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39"/>
  </p:notesMasterIdLst>
  <p:sldIdLst>
    <p:sldId id="277" r:id="rId2"/>
    <p:sldId id="258" r:id="rId3"/>
    <p:sldId id="256" r:id="rId4"/>
    <p:sldId id="259" r:id="rId5"/>
    <p:sldId id="260" r:id="rId6"/>
    <p:sldId id="291" r:id="rId7"/>
    <p:sldId id="321" r:id="rId8"/>
    <p:sldId id="327" r:id="rId9"/>
    <p:sldId id="322" r:id="rId10"/>
    <p:sldId id="311" r:id="rId11"/>
    <p:sldId id="267" r:id="rId12"/>
    <p:sldId id="313" r:id="rId13"/>
    <p:sldId id="323" r:id="rId14"/>
    <p:sldId id="324" r:id="rId15"/>
    <p:sldId id="325" r:id="rId16"/>
    <p:sldId id="326" r:id="rId17"/>
    <p:sldId id="276" r:id="rId18"/>
    <p:sldId id="319" r:id="rId19"/>
    <p:sldId id="328" r:id="rId20"/>
    <p:sldId id="329" r:id="rId21"/>
    <p:sldId id="261" r:id="rId22"/>
    <p:sldId id="263" r:id="rId23"/>
    <p:sldId id="330" r:id="rId24"/>
    <p:sldId id="331" r:id="rId25"/>
    <p:sldId id="264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271" r:id="rId34"/>
    <p:sldId id="272" r:id="rId35"/>
    <p:sldId id="340" r:id="rId36"/>
    <p:sldId id="341" r:id="rId37"/>
    <p:sldId id="339" r:id="rId38"/>
  </p:sldIdLst>
  <p:sldSz cx="9144000" cy="5143500" type="screen16x9"/>
  <p:notesSz cx="6858000" cy="9144000"/>
  <p:embeddedFontLst>
    <p:embeddedFont>
      <p:font typeface="Bebas Neue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</p:embeddedFont>
    <p:embeddedFont>
      <p:font typeface="Consolas" panose="020B0609020204030204" pitchFamily="49" charset="0"/>
      <p:regular r:id="rId43"/>
      <p:bold r:id="rId44"/>
      <p:italic r:id="rId45"/>
      <p:boldItalic r:id="rId46"/>
    </p:embeddedFont>
    <p:embeddedFont>
      <p:font typeface="Dubai" panose="020B0503030403030204" pitchFamily="34" charset="-78"/>
      <p:regular r:id="rId47"/>
      <p:bold r:id="rId48"/>
    </p:embeddedFont>
    <p:embeddedFont>
      <p:font typeface="Old Antic Bold" panose="02010400000000000000" pitchFamily="2" charset="-78"/>
      <p:regular r:id="rId49"/>
    </p:embeddedFont>
    <p:embeddedFont>
      <p:font typeface="Passion One" panose="020B0604020202020204" charset="0"/>
      <p:regular r:id="rId50"/>
      <p:bold r:id="rId51"/>
    </p:embeddedFont>
    <p:embeddedFont>
      <p:font typeface="Sakkal Majalla" panose="02000000000000000000" pitchFamily="2" charset="-78"/>
      <p:regular r:id="rId52"/>
      <p:bold r:id="rId53"/>
    </p:embeddedFont>
    <p:embeddedFont>
      <p:font typeface="Simple Bold Jut Out" panose="02010401010101010101" pitchFamily="2" charset="-78"/>
      <p:regular r:id="rId54"/>
    </p:embeddedFont>
    <p:embeddedFont>
      <p:font typeface="Source Sans Pro" panose="020B0503030403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E6EDA0-0999-483B-ABC2-BD41EA7E43A2}">
  <a:tblStyle styleId="{23E6EDA0-0999-483B-ABC2-BD41EA7E43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3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ea123be1b8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7" name="Google Shape;1697;gea123be1b8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658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e9f65b8a18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e9f65b8a18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869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247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246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00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884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ea123be1b8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ea123be1b8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118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ea123be1b8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7" name="Google Shape;1697;gea123be1b8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35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ea123be1b8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ea123be1b8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768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e9c4a76015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e9c4a76015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gea123be1b8_0_1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6" name="Google Shape;2376;gea123be1b8_0_1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943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e962b0031b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e962b0031b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e962b0031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e962b0031b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ea123be1b8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ea123be1b8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9711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gea123be1b8_0_1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6" name="Google Shape;2376;gea123be1b8_0_1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523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ea123be1b8_0_2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ea123be1b8_0_2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ea123be1b8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ea123be1b8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879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ea123be1b8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ea123be1b8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262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gea123be1b8_0_1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6" name="Google Shape;2376;gea123be1b8_0_1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521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ea123be1b8_0_2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ea123be1b8_0_2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701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e9c4a7601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e9c4a7601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ea123be1b8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ea123be1b8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651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gea123be1b8_0_1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6" name="Google Shape;2376;gea123be1b8_0_1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766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e962b0031b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e962b0031b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584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ea123be1b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ea123be1b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ea123be1b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ea123be1b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ea123be1b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ea123be1b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452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ea123be1b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ea123be1b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357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ea123be1b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ea123be1b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44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a123be1b8_0_1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a123be1b8_0_1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e962b0031b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e962b0031b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gea123be1b8_0_1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6" name="Google Shape;2376;gea123be1b8_0_1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1049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e962b0031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e962b0031b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184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ea123be1b8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ea123be1b8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567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gea123be1b8_0_1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6" name="Google Shape;2376;gea123be1b8_0_1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64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20000" y="540000"/>
            <a:ext cx="7704000" cy="4063500"/>
            <a:chOff x="720000" y="540000"/>
            <a:chExt cx="7704000" cy="406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20000" y="540000"/>
              <a:ext cx="7704000" cy="4063500"/>
              <a:chOff x="720000" y="540000"/>
              <a:chExt cx="7704000" cy="40635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720000" y="540000"/>
                <a:ext cx="7704000" cy="4063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866150" y="1001175"/>
                <a:ext cx="7411800" cy="30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13;p2"/>
              <p:cNvGrpSpPr/>
              <p:nvPr/>
            </p:nvGrpSpPr>
            <p:grpSpPr>
              <a:xfrm>
                <a:off x="866150" y="4064925"/>
                <a:ext cx="7411700" cy="400725"/>
                <a:chOff x="866150" y="4157075"/>
                <a:chExt cx="7411700" cy="400725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1266650" y="4157300"/>
                  <a:ext cx="66108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8661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78773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 rot="5400000">
                  <a:off x="79887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 rot="-5400000" flipH="1">
                  <a:off x="9561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" name="Google Shape;19;p2"/>
            <p:cNvGrpSpPr/>
            <p:nvPr/>
          </p:nvGrpSpPr>
          <p:grpSpPr>
            <a:xfrm>
              <a:off x="7412059" y="638633"/>
              <a:ext cx="866087" cy="260761"/>
              <a:chOff x="7302375" y="739400"/>
              <a:chExt cx="386525" cy="116375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1932150" y="1576925"/>
            <a:ext cx="5279700" cy="15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5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2565635" y="3155414"/>
            <a:ext cx="4012800" cy="4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1_1_2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25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464" name="Google Shape;464;p25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" name="Google Shape;466;p25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467" name="Google Shape;467;p2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7" name="Google Shape;477;p25"/>
          <p:cNvSpPr txBox="1">
            <a:spLocks noGrp="1"/>
          </p:cNvSpPr>
          <p:nvPr>
            <p:ph type="body" idx="1"/>
          </p:nvPr>
        </p:nvSpPr>
        <p:spPr>
          <a:xfrm>
            <a:off x="5740075" y="2425275"/>
            <a:ext cx="26838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/>
          </p:nvPr>
        </p:nvSpPr>
        <p:spPr>
          <a:xfrm>
            <a:off x="5740200" y="1706175"/>
            <a:ext cx="2683800" cy="7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5"/>
          <p:cNvSpPr/>
          <p:nvPr/>
        </p:nvSpPr>
        <p:spPr>
          <a:xfrm>
            <a:off x="4698774" y="18509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5"/>
          <p:cNvSpPr/>
          <p:nvPr/>
        </p:nvSpPr>
        <p:spPr>
          <a:xfrm>
            <a:off x="5618899" y="403323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5"/>
          <p:cNvSpPr/>
          <p:nvPr/>
        </p:nvSpPr>
        <p:spPr>
          <a:xfrm>
            <a:off x="8064974" y="104007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6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484" name="Google Shape;484;p26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6" name="Google Shape;486;p26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487" name="Google Shape;487;p26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6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6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6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6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6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6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6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6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6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5381898" y="1803450"/>
            <a:ext cx="3042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5833749" y="2254950"/>
            <a:ext cx="2590200" cy="11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26"/>
          <p:cNvSpPr/>
          <p:nvPr/>
        </p:nvSpPr>
        <p:spPr>
          <a:xfrm>
            <a:off x="4979116" y="394722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6"/>
          <p:cNvSpPr/>
          <p:nvPr/>
        </p:nvSpPr>
        <p:spPr>
          <a:xfrm>
            <a:off x="720011" y="26452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6"/>
          <p:cNvSpPr/>
          <p:nvPr/>
        </p:nvSpPr>
        <p:spPr>
          <a:xfrm>
            <a:off x="5417686" y="10066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BLANK_1_1_1_2_1_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27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504" name="Google Shape;504;p27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6" name="Google Shape;506;p27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507" name="Google Shape;507;p27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27"/>
          <p:cNvSpPr txBox="1">
            <a:spLocks noGrp="1"/>
          </p:cNvSpPr>
          <p:nvPr>
            <p:ph type="title"/>
          </p:nvPr>
        </p:nvSpPr>
        <p:spPr>
          <a:xfrm>
            <a:off x="720010" y="1940468"/>
            <a:ext cx="259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>
            <a:off x="719999" y="2391975"/>
            <a:ext cx="2590200" cy="11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3856316" y="174018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71786" y="42791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>
            <a:off x="8099761" y="14158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BLANK_1_1_1_2_1_2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28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524" name="Google Shape;524;p28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6" name="Google Shape;526;p28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527" name="Google Shape;527;p28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8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8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8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8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8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8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8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8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7" name="Google Shape;537;p28"/>
          <p:cNvSpPr txBox="1">
            <a:spLocks noGrp="1"/>
          </p:cNvSpPr>
          <p:nvPr>
            <p:ph type="title"/>
          </p:nvPr>
        </p:nvSpPr>
        <p:spPr>
          <a:xfrm>
            <a:off x="5833798" y="1961156"/>
            <a:ext cx="259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8" name="Google Shape;538;p28"/>
          <p:cNvSpPr txBox="1">
            <a:spLocks noGrp="1"/>
          </p:cNvSpPr>
          <p:nvPr>
            <p:ph type="subTitle" idx="1"/>
          </p:nvPr>
        </p:nvSpPr>
        <p:spPr>
          <a:xfrm>
            <a:off x="5833751" y="2412650"/>
            <a:ext cx="2590200" cy="11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1_1_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35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699" name="Google Shape;699;p35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1" name="Google Shape;701;p35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702" name="Google Shape;702;p3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2" name="Google Shape;712;p35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35"/>
          <p:cNvSpPr txBox="1">
            <a:spLocks noGrp="1"/>
          </p:cNvSpPr>
          <p:nvPr>
            <p:ph type="title" idx="2"/>
          </p:nvPr>
        </p:nvSpPr>
        <p:spPr>
          <a:xfrm>
            <a:off x="2167550" y="1606650"/>
            <a:ext cx="187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4" name="Google Shape;714;p35"/>
          <p:cNvSpPr txBox="1">
            <a:spLocks noGrp="1"/>
          </p:cNvSpPr>
          <p:nvPr>
            <p:ph type="subTitle" idx="1"/>
          </p:nvPr>
        </p:nvSpPr>
        <p:spPr>
          <a:xfrm>
            <a:off x="2167563" y="2105725"/>
            <a:ext cx="18768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35"/>
          <p:cNvSpPr txBox="1">
            <a:spLocks noGrp="1"/>
          </p:cNvSpPr>
          <p:nvPr>
            <p:ph type="title" idx="3"/>
          </p:nvPr>
        </p:nvSpPr>
        <p:spPr>
          <a:xfrm>
            <a:off x="5028827" y="1606650"/>
            <a:ext cx="194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35"/>
          <p:cNvSpPr txBox="1">
            <a:spLocks noGrp="1"/>
          </p:cNvSpPr>
          <p:nvPr>
            <p:ph type="subTitle" idx="4"/>
          </p:nvPr>
        </p:nvSpPr>
        <p:spPr>
          <a:xfrm>
            <a:off x="5028838" y="2105725"/>
            <a:ext cx="19476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35"/>
          <p:cNvSpPr txBox="1">
            <a:spLocks noGrp="1"/>
          </p:cNvSpPr>
          <p:nvPr>
            <p:ph type="title" idx="5"/>
          </p:nvPr>
        </p:nvSpPr>
        <p:spPr>
          <a:xfrm>
            <a:off x="2167550" y="2963850"/>
            <a:ext cx="187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" name="Google Shape;718;p35"/>
          <p:cNvSpPr txBox="1">
            <a:spLocks noGrp="1"/>
          </p:cNvSpPr>
          <p:nvPr>
            <p:ph type="subTitle" idx="6"/>
          </p:nvPr>
        </p:nvSpPr>
        <p:spPr>
          <a:xfrm>
            <a:off x="2167563" y="3462975"/>
            <a:ext cx="18768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35"/>
          <p:cNvSpPr txBox="1">
            <a:spLocks noGrp="1"/>
          </p:cNvSpPr>
          <p:nvPr>
            <p:ph type="title" idx="7"/>
          </p:nvPr>
        </p:nvSpPr>
        <p:spPr>
          <a:xfrm>
            <a:off x="5028827" y="2963850"/>
            <a:ext cx="194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0" name="Google Shape;720;p35"/>
          <p:cNvSpPr txBox="1">
            <a:spLocks noGrp="1"/>
          </p:cNvSpPr>
          <p:nvPr>
            <p:ph type="subTitle" idx="8"/>
          </p:nvPr>
        </p:nvSpPr>
        <p:spPr>
          <a:xfrm>
            <a:off x="5028838" y="3462975"/>
            <a:ext cx="19476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35"/>
          <p:cNvSpPr/>
          <p:nvPr/>
        </p:nvSpPr>
        <p:spPr>
          <a:xfrm>
            <a:off x="8261866" y="77633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5"/>
          <p:cNvSpPr/>
          <p:nvPr/>
        </p:nvSpPr>
        <p:spPr>
          <a:xfrm>
            <a:off x="7914824" y="21090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5"/>
          <p:cNvSpPr/>
          <p:nvPr/>
        </p:nvSpPr>
        <p:spPr>
          <a:xfrm>
            <a:off x="4596066" y="118267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5"/>
          <p:cNvSpPr/>
          <p:nvPr/>
        </p:nvSpPr>
        <p:spPr>
          <a:xfrm>
            <a:off x="926291" y="23496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_1_1_1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37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755" name="Google Shape;755;p37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7" name="Google Shape;757;p37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758" name="Google Shape;758;p37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7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7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7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7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7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7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7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8" name="Google Shape;768;p37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37"/>
          <p:cNvSpPr txBox="1">
            <a:spLocks noGrp="1"/>
          </p:cNvSpPr>
          <p:nvPr>
            <p:ph type="title" idx="2"/>
          </p:nvPr>
        </p:nvSpPr>
        <p:spPr>
          <a:xfrm>
            <a:off x="998388" y="19721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0" name="Google Shape;770;p37"/>
          <p:cNvSpPr txBox="1">
            <a:spLocks noGrp="1"/>
          </p:cNvSpPr>
          <p:nvPr>
            <p:ph type="subTitle" idx="1"/>
          </p:nvPr>
        </p:nvSpPr>
        <p:spPr>
          <a:xfrm>
            <a:off x="998388" y="24385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37"/>
          <p:cNvSpPr txBox="1">
            <a:spLocks noGrp="1"/>
          </p:cNvSpPr>
          <p:nvPr>
            <p:ph type="title" idx="3"/>
          </p:nvPr>
        </p:nvSpPr>
        <p:spPr>
          <a:xfrm>
            <a:off x="3697636" y="19721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2" name="Google Shape;772;p37"/>
          <p:cNvSpPr txBox="1">
            <a:spLocks noGrp="1"/>
          </p:cNvSpPr>
          <p:nvPr>
            <p:ph type="subTitle" idx="4"/>
          </p:nvPr>
        </p:nvSpPr>
        <p:spPr>
          <a:xfrm>
            <a:off x="3697636" y="24385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37"/>
          <p:cNvSpPr txBox="1">
            <a:spLocks noGrp="1"/>
          </p:cNvSpPr>
          <p:nvPr>
            <p:ph type="title" idx="5"/>
          </p:nvPr>
        </p:nvSpPr>
        <p:spPr>
          <a:xfrm>
            <a:off x="998388" y="34817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4" name="Google Shape;774;p37"/>
          <p:cNvSpPr txBox="1">
            <a:spLocks noGrp="1"/>
          </p:cNvSpPr>
          <p:nvPr>
            <p:ph type="subTitle" idx="6"/>
          </p:nvPr>
        </p:nvSpPr>
        <p:spPr>
          <a:xfrm>
            <a:off x="998388" y="39481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37"/>
          <p:cNvSpPr txBox="1">
            <a:spLocks noGrp="1"/>
          </p:cNvSpPr>
          <p:nvPr>
            <p:ph type="title" idx="7"/>
          </p:nvPr>
        </p:nvSpPr>
        <p:spPr>
          <a:xfrm>
            <a:off x="3697636" y="34817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6" name="Google Shape;776;p37"/>
          <p:cNvSpPr txBox="1">
            <a:spLocks noGrp="1"/>
          </p:cNvSpPr>
          <p:nvPr>
            <p:ph type="subTitle" idx="8"/>
          </p:nvPr>
        </p:nvSpPr>
        <p:spPr>
          <a:xfrm>
            <a:off x="3697636" y="39481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37"/>
          <p:cNvSpPr txBox="1">
            <a:spLocks noGrp="1"/>
          </p:cNvSpPr>
          <p:nvPr>
            <p:ph type="title" idx="9"/>
          </p:nvPr>
        </p:nvSpPr>
        <p:spPr>
          <a:xfrm>
            <a:off x="6396911" y="19721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8" name="Google Shape;778;p37"/>
          <p:cNvSpPr txBox="1">
            <a:spLocks noGrp="1"/>
          </p:cNvSpPr>
          <p:nvPr>
            <p:ph type="subTitle" idx="13"/>
          </p:nvPr>
        </p:nvSpPr>
        <p:spPr>
          <a:xfrm>
            <a:off x="6396911" y="24385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37"/>
          <p:cNvSpPr txBox="1">
            <a:spLocks noGrp="1"/>
          </p:cNvSpPr>
          <p:nvPr>
            <p:ph type="title" idx="14"/>
          </p:nvPr>
        </p:nvSpPr>
        <p:spPr>
          <a:xfrm>
            <a:off x="6396911" y="34817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0" name="Google Shape;780;p37"/>
          <p:cNvSpPr txBox="1">
            <a:spLocks noGrp="1"/>
          </p:cNvSpPr>
          <p:nvPr>
            <p:ph type="subTitle" idx="15"/>
          </p:nvPr>
        </p:nvSpPr>
        <p:spPr>
          <a:xfrm>
            <a:off x="6396911" y="39481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7"/>
          <p:cNvSpPr/>
          <p:nvPr/>
        </p:nvSpPr>
        <p:spPr>
          <a:xfrm>
            <a:off x="8261866" y="32810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37"/>
          <p:cNvSpPr/>
          <p:nvPr/>
        </p:nvSpPr>
        <p:spPr>
          <a:xfrm>
            <a:off x="627849" y="15813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37"/>
          <p:cNvSpPr/>
          <p:nvPr/>
        </p:nvSpPr>
        <p:spPr>
          <a:xfrm>
            <a:off x="3004416" y="315127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7"/>
          <p:cNvSpPr/>
          <p:nvPr/>
        </p:nvSpPr>
        <p:spPr>
          <a:xfrm>
            <a:off x="5986016" y="178478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_1_1_1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_1_1_1_1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42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845" name="Google Shape;845;p42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7" name="Google Shape;847;p42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848" name="Google Shape;848;p4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_1_1_1_1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43"/>
          <p:cNvGrpSpPr/>
          <p:nvPr/>
        </p:nvGrpSpPr>
        <p:grpSpPr>
          <a:xfrm>
            <a:off x="720000" y="540000"/>
            <a:ext cx="7704000" cy="4063500"/>
            <a:chOff x="720000" y="540000"/>
            <a:chExt cx="7704000" cy="4063500"/>
          </a:xfrm>
        </p:grpSpPr>
        <p:grpSp>
          <p:nvGrpSpPr>
            <p:cNvPr id="860" name="Google Shape;860;p43"/>
            <p:cNvGrpSpPr/>
            <p:nvPr/>
          </p:nvGrpSpPr>
          <p:grpSpPr>
            <a:xfrm>
              <a:off x="720000" y="540000"/>
              <a:ext cx="7704000" cy="4063500"/>
              <a:chOff x="720000" y="540000"/>
              <a:chExt cx="7704000" cy="4063500"/>
            </a:xfrm>
          </p:grpSpPr>
          <p:sp>
            <p:nvSpPr>
              <p:cNvPr id="861" name="Google Shape;861;p43"/>
              <p:cNvSpPr/>
              <p:nvPr/>
            </p:nvSpPr>
            <p:spPr>
              <a:xfrm>
                <a:off x="720000" y="540000"/>
                <a:ext cx="7704000" cy="4063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3"/>
              <p:cNvSpPr/>
              <p:nvPr/>
            </p:nvSpPr>
            <p:spPr>
              <a:xfrm>
                <a:off x="866150" y="1001175"/>
                <a:ext cx="7411800" cy="30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3"/>
              <p:cNvGrpSpPr/>
              <p:nvPr/>
            </p:nvGrpSpPr>
            <p:grpSpPr>
              <a:xfrm>
                <a:off x="866150" y="4064925"/>
                <a:ext cx="7411700" cy="400725"/>
                <a:chOff x="866150" y="4157075"/>
                <a:chExt cx="7411700" cy="400725"/>
              </a:xfrm>
            </p:grpSpPr>
            <p:sp>
              <p:nvSpPr>
                <p:cNvPr id="864" name="Google Shape;864;p43"/>
                <p:cNvSpPr/>
                <p:nvPr/>
              </p:nvSpPr>
              <p:spPr>
                <a:xfrm>
                  <a:off x="1266650" y="4157300"/>
                  <a:ext cx="66108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3"/>
                <p:cNvSpPr/>
                <p:nvPr/>
              </p:nvSpPr>
              <p:spPr>
                <a:xfrm>
                  <a:off x="8661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3"/>
                <p:cNvSpPr/>
                <p:nvPr/>
              </p:nvSpPr>
              <p:spPr>
                <a:xfrm>
                  <a:off x="78773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3"/>
                <p:cNvSpPr/>
                <p:nvPr/>
              </p:nvSpPr>
              <p:spPr>
                <a:xfrm rot="5400000">
                  <a:off x="79887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3"/>
                <p:cNvSpPr/>
                <p:nvPr/>
              </p:nvSpPr>
              <p:spPr>
                <a:xfrm rot="-5400000" flipH="1">
                  <a:off x="9561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69" name="Google Shape;869;p43"/>
            <p:cNvGrpSpPr/>
            <p:nvPr/>
          </p:nvGrpSpPr>
          <p:grpSpPr>
            <a:xfrm>
              <a:off x="7412059" y="638633"/>
              <a:ext cx="866087" cy="260761"/>
              <a:chOff x="7302375" y="739400"/>
              <a:chExt cx="386525" cy="116375"/>
            </a:xfrm>
          </p:grpSpPr>
          <p:sp>
            <p:nvSpPr>
              <p:cNvPr id="870" name="Google Shape;870;p43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3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3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3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_1_1_1_1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44"/>
          <p:cNvGrpSpPr/>
          <p:nvPr/>
        </p:nvGrpSpPr>
        <p:grpSpPr>
          <a:xfrm>
            <a:off x="1547025" y="900675"/>
            <a:ext cx="6050100" cy="3266700"/>
            <a:chOff x="1547025" y="900675"/>
            <a:chExt cx="6050100" cy="3266700"/>
          </a:xfrm>
        </p:grpSpPr>
        <p:sp>
          <p:nvSpPr>
            <p:cNvPr id="882" name="Google Shape;882;p44"/>
            <p:cNvSpPr/>
            <p:nvPr/>
          </p:nvSpPr>
          <p:spPr>
            <a:xfrm>
              <a:off x="1547025" y="900675"/>
              <a:ext cx="6050100" cy="32667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4"/>
            <p:cNvSpPr/>
            <p:nvPr/>
          </p:nvSpPr>
          <p:spPr>
            <a:xfrm>
              <a:off x="1688325" y="1338375"/>
              <a:ext cx="5762700" cy="2687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4" name="Google Shape;884;p44"/>
            <p:cNvGrpSpPr/>
            <p:nvPr/>
          </p:nvGrpSpPr>
          <p:grpSpPr>
            <a:xfrm>
              <a:off x="6784399" y="1035589"/>
              <a:ext cx="650792" cy="195929"/>
              <a:chOff x="7302375" y="739400"/>
              <a:chExt cx="386525" cy="116375"/>
            </a:xfrm>
          </p:grpSpPr>
          <p:sp>
            <p:nvSpPr>
              <p:cNvPr id="885" name="Google Shape;885;p4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2837600" y="2193875"/>
            <a:ext cx="485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>
            <a:off x="2837611" y="1404479"/>
            <a:ext cx="944400" cy="7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9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2837600" y="3091425"/>
            <a:ext cx="48582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40"/>
          <p:cNvGrpSpPr/>
          <p:nvPr/>
        </p:nvGrpSpPr>
        <p:grpSpPr>
          <a:xfrm>
            <a:off x="720000" y="540000"/>
            <a:ext cx="7704000" cy="4063500"/>
            <a:chOff x="720000" y="540000"/>
            <a:chExt cx="7704000" cy="4063500"/>
          </a:xfrm>
        </p:grpSpPr>
        <p:grpSp>
          <p:nvGrpSpPr>
            <p:cNvPr id="818" name="Google Shape;818;p40"/>
            <p:cNvGrpSpPr/>
            <p:nvPr/>
          </p:nvGrpSpPr>
          <p:grpSpPr>
            <a:xfrm>
              <a:off x="720000" y="540000"/>
              <a:ext cx="7704000" cy="4063500"/>
              <a:chOff x="720000" y="540000"/>
              <a:chExt cx="7704000" cy="4063500"/>
            </a:xfrm>
          </p:grpSpPr>
          <p:sp>
            <p:nvSpPr>
              <p:cNvPr id="819" name="Google Shape;819;p40"/>
              <p:cNvSpPr/>
              <p:nvPr/>
            </p:nvSpPr>
            <p:spPr>
              <a:xfrm>
                <a:off x="720000" y="540000"/>
                <a:ext cx="7704000" cy="4063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0"/>
              <p:cNvSpPr/>
              <p:nvPr/>
            </p:nvSpPr>
            <p:spPr>
              <a:xfrm>
                <a:off x="866150" y="1001175"/>
                <a:ext cx="7411800" cy="30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1" name="Google Shape;821;p40"/>
              <p:cNvGrpSpPr/>
              <p:nvPr/>
            </p:nvGrpSpPr>
            <p:grpSpPr>
              <a:xfrm>
                <a:off x="866150" y="4064925"/>
                <a:ext cx="7411700" cy="400725"/>
                <a:chOff x="866150" y="4157075"/>
                <a:chExt cx="7411700" cy="400725"/>
              </a:xfrm>
            </p:grpSpPr>
            <p:sp>
              <p:nvSpPr>
                <p:cNvPr id="822" name="Google Shape;822;p40"/>
                <p:cNvSpPr/>
                <p:nvPr/>
              </p:nvSpPr>
              <p:spPr>
                <a:xfrm>
                  <a:off x="1266650" y="4157300"/>
                  <a:ext cx="66108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40"/>
                <p:cNvSpPr/>
                <p:nvPr/>
              </p:nvSpPr>
              <p:spPr>
                <a:xfrm>
                  <a:off x="8661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40"/>
                <p:cNvSpPr/>
                <p:nvPr/>
              </p:nvSpPr>
              <p:spPr>
                <a:xfrm>
                  <a:off x="78773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40"/>
                <p:cNvSpPr/>
                <p:nvPr/>
              </p:nvSpPr>
              <p:spPr>
                <a:xfrm rot="5400000">
                  <a:off x="79887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40"/>
                <p:cNvSpPr/>
                <p:nvPr/>
              </p:nvSpPr>
              <p:spPr>
                <a:xfrm rot="-5400000" flipH="1">
                  <a:off x="9561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27" name="Google Shape;827;p40"/>
            <p:cNvGrpSpPr/>
            <p:nvPr/>
          </p:nvGrpSpPr>
          <p:grpSpPr>
            <a:xfrm>
              <a:off x="7412059" y="638633"/>
              <a:ext cx="866087" cy="260761"/>
              <a:chOff x="7302375" y="739400"/>
              <a:chExt cx="386525" cy="116375"/>
            </a:xfrm>
          </p:grpSpPr>
          <p:sp>
            <p:nvSpPr>
              <p:cNvPr id="828" name="Google Shape;828;p40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0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0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0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0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0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0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0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0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0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8" name="Google Shape;838;p40"/>
          <p:cNvSpPr txBox="1">
            <a:spLocks noGrp="1"/>
          </p:cNvSpPr>
          <p:nvPr>
            <p:ph type="ctrTitle"/>
          </p:nvPr>
        </p:nvSpPr>
        <p:spPr>
          <a:xfrm>
            <a:off x="2431688" y="1181813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9" name="Google Shape;839;p40"/>
          <p:cNvSpPr txBox="1">
            <a:spLocks noGrp="1"/>
          </p:cNvSpPr>
          <p:nvPr>
            <p:ph type="subTitle" idx="1"/>
          </p:nvPr>
        </p:nvSpPr>
        <p:spPr>
          <a:xfrm>
            <a:off x="3280850" y="2123550"/>
            <a:ext cx="2582400" cy="12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0" name="Google Shape;840;p40"/>
          <p:cNvSpPr txBox="1">
            <a:spLocks noGrp="1"/>
          </p:cNvSpPr>
          <p:nvPr>
            <p:ph type="subTitle" idx="2"/>
          </p:nvPr>
        </p:nvSpPr>
        <p:spPr>
          <a:xfrm>
            <a:off x="2425075" y="4059150"/>
            <a:ext cx="4293900" cy="3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1" name="Google Shape;841;p40"/>
          <p:cNvSpPr txBox="1"/>
          <p:nvPr/>
        </p:nvSpPr>
        <p:spPr>
          <a:xfrm>
            <a:off x="1941175" y="3347100"/>
            <a:ext cx="526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72005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5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65" name="Google Shape;65;p5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5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324350" y="2303825"/>
            <a:ext cx="2535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2"/>
          </p:nvPr>
        </p:nvSpPr>
        <p:spPr>
          <a:xfrm>
            <a:off x="5284000" y="2303813"/>
            <a:ext cx="2535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3"/>
          </p:nvPr>
        </p:nvSpPr>
        <p:spPr>
          <a:xfrm>
            <a:off x="1324350" y="2825000"/>
            <a:ext cx="25356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4"/>
          </p:nvPr>
        </p:nvSpPr>
        <p:spPr>
          <a:xfrm>
            <a:off x="5284000" y="2824998"/>
            <a:ext cx="25356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/>
          <p:nvPr/>
        </p:nvSpPr>
        <p:spPr>
          <a:xfrm>
            <a:off x="6563121" y="98726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8167099" y="82102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/>
          <p:nvPr/>
        </p:nvSpPr>
        <p:spPr>
          <a:xfrm>
            <a:off x="4920546" y="82101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2700006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720000" y="540000"/>
            <a:ext cx="7704000" cy="4063500"/>
            <a:chOff x="720000" y="540000"/>
            <a:chExt cx="7704000" cy="4063500"/>
          </a:xfrm>
        </p:grpSpPr>
        <p:grpSp>
          <p:nvGrpSpPr>
            <p:cNvPr id="144" name="Google Shape;144;p9"/>
            <p:cNvGrpSpPr/>
            <p:nvPr/>
          </p:nvGrpSpPr>
          <p:grpSpPr>
            <a:xfrm>
              <a:off x="720000" y="540000"/>
              <a:ext cx="7704000" cy="4063500"/>
              <a:chOff x="720000" y="540000"/>
              <a:chExt cx="7704000" cy="4063500"/>
            </a:xfrm>
          </p:grpSpPr>
          <p:sp>
            <p:nvSpPr>
              <p:cNvPr id="145" name="Google Shape;145;p9"/>
              <p:cNvSpPr/>
              <p:nvPr/>
            </p:nvSpPr>
            <p:spPr>
              <a:xfrm>
                <a:off x="720000" y="540000"/>
                <a:ext cx="7704000" cy="4063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9"/>
              <p:cNvSpPr/>
              <p:nvPr/>
            </p:nvSpPr>
            <p:spPr>
              <a:xfrm>
                <a:off x="866150" y="1001175"/>
                <a:ext cx="7411800" cy="30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7" name="Google Shape;147;p9"/>
              <p:cNvGrpSpPr/>
              <p:nvPr/>
            </p:nvGrpSpPr>
            <p:grpSpPr>
              <a:xfrm>
                <a:off x="866150" y="4064925"/>
                <a:ext cx="7411700" cy="400725"/>
                <a:chOff x="866150" y="4157075"/>
                <a:chExt cx="7411700" cy="400725"/>
              </a:xfrm>
            </p:grpSpPr>
            <p:sp>
              <p:nvSpPr>
                <p:cNvPr id="148" name="Google Shape;148;p9"/>
                <p:cNvSpPr/>
                <p:nvPr/>
              </p:nvSpPr>
              <p:spPr>
                <a:xfrm>
                  <a:off x="1266650" y="4157300"/>
                  <a:ext cx="66108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9"/>
                <p:cNvSpPr/>
                <p:nvPr/>
              </p:nvSpPr>
              <p:spPr>
                <a:xfrm>
                  <a:off x="8661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9"/>
                <p:cNvSpPr/>
                <p:nvPr/>
              </p:nvSpPr>
              <p:spPr>
                <a:xfrm>
                  <a:off x="78773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9"/>
                <p:cNvSpPr/>
                <p:nvPr/>
              </p:nvSpPr>
              <p:spPr>
                <a:xfrm rot="5400000">
                  <a:off x="79887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9"/>
                <p:cNvSpPr/>
                <p:nvPr/>
              </p:nvSpPr>
              <p:spPr>
                <a:xfrm rot="-5400000" flipH="1">
                  <a:off x="9561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3" name="Google Shape;153;p9"/>
            <p:cNvGrpSpPr/>
            <p:nvPr/>
          </p:nvGrpSpPr>
          <p:grpSpPr>
            <a:xfrm>
              <a:off x="7412059" y="638633"/>
              <a:ext cx="866087" cy="260761"/>
              <a:chOff x="7302375" y="739400"/>
              <a:chExt cx="386525" cy="116375"/>
            </a:xfrm>
          </p:grpSpPr>
          <p:sp>
            <p:nvSpPr>
              <p:cNvPr id="154" name="Google Shape;154;p9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9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9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9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9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9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9"/>
          <p:cNvSpPr txBox="1">
            <a:spLocks noGrp="1"/>
          </p:cNvSpPr>
          <p:nvPr>
            <p:ph type="title"/>
          </p:nvPr>
        </p:nvSpPr>
        <p:spPr>
          <a:xfrm>
            <a:off x="2014050" y="1449725"/>
            <a:ext cx="511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9"/>
          <p:cNvSpPr txBox="1">
            <a:spLocks noGrp="1"/>
          </p:cNvSpPr>
          <p:nvPr>
            <p:ph type="subTitle" idx="1"/>
          </p:nvPr>
        </p:nvSpPr>
        <p:spPr>
          <a:xfrm>
            <a:off x="2014050" y="2402275"/>
            <a:ext cx="5115900" cy="12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1279249" y="13480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7018116" y="47401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>
            <a:off x="1527474" y="35404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8567316" y="8539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1547025" y="900675"/>
            <a:ext cx="6050100" cy="3266700"/>
            <a:chOff x="1547025" y="900675"/>
            <a:chExt cx="6050100" cy="3266700"/>
          </a:xfrm>
        </p:grpSpPr>
        <p:sp>
          <p:nvSpPr>
            <p:cNvPr id="174" name="Google Shape;174;p11"/>
            <p:cNvSpPr/>
            <p:nvPr/>
          </p:nvSpPr>
          <p:spPr>
            <a:xfrm>
              <a:off x="1547025" y="900675"/>
              <a:ext cx="6050100" cy="32667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1688325" y="1338375"/>
              <a:ext cx="5762700" cy="2687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" name="Google Shape;176;p11"/>
            <p:cNvGrpSpPr/>
            <p:nvPr/>
          </p:nvGrpSpPr>
          <p:grpSpPr>
            <a:xfrm>
              <a:off x="6784399" y="1035589"/>
              <a:ext cx="650792" cy="195929"/>
              <a:chOff x="7302375" y="739400"/>
              <a:chExt cx="386525" cy="116375"/>
            </a:xfrm>
          </p:grpSpPr>
          <p:sp>
            <p:nvSpPr>
              <p:cNvPr id="177" name="Google Shape;177;p11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1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1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1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" name="Google Shape;187;p11"/>
          <p:cNvSpPr/>
          <p:nvPr/>
        </p:nvSpPr>
        <p:spPr>
          <a:xfrm>
            <a:off x="7720849" y="34995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825999" y="7550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 txBox="1">
            <a:spLocks noGrp="1"/>
          </p:cNvSpPr>
          <p:nvPr>
            <p:ph type="title" hasCustomPrompt="1"/>
          </p:nvPr>
        </p:nvSpPr>
        <p:spPr>
          <a:xfrm>
            <a:off x="1699163" y="1627727"/>
            <a:ext cx="57468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0" name="Google Shape;190;p11"/>
          <p:cNvSpPr txBox="1">
            <a:spLocks noGrp="1"/>
          </p:cNvSpPr>
          <p:nvPr>
            <p:ph type="subTitle" idx="1"/>
          </p:nvPr>
        </p:nvSpPr>
        <p:spPr>
          <a:xfrm>
            <a:off x="1698038" y="3014027"/>
            <a:ext cx="57468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/>
          <p:nvPr/>
        </p:nvSpPr>
        <p:spPr>
          <a:xfrm>
            <a:off x="-59250" y="-30000"/>
            <a:ext cx="9262500" cy="52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3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195" name="Google Shape;195;p13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13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208;p13"/>
          <p:cNvSpPr txBox="1">
            <a:spLocks noGrp="1"/>
          </p:cNvSpPr>
          <p:nvPr>
            <p:ph type="title"/>
          </p:nvPr>
        </p:nvSpPr>
        <p:spPr>
          <a:xfrm>
            <a:off x="720000" y="2045575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1"/>
          </p:nvPr>
        </p:nvSpPr>
        <p:spPr>
          <a:xfrm>
            <a:off x="720000" y="2390701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3"/>
          </p:nvPr>
        </p:nvSpPr>
        <p:spPr>
          <a:xfrm>
            <a:off x="3403800" y="2045575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5"/>
          </p:nvPr>
        </p:nvSpPr>
        <p:spPr>
          <a:xfrm>
            <a:off x="3403800" y="2390701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6"/>
          </p:nvPr>
        </p:nvSpPr>
        <p:spPr>
          <a:xfrm>
            <a:off x="6087600" y="2045575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8"/>
          </p:nvPr>
        </p:nvSpPr>
        <p:spPr>
          <a:xfrm>
            <a:off x="6087600" y="2390701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9"/>
          </p:nvPr>
        </p:nvSpPr>
        <p:spPr>
          <a:xfrm>
            <a:off x="720000" y="3530149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14"/>
          </p:nvPr>
        </p:nvSpPr>
        <p:spPr>
          <a:xfrm>
            <a:off x="720000" y="3875300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15"/>
          </p:nvPr>
        </p:nvSpPr>
        <p:spPr>
          <a:xfrm>
            <a:off x="3403800" y="3530149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17"/>
          </p:nvPr>
        </p:nvSpPr>
        <p:spPr>
          <a:xfrm>
            <a:off x="3403800" y="3875300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18"/>
          </p:nvPr>
        </p:nvSpPr>
        <p:spPr>
          <a:xfrm>
            <a:off x="6087600" y="3530149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20"/>
          </p:nvPr>
        </p:nvSpPr>
        <p:spPr>
          <a:xfrm>
            <a:off x="6087600" y="3875300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21"/>
          </p:nvPr>
        </p:nvSpPr>
        <p:spPr>
          <a:xfrm>
            <a:off x="627850" y="776313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"/>
          <p:cNvSpPr/>
          <p:nvPr/>
        </p:nvSpPr>
        <p:spPr>
          <a:xfrm>
            <a:off x="6563121" y="98726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7225174" y="45200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13"/>
          <p:cNvGrpSpPr/>
          <p:nvPr/>
        </p:nvGrpSpPr>
        <p:grpSpPr>
          <a:xfrm>
            <a:off x="7658341" y="955843"/>
            <a:ext cx="551596" cy="551596"/>
            <a:chOff x="623500" y="261050"/>
            <a:chExt cx="935225" cy="935225"/>
          </a:xfrm>
        </p:grpSpPr>
        <p:sp>
          <p:nvSpPr>
            <p:cNvPr id="230" name="Google Shape;230;p1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13"/>
          <p:cNvSpPr/>
          <p:nvPr/>
        </p:nvSpPr>
        <p:spPr>
          <a:xfrm>
            <a:off x="4912171" y="82101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2700006" scaled="0"/>
        </a:gra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5"/>
          <p:cNvGrpSpPr/>
          <p:nvPr/>
        </p:nvGrpSpPr>
        <p:grpSpPr>
          <a:xfrm>
            <a:off x="720000" y="1324500"/>
            <a:ext cx="6050100" cy="3279000"/>
            <a:chOff x="2382150" y="813800"/>
            <a:chExt cx="6050100" cy="3279000"/>
          </a:xfrm>
        </p:grpSpPr>
        <p:sp>
          <p:nvSpPr>
            <p:cNvPr id="254" name="Google Shape;254;p15"/>
            <p:cNvSpPr/>
            <p:nvPr/>
          </p:nvSpPr>
          <p:spPr>
            <a:xfrm>
              <a:off x="2382150" y="813800"/>
              <a:ext cx="6050100" cy="3279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2523450" y="1263775"/>
              <a:ext cx="5767500" cy="23730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2837850" y="3636800"/>
              <a:ext cx="51339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2523447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7971621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 rot="5400000">
              <a:off x="8059094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 rot="-5400000" flipH="1">
              <a:off x="2594186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" name="Google Shape;261;p15"/>
            <p:cNvGrpSpPr/>
            <p:nvPr/>
          </p:nvGrpSpPr>
          <p:grpSpPr>
            <a:xfrm>
              <a:off x="7619699" y="941876"/>
              <a:ext cx="650792" cy="195929"/>
              <a:chOff x="7302375" y="739400"/>
              <a:chExt cx="386525" cy="116375"/>
            </a:xfrm>
          </p:grpSpPr>
          <p:sp>
            <p:nvSpPr>
              <p:cNvPr id="262" name="Google Shape;262;p1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143739" y="2720575"/>
            <a:ext cx="332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title" idx="2" hasCustomPrompt="1"/>
          </p:nvPr>
        </p:nvSpPr>
        <p:spPr>
          <a:xfrm>
            <a:off x="1143739" y="1889710"/>
            <a:ext cx="1189800" cy="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4" name="Google Shape;274;p15"/>
          <p:cNvSpPr txBox="1">
            <a:spLocks noGrp="1"/>
          </p:cNvSpPr>
          <p:nvPr>
            <p:ph type="subTitle" idx="1"/>
          </p:nvPr>
        </p:nvSpPr>
        <p:spPr>
          <a:xfrm>
            <a:off x="1143739" y="3489075"/>
            <a:ext cx="4193400" cy="5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1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24"/>
          <p:cNvGrpSpPr/>
          <p:nvPr/>
        </p:nvGrpSpPr>
        <p:grpSpPr>
          <a:xfrm>
            <a:off x="1547025" y="900675"/>
            <a:ext cx="6050100" cy="3266700"/>
            <a:chOff x="1547025" y="900675"/>
            <a:chExt cx="6050100" cy="3266700"/>
          </a:xfrm>
        </p:grpSpPr>
        <p:sp>
          <p:nvSpPr>
            <p:cNvPr id="435" name="Google Shape;435;p24"/>
            <p:cNvSpPr/>
            <p:nvPr/>
          </p:nvSpPr>
          <p:spPr>
            <a:xfrm>
              <a:off x="1547025" y="900675"/>
              <a:ext cx="6050100" cy="32667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1688325" y="1338375"/>
              <a:ext cx="5762700" cy="2687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7" name="Google Shape;437;p24"/>
            <p:cNvGrpSpPr/>
            <p:nvPr/>
          </p:nvGrpSpPr>
          <p:grpSpPr>
            <a:xfrm>
              <a:off x="6784399" y="1035589"/>
              <a:ext cx="650792" cy="195929"/>
              <a:chOff x="7302375" y="739400"/>
              <a:chExt cx="386525" cy="116375"/>
            </a:xfrm>
          </p:grpSpPr>
          <p:sp>
            <p:nvSpPr>
              <p:cNvPr id="438" name="Google Shape;438;p2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8" name="Google Shape;448;p24"/>
          <p:cNvSpPr txBox="1">
            <a:spLocks noGrp="1"/>
          </p:cNvSpPr>
          <p:nvPr>
            <p:ph type="subTitle" idx="1"/>
          </p:nvPr>
        </p:nvSpPr>
        <p:spPr>
          <a:xfrm>
            <a:off x="2186675" y="2924671"/>
            <a:ext cx="4770600" cy="6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title"/>
          </p:nvPr>
        </p:nvSpPr>
        <p:spPr>
          <a:xfrm>
            <a:off x="2186775" y="1710698"/>
            <a:ext cx="4770600" cy="10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0" name="Google Shape;450;p24"/>
          <p:cNvGrpSpPr/>
          <p:nvPr/>
        </p:nvGrpSpPr>
        <p:grpSpPr>
          <a:xfrm>
            <a:off x="719991" y="487398"/>
            <a:ext cx="7435633" cy="4278254"/>
            <a:chOff x="719991" y="487398"/>
            <a:chExt cx="7435633" cy="4278254"/>
          </a:xfrm>
        </p:grpSpPr>
        <p:sp>
          <p:nvSpPr>
            <p:cNvPr id="451" name="Google Shape;451;p24"/>
            <p:cNvSpPr/>
            <p:nvPr/>
          </p:nvSpPr>
          <p:spPr>
            <a:xfrm>
              <a:off x="913699" y="148366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527841" y="444133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4"/>
            <p:cNvGrpSpPr/>
            <p:nvPr/>
          </p:nvGrpSpPr>
          <p:grpSpPr>
            <a:xfrm>
              <a:off x="842741" y="2137631"/>
              <a:ext cx="551596" cy="551596"/>
              <a:chOff x="623500" y="261050"/>
              <a:chExt cx="935225" cy="935225"/>
            </a:xfrm>
          </p:grpSpPr>
          <p:sp>
            <p:nvSpPr>
              <p:cNvPr id="454" name="Google Shape;454;p24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4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392"/>
                    </a:moveTo>
                    <a:cubicBezTo>
                      <a:pt x="28802" y="392"/>
                      <a:pt x="37017" y="8607"/>
                      <a:pt x="37017" y="18698"/>
                    </a:cubicBezTo>
                    <a:cubicBezTo>
                      <a:pt x="37017" y="28802"/>
                      <a:pt x="28802" y="37004"/>
                      <a:pt x="18712" y="37004"/>
                    </a:cubicBezTo>
                    <a:cubicBezTo>
                      <a:pt x="8607" y="37004"/>
                      <a:pt x="405" y="28802"/>
                      <a:pt x="405" y="18698"/>
                    </a:cubicBezTo>
                    <a:cubicBezTo>
                      <a:pt x="405" y="8607"/>
                      <a:pt x="8607" y="392"/>
                      <a:pt x="18712" y="392"/>
                    </a:cubicBezTo>
                    <a:close/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4"/>
              <p:cNvSpPr/>
              <p:nvPr/>
            </p:nvSpPr>
            <p:spPr>
              <a:xfrm>
                <a:off x="759425" y="396625"/>
                <a:ext cx="663725" cy="663725"/>
              </a:xfrm>
              <a:custGeom>
                <a:avLst/>
                <a:gdLst/>
                <a:ahLst/>
                <a:cxnLst/>
                <a:rect l="l" t="t" r="r" b="b"/>
                <a:pathLst>
                  <a:path w="26549" h="26549" extrusionOk="0">
                    <a:moveTo>
                      <a:pt x="13275" y="405"/>
                    </a:moveTo>
                    <a:cubicBezTo>
                      <a:pt x="20370" y="405"/>
                      <a:pt x="26144" y="6179"/>
                      <a:pt x="26144" y="13275"/>
                    </a:cubicBezTo>
                    <a:cubicBezTo>
                      <a:pt x="26144" y="20384"/>
                      <a:pt x="20370" y="26158"/>
                      <a:pt x="13275" y="26158"/>
                    </a:cubicBezTo>
                    <a:cubicBezTo>
                      <a:pt x="6165" y="26158"/>
                      <a:pt x="391" y="20384"/>
                      <a:pt x="391" y="13275"/>
                    </a:cubicBezTo>
                    <a:cubicBezTo>
                      <a:pt x="391" y="6179"/>
                      <a:pt x="6165" y="405"/>
                      <a:pt x="13275" y="405"/>
                    </a:cubicBezTo>
                    <a:close/>
                    <a:moveTo>
                      <a:pt x="13275" y="0"/>
                    </a:moveTo>
                    <a:cubicBezTo>
                      <a:pt x="11480" y="0"/>
                      <a:pt x="9740" y="351"/>
                      <a:pt x="8107" y="1053"/>
                    </a:cubicBezTo>
                    <a:cubicBezTo>
                      <a:pt x="6516" y="1714"/>
                      <a:pt x="5100" y="2671"/>
                      <a:pt x="3886" y="3899"/>
                    </a:cubicBezTo>
                    <a:cubicBezTo>
                      <a:pt x="2658" y="5114"/>
                      <a:pt x="1700" y="6530"/>
                      <a:pt x="1039" y="8108"/>
                    </a:cubicBezTo>
                    <a:cubicBezTo>
                      <a:pt x="351" y="9754"/>
                      <a:pt x="1" y="11494"/>
                      <a:pt x="1" y="13275"/>
                    </a:cubicBezTo>
                    <a:cubicBezTo>
                      <a:pt x="1" y="15069"/>
                      <a:pt x="351" y="16809"/>
                      <a:pt x="1039" y="18442"/>
                    </a:cubicBezTo>
                    <a:cubicBezTo>
                      <a:pt x="1700" y="20034"/>
                      <a:pt x="2658" y="21449"/>
                      <a:pt x="3886" y="22664"/>
                    </a:cubicBezTo>
                    <a:cubicBezTo>
                      <a:pt x="5100" y="23892"/>
                      <a:pt x="6516" y="24849"/>
                      <a:pt x="8107" y="25511"/>
                    </a:cubicBezTo>
                    <a:cubicBezTo>
                      <a:pt x="9740" y="26198"/>
                      <a:pt x="11480" y="26549"/>
                      <a:pt x="13275" y="26549"/>
                    </a:cubicBezTo>
                    <a:cubicBezTo>
                      <a:pt x="15055" y="26549"/>
                      <a:pt x="16795" y="26198"/>
                      <a:pt x="18441" y="25511"/>
                    </a:cubicBezTo>
                    <a:cubicBezTo>
                      <a:pt x="20020" y="24849"/>
                      <a:pt x="21436" y="23892"/>
                      <a:pt x="22664" y="22664"/>
                    </a:cubicBezTo>
                    <a:cubicBezTo>
                      <a:pt x="23878" y="21449"/>
                      <a:pt x="24835" y="20034"/>
                      <a:pt x="25497" y="18442"/>
                    </a:cubicBezTo>
                    <a:cubicBezTo>
                      <a:pt x="26198" y="16809"/>
                      <a:pt x="26549" y="15069"/>
                      <a:pt x="26549" y="13275"/>
                    </a:cubicBezTo>
                    <a:cubicBezTo>
                      <a:pt x="26549" y="11494"/>
                      <a:pt x="26198" y="9754"/>
                      <a:pt x="25497" y="8108"/>
                    </a:cubicBezTo>
                    <a:cubicBezTo>
                      <a:pt x="24835" y="6530"/>
                      <a:pt x="23878" y="5114"/>
                      <a:pt x="22664" y="3899"/>
                    </a:cubicBezTo>
                    <a:cubicBezTo>
                      <a:pt x="21436" y="2671"/>
                      <a:pt x="20020" y="1714"/>
                      <a:pt x="18441" y="1053"/>
                    </a:cubicBezTo>
                    <a:cubicBezTo>
                      <a:pt x="16795" y="351"/>
                      <a:pt x="15055" y="0"/>
                      <a:pt x="13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4"/>
              <p:cNvSpPr/>
              <p:nvPr/>
            </p:nvSpPr>
            <p:spPr>
              <a:xfrm>
                <a:off x="843075" y="480600"/>
                <a:ext cx="496100" cy="496125"/>
              </a:xfrm>
              <a:custGeom>
                <a:avLst/>
                <a:gdLst/>
                <a:ahLst/>
                <a:cxnLst/>
                <a:rect l="l" t="t" r="r" b="b"/>
                <a:pathLst>
                  <a:path w="19844" h="19845" extrusionOk="0">
                    <a:moveTo>
                      <a:pt x="9929" y="2969"/>
                    </a:moveTo>
                    <a:cubicBezTo>
                      <a:pt x="10238" y="5086"/>
                      <a:pt x="10940" y="6638"/>
                      <a:pt x="12073" y="7771"/>
                    </a:cubicBezTo>
                    <a:cubicBezTo>
                      <a:pt x="13206" y="8904"/>
                      <a:pt x="14758" y="9606"/>
                      <a:pt x="16876" y="9916"/>
                    </a:cubicBezTo>
                    <a:cubicBezTo>
                      <a:pt x="14758" y="10239"/>
                      <a:pt x="13206" y="10941"/>
                      <a:pt x="12073" y="12074"/>
                    </a:cubicBezTo>
                    <a:cubicBezTo>
                      <a:pt x="10940" y="13194"/>
                      <a:pt x="10238" y="14759"/>
                      <a:pt x="9929" y="16876"/>
                    </a:cubicBezTo>
                    <a:cubicBezTo>
                      <a:pt x="9605" y="14759"/>
                      <a:pt x="8903" y="13194"/>
                      <a:pt x="7770" y="12074"/>
                    </a:cubicBezTo>
                    <a:cubicBezTo>
                      <a:pt x="6650" y="10941"/>
                      <a:pt x="5085" y="10239"/>
                      <a:pt x="2968" y="9916"/>
                    </a:cubicBezTo>
                    <a:cubicBezTo>
                      <a:pt x="5085" y="9606"/>
                      <a:pt x="6650" y="8904"/>
                      <a:pt x="7770" y="7771"/>
                    </a:cubicBezTo>
                    <a:cubicBezTo>
                      <a:pt x="8903" y="6638"/>
                      <a:pt x="9605" y="5086"/>
                      <a:pt x="9929" y="2969"/>
                    </a:cubicBezTo>
                    <a:close/>
                    <a:moveTo>
                      <a:pt x="9726" y="1"/>
                    </a:moveTo>
                    <a:cubicBezTo>
                      <a:pt x="9726" y="3589"/>
                      <a:pt x="9011" y="5963"/>
                      <a:pt x="7500" y="7487"/>
                    </a:cubicBezTo>
                    <a:cubicBezTo>
                      <a:pt x="5976" y="9012"/>
                      <a:pt x="3588" y="9727"/>
                      <a:pt x="0" y="9727"/>
                    </a:cubicBezTo>
                    <a:lnTo>
                      <a:pt x="0" y="10118"/>
                    </a:lnTo>
                    <a:cubicBezTo>
                      <a:pt x="3588" y="10118"/>
                      <a:pt x="5976" y="10833"/>
                      <a:pt x="7500" y="12344"/>
                    </a:cubicBezTo>
                    <a:cubicBezTo>
                      <a:pt x="9011" y="13869"/>
                      <a:pt x="9726" y="16256"/>
                      <a:pt x="9726" y="19844"/>
                    </a:cubicBezTo>
                    <a:lnTo>
                      <a:pt x="10118" y="19844"/>
                    </a:lnTo>
                    <a:cubicBezTo>
                      <a:pt x="10118" y="16256"/>
                      <a:pt x="10832" y="13869"/>
                      <a:pt x="12357" y="12344"/>
                    </a:cubicBezTo>
                    <a:cubicBezTo>
                      <a:pt x="13881" y="10833"/>
                      <a:pt x="16255" y="10118"/>
                      <a:pt x="19843" y="10118"/>
                    </a:cubicBezTo>
                    <a:lnTo>
                      <a:pt x="19843" y="9727"/>
                    </a:lnTo>
                    <a:cubicBezTo>
                      <a:pt x="16255" y="9727"/>
                      <a:pt x="13881" y="9012"/>
                      <a:pt x="12357" y="7487"/>
                    </a:cubicBezTo>
                    <a:cubicBezTo>
                      <a:pt x="10832" y="5963"/>
                      <a:pt x="10118" y="3589"/>
                      <a:pt x="101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8" name="Google Shape;458;p24"/>
            <p:cNvSpPr/>
            <p:nvPr/>
          </p:nvSpPr>
          <p:spPr>
            <a:xfrm>
              <a:off x="7831374" y="128666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7704074" y="2050440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5726966" y="4873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719991" y="305604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7" r:id="rId5"/>
    <p:sldLayoutId id="2147483658" r:id="rId6"/>
    <p:sldLayoutId id="2147483659" r:id="rId7"/>
    <p:sldLayoutId id="2147483661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83" r:id="rId15"/>
    <p:sldLayoutId id="2147483687" r:id="rId16"/>
    <p:sldLayoutId id="2147483688" r:id="rId17"/>
    <p:sldLayoutId id="2147483689" r:id="rId18"/>
    <p:sldLayoutId id="2147483690" r:id="rId19"/>
    <p:sldLayoutId id="214748369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chools.madrasati.sa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s.madrasati.sa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s.madrasati.sa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68"/>
          <p:cNvGrpSpPr/>
          <p:nvPr/>
        </p:nvGrpSpPr>
        <p:grpSpPr>
          <a:xfrm>
            <a:off x="2161363" y="722978"/>
            <a:ext cx="2214600" cy="3564600"/>
            <a:chOff x="1729400" y="907275"/>
            <a:chExt cx="2214600" cy="3564600"/>
          </a:xfrm>
        </p:grpSpPr>
        <p:sp>
          <p:nvSpPr>
            <p:cNvPr id="1700" name="Google Shape;1700;p68"/>
            <p:cNvSpPr/>
            <p:nvPr/>
          </p:nvSpPr>
          <p:spPr>
            <a:xfrm>
              <a:off x="1729400" y="907275"/>
              <a:ext cx="2214600" cy="35646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8"/>
            <p:cNvSpPr/>
            <p:nvPr/>
          </p:nvSpPr>
          <p:spPr>
            <a:xfrm>
              <a:off x="1781863" y="1047053"/>
              <a:ext cx="2109674" cy="3156801"/>
            </a:xfrm>
            <a:custGeom>
              <a:avLst/>
              <a:gdLst/>
              <a:ahLst/>
              <a:cxnLst/>
              <a:rect l="l" t="t" r="r" b="b"/>
              <a:pathLst>
                <a:path w="105142" h="89561" extrusionOk="0">
                  <a:moveTo>
                    <a:pt x="0" y="1"/>
                  </a:moveTo>
                  <a:lnTo>
                    <a:pt x="0" y="89560"/>
                  </a:lnTo>
                  <a:lnTo>
                    <a:pt x="105141" y="89560"/>
                  </a:lnTo>
                  <a:lnTo>
                    <a:pt x="105141" y="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8"/>
            <p:cNvSpPr/>
            <p:nvPr/>
          </p:nvSpPr>
          <p:spPr>
            <a:xfrm>
              <a:off x="1785515" y="4001253"/>
              <a:ext cx="2102371" cy="202603"/>
            </a:xfrm>
            <a:custGeom>
              <a:avLst/>
              <a:gdLst/>
              <a:ahLst/>
              <a:cxnLst/>
              <a:rect l="l" t="t" r="r" b="b"/>
              <a:pathLst>
                <a:path w="104778" h="5748" extrusionOk="0">
                  <a:moveTo>
                    <a:pt x="1" y="1"/>
                  </a:moveTo>
                  <a:lnTo>
                    <a:pt x="1" y="5748"/>
                  </a:lnTo>
                  <a:lnTo>
                    <a:pt x="104777" y="5748"/>
                  </a:lnTo>
                  <a:lnTo>
                    <a:pt x="10477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8"/>
            <p:cNvSpPr/>
            <p:nvPr/>
          </p:nvSpPr>
          <p:spPr>
            <a:xfrm>
              <a:off x="2787706" y="4053332"/>
              <a:ext cx="97988" cy="98446"/>
            </a:xfrm>
            <a:custGeom>
              <a:avLst/>
              <a:gdLst/>
              <a:ahLst/>
              <a:cxnLst/>
              <a:rect l="l" t="t" r="r" b="b"/>
              <a:pathLst>
                <a:path w="2780" h="2793" extrusionOk="0">
                  <a:moveTo>
                    <a:pt x="0" y="1"/>
                  </a:moveTo>
                  <a:lnTo>
                    <a:pt x="0" y="2793"/>
                  </a:lnTo>
                  <a:lnTo>
                    <a:pt x="2779" y="2793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04" name="Google Shape;170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4450" y="872628"/>
            <a:ext cx="2095399" cy="29530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7" name="Google Shape;1707;p68"/>
          <p:cNvSpPr/>
          <p:nvPr/>
        </p:nvSpPr>
        <p:spPr>
          <a:xfrm>
            <a:off x="4677604" y="199269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68"/>
          <p:cNvSpPr/>
          <p:nvPr/>
        </p:nvSpPr>
        <p:spPr>
          <a:xfrm>
            <a:off x="1729086" y="13401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68"/>
          <p:cNvSpPr/>
          <p:nvPr/>
        </p:nvSpPr>
        <p:spPr>
          <a:xfrm>
            <a:off x="8125088" y="745116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0" name="Google Shape;1710;p68"/>
          <p:cNvGrpSpPr/>
          <p:nvPr/>
        </p:nvGrpSpPr>
        <p:grpSpPr>
          <a:xfrm>
            <a:off x="4543980" y="2826486"/>
            <a:ext cx="551596" cy="551596"/>
            <a:chOff x="623500" y="261050"/>
            <a:chExt cx="935225" cy="935225"/>
          </a:xfrm>
        </p:grpSpPr>
        <p:sp>
          <p:nvSpPr>
            <p:cNvPr id="1711" name="Google Shape;1711;p68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8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8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8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5" name="Google Shape;1715;p68"/>
          <p:cNvGrpSpPr/>
          <p:nvPr/>
        </p:nvGrpSpPr>
        <p:grpSpPr>
          <a:xfrm>
            <a:off x="1242600" y="2272963"/>
            <a:ext cx="1034700" cy="912975"/>
            <a:chOff x="7176500" y="2753000"/>
            <a:chExt cx="1034700" cy="912975"/>
          </a:xfrm>
        </p:grpSpPr>
        <p:sp>
          <p:nvSpPr>
            <p:cNvPr id="1716" name="Google Shape;1716;p68"/>
            <p:cNvSpPr/>
            <p:nvPr/>
          </p:nvSpPr>
          <p:spPr>
            <a:xfrm>
              <a:off x="7176500" y="2753000"/>
              <a:ext cx="1034700" cy="912975"/>
            </a:xfrm>
            <a:custGeom>
              <a:avLst/>
              <a:gdLst/>
              <a:ahLst/>
              <a:cxnLst/>
              <a:rect l="l" t="t" r="r" b="b"/>
              <a:pathLst>
                <a:path w="41388" h="36519" extrusionOk="0">
                  <a:moveTo>
                    <a:pt x="0" y="1"/>
                  </a:moveTo>
                  <a:lnTo>
                    <a:pt x="0" y="23446"/>
                  </a:lnTo>
                  <a:lnTo>
                    <a:pt x="12816" y="23446"/>
                  </a:lnTo>
                  <a:lnTo>
                    <a:pt x="20694" y="36519"/>
                  </a:lnTo>
                  <a:lnTo>
                    <a:pt x="28558" y="23446"/>
                  </a:lnTo>
                  <a:lnTo>
                    <a:pt x="41388" y="23446"/>
                  </a:lnTo>
                  <a:lnTo>
                    <a:pt x="4138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8"/>
            <p:cNvSpPr/>
            <p:nvPr/>
          </p:nvSpPr>
          <p:spPr>
            <a:xfrm>
              <a:off x="7268550" y="2940200"/>
              <a:ext cx="226675" cy="193250"/>
            </a:xfrm>
            <a:custGeom>
              <a:avLst/>
              <a:gdLst/>
              <a:ahLst/>
              <a:cxnLst/>
              <a:rect l="l" t="t" r="r" b="b"/>
              <a:pathLst>
                <a:path w="9067" h="7730" extrusionOk="0">
                  <a:moveTo>
                    <a:pt x="2375" y="0"/>
                  </a:moveTo>
                  <a:cubicBezTo>
                    <a:pt x="1067" y="0"/>
                    <a:pt x="1" y="1065"/>
                    <a:pt x="1" y="2374"/>
                  </a:cubicBezTo>
                  <a:cubicBezTo>
                    <a:pt x="1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1" y="0"/>
                    <a:pt x="6679" y="0"/>
                  </a:cubicBezTo>
                  <a:cubicBezTo>
                    <a:pt x="5735" y="0"/>
                    <a:pt x="4911" y="553"/>
                    <a:pt x="4533" y="1362"/>
                  </a:cubicBezTo>
                  <a:cubicBezTo>
                    <a:pt x="4156" y="553"/>
                    <a:pt x="3333" y="0"/>
                    <a:pt x="237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8"/>
            <p:cNvSpPr/>
            <p:nvPr/>
          </p:nvSpPr>
          <p:spPr>
            <a:xfrm>
              <a:off x="7580525" y="2940200"/>
              <a:ext cx="226650" cy="193250"/>
            </a:xfrm>
            <a:custGeom>
              <a:avLst/>
              <a:gdLst/>
              <a:ahLst/>
              <a:cxnLst/>
              <a:rect l="l" t="t" r="r" b="b"/>
              <a:pathLst>
                <a:path w="9066" h="7730" extrusionOk="0">
                  <a:moveTo>
                    <a:pt x="2375" y="0"/>
                  </a:moveTo>
                  <a:cubicBezTo>
                    <a:pt x="1066" y="0"/>
                    <a:pt x="1" y="1065"/>
                    <a:pt x="1" y="2374"/>
                  </a:cubicBezTo>
                  <a:cubicBezTo>
                    <a:pt x="1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0" y="0"/>
                    <a:pt x="6678" y="0"/>
                  </a:cubicBezTo>
                  <a:cubicBezTo>
                    <a:pt x="5733" y="0"/>
                    <a:pt x="4911" y="553"/>
                    <a:pt x="4533" y="1362"/>
                  </a:cubicBezTo>
                  <a:cubicBezTo>
                    <a:pt x="4155" y="553"/>
                    <a:pt x="3332" y="0"/>
                    <a:pt x="237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8"/>
            <p:cNvSpPr/>
            <p:nvPr/>
          </p:nvSpPr>
          <p:spPr>
            <a:xfrm>
              <a:off x="7892475" y="2940200"/>
              <a:ext cx="226650" cy="193250"/>
            </a:xfrm>
            <a:custGeom>
              <a:avLst/>
              <a:gdLst/>
              <a:ahLst/>
              <a:cxnLst/>
              <a:rect l="l" t="t" r="r" b="b"/>
              <a:pathLst>
                <a:path w="9066" h="7730" extrusionOk="0">
                  <a:moveTo>
                    <a:pt x="2374" y="0"/>
                  </a:moveTo>
                  <a:cubicBezTo>
                    <a:pt x="1066" y="0"/>
                    <a:pt x="0" y="1065"/>
                    <a:pt x="0" y="2374"/>
                  </a:cubicBezTo>
                  <a:cubicBezTo>
                    <a:pt x="0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0" y="0"/>
                    <a:pt x="6678" y="0"/>
                  </a:cubicBezTo>
                  <a:cubicBezTo>
                    <a:pt x="5734" y="0"/>
                    <a:pt x="4911" y="553"/>
                    <a:pt x="4533" y="1362"/>
                  </a:cubicBezTo>
                  <a:cubicBezTo>
                    <a:pt x="4155" y="553"/>
                    <a:pt x="3333" y="0"/>
                    <a:pt x="237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C3ED9CD8-6B67-4925-9DE9-DDA0CE2A5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745" y="1093400"/>
            <a:ext cx="3599659" cy="371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Google Shape;1007;p50">
            <a:extLst>
              <a:ext uri="{FF2B5EF4-FFF2-40B4-BE49-F238E27FC236}">
                <a16:creationId xmlns:a16="http://schemas.microsoft.com/office/drawing/2014/main" id="{B2EF74B3-5073-47A7-AF12-75310E8B1C3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99656" y="4383317"/>
            <a:ext cx="5488456" cy="4059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cs typeface="Simple Bold Jut Out" panose="02010401010101010101" pitchFamily="2" charset="-78"/>
              </a:rPr>
              <a:t>إعداد المعلمة : أبرار آل هنيدي</a:t>
            </a:r>
            <a:endParaRPr sz="2400" b="1" dirty="0">
              <a:solidFill>
                <a:schemeClr val="accent5">
                  <a:lumMod val="50000"/>
                </a:schemeClr>
              </a:solidFill>
              <a:cs typeface="Simple Bold Jut Out" panose="02010401010101010101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268;p56">
            <a:extLst>
              <a:ext uri="{FF2B5EF4-FFF2-40B4-BE49-F238E27FC236}">
                <a16:creationId xmlns:a16="http://schemas.microsoft.com/office/drawing/2014/main" id="{75534732-0D77-4326-8C73-60CEB9512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729" y="776325"/>
            <a:ext cx="8246792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الروابط التشعبية تتيح الانتقال من صفحة ويب إلى أخرى</a:t>
            </a:r>
            <a:endParaRPr sz="3200" b="1" dirty="0">
              <a:solidFill>
                <a:schemeClr val="accent5">
                  <a:lumMod val="50000"/>
                </a:schemeClr>
              </a:solidFill>
              <a:cs typeface="+mn-cs"/>
            </a:endParaRP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D60CB4F-B883-4935-9E9E-27B651280E3D}"/>
              </a:ext>
            </a:extLst>
          </p:cNvPr>
          <p:cNvGrpSpPr/>
          <p:nvPr/>
        </p:nvGrpSpPr>
        <p:grpSpPr>
          <a:xfrm>
            <a:off x="2046525" y="2132064"/>
            <a:ext cx="831355" cy="1276021"/>
            <a:chOff x="4208478" y="3277339"/>
            <a:chExt cx="1484851" cy="2036755"/>
          </a:xfrm>
        </p:grpSpPr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7EF4CFFE-BC5F-4D8A-B167-4E71254C87A4}"/>
                </a:ext>
              </a:extLst>
            </p:cNvPr>
            <p:cNvSpPr/>
            <p:nvPr/>
          </p:nvSpPr>
          <p:spPr>
            <a:xfrm>
              <a:off x="4208478" y="3277339"/>
              <a:ext cx="1484851" cy="2004969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cs typeface="(AH) Manal Black" pitchFamily="2" charset="-78"/>
                </a:rPr>
                <a:t>الصفحة الرئيسية</a:t>
              </a:r>
            </a:p>
            <a:p>
              <a:pPr algn="ctr"/>
              <a:r>
                <a:rPr lang="en-US" dirty="0">
                  <a:cs typeface="(AH) Manal Black" pitchFamily="2" charset="-78"/>
                </a:rPr>
                <a:t>HOME</a:t>
              </a:r>
            </a:p>
            <a:p>
              <a:pPr algn="ctr"/>
              <a:endParaRPr lang="ar-SA" dirty="0">
                <a:cs typeface="(AH) Manal Black" pitchFamily="2" charset="-78"/>
              </a:endParaRPr>
            </a:p>
          </p:txBody>
        </p:sp>
        <p:pic>
          <p:nvPicPr>
            <p:cNvPr id="49" name="رسم 48" descr="منزل مع تعبئة خالصة">
              <a:extLst>
                <a:ext uri="{FF2B5EF4-FFF2-40B4-BE49-F238E27FC236}">
                  <a16:creationId xmlns:a16="http://schemas.microsoft.com/office/drawing/2014/main" id="{817924D2-7DFC-4D17-B08A-0714547DB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3703" y="4399694"/>
              <a:ext cx="914401" cy="914400"/>
            </a:xfrm>
            <a:prstGeom prst="rect">
              <a:avLst/>
            </a:prstGeom>
          </p:spPr>
        </p:pic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A17DE94F-0028-4DCF-83CB-70F5EA8CF863}"/>
              </a:ext>
            </a:extLst>
          </p:cNvPr>
          <p:cNvGrpSpPr/>
          <p:nvPr/>
        </p:nvGrpSpPr>
        <p:grpSpPr>
          <a:xfrm>
            <a:off x="538799" y="3517506"/>
            <a:ext cx="839276" cy="984317"/>
            <a:chOff x="2306273" y="4602236"/>
            <a:chExt cx="1484851" cy="2004969"/>
          </a:xfrm>
        </p:grpSpPr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F711FB32-F2BC-4DD9-B3FF-0593A2D17B85}"/>
                </a:ext>
              </a:extLst>
            </p:cNvPr>
            <p:cNvSpPr/>
            <p:nvPr/>
          </p:nvSpPr>
          <p:spPr>
            <a:xfrm>
              <a:off x="2306273" y="4602236"/>
              <a:ext cx="1484851" cy="2004969"/>
            </a:xfrm>
            <a:prstGeom prst="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cs typeface="(AH) Manal Black" pitchFamily="2" charset="-78"/>
                </a:rPr>
                <a:t>صفحات خارجية</a:t>
              </a:r>
            </a:p>
            <a:p>
              <a:pPr algn="ctr"/>
              <a:endParaRPr lang="ar-SA" dirty="0">
                <a:cs typeface="(AH) Manal Black" pitchFamily="2" charset="-78"/>
              </a:endParaRPr>
            </a:p>
          </p:txBody>
        </p:sp>
        <p:pic>
          <p:nvPicPr>
            <p:cNvPr id="52" name="رسم 51" descr="ارتباط مع تعبئة خالصة">
              <a:extLst>
                <a:ext uri="{FF2B5EF4-FFF2-40B4-BE49-F238E27FC236}">
                  <a16:creationId xmlns:a16="http://schemas.microsoft.com/office/drawing/2014/main" id="{82B27EB4-84E5-46E8-9D63-244AB5A1B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28201" y="5604720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F2F71AE6-0542-4A62-B5E5-86F48B636B0E}"/>
              </a:ext>
            </a:extLst>
          </p:cNvPr>
          <p:cNvGrpSpPr/>
          <p:nvPr/>
        </p:nvGrpSpPr>
        <p:grpSpPr>
          <a:xfrm>
            <a:off x="3633095" y="3406768"/>
            <a:ext cx="938905" cy="1095055"/>
            <a:chOff x="6110682" y="4602236"/>
            <a:chExt cx="1484851" cy="2004969"/>
          </a:xfrm>
        </p:grpSpPr>
        <p:sp>
          <p:nvSpPr>
            <p:cNvPr id="54" name="مستطيل 53">
              <a:extLst>
                <a:ext uri="{FF2B5EF4-FFF2-40B4-BE49-F238E27FC236}">
                  <a16:creationId xmlns:a16="http://schemas.microsoft.com/office/drawing/2014/main" id="{31A06F0D-0F70-410C-ADC0-A3AB0E18881B}"/>
                </a:ext>
              </a:extLst>
            </p:cNvPr>
            <p:cNvSpPr/>
            <p:nvPr/>
          </p:nvSpPr>
          <p:spPr>
            <a:xfrm>
              <a:off x="6110682" y="4602236"/>
              <a:ext cx="1484851" cy="2004969"/>
            </a:xfrm>
            <a:prstGeom prst="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cs typeface="(AH) Manal Black" pitchFamily="2" charset="-78"/>
                </a:rPr>
                <a:t>صفحات في نفس الموقع</a:t>
              </a:r>
            </a:p>
            <a:p>
              <a:pPr algn="ctr"/>
              <a:endParaRPr lang="ar-SA" dirty="0">
                <a:cs typeface="(AH) Manal Black" pitchFamily="2" charset="-78"/>
              </a:endParaRPr>
            </a:p>
          </p:txBody>
        </p:sp>
        <p:pic>
          <p:nvPicPr>
            <p:cNvPr id="55" name="رسم 54" descr="مخطط الشبكة  مع تعبئة خالصة">
              <a:extLst>
                <a:ext uri="{FF2B5EF4-FFF2-40B4-BE49-F238E27FC236}">
                  <a16:creationId xmlns:a16="http://schemas.microsoft.com/office/drawing/2014/main" id="{4A001D9B-6306-4E19-992B-F9CDF130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6335784" y="5692805"/>
              <a:ext cx="914400" cy="914400"/>
            </a:xfrm>
            <a:prstGeom prst="rect">
              <a:avLst/>
            </a:prstGeom>
          </p:spPr>
        </p:pic>
      </p:grpSp>
      <p:sp>
        <p:nvSpPr>
          <p:cNvPr id="56" name="سهم: منحني 55">
            <a:extLst>
              <a:ext uri="{FF2B5EF4-FFF2-40B4-BE49-F238E27FC236}">
                <a16:creationId xmlns:a16="http://schemas.microsoft.com/office/drawing/2014/main" id="{4DB700D0-654F-46F1-ACF6-E01DDDB1AB07}"/>
              </a:ext>
            </a:extLst>
          </p:cNvPr>
          <p:cNvSpPr/>
          <p:nvPr/>
        </p:nvSpPr>
        <p:spPr>
          <a:xfrm rot="5400000">
            <a:off x="3187001" y="2467247"/>
            <a:ext cx="718657" cy="1195396"/>
          </a:xfrm>
          <a:prstGeom prst="bentArrow">
            <a:avLst>
              <a:gd name="adj1" fmla="val 10992"/>
              <a:gd name="adj2" fmla="val 26167"/>
              <a:gd name="adj3" fmla="val 23833"/>
              <a:gd name="adj4" fmla="val 39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7" name="سهم: منحني 56">
            <a:extLst>
              <a:ext uri="{FF2B5EF4-FFF2-40B4-BE49-F238E27FC236}">
                <a16:creationId xmlns:a16="http://schemas.microsoft.com/office/drawing/2014/main" id="{1D0C1880-C38A-401D-BA94-3E0377C106BE}"/>
              </a:ext>
            </a:extLst>
          </p:cNvPr>
          <p:cNvSpPr/>
          <p:nvPr/>
        </p:nvSpPr>
        <p:spPr>
          <a:xfrm rot="5400000" flipV="1">
            <a:off x="1018746" y="2560479"/>
            <a:ext cx="718657" cy="1195397"/>
          </a:xfrm>
          <a:prstGeom prst="bentArrow">
            <a:avLst>
              <a:gd name="adj1" fmla="val 10992"/>
              <a:gd name="adj2" fmla="val 26167"/>
              <a:gd name="adj3" fmla="val 23833"/>
              <a:gd name="adj4" fmla="val 39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C986D97-DEF2-451E-AF6F-84040A1CE9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233" t="26874" r="8534" b="12475"/>
          <a:stretch/>
        </p:blipFill>
        <p:spPr>
          <a:xfrm>
            <a:off x="5749241" y="1505149"/>
            <a:ext cx="2855960" cy="3119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661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58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أمثلة على الروابط التشعبية</a:t>
            </a:r>
            <a:endParaRPr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1335" name="Google Shape;1335;p58"/>
          <p:cNvGrpSpPr/>
          <p:nvPr/>
        </p:nvGrpSpPr>
        <p:grpSpPr>
          <a:xfrm>
            <a:off x="1642261" y="1625584"/>
            <a:ext cx="460961" cy="379578"/>
            <a:chOff x="1578825" y="1392900"/>
            <a:chExt cx="813125" cy="669450"/>
          </a:xfrm>
        </p:grpSpPr>
        <p:sp>
          <p:nvSpPr>
            <p:cNvPr id="1336" name="Google Shape;1336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58"/>
          <p:cNvGrpSpPr/>
          <p:nvPr/>
        </p:nvGrpSpPr>
        <p:grpSpPr>
          <a:xfrm>
            <a:off x="4341523" y="1625584"/>
            <a:ext cx="460961" cy="379578"/>
            <a:chOff x="1578825" y="1392900"/>
            <a:chExt cx="813125" cy="669450"/>
          </a:xfrm>
        </p:grpSpPr>
        <p:sp>
          <p:nvSpPr>
            <p:cNvPr id="1341" name="Google Shape;1341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58"/>
          <p:cNvGrpSpPr/>
          <p:nvPr/>
        </p:nvGrpSpPr>
        <p:grpSpPr>
          <a:xfrm>
            <a:off x="7040761" y="1625584"/>
            <a:ext cx="460961" cy="379578"/>
            <a:chOff x="1578825" y="1392900"/>
            <a:chExt cx="813125" cy="669450"/>
          </a:xfrm>
        </p:grpSpPr>
        <p:sp>
          <p:nvSpPr>
            <p:cNvPr id="1346" name="Google Shape;1346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58"/>
          <p:cNvGrpSpPr/>
          <p:nvPr/>
        </p:nvGrpSpPr>
        <p:grpSpPr>
          <a:xfrm>
            <a:off x="4341523" y="3134434"/>
            <a:ext cx="460961" cy="379578"/>
            <a:chOff x="1578825" y="1392900"/>
            <a:chExt cx="813125" cy="669450"/>
          </a:xfrm>
        </p:grpSpPr>
        <p:sp>
          <p:nvSpPr>
            <p:cNvPr id="1356" name="Google Shape;1356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0" name="Google Shape;1360;p58"/>
          <p:cNvGrpSpPr/>
          <p:nvPr/>
        </p:nvGrpSpPr>
        <p:grpSpPr>
          <a:xfrm>
            <a:off x="7040761" y="3134434"/>
            <a:ext cx="460961" cy="379578"/>
            <a:chOff x="1578825" y="1392900"/>
            <a:chExt cx="813125" cy="669450"/>
          </a:xfrm>
        </p:grpSpPr>
        <p:sp>
          <p:nvSpPr>
            <p:cNvPr id="1361" name="Google Shape;1361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E85F17D2-8488-4FEE-8C1E-43BA26DBCE8C}"/>
              </a:ext>
            </a:extLst>
          </p:cNvPr>
          <p:cNvSpPr/>
          <p:nvPr/>
        </p:nvSpPr>
        <p:spPr>
          <a:xfrm>
            <a:off x="672558" y="2061966"/>
            <a:ext cx="187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1"/>
                </a:solidFill>
              </a:rPr>
              <a:t>روابط من موقع إلى </a:t>
            </a:r>
          </a:p>
          <a:p>
            <a:pPr algn="r" rtl="1"/>
            <a:r>
              <a:rPr lang="ar-SA" sz="2000" b="1" dirty="0">
                <a:solidFill>
                  <a:schemeClr val="accent1"/>
                </a:solidFill>
              </a:rPr>
              <a:t>آخر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DB48239C-4A1C-4C2D-BE82-FC56CF4E91CE}"/>
              </a:ext>
            </a:extLst>
          </p:cNvPr>
          <p:cNvSpPr/>
          <p:nvPr/>
        </p:nvSpPr>
        <p:spPr>
          <a:xfrm>
            <a:off x="3071309" y="2042825"/>
            <a:ext cx="2310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5">
                    <a:lumMod val="75000"/>
                  </a:schemeClr>
                </a:solidFill>
              </a:rPr>
              <a:t>روابط من جزء في صفحة</a:t>
            </a:r>
          </a:p>
          <a:p>
            <a:pPr algn="r" rtl="1"/>
            <a:r>
              <a:rPr lang="ar-SA" sz="2000" b="1" dirty="0">
                <a:solidFill>
                  <a:schemeClr val="accent5">
                    <a:lumMod val="75000"/>
                  </a:schemeClr>
                </a:solidFill>
              </a:rPr>
              <a:t>الويب إلى جزء أخر في</a:t>
            </a:r>
          </a:p>
          <a:p>
            <a:pPr algn="r" rtl="1"/>
            <a:r>
              <a:rPr lang="ar-SA" sz="2000" b="1" dirty="0">
                <a:solidFill>
                  <a:schemeClr val="accent5">
                    <a:lumMod val="75000"/>
                  </a:schemeClr>
                </a:solidFill>
              </a:rPr>
              <a:t>نفس الصفحة 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6CE302B2-50E9-4A61-80E1-EDF4562ADD2F}"/>
              </a:ext>
            </a:extLst>
          </p:cNvPr>
          <p:cNvSpPr/>
          <p:nvPr/>
        </p:nvSpPr>
        <p:spPr>
          <a:xfrm>
            <a:off x="5978985" y="2042824"/>
            <a:ext cx="24449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3"/>
                </a:solidFill>
              </a:rPr>
              <a:t>روابط من صفحة إلى أخرى</a:t>
            </a:r>
          </a:p>
          <a:p>
            <a:pPr algn="r" rtl="1"/>
            <a:r>
              <a:rPr lang="ar-SA" sz="2000" b="1" dirty="0">
                <a:solidFill>
                  <a:schemeClr val="accent3"/>
                </a:solidFill>
              </a:rPr>
              <a:t>في نفس الموقع </a:t>
            </a:r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C9F64EAE-B9F1-48C3-95FB-F6C72F7F526A}"/>
              </a:ext>
            </a:extLst>
          </p:cNvPr>
          <p:cNvSpPr/>
          <p:nvPr/>
        </p:nvSpPr>
        <p:spPr>
          <a:xfrm>
            <a:off x="6647502" y="3722563"/>
            <a:ext cx="1776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روابط تفتح في </a:t>
            </a:r>
          </a:p>
          <a:p>
            <a:pPr algn="r" rtl="1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نافذة متصفح جديدة</a:t>
            </a:r>
          </a:p>
        </p:txBody>
      </p:sp>
      <p:sp>
        <p:nvSpPr>
          <p:cNvPr id="73" name="مستطيل 72">
            <a:extLst>
              <a:ext uri="{FF2B5EF4-FFF2-40B4-BE49-F238E27FC236}">
                <a16:creationId xmlns:a16="http://schemas.microsoft.com/office/drawing/2014/main" id="{3F1D5FDB-9626-4EC7-B702-3FB913AB666B}"/>
              </a:ext>
            </a:extLst>
          </p:cNvPr>
          <p:cNvSpPr/>
          <p:nvPr/>
        </p:nvSpPr>
        <p:spPr>
          <a:xfrm>
            <a:off x="2847332" y="3636225"/>
            <a:ext cx="25683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روابط تفتح بريدك الإلكتروني</a:t>
            </a:r>
          </a:p>
          <a:p>
            <a:pPr algn="r" rtl="1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لإنشاء رسالة بريد</a:t>
            </a:r>
          </a:p>
          <a:p>
            <a:pPr algn="r" rtl="1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إلكتروني جديدة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57"/>
          <p:cNvSpPr txBox="1">
            <a:spLocks noGrp="1"/>
          </p:cNvSpPr>
          <p:nvPr>
            <p:ph type="title"/>
          </p:nvPr>
        </p:nvSpPr>
        <p:spPr>
          <a:xfrm>
            <a:off x="620761" y="259614"/>
            <a:ext cx="5214611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cs typeface="+mj-cs"/>
              </a:rPr>
              <a:t>روابط من صفحة إلى أخرى في نفس الموقع</a:t>
            </a:r>
            <a:endParaRPr sz="2800" b="1" dirty="0">
              <a:cs typeface="+mj-cs"/>
            </a:endParaRPr>
          </a:p>
        </p:txBody>
      </p:sp>
      <p:grpSp>
        <p:nvGrpSpPr>
          <p:cNvPr id="1301" name="Google Shape;1301;p57"/>
          <p:cNvGrpSpPr/>
          <p:nvPr/>
        </p:nvGrpSpPr>
        <p:grpSpPr>
          <a:xfrm>
            <a:off x="7657482" y="4018446"/>
            <a:ext cx="562992" cy="527700"/>
            <a:chOff x="1586225" y="1400325"/>
            <a:chExt cx="798325" cy="654275"/>
          </a:xfrm>
        </p:grpSpPr>
        <p:sp>
          <p:nvSpPr>
            <p:cNvPr id="1302" name="Google Shape;1302;p57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7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637BCD32-7CF9-4FEE-961D-8DC1B06F0219}"/>
              </a:ext>
            </a:extLst>
          </p:cNvPr>
          <p:cNvCxnSpPr>
            <a:cxnSpLocks/>
          </p:cNvCxnSpPr>
          <p:nvPr/>
        </p:nvCxnSpPr>
        <p:spPr>
          <a:xfrm flipV="1">
            <a:off x="1765006" y="3455381"/>
            <a:ext cx="0" cy="9985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D9E004F3-9CF1-4868-8316-F97139C7851D}"/>
              </a:ext>
            </a:extLst>
          </p:cNvPr>
          <p:cNvCxnSpPr>
            <a:cxnSpLocks/>
          </p:cNvCxnSpPr>
          <p:nvPr/>
        </p:nvCxnSpPr>
        <p:spPr>
          <a:xfrm flipV="1">
            <a:off x="6142086" y="3480197"/>
            <a:ext cx="0" cy="9985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010C70C-FF49-40D3-8831-4AF17B7EC1D3}"/>
              </a:ext>
            </a:extLst>
          </p:cNvPr>
          <p:cNvSpPr/>
          <p:nvPr/>
        </p:nvSpPr>
        <p:spPr>
          <a:xfrm>
            <a:off x="5835377" y="360433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1</a:t>
            </a: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C55BBA32-7CE4-4349-937B-991D9ED98B51}"/>
              </a:ext>
            </a:extLst>
          </p:cNvPr>
          <p:cNvSpPr/>
          <p:nvPr/>
        </p:nvSpPr>
        <p:spPr>
          <a:xfrm>
            <a:off x="1573620" y="4037924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3</a:t>
            </a: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BD26F607-3D86-4A2F-A384-2FD035EB5046}"/>
              </a:ext>
            </a:extLst>
          </p:cNvPr>
          <p:cNvSpPr/>
          <p:nvPr/>
        </p:nvSpPr>
        <p:spPr>
          <a:xfrm>
            <a:off x="6026763" y="4110145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4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C093D8E-76F5-4A90-BCDB-67BCFDF84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14" r="3876" b="13407"/>
          <a:stretch/>
        </p:blipFill>
        <p:spPr>
          <a:xfrm>
            <a:off x="546996" y="808578"/>
            <a:ext cx="6831998" cy="367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57"/>
          <p:cNvSpPr txBox="1">
            <a:spLocks noGrp="1"/>
          </p:cNvSpPr>
          <p:nvPr>
            <p:ph type="title"/>
          </p:nvPr>
        </p:nvSpPr>
        <p:spPr>
          <a:xfrm>
            <a:off x="219740" y="259614"/>
            <a:ext cx="713963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cs typeface="+mj-cs"/>
              </a:rPr>
              <a:t>روابط من جزء في صفحة الويب إلى جزء آخر في نفس الصفحة </a:t>
            </a:r>
            <a:endParaRPr sz="2400" b="1" dirty="0">
              <a:cs typeface="+mj-cs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010C70C-FF49-40D3-8831-4AF17B7EC1D3}"/>
              </a:ext>
            </a:extLst>
          </p:cNvPr>
          <p:cNvSpPr/>
          <p:nvPr/>
        </p:nvSpPr>
        <p:spPr>
          <a:xfrm>
            <a:off x="7047488" y="339169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C168F7A-144E-49CD-85A3-4478B70CC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48" r="6279" b="10422"/>
          <a:stretch/>
        </p:blipFill>
        <p:spPr>
          <a:xfrm>
            <a:off x="506818" y="1155909"/>
            <a:ext cx="8130363" cy="34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57"/>
          <p:cNvSpPr txBox="1">
            <a:spLocks noGrp="1"/>
          </p:cNvSpPr>
          <p:nvPr>
            <p:ph type="title"/>
          </p:nvPr>
        </p:nvSpPr>
        <p:spPr>
          <a:xfrm>
            <a:off x="219740" y="259614"/>
            <a:ext cx="713963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cs typeface="+mj-cs"/>
              </a:rPr>
              <a:t>روابط من موقع إلى آخر                           </a:t>
            </a:r>
            <a:endParaRPr sz="2400" b="1" dirty="0">
              <a:cs typeface="+mj-cs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010C70C-FF49-40D3-8831-4AF17B7EC1D3}"/>
              </a:ext>
            </a:extLst>
          </p:cNvPr>
          <p:cNvSpPr/>
          <p:nvPr/>
        </p:nvSpPr>
        <p:spPr>
          <a:xfrm>
            <a:off x="6331563" y="339169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3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89456D9-7BB2-4C58-B66F-AECAE3E40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77" r="1550" b="10835"/>
          <a:stretch/>
        </p:blipFill>
        <p:spPr>
          <a:xfrm>
            <a:off x="425302" y="1162492"/>
            <a:ext cx="8357191" cy="35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1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57"/>
          <p:cNvSpPr txBox="1">
            <a:spLocks noGrp="1"/>
          </p:cNvSpPr>
          <p:nvPr>
            <p:ph type="title"/>
          </p:nvPr>
        </p:nvSpPr>
        <p:spPr>
          <a:xfrm>
            <a:off x="219740" y="259614"/>
            <a:ext cx="713963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cs typeface="+mj-cs"/>
              </a:rPr>
              <a:t>روابط تفتح في نافذة متصفح جديدة          </a:t>
            </a:r>
            <a:endParaRPr sz="2400" b="1" dirty="0">
              <a:cs typeface="+mj-cs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010C70C-FF49-40D3-8831-4AF17B7EC1D3}"/>
              </a:ext>
            </a:extLst>
          </p:cNvPr>
          <p:cNvSpPr/>
          <p:nvPr/>
        </p:nvSpPr>
        <p:spPr>
          <a:xfrm>
            <a:off x="6331563" y="339169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4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6A2D8E7-D6AD-44F3-94F2-455FAE6D2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76" r="16047" b="57692"/>
          <a:stretch/>
        </p:blipFill>
        <p:spPr>
          <a:xfrm>
            <a:off x="822251" y="1653805"/>
            <a:ext cx="7676707" cy="250706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5F49F6E-AE7A-4FF0-89F4-9F4B978E9D9C}"/>
              </a:ext>
            </a:extLst>
          </p:cNvPr>
          <p:cNvSpPr/>
          <p:nvPr/>
        </p:nvSpPr>
        <p:spPr>
          <a:xfrm>
            <a:off x="1325526" y="1871330"/>
            <a:ext cx="1956390" cy="786810"/>
          </a:xfrm>
          <a:prstGeom prst="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782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57"/>
          <p:cNvSpPr txBox="1">
            <a:spLocks noGrp="1"/>
          </p:cNvSpPr>
          <p:nvPr>
            <p:ph type="title"/>
          </p:nvPr>
        </p:nvSpPr>
        <p:spPr>
          <a:xfrm>
            <a:off x="219740" y="259614"/>
            <a:ext cx="713963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cs typeface="+mj-cs"/>
              </a:rPr>
              <a:t>روابط تفتح تطبيق بريدك الإلكتروني لإنشاء رسالة بريد إلكتروني جديدة</a:t>
            </a:r>
            <a:endParaRPr sz="2400" b="1" dirty="0">
              <a:cs typeface="+mj-cs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010C70C-FF49-40D3-8831-4AF17B7EC1D3}"/>
              </a:ext>
            </a:extLst>
          </p:cNvPr>
          <p:cNvSpPr/>
          <p:nvPr/>
        </p:nvSpPr>
        <p:spPr>
          <a:xfrm>
            <a:off x="7423173" y="301066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5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4B08965-BAEB-476B-8F80-22D0A3D6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90" r="6822" b="11249"/>
          <a:stretch/>
        </p:blipFill>
        <p:spPr>
          <a:xfrm>
            <a:off x="886047" y="1185101"/>
            <a:ext cx="7690884" cy="34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79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" name="Google Shape;1690;p67"/>
          <p:cNvGrpSpPr/>
          <p:nvPr/>
        </p:nvGrpSpPr>
        <p:grpSpPr>
          <a:xfrm>
            <a:off x="7937847" y="1201790"/>
            <a:ext cx="551596" cy="551596"/>
            <a:chOff x="623500" y="261050"/>
            <a:chExt cx="935225" cy="935225"/>
          </a:xfrm>
        </p:grpSpPr>
        <p:sp>
          <p:nvSpPr>
            <p:cNvPr id="1691" name="Google Shape;1691;p6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7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7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822;p71">
            <a:extLst>
              <a:ext uri="{FF2B5EF4-FFF2-40B4-BE49-F238E27FC236}">
                <a16:creationId xmlns:a16="http://schemas.microsoft.com/office/drawing/2014/main" id="{E4DF3593-D84D-470C-AB7A-38D8CEFBC6F8}"/>
              </a:ext>
            </a:extLst>
          </p:cNvPr>
          <p:cNvGrpSpPr/>
          <p:nvPr/>
        </p:nvGrpSpPr>
        <p:grpSpPr>
          <a:xfrm>
            <a:off x="448760" y="784104"/>
            <a:ext cx="7449396" cy="835365"/>
            <a:chOff x="5449113" y="986873"/>
            <a:chExt cx="1681079" cy="1468812"/>
          </a:xfrm>
        </p:grpSpPr>
        <p:sp>
          <p:nvSpPr>
            <p:cNvPr id="36" name="Google Shape;1823;p71">
              <a:extLst>
                <a:ext uri="{FF2B5EF4-FFF2-40B4-BE49-F238E27FC236}">
                  <a16:creationId xmlns:a16="http://schemas.microsoft.com/office/drawing/2014/main" id="{49CFFC2E-7256-43F8-BE26-A9E04BDBBBF3}"/>
                </a:ext>
              </a:extLst>
            </p:cNvPr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1824;p71">
              <a:extLst>
                <a:ext uri="{FF2B5EF4-FFF2-40B4-BE49-F238E27FC236}">
                  <a16:creationId xmlns:a16="http://schemas.microsoft.com/office/drawing/2014/main" id="{CF594667-CC8B-4506-B875-817DFECBD445}"/>
                </a:ext>
              </a:extLst>
            </p:cNvPr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38" name="Google Shape;1825;p71">
                <a:extLst>
                  <a:ext uri="{FF2B5EF4-FFF2-40B4-BE49-F238E27FC236}">
                    <a16:creationId xmlns:a16="http://schemas.microsoft.com/office/drawing/2014/main" id="{347F0F19-8C4C-4C41-922B-D1C637D60967}"/>
                  </a:ext>
                </a:extLst>
              </p:cNvPr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9" name="Google Shape;1826;p71">
                <a:extLst>
                  <a:ext uri="{FF2B5EF4-FFF2-40B4-BE49-F238E27FC236}">
                    <a16:creationId xmlns:a16="http://schemas.microsoft.com/office/drawing/2014/main" id="{01BE0303-69B2-42A1-B197-E297CCCF74F7}"/>
                  </a:ext>
                </a:extLst>
              </p:cNvPr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40" name="Google Shape;1827;p71">
                  <a:extLst>
                    <a:ext uri="{FF2B5EF4-FFF2-40B4-BE49-F238E27FC236}">
                      <a16:creationId xmlns:a16="http://schemas.microsoft.com/office/drawing/2014/main" id="{647C061A-4732-4FD8-94D6-077853CAAA71}"/>
                    </a:ext>
                  </a:extLst>
                </p:cNvPr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828;p71">
                  <a:extLst>
                    <a:ext uri="{FF2B5EF4-FFF2-40B4-BE49-F238E27FC236}">
                      <a16:creationId xmlns:a16="http://schemas.microsoft.com/office/drawing/2014/main" id="{C24A7915-2CF4-4EAD-BC58-1126724B671A}"/>
                    </a:ext>
                  </a:extLst>
                </p:cNvPr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829;p71">
                  <a:extLst>
                    <a:ext uri="{FF2B5EF4-FFF2-40B4-BE49-F238E27FC236}">
                      <a16:creationId xmlns:a16="http://schemas.microsoft.com/office/drawing/2014/main" id="{2658ED34-F6C2-4819-98A2-26B1B039352F}"/>
                    </a:ext>
                  </a:extLst>
                </p:cNvPr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830;p71">
                  <a:extLst>
                    <a:ext uri="{FF2B5EF4-FFF2-40B4-BE49-F238E27FC236}">
                      <a16:creationId xmlns:a16="http://schemas.microsoft.com/office/drawing/2014/main" id="{8765CD10-CF4B-4A5C-AC16-B87DD9A7D072}"/>
                    </a:ext>
                  </a:extLst>
                </p:cNvPr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831;p71">
                  <a:extLst>
                    <a:ext uri="{FF2B5EF4-FFF2-40B4-BE49-F238E27FC236}">
                      <a16:creationId xmlns:a16="http://schemas.microsoft.com/office/drawing/2014/main" id="{09B836BD-5935-40F3-BBDA-09F9989D08E2}"/>
                    </a:ext>
                  </a:extLst>
                </p:cNvPr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832;p71">
                  <a:extLst>
                    <a:ext uri="{FF2B5EF4-FFF2-40B4-BE49-F238E27FC236}">
                      <a16:creationId xmlns:a16="http://schemas.microsoft.com/office/drawing/2014/main" id="{198DA38E-12A7-46BF-B017-BBF0AA848316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833;p71">
                  <a:extLst>
                    <a:ext uri="{FF2B5EF4-FFF2-40B4-BE49-F238E27FC236}">
                      <a16:creationId xmlns:a16="http://schemas.microsoft.com/office/drawing/2014/main" id="{E32853F8-F13F-4F5D-B4D8-E8FCA7F71374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834;p71">
                  <a:extLst>
                    <a:ext uri="{FF2B5EF4-FFF2-40B4-BE49-F238E27FC236}">
                      <a16:creationId xmlns:a16="http://schemas.microsoft.com/office/drawing/2014/main" id="{EAF0FDEB-5FEB-4508-8C95-C5E5B204DD8B}"/>
                    </a:ext>
                  </a:extLst>
                </p:cNvPr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835;p71">
                  <a:extLst>
                    <a:ext uri="{FF2B5EF4-FFF2-40B4-BE49-F238E27FC236}">
                      <a16:creationId xmlns:a16="http://schemas.microsoft.com/office/drawing/2014/main" id="{6777A458-CEC9-4F27-AB8B-D901D3C9C2B8}"/>
                    </a:ext>
                  </a:extLst>
                </p:cNvPr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836;p71">
                  <a:extLst>
                    <a:ext uri="{FF2B5EF4-FFF2-40B4-BE49-F238E27FC236}">
                      <a16:creationId xmlns:a16="http://schemas.microsoft.com/office/drawing/2014/main" id="{29F0EBC8-24F4-4B58-88BF-538966F14066}"/>
                    </a:ext>
                  </a:extLst>
                </p:cNvPr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92BA4688-4474-41B1-BB8F-DC93C9C79FE0}"/>
              </a:ext>
            </a:extLst>
          </p:cNvPr>
          <p:cNvSpPr/>
          <p:nvPr/>
        </p:nvSpPr>
        <p:spPr>
          <a:xfrm>
            <a:off x="843010" y="998056"/>
            <a:ext cx="6783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1800" b="1" dirty="0">
                <a:solidFill>
                  <a:schemeClr val="accent3"/>
                </a:solidFill>
              </a:rPr>
              <a:t>يتم إنشاء الروابط باستخدام وسم الفتح </a:t>
            </a:r>
            <a:r>
              <a:rPr lang="en-US" sz="1800" b="1" dirty="0">
                <a:solidFill>
                  <a:schemeClr val="accent3"/>
                </a:solidFill>
              </a:rPr>
              <a:t>&lt;a&gt; </a:t>
            </a:r>
            <a:r>
              <a:rPr lang="ar-SA" sz="1800" b="1" dirty="0">
                <a:solidFill>
                  <a:schemeClr val="accent3"/>
                </a:solidFill>
              </a:rPr>
              <a:t> ووسم الإغلاق</a:t>
            </a:r>
            <a:r>
              <a:rPr lang="en-US" sz="1800" b="1" dirty="0">
                <a:solidFill>
                  <a:schemeClr val="accent3"/>
                </a:solidFill>
              </a:rPr>
              <a:t>&lt;/a&gt;</a:t>
            </a:r>
            <a:r>
              <a:rPr lang="ar-SA" sz="1800" b="1" dirty="0">
                <a:solidFill>
                  <a:schemeClr val="accent3"/>
                </a:solidFill>
              </a:rPr>
              <a:t> </a:t>
            </a:r>
          </a:p>
          <a:p>
            <a:pPr algn="r" rtl="1"/>
            <a:r>
              <a:rPr lang="ar-SA" sz="1800" b="1" dirty="0">
                <a:solidFill>
                  <a:schemeClr val="accent3"/>
                </a:solidFill>
              </a:rPr>
              <a:t>وما بينهما يكون قابلاً للضغط عليه</a:t>
            </a:r>
          </a:p>
        </p:txBody>
      </p:sp>
      <p:grpSp>
        <p:nvGrpSpPr>
          <p:cNvPr id="83" name="Google Shape;1822;p71">
            <a:extLst>
              <a:ext uri="{FF2B5EF4-FFF2-40B4-BE49-F238E27FC236}">
                <a16:creationId xmlns:a16="http://schemas.microsoft.com/office/drawing/2014/main" id="{9A55F984-FF91-409D-A1BC-B7D7429F2FFF}"/>
              </a:ext>
            </a:extLst>
          </p:cNvPr>
          <p:cNvGrpSpPr/>
          <p:nvPr/>
        </p:nvGrpSpPr>
        <p:grpSpPr>
          <a:xfrm>
            <a:off x="460227" y="1859852"/>
            <a:ext cx="7449396" cy="835365"/>
            <a:chOff x="5449113" y="986873"/>
            <a:chExt cx="1681079" cy="1468812"/>
          </a:xfrm>
        </p:grpSpPr>
        <p:sp>
          <p:nvSpPr>
            <p:cNvPr id="84" name="Google Shape;1823;p71">
              <a:extLst>
                <a:ext uri="{FF2B5EF4-FFF2-40B4-BE49-F238E27FC236}">
                  <a16:creationId xmlns:a16="http://schemas.microsoft.com/office/drawing/2014/main" id="{4E8B3016-4C3A-4EE9-9286-84DFAF897C1F}"/>
                </a:ext>
              </a:extLst>
            </p:cNvPr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" name="Google Shape;1824;p71">
              <a:extLst>
                <a:ext uri="{FF2B5EF4-FFF2-40B4-BE49-F238E27FC236}">
                  <a16:creationId xmlns:a16="http://schemas.microsoft.com/office/drawing/2014/main" id="{7F813EBD-E3E4-4B2A-9415-0BD0836DA77D}"/>
                </a:ext>
              </a:extLst>
            </p:cNvPr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87" name="Google Shape;1825;p71">
                <a:extLst>
                  <a:ext uri="{FF2B5EF4-FFF2-40B4-BE49-F238E27FC236}">
                    <a16:creationId xmlns:a16="http://schemas.microsoft.com/office/drawing/2014/main" id="{53E397CC-740B-4DA3-9D43-8537E1608E78}"/>
                  </a:ext>
                </a:extLst>
              </p:cNvPr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" name="Google Shape;1826;p71">
                <a:extLst>
                  <a:ext uri="{FF2B5EF4-FFF2-40B4-BE49-F238E27FC236}">
                    <a16:creationId xmlns:a16="http://schemas.microsoft.com/office/drawing/2014/main" id="{B84380D8-4A68-4ED4-A101-B718655A6FC6}"/>
                  </a:ext>
                </a:extLst>
              </p:cNvPr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90" name="Google Shape;1827;p71">
                  <a:extLst>
                    <a:ext uri="{FF2B5EF4-FFF2-40B4-BE49-F238E27FC236}">
                      <a16:creationId xmlns:a16="http://schemas.microsoft.com/office/drawing/2014/main" id="{BC68FFF4-D822-42B8-B67D-A1401258E233}"/>
                    </a:ext>
                  </a:extLst>
                </p:cNvPr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1828;p71">
                  <a:extLst>
                    <a:ext uri="{FF2B5EF4-FFF2-40B4-BE49-F238E27FC236}">
                      <a16:creationId xmlns:a16="http://schemas.microsoft.com/office/drawing/2014/main" id="{3A7B5F18-0F11-4C5A-9520-2D2831638D33}"/>
                    </a:ext>
                  </a:extLst>
                </p:cNvPr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1829;p71">
                  <a:extLst>
                    <a:ext uri="{FF2B5EF4-FFF2-40B4-BE49-F238E27FC236}">
                      <a16:creationId xmlns:a16="http://schemas.microsoft.com/office/drawing/2014/main" id="{1D8B51CF-7E63-40DF-A8C5-571720E853CB}"/>
                    </a:ext>
                  </a:extLst>
                </p:cNvPr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1830;p71">
                  <a:extLst>
                    <a:ext uri="{FF2B5EF4-FFF2-40B4-BE49-F238E27FC236}">
                      <a16:creationId xmlns:a16="http://schemas.microsoft.com/office/drawing/2014/main" id="{F6F02292-4865-47FF-9524-A6B91D135B0A}"/>
                    </a:ext>
                  </a:extLst>
                </p:cNvPr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1831;p71">
                  <a:extLst>
                    <a:ext uri="{FF2B5EF4-FFF2-40B4-BE49-F238E27FC236}">
                      <a16:creationId xmlns:a16="http://schemas.microsoft.com/office/drawing/2014/main" id="{57AB0028-FD61-48AE-9348-5FEC3A09C71E}"/>
                    </a:ext>
                  </a:extLst>
                </p:cNvPr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1832;p71">
                  <a:extLst>
                    <a:ext uri="{FF2B5EF4-FFF2-40B4-BE49-F238E27FC236}">
                      <a16:creationId xmlns:a16="http://schemas.microsoft.com/office/drawing/2014/main" id="{99B459F9-D09A-4140-9C3F-746E68B70BBF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1833;p71">
                  <a:extLst>
                    <a:ext uri="{FF2B5EF4-FFF2-40B4-BE49-F238E27FC236}">
                      <a16:creationId xmlns:a16="http://schemas.microsoft.com/office/drawing/2014/main" id="{7810D3E2-071A-487E-9CCB-E2B8A0FDF5AB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1834;p71">
                  <a:extLst>
                    <a:ext uri="{FF2B5EF4-FFF2-40B4-BE49-F238E27FC236}">
                      <a16:creationId xmlns:a16="http://schemas.microsoft.com/office/drawing/2014/main" id="{CC676683-E16B-4A7E-AD07-5044B56B49A4}"/>
                    </a:ext>
                  </a:extLst>
                </p:cNvPr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1835;p71">
                  <a:extLst>
                    <a:ext uri="{FF2B5EF4-FFF2-40B4-BE49-F238E27FC236}">
                      <a16:creationId xmlns:a16="http://schemas.microsoft.com/office/drawing/2014/main" id="{531F8A1E-5188-4852-8277-5359BDF210F4}"/>
                    </a:ext>
                  </a:extLst>
                </p:cNvPr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1836;p71">
                  <a:extLst>
                    <a:ext uri="{FF2B5EF4-FFF2-40B4-BE49-F238E27FC236}">
                      <a16:creationId xmlns:a16="http://schemas.microsoft.com/office/drawing/2014/main" id="{1A323F9E-C135-4A2A-92D4-DC1EE93EF68B}"/>
                    </a:ext>
                  </a:extLst>
                </p:cNvPr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3239C722-7E2F-427D-831C-2F04962F68A1}"/>
              </a:ext>
            </a:extLst>
          </p:cNvPr>
          <p:cNvSpPr/>
          <p:nvPr/>
        </p:nvSpPr>
        <p:spPr>
          <a:xfrm>
            <a:off x="945794" y="2073805"/>
            <a:ext cx="6783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يمكن تحديد العنوان الهدف (الصفحة التي سيتم فتحها عند الضغط على الرابط) باستخدام </a:t>
            </a:r>
          </a:p>
          <a:p>
            <a:pPr algn="r" rtl="1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خاصية </a:t>
            </a: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href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1" name="Google Shape;1690;p67">
            <a:extLst>
              <a:ext uri="{FF2B5EF4-FFF2-40B4-BE49-F238E27FC236}">
                <a16:creationId xmlns:a16="http://schemas.microsoft.com/office/drawing/2014/main" id="{090704F1-F515-4802-84E9-A7BB3303CF28}"/>
              </a:ext>
            </a:extLst>
          </p:cNvPr>
          <p:cNvGrpSpPr/>
          <p:nvPr/>
        </p:nvGrpSpPr>
        <p:grpSpPr>
          <a:xfrm>
            <a:off x="7942750" y="2248577"/>
            <a:ext cx="551596" cy="551596"/>
            <a:chOff x="623500" y="261050"/>
            <a:chExt cx="935225" cy="935225"/>
          </a:xfrm>
        </p:grpSpPr>
        <p:sp>
          <p:nvSpPr>
            <p:cNvPr id="102" name="Google Shape;1691;p67">
              <a:extLst>
                <a:ext uri="{FF2B5EF4-FFF2-40B4-BE49-F238E27FC236}">
                  <a16:creationId xmlns:a16="http://schemas.microsoft.com/office/drawing/2014/main" id="{C35A2636-0AA6-4DE9-A39C-70956D863B7F}"/>
                </a:ext>
              </a:extLst>
            </p:cNvPr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92;p67">
              <a:extLst>
                <a:ext uri="{FF2B5EF4-FFF2-40B4-BE49-F238E27FC236}">
                  <a16:creationId xmlns:a16="http://schemas.microsoft.com/office/drawing/2014/main" id="{5606B387-2975-491A-9ACA-D3BBAED4E9B4}"/>
                </a:ext>
              </a:extLst>
            </p:cNvPr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93;p67">
              <a:extLst>
                <a:ext uri="{FF2B5EF4-FFF2-40B4-BE49-F238E27FC236}">
                  <a16:creationId xmlns:a16="http://schemas.microsoft.com/office/drawing/2014/main" id="{1863AA06-357D-4D2B-9A49-275378F55C1B}"/>
                </a:ext>
              </a:extLst>
            </p:cNvPr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94;p67">
              <a:extLst>
                <a:ext uri="{FF2B5EF4-FFF2-40B4-BE49-F238E27FC236}">
                  <a16:creationId xmlns:a16="http://schemas.microsoft.com/office/drawing/2014/main" id="{B1ACE040-99FA-4AC9-B902-50817F84BB91}"/>
                </a:ext>
              </a:extLst>
            </p:cNvPr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822;p71">
            <a:extLst>
              <a:ext uri="{FF2B5EF4-FFF2-40B4-BE49-F238E27FC236}">
                <a16:creationId xmlns:a16="http://schemas.microsoft.com/office/drawing/2014/main" id="{40707FFF-0A57-4046-907A-CF0D95F575E8}"/>
              </a:ext>
            </a:extLst>
          </p:cNvPr>
          <p:cNvGrpSpPr/>
          <p:nvPr/>
        </p:nvGrpSpPr>
        <p:grpSpPr>
          <a:xfrm>
            <a:off x="474744" y="2876020"/>
            <a:ext cx="7449396" cy="835365"/>
            <a:chOff x="5449113" y="986873"/>
            <a:chExt cx="1681079" cy="1468812"/>
          </a:xfrm>
        </p:grpSpPr>
        <p:sp>
          <p:nvSpPr>
            <p:cNvPr id="111" name="Google Shape;1823;p71">
              <a:extLst>
                <a:ext uri="{FF2B5EF4-FFF2-40B4-BE49-F238E27FC236}">
                  <a16:creationId xmlns:a16="http://schemas.microsoft.com/office/drawing/2014/main" id="{0975FC49-3992-4568-BF68-9283A46FE7B3}"/>
                </a:ext>
              </a:extLst>
            </p:cNvPr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" name="Google Shape;1824;p71">
              <a:extLst>
                <a:ext uri="{FF2B5EF4-FFF2-40B4-BE49-F238E27FC236}">
                  <a16:creationId xmlns:a16="http://schemas.microsoft.com/office/drawing/2014/main" id="{B7FB8908-33BB-42B6-9168-81B8BF974DA3}"/>
                </a:ext>
              </a:extLst>
            </p:cNvPr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113" name="Google Shape;1825;p71">
                <a:extLst>
                  <a:ext uri="{FF2B5EF4-FFF2-40B4-BE49-F238E27FC236}">
                    <a16:creationId xmlns:a16="http://schemas.microsoft.com/office/drawing/2014/main" id="{CD3F6DCB-E7CD-4B91-8FE5-92AA4F3B9AE5}"/>
                  </a:ext>
                </a:extLst>
              </p:cNvPr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4" name="Google Shape;1826;p71">
                <a:extLst>
                  <a:ext uri="{FF2B5EF4-FFF2-40B4-BE49-F238E27FC236}">
                    <a16:creationId xmlns:a16="http://schemas.microsoft.com/office/drawing/2014/main" id="{5B8324FE-AB68-4F4B-8BE0-805543B123D3}"/>
                  </a:ext>
                </a:extLst>
              </p:cNvPr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115" name="Google Shape;1827;p71">
                  <a:extLst>
                    <a:ext uri="{FF2B5EF4-FFF2-40B4-BE49-F238E27FC236}">
                      <a16:creationId xmlns:a16="http://schemas.microsoft.com/office/drawing/2014/main" id="{604D7D2C-CCDE-4543-B138-1D59CA50BADB}"/>
                    </a:ext>
                  </a:extLst>
                </p:cNvPr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828;p71">
                  <a:extLst>
                    <a:ext uri="{FF2B5EF4-FFF2-40B4-BE49-F238E27FC236}">
                      <a16:creationId xmlns:a16="http://schemas.microsoft.com/office/drawing/2014/main" id="{91E61A15-643E-417A-A7A8-D086FF86F27E}"/>
                    </a:ext>
                  </a:extLst>
                </p:cNvPr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829;p71">
                  <a:extLst>
                    <a:ext uri="{FF2B5EF4-FFF2-40B4-BE49-F238E27FC236}">
                      <a16:creationId xmlns:a16="http://schemas.microsoft.com/office/drawing/2014/main" id="{E95146A9-90BD-4325-8B23-CF69C7A0D04B}"/>
                    </a:ext>
                  </a:extLst>
                </p:cNvPr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830;p71">
                  <a:extLst>
                    <a:ext uri="{FF2B5EF4-FFF2-40B4-BE49-F238E27FC236}">
                      <a16:creationId xmlns:a16="http://schemas.microsoft.com/office/drawing/2014/main" id="{C59388F4-E506-4A42-B759-FF0F7A2DC0B2}"/>
                    </a:ext>
                  </a:extLst>
                </p:cNvPr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831;p71">
                  <a:extLst>
                    <a:ext uri="{FF2B5EF4-FFF2-40B4-BE49-F238E27FC236}">
                      <a16:creationId xmlns:a16="http://schemas.microsoft.com/office/drawing/2014/main" id="{DB463E10-97A2-4CEC-854A-14C64FD96FC8}"/>
                    </a:ext>
                  </a:extLst>
                </p:cNvPr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832;p71">
                  <a:extLst>
                    <a:ext uri="{FF2B5EF4-FFF2-40B4-BE49-F238E27FC236}">
                      <a16:creationId xmlns:a16="http://schemas.microsoft.com/office/drawing/2014/main" id="{9F690FC8-979C-4FC4-9434-9AB8AEE23F25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833;p71">
                  <a:extLst>
                    <a:ext uri="{FF2B5EF4-FFF2-40B4-BE49-F238E27FC236}">
                      <a16:creationId xmlns:a16="http://schemas.microsoft.com/office/drawing/2014/main" id="{2ACF503B-E34F-425D-A15D-01DC10EDCC10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834;p71">
                  <a:extLst>
                    <a:ext uri="{FF2B5EF4-FFF2-40B4-BE49-F238E27FC236}">
                      <a16:creationId xmlns:a16="http://schemas.microsoft.com/office/drawing/2014/main" id="{11BB653A-8BF2-4C30-8439-57C555A3B564}"/>
                    </a:ext>
                  </a:extLst>
                </p:cNvPr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835;p71">
                  <a:extLst>
                    <a:ext uri="{FF2B5EF4-FFF2-40B4-BE49-F238E27FC236}">
                      <a16:creationId xmlns:a16="http://schemas.microsoft.com/office/drawing/2014/main" id="{22202A6C-CB92-4547-A09E-717B1E20EF1C}"/>
                    </a:ext>
                  </a:extLst>
                </p:cNvPr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836;p71">
                  <a:extLst>
                    <a:ext uri="{FF2B5EF4-FFF2-40B4-BE49-F238E27FC236}">
                      <a16:creationId xmlns:a16="http://schemas.microsoft.com/office/drawing/2014/main" id="{1844E4C8-78A8-4448-81C7-D2F3E2625E8F}"/>
                    </a:ext>
                  </a:extLst>
                </p:cNvPr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5" name="مستطيل 124">
            <a:extLst>
              <a:ext uri="{FF2B5EF4-FFF2-40B4-BE49-F238E27FC236}">
                <a16:creationId xmlns:a16="http://schemas.microsoft.com/office/drawing/2014/main" id="{A7B4ED15-C62D-4E54-98E2-901F45185074}"/>
              </a:ext>
            </a:extLst>
          </p:cNvPr>
          <p:cNvSpPr/>
          <p:nvPr/>
        </p:nvSpPr>
        <p:spPr>
          <a:xfrm>
            <a:off x="960311" y="3089973"/>
            <a:ext cx="6783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1800" b="1" dirty="0">
                <a:solidFill>
                  <a:srgbClr val="00B050"/>
                </a:solidFill>
              </a:rPr>
              <a:t>الخاصية </a:t>
            </a:r>
            <a:r>
              <a:rPr lang="en-US" sz="1800" b="1" dirty="0" err="1">
                <a:solidFill>
                  <a:srgbClr val="00B050"/>
                </a:solidFill>
              </a:rPr>
              <a:t>href</a:t>
            </a:r>
            <a:r>
              <a:rPr lang="ar-SA" sz="1800" b="1" dirty="0">
                <a:solidFill>
                  <a:srgbClr val="00B050"/>
                </a:solidFill>
              </a:rPr>
              <a:t> هي اختصار إلى </a:t>
            </a:r>
            <a:r>
              <a:rPr lang="en-US" sz="1800" b="1" dirty="0">
                <a:solidFill>
                  <a:srgbClr val="00B050"/>
                </a:solidFill>
              </a:rPr>
              <a:t>hypertext </a:t>
            </a:r>
            <a:r>
              <a:rPr lang="en-US" sz="1800" b="1" dirty="0" err="1">
                <a:solidFill>
                  <a:srgbClr val="00B050"/>
                </a:solidFill>
              </a:rPr>
              <a:t>Refrence</a:t>
            </a:r>
            <a:r>
              <a:rPr lang="ar-SA" sz="1800" b="1" dirty="0">
                <a:solidFill>
                  <a:srgbClr val="00B050"/>
                </a:solidFill>
              </a:rPr>
              <a:t> (مرجع النص التشعبي) وتحدد عنوان </a:t>
            </a:r>
            <a:r>
              <a:rPr lang="en-US" sz="1800" b="1" dirty="0">
                <a:solidFill>
                  <a:srgbClr val="00B050"/>
                </a:solidFill>
              </a:rPr>
              <a:t>URL</a:t>
            </a:r>
            <a:r>
              <a:rPr lang="ar-SA" sz="1800" b="1" dirty="0">
                <a:solidFill>
                  <a:srgbClr val="00B050"/>
                </a:solidFill>
              </a:rPr>
              <a:t> الصفحة التي ينتقل إليها </a:t>
            </a:r>
            <a:r>
              <a:rPr lang="ar-SA" sz="1800" b="1" dirty="0" err="1">
                <a:solidFill>
                  <a:srgbClr val="00B050"/>
                </a:solidFill>
              </a:rPr>
              <a:t>الإرتباط</a:t>
            </a:r>
            <a:r>
              <a:rPr lang="ar-SA" sz="1800" b="1" dirty="0">
                <a:solidFill>
                  <a:srgbClr val="00B050"/>
                </a:solidFill>
              </a:rPr>
              <a:t> .</a:t>
            </a:r>
          </a:p>
        </p:txBody>
      </p:sp>
      <p:grpSp>
        <p:nvGrpSpPr>
          <p:cNvPr id="126" name="Google Shape;1822;p71">
            <a:extLst>
              <a:ext uri="{FF2B5EF4-FFF2-40B4-BE49-F238E27FC236}">
                <a16:creationId xmlns:a16="http://schemas.microsoft.com/office/drawing/2014/main" id="{285712AD-717A-4394-AFB5-BADCFED238D0}"/>
              </a:ext>
            </a:extLst>
          </p:cNvPr>
          <p:cNvGrpSpPr/>
          <p:nvPr/>
        </p:nvGrpSpPr>
        <p:grpSpPr>
          <a:xfrm>
            <a:off x="460227" y="3872944"/>
            <a:ext cx="7449396" cy="835365"/>
            <a:chOff x="5449113" y="986873"/>
            <a:chExt cx="1681079" cy="1468812"/>
          </a:xfrm>
        </p:grpSpPr>
        <p:sp>
          <p:nvSpPr>
            <p:cNvPr id="127" name="Google Shape;1823;p71">
              <a:extLst>
                <a:ext uri="{FF2B5EF4-FFF2-40B4-BE49-F238E27FC236}">
                  <a16:creationId xmlns:a16="http://schemas.microsoft.com/office/drawing/2014/main" id="{CEB1AD4A-F5FA-48D7-8718-019AE12EED10}"/>
                </a:ext>
              </a:extLst>
            </p:cNvPr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" name="Google Shape;1824;p71">
              <a:extLst>
                <a:ext uri="{FF2B5EF4-FFF2-40B4-BE49-F238E27FC236}">
                  <a16:creationId xmlns:a16="http://schemas.microsoft.com/office/drawing/2014/main" id="{B83A5CB5-5B58-4EE2-8FD8-04ED0A1D00D9}"/>
                </a:ext>
              </a:extLst>
            </p:cNvPr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129" name="Google Shape;1825;p71">
                <a:extLst>
                  <a:ext uri="{FF2B5EF4-FFF2-40B4-BE49-F238E27FC236}">
                    <a16:creationId xmlns:a16="http://schemas.microsoft.com/office/drawing/2014/main" id="{6665D4BA-DFEF-41F3-842B-1A55CAE02365}"/>
                  </a:ext>
                </a:extLst>
              </p:cNvPr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0" name="Google Shape;1826;p71">
                <a:extLst>
                  <a:ext uri="{FF2B5EF4-FFF2-40B4-BE49-F238E27FC236}">
                    <a16:creationId xmlns:a16="http://schemas.microsoft.com/office/drawing/2014/main" id="{A98C5522-A3F8-446A-849D-A7B0200E6217}"/>
                  </a:ext>
                </a:extLst>
              </p:cNvPr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131" name="Google Shape;1827;p71">
                  <a:extLst>
                    <a:ext uri="{FF2B5EF4-FFF2-40B4-BE49-F238E27FC236}">
                      <a16:creationId xmlns:a16="http://schemas.microsoft.com/office/drawing/2014/main" id="{D77753F3-8433-47DD-AF25-90966A76EA9A}"/>
                    </a:ext>
                  </a:extLst>
                </p:cNvPr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828;p71">
                  <a:extLst>
                    <a:ext uri="{FF2B5EF4-FFF2-40B4-BE49-F238E27FC236}">
                      <a16:creationId xmlns:a16="http://schemas.microsoft.com/office/drawing/2014/main" id="{82570022-0A8B-4C93-AFDD-743B324442DB}"/>
                    </a:ext>
                  </a:extLst>
                </p:cNvPr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829;p71">
                  <a:extLst>
                    <a:ext uri="{FF2B5EF4-FFF2-40B4-BE49-F238E27FC236}">
                      <a16:creationId xmlns:a16="http://schemas.microsoft.com/office/drawing/2014/main" id="{CCF04949-D787-4C80-B028-D69A501CBAE2}"/>
                    </a:ext>
                  </a:extLst>
                </p:cNvPr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830;p71">
                  <a:extLst>
                    <a:ext uri="{FF2B5EF4-FFF2-40B4-BE49-F238E27FC236}">
                      <a16:creationId xmlns:a16="http://schemas.microsoft.com/office/drawing/2014/main" id="{B296A993-0430-4F0A-977F-AB5C6EF43FDD}"/>
                    </a:ext>
                  </a:extLst>
                </p:cNvPr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831;p71">
                  <a:extLst>
                    <a:ext uri="{FF2B5EF4-FFF2-40B4-BE49-F238E27FC236}">
                      <a16:creationId xmlns:a16="http://schemas.microsoft.com/office/drawing/2014/main" id="{5F41C9E1-2FFB-46D0-8DA0-AF7785BC7A8A}"/>
                    </a:ext>
                  </a:extLst>
                </p:cNvPr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832;p71">
                  <a:extLst>
                    <a:ext uri="{FF2B5EF4-FFF2-40B4-BE49-F238E27FC236}">
                      <a16:creationId xmlns:a16="http://schemas.microsoft.com/office/drawing/2014/main" id="{18DB3ED4-6D39-4403-881A-FCCA12624E33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833;p71">
                  <a:extLst>
                    <a:ext uri="{FF2B5EF4-FFF2-40B4-BE49-F238E27FC236}">
                      <a16:creationId xmlns:a16="http://schemas.microsoft.com/office/drawing/2014/main" id="{8642DF9E-7DA4-4BEF-B39D-696BD9E1420F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834;p71">
                  <a:extLst>
                    <a:ext uri="{FF2B5EF4-FFF2-40B4-BE49-F238E27FC236}">
                      <a16:creationId xmlns:a16="http://schemas.microsoft.com/office/drawing/2014/main" id="{5A01BDF8-6D10-453A-90B0-CCE11F34C5E0}"/>
                    </a:ext>
                  </a:extLst>
                </p:cNvPr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835;p71">
                  <a:extLst>
                    <a:ext uri="{FF2B5EF4-FFF2-40B4-BE49-F238E27FC236}">
                      <a16:creationId xmlns:a16="http://schemas.microsoft.com/office/drawing/2014/main" id="{B5FE6AE2-573C-4EE5-BA2E-49FD79036417}"/>
                    </a:ext>
                  </a:extLst>
                </p:cNvPr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836;p71">
                  <a:extLst>
                    <a:ext uri="{FF2B5EF4-FFF2-40B4-BE49-F238E27FC236}">
                      <a16:creationId xmlns:a16="http://schemas.microsoft.com/office/drawing/2014/main" id="{AD1C23DC-0374-43A6-B39A-2A2F686E820E}"/>
                    </a:ext>
                  </a:extLst>
                </p:cNvPr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41" name="مستطيل 140">
            <a:extLst>
              <a:ext uri="{FF2B5EF4-FFF2-40B4-BE49-F238E27FC236}">
                <a16:creationId xmlns:a16="http://schemas.microsoft.com/office/drawing/2014/main" id="{27B4754B-BFD7-4B90-9F64-4B1218F0BB31}"/>
              </a:ext>
            </a:extLst>
          </p:cNvPr>
          <p:cNvSpPr/>
          <p:nvPr/>
        </p:nvSpPr>
        <p:spPr>
          <a:xfrm>
            <a:off x="945794" y="4086897"/>
            <a:ext cx="6783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1800" b="1" dirty="0">
                <a:solidFill>
                  <a:schemeClr val="accent5">
                    <a:lumMod val="50000"/>
                  </a:schemeClr>
                </a:solidFill>
              </a:rPr>
              <a:t>إذا لم تكن الخاصية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</a:rPr>
              <a:t>href</a:t>
            </a:r>
            <a:r>
              <a:rPr lang="ar-SA" sz="1800" b="1" dirty="0">
                <a:solidFill>
                  <a:schemeClr val="accent5">
                    <a:lumMod val="50000"/>
                  </a:schemeClr>
                </a:solidFill>
              </a:rPr>
              <a:t> موجودة فلن تكون الوسم 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&lt;a&gt; </a:t>
            </a:r>
            <a:r>
              <a:rPr lang="ar-SA" sz="1800" b="1" dirty="0">
                <a:solidFill>
                  <a:schemeClr val="accent5">
                    <a:lumMod val="50000"/>
                  </a:schemeClr>
                </a:solidFill>
              </a:rPr>
              <a:t> ارتباطاً تشعبياً</a:t>
            </a:r>
          </a:p>
        </p:txBody>
      </p:sp>
      <p:grpSp>
        <p:nvGrpSpPr>
          <p:cNvPr id="142" name="Google Shape;1690;p67">
            <a:extLst>
              <a:ext uri="{FF2B5EF4-FFF2-40B4-BE49-F238E27FC236}">
                <a16:creationId xmlns:a16="http://schemas.microsoft.com/office/drawing/2014/main" id="{F196EA60-B7EB-4587-B6F4-1D751E304D9A}"/>
              </a:ext>
            </a:extLst>
          </p:cNvPr>
          <p:cNvGrpSpPr/>
          <p:nvPr/>
        </p:nvGrpSpPr>
        <p:grpSpPr>
          <a:xfrm>
            <a:off x="7953383" y="3173608"/>
            <a:ext cx="551596" cy="551596"/>
            <a:chOff x="623500" y="261050"/>
            <a:chExt cx="935225" cy="935225"/>
          </a:xfrm>
        </p:grpSpPr>
        <p:sp>
          <p:nvSpPr>
            <p:cNvPr id="143" name="Google Shape;1691;p67">
              <a:extLst>
                <a:ext uri="{FF2B5EF4-FFF2-40B4-BE49-F238E27FC236}">
                  <a16:creationId xmlns:a16="http://schemas.microsoft.com/office/drawing/2014/main" id="{B9CB988E-B2F7-4A2C-AFA1-4F9A47BA025C}"/>
                </a:ext>
              </a:extLst>
            </p:cNvPr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692;p67">
              <a:extLst>
                <a:ext uri="{FF2B5EF4-FFF2-40B4-BE49-F238E27FC236}">
                  <a16:creationId xmlns:a16="http://schemas.microsoft.com/office/drawing/2014/main" id="{DC140066-B7B5-487F-A2D4-B561BDF7AA48}"/>
                </a:ext>
              </a:extLst>
            </p:cNvPr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93;p67">
              <a:extLst>
                <a:ext uri="{FF2B5EF4-FFF2-40B4-BE49-F238E27FC236}">
                  <a16:creationId xmlns:a16="http://schemas.microsoft.com/office/drawing/2014/main" id="{D58D98EF-B1C2-4B8E-8423-25D9A1B104F0}"/>
                </a:ext>
              </a:extLst>
            </p:cNvPr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94;p67">
              <a:extLst>
                <a:ext uri="{FF2B5EF4-FFF2-40B4-BE49-F238E27FC236}">
                  <a16:creationId xmlns:a16="http://schemas.microsoft.com/office/drawing/2014/main" id="{50057A18-33BF-4CF1-AC46-2F74DBBEAC19}"/>
                </a:ext>
              </a:extLst>
            </p:cNvPr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690;p67">
            <a:extLst>
              <a:ext uri="{FF2B5EF4-FFF2-40B4-BE49-F238E27FC236}">
                <a16:creationId xmlns:a16="http://schemas.microsoft.com/office/drawing/2014/main" id="{B8C99ABA-DF82-4904-A599-3893D0797137}"/>
              </a:ext>
            </a:extLst>
          </p:cNvPr>
          <p:cNvGrpSpPr/>
          <p:nvPr/>
        </p:nvGrpSpPr>
        <p:grpSpPr>
          <a:xfrm>
            <a:off x="7942750" y="4098639"/>
            <a:ext cx="551596" cy="551596"/>
            <a:chOff x="623500" y="261050"/>
            <a:chExt cx="935225" cy="935225"/>
          </a:xfrm>
        </p:grpSpPr>
        <p:sp>
          <p:nvSpPr>
            <p:cNvPr id="148" name="Google Shape;1691;p67">
              <a:extLst>
                <a:ext uri="{FF2B5EF4-FFF2-40B4-BE49-F238E27FC236}">
                  <a16:creationId xmlns:a16="http://schemas.microsoft.com/office/drawing/2014/main" id="{5959941A-B714-4BE8-9CC8-F5983D15A3A5}"/>
                </a:ext>
              </a:extLst>
            </p:cNvPr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92;p67">
              <a:extLst>
                <a:ext uri="{FF2B5EF4-FFF2-40B4-BE49-F238E27FC236}">
                  <a16:creationId xmlns:a16="http://schemas.microsoft.com/office/drawing/2014/main" id="{C9EEE2C7-32AD-4628-806B-BC9F2AF9E748}"/>
                </a:ext>
              </a:extLst>
            </p:cNvPr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693;p67">
              <a:extLst>
                <a:ext uri="{FF2B5EF4-FFF2-40B4-BE49-F238E27FC236}">
                  <a16:creationId xmlns:a16="http://schemas.microsoft.com/office/drawing/2014/main" id="{B9B9DD02-13B1-4056-99ED-C2BDF8F79E4F}"/>
                </a:ext>
              </a:extLst>
            </p:cNvPr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694;p67">
              <a:extLst>
                <a:ext uri="{FF2B5EF4-FFF2-40B4-BE49-F238E27FC236}">
                  <a16:creationId xmlns:a16="http://schemas.microsoft.com/office/drawing/2014/main" id="{4219BC84-5ACB-48A0-B6D2-236B3372ADB7}"/>
                </a:ext>
              </a:extLst>
            </p:cNvPr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334;p58">
            <a:extLst>
              <a:ext uri="{FF2B5EF4-FFF2-40B4-BE49-F238E27FC236}">
                <a16:creationId xmlns:a16="http://schemas.microsoft.com/office/drawing/2014/main" id="{6F7F109D-F0D6-4D5A-9C0C-F68BA17CAF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43747" y="187813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tx1"/>
                </a:solidFill>
                <a:cs typeface="+mj-cs"/>
              </a:rPr>
              <a:t>ملاحظات</a:t>
            </a:r>
            <a:endParaRPr sz="2400" b="1" dirty="0">
              <a:solidFill>
                <a:schemeClr val="tx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11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00" grpId="0"/>
      <p:bldP spid="125" grpId="0"/>
      <p:bldP spid="1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68"/>
          <p:cNvGrpSpPr/>
          <p:nvPr/>
        </p:nvGrpSpPr>
        <p:grpSpPr>
          <a:xfrm>
            <a:off x="426761" y="751150"/>
            <a:ext cx="2214600" cy="3564600"/>
            <a:chOff x="1729400" y="907275"/>
            <a:chExt cx="2214600" cy="3564600"/>
          </a:xfrm>
        </p:grpSpPr>
        <p:sp>
          <p:nvSpPr>
            <p:cNvPr id="1700" name="Google Shape;1700;p68"/>
            <p:cNvSpPr/>
            <p:nvPr/>
          </p:nvSpPr>
          <p:spPr>
            <a:xfrm>
              <a:off x="1729400" y="907275"/>
              <a:ext cx="2214600" cy="35646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8"/>
            <p:cNvSpPr/>
            <p:nvPr/>
          </p:nvSpPr>
          <p:spPr>
            <a:xfrm>
              <a:off x="1781863" y="1047053"/>
              <a:ext cx="2109674" cy="3156801"/>
            </a:xfrm>
            <a:custGeom>
              <a:avLst/>
              <a:gdLst/>
              <a:ahLst/>
              <a:cxnLst/>
              <a:rect l="l" t="t" r="r" b="b"/>
              <a:pathLst>
                <a:path w="105142" h="89561" extrusionOk="0">
                  <a:moveTo>
                    <a:pt x="0" y="1"/>
                  </a:moveTo>
                  <a:lnTo>
                    <a:pt x="0" y="89560"/>
                  </a:lnTo>
                  <a:lnTo>
                    <a:pt x="105141" y="89560"/>
                  </a:lnTo>
                  <a:lnTo>
                    <a:pt x="105141" y="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8"/>
            <p:cNvSpPr/>
            <p:nvPr/>
          </p:nvSpPr>
          <p:spPr>
            <a:xfrm>
              <a:off x="1785515" y="4001253"/>
              <a:ext cx="2102371" cy="202603"/>
            </a:xfrm>
            <a:custGeom>
              <a:avLst/>
              <a:gdLst/>
              <a:ahLst/>
              <a:cxnLst/>
              <a:rect l="l" t="t" r="r" b="b"/>
              <a:pathLst>
                <a:path w="104778" h="5748" extrusionOk="0">
                  <a:moveTo>
                    <a:pt x="1" y="1"/>
                  </a:moveTo>
                  <a:lnTo>
                    <a:pt x="1" y="5748"/>
                  </a:lnTo>
                  <a:lnTo>
                    <a:pt x="104777" y="5748"/>
                  </a:lnTo>
                  <a:lnTo>
                    <a:pt x="10477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8"/>
            <p:cNvSpPr/>
            <p:nvPr/>
          </p:nvSpPr>
          <p:spPr>
            <a:xfrm>
              <a:off x="2787706" y="4053332"/>
              <a:ext cx="97988" cy="98446"/>
            </a:xfrm>
            <a:custGeom>
              <a:avLst/>
              <a:gdLst/>
              <a:ahLst/>
              <a:cxnLst/>
              <a:rect l="l" t="t" r="r" b="b"/>
              <a:pathLst>
                <a:path w="2780" h="2793" extrusionOk="0">
                  <a:moveTo>
                    <a:pt x="0" y="1"/>
                  </a:moveTo>
                  <a:lnTo>
                    <a:pt x="0" y="2793"/>
                  </a:lnTo>
                  <a:lnTo>
                    <a:pt x="2779" y="2793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04" name="Google Shape;170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361" y="918118"/>
            <a:ext cx="2095399" cy="29530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7" name="Google Shape;1707;p68"/>
          <p:cNvSpPr/>
          <p:nvPr/>
        </p:nvSpPr>
        <p:spPr>
          <a:xfrm>
            <a:off x="4351538" y="1053582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68"/>
          <p:cNvSpPr/>
          <p:nvPr/>
        </p:nvSpPr>
        <p:spPr>
          <a:xfrm>
            <a:off x="491113" y="963772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68"/>
          <p:cNvSpPr/>
          <p:nvPr/>
        </p:nvSpPr>
        <p:spPr>
          <a:xfrm>
            <a:off x="8125088" y="745116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0" name="Google Shape;1710;p68"/>
          <p:cNvGrpSpPr/>
          <p:nvPr/>
        </p:nvGrpSpPr>
        <p:grpSpPr>
          <a:xfrm>
            <a:off x="2929802" y="793635"/>
            <a:ext cx="551596" cy="551596"/>
            <a:chOff x="623500" y="261050"/>
            <a:chExt cx="935225" cy="935225"/>
          </a:xfrm>
        </p:grpSpPr>
        <p:sp>
          <p:nvSpPr>
            <p:cNvPr id="1711" name="Google Shape;1711;p68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8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8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8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5" name="Google Shape;1715;p68"/>
          <p:cNvGrpSpPr/>
          <p:nvPr/>
        </p:nvGrpSpPr>
        <p:grpSpPr>
          <a:xfrm>
            <a:off x="7865533" y="1621873"/>
            <a:ext cx="792106" cy="757896"/>
            <a:chOff x="7176500" y="2753000"/>
            <a:chExt cx="1034700" cy="912975"/>
          </a:xfrm>
        </p:grpSpPr>
        <p:sp>
          <p:nvSpPr>
            <p:cNvPr id="1716" name="Google Shape;1716;p68"/>
            <p:cNvSpPr/>
            <p:nvPr/>
          </p:nvSpPr>
          <p:spPr>
            <a:xfrm>
              <a:off x="7176500" y="2753000"/>
              <a:ext cx="1034700" cy="912975"/>
            </a:xfrm>
            <a:custGeom>
              <a:avLst/>
              <a:gdLst/>
              <a:ahLst/>
              <a:cxnLst/>
              <a:rect l="l" t="t" r="r" b="b"/>
              <a:pathLst>
                <a:path w="41388" h="36519" extrusionOk="0">
                  <a:moveTo>
                    <a:pt x="0" y="1"/>
                  </a:moveTo>
                  <a:lnTo>
                    <a:pt x="0" y="23446"/>
                  </a:lnTo>
                  <a:lnTo>
                    <a:pt x="12816" y="23446"/>
                  </a:lnTo>
                  <a:lnTo>
                    <a:pt x="20694" y="36519"/>
                  </a:lnTo>
                  <a:lnTo>
                    <a:pt x="28558" y="23446"/>
                  </a:lnTo>
                  <a:lnTo>
                    <a:pt x="41388" y="23446"/>
                  </a:lnTo>
                  <a:lnTo>
                    <a:pt x="4138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8"/>
            <p:cNvSpPr/>
            <p:nvPr/>
          </p:nvSpPr>
          <p:spPr>
            <a:xfrm>
              <a:off x="7255848" y="2866962"/>
              <a:ext cx="226650" cy="193250"/>
            </a:xfrm>
            <a:custGeom>
              <a:avLst/>
              <a:gdLst/>
              <a:ahLst/>
              <a:cxnLst/>
              <a:rect l="l" t="t" r="r" b="b"/>
              <a:pathLst>
                <a:path w="9066" h="7730" extrusionOk="0">
                  <a:moveTo>
                    <a:pt x="2375" y="0"/>
                  </a:moveTo>
                  <a:cubicBezTo>
                    <a:pt x="1066" y="0"/>
                    <a:pt x="1" y="1065"/>
                    <a:pt x="1" y="2374"/>
                  </a:cubicBezTo>
                  <a:cubicBezTo>
                    <a:pt x="1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0" y="0"/>
                    <a:pt x="6678" y="0"/>
                  </a:cubicBezTo>
                  <a:cubicBezTo>
                    <a:pt x="5733" y="0"/>
                    <a:pt x="4911" y="553"/>
                    <a:pt x="4533" y="1362"/>
                  </a:cubicBezTo>
                  <a:cubicBezTo>
                    <a:pt x="4155" y="553"/>
                    <a:pt x="3332" y="0"/>
                    <a:pt x="237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334;p58">
            <a:extLst>
              <a:ext uri="{FF2B5EF4-FFF2-40B4-BE49-F238E27FC236}">
                <a16:creationId xmlns:a16="http://schemas.microsoft.com/office/drawing/2014/main" id="{B99E72DA-49EE-4ECB-9E69-FF88AACCC5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3805" y="1024239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الوسم المستخدم لإنشاء الروابط </a:t>
            </a:r>
            <a:endParaRPr sz="32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24513A9-FD3C-4038-A900-22C2119DC36A}"/>
              </a:ext>
            </a:extLst>
          </p:cNvPr>
          <p:cNvSpPr/>
          <p:nvPr/>
        </p:nvSpPr>
        <p:spPr>
          <a:xfrm>
            <a:off x="8065967" y="1670127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2000" b="1" dirty="0">
                <a:solidFill>
                  <a:schemeClr val="accent3"/>
                </a:solidFill>
              </a:rPr>
              <a:t>&lt;a&gt;</a:t>
            </a:r>
            <a:endParaRPr lang="ar-SA" sz="2000" b="1" dirty="0">
              <a:solidFill>
                <a:schemeClr val="accent3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E22A0D3-02A3-4025-A177-15930A732889}"/>
              </a:ext>
            </a:extLst>
          </p:cNvPr>
          <p:cNvSpPr/>
          <p:nvPr/>
        </p:nvSpPr>
        <p:spPr>
          <a:xfrm>
            <a:off x="3059307" y="2988645"/>
            <a:ext cx="5598332" cy="125729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&lt;a   </a:t>
            </a:r>
            <a:r>
              <a:rPr lang="en-US" sz="1600" dirty="0" err="1">
                <a:solidFill>
                  <a:srgbClr val="00B050"/>
                </a:solidFill>
              </a:rPr>
              <a:t>href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1"/>
                </a:solidFill>
              </a:rPr>
              <a:t>= </a:t>
            </a:r>
            <a:r>
              <a:rPr lang="en-US" sz="1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https://schools.madrasati.sa/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&gt;</a:t>
            </a:r>
            <a:r>
              <a:rPr lang="en-US" sz="1600" dirty="0"/>
              <a:t> </a:t>
            </a:r>
            <a:r>
              <a:rPr lang="ar-SA" sz="1600" dirty="0"/>
              <a:t> </a:t>
            </a:r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منصة مدرستي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&lt;/a&gt;</a:t>
            </a:r>
            <a:endParaRPr lang="ar-SA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A044906-DBC2-4110-909A-AFDA86720BC0}"/>
              </a:ext>
            </a:extLst>
          </p:cNvPr>
          <p:cNvSpPr/>
          <p:nvPr/>
        </p:nvSpPr>
        <p:spPr>
          <a:xfrm>
            <a:off x="4111256" y="3444949"/>
            <a:ext cx="2651051" cy="3260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2B9D6002-AE20-4A8D-8EDE-E5E9E39B7455}"/>
              </a:ext>
            </a:extLst>
          </p:cNvPr>
          <p:cNvCxnSpPr/>
          <p:nvPr/>
        </p:nvCxnSpPr>
        <p:spPr>
          <a:xfrm flipV="1">
            <a:off x="5429693" y="2761476"/>
            <a:ext cx="0" cy="68347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2B3CF62-6CD7-43B7-A55E-E882F6EC5892}"/>
              </a:ext>
            </a:extLst>
          </p:cNvPr>
          <p:cNvSpPr/>
          <p:nvPr/>
        </p:nvSpPr>
        <p:spPr>
          <a:xfrm>
            <a:off x="4274288" y="2385728"/>
            <a:ext cx="1892596" cy="375748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الصفحة التي سيتم فتحها </a:t>
            </a:r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5FFB7C0D-ADE7-45B8-AB59-B7E76D35BC6F}"/>
              </a:ext>
            </a:extLst>
          </p:cNvPr>
          <p:cNvCxnSpPr/>
          <p:nvPr/>
        </p:nvCxnSpPr>
        <p:spPr>
          <a:xfrm>
            <a:off x="3554786" y="4047729"/>
            <a:ext cx="313306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E18457C4-7332-4EA6-8F72-F558E39A1FEC}"/>
              </a:ext>
            </a:extLst>
          </p:cNvPr>
          <p:cNvCxnSpPr/>
          <p:nvPr/>
        </p:nvCxnSpPr>
        <p:spPr>
          <a:xfrm>
            <a:off x="5032744" y="4047729"/>
            <a:ext cx="0" cy="38959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A9FE722D-EA9F-4CB0-B652-0801BA3254A2}"/>
              </a:ext>
            </a:extLst>
          </p:cNvPr>
          <p:cNvSpPr/>
          <p:nvPr/>
        </p:nvSpPr>
        <p:spPr>
          <a:xfrm>
            <a:off x="3721395" y="4437321"/>
            <a:ext cx="2226758" cy="37574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b="1" dirty="0">
                <a:solidFill>
                  <a:srgbClr val="00B050"/>
                </a:solidFill>
              </a:rPr>
              <a:t>تحديد الرابط التشعبي </a:t>
            </a:r>
            <a:r>
              <a:rPr lang="en-US" b="1" dirty="0">
                <a:solidFill>
                  <a:srgbClr val="00B050"/>
                </a:solidFill>
              </a:rPr>
              <a:t>URL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3A581718-988A-4758-A094-F3658B85D0FE}"/>
              </a:ext>
            </a:extLst>
          </p:cNvPr>
          <p:cNvSpPr/>
          <p:nvPr/>
        </p:nvSpPr>
        <p:spPr>
          <a:xfrm>
            <a:off x="6964112" y="3448501"/>
            <a:ext cx="1109541" cy="3260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D5EBA1A0-5A3D-4583-94F4-F0BA8808A0CE}"/>
              </a:ext>
            </a:extLst>
          </p:cNvPr>
          <p:cNvCxnSpPr>
            <a:cxnSpLocks/>
          </p:cNvCxnSpPr>
          <p:nvPr/>
        </p:nvCxnSpPr>
        <p:spPr>
          <a:xfrm flipV="1">
            <a:off x="7233681" y="2765030"/>
            <a:ext cx="0" cy="683473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B8248B48-5E83-4CF1-A0E5-3A631E21C5BE}"/>
              </a:ext>
            </a:extLst>
          </p:cNvPr>
          <p:cNvSpPr/>
          <p:nvPr/>
        </p:nvSpPr>
        <p:spPr>
          <a:xfrm>
            <a:off x="6748132" y="2333205"/>
            <a:ext cx="1317832" cy="431823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accent1">
                    <a:lumMod val="50000"/>
                  </a:schemeClr>
                </a:solidFill>
              </a:rPr>
              <a:t>النص الذي يضغط عليه المستخدم</a:t>
            </a:r>
          </a:p>
        </p:txBody>
      </p:sp>
    </p:spTree>
    <p:extLst>
      <p:ext uri="{BB962C8B-B14F-4D97-AF65-F5344CB8AC3E}">
        <p14:creationId xmlns:p14="http://schemas.microsoft.com/office/powerpoint/2010/main" val="402503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 animBg="1"/>
      <p:bldP spid="9" grpId="0" animBg="1"/>
      <p:bldP spid="35" grpId="0" animBg="1"/>
      <p:bldP spid="36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66"/>
          <p:cNvSpPr/>
          <p:nvPr/>
        </p:nvSpPr>
        <p:spPr>
          <a:xfrm>
            <a:off x="1301948" y="1123841"/>
            <a:ext cx="3558005" cy="2239025"/>
          </a:xfrm>
          <a:custGeom>
            <a:avLst/>
            <a:gdLst/>
            <a:ahLst/>
            <a:cxnLst/>
            <a:rect l="l" t="t" r="r" b="b"/>
            <a:pathLst>
              <a:path w="105142" h="89561" extrusionOk="0">
                <a:moveTo>
                  <a:pt x="0" y="1"/>
                </a:moveTo>
                <a:lnTo>
                  <a:pt x="0" y="89560"/>
                </a:lnTo>
                <a:lnTo>
                  <a:pt x="105141" y="89560"/>
                </a:lnTo>
                <a:lnTo>
                  <a:pt x="105141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66"/>
          <p:cNvGrpSpPr/>
          <p:nvPr/>
        </p:nvGrpSpPr>
        <p:grpSpPr>
          <a:xfrm>
            <a:off x="425303" y="804963"/>
            <a:ext cx="5479312" cy="3894628"/>
            <a:chOff x="1289555" y="955266"/>
            <a:chExt cx="3734700" cy="3094078"/>
          </a:xfrm>
          <a:solidFill>
            <a:schemeClr val="tx1"/>
          </a:solidFill>
        </p:grpSpPr>
        <p:sp>
          <p:nvSpPr>
            <p:cNvPr id="1663" name="Google Shape;1663;p66"/>
            <p:cNvSpPr/>
            <p:nvPr/>
          </p:nvSpPr>
          <p:spPr>
            <a:xfrm>
              <a:off x="2809030" y="3365578"/>
              <a:ext cx="696100" cy="508950"/>
            </a:xfrm>
            <a:custGeom>
              <a:avLst/>
              <a:gdLst/>
              <a:ahLst/>
              <a:cxnLst/>
              <a:rect l="l" t="t" r="r" b="b"/>
              <a:pathLst>
                <a:path w="27844" h="20358" extrusionOk="0">
                  <a:moveTo>
                    <a:pt x="0" y="0"/>
                  </a:moveTo>
                  <a:lnTo>
                    <a:pt x="0" y="20357"/>
                  </a:lnTo>
                  <a:lnTo>
                    <a:pt x="27844" y="20357"/>
                  </a:lnTo>
                  <a:lnTo>
                    <a:pt x="27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6"/>
            <p:cNvSpPr/>
            <p:nvPr/>
          </p:nvSpPr>
          <p:spPr>
            <a:xfrm>
              <a:off x="1289555" y="955266"/>
              <a:ext cx="3734700" cy="25281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6"/>
            <p:cNvSpPr/>
            <p:nvPr/>
          </p:nvSpPr>
          <p:spPr>
            <a:xfrm>
              <a:off x="4584380" y="3339278"/>
              <a:ext cx="345375" cy="84000"/>
            </a:xfrm>
            <a:custGeom>
              <a:avLst/>
              <a:gdLst/>
              <a:ahLst/>
              <a:cxnLst/>
              <a:rect l="l" t="t" r="r" b="b"/>
              <a:pathLst>
                <a:path w="13815" h="3360" extrusionOk="0">
                  <a:moveTo>
                    <a:pt x="0" y="0"/>
                  </a:moveTo>
                  <a:lnTo>
                    <a:pt x="0" y="3360"/>
                  </a:lnTo>
                  <a:lnTo>
                    <a:pt x="13814" y="3360"/>
                  </a:lnTo>
                  <a:lnTo>
                    <a:pt x="13814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6"/>
            <p:cNvSpPr/>
            <p:nvPr/>
          </p:nvSpPr>
          <p:spPr>
            <a:xfrm>
              <a:off x="1777350" y="3846544"/>
              <a:ext cx="2759100" cy="2028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66"/>
          <p:cNvSpPr/>
          <p:nvPr/>
        </p:nvSpPr>
        <p:spPr>
          <a:xfrm>
            <a:off x="5803244" y="4023888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29;p44">
            <a:extLst>
              <a:ext uri="{FF2B5EF4-FFF2-40B4-BE49-F238E27FC236}">
                <a16:creationId xmlns:a16="http://schemas.microsoft.com/office/drawing/2014/main" id="{6B06D434-B1EE-4AD7-BCEB-C53325B71282}"/>
              </a:ext>
            </a:extLst>
          </p:cNvPr>
          <p:cNvSpPr txBox="1">
            <a:spLocks/>
          </p:cNvSpPr>
          <p:nvPr/>
        </p:nvSpPr>
        <p:spPr>
          <a:xfrm>
            <a:off x="5092053" y="2064130"/>
            <a:ext cx="3734700" cy="8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Barlow Semi Condensed Medium"/>
              </a:rPr>
              <a:t>تطبيق</a:t>
            </a:r>
          </a:p>
        </p:txBody>
      </p:sp>
      <p:grpSp>
        <p:nvGrpSpPr>
          <p:cNvPr id="11" name="Google Shape;2402;p82">
            <a:extLst>
              <a:ext uri="{FF2B5EF4-FFF2-40B4-BE49-F238E27FC236}">
                <a16:creationId xmlns:a16="http://schemas.microsoft.com/office/drawing/2014/main" id="{1FC1A737-82E5-4FA7-8B8D-FCBDDC274EC8}"/>
              </a:ext>
            </a:extLst>
          </p:cNvPr>
          <p:cNvGrpSpPr/>
          <p:nvPr/>
        </p:nvGrpSpPr>
        <p:grpSpPr>
          <a:xfrm>
            <a:off x="6460110" y="1949021"/>
            <a:ext cx="1592701" cy="1389592"/>
            <a:chOff x="7218566" y="2409598"/>
            <a:chExt cx="1592701" cy="1389592"/>
          </a:xfrm>
        </p:grpSpPr>
        <p:sp>
          <p:nvSpPr>
            <p:cNvPr id="14" name="Google Shape;2403;p82">
              <a:extLst>
                <a:ext uri="{FF2B5EF4-FFF2-40B4-BE49-F238E27FC236}">
                  <a16:creationId xmlns:a16="http://schemas.microsoft.com/office/drawing/2014/main" id="{FC9FAE95-DB54-4CF6-A636-41C18E69AA57}"/>
                </a:ext>
              </a:extLst>
            </p:cNvPr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4;p82">
              <a:extLst>
                <a:ext uri="{FF2B5EF4-FFF2-40B4-BE49-F238E27FC236}">
                  <a16:creationId xmlns:a16="http://schemas.microsoft.com/office/drawing/2014/main" id="{8A58E374-DBDD-4958-948A-69BBA671AF2E}"/>
                </a:ext>
              </a:extLst>
            </p:cNvPr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320E069-4515-44DD-B638-88D7CB72C6E8}"/>
              </a:ext>
            </a:extLst>
          </p:cNvPr>
          <p:cNvSpPr/>
          <p:nvPr/>
        </p:nvSpPr>
        <p:spPr>
          <a:xfrm>
            <a:off x="560019" y="884515"/>
            <a:ext cx="5243225" cy="3027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C428F39-3FDC-4CE6-85F9-BDCD60D22711}"/>
              </a:ext>
            </a:extLst>
          </p:cNvPr>
          <p:cNvSpPr/>
          <p:nvPr/>
        </p:nvSpPr>
        <p:spPr>
          <a:xfrm>
            <a:off x="895631" y="1109714"/>
            <a:ext cx="4572000" cy="22389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&lt;!DOCTYPE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html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&lt;html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rtl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&lt;head&gt;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&lt;title&gt;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الروابط التشعبية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&lt;/title&gt;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&lt;meta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charset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"UTF-8"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&lt;/head&gt;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&lt;body&gt;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&lt;h1&gt;   </a:t>
            </a:r>
            <a:r>
              <a:rPr lang="ar-SA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رابط إلى موقع منصة مدرستي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&lt;/h1&gt;</a:t>
            </a: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&lt;a </a:t>
            </a:r>
            <a:r>
              <a:rPr lang="en-US" sz="1100" dirty="0" err="1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href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https://schools.madrasati.sa/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ar-SA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منصة مدرستي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&lt;/a&gt;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&lt;/body&gt;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&lt;/html&gt;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1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9"/>
          <p:cNvSpPr txBox="1">
            <a:spLocks noGrp="1"/>
          </p:cNvSpPr>
          <p:nvPr>
            <p:ph type="title"/>
          </p:nvPr>
        </p:nvSpPr>
        <p:spPr>
          <a:xfrm>
            <a:off x="3184456" y="1054920"/>
            <a:ext cx="5071718" cy="10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cs typeface="+mj-cs"/>
              </a:rPr>
              <a:t>مراجعة الدرس السابق</a:t>
            </a:r>
            <a:endParaRPr sz="3600" b="1" dirty="0">
              <a:cs typeface="+mj-cs"/>
            </a:endParaRPr>
          </a:p>
        </p:txBody>
      </p:sp>
      <p:sp>
        <p:nvSpPr>
          <p:cNvPr id="984" name="Google Shape;984;p49"/>
          <p:cNvSpPr txBox="1">
            <a:spLocks noGrp="1"/>
          </p:cNvSpPr>
          <p:nvPr>
            <p:ph type="subTitle" idx="1"/>
          </p:nvPr>
        </p:nvSpPr>
        <p:spPr>
          <a:xfrm>
            <a:off x="1499342" y="1838554"/>
            <a:ext cx="4192571" cy="21348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cs typeface="+mn-cs"/>
              </a:rPr>
              <a:t>إلى ماذا تشير الوسوم التالية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ar-SA" sz="2000" b="1" dirty="0">
              <a:cs typeface="+mn-cs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cs typeface="+mn-cs"/>
              </a:rPr>
              <a:t>&lt;P&gt;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cs typeface="+mn-cs"/>
              </a:rPr>
              <a:t>&lt;/</a:t>
            </a:r>
            <a:r>
              <a:rPr lang="en-US" sz="2400" b="1" dirty="0" err="1">
                <a:cs typeface="+mn-cs"/>
              </a:rPr>
              <a:t>br</a:t>
            </a:r>
            <a:r>
              <a:rPr lang="en-US" sz="2400" b="1" dirty="0">
                <a:cs typeface="+mn-cs"/>
              </a:rPr>
              <a:t>&gt;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cs typeface="+mn-cs"/>
              </a:rPr>
              <a:t>&lt;h1&gt;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cs typeface="+mn-cs"/>
              </a:rPr>
              <a:t>&lt;title&gt;</a:t>
            </a:r>
            <a:endParaRPr sz="2400" b="1" dirty="0">
              <a:cs typeface="+mn-cs"/>
            </a:endParaRPr>
          </a:p>
        </p:txBody>
      </p:sp>
      <p:sp>
        <p:nvSpPr>
          <p:cNvPr id="985" name="Google Shape;985;p49"/>
          <p:cNvSpPr/>
          <p:nvPr/>
        </p:nvSpPr>
        <p:spPr>
          <a:xfrm>
            <a:off x="6855706" y="1952804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6" name="Google Shape;986;p49"/>
          <p:cNvGrpSpPr/>
          <p:nvPr/>
        </p:nvGrpSpPr>
        <p:grpSpPr>
          <a:xfrm>
            <a:off x="1247009" y="3509079"/>
            <a:ext cx="621656" cy="1108545"/>
            <a:chOff x="3548338" y="1186125"/>
            <a:chExt cx="345000" cy="615175"/>
          </a:xfrm>
        </p:grpSpPr>
        <p:sp>
          <p:nvSpPr>
            <p:cNvPr id="987" name="Google Shape;987;p49"/>
            <p:cNvSpPr/>
            <p:nvPr/>
          </p:nvSpPr>
          <p:spPr>
            <a:xfrm>
              <a:off x="3548338" y="1186125"/>
              <a:ext cx="345000" cy="68500"/>
            </a:xfrm>
            <a:custGeom>
              <a:avLst/>
              <a:gdLst/>
              <a:ahLst/>
              <a:cxnLst/>
              <a:rect l="l" t="t" r="r" b="b"/>
              <a:pathLst>
                <a:path w="13800" h="2740" extrusionOk="0">
                  <a:moveTo>
                    <a:pt x="0" y="0"/>
                  </a:moveTo>
                  <a:lnTo>
                    <a:pt x="0" y="2739"/>
                  </a:lnTo>
                  <a:lnTo>
                    <a:pt x="13800" y="2739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9"/>
            <p:cNvSpPr/>
            <p:nvPr/>
          </p:nvSpPr>
          <p:spPr>
            <a:xfrm>
              <a:off x="3548338" y="1732475"/>
              <a:ext cx="345000" cy="68825"/>
            </a:xfrm>
            <a:custGeom>
              <a:avLst/>
              <a:gdLst/>
              <a:ahLst/>
              <a:cxnLst/>
              <a:rect l="l" t="t" r="r" b="b"/>
              <a:pathLst>
                <a:path w="13800" h="2753" extrusionOk="0">
                  <a:moveTo>
                    <a:pt x="0" y="0"/>
                  </a:moveTo>
                  <a:lnTo>
                    <a:pt x="0" y="2752"/>
                  </a:lnTo>
                  <a:lnTo>
                    <a:pt x="13800" y="2752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9"/>
            <p:cNvSpPr/>
            <p:nvPr/>
          </p:nvSpPr>
          <p:spPr>
            <a:xfrm>
              <a:off x="3582063" y="1254600"/>
              <a:ext cx="277550" cy="477900"/>
            </a:xfrm>
            <a:custGeom>
              <a:avLst/>
              <a:gdLst/>
              <a:ahLst/>
              <a:cxnLst/>
              <a:rect l="l" t="t" r="r" b="b"/>
              <a:pathLst>
                <a:path w="11102" h="19116" extrusionOk="0">
                  <a:moveTo>
                    <a:pt x="0" y="0"/>
                  </a:moveTo>
                  <a:lnTo>
                    <a:pt x="0" y="5343"/>
                  </a:lnTo>
                  <a:lnTo>
                    <a:pt x="3628" y="8836"/>
                  </a:lnTo>
                  <a:lnTo>
                    <a:pt x="3628" y="10280"/>
                  </a:lnTo>
                  <a:lnTo>
                    <a:pt x="0" y="13787"/>
                  </a:lnTo>
                  <a:lnTo>
                    <a:pt x="0" y="19115"/>
                  </a:lnTo>
                  <a:lnTo>
                    <a:pt x="11102" y="19115"/>
                  </a:lnTo>
                  <a:lnTo>
                    <a:pt x="11102" y="13787"/>
                  </a:lnTo>
                  <a:lnTo>
                    <a:pt x="7474" y="10280"/>
                  </a:lnTo>
                  <a:lnTo>
                    <a:pt x="7474" y="8836"/>
                  </a:lnTo>
                  <a:lnTo>
                    <a:pt x="11102" y="5343"/>
                  </a:lnTo>
                  <a:lnTo>
                    <a:pt x="11102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9"/>
            <p:cNvSpPr/>
            <p:nvPr/>
          </p:nvSpPr>
          <p:spPr>
            <a:xfrm>
              <a:off x="3588113" y="1618825"/>
              <a:ext cx="265425" cy="113675"/>
            </a:xfrm>
            <a:custGeom>
              <a:avLst/>
              <a:gdLst/>
              <a:ahLst/>
              <a:cxnLst/>
              <a:rect l="l" t="t" r="r" b="b"/>
              <a:pathLst>
                <a:path w="10617" h="4547" extrusionOk="0">
                  <a:moveTo>
                    <a:pt x="4641" y="1"/>
                  </a:moveTo>
                  <a:lnTo>
                    <a:pt x="1" y="4546"/>
                  </a:lnTo>
                  <a:lnTo>
                    <a:pt x="10617" y="4546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9"/>
            <p:cNvSpPr/>
            <p:nvPr/>
          </p:nvSpPr>
          <p:spPr>
            <a:xfrm>
              <a:off x="3704138" y="1567900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335" y="1349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9"/>
            <p:cNvSpPr/>
            <p:nvPr/>
          </p:nvSpPr>
          <p:spPr>
            <a:xfrm>
              <a:off x="3704138" y="1519325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335" y="1350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9"/>
            <p:cNvSpPr/>
            <p:nvPr/>
          </p:nvSpPr>
          <p:spPr>
            <a:xfrm>
              <a:off x="3656238" y="1396925"/>
              <a:ext cx="129175" cy="46875"/>
            </a:xfrm>
            <a:custGeom>
              <a:avLst/>
              <a:gdLst/>
              <a:ahLst/>
              <a:cxnLst/>
              <a:rect l="l" t="t" r="r" b="b"/>
              <a:pathLst>
                <a:path w="5167" h="1875" extrusionOk="0">
                  <a:moveTo>
                    <a:pt x="1" y="0"/>
                  </a:moveTo>
                  <a:lnTo>
                    <a:pt x="1916" y="1875"/>
                  </a:lnTo>
                  <a:lnTo>
                    <a:pt x="3251" y="1875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2C9EEBF6-6AA8-4423-B20B-ED3DF85BB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54" y="2841859"/>
            <a:ext cx="1931318" cy="113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" grpId="0"/>
      <p:bldP spid="98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82"/>
          <p:cNvSpPr txBox="1">
            <a:spLocks noGrp="1"/>
          </p:cNvSpPr>
          <p:nvPr>
            <p:ph type="ctrTitle"/>
          </p:nvPr>
        </p:nvSpPr>
        <p:spPr>
          <a:xfrm>
            <a:off x="2431688" y="1181813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الهدف الثالث</a:t>
            </a:r>
            <a:endParaRPr dirty="0">
              <a:cs typeface="+mj-cs"/>
            </a:endParaRPr>
          </a:p>
        </p:txBody>
      </p:sp>
      <p:grpSp>
        <p:nvGrpSpPr>
          <p:cNvPr id="2402" name="Google Shape;2402;p82"/>
          <p:cNvGrpSpPr/>
          <p:nvPr/>
        </p:nvGrpSpPr>
        <p:grpSpPr>
          <a:xfrm>
            <a:off x="7218566" y="2409598"/>
            <a:ext cx="1592701" cy="1389592"/>
            <a:chOff x="7218566" y="2409598"/>
            <a:chExt cx="1592701" cy="1389592"/>
          </a:xfrm>
        </p:grpSpPr>
        <p:sp>
          <p:nvSpPr>
            <p:cNvPr id="2403" name="Google Shape;2403;p82"/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82"/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82"/>
          <p:cNvSpPr/>
          <p:nvPr/>
        </p:nvSpPr>
        <p:spPr>
          <a:xfrm>
            <a:off x="2642541" y="22891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82"/>
          <p:cNvSpPr/>
          <p:nvPr/>
        </p:nvSpPr>
        <p:spPr>
          <a:xfrm>
            <a:off x="1397366" y="12866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0;p51">
            <a:extLst>
              <a:ext uri="{FF2B5EF4-FFF2-40B4-BE49-F238E27FC236}">
                <a16:creationId xmlns:a16="http://schemas.microsoft.com/office/drawing/2014/main" id="{75AE9C5F-8A08-4653-8F81-0D1DA86938ED}"/>
              </a:ext>
            </a:extLst>
          </p:cNvPr>
          <p:cNvSpPr txBox="1">
            <a:spLocks/>
          </p:cNvSpPr>
          <p:nvPr/>
        </p:nvSpPr>
        <p:spPr>
          <a:xfrm>
            <a:off x="2275499" y="2533314"/>
            <a:ext cx="500383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خاصية الهدف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(Target)</a:t>
            </a:r>
            <a:endParaRPr lang="ar-SA" sz="3600" b="1" dirty="0">
              <a:solidFill>
                <a:schemeClr val="accent3">
                  <a:lumMod val="75000"/>
                </a:schemeClr>
              </a:solidFill>
              <a:cs typeface="+mj-cs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2670B02-1E62-4CD2-ABD5-C8E25C6F1F89}"/>
              </a:ext>
            </a:extLst>
          </p:cNvPr>
          <p:cNvSpPr/>
          <p:nvPr/>
        </p:nvSpPr>
        <p:spPr>
          <a:xfrm>
            <a:off x="1740484" y="3366977"/>
            <a:ext cx="5538851" cy="5277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0913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52"/>
          <p:cNvGrpSpPr/>
          <p:nvPr/>
        </p:nvGrpSpPr>
        <p:grpSpPr>
          <a:xfrm>
            <a:off x="1643122" y="55027"/>
            <a:ext cx="7340130" cy="5033446"/>
            <a:chOff x="2382150" y="813800"/>
            <a:chExt cx="6050100" cy="3279000"/>
          </a:xfrm>
        </p:grpSpPr>
        <p:sp>
          <p:nvSpPr>
            <p:cNvPr id="1086" name="Google Shape;1086;p52"/>
            <p:cNvSpPr/>
            <p:nvPr/>
          </p:nvSpPr>
          <p:spPr>
            <a:xfrm>
              <a:off x="2382150" y="813800"/>
              <a:ext cx="6050100" cy="3279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2523450" y="1263775"/>
              <a:ext cx="5767500" cy="23730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2837850" y="3636800"/>
              <a:ext cx="51339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2523447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7971621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 rot="5400000">
              <a:off x="8059094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 rot="-5400000" flipH="1">
              <a:off x="2594186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3" name="Google Shape;1093;p52"/>
            <p:cNvGrpSpPr/>
            <p:nvPr/>
          </p:nvGrpSpPr>
          <p:grpSpPr>
            <a:xfrm>
              <a:off x="7619699" y="941876"/>
              <a:ext cx="650792" cy="195929"/>
              <a:chOff x="7302375" y="739400"/>
              <a:chExt cx="386525" cy="116375"/>
            </a:xfrm>
          </p:grpSpPr>
          <p:sp>
            <p:nvSpPr>
              <p:cNvPr id="1094" name="Google Shape;1094;p5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5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5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5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5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06" name="Google Shape;1106;p52"/>
          <p:cNvSpPr txBox="1">
            <a:spLocks noGrp="1"/>
          </p:cNvSpPr>
          <p:nvPr>
            <p:ph type="subTitle" idx="1"/>
          </p:nvPr>
        </p:nvSpPr>
        <p:spPr>
          <a:xfrm>
            <a:off x="2952844" y="4484621"/>
            <a:ext cx="48582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cs typeface="+mj-cs"/>
              </a:rPr>
              <a:t>موقع فتح الصفحة المرتبطة بعنوان </a:t>
            </a:r>
            <a:r>
              <a:rPr lang="en-US" sz="2400" b="1" dirty="0">
                <a:cs typeface="+mj-cs"/>
              </a:rPr>
              <a:t>URL</a:t>
            </a:r>
            <a:endParaRPr sz="2400" b="1" dirty="0">
              <a:cs typeface="+mj-cs"/>
            </a:endParaRPr>
          </a:p>
        </p:txBody>
      </p:sp>
      <p:sp>
        <p:nvSpPr>
          <p:cNvPr id="1107" name="Google Shape;1107;p52"/>
          <p:cNvSpPr/>
          <p:nvPr/>
        </p:nvSpPr>
        <p:spPr>
          <a:xfrm>
            <a:off x="7668242" y="4527609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52"/>
          <p:cNvSpPr/>
          <p:nvPr/>
        </p:nvSpPr>
        <p:spPr>
          <a:xfrm>
            <a:off x="6104674" y="155108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2"/>
          <p:cNvSpPr/>
          <p:nvPr/>
        </p:nvSpPr>
        <p:spPr>
          <a:xfrm>
            <a:off x="1596545" y="1675575"/>
            <a:ext cx="74786" cy="75327"/>
          </a:xfrm>
          <a:custGeom>
            <a:avLst/>
            <a:gdLst/>
            <a:ahLst/>
            <a:cxnLst/>
            <a:rect l="l" t="t" r="r" b="b"/>
            <a:pathLst>
              <a:path w="1782" h="1795" extrusionOk="0">
                <a:moveTo>
                  <a:pt x="0" y="0"/>
                </a:moveTo>
                <a:lnTo>
                  <a:pt x="0" y="1795"/>
                </a:lnTo>
                <a:lnTo>
                  <a:pt x="1781" y="1795"/>
                </a:lnTo>
                <a:lnTo>
                  <a:pt x="178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52"/>
          <p:cNvSpPr/>
          <p:nvPr/>
        </p:nvSpPr>
        <p:spPr>
          <a:xfrm>
            <a:off x="1588613" y="1667644"/>
            <a:ext cx="90608" cy="91190"/>
          </a:xfrm>
          <a:custGeom>
            <a:avLst/>
            <a:gdLst/>
            <a:ahLst/>
            <a:cxnLst/>
            <a:rect l="l" t="t" r="r" b="b"/>
            <a:pathLst>
              <a:path w="2159" h="2173" extrusionOk="0">
                <a:moveTo>
                  <a:pt x="1794" y="378"/>
                </a:moveTo>
                <a:lnTo>
                  <a:pt x="1794" y="1795"/>
                </a:lnTo>
                <a:lnTo>
                  <a:pt x="378" y="1795"/>
                </a:lnTo>
                <a:lnTo>
                  <a:pt x="378" y="378"/>
                </a:lnTo>
                <a:close/>
                <a:moveTo>
                  <a:pt x="1" y="0"/>
                </a:moveTo>
                <a:lnTo>
                  <a:pt x="1" y="2173"/>
                </a:lnTo>
                <a:lnTo>
                  <a:pt x="2159" y="2173"/>
                </a:lnTo>
                <a:lnTo>
                  <a:pt x="21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52"/>
          <p:cNvSpPr/>
          <p:nvPr/>
        </p:nvSpPr>
        <p:spPr>
          <a:xfrm>
            <a:off x="1213349" y="30623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52"/>
          <p:cNvSpPr/>
          <p:nvPr/>
        </p:nvSpPr>
        <p:spPr>
          <a:xfrm>
            <a:off x="1731766" y="36844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3" name="Google Shape;1113;p52"/>
          <p:cNvGrpSpPr/>
          <p:nvPr/>
        </p:nvGrpSpPr>
        <p:grpSpPr>
          <a:xfrm>
            <a:off x="719991" y="3889718"/>
            <a:ext cx="551596" cy="551596"/>
            <a:chOff x="623500" y="261050"/>
            <a:chExt cx="935225" cy="935225"/>
          </a:xfrm>
        </p:grpSpPr>
        <p:sp>
          <p:nvSpPr>
            <p:cNvPr id="1114" name="Google Shape;1114;p52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8" name="Google Shape;1118;p52"/>
          <p:cNvSpPr/>
          <p:nvPr/>
        </p:nvSpPr>
        <p:spPr>
          <a:xfrm>
            <a:off x="889099" y="9589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52"/>
          <p:cNvSpPr/>
          <p:nvPr/>
        </p:nvSpPr>
        <p:spPr>
          <a:xfrm>
            <a:off x="2866816" y="444133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52"/>
          <p:cNvSpPr/>
          <p:nvPr/>
        </p:nvSpPr>
        <p:spPr>
          <a:xfrm>
            <a:off x="3551966" y="3778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52"/>
          <p:cNvSpPr/>
          <p:nvPr/>
        </p:nvSpPr>
        <p:spPr>
          <a:xfrm>
            <a:off x="395749" y="31131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2" name="Google Shape;1122;p52"/>
          <p:cNvGrpSpPr/>
          <p:nvPr/>
        </p:nvGrpSpPr>
        <p:grpSpPr>
          <a:xfrm>
            <a:off x="363329" y="142026"/>
            <a:ext cx="1563234" cy="1974881"/>
            <a:chOff x="778238" y="551249"/>
            <a:chExt cx="1895575" cy="2283801"/>
          </a:xfrm>
        </p:grpSpPr>
        <p:grpSp>
          <p:nvGrpSpPr>
            <p:cNvPr id="1123" name="Google Shape;1123;p52"/>
            <p:cNvGrpSpPr/>
            <p:nvPr/>
          </p:nvGrpSpPr>
          <p:grpSpPr>
            <a:xfrm>
              <a:off x="1402213" y="551249"/>
              <a:ext cx="1271600" cy="1282526"/>
              <a:chOff x="1525750" y="551249"/>
              <a:chExt cx="1271600" cy="1282526"/>
            </a:xfrm>
          </p:grpSpPr>
          <p:sp>
            <p:nvSpPr>
              <p:cNvPr id="1124" name="Google Shape;1124;p52"/>
              <p:cNvSpPr/>
              <p:nvPr/>
            </p:nvSpPr>
            <p:spPr>
              <a:xfrm>
                <a:off x="1525750" y="555175"/>
                <a:ext cx="1271600" cy="1278600"/>
              </a:xfrm>
              <a:prstGeom prst="flowChartPunchedCard">
                <a:avLst/>
              </a:pr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rgbClr val="000000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5" name="Google Shape;1125;p52"/>
              <p:cNvGrpSpPr/>
              <p:nvPr/>
            </p:nvGrpSpPr>
            <p:grpSpPr>
              <a:xfrm>
                <a:off x="1893214" y="551249"/>
                <a:ext cx="595603" cy="916012"/>
                <a:chOff x="1893214" y="551249"/>
                <a:chExt cx="595603" cy="916012"/>
              </a:xfrm>
            </p:grpSpPr>
            <p:sp>
              <p:nvSpPr>
                <p:cNvPr id="1126" name="Google Shape;1126;p52"/>
                <p:cNvSpPr/>
                <p:nvPr/>
              </p:nvSpPr>
              <p:spPr>
                <a:xfrm>
                  <a:off x="1893214" y="931158"/>
                  <a:ext cx="536722" cy="536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9" h="12775" extrusionOk="0">
                      <a:moveTo>
                        <a:pt x="6394" y="0"/>
                      </a:moveTo>
                      <a:cubicBezTo>
                        <a:pt x="2860" y="0"/>
                        <a:pt x="0" y="2860"/>
                        <a:pt x="0" y="6394"/>
                      </a:cubicBezTo>
                      <a:cubicBezTo>
                        <a:pt x="0" y="9915"/>
                        <a:pt x="2860" y="12775"/>
                        <a:pt x="6394" y="12775"/>
                      </a:cubicBezTo>
                      <a:cubicBezTo>
                        <a:pt x="9929" y="12775"/>
                        <a:pt x="12789" y="9915"/>
                        <a:pt x="12789" y="6394"/>
                      </a:cubicBezTo>
                      <a:cubicBezTo>
                        <a:pt x="12789" y="2860"/>
                        <a:pt x="9929" y="0"/>
                        <a:pt x="6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52"/>
                <p:cNvSpPr/>
                <p:nvPr/>
              </p:nvSpPr>
              <p:spPr>
                <a:xfrm>
                  <a:off x="2074891" y="1112824"/>
                  <a:ext cx="173284" cy="172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" h="4116" extrusionOk="0">
                      <a:moveTo>
                        <a:pt x="2065" y="1"/>
                      </a:moveTo>
                      <a:cubicBezTo>
                        <a:pt x="932" y="1"/>
                        <a:pt x="1" y="918"/>
                        <a:pt x="1" y="2065"/>
                      </a:cubicBezTo>
                      <a:cubicBezTo>
                        <a:pt x="1" y="3199"/>
                        <a:pt x="932" y="4116"/>
                        <a:pt x="2065" y="4116"/>
                      </a:cubicBezTo>
                      <a:cubicBezTo>
                        <a:pt x="3199" y="4116"/>
                        <a:pt x="4129" y="3199"/>
                        <a:pt x="4129" y="2065"/>
                      </a:cubicBezTo>
                      <a:cubicBezTo>
                        <a:pt x="4129" y="918"/>
                        <a:pt x="3199" y="1"/>
                        <a:pt x="206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52"/>
                <p:cNvSpPr/>
                <p:nvPr/>
              </p:nvSpPr>
              <p:spPr>
                <a:xfrm>
                  <a:off x="1921500" y="551249"/>
                  <a:ext cx="567317" cy="26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8" h="6248" extrusionOk="0">
                      <a:moveTo>
                        <a:pt x="1" y="1"/>
                      </a:moveTo>
                      <a:lnTo>
                        <a:pt x="1" y="6247"/>
                      </a:lnTo>
                      <a:lnTo>
                        <a:pt x="13518" y="6247"/>
                      </a:lnTo>
                      <a:lnTo>
                        <a:pt x="1351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52"/>
                <p:cNvSpPr/>
                <p:nvPr/>
              </p:nvSpPr>
              <p:spPr>
                <a:xfrm>
                  <a:off x="2248720" y="607314"/>
                  <a:ext cx="75332" cy="7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82" extrusionOk="0">
                      <a:moveTo>
                        <a:pt x="1" y="1"/>
                      </a:moveTo>
                      <a:lnTo>
                        <a:pt x="1" y="1782"/>
                      </a:lnTo>
                      <a:lnTo>
                        <a:pt x="1795" y="1782"/>
                      </a:lnTo>
                      <a:lnTo>
                        <a:pt x="179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52"/>
                <p:cNvSpPr/>
                <p:nvPr/>
              </p:nvSpPr>
              <p:spPr>
                <a:xfrm>
                  <a:off x="1982646" y="607314"/>
                  <a:ext cx="75332" cy="150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3576" extrusionOk="0">
                      <a:moveTo>
                        <a:pt x="1" y="1"/>
                      </a:moveTo>
                      <a:lnTo>
                        <a:pt x="1" y="3575"/>
                      </a:lnTo>
                      <a:lnTo>
                        <a:pt x="1794" y="3575"/>
                      </a:lnTo>
                      <a:lnTo>
                        <a:pt x="179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52"/>
                <p:cNvSpPr/>
                <p:nvPr/>
              </p:nvSpPr>
              <p:spPr>
                <a:xfrm>
                  <a:off x="2413443" y="551249"/>
                  <a:ext cx="75374" cy="26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6248" extrusionOk="0">
                      <a:moveTo>
                        <a:pt x="1" y="1"/>
                      </a:moveTo>
                      <a:lnTo>
                        <a:pt x="1" y="6247"/>
                      </a:lnTo>
                      <a:lnTo>
                        <a:pt x="1796" y="6247"/>
                      </a:lnTo>
                      <a:lnTo>
                        <a:pt x="179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2" name="Google Shape;1132;p52"/>
            <p:cNvGrpSpPr/>
            <p:nvPr/>
          </p:nvGrpSpPr>
          <p:grpSpPr>
            <a:xfrm>
              <a:off x="778238" y="1556450"/>
              <a:ext cx="1315800" cy="1278600"/>
              <a:chOff x="1850663" y="3555925"/>
              <a:chExt cx="1315800" cy="1278600"/>
            </a:xfrm>
          </p:grpSpPr>
          <p:grpSp>
            <p:nvGrpSpPr>
              <p:cNvPr id="1133" name="Google Shape;1133;p52"/>
              <p:cNvGrpSpPr/>
              <p:nvPr/>
            </p:nvGrpSpPr>
            <p:grpSpPr>
              <a:xfrm>
                <a:off x="1850663" y="3555925"/>
                <a:ext cx="1315800" cy="1278600"/>
                <a:chOff x="2345200" y="3503950"/>
                <a:chExt cx="1315800" cy="1278600"/>
              </a:xfrm>
            </p:grpSpPr>
            <p:sp>
              <p:nvSpPr>
                <p:cNvPr id="1134" name="Google Shape;1134;p52"/>
                <p:cNvSpPr/>
                <p:nvPr/>
              </p:nvSpPr>
              <p:spPr>
                <a:xfrm>
                  <a:off x="2345200" y="3503950"/>
                  <a:ext cx="1315800" cy="12786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04775" dir="540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52"/>
                <p:cNvSpPr/>
                <p:nvPr/>
              </p:nvSpPr>
              <p:spPr>
                <a:xfrm>
                  <a:off x="2421850" y="3755575"/>
                  <a:ext cx="1162500" cy="9639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6" name="Google Shape;1136;p52"/>
              <p:cNvGrpSpPr/>
              <p:nvPr/>
            </p:nvGrpSpPr>
            <p:grpSpPr>
              <a:xfrm>
                <a:off x="2646057" y="3607910"/>
                <a:ext cx="439402" cy="132693"/>
                <a:chOff x="1605732" y="3538060"/>
                <a:chExt cx="439402" cy="132693"/>
              </a:xfrm>
            </p:grpSpPr>
            <p:sp>
              <p:nvSpPr>
                <p:cNvPr id="1137" name="Google Shape;1137;p52"/>
                <p:cNvSpPr/>
                <p:nvPr/>
              </p:nvSpPr>
              <p:spPr>
                <a:xfrm>
                  <a:off x="1611501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52"/>
                <p:cNvSpPr/>
                <p:nvPr/>
              </p:nvSpPr>
              <p:spPr>
                <a:xfrm>
                  <a:off x="1605732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52"/>
                <p:cNvSpPr/>
                <p:nvPr/>
              </p:nvSpPr>
              <p:spPr>
                <a:xfrm>
                  <a:off x="1634862" y="3598651"/>
                  <a:ext cx="74801" cy="11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405" extrusionOk="0">
                      <a:moveTo>
                        <a:pt x="1" y="0"/>
                      </a:moveTo>
                      <a:lnTo>
                        <a:pt x="1" y="405"/>
                      </a:lnTo>
                      <a:lnTo>
                        <a:pt x="2632" y="405"/>
                      </a:lnTo>
                      <a:lnTo>
                        <a:pt x="263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52"/>
                <p:cNvSpPr/>
                <p:nvPr/>
              </p:nvSpPr>
              <p:spPr>
                <a:xfrm>
                  <a:off x="1918209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52"/>
                <p:cNvSpPr/>
                <p:nvPr/>
              </p:nvSpPr>
              <p:spPr>
                <a:xfrm>
                  <a:off x="1912440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63" y="406"/>
                      </a:moveTo>
                      <a:lnTo>
                        <a:pt x="4263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52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270" y="1"/>
                      </a:moveTo>
                      <a:lnTo>
                        <a:pt x="1" y="271"/>
                      </a:lnTo>
                      <a:lnTo>
                        <a:pt x="1862" y="2146"/>
                      </a:lnTo>
                      <a:lnTo>
                        <a:pt x="2146" y="1863"/>
                      </a:lnTo>
                      <a:lnTo>
                        <a:pt x="2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52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1862" y="1"/>
                      </a:moveTo>
                      <a:lnTo>
                        <a:pt x="1" y="1863"/>
                      </a:lnTo>
                      <a:lnTo>
                        <a:pt x="270" y="2146"/>
                      </a:lnTo>
                      <a:lnTo>
                        <a:pt x="2146" y="271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52"/>
                <p:cNvSpPr/>
                <p:nvPr/>
              </p:nvSpPr>
              <p:spPr>
                <a:xfrm>
                  <a:off x="1764855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52"/>
                <p:cNvSpPr/>
                <p:nvPr/>
              </p:nvSpPr>
              <p:spPr>
                <a:xfrm>
                  <a:off x="1759086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52"/>
                <p:cNvSpPr/>
                <p:nvPr/>
              </p:nvSpPr>
              <p:spPr>
                <a:xfrm>
                  <a:off x="1792053" y="3571027"/>
                  <a:ext cx="66730" cy="66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49" extrusionOk="0">
                      <a:moveTo>
                        <a:pt x="1943" y="406"/>
                      </a:moveTo>
                      <a:lnTo>
                        <a:pt x="1943" y="1944"/>
                      </a:lnTo>
                      <a:lnTo>
                        <a:pt x="405" y="194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2348"/>
                      </a:lnTo>
                      <a:lnTo>
                        <a:pt x="2348" y="2348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" name="05  خاصية Target في الروابط التشعبية   في برنامج  visual studio code للبرمجة بـ HTML  - تقنية رقمية">
            <a:hlinkClick r:id="" action="ppaction://media"/>
            <a:extLst>
              <a:ext uri="{FF2B5EF4-FFF2-40B4-BE49-F238E27FC236}">
                <a16:creationId xmlns:a16="http://schemas.microsoft.com/office/drawing/2014/main" id="{1861C4A8-A25A-4947-8300-988C0D20C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312" y="805772"/>
            <a:ext cx="6810147" cy="348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54"/>
          <p:cNvGrpSpPr/>
          <p:nvPr/>
        </p:nvGrpSpPr>
        <p:grpSpPr>
          <a:xfrm>
            <a:off x="4701544" y="1772005"/>
            <a:ext cx="3744300" cy="2596802"/>
            <a:chOff x="720000" y="1704817"/>
            <a:chExt cx="3744300" cy="2596802"/>
          </a:xfrm>
        </p:grpSpPr>
        <p:sp>
          <p:nvSpPr>
            <p:cNvPr id="1183" name="Google Shape;1183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5" name="Google Shape;1185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186" name="Google Shape;1186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6" name="Google Shape;1196;p54"/>
          <p:cNvGrpSpPr/>
          <p:nvPr/>
        </p:nvGrpSpPr>
        <p:grpSpPr>
          <a:xfrm>
            <a:off x="718884" y="1738412"/>
            <a:ext cx="3744300" cy="2596802"/>
            <a:chOff x="720000" y="1704817"/>
            <a:chExt cx="3744300" cy="2596802"/>
          </a:xfrm>
        </p:grpSpPr>
        <p:sp>
          <p:nvSpPr>
            <p:cNvPr id="1197" name="Google Shape;1197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9" name="Google Shape;1199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200" name="Google Shape;1200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0" name="Google Shape;1210;p54"/>
          <p:cNvSpPr txBox="1">
            <a:spLocks noGrp="1"/>
          </p:cNvSpPr>
          <p:nvPr>
            <p:ph type="subTitle" idx="1"/>
          </p:nvPr>
        </p:nvSpPr>
        <p:spPr>
          <a:xfrm>
            <a:off x="718884" y="2143049"/>
            <a:ext cx="3674703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إحدى قيم خاصية الهدف القيمة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_top</a:t>
            </a:r>
            <a:endParaRPr lang="ar-SA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14" name="Google Shape;1214;p54"/>
          <p:cNvSpPr txBox="1">
            <a:spLocks noGrp="1"/>
          </p:cNvSpPr>
          <p:nvPr>
            <p:ph type="title"/>
          </p:nvPr>
        </p:nvSpPr>
        <p:spPr>
          <a:xfrm>
            <a:off x="85134" y="782446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أسئلة</a:t>
            </a:r>
            <a:endParaRPr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1215" name="Google Shape;1215;p54"/>
          <p:cNvGrpSpPr/>
          <p:nvPr/>
        </p:nvGrpSpPr>
        <p:grpSpPr>
          <a:xfrm>
            <a:off x="7755497" y="773827"/>
            <a:ext cx="1014018" cy="964585"/>
            <a:chOff x="5832881" y="3671050"/>
            <a:chExt cx="1430666" cy="1310321"/>
          </a:xfrm>
        </p:grpSpPr>
        <p:grpSp>
          <p:nvGrpSpPr>
            <p:cNvPr id="1216" name="Google Shape;1216;p54"/>
            <p:cNvGrpSpPr/>
            <p:nvPr/>
          </p:nvGrpSpPr>
          <p:grpSpPr>
            <a:xfrm>
              <a:off x="5832881" y="3671050"/>
              <a:ext cx="1124441" cy="921546"/>
              <a:chOff x="1586225" y="1400325"/>
              <a:chExt cx="798325" cy="654275"/>
            </a:xfrm>
          </p:grpSpPr>
          <p:sp>
            <p:nvSpPr>
              <p:cNvPr id="1217" name="Google Shape;1217;p54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4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19" name="Google Shape;1219;p54"/>
            <p:cNvGrpSpPr/>
            <p:nvPr/>
          </p:nvGrpSpPr>
          <p:grpSpPr>
            <a:xfrm>
              <a:off x="6139106" y="4059825"/>
              <a:ext cx="1124441" cy="921546"/>
              <a:chOff x="1586225" y="1400325"/>
              <a:chExt cx="798325" cy="654275"/>
            </a:xfrm>
          </p:grpSpPr>
          <p:sp>
            <p:nvSpPr>
              <p:cNvPr id="1220" name="Google Shape;1220;p54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4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مستطيل: زوايا مستديرة 43">
            <a:hlinkClick r:id="" action="ppaction://noaction">
              <a:snd r:embed="rId5" name="صح.wav"/>
            </a:hlinkClick>
            <a:extLst>
              <a:ext uri="{FF2B5EF4-FFF2-40B4-BE49-F238E27FC236}">
                <a16:creationId xmlns:a16="http://schemas.microsoft.com/office/drawing/2014/main" id="{C55C146E-4E19-435E-91BE-F3B3EF3A7A53}"/>
              </a:ext>
            </a:extLst>
          </p:cNvPr>
          <p:cNvSpPr/>
          <p:nvPr/>
        </p:nvSpPr>
        <p:spPr>
          <a:xfrm>
            <a:off x="930601" y="3347347"/>
            <a:ext cx="3372949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ستفتح الصفحة في محتوى النافذة</a:t>
            </a:r>
          </a:p>
        </p:txBody>
      </p:sp>
      <p:sp>
        <p:nvSpPr>
          <p:cNvPr id="45" name="مستطيل: زوايا مستديرة 44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CB1EE250-2C82-4B9B-BE99-154DFD0E536A}"/>
              </a:ext>
            </a:extLst>
          </p:cNvPr>
          <p:cNvSpPr/>
          <p:nvPr/>
        </p:nvSpPr>
        <p:spPr>
          <a:xfrm>
            <a:off x="908730" y="3863765"/>
            <a:ext cx="3394820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1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ستفتح الصفحة في علامة تبويب جديدة</a:t>
            </a:r>
          </a:p>
        </p:txBody>
      </p:sp>
      <p:sp>
        <p:nvSpPr>
          <p:cNvPr id="46" name="مستطيل: زوايا مستديرة 45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AC15D8B0-6BB6-479F-A89F-E45277E3D424}"/>
              </a:ext>
            </a:extLst>
          </p:cNvPr>
          <p:cNvSpPr/>
          <p:nvPr/>
        </p:nvSpPr>
        <p:spPr>
          <a:xfrm>
            <a:off x="930601" y="2866370"/>
            <a:ext cx="3372950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  <a:latin typeface="Dubai" panose="020B0503030403030204" pitchFamily="34" charset="-78"/>
              <a:cs typeface="+mj-cs"/>
            </a:endParaRPr>
          </a:p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+mj-cs"/>
              </a:rPr>
              <a:t>ستفتح الصفحة في النافذة الرئيسة </a:t>
            </a:r>
          </a:p>
          <a:p>
            <a:pPr algn="ctr"/>
            <a:endParaRPr lang="ar-SA" sz="24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7" name="Google Shape;1210;p54">
            <a:extLst>
              <a:ext uri="{FF2B5EF4-FFF2-40B4-BE49-F238E27FC236}">
                <a16:creationId xmlns:a16="http://schemas.microsoft.com/office/drawing/2014/main" id="{1C721B83-CE51-4C83-935D-6A3FA62EC2DE}"/>
              </a:ext>
            </a:extLst>
          </p:cNvPr>
          <p:cNvSpPr txBox="1">
            <a:spLocks/>
          </p:cNvSpPr>
          <p:nvPr/>
        </p:nvSpPr>
        <p:spPr>
          <a:xfrm>
            <a:off x="4779793" y="2154345"/>
            <a:ext cx="367470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rtl="1"/>
            <a:r>
              <a:rPr lang="ar-SA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إحدى قيم خاصية الهدف القيمة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_blank</a:t>
            </a:r>
            <a:endParaRPr lang="ar-SA"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  <p:sp>
        <p:nvSpPr>
          <p:cNvPr id="50" name="مستطيل: زوايا مستديرة 49">
            <a:hlinkClick r:id="" action="ppaction://noaction">
              <a:snd r:embed="rId5" name="صح.wav"/>
            </a:hlinkClick>
            <a:extLst>
              <a:ext uri="{FF2B5EF4-FFF2-40B4-BE49-F238E27FC236}">
                <a16:creationId xmlns:a16="http://schemas.microsoft.com/office/drawing/2014/main" id="{28FFA91A-8C40-4966-886C-F2C493D77936}"/>
              </a:ext>
            </a:extLst>
          </p:cNvPr>
          <p:cNvSpPr/>
          <p:nvPr/>
        </p:nvSpPr>
        <p:spPr>
          <a:xfrm>
            <a:off x="4770472" y="3342698"/>
            <a:ext cx="3572542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ستفتح الصفحة في علامة تبويب جديدة</a:t>
            </a:r>
          </a:p>
        </p:txBody>
      </p:sp>
      <p:sp>
        <p:nvSpPr>
          <p:cNvPr id="51" name="مستطيل: زوايا مستديرة 50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2B3A73EE-29D5-49CE-A16A-B3D9628B9C4E}"/>
              </a:ext>
            </a:extLst>
          </p:cNvPr>
          <p:cNvSpPr/>
          <p:nvPr/>
        </p:nvSpPr>
        <p:spPr>
          <a:xfrm>
            <a:off x="4727944" y="2805773"/>
            <a:ext cx="3615070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ستفتح الصفحة في النافذة الرئيسة </a:t>
            </a:r>
          </a:p>
        </p:txBody>
      </p:sp>
      <p:sp>
        <p:nvSpPr>
          <p:cNvPr id="52" name="مستطيل: زوايا مستديرة 51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2614A0CA-F08D-40EA-BC3D-CF7A906B1F13}"/>
              </a:ext>
            </a:extLst>
          </p:cNvPr>
          <p:cNvSpPr/>
          <p:nvPr/>
        </p:nvSpPr>
        <p:spPr>
          <a:xfrm>
            <a:off x="4750627" y="3852186"/>
            <a:ext cx="3592387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ستفتح الصفحة في محتوى النافذة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210" grpId="0" build="p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66"/>
          <p:cNvSpPr/>
          <p:nvPr/>
        </p:nvSpPr>
        <p:spPr>
          <a:xfrm>
            <a:off x="1301948" y="1123841"/>
            <a:ext cx="3558005" cy="2239025"/>
          </a:xfrm>
          <a:custGeom>
            <a:avLst/>
            <a:gdLst/>
            <a:ahLst/>
            <a:cxnLst/>
            <a:rect l="l" t="t" r="r" b="b"/>
            <a:pathLst>
              <a:path w="105142" h="89561" extrusionOk="0">
                <a:moveTo>
                  <a:pt x="0" y="1"/>
                </a:moveTo>
                <a:lnTo>
                  <a:pt x="0" y="89560"/>
                </a:lnTo>
                <a:lnTo>
                  <a:pt x="105141" y="89560"/>
                </a:lnTo>
                <a:lnTo>
                  <a:pt x="105141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66"/>
          <p:cNvGrpSpPr/>
          <p:nvPr/>
        </p:nvGrpSpPr>
        <p:grpSpPr>
          <a:xfrm>
            <a:off x="425303" y="804963"/>
            <a:ext cx="5911702" cy="3894628"/>
            <a:chOff x="1289555" y="955266"/>
            <a:chExt cx="3734700" cy="3094078"/>
          </a:xfrm>
          <a:solidFill>
            <a:schemeClr val="tx1"/>
          </a:solidFill>
        </p:grpSpPr>
        <p:sp>
          <p:nvSpPr>
            <p:cNvPr id="1663" name="Google Shape;1663;p66"/>
            <p:cNvSpPr/>
            <p:nvPr/>
          </p:nvSpPr>
          <p:spPr>
            <a:xfrm>
              <a:off x="2809030" y="3365578"/>
              <a:ext cx="696100" cy="508950"/>
            </a:xfrm>
            <a:custGeom>
              <a:avLst/>
              <a:gdLst/>
              <a:ahLst/>
              <a:cxnLst/>
              <a:rect l="l" t="t" r="r" b="b"/>
              <a:pathLst>
                <a:path w="27844" h="20358" extrusionOk="0">
                  <a:moveTo>
                    <a:pt x="0" y="0"/>
                  </a:moveTo>
                  <a:lnTo>
                    <a:pt x="0" y="20357"/>
                  </a:lnTo>
                  <a:lnTo>
                    <a:pt x="27844" y="20357"/>
                  </a:lnTo>
                  <a:lnTo>
                    <a:pt x="27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6"/>
            <p:cNvSpPr/>
            <p:nvPr/>
          </p:nvSpPr>
          <p:spPr>
            <a:xfrm>
              <a:off x="1289555" y="955266"/>
              <a:ext cx="3734700" cy="25281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6"/>
            <p:cNvSpPr/>
            <p:nvPr/>
          </p:nvSpPr>
          <p:spPr>
            <a:xfrm>
              <a:off x="4584380" y="3339278"/>
              <a:ext cx="345375" cy="84000"/>
            </a:xfrm>
            <a:custGeom>
              <a:avLst/>
              <a:gdLst/>
              <a:ahLst/>
              <a:cxnLst/>
              <a:rect l="l" t="t" r="r" b="b"/>
              <a:pathLst>
                <a:path w="13815" h="3360" extrusionOk="0">
                  <a:moveTo>
                    <a:pt x="0" y="0"/>
                  </a:moveTo>
                  <a:lnTo>
                    <a:pt x="0" y="3360"/>
                  </a:lnTo>
                  <a:lnTo>
                    <a:pt x="13814" y="3360"/>
                  </a:lnTo>
                  <a:lnTo>
                    <a:pt x="13814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6"/>
            <p:cNvSpPr/>
            <p:nvPr/>
          </p:nvSpPr>
          <p:spPr>
            <a:xfrm>
              <a:off x="1777350" y="3846544"/>
              <a:ext cx="2759100" cy="2028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66"/>
          <p:cNvSpPr/>
          <p:nvPr/>
        </p:nvSpPr>
        <p:spPr>
          <a:xfrm>
            <a:off x="5803244" y="4023888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29;p44">
            <a:extLst>
              <a:ext uri="{FF2B5EF4-FFF2-40B4-BE49-F238E27FC236}">
                <a16:creationId xmlns:a16="http://schemas.microsoft.com/office/drawing/2014/main" id="{6B06D434-B1EE-4AD7-BCEB-C53325B71282}"/>
              </a:ext>
            </a:extLst>
          </p:cNvPr>
          <p:cNvSpPr txBox="1">
            <a:spLocks/>
          </p:cNvSpPr>
          <p:nvPr/>
        </p:nvSpPr>
        <p:spPr>
          <a:xfrm>
            <a:off x="5409300" y="2090718"/>
            <a:ext cx="3734700" cy="8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Barlow Semi Condensed Medium"/>
              </a:rPr>
              <a:t>تطبيق</a:t>
            </a:r>
          </a:p>
        </p:txBody>
      </p:sp>
      <p:grpSp>
        <p:nvGrpSpPr>
          <p:cNvPr id="11" name="Google Shape;2402;p82">
            <a:extLst>
              <a:ext uri="{FF2B5EF4-FFF2-40B4-BE49-F238E27FC236}">
                <a16:creationId xmlns:a16="http://schemas.microsoft.com/office/drawing/2014/main" id="{1FC1A737-82E5-4FA7-8B8D-FCBDDC274EC8}"/>
              </a:ext>
            </a:extLst>
          </p:cNvPr>
          <p:cNvGrpSpPr/>
          <p:nvPr/>
        </p:nvGrpSpPr>
        <p:grpSpPr>
          <a:xfrm>
            <a:off x="6460110" y="1949021"/>
            <a:ext cx="1592701" cy="1389592"/>
            <a:chOff x="7218566" y="2409598"/>
            <a:chExt cx="1592701" cy="1389592"/>
          </a:xfrm>
        </p:grpSpPr>
        <p:sp>
          <p:nvSpPr>
            <p:cNvPr id="14" name="Google Shape;2403;p82">
              <a:extLst>
                <a:ext uri="{FF2B5EF4-FFF2-40B4-BE49-F238E27FC236}">
                  <a16:creationId xmlns:a16="http://schemas.microsoft.com/office/drawing/2014/main" id="{FC9FAE95-DB54-4CF6-A636-41C18E69AA57}"/>
                </a:ext>
              </a:extLst>
            </p:cNvPr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4;p82">
              <a:extLst>
                <a:ext uri="{FF2B5EF4-FFF2-40B4-BE49-F238E27FC236}">
                  <a16:creationId xmlns:a16="http://schemas.microsoft.com/office/drawing/2014/main" id="{8A58E374-DBDD-4958-948A-69BBA671AF2E}"/>
                </a:ext>
              </a:extLst>
            </p:cNvPr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320E069-4515-44DD-B638-88D7CB72C6E8}"/>
              </a:ext>
            </a:extLst>
          </p:cNvPr>
          <p:cNvSpPr/>
          <p:nvPr/>
        </p:nvSpPr>
        <p:spPr>
          <a:xfrm>
            <a:off x="560019" y="884515"/>
            <a:ext cx="5699014" cy="3027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C428F39-3FDC-4CE6-85F9-BDCD60D22711}"/>
              </a:ext>
            </a:extLst>
          </p:cNvPr>
          <p:cNvSpPr/>
          <p:nvPr/>
        </p:nvSpPr>
        <p:spPr>
          <a:xfrm>
            <a:off x="560019" y="1109714"/>
            <a:ext cx="5900091" cy="223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&lt;!DOCTYPE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html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&lt;html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rtl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&lt;head&gt;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&lt;title&gt;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الروابط التشعبية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&lt;/title&gt;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&lt;meta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charset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"UTF-8"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&lt;/head&gt;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&lt;body&gt;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&lt;h1&gt;   </a:t>
            </a:r>
            <a:r>
              <a:rPr lang="ar-SA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رابط إلى موقع منصة مدرستي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&lt;/h1&gt;</a:t>
            </a: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&lt;a </a:t>
            </a:r>
            <a:r>
              <a:rPr lang="en-US" sz="1100" dirty="0" err="1">
                <a:solidFill>
                  <a:srgbClr val="00B05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href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https://schools.madrasati.sa/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solidFill>
                  <a:srgbClr val="00B05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“_blank”&gt; </a:t>
            </a:r>
            <a:r>
              <a:rPr lang="ar-SA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منصة مدرستي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&lt;/a&gt;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&lt;/body&gt;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&lt;/html&gt;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35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82"/>
          <p:cNvSpPr txBox="1">
            <a:spLocks noGrp="1"/>
          </p:cNvSpPr>
          <p:nvPr>
            <p:ph type="ctrTitle"/>
          </p:nvPr>
        </p:nvSpPr>
        <p:spPr>
          <a:xfrm>
            <a:off x="2431688" y="1181813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الهدف الرابع</a:t>
            </a:r>
            <a:endParaRPr dirty="0">
              <a:cs typeface="+mj-cs"/>
            </a:endParaRPr>
          </a:p>
        </p:txBody>
      </p:sp>
      <p:grpSp>
        <p:nvGrpSpPr>
          <p:cNvPr id="2402" name="Google Shape;2402;p82"/>
          <p:cNvGrpSpPr/>
          <p:nvPr/>
        </p:nvGrpSpPr>
        <p:grpSpPr>
          <a:xfrm>
            <a:off x="7218566" y="2409598"/>
            <a:ext cx="1592701" cy="1389592"/>
            <a:chOff x="7218566" y="2409598"/>
            <a:chExt cx="1592701" cy="1389592"/>
          </a:xfrm>
        </p:grpSpPr>
        <p:sp>
          <p:nvSpPr>
            <p:cNvPr id="2403" name="Google Shape;2403;p82"/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82"/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82"/>
          <p:cNvSpPr/>
          <p:nvPr/>
        </p:nvSpPr>
        <p:spPr>
          <a:xfrm>
            <a:off x="2642541" y="22891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82"/>
          <p:cNvSpPr/>
          <p:nvPr/>
        </p:nvSpPr>
        <p:spPr>
          <a:xfrm>
            <a:off x="1397366" y="12866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0;p51">
            <a:extLst>
              <a:ext uri="{FF2B5EF4-FFF2-40B4-BE49-F238E27FC236}">
                <a16:creationId xmlns:a16="http://schemas.microsoft.com/office/drawing/2014/main" id="{75AE9C5F-8A08-4653-8F81-0D1DA86938ED}"/>
              </a:ext>
            </a:extLst>
          </p:cNvPr>
          <p:cNvSpPr txBox="1">
            <a:spLocks/>
          </p:cNvSpPr>
          <p:nvPr/>
        </p:nvSpPr>
        <p:spPr>
          <a:xfrm>
            <a:off x="1169581" y="2616704"/>
            <a:ext cx="7002889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1"/>
            <a:r>
              <a:rPr lang="ar-SA" sz="3200" b="1" dirty="0">
                <a:solidFill>
                  <a:schemeClr val="accent3">
                    <a:lumMod val="75000"/>
                  </a:schemeClr>
                </a:solidFill>
              </a:rPr>
              <a:t>كيفية استخدام الوسم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id</a:t>
            </a:r>
            <a:r>
              <a:rPr lang="ar-SA" sz="3200" b="1" dirty="0">
                <a:solidFill>
                  <a:schemeClr val="accent3">
                    <a:lumMod val="75000"/>
                  </a:schemeClr>
                </a:solidFill>
              </a:rPr>
              <a:t> للتنقل داخل صفحة الموقع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2670B02-1E62-4CD2-ABD5-C8E25C6F1F89}"/>
              </a:ext>
            </a:extLst>
          </p:cNvPr>
          <p:cNvSpPr/>
          <p:nvPr/>
        </p:nvSpPr>
        <p:spPr>
          <a:xfrm>
            <a:off x="1740484" y="3366977"/>
            <a:ext cx="5538851" cy="5277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953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55"/>
          <p:cNvSpPr txBox="1">
            <a:spLocks noGrp="1"/>
          </p:cNvSpPr>
          <p:nvPr>
            <p:ph type="title"/>
          </p:nvPr>
        </p:nvSpPr>
        <p:spPr>
          <a:xfrm>
            <a:off x="968367" y="2642293"/>
            <a:ext cx="4997728" cy="13208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latin typeface="+mj-lt"/>
                <a:cs typeface="+mj-cs"/>
              </a:rPr>
              <a:t>قبل أن نبدأ بإنشاء ارتباط بجزء معين في نفس الصفحة يجب أن نقوم بتمييز الجزء من الصفحة التي سيتم الرجوع إليها عبر الرابط.</a:t>
            </a:r>
            <a:br>
              <a:rPr lang="ar-SA" sz="2400" b="1" dirty="0">
                <a:latin typeface="+mj-lt"/>
                <a:cs typeface="+mj-cs"/>
              </a:rPr>
            </a:b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ولهذا الغرض سوف نستخدم خاصية 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id 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 كمعرف</a:t>
            </a:r>
            <a:endParaRPr sz="2400" b="1" dirty="0">
              <a:solidFill>
                <a:schemeClr val="accent1">
                  <a:lumMod val="50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1227" name="Google Shape;1227;p55"/>
          <p:cNvSpPr txBox="1">
            <a:spLocks noGrp="1"/>
          </p:cNvSpPr>
          <p:nvPr>
            <p:ph type="title" idx="2"/>
          </p:nvPr>
        </p:nvSpPr>
        <p:spPr>
          <a:xfrm>
            <a:off x="1749028" y="1865631"/>
            <a:ext cx="3335502" cy="5201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cs typeface="+mj-cs"/>
              </a:rPr>
              <a:t>الارتباط بجزء معين في نفس الصفحة</a:t>
            </a:r>
            <a:endParaRPr sz="2000" b="1" dirty="0">
              <a:cs typeface="+mj-cs"/>
            </a:endParaRPr>
          </a:p>
        </p:txBody>
      </p:sp>
      <p:sp>
        <p:nvSpPr>
          <p:cNvPr id="1229" name="Google Shape;1229;p55"/>
          <p:cNvSpPr/>
          <p:nvPr/>
        </p:nvSpPr>
        <p:spPr>
          <a:xfrm>
            <a:off x="3099516" y="59857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55"/>
          <p:cNvSpPr/>
          <p:nvPr/>
        </p:nvSpPr>
        <p:spPr>
          <a:xfrm>
            <a:off x="7803991" y="225513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55"/>
          <p:cNvSpPr/>
          <p:nvPr/>
        </p:nvSpPr>
        <p:spPr>
          <a:xfrm>
            <a:off x="7523291" y="37636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55"/>
          <p:cNvSpPr/>
          <p:nvPr/>
        </p:nvSpPr>
        <p:spPr>
          <a:xfrm>
            <a:off x="6141466" y="3778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55"/>
          <p:cNvGrpSpPr/>
          <p:nvPr/>
        </p:nvGrpSpPr>
        <p:grpSpPr>
          <a:xfrm>
            <a:off x="444203" y="1533468"/>
            <a:ext cx="551596" cy="551596"/>
            <a:chOff x="623500" y="261050"/>
            <a:chExt cx="935225" cy="935225"/>
          </a:xfrm>
        </p:grpSpPr>
        <p:sp>
          <p:nvSpPr>
            <p:cNvPr id="1235" name="Google Shape;1235;p55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5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5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5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" name="Google Shape;1239;p55"/>
          <p:cNvGrpSpPr/>
          <p:nvPr/>
        </p:nvGrpSpPr>
        <p:grpSpPr>
          <a:xfrm>
            <a:off x="5124943" y="1401301"/>
            <a:ext cx="621656" cy="1108545"/>
            <a:chOff x="3548338" y="1186125"/>
            <a:chExt cx="345000" cy="615175"/>
          </a:xfrm>
        </p:grpSpPr>
        <p:sp>
          <p:nvSpPr>
            <p:cNvPr id="1240" name="Google Shape;1240;p55"/>
            <p:cNvSpPr/>
            <p:nvPr/>
          </p:nvSpPr>
          <p:spPr>
            <a:xfrm>
              <a:off x="3548338" y="1186125"/>
              <a:ext cx="345000" cy="68500"/>
            </a:xfrm>
            <a:custGeom>
              <a:avLst/>
              <a:gdLst/>
              <a:ahLst/>
              <a:cxnLst/>
              <a:rect l="l" t="t" r="r" b="b"/>
              <a:pathLst>
                <a:path w="13800" h="2740" extrusionOk="0">
                  <a:moveTo>
                    <a:pt x="0" y="0"/>
                  </a:moveTo>
                  <a:lnTo>
                    <a:pt x="0" y="2739"/>
                  </a:lnTo>
                  <a:lnTo>
                    <a:pt x="13800" y="2739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5"/>
            <p:cNvSpPr/>
            <p:nvPr/>
          </p:nvSpPr>
          <p:spPr>
            <a:xfrm>
              <a:off x="3548338" y="1732475"/>
              <a:ext cx="345000" cy="68825"/>
            </a:xfrm>
            <a:custGeom>
              <a:avLst/>
              <a:gdLst/>
              <a:ahLst/>
              <a:cxnLst/>
              <a:rect l="l" t="t" r="r" b="b"/>
              <a:pathLst>
                <a:path w="13800" h="2753" extrusionOk="0">
                  <a:moveTo>
                    <a:pt x="0" y="0"/>
                  </a:moveTo>
                  <a:lnTo>
                    <a:pt x="0" y="2752"/>
                  </a:lnTo>
                  <a:lnTo>
                    <a:pt x="13800" y="2752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5"/>
            <p:cNvSpPr/>
            <p:nvPr/>
          </p:nvSpPr>
          <p:spPr>
            <a:xfrm>
              <a:off x="3582063" y="1254600"/>
              <a:ext cx="277550" cy="477900"/>
            </a:xfrm>
            <a:custGeom>
              <a:avLst/>
              <a:gdLst/>
              <a:ahLst/>
              <a:cxnLst/>
              <a:rect l="l" t="t" r="r" b="b"/>
              <a:pathLst>
                <a:path w="11102" h="19116" extrusionOk="0">
                  <a:moveTo>
                    <a:pt x="0" y="0"/>
                  </a:moveTo>
                  <a:lnTo>
                    <a:pt x="0" y="5343"/>
                  </a:lnTo>
                  <a:lnTo>
                    <a:pt x="3628" y="8836"/>
                  </a:lnTo>
                  <a:lnTo>
                    <a:pt x="3628" y="10280"/>
                  </a:lnTo>
                  <a:lnTo>
                    <a:pt x="0" y="13787"/>
                  </a:lnTo>
                  <a:lnTo>
                    <a:pt x="0" y="19115"/>
                  </a:lnTo>
                  <a:lnTo>
                    <a:pt x="11102" y="19115"/>
                  </a:lnTo>
                  <a:lnTo>
                    <a:pt x="11102" y="13787"/>
                  </a:lnTo>
                  <a:lnTo>
                    <a:pt x="7474" y="10280"/>
                  </a:lnTo>
                  <a:lnTo>
                    <a:pt x="7474" y="8836"/>
                  </a:lnTo>
                  <a:lnTo>
                    <a:pt x="11102" y="5343"/>
                  </a:lnTo>
                  <a:lnTo>
                    <a:pt x="11102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5"/>
            <p:cNvSpPr/>
            <p:nvPr/>
          </p:nvSpPr>
          <p:spPr>
            <a:xfrm>
              <a:off x="3588113" y="1618825"/>
              <a:ext cx="265425" cy="113675"/>
            </a:xfrm>
            <a:custGeom>
              <a:avLst/>
              <a:gdLst/>
              <a:ahLst/>
              <a:cxnLst/>
              <a:rect l="l" t="t" r="r" b="b"/>
              <a:pathLst>
                <a:path w="10617" h="4547" extrusionOk="0">
                  <a:moveTo>
                    <a:pt x="4641" y="1"/>
                  </a:moveTo>
                  <a:lnTo>
                    <a:pt x="1" y="4546"/>
                  </a:lnTo>
                  <a:lnTo>
                    <a:pt x="10617" y="4546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5"/>
            <p:cNvSpPr/>
            <p:nvPr/>
          </p:nvSpPr>
          <p:spPr>
            <a:xfrm>
              <a:off x="3704138" y="1567900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335" y="1349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5"/>
            <p:cNvSpPr/>
            <p:nvPr/>
          </p:nvSpPr>
          <p:spPr>
            <a:xfrm>
              <a:off x="3704138" y="1519325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335" y="1350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5"/>
            <p:cNvSpPr/>
            <p:nvPr/>
          </p:nvSpPr>
          <p:spPr>
            <a:xfrm>
              <a:off x="3656238" y="1396925"/>
              <a:ext cx="129175" cy="46875"/>
            </a:xfrm>
            <a:custGeom>
              <a:avLst/>
              <a:gdLst/>
              <a:ahLst/>
              <a:cxnLst/>
              <a:rect l="l" t="t" r="r" b="b"/>
              <a:pathLst>
                <a:path w="5167" h="1875" extrusionOk="0">
                  <a:moveTo>
                    <a:pt x="1" y="0"/>
                  </a:moveTo>
                  <a:lnTo>
                    <a:pt x="1916" y="1875"/>
                  </a:lnTo>
                  <a:lnTo>
                    <a:pt x="3251" y="1875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55"/>
          <p:cNvGrpSpPr/>
          <p:nvPr/>
        </p:nvGrpSpPr>
        <p:grpSpPr>
          <a:xfrm>
            <a:off x="6092631" y="2085087"/>
            <a:ext cx="1430666" cy="1310321"/>
            <a:chOff x="5832881" y="3671050"/>
            <a:chExt cx="1430666" cy="1310321"/>
          </a:xfrm>
        </p:grpSpPr>
        <p:grpSp>
          <p:nvGrpSpPr>
            <p:cNvPr id="1248" name="Google Shape;1248;p55"/>
            <p:cNvGrpSpPr/>
            <p:nvPr/>
          </p:nvGrpSpPr>
          <p:grpSpPr>
            <a:xfrm>
              <a:off x="5832881" y="3671050"/>
              <a:ext cx="1124441" cy="921546"/>
              <a:chOff x="1586225" y="1400325"/>
              <a:chExt cx="798325" cy="654275"/>
            </a:xfrm>
          </p:grpSpPr>
          <p:sp>
            <p:nvSpPr>
              <p:cNvPr id="1249" name="Google Shape;1249;p55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55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1" name="Google Shape;1251;p55"/>
            <p:cNvGrpSpPr/>
            <p:nvPr/>
          </p:nvGrpSpPr>
          <p:grpSpPr>
            <a:xfrm>
              <a:off x="6139106" y="4059825"/>
              <a:ext cx="1124441" cy="921546"/>
              <a:chOff x="1586225" y="1400325"/>
              <a:chExt cx="798325" cy="654275"/>
            </a:xfrm>
          </p:grpSpPr>
          <p:sp>
            <p:nvSpPr>
              <p:cNvPr id="1252" name="Google Shape;1252;p55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55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4" name="Google Shape;1254;p55"/>
          <p:cNvGrpSpPr/>
          <p:nvPr/>
        </p:nvGrpSpPr>
        <p:grpSpPr>
          <a:xfrm>
            <a:off x="6951300" y="847763"/>
            <a:ext cx="839325" cy="1108550"/>
            <a:chOff x="7548850" y="3748225"/>
            <a:chExt cx="839325" cy="1108550"/>
          </a:xfrm>
        </p:grpSpPr>
        <p:grpSp>
          <p:nvGrpSpPr>
            <p:cNvPr id="1255" name="Google Shape;1255;p55"/>
            <p:cNvGrpSpPr/>
            <p:nvPr/>
          </p:nvGrpSpPr>
          <p:grpSpPr>
            <a:xfrm>
              <a:off x="7548850" y="3748225"/>
              <a:ext cx="839325" cy="1108550"/>
              <a:chOff x="8153850" y="3485838"/>
              <a:chExt cx="839325" cy="1108550"/>
            </a:xfrm>
          </p:grpSpPr>
          <p:sp>
            <p:nvSpPr>
              <p:cNvPr id="1256" name="Google Shape;1256;p55"/>
              <p:cNvSpPr/>
              <p:nvPr/>
            </p:nvSpPr>
            <p:spPr>
              <a:xfrm flipH="1">
                <a:off x="8153850" y="3485838"/>
                <a:ext cx="839275" cy="1108550"/>
              </a:xfrm>
              <a:prstGeom prst="flowChartPunchedCard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55"/>
              <p:cNvSpPr/>
              <p:nvPr/>
            </p:nvSpPr>
            <p:spPr>
              <a:xfrm>
                <a:off x="8826675" y="3485850"/>
                <a:ext cx="166500" cy="220500"/>
              </a:xfrm>
              <a:prstGeom prst="rtTriangl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58" name="Google Shape;1258;p55"/>
            <p:cNvCxnSpPr/>
            <p:nvPr/>
          </p:nvCxnSpPr>
          <p:spPr>
            <a:xfrm>
              <a:off x="7687713" y="4140950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55"/>
            <p:cNvCxnSpPr/>
            <p:nvPr/>
          </p:nvCxnSpPr>
          <p:spPr>
            <a:xfrm>
              <a:off x="7687713" y="4280292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55"/>
            <p:cNvCxnSpPr/>
            <p:nvPr/>
          </p:nvCxnSpPr>
          <p:spPr>
            <a:xfrm>
              <a:off x="7687713" y="4419633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55"/>
            <p:cNvCxnSpPr/>
            <p:nvPr/>
          </p:nvCxnSpPr>
          <p:spPr>
            <a:xfrm>
              <a:off x="7687713" y="4558975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A91F1308-DDAF-4865-BAD2-9A198BA32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370" y="2715804"/>
            <a:ext cx="1036163" cy="616797"/>
          </a:xfrm>
          <a:prstGeom prst="rect">
            <a:avLst/>
          </a:prstGeom>
        </p:spPr>
      </p:pic>
      <p:sp>
        <p:nvSpPr>
          <p:cNvPr id="40" name="Google Shape;1227;p55">
            <a:extLst>
              <a:ext uri="{FF2B5EF4-FFF2-40B4-BE49-F238E27FC236}">
                <a16:creationId xmlns:a16="http://schemas.microsoft.com/office/drawing/2014/main" id="{24F74AB2-8EE8-465E-885A-6A13EAAAEA82}"/>
              </a:ext>
            </a:extLst>
          </p:cNvPr>
          <p:cNvSpPr txBox="1">
            <a:spLocks/>
          </p:cNvSpPr>
          <p:nvPr/>
        </p:nvSpPr>
        <p:spPr>
          <a:xfrm>
            <a:off x="1570877" y="4045303"/>
            <a:ext cx="4268563" cy="52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95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r" rtl="1"/>
            <a:r>
              <a:rPr lang="ar-SA" sz="2000" b="1" dirty="0">
                <a:cs typeface="+mj-cs"/>
              </a:rPr>
              <a:t>يتم استخدام الخاصية </a:t>
            </a:r>
            <a:r>
              <a:rPr lang="en-US" sz="2000" b="1" dirty="0">
                <a:cs typeface="+mj-cs"/>
              </a:rPr>
              <a:t>id </a:t>
            </a:r>
            <a:r>
              <a:rPr lang="ar-SA" sz="2000" b="1" dirty="0">
                <a:cs typeface="+mj-cs"/>
              </a:rPr>
              <a:t> مع جميع عناصر </a:t>
            </a:r>
            <a:r>
              <a:rPr lang="en-US" sz="2000" b="1" dirty="0">
                <a:cs typeface="+mj-cs"/>
              </a:rPr>
              <a:t>HTML</a:t>
            </a:r>
            <a:endParaRPr lang="ar-SA" sz="2000" b="1" dirty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6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66"/>
          <p:cNvSpPr/>
          <p:nvPr/>
        </p:nvSpPr>
        <p:spPr>
          <a:xfrm>
            <a:off x="1301948" y="1123841"/>
            <a:ext cx="3558005" cy="2239025"/>
          </a:xfrm>
          <a:custGeom>
            <a:avLst/>
            <a:gdLst/>
            <a:ahLst/>
            <a:cxnLst/>
            <a:rect l="l" t="t" r="r" b="b"/>
            <a:pathLst>
              <a:path w="105142" h="89561" extrusionOk="0">
                <a:moveTo>
                  <a:pt x="0" y="1"/>
                </a:moveTo>
                <a:lnTo>
                  <a:pt x="0" y="89560"/>
                </a:lnTo>
                <a:lnTo>
                  <a:pt x="105141" y="89560"/>
                </a:lnTo>
                <a:lnTo>
                  <a:pt x="105141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66"/>
          <p:cNvGrpSpPr/>
          <p:nvPr/>
        </p:nvGrpSpPr>
        <p:grpSpPr>
          <a:xfrm>
            <a:off x="425303" y="804963"/>
            <a:ext cx="5479312" cy="3894628"/>
            <a:chOff x="1289555" y="955266"/>
            <a:chExt cx="3734700" cy="3094078"/>
          </a:xfrm>
          <a:solidFill>
            <a:schemeClr val="tx1"/>
          </a:solidFill>
        </p:grpSpPr>
        <p:sp>
          <p:nvSpPr>
            <p:cNvPr id="1663" name="Google Shape;1663;p66"/>
            <p:cNvSpPr/>
            <p:nvPr/>
          </p:nvSpPr>
          <p:spPr>
            <a:xfrm>
              <a:off x="2809030" y="3365578"/>
              <a:ext cx="696100" cy="508950"/>
            </a:xfrm>
            <a:custGeom>
              <a:avLst/>
              <a:gdLst/>
              <a:ahLst/>
              <a:cxnLst/>
              <a:rect l="l" t="t" r="r" b="b"/>
              <a:pathLst>
                <a:path w="27844" h="20358" extrusionOk="0">
                  <a:moveTo>
                    <a:pt x="0" y="0"/>
                  </a:moveTo>
                  <a:lnTo>
                    <a:pt x="0" y="20357"/>
                  </a:lnTo>
                  <a:lnTo>
                    <a:pt x="27844" y="20357"/>
                  </a:lnTo>
                  <a:lnTo>
                    <a:pt x="27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6"/>
            <p:cNvSpPr/>
            <p:nvPr/>
          </p:nvSpPr>
          <p:spPr>
            <a:xfrm>
              <a:off x="1289555" y="955266"/>
              <a:ext cx="3734700" cy="25281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6"/>
            <p:cNvSpPr/>
            <p:nvPr/>
          </p:nvSpPr>
          <p:spPr>
            <a:xfrm>
              <a:off x="4584380" y="3339278"/>
              <a:ext cx="345375" cy="84000"/>
            </a:xfrm>
            <a:custGeom>
              <a:avLst/>
              <a:gdLst/>
              <a:ahLst/>
              <a:cxnLst/>
              <a:rect l="l" t="t" r="r" b="b"/>
              <a:pathLst>
                <a:path w="13815" h="3360" extrusionOk="0">
                  <a:moveTo>
                    <a:pt x="0" y="0"/>
                  </a:moveTo>
                  <a:lnTo>
                    <a:pt x="0" y="3360"/>
                  </a:lnTo>
                  <a:lnTo>
                    <a:pt x="13814" y="3360"/>
                  </a:lnTo>
                  <a:lnTo>
                    <a:pt x="13814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6"/>
            <p:cNvSpPr/>
            <p:nvPr/>
          </p:nvSpPr>
          <p:spPr>
            <a:xfrm>
              <a:off x="1777350" y="3846544"/>
              <a:ext cx="2759100" cy="2028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66"/>
          <p:cNvSpPr/>
          <p:nvPr/>
        </p:nvSpPr>
        <p:spPr>
          <a:xfrm>
            <a:off x="5803244" y="4023888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29;p44">
            <a:extLst>
              <a:ext uri="{FF2B5EF4-FFF2-40B4-BE49-F238E27FC236}">
                <a16:creationId xmlns:a16="http://schemas.microsoft.com/office/drawing/2014/main" id="{6B06D434-B1EE-4AD7-BCEB-C53325B71282}"/>
              </a:ext>
            </a:extLst>
          </p:cNvPr>
          <p:cNvSpPr txBox="1">
            <a:spLocks/>
          </p:cNvSpPr>
          <p:nvPr/>
        </p:nvSpPr>
        <p:spPr>
          <a:xfrm>
            <a:off x="5092053" y="2064130"/>
            <a:ext cx="3734700" cy="8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Barlow Semi Condensed Medium"/>
              </a:rPr>
              <a:t>تطبيق</a:t>
            </a:r>
          </a:p>
        </p:txBody>
      </p:sp>
      <p:grpSp>
        <p:nvGrpSpPr>
          <p:cNvPr id="11" name="Google Shape;2402;p82">
            <a:extLst>
              <a:ext uri="{FF2B5EF4-FFF2-40B4-BE49-F238E27FC236}">
                <a16:creationId xmlns:a16="http://schemas.microsoft.com/office/drawing/2014/main" id="{1FC1A737-82E5-4FA7-8B8D-FCBDDC274EC8}"/>
              </a:ext>
            </a:extLst>
          </p:cNvPr>
          <p:cNvGrpSpPr/>
          <p:nvPr/>
        </p:nvGrpSpPr>
        <p:grpSpPr>
          <a:xfrm>
            <a:off x="6460110" y="1949021"/>
            <a:ext cx="1592701" cy="1389592"/>
            <a:chOff x="7218566" y="2409598"/>
            <a:chExt cx="1592701" cy="1389592"/>
          </a:xfrm>
        </p:grpSpPr>
        <p:sp>
          <p:nvSpPr>
            <p:cNvPr id="14" name="Google Shape;2403;p82">
              <a:extLst>
                <a:ext uri="{FF2B5EF4-FFF2-40B4-BE49-F238E27FC236}">
                  <a16:creationId xmlns:a16="http://schemas.microsoft.com/office/drawing/2014/main" id="{FC9FAE95-DB54-4CF6-A636-41C18E69AA57}"/>
                </a:ext>
              </a:extLst>
            </p:cNvPr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4;p82">
              <a:extLst>
                <a:ext uri="{FF2B5EF4-FFF2-40B4-BE49-F238E27FC236}">
                  <a16:creationId xmlns:a16="http://schemas.microsoft.com/office/drawing/2014/main" id="{8A58E374-DBDD-4958-948A-69BBA671AF2E}"/>
                </a:ext>
              </a:extLst>
            </p:cNvPr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320E069-4515-44DD-B638-88D7CB72C6E8}"/>
              </a:ext>
            </a:extLst>
          </p:cNvPr>
          <p:cNvSpPr/>
          <p:nvPr/>
        </p:nvSpPr>
        <p:spPr>
          <a:xfrm>
            <a:off x="527187" y="915245"/>
            <a:ext cx="5243225" cy="3027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C428F39-3FDC-4CE6-85F9-BDCD60D22711}"/>
              </a:ext>
            </a:extLst>
          </p:cNvPr>
          <p:cNvSpPr/>
          <p:nvPr/>
        </p:nvSpPr>
        <p:spPr>
          <a:xfrm>
            <a:off x="1054757" y="865839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&lt;html </a:t>
            </a:r>
            <a:r>
              <a:rPr lang="en-US" sz="1200" dirty="0" err="1"/>
              <a:t>dir</a:t>
            </a:r>
            <a:r>
              <a:rPr lang="en-US" sz="1200" dirty="0"/>
              <a:t>="</a:t>
            </a:r>
            <a:r>
              <a:rPr lang="en-US" sz="1200" dirty="0" err="1"/>
              <a:t>rtl</a:t>
            </a:r>
            <a:r>
              <a:rPr lang="en-US" sz="1200" dirty="0"/>
              <a:t>" </a:t>
            </a:r>
            <a:r>
              <a:rPr lang="en-US" sz="1200" dirty="0" err="1"/>
              <a:t>lang</a:t>
            </a:r>
            <a:r>
              <a:rPr lang="en-US" sz="1200" dirty="0"/>
              <a:t>="</a:t>
            </a:r>
            <a:r>
              <a:rPr lang="en-US" sz="1200" dirty="0" err="1"/>
              <a:t>ar</a:t>
            </a:r>
            <a:r>
              <a:rPr lang="en-US" sz="1200" dirty="0"/>
              <a:t>"&gt; 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    &lt;title&gt; </a:t>
            </a:r>
            <a:r>
              <a:rPr lang="ar-SA" sz="1200" dirty="0"/>
              <a:t>إنشاء شريط التنقل &lt;/</a:t>
            </a:r>
            <a:r>
              <a:rPr lang="en-US" sz="1200" dirty="0"/>
              <a:t>title&gt;</a:t>
            </a:r>
          </a:p>
          <a:p>
            <a:r>
              <a:rPr lang="en-US" sz="1200" dirty="0"/>
              <a:t>    &lt;meta charset="UTF-8"/&gt;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&lt;ul&gt;</a:t>
            </a:r>
          </a:p>
          <a:p>
            <a:r>
              <a:rPr lang="en-US" sz="1200" dirty="0"/>
              <a:t>  &lt;li&gt;&lt;a </a:t>
            </a:r>
            <a:r>
              <a:rPr lang="en-US" sz="1200" dirty="0" err="1"/>
              <a:t>href</a:t>
            </a:r>
            <a:r>
              <a:rPr lang="en-US" sz="1200" dirty="0"/>
              <a:t> = "#top"&gt; </a:t>
            </a:r>
            <a:r>
              <a:rPr lang="ar-SA" sz="1200" dirty="0"/>
              <a:t>الصفحة الرئيسية  &lt;/</a:t>
            </a:r>
            <a:r>
              <a:rPr lang="en-US" sz="1200" dirty="0"/>
              <a:t>a&gt; &lt;/li&gt;</a:t>
            </a:r>
          </a:p>
          <a:p>
            <a:r>
              <a:rPr lang="en-US" sz="1200" dirty="0"/>
              <a:t>&lt;li&gt;&lt;a </a:t>
            </a:r>
            <a:r>
              <a:rPr lang="en-US" sz="1200" dirty="0" err="1"/>
              <a:t>href</a:t>
            </a:r>
            <a:r>
              <a:rPr lang="en-US" sz="1200" dirty="0"/>
              <a:t> = "#history" &gt; </a:t>
            </a:r>
            <a:r>
              <a:rPr lang="ar-SA" sz="1200" dirty="0"/>
              <a:t>التاريخ &lt;/</a:t>
            </a:r>
            <a:r>
              <a:rPr lang="en-US" sz="1200" dirty="0"/>
              <a:t>a&gt; &lt;/li&gt;</a:t>
            </a:r>
          </a:p>
          <a:p>
            <a:r>
              <a:rPr lang="en-US" sz="1200" dirty="0"/>
              <a:t>&lt;li&gt;&lt;a </a:t>
            </a:r>
            <a:r>
              <a:rPr lang="en-US" sz="1200" dirty="0" err="1"/>
              <a:t>href</a:t>
            </a:r>
            <a:r>
              <a:rPr lang="en-US" sz="1200" dirty="0"/>
              <a:t> = "#gallery" &gt; </a:t>
            </a:r>
            <a:r>
              <a:rPr lang="ar-SA" sz="1200" dirty="0"/>
              <a:t>المعرض&lt;/</a:t>
            </a:r>
            <a:r>
              <a:rPr lang="en-US" sz="1200" dirty="0"/>
              <a:t>a&gt; &lt;/li&gt;</a:t>
            </a:r>
          </a:p>
          <a:p>
            <a:r>
              <a:rPr lang="en-US" sz="1200" dirty="0"/>
              <a:t>&lt;li&gt;&lt;a </a:t>
            </a:r>
            <a:r>
              <a:rPr lang="en-US" sz="1200" dirty="0" err="1"/>
              <a:t>href</a:t>
            </a:r>
            <a:r>
              <a:rPr lang="en-US" sz="1200" dirty="0"/>
              <a:t> = "#about"&gt; </a:t>
            </a:r>
            <a:r>
              <a:rPr lang="ar-SA" sz="1200" dirty="0"/>
              <a:t>نبذة &lt;/</a:t>
            </a:r>
            <a:r>
              <a:rPr lang="en-US" sz="1200" dirty="0"/>
              <a:t>a&gt; &lt;/li&gt;</a:t>
            </a:r>
          </a:p>
          <a:p>
            <a:r>
              <a:rPr lang="en-US" sz="1200" dirty="0"/>
              <a:t>&lt;li&gt;&lt;a </a:t>
            </a:r>
            <a:r>
              <a:rPr lang="en-US" sz="1200" dirty="0" err="1"/>
              <a:t>href</a:t>
            </a:r>
            <a:r>
              <a:rPr lang="en-US" sz="1200" dirty="0"/>
              <a:t> = "s1.html" target ="_blank" &gt; </a:t>
            </a:r>
            <a:r>
              <a:rPr lang="ar-SA" sz="1200" dirty="0"/>
              <a:t>اتصل بنا &lt;/</a:t>
            </a:r>
            <a:r>
              <a:rPr lang="en-US" sz="1200" dirty="0"/>
              <a:t>a&gt; &lt;/li&gt;</a:t>
            </a:r>
          </a:p>
          <a:p>
            <a:r>
              <a:rPr lang="en-US" sz="1200" dirty="0"/>
              <a:t>&lt;/ul&gt;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45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66"/>
          <p:cNvSpPr/>
          <p:nvPr/>
        </p:nvSpPr>
        <p:spPr>
          <a:xfrm>
            <a:off x="1301948" y="1123841"/>
            <a:ext cx="3558005" cy="2239025"/>
          </a:xfrm>
          <a:custGeom>
            <a:avLst/>
            <a:gdLst/>
            <a:ahLst/>
            <a:cxnLst/>
            <a:rect l="l" t="t" r="r" b="b"/>
            <a:pathLst>
              <a:path w="105142" h="89561" extrusionOk="0">
                <a:moveTo>
                  <a:pt x="0" y="1"/>
                </a:moveTo>
                <a:lnTo>
                  <a:pt x="0" y="89560"/>
                </a:lnTo>
                <a:lnTo>
                  <a:pt x="105141" y="89560"/>
                </a:lnTo>
                <a:lnTo>
                  <a:pt x="105141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66"/>
          <p:cNvGrpSpPr/>
          <p:nvPr/>
        </p:nvGrpSpPr>
        <p:grpSpPr>
          <a:xfrm>
            <a:off x="425303" y="804963"/>
            <a:ext cx="5479312" cy="3894628"/>
            <a:chOff x="1289555" y="955266"/>
            <a:chExt cx="3734700" cy="3094078"/>
          </a:xfrm>
          <a:solidFill>
            <a:schemeClr val="tx1"/>
          </a:solidFill>
        </p:grpSpPr>
        <p:sp>
          <p:nvSpPr>
            <p:cNvPr id="1663" name="Google Shape;1663;p66"/>
            <p:cNvSpPr/>
            <p:nvPr/>
          </p:nvSpPr>
          <p:spPr>
            <a:xfrm>
              <a:off x="2809030" y="3365578"/>
              <a:ext cx="696100" cy="508950"/>
            </a:xfrm>
            <a:custGeom>
              <a:avLst/>
              <a:gdLst/>
              <a:ahLst/>
              <a:cxnLst/>
              <a:rect l="l" t="t" r="r" b="b"/>
              <a:pathLst>
                <a:path w="27844" h="20358" extrusionOk="0">
                  <a:moveTo>
                    <a:pt x="0" y="0"/>
                  </a:moveTo>
                  <a:lnTo>
                    <a:pt x="0" y="20357"/>
                  </a:lnTo>
                  <a:lnTo>
                    <a:pt x="27844" y="20357"/>
                  </a:lnTo>
                  <a:lnTo>
                    <a:pt x="27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6"/>
            <p:cNvSpPr/>
            <p:nvPr/>
          </p:nvSpPr>
          <p:spPr>
            <a:xfrm>
              <a:off x="1289555" y="955266"/>
              <a:ext cx="3734700" cy="25281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6"/>
            <p:cNvSpPr/>
            <p:nvPr/>
          </p:nvSpPr>
          <p:spPr>
            <a:xfrm>
              <a:off x="4584380" y="3339278"/>
              <a:ext cx="345375" cy="84000"/>
            </a:xfrm>
            <a:custGeom>
              <a:avLst/>
              <a:gdLst/>
              <a:ahLst/>
              <a:cxnLst/>
              <a:rect l="l" t="t" r="r" b="b"/>
              <a:pathLst>
                <a:path w="13815" h="3360" extrusionOk="0">
                  <a:moveTo>
                    <a:pt x="0" y="0"/>
                  </a:moveTo>
                  <a:lnTo>
                    <a:pt x="0" y="3360"/>
                  </a:lnTo>
                  <a:lnTo>
                    <a:pt x="13814" y="3360"/>
                  </a:lnTo>
                  <a:lnTo>
                    <a:pt x="13814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6"/>
            <p:cNvSpPr/>
            <p:nvPr/>
          </p:nvSpPr>
          <p:spPr>
            <a:xfrm>
              <a:off x="1777350" y="3846544"/>
              <a:ext cx="2759100" cy="2028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66"/>
          <p:cNvSpPr/>
          <p:nvPr/>
        </p:nvSpPr>
        <p:spPr>
          <a:xfrm>
            <a:off x="5803244" y="4023888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29;p44">
            <a:extLst>
              <a:ext uri="{FF2B5EF4-FFF2-40B4-BE49-F238E27FC236}">
                <a16:creationId xmlns:a16="http://schemas.microsoft.com/office/drawing/2014/main" id="{6B06D434-B1EE-4AD7-BCEB-C53325B71282}"/>
              </a:ext>
            </a:extLst>
          </p:cNvPr>
          <p:cNvSpPr txBox="1">
            <a:spLocks/>
          </p:cNvSpPr>
          <p:nvPr/>
        </p:nvSpPr>
        <p:spPr>
          <a:xfrm>
            <a:off x="5092053" y="2064130"/>
            <a:ext cx="3734700" cy="8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Barlow Semi Condensed Medium"/>
              </a:rPr>
              <a:t>تطبيق</a:t>
            </a:r>
          </a:p>
        </p:txBody>
      </p:sp>
      <p:grpSp>
        <p:nvGrpSpPr>
          <p:cNvPr id="11" name="Google Shape;2402;p82">
            <a:extLst>
              <a:ext uri="{FF2B5EF4-FFF2-40B4-BE49-F238E27FC236}">
                <a16:creationId xmlns:a16="http://schemas.microsoft.com/office/drawing/2014/main" id="{1FC1A737-82E5-4FA7-8B8D-FCBDDC274EC8}"/>
              </a:ext>
            </a:extLst>
          </p:cNvPr>
          <p:cNvGrpSpPr/>
          <p:nvPr/>
        </p:nvGrpSpPr>
        <p:grpSpPr>
          <a:xfrm>
            <a:off x="6460110" y="1949021"/>
            <a:ext cx="1592701" cy="1389592"/>
            <a:chOff x="7218566" y="2409598"/>
            <a:chExt cx="1592701" cy="1389592"/>
          </a:xfrm>
        </p:grpSpPr>
        <p:sp>
          <p:nvSpPr>
            <p:cNvPr id="14" name="Google Shape;2403;p82">
              <a:extLst>
                <a:ext uri="{FF2B5EF4-FFF2-40B4-BE49-F238E27FC236}">
                  <a16:creationId xmlns:a16="http://schemas.microsoft.com/office/drawing/2014/main" id="{FC9FAE95-DB54-4CF6-A636-41C18E69AA57}"/>
                </a:ext>
              </a:extLst>
            </p:cNvPr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4;p82">
              <a:extLst>
                <a:ext uri="{FF2B5EF4-FFF2-40B4-BE49-F238E27FC236}">
                  <a16:creationId xmlns:a16="http://schemas.microsoft.com/office/drawing/2014/main" id="{8A58E374-DBDD-4958-948A-69BBA671AF2E}"/>
                </a:ext>
              </a:extLst>
            </p:cNvPr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320E069-4515-44DD-B638-88D7CB72C6E8}"/>
              </a:ext>
            </a:extLst>
          </p:cNvPr>
          <p:cNvSpPr/>
          <p:nvPr/>
        </p:nvSpPr>
        <p:spPr>
          <a:xfrm>
            <a:off x="527187" y="915245"/>
            <a:ext cx="5243225" cy="3027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C428F39-3FDC-4CE6-85F9-BDCD60D22711}"/>
              </a:ext>
            </a:extLst>
          </p:cNvPr>
          <p:cNvSpPr/>
          <p:nvPr/>
        </p:nvSpPr>
        <p:spPr>
          <a:xfrm>
            <a:off x="976138" y="937829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&lt;h1 id = "top" &gt;</a:t>
            </a:r>
            <a:r>
              <a:rPr lang="ar-SA" sz="900" dirty="0"/>
              <a:t>تعمل كرة القدم على جمع الناس معا &lt;/</a:t>
            </a:r>
            <a:r>
              <a:rPr lang="en-US" sz="900" dirty="0"/>
              <a:t>h1&gt;</a:t>
            </a:r>
          </a:p>
          <a:p>
            <a:r>
              <a:rPr lang="en-US" sz="900" dirty="0"/>
              <a:t>&lt;p&gt;</a:t>
            </a:r>
            <a:r>
              <a:rPr lang="ar-SA" sz="900" dirty="0"/>
              <a:t>الهدف من حضور الجمهور هذه اللعبة &lt;/</a:t>
            </a:r>
            <a:r>
              <a:rPr lang="en-US" sz="900" dirty="0"/>
              <a:t>p&gt;</a:t>
            </a:r>
          </a:p>
          <a:p>
            <a:r>
              <a:rPr lang="en-US" sz="900" dirty="0"/>
              <a:t>&lt;/</a:t>
            </a:r>
            <a:r>
              <a:rPr lang="en-US" sz="900" dirty="0" err="1"/>
              <a:t>br</a:t>
            </a:r>
            <a:r>
              <a:rPr lang="en-US" sz="900" dirty="0"/>
              <a:t>&gt;&lt;/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en-US" sz="900" dirty="0"/>
              <a:t>&lt;h2 id = "history" &gt;</a:t>
            </a:r>
            <a:r>
              <a:rPr lang="ar-SA" sz="900" dirty="0"/>
              <a:t>التاريخ&lt;/&lt;</a:t>
            </a:r>
            <a:r>
              <a:rPr lang="en-US" sz="900" dirty="0"/>
              <a:t>h2&gt;</a:t>
            </a:r>
          </a:p>
          <a:p>
            <a:r>
              <a:rPr lang="en-US" sz="900" dirty="0"/>
              <a:t>&lt;p&gt; </a:t>
            </a:r>
            <a:r>
              <a:rPr lang="ar-SA" sz="900" dirty="0"/>
              <a:t>تعد كرة القدم .........&lt;/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en-US" sz="900" dirty="0"/>
              <a:t>&lt;/</a:t>
            </a:r>
            <a:r>
              <a:rPr lang="en-US" sz="900" dirty="0" err="1"/>
              <a:t>br</a:t>
            </a:r>
            <a:r>
              <a:rPr lang="en-US" sz="900" dirty="0"/>
              <a:t>&gt;&lt;/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en-US" sz="900" dirty="0"/>
              <a:t>&lt;/</a:t>
            </a:r>
            <a:r>
              <a:rPr lang="en-US" sz="900" dirty="0" err="1"/>
              <a:t>br</a:t>
            </a:r>
            <a:r>
              <a:rPr lang="en-US" sz="900" dirty="0"/>
              <a:t>&gt;&lt;/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ar-SA" sz="900" dirty="0"/>
              <a:t>وجدت أندية كرة القدم  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ar-SA" sz="900" dirty="0"/>
              <a:t>يعتقد معظم المؤرخين  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ar-SA" sz="900" dirty="0"/>
              <a:t>حيث كان الناس لا يعلمون  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en-US" sz="900" dirty="0"/>
              <a:t>&lt;/</a:t>
            </a:r>
            <a:r>
              <a:rPr lang="en-US" sz="900" dirty="0" err="1"/>
              <a:t>br</a:t>
            </a:r>
            <a:r>
              <a:rPr lang="en-US" sz="900" dirty="0"/>
              <a:t>&gt;&lt;/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en-US" sz="900" dirty="0"/>
              <a:t>&lt;/</a:t>
            </a:r>
            <a:r>
              <a:rPr lang="en-US" sz="900" dirty="0" err="1"/>
              <a:t>br</a:t>
            </a:r>
            <a:r>
              <a:rPr lang="en-US" sz="900" dirty="0"/>
              <a:t>&gt;&lt;/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en-US" sz="900" dirty="0"/>
              <a:t>&lt;/p&gt;</a:t>
            </a:r>
          </a:p>
          <a:p>
            <a:r>
              <a:rPr lang="en-US" sz="900" dirty="0"/>
              <a:t>&lt;h2 id = "gallery" &gt;</a:t>
            </a:r>
            <a:r>
              <a:rPr lang="ar-SA" sz="900" dirty="0"/>
              <a:t>المعرض &lt;/&lt;</a:t>
            </a:r>
            <a:r>
              <a:rPr lang="en-US" sz="900" dirty="0"/>
              <a:t>h2&gt;</a:t>
            </a:r>
          </a:p>
          <a:p>
            <a:r>
              <a:rPr lang="en-US" sz="900" dirty="0"/>
              <a:t>&lt;h2 id = "about" &gt;</a:t>
            </a:r>
            <a:r>
              <a:rPr lang="ar-SA" sz="900" dirty="0"/>
              <a:t>نبذة &lt;/&lt;</a:t>
            </a:r>
            <a:r>
              <a:rPr lang="en-US" sz="900" dirty="0"/>
              <a:t>h2&gt;</a:t>
            </a:r>
          </a:p>
          <a:p>
            <a:r>
              <a:rPr lang="en-US" sz="900" dirty="0"/>
              <a:t>&lt;p&gt; </a:t>
            </a:r>
            <a:r>
              <a:rPr lang="ar-SA" sz="900" dirty="0"/>
              <a:t>من خلال هذه الصفحة 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ar-SA" sz="900" dirty="0"/>
              <a:t>حول فريق كرة القدم 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ar-SA" sz="900" dirty="0"/>
              <a:t>يمكن أيضاً التواصل &lt;/</a:t>
            </a:r>
            <a:r>
              <a:rPr lang="en-US" sz="900" dirty="0" err="1"/>
              <a:t>br</a:t>
            </a:r>
            <a:r>
              <a:rPr lang="en-US" sz="900" dirty="0"/>
              <a:t>&gt;</a:t>
            </a:r>
          </a:p>
          <a:p>
            <a:r>
              <a:rPr lang="en-US" sz="900" dirty="0"/>
              <a:t>&lt;/p&gt;</a:t>
            </a:r>
          </a:p>
          <a:p>
            <a:r>
              <a:rPr lang="en-US" sz="900" dirty="0"/>
              <a:t>&lt;/body&gt;</a:t>
            </a:r>
          </a:p>
          <a:p>
            <a:r>
              <a:rPr lang="en-US" sz="90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2656108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82"/>
          <p:cNvSpPr txBox="1">
            <a:spLocks noGrp="1"/>
          </p:cNvSpPr>
          <p:nvPr>
            <p:ph type="ctrTitle"/>
          </p:nvPr>
        </p:nvSpPr>
        <p:spPr>
          <a:xfrm>
            <a:off x="2091070" y="1181813"/>
            <a:ext cx="4624618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الهدف الخامس </a:t>
            </a:r>
            <a:endParaRPr dirty="0">
              <a:cs typeface="+mj-cs"/>
            </a:endParaRPr>
          </a:p>
        </p:txBody>
      </p:sp>
      <p:grpSp>
        <p:nvGrpSpPr>
          <p:cNvPr id="2402" name="Google Shape;2402;p82"/>
          <p:cNvGrpSpPr/>
          <p:nvPr/>
        </p:nvGrpSpPr>
        <p:grpSpPr>
          <a:xfrm>
            <a:off x="7218566" y="2409598"/>
            <a:ext cx="1592701" cy="1389592"/>
            <a:chOff x="7218566" y="2409598"/>
            <a:chExt cx="1592701" cy="1389592"/>
          </a:xfrm>
        </p:grpSpPr>
        <p:sp>
          <p:nvSpPr>
            <p:cNvPr id="2403" name="Google Shape;2403;p82"/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82"/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82"/>
          <p:cNvSpPr/>
          <p:nvPr/>
        </p:nvSpPr>
        <p:spPr>
          <a:xfrm>
            <a:off x="2642541" y="22891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82"/>
          <p:cNvSpPr/>
          <p:nvPr/>
        </p:nvSpPr>
        <p:spPr>
          <a:xfrm>
            <a:off x="1397366" y="12866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0;p51">
            <a:extLst>
              <a:ext uri="{FF2B5EF4-FFF2-40B4-BE49-F238E27FC236}">
                <a16:creationId xmlns:a16="http://schemas.microsoft.com/office/drawing/2014/main" id="{75AE9C5F-8A08-4653-8F81-0D1DA86938ED}"/>
              </a:ext>
            </a:extLst>
          </p:cNvPr>
          <p:cNvSpPr txBox="1">
            <a:spLocks/>
          </p:cNvSpPr>
          <p:nvPr/>
        </p:nvSpPr>
        <p:spPr>
          <a:xfrm>
            <a:off x="2275499" y="2533314"/>
            <a:ext cx="500383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روابط البريد الإلكتروني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2670B02-1E62-4CD2-ABD5-C8E25C6F1F89}"/>
              </a:ext>
            </a:extLst>
          </p:cNvPr>
          <p:cNvSpPr/>
          <p:nvPr/>
        </p:nvSpPr>
        <p:spPr>
          <a:xfrm>
            <a:off x="1740484" y="3366977"/>
            <a:ext cx="5538851" cy="5277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0396DD8-AAA2-4E8B-A8E5-1BF8C56BC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67" y="2057380"/>
            <a:ext cx="1626034" cy="18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14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55"/>
          <p:cNvSpPr txBox="1">
            <a:spLocks noGrp="1"/>
          </p:cNvSpPr>
          <p:nvPr>
            <p:ph type="title"/>
          </p:nvPr>
        </p:nvSpPr>
        <p:spPr>
          <a:xfrm>
            <a:off x="915837" y="2331686"/>
            <a:ext cx="4997728" cy="13208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latin typeface="+mj-lt"/>
                <a:cs typeface="+mj-cs"/>
              </a:rPr>
              <a:t>هناك نوعان من الروابط يقوم بفتح البريد الإلكتروني للمستخدم عند الضغط عليه . </a:t>
            </a:r>
            <a:endParaRPr sz="2400" b="1" dirty="0">
              <a:solidFill>
                <a:schemeClr val="accent1">
                  <a:lumMod val="50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1227" name="Google Shape;1227;p55"/>
          <p:cNvSpPr txBox="1">
            <a:spLocks noGrp="1"/>
          </p:cNvSpPr>
          <p:nvPr>
            <p:ph type="title" idx="2"/>
          </p:nvPr>
        </p:nvSpPr>
        <p:spPr>
          <a:xfrm>
            <a:off x="1749028" y="1865631"/>
            <a:ext cx="3335502" cy="5201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cs typeface="+mj-cs"/>
              </a:rPr>
              <a:t>روابط البريد الإلكتروني </a:t>
            </a:r>
            <a:endParaRPr sz="2000" b="1" dirty="0">
              <a:cs typeface="+mj-cs"/>
            </a:endParaRPr>
          </a:p>
        </p:txBody>
      </p:sp>
      <p:sp>
        <p:nvSpPr>
          <p:cNvPr id="1229" name="Google Shape;1229;p55"/>
          <p:cNvSpPr/>
          <p:nvPr/>
        </p:nvSpPr>
        <p:spPr>
          <a:xfrm>
            <a:off x="3099516" y="59857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55"/>
          <p:cNvSpPr/>
          <p:nvPr/>
        </p:nvSpPr>
        <p:spPr>
          <a:xfrm>
            <a:off x="7803991" y="225513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55"/>
          <p:cNvSpPr/>
          <p:nvPr/>
        </p:nvSpPr>
        <p:spPr>
          <a:xfrm>
            <a:off x="7523291" y="37636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55"/>
          <p:cNvSpPr/>
          <p:nvPr/>
        </p:nvSpPr>
        <p:spPr>
          <a:xfrm>
            <a:off x="6141466" y="3778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55"/>
          <p:cNvGrpSpPr/>
          <p:nvPr/>
        </p:nvGrpSpPr>
        <p:grpSpPr>
          <a:xfrm>
            <a:off x="444203" y="1533468"/>
            <a:ext cx="551596" cy="551596"/>
            <a:chOff x="623500" y="261050"/>
            <a:chExt cx="935225" cy="935225"/>
          </a:xfrm>
        </p:grpSpPr>
        <p:sp>
          <p:nvSpPr>
            <p:cNvPr id="1235" name="Google Shape;1235;p55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5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5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5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" name="Google Shape;1239;p55"/>
          <p:cNvGrpSpPr/>
          <p:nvPr/>
        </p:nvGrpSpPr>
        <p:grpSpPr>
          <a:xfrm>
            <a:off x="5124943" y="1401301"/>
            <a:ext cx="621656" cy="1108545"/>
            <a:chOff x="3548338" y="1186125"/>
            <a:chExt cx="345000" cy="615175"/>
          </a:xfrm>
        </p:grpSpPr>
        <p:sp>
          <p:nvSpPr>
            <p:cNvPr id="1240" name="Google Shape;1240;p55"/>
            <p:cNvSpPr/>
            <p:nvPr/>
          </p:nvSpPr>
          <p:spPr>
            <a:xfrm>
              <a:off x="3548338" y="1186125"/>
              <a:ext cx="345000" cy="68500"/>
            </a:xfrm>
            <a:custGeom>
              <a:avLst/>
              <a:gdLst/>
              <a:ahLst/>
              <a:cxnLst/>
              <a:rect l="l" t="t" r="r" b="b"/>
              <a:pathLst>
                <a:path w="13800" h="2740" extrusionOk="0">
                  <a:moveTo>
                    <a:pt x="0" y="0"/>
                  </a:moveTo>
                  <a:lnTo>
                    <a:pt x="0" y="2739"/>
                  </a:lnTo>
                  <a:lnTo>
                    <a:pt x="13800" y="2739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5"/>
            <p:cNvSpPr/>
            <p:nvPr/>
          </p:nvSpPr>
          <p:spPr>
            <a:xfrm>
              <a:off x="3548338" y="1732475"/>
              <a:ext cx="345000" cy="68825"/>
            </a:xfrm>
            <a:custGeom>
              <a:avLst/>
              <a:gdLst/>
              <a:ahLst/>
              <a:cxnLst/>
              <a:rect l="l" t="t" r="r" b="b"/>
              <a:pathLst>
                <a:path w="13800" h="2753" extrusionOk="0">
                  <a:moveTo>
                    <a:pt x="0" y="0"/>
                  </a:moveTo>
                  <a:lnTo>
                    <a:pt x="0" y="2752"/>
                  </a:lnTo>
                  <a:lnTo>
                    <a:pt x="13800" y="2752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5"/>
            <p:cNvSpPr/>
            <p:nvPr/>
          </p:nvSpPr>
          <p:spPr>
            <a:xfrm>
              <a:off x="3582063" y="1254600"/>
              <a:ext cx="277550" cy="477900"/>
            </a:xfrm>
            <a:custGeom>
              <a:avLst/>
              <a:gdLst/>
              <a:ahLst/>
              <a:cxnLst/>
              <a:rect l="l" t="t" r="r" b="b"/>
              <a:pathLst>
                <a:path w="11102" h="19116" extrusionOk="0">
                  <a:moveTo>
                    <a:pt x="0" y="0"/>
                  </a:moveTo>
                  <a:lnTo>
                    <a:pt x="0" y="5343"/>
                  </a:lnTo>
                  <a:lnTo>
                    <a:pt x="3628" y="8836"/>
                  </a:lnTo>
                  <a:lnTo>
                    <a:pt x="3628" y="10280"/>
                  </a:lnTo>
                  <a:lnTo>
                    <a:pt x="0" y="13787"/>
                  </a:lnTo>
                  <a:lnTo>
                    <a:pt x="0" y="19115"/>
                  </a:lnTo>
                  <a:lnTo>
                    <a:pt x="11102" y="19115"/>
                  </a:lnTo>
                  <a:lnTo>
                    <a:pt x="11102" y="13787"/>
                  </a:lnTo>
                  <a:lnTo>
                    <a:pt x="7474" y="10280"/>
                  </a:lnTo>
                  <a:lnTo>
                    <a:pt x="7474" y="8836"/>
                  </a:lnTo>
                  <a:lnTo>
                    <a:pt x="11102" y="5343"/>
                  </a:lnTo>
                  <a:lnTo>
                    <a:pt x="11102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5"/>
            <p:cNvSpPr/>
            <p:nvPr/>
          </p:nvSpPr>
          <p:spPr>
            <a:xfrm>
              <a:off x="3588113" y="1618825"/>
              <a:ext cx="265425" cy="113675"/>
            </a:xfrm>
            <a:custGeom>
              <a:avLst/>
              <a:gdLst/>
              <a:ahLst/>
              <a:cxnLst/>
              <a:rect l="l" t="t" r="r" b="b"/>
              <a:pathLst>
                <a:path w="10617" h="4547" extrusionOk="0">
                  <a:moveTo>
                    <a:pt x="4641" y="1"/>
                  </a:moveTo>
                  <a:lnTo>
                    <a:pt x="1" y="4546"/>
                  </a:lnTo>
                  <a:lnTo>
                    <a:pt x="10617" y="4546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5"/>
            <p:cNvSpPr/>
            <p:nvPr/>
          </p:nvSpPr>
          <p:spPr>
            <a:xfrm>
              <a:off x="3704138" y="1567900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335" y="1349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5"/>
            <p:cNvSpPr/>
            <p:nvPr/>
          </p:nvSpPr>
          <p:spPr>
            <a:xfrm>
              <a:off x="3704138" y="1519325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335" y="1350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5"/>
            <p:cNvSpPr/>
            <p:nvPr/>
          </p:nvSpPr>
          <p:spPr>
            <a:xfrm>
              <a:off x="3656238" y="1396925"/>
              <a:ext cx="129175" cy="46875"/>
            </a:xfrm>
            <a:custGeom>
              <a:avLst/>
              <a:gdLst/>
              <a:ahLst/>
              <a:cxnLst/>
              <a:rect l="l" t="t" r="r" b="b"/>
              <a:pathLst>
                <a:path w="5167" h="1875" extrusionOk="0">
                  <a:moveTo>
                    <a:pt x="1" y="0"/>
                  </a:moveTo>
                  <a:lnTo>
                    <a:pt x="1916" y="1875"/>
                  </a:lnTo>
                  <a:lnTo>
                    <a:pt x="3251" y="1875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55"/>
          <p:cNvGrpSpPr/>
          <p:nvPr/>
        </p:nvGrpSpPr>
        <p:grpSpPr>
          <a:xfrm>
            <a:off x="6092631" y="2085087"/>
            <a:ext cx="1430666" cy="1310321"/>
            <a:chOff x="5832881" y="3671050"/>
            <a:chExt cx="1430666" cy="1310321"/>
          </a:xfrm>
        </p:grpSpPr>
        <p:grpSp>
          <p:nvGrpSpPr>
            <p:cNvPr id="1248" name="Google Shape;1248;p55"/>
            <p:cNvGrpSpPr/>
            <p:nvPr/>
          </p:nvGrpSpPr>
          <p:grpSpPr>
            <a:xfrm>
              <a:off x="5832881" y="3671050"/>
              <a:ext cx="1124441" cy="921546"/>
              <a:chOff x="1586225" y="1400325"/>
              <a:chExt cx="798325" cy="654275"/>
            </a:xfrm>
          </p:grpSpPr>
          <p:sp>
            <p:nvSpPr>
              <p:cNvPr id="1249" name="Google Shape;1249;p55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55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1" name="Google Shape;1251;p55"/>
            <p:cNvGrpSpPr/>
            <p:nvPr/>
          </p:nvGrpSpPr>
          <p:grpSpPr>
            <a:xfrm>
              <a:off x="6139106" y="4059825"/>
              <a:ext cx="1124441" cy="921546"/>
              <a:chOff x="1586225" y="1400325"/>
              <a:chExt cx="798325" cy="654275"/>
            </a:xfrm>
          </p:grpSpPr>
          <p:sp>
            <p:nvSpPr>
              <p:cNvPr id="1252" name="Google Shape;1252;p55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55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4" name="Google Shape;1254;p55"/>
          <p:cNvGrpSpPr/>
          <p:nvPr/>
        </p:nvGrpSpPr>
        <p:grpSpPr>
          <a:xfrm>
            <a:off x="6951300" y="847763"/>
            <a:ext cx="839325" cy="1108550"/>
            <a:chOff x="7548850" y="3748225"/>
            <a:chExt cx="839325" cy="1108550"/>
          </a:xfrm>
        </p:grpSpPr>
        <p:grpSp>
          <p:nvGrpSpPr>
            <p:cNvPr id="1255" name="Google Shape;1255;p55"/>
            <p:cNvGrpSpPr/>
            <p:nvPr/>
          </p:nvGrpSpPr>
          <p:grpSpPr>
            <a:xfrm>
              <a:off x="7548850" y="3748225"/>
              <a:ext cx="839325" cy="1108550"/>
              <a:chOff x="8153850" y="3485838"/>
              <a:chExt cx="839325" cy="1108550"/>
            </a:xfrm>
          </p:grpSpPr>
          <p:sp>
            <p:nvSpPr>
              <p:cNvPr id="1256" name="Google Shape;1256;p55"/>
              <p:cNvSpPr/>
              <p:nvPr/>
            </p:nvSpPr>
            <p:spPr>
              <a:xfrm flipH="1">
                <a:off x="8153850" y="3485838"/>
                <a:ext cx="839275" cy="1108550"/>
              </a:xfrm>
              <a:prstGeom prst="flowChartPunchedCard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55"/>
              <p:cNvSpPr/>
              <p:nvPr/>
            </p:nvSpPr>
            <p:spPr>
              <a:xfrm>
                <a:off x="8826675" y="3485850"/>
                <a:ext cx="166500" cy="220500"/>
              </a:xfrm>
              <a:prstGeom prst="rtTriangl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58" name="Google Shape;1258;p55"/>
            <p:cNvCxnSpPr/>
            <p:nvPr/>
          </p:nvCxnSpPr>
          <p:spPr>
            <a:xfrm>
              <a:off x="7687713" y="4140950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55"/>
            <p:cNvCxnSpPr/>
            <p:nvPr/>
          </p:nvCxnSpPr>
          <p:spPr>
            <a:xfrm>
              <a:off x="7687713" y="4280292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55"/>
            <p:cNvCxnSpPr/>
            <p:nvPr/>
          </p:nvCxnSpPr>
          <p:spPr>
            <a:xfrm>
              <a:off x="7687713" y="4419633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55"/>
            <p:cNvCxnSpPr/>
            <p:nvPr/>
          </p:nvCxnSpPr>
          <p:spPr>
            <a:xfrm>
              <a:off x="7687713" y="4558975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A91F1308-DDAF-4865-BAD2-9A198BA32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370" y="2715804"/>
            <a:ext cx="1036163" cy="616797"/>
          </a:xfrm>
          <a:prstGeom prst="rect">
            <a:avLst/>
          </a:prstGeom>
        </p:spPr>
      </p:pic>
      <p:sp>
        <p:nvSpPr>
          <p:cNvPr id="40" name="Google Shape;1227;p55">
            <a:extLst>
              <a:ext uri="{FF2B5EF4-FFF2-40B4-BE49-F238E27FC236}">
                <a16:creationId xmlns:a16="http://schemas.microsoft.com/office/drawing/2014/main" id="{24F74AB2-8EE8-465E-885A-6A13EAAAEA82}"/>
              </a:ext>
            </a:extLst>
          </p:cNvPr>
          <p:cNvSpPr txBox="1">
            <a:spLocks/>
          </p:cNvSpPr>
          <p:nvPr/>
        </p:nvSpPr>
        <p:spPr>
          <a:xfrm>
            <a:off x="1592142" y="3699402"/>
            <a:ext cx="4268563" cy="52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95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r" rtl="1"/>
            <a:r>
              <a:rPr lang="ar-SA" sz="2000" b="1" dirty="0">
                <a:cs typeface="+mj-cs"/>
              </a:rPr>
              <a:t>يتم عن طريق تعيين قيمة </a:t>
            </a:r>
            <a:r>
              <a:rPr lang="en-US" sz="2000" b="1" dirty="0" err="1">
                <a:cs typeface="+mj-cs"/>
              </a:rPr>
              <a:t>Href</a:t>
            </a:r>
            <a:r>
              <a:rPr lang="en-US" sz="2000" b="1" dirty="0">
                <a:cs typeface="+mj-cs"/>
              </a:rPr>
              <a:t> </a:t>
            </a:r>
            <a:r>
              <a:rPr lang="ar-SA" sz="2000" b="1" dirty="0">
                <a:cs typeface="+mj-cs"/>
              </a:rPr>
              <a:t> لتبدأ ب </a:t>
            </a:r>
            <a:r>
              <a:rPr lang="en-US" sz="2000" b="1" dirty="0" err="1">
                <a:cs typeface="+mj-cs"/>
              </a:rPr>
              <a:t>mailto</a:t>
            </a:r>
            <a:endParaRPr lang="ar-SA" sz="20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64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6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7"/>
          <p:cNvSpPr txBox="1">
            <a:spLocks noGrp="1"/>
          </p:cNvSpPr>
          <p:nvPr>
            <p:ph type="ctrTitle"/>
          </p:nvPr>
        </p:nvSpPr>
        <p:spPr>
          <a:xfrm>
            <a:off x="1391765" y="1433889"/>
            <a:ext cx="6377159" cy="19637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ar-SA" sz="6000" dirty="0">
                <a:cs typeface="+mj-cs"/>
              </a:rPr>
              <a:t>البرمجة باستخدام لغة ترميز النص التشعبي </a:t>
            </a:r>
            <a:r>
              <a:rPr lang="en-US" sz="6000" dirty="0">
                <a:cs typeface="+mj-cs"/>
              </a:rPr>
              <a:t>(HTML)</a:t>
            </a:r>
            <a:endParaRPr sz="6000" dirty="0">
              <a:cs typeface="+mj-cs"/>
            </a:endParaRPr>
          </a:p>
        </p:txBody>
      </p:sp>
      <p:sp>
        <p:nvSpPr>
          <p:cNvPr id="904" name="Google Shape;904;p47"/>
          <p:cNvSpPr txBox="1">
            <a:spLocks noGrp="1"/>
          </p:cNvSpPr>
          <p:nvPr>
            <p:ph type="subTitle" idx="1"/>
          </p:nvPr>
        </p:nvSpPr>
        <p:spPr>
          <a:xfrm>
            <a:off x="1785606" y="3597822"/>
            <a:ext cx="4012800" cy="4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ar-SA" dirty="0">
                <a:cs typeface="+mj-cs"/>
              </a:rPr>
              <a:t>الوحدة الثالثة</a:t>
            </a:r>
            <a:endParaRPr dirty="0">
              <a:cs typeface="+mj-cs"/>
            </a:endParaRPr>
          </a:p>
        </p:txBody>
      </p:sp>
      <p:sp>
        <p:nvSpPr>
          <p:cNvPr id="905" name="Google Shape;905;p47"/>
          <p:cNvSpPr/>
          <p:nvPr/>
        </p:nvSpPr>
        <p:spPr>
          <a:xfrm>
            <a:off x="7768924" y="1947751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47"/>
          <p:cNvGrpSpPr/>
          <p:nvPr/>
        </p:nvGrpSpPr>
        <p:grpSpPr>
          <a:xfrm>
            <a:off x="6599685" y="1037799"/>
            <a:ext cx="1352629" cy="2102415"/>
            <a:chOff x="6578421" y="1129943"/>
            <a:chExt cx="1352629" cy="2102415"/>
          </a:xfrm>
        </p:grpSpPr>
        <p:sp>
          <p:nvSpPr>
            <p:cNvPr id="907" name="Google Shape;907;p47"/>
            <p:cNvSpPr/>
            <p:nvPr/>
          </p:nvSpPr>
          <p:spPr>
            <a:xfrm>
              <a:off x="6578421" y="112994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7"/>
            <p:cNvSpPr/>
            <p:nvPr/>
          </p:nvSpPr>
          <p:spPr>
            <a:xfrm>
              <a:off x="7606799" y="145424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7"/>
            <p:cNvSpPr/>
            <p:nvPr/>
          </p:nvSpPr>
          <p:spPr>
            <a:xfrm>
              <a:off x="7016495" y="2908041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7"/>
          <p:cNvSpPr/>
          <p:nvPr/>
        </p:nvSpPr>
        <p:spPr>
          <a:xfrm>
            <a:off x="1526424" y="14542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47"/>
          <p:cNvSpPr/>
          <p:nvPr/>
        </p:nvSpPr>
        <p:spPr>
          <a:xfrm>
            <a:off x="1928466" y="28464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2" name="Google Shape;912;p47"/>
          <p:cNvGrpSpPr/>
          <p:nvPr/>
        </p:nvGrpSpPr>
        <p:grpSpPr>
          <a:xfrm>
            <a:off x="1179041" y="2036668"/>
            <a:ext cx="551596" cy="551596"/>
            <a:chOff x="623500" y="261050"/>
            <a:chExt cx="935225" cy="935225"/>
          </a:xfrm>
        </p:grpSpPr>
        <p:sp>
          <p:nvSpPr>
            <p:cNvPr id="913" name="Google Shape;913;p4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7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7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47"/>
          <p:cNvGrpSpPr/>
          <p:nvPr/>
        </p:nvGrpSpPr>
        <p:grpSpPr>
          <a:xfrm>
            <a:off x="1752541" y="757768"/>
            <a:ext cx="551596" cy="551596"/>
            <a:chOff x="623500" y="261050"/>
            <a:chExt cx="935225" cy="935225"/>
          </a:xfrm>
        </p:grpSpPr>
        <p:sp>
          <p:nvSpPr>
            <p:cNvPr id="918" name="Google Shape;918;p4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7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7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47"/>
          <p:cNvGrpSpPr/>
          <p:nvPr/>
        </p:nvGrpSpPr>
        <p:grpSpPr>
          <a:xfrm>
            <a:off x="6702225" y="2667200"/>
            <a:ext cx="2055997" cy="2190488"/>
            <a:chOff x="6702225" y="2667200"/>
            <a:chExt cx="2055997" cy="2190488"/>
          </a:xfrm>
        </p:grpSpPr>
        <p:grpSp>
          <p:nvGrpSpPr>
            <p:cNvPr id="923" name="Google Shape;923;p47"/>
            <p:cNvGrpSpPr/>
            <p:nvPr/>
          </p:nvGrpSpPr>
          <p:grpSpPr>
            <a:xfrm>
              <a:off x="6702225" y="3748225"/>
              <a:ext cx="839325" cy="1109463"/>
              <a:chOff x="8153850" y="3485838"/>
              <a:chExt cx="839325" cy="1109463"/>
            </a:xfrm>
          </p:grpSpPr>
          <p:sp>
            <p:nvSpPr>
              <p:cNvPr id="924" name="Google Shape;924;p47"/>
              <p:cNvSpPr/>
              <p:nvPr/>
            </p:nvSpPr>
            <p:spPr>
              <a:xfrm flipH="1">
                <a:off x="8153850" y="3485838"/>
                <a:ext cx="839275" cy="1108550"/>
              </a:xfrm>
              <a:prstGeom prst="flowChartPunchedCard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7"/>
              <p:cNvSpPr/>
              <p:nvPr/>
            </p:nvSpPr>
            <p:spPr>
              <a:xfrm>
                <a:off x="8826675" y="3485850"/>
                <a:ext cx="166500" cy="220500"/>
              </a:xfrm>
              <a:prstGeom prst="rtTriangl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7"/>
              <p:cNvSpPr/>
              <p:nvPr/>
            </p:nvSpPr>
            <p:spPr>
              <a:xfrm>
                <a:off x="8294400" y="3767925"/>
                <a:ext cx="259200" cy="259200"/>
              </a:xfrm>
              <a:prstGeom prst="ellipse">
                <a:avLst/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7"/>
              <p:cNvSpPr/>
              <p:nvPr/>
            </p:nvSpPr>
            <p:spPr>
              <a:xfrm>
                <a:off x="8153900" y="4027125"/>
                <a:ext cx="839270" cy="568175"/>
              </a:xfrm>
              <a:custGeom>
                <a:avLst/>
                <a:gdLst/>
                <a:ahLst/>
                <a:cxnLst/>
                <a:rect l="l" t="t" r="r" b="b"/>
                <a:pathLst>
                  <a:path w="29505" h="22727" extrusionOk="0">
                    <a:moveTo>
                      <a:pt x="29505" y="22727"/>
                    </a:moveTo>
                    <a:lnTo>
                      <a:pt x="0" y="22727"/>
                    </a:lnTo>
                    <a:lnTo>
                      <a:pt x="10367" y="7576"/>
                    </a:lnTo>
                    <a:lnTo>
                      <a:pt x="18740" y="14753"/>
                    </a:lnTo>
                    <a:lnTo>
                      <a:pt x="2950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928" name="Google Shape;928;p47"/>
            <p:cNvGrpSpPr/>
            <p:nvPr/>
          </p:nvGrpSpPr>
          <p:grpSpPr>
            <a:xfrm>
              <a:off x="7633775" y="3748225"/>
              <a:ext cx="839325" cy="1108550"/>
              <a:chOff x="7548850" y="3748225"/>
              <a:chExt cx="839325" cy="1108550"/>
            </a:xfrm>
          </p:grpSpPr>
          <p:grpSp>
            <p:nvGrpSpPr>
              <p:cNvPr id="929" name="Google Shape;929;p47"/>
              <p:cNvGrpSpPr/>
              <p:nvPr/>
            </p:nvGrpSpPr>
            <p:grpSpPr>
              <a:xfrm>
                <a:off x="7548850" y="3748225"/>
                <a:ext cx="839325" cy="1108550"/>
                <a:chOff x="8153850" y="3485838"/>
                <a:chExt cx="839325" cy="1108550"/>
              </a:xfrm>
            </p:grpSpPr>
            <p:sp>
              <p:nvSpPr>
                <p:cNvPr id="930" name="Google Shape;930;p47"/>
                <p:cNvSpPr/>
                <p:nvPr/>
              </p:nvSpPr>
              <p:spPr>
                <a:xfrm flipH="1">
                  <a:off x="8153850" y="3485838"/>
                  <a:ext cx="839275" cy="1108550"/>
                </a:xfrm>
                <a:prstGeom prst="flowChartPunchedCard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47"/>
                <p:cNvSpPr/>
                <p:nvPr/>
              </p:nvSpPr>
              <p:spPr>
                <a:xfrm>
                  <a:off x="8826675" y="3485850"/>
                  <a:ext cx="166500" cy="220500"/>
                </a:xfrm>
                <a:prstGeom prst="rtTriangl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932" name="Google Shape;932;p47"/>
              <p:cNvCxnSpPr/>
              <p:nvPr/>
            </p:nvCxnSpPr>
            <p:spPr>
              <a:xfrm>
                <a:off x="7687713" y="4140950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47"/>
              <p:cNvCxnSpPr/>
              <p:nvPr/>
            </p:nvCxnSpPr>
            <p:spPr>
              <a:xfrm>
                <a:off x="7687713" y="4280292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47"/>
              <p:cNvCxnSpPr/>
              <p:nvPr/>
            </p:nvCxnSpPr>
            <p:spPr>
              <a:xfrm>
                <a:off x="7687713" y="4419633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47"/>
              <p:cNvCxnSpPr/>
              <p:nvPr/>
            </p:nvCxnSpPr>
            <p:spPr>
              <a:xfrm>
                <a:off x="7687713" y="4558975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36" name="Google Shape;936;p47"/>
            <p:cNvGrpSpPr/>
            <p:nvPr/>
          </p:nvGrpSpPr>
          <p:grpSpPr>
            <a:xfrm>
              <a:off x="7633781" y="2667200"/>
              <a:ext cx="1124441" cy="921546"/>
              <a:chOff x="1586225" y="1400325"/>
              <a:chExt cx="798325" cy="654275"/>
            </a:xfrm>
          </p:grpSpPr>
          <p:sp>
            <p:nvSpPr>
              <p:cNvPr id="937" name="Google Shape;937;p47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7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9" name="Google Shape;939;p47"/>
          <p:cNvGrpSpPr/>
          <p:nvPr/>
        </p:nvGrpSpPr>
        <p:grpSpPr>
          <a:xfrm>
            <a:off x="281838" y="2971075"/>
            <a:ext cx="1878350" cy="1747900"/>
            <a:chOff x="281838" y="2971075"/>
            <a:chExt cx="1878350" cy="1747900"/>
          </a:xfrm>
        </p:grpSpPr>
        <p:grpSp>
          <p:nvGrpSpPr>
            <p:cNvPr id="940" name="Google Shape;940;p47"/>
            <p:cNvGrpSpPr/>
            <p:nvPr/>
          </p:nvGrpSpPr>
          <p:grpSpPr>
            <a:xfrm>
              <a:off x="281838" y="2971075"/>
              <a:ext cx="1315800" cy="1278600"/>
              <a:chOff x="1850663" y="3555925"/>
              <a:chExt cx="1315800" cy="1278600"/>
            </a:xfrm>
          </p:grpSpPr>
          <p:grpSp>
            <p:nvGrpSpPr>
              <p:cNvPr id="941" name="Google Shape;941;p47"/>
              <p:cNvGrpSpPr/>
              <p:nvPr/>
            </p:nvGrpSpPr>
            <p:grpSpPr>
              <a:xfrm>
                <a:off x="1850663" y="3555925"/>
                <a:ext cx="1315800" cy="1278600"/>
                <a:chOff x="2345200" y="3503950"/>
                <a:chExt cx="1315800" cy="1278600"/>
              </a:xfrm>
            </p:grpSpPr>
            <p:sp>
              <p:nvSpPr>
                <p:cNvPr id="942" name="Google Shape;942;p47"/>
                <p:cNvSpPr/>
                <p:nvPr/>
              </p:nvSpPr>
              <p:spPr>
                <a:xfrm>
                  <a:off x="2345200" y="3503950"/>
                  <a:ext cx="1315800" cy="1278600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04775" dir="540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47"/>
                <p:cNvSpPr/>
                <p:nvPr/>
              </p:nvSpPr>
              <p:spPr>
                <a:xfrm>
                  <a:off x="2421850" y="3755575"/>
                  <a:ext cx="1162500" cy="963900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4" name="Google Shape;944;p47"/>
              <p:cNvGrpSpPr/>
              <p:nvPr/>
            </p:nvGrpSpPr>
            <p:grpSpPr>
              <a:xfrm>
                <a:off x="2646057" y="3607910"/>
                <a:ext cx="439402" cy="132693"/>
                <a:chOff x="1605732" y="3538060"/>
                <a:chExt cx="439402" cy="132693"/>
              </a:xfrm>
            </p:grpSpPr>
            <p:sp>
              <p:nvSpPr>
                <p:cNvPr id="945" name="Google Shape;945;p47"/>
                <p:cNvSpPr/>
                <p:nvPr/>
              </p:nvSpPr>
              <p:spPr>
                <a:xfrm>
                  <a:off x="1611501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47"/>
                <p:cNvSpPr/>
                <p:nvPr/>
              </p:nvSpPr>
              <p:spPr>
                <a:xfrm>
                  <a:off x="1605732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47"/>
                <p:cNvSpPr/>
                <p:nvPr/>
              </p:nvSpPr>
              <p:spPr>
                <a:xfrm>
                  <a:off x="1634862" y="3598651"/>
                  <a:ext cx="74801" cy="11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405" extrusionOk="0">
                      <a:moveTo>
                        <a:pt x="1" y="0"/>
                      </a:moveTo>
                      <a:lnTo>
                        <a:pt x="1" y="405"/>
                      </a:lnTo>
                      <a:lnTo>
                        <a:pt x="2632" y="405"/>
                      </a:lnTo>
                      <a:lnTo>
                        <a:pt x="263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47"/>
                <p:cNvSpPr/>
                <p:nvPr/>
              </p:nvSpPr>
              <p:spPr>
                <a:xfrm>
                  <a:off x="1918209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47"/>
                <p:cNvSpPr/>
                <p:nvPr/>
              </p:nvSpPr>
              <p:spPr>
                <a:xfrm>
                  <a:off x="1912440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63" y="406"/>
                      </a:moveTo>
                      <a:lnTo>
                        <a:pt x="4263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47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270" y="1"/>
                      </a:moveTo>
                      <a:lnTo>
                        <a:pt x="1" y="271"/>
                      </a:lnTo>
                      <a:lnTo>
                        <a:pt x="1862" y="2146"/>
                      </a:lnTo>
                      <a:lnTo>
                        <a:pt x="2146" y="1863"/>
                      </a:lnTo>
                      <a:lnTo>
                        <a:pt x="2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47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1862" y="1"/>
                      </a:moveTo>
                      <a:lnTo>
                        <a:pt x="1" y="1863"/>
                      </a:lnTo>
                      <a:lnTo>
                        <a:pt x="270" y="2146"/>
                      </a:lnTo>
                      <a:lnTo>
                        <a:pt x="2146" y="271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47"/>
                <p:cNvSpPr/>
                <p:nvPr/>
              </p:nvSpPr>
              <p:spPr>
                <a:xfrm>
                  <a:off x="1764855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47"/>
                <p:cNvSpPr/>
                <p:nvPr/>
              </p:nvSpPr>
              <p:spPr>
                <a:xfrm>
                  <a:off x="1759086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47"/>
                <p:cNvSpPr/>
                <p:nvPr/>
              </p:nvSpPr>
              <p:spPr>
                <a:xfrm>
                  <a:off x="1792053" y="3571027"/>
                  <a:ext cx="66730" cy="66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49" extrusionOk="0">
                      <a:moveTo>
                        <a:pt x="1943" y="406"/>
                      </a:moveTo>
                      <a:lnTo>
                        <a:pt x="1943" y="1944"/>
                      </a:lnTo>
                      <a:lnTo>
                        <a:pt x="405" y="194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2348"/>
                      </a:lnTo>
                      <a:lnTo>
                        <a:pt x="2348" y="2348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55" name="Google Shape;955;p47"/>
            <p:cNvGrpSpPr/>
            <p:nvPr/>
          </p:nvGrpSpPr>
          <p:grpSpPr>
            <a:xfrm>
              <a:off x="844388" y="3440375"/>
              <a:ext cx="1315800" cy="1278600"/>
              <a:chOff x="1850663" y="3555925"/>
              <a:chExt cx="1315800" cy="1278600"/>
            </a:xfrm>
          </p:grpSpPr>
          <p:grpSp>
            <p:nvGrpSpPr>
              <p:cNvPr id="956" name="Google Shape;956;p47"/>
              <p:cNvGrpSpPr/>
              <p:nvPr/>
            </p:nvGrpSpPr>
            <p:grpSpPr>
              <a:xfrm>
                <a:off x="1850663" y="3555925"/>
                <a:ext cx="1315800" cy="1278600"/>
                <a:chOff x="2345200" y="3503950"/>
                <a:chExt cx="1315800" cy="1278600"/>
              </a:xfrm>
            </p:grpSpPr>
            <p:sp>
              <p:nvSpPr>
                <p:cNvPr id="957" name="Google Shape;957;p47"/>
                <p:cNvSpPr/>
                <p:nvPr/>
              </p:nvSpPr>
              <p:spPr>
                <a:xfrm>
                  <a:off x="2345200" y="3503950"/>
                  <a:ext cx="1315800" cy="1278600"/>
                </a:xfrm>
                <a:prstGeom prst="rect">
                  <a:avLst/>
                </a:prstGeom>
                <a:solidFill>
                  <a:schemeClr val="accen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04775" dir="540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47"/>
                <p:cNvSpPr/>
                <p:nvPr/>
              </p:nvSpPr>
              <p:spPr>
                <a:xfrm>
                  <a:off x="2421850" y="3755575"/>
                  <a:ext cx="1162500" cy="9639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59" name="Google Shape;959;p47"/>
                <p:cNvGrpSpPr/>
                <p:nvPr/>
              </p:nvGrpSpPr>
              <p:grpSpPr>
                <a:xfrm>
                  <a:off x="2421855" y="3892100"/>
                  <a:ext cx="1162497" cy="827375"/>
                  <a:chOff x="8153917" y="3767925"/>
                  <a:chExt cx="1162497" cy="827375"/>
                </a:xfrm>
              </p:grpSpPr>
              <p:sp>
                <p:nvSpPr>
                  <p:cNvPr id="960" name="Google Shape;960;p47"/>
                  <p:cNvSpPr/>
                  <p:nvPr/>
                </p:nvSpPr>
                <p:spPr>
                  <a:xfrm>
                    <a:off x="8294400" y="3767925"/>
                    <a:ext cx="259200" cy="2592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1" name="Google Shape;961;p47"/>
                  <p:cNvSpPr/>
                  <p:nvPr/>
                </p:nvSpPr>
                <p:spPr>
                  <a:xfrm>
                    <a:off x="8153917" y="4027125"/>
                    <a:ext cx="1162497" cy="56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05" h="22727" extrusionOk="0">
                        <a:moveTo>
                          <a:pt x="29505" y="22727"/>
                        </a:moveTo>
                        <a:lnTo>
                          <a:pt x="0" y="22727"/>
                        </a:lnTo>
                        <a:lnTo>
                          <a:pt x="10367" y="7576"/>
                        </a:lnTo>
                        <a:lnTo>
                          <a:pt x="18740" y="14753"/>
                        </a:lnTo>
                        <a:lnTo>
                          <a:pt x="29505" y="0"/>
                        </a:lnTo>
                        <a:close/>
                      </a:path>
                    </a:pathLst>
                  </a:cu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962" name="Google Shape;962;p47"/>
              <p:cNvGrpSpPr/>
              <p:nvPr/>
            </p:nvGrpSpPr>
            <p:grpSpPr>
              <a:xfrm>
                <a:off x="2646057" y="3607910"/>
                <a:ext cx="439402" cy="132693"/>
                <a:chOff x="1605732" y="3538060"/>
                <a:chExt cx="439402" cy="132693"/>
              </a:xfrm>
            </p:grpSpPr>
            <p:sp>
              <p:nvSpPr>
                <p:cNvPr id="963" name="Google Shape;963;p47"/>
                <p:cNvSpPr/>
                <p:nvPr/>
              </p:nvSpPr>
              <p:spPr>
                <a:xfrm>
                  <a:off x="1611501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47"/>
                <p:cNvSpPr/>
                <p:nvPr/>
              </p:nvSpPr>
              <p:spPr>
                <a:xfrm>
                  <a:off x="1605732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47"/>
                <p:cNvSpPr/>
                <p:nvPr/>
              </p:nvSpPr>
              <p:spPr>
                <a:xfrm>
                  <a:off x="1634862" y="3598651"/>
                  <a:ext cx="74801" cy="11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405" extrusionOk="0">
                      <a:moveTo>
                        <a:pt x="1" y="0"/>
                      </a:moveTo>
                      <a:lnTo>
                        <a:pt x="1" y="405"/>
                      </a:lnTo>
                      <a:lnTo>
                        <a:pt x="2632" y="405"/>
                      </a:lnTo>
                      <a:lnTo>
                        <a:pt x="263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47"/>
                <p:cNvSpPr/>
                <p:nvPr/>
              </p:nvSpPr>
              <p:spPr>
                <a:xfrm>
                  <a:off x="1918209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47"/>
                <p:cNvSpPr/>
                <p:nvPr/>
              </p:nvSpPr>
              <p:spPr>
                <a:xfrm>
                  <a:off x="1912440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63" y="406"/>
                      </a:moveTo>
                      <a:lnTo>
                        <a:pt x="4263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47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270" y="1"/>
                      </a:moveTo>
                      <a:lnTo>
                        <a:pt x="1" y="271"/>
                      </a:lnTo>
                      <a:lnTo>
                        <a:pt x="1862" y="2146"/>
                      </a:lnTo>
                      <a:lnTo>
                        <a:pt x="2146" y="1863"/>
                      </a:lnTo>
                      <a:lnTo>
                        <a:pt x="2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47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1862" y="1"/>
                      </a:moveTo>
                      <a:lnTo>
                        <a:pt x="1" y="1863"/>
                      </a:lnTo>
                      <a:lnTo>
                        <a:pt x="270" y="2146"/>
                      </a:lnTo>
                      <a:lnTo>
                        <a:pt x="2146" y="271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47"/>
                <p:cNvSpPr/>
                <p:nvPr/>
              </p:nvSpPr>
              <p:spPr>
                <a:xfrm>
                  <a:off x="1764855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47"/>
                <p:cNvSpPr/>
                <p:nvPr/>
              </p:nvSpPr>
              <p:spPr>
                <a:xfrm>
                  <a:off x="1759086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47"/>
                <p:cNvSpPr/>
                <p:nvPr/>
              </p:nvSpPr>
              <p:spPr>
                <a:xfrm>
                  <a:off x="1792053" y="3571027"/>
                  <a:ext cx="66730" cy="66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49" extrusionOk="0">
                      <a:moveTo>
                        <a:pt x="1943" y="406"/>
                      </a:moveTo>
                      <a:lnTo>
                        <a:pt x="1943" y="1944"/>
                      </a:lnTo>
                      <a:lnTo>
                        <a:pt x="405" y="194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2348"/>
                      </a:lnTo>
                      <a:lnTo>
                        <a:pt x="2348" y="2348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66"/>
          <p:cNvSpPr/>
          <p:nvPr/>
        </p:nvSpPr>
        <p:spPr>
          <a:xfrm>
            <a:off x="1301948" y="1123841"/>
            <a:ext cx="3558005" cy="2239025"/>
          </a:xfrm>
          <a:custGeom>
            <a:avLst/>
            <a:gdLst/>
            <a:ahLst/>
            <a:cxnLst/>
            <a:rect l="l" t="t" r="r" b="b"/>
            <a:pathLst>
              <a:path w="105142" h="89561" extrusionOk="0">
                <a:moveTo>
                  <a:pt x="0" y="1"/>
                </a:moveTo>
                <a:lnTo>
                  <a:pt x="0" y="89560"/>
                </a:lnTo>
                <a:lnTo>
                  <a:pt x="105141" y="89560"/>
                </a:lnTo>
                <a:lnTo>
                  <a:pt x="105141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66"/>
          <p:cNvGrpSpPr/>
          <p:nvPr/>
        </p:nvGrpSpPr>
        <p:grpSpPr>
          <a:xfrm>
            <a:off x="425303" y="804963"/>
            <a:ext cx="5479312" cy="3894628"/>
            <a:chOff x="1289555" y="955266"/>
            <a:chExt cx="3734700" cy="3094078"/>
          </a:xfrm>
          <a:solidFill>
            <a:schemeClr val="tx1"/>
          </a:solidFill>
        </p:grpSpPr>
        <p:sp>
          <p:nvSpPr>
            <p:cNvPr id="1663" name="Google Shape;1663;p66"/>
            <p:cNvSpPr/>
            <p:nvPr/>
          </p:nvSpPr>
          <p:spPr>
            <a:xfrm>
              <a:off x="2809030" y="3365578"/>
              <a:ext cx="696100" cy="508950"/>
            </a:xfrm>
            <a:custGeom>
              <a:avLst/>
              <a:gdLst/>
              <a:ahLst/>
              <a:cxnLst/>
              <a:rect l="l" t="t" r="r" b="b"/>
              <a:pathLst>
                <a:path w="27844" h="20358" extrusionOk="0">
                  <a:moveTo>
                    <a:pt x="0" y="0"/>
                  </a:moveTo>
                  <a:lnTo>
                    <a:pt x="0" y="20357"/>
                  </a:lnTo>
                  <a:lnTo>
                    <a:pt x="27844" y="20357"/>
                  </a:lnTo>
                  <a:lnTo>
                    <a:pt x="27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6"/>
            <p:cNvSpPr/>
            <p:nvPr/>
          </p:nvSpPr>
          <p:spPr>
            <a:xfrm>
              <a:off x="1289555" y="955266"/>
              <a:ext cx="3734700" cy="25281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6"/>
            <p:cNvSpPr/>
            <p:nvPr/>
          </p:nvSpPr>
          <p:spPr>
            <a:xfrm>
              <a:off x="4584380" y="3339278"/>
              <a:ext cx="345375" cy="84000"/>
            </a:xfrm>
            <a:custGeom>
              <a:avLst/>
              <a:gdLst/>
              <a:ahLst/>
              <a:cxnLst/>
              <a:rect l="l" t="t" r="r" b="b"/>
              <a:pathLst>
                <a:path w="13815" h="3360" extrusionOk="0">
                  <a:moveTo>
                    <a:pt x="0" y="0"/>
                  </a:moveTo>
                  <a:lnTo>
                    <a:pt x="0" y="3360"/>
                  </a:lnTo>
                  <a:lnTo>
                    <a:pt x="13814" y="3360"/>
                  </a:lnTo>
                  <a:lnTo>
                    <a:pt x="13814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6"/>
            <p:cNvSpPr/>
            <p:nvPr/>
          </p:nvSpPr>
          <p:spPr>
            <a:xfrm>
              <a:off x="1777350" y="3846544"/>
              <a:ext cx="2759100" cy="2028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66"/>
          <p:cNvSpPr/>
          <p:nvPr/>
        </p:nvSpPr>
        <p:spPr>
          <a:xfrm>
            <a:off x="5803244" y="4023888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29;p44">
            <a:extLst>
              <a:ext uri="{FF2B5EF4-FFF2-40B4-BE49-F238E27FC236}">
                <a16:creationId xmlns:a16="http://schemas.microsoft.com/office/drawing/2014/main" id="{6B06D434-B1EE-4AD7-BCEB-C53325B71282}"/>
              </a:ext>
            </a:extLst>
          </p:cNvPr>
          <p:cNvSpPr txBox="1">
            <a:spLocks/>
          </p:cNvSpPr>
          <p:nvPr/>
        </p:nvSpPr>
        <p:spPr>
          <a:xfrm>
            <a:off x="5092053" y="2064130"/>
            <a:ext cx="3734700" cy="8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Barlow Semi Condensed Medium"/>
              </a:rPr>
              <a:t>تطبيق</a:t>
            </a:r>
          </a:p>
        </p:txBody>
      </p:sp>
      <p:grpSp>
        <p:nvGrpSpPr>
          <p:cNvPr id="11" name="Google Shape;2402;p82">
            <a:extLst>
              <a:ext uri="{FF2B5EF4-FFF2-40B4-BE49-F238E27FC236}">
                <a16:creationId xmlns:a16="http://schemas.microsoft.com/office/drawing/2014/main" id="{1FC1A737-82E5-4FA7-8B8D-FCBDDC274EC8}"/>
              </a:ext>
            </a:extLst>
          </p:cNvPr>
          <p:cNvGrpSpPr/>
          <p:nvPr/>
        </p:nvGrpSpPr>
        <p:grpSpPr>
          <a:xfrm>
            <a:off x="6460110" y="1949021"/>
            <a:ext cx="1592701" cy="1389592"/>
            <a:chOff x="7218566" y="2409598"/>
            <a:chExt cx="1592701" cy="1389592"/>
          </a:xfrm>
        </p:grpSpPr>
        <p:sp>
          <p:nvSpPr>
            <p:cNvPr id="14" name="Google Shape;2403;p82">
              <a:extLst>
                <a:ext uri="{FF2B5EF4-FFF2-40B4-BE49-F238E27FC236}">
                  <a16:creationId xmlns:a16="http://schemas.microsoft.com/office/drawing/2014/main" id="{FC9FAE95-DB54-4CF6-A636-41C18E69AA57}"/>
                </a:ext>
              </a:extLst>
            </p:cNvPr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4;p82">
              <a:extLst>
                <a:ext uri="{FF2B5EF4-FFF2-40B4-BE49-F238E27FC236}">
                  <a16:creationId xmlns:a16="http://schemas.microsoft.com/office/drawing/2014/main" id="{8A58E374-DBDD-4958-948A-69BBA671AF2E}"/>
                </a:ext>
              </a:extLst>
            </p:cNvPr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320E069-4515-44DD-B638-88D7CB72C6E8}"/>
              </a:ext>
            </a:extLst>
          </p:cNvPr>
          <p:cNvSpPr/>
          <p:nvPr/>
        </p:nvSpPr>
        <p:spPr>
          <a:xfrm>
            <a:off x="560019" y="884515"/>
            <a:ext cx="5243225" cy="3027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C428F39-3FDC-4CE6-85F9-BDCD60D22711}"/>
              </a:ext>
            </a:extLst>
          </p:cNvPr>
          <p:cNvSpPr/>
          <p:nvPr/>
        </p:nvSpPr>
        <p:spPr>
          <a:xfrm>
            <a:off x="754510" y="641741"/>
            <a:ext cx="4572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r>
              <a:rPr lang="en-US" dirty="0"/>
              <a:t>&lt;!DOCTYPE html&gt;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&lt;html </a:t>
            </a:r>
            <a:r>
              <a:rPr lang="en-US" dirty="0" err="1"/>
              <a:t>dir</a:t>
            </a:r>
            <a:r>
              <a:rPr lang="en-US" dirty="0"/>
              <a:t>="</a:t>
            </a:r>
            <a:r>
              <a:rPr lang="en-US" dirty="0" err="1"/>
              <a:t>rtl</a:t>
            </a:r>
            <a:r>
              <a:rPr lang="en-US" dirty="0"/>
              <a:t>" </a:t>
            </a:r>
            <a:r>
              <a:rPr lang="en-US" dirty="0" err="1"/>
              <a:t>lang</a:t>
            </a:r>
            <a:r>
              <a:rPr lang="en-US" dirty="0"/>
              <a:t>="</a:t>
            </a:r>
            <a:r>
              <a:rPr lang="en-US" dirty="0" err="1"/>
              <a:t>ar</a:t>
            </a:r>
            <a:r>
              <a:rPr lang="en-US" dirty="0"/>
              <a:t>"&gt; </a:t>
            </a:r>
          </a:p>
          <a:p>
            <a:r>
              <a:rPr lang="en-US" dirty="0"/>
              <a:t>&lt;head&gt;</a:t>
            </a:r>
          </a:p>
          <a:p>
            <a:r>
              <a:rPr lang="en-US" dirty="0"/>
              <a:t>    &lt;title&gt; </a:t>
            </a:r>
            <a:r>
              <a:rPr lang="ar-SA" dirty="0"/>
              <a:t>روابط البريد الإلكتروني  </a:t>
            </a:r>
            <a:r>
              <a:rPr lang="en-US" dirty="0"/>
              <a:t>&lt;/title&gt;</a:t>
            </a:r>
          </a:p>
          <a:p>
            <a:r>
              <a:rPr lang="en-US" dirty="0"/>
              <a:t>    &lt;meta charset="UTF-8"/&gt;</a:t>
            </a:r>
          </a:p>
          <a:p>
            <a:r>
              <a:rPr lang="en-US" dirty="0"/>
              <a:t>&lt;/head&gt;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&lt;body&gt;</a:t>
            </a:r>
          </a:p>
          <a:p>
            <a:r>
              <a:rPr lang="en-US" dirty="0"/>
              <a:t>&lt;h2&gt;</a:t>
            </a:r>
            <a:r>
              <a:rPr lang="ar-SA" dirty="0"/>
              <a:t>ارسل رسالة لمزيد من المعلومات </a:t>
            </a:r>
            <a:r>
              <a:rPr lang="en-US" dirty="0"/>
              <a:t>&lt;/h2&gt;</a:t>
            </a:r>
          </a:p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="mailto:info@examole.com "&gt; </a:t>
            </a:r>
            <a:r>
              <a:rPr lang="ar-SA" dirty="0"/>
              <a:t>ارسل رسالة</a:t>
            </a:r>
            <a:r>
              <a:rPr lang="en-US" dirty="0"/>
              <a:t>&lt;/a&gt;</a:t>
            </a:r>
          </a:p>
          <a:p>
            <a:r>
              <a:rPr lang="en-US" dirty="0"/>
              <a:t>&lt;/body&gt;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&lt;/html&gt;</a:t>
            </a:r>
          </a:p>
          <a:p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80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82"/>
          <p:cNvSpPr txBox="1">
            <a:spLocks noGrp="1"/>
          </p:cNvSpPr>
          <p:nvPr>
            <p:ph type="ctrTitle"/>
          </p:nvPr>
        </p:nvSpPr>
        <p:spPr>
          <a:xfrm>
            <a:off x="2431688" y="1181813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الهدف السادس</a:t>
            </a:r>
            <a:endParaRPr dirty="0">
              <a:cs typeface="+mj-cs"/>
            </a:endParaRPr>
          </a:p>
        </p:txBody>
      </p:sp>
      <p:grpSp>
        <p:nvGrpSpPr>
          <p:cNvPr id="2402" name="Google Shape;2402;p82"/>
          <p:cNvGrpSpPr/>
          <p:nvPr/>
        </p:nvGrpSpPr>
        <p:grpSpPr>
          <a:xfrm>
            <a:off x="7218566" y="2409598"/>
            <a:ext cx="1592701" cy="1389592"/>
            <a:chOff x="7218566" y="2409598"/>
            <a:chExt cx="1592701" cy="1389592"/>
          </a:xfrm>
        </p:grpSpPr>
        <p:sp>
          <p:nvSpPr>
            <p:cNvPr id="2403" name="Google Shape;2403;p82"/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82"/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82"/>
          <p:cNvSpPr/>
          <p:nvPr/>
        </p:nvSpPr>
        <p:spPr>
          <a:xfrm>
            <a:off x="2642541" y="22891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82"/>
          <p:cNvSpPr/>
          <p:nvPr/>
        </p:nvSpPr>
        <p:spPr>
          <a:xfrm>
            <a:off x="1397366" y="12866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0;p51">
            <a:extLst>
              <a:ext uri="{FF2B5EF4-FFF2-40B4-BE49-F238E27FC236}">
                <a16:creationId xmlns:a16="http://schemas.microsoft.com/office/drawing/2014/main" id="{75AE9C5F-8A08-4653-8F81-0D1DA86938ED}"/>
              </a:ext>
            </a:extLst>
          </p:cNvPr>
          <p:cNvSpPr txBox="1">
            <a:spLocks/>
          </p:cNvSpPr>
          <p:nvPr/>
        </p:nvSpPr>
        <p:spPr>
          <a:xfrm>
            <a:off x="2275499" y="2533314"/>
            <a:ext cx="500383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إضافة صور ومقاطع الفيديو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2670B02-1E62-4CD2-ABD5-C8E25C6F1F89}"/>
              </a:ext>
            </a:extLst>
          </p:cNvPr>
          <p:cNvSpPr/>
          <p:nvPr/>
        </p:nvSpPr>
        <p:spPr>
          <a:xfrm>
            <a:off x="1740484" y="3366977"/>
            <a:ext cx="5538851" cy="5277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Google Shape;2502;p87">
            <a:extLst>
              <a:ext uri="{FF2B5EF4-FFF2-40B4-BE49-F238E27FC236}">
                <a16:creationId xmlns:a16="http://schemas.microsoft.com/office/drawing/2014/main" id="{7F1572C0-F3BC-4C11-A8CE-7926895A0C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708" b="17967"/>
          <a:stretch/>
        </p:blipFill>
        <p:spPr>
          <a:xfrm>
            <a:off x="916502" y="2723024"/>
            <a:ext cx="1796923" cy="126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7772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52"/>
          <p:cNvGrpSpPr/>
          <p:nvPr/>
        </p:nvGrpSpPr>
        <p:grpSpPr>
          <a:xfrm>
            <a:off x="1643122" y="55027"/>
            <a:ext cx="7340130" cy="5033446"/>
            <a:chOff x="2382150" y="813800"/>
            <a:chExt cx="6050100" cy="3279000"/>
          </a:xfrm>
        </p:grpSpPr>
        <p:sp>
          <p:nvSpPr>
            <p:cNvPr id="1086" name="Google Shape;1086;p52"/>
            <p:cNvSpPr/>
            <p:nvPr/>
          </p:nvSpPr>
          <p:spPr>
            <a:xfrm>
              <a:off x="2382150" y="813800"/>
              <a:ext cx="6050100" cy="3279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2523450" y="1263775"/>
              <a:ext cx="5767500" cy="23730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2837850" y="3636800"/>
              <a:ext cx="51339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2523447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7971621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 rot="5400000">
              <a:off x="8059094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 rot="-5400000" flipH="1">
              <a:off x="2594186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3" name="Google Shape;1093;p52"/>
            <p:cNvGrpSpPr/>
            <p:nvPr/>
          </p:nvGrpSpPr>
          <p:grpSpPr>
            <a:xfrm>
              <a:off x="7619699" y="941876"/>
              <a:ext cx="650792" cy="195929"/>
              <a:chOff x="7302375" y="739400"/>
              <a:chExt cx="386525" cy="116375"/>
            </a:xfrm>
          </p:grpSpPr>
          <p:sp>
            <p:nvSpPr>
              <p:cNvPr id="1094" name="Google Shape;1094;p5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5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5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5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5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06" name="Google Shape;1106;p52"/>
          <p:cNvSpPr txBox="1">
            <a:spLocks noGrp="1"/>
          </p:cNvSpPr>
          <p:nvPr>
            <p:ph type="subTitle" idx="1"/>
          </p:nvPr>
        </p:nvSpPr>
        <p:spPr>
          <a:xfrm>
            <a:off x="2952844" y="4484621"/>
            <a:ext cx="48582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cs typeface="+mj-cs"/>
              </a:rPr>
              <a:t>إضافة الصور ومقاطع الفيديو </a:t>
            </a:r>
            <a:endParaRPr sz="2400" b="1" dirty="0">
              <a:cs typeface="+mj-cs"/>
            </a:endParaRPr>
          </a:p>
        </p:txBody>
      </p:sp>
      <p:sp>
        <p:nvSpPr>
          <p:cNvPr id="1107" name="Google Shape;1107;p52"/>
          <p:cNvSpPr/>
          <p:nvPr/>
        </p:nvSpPr>
        <p:spPr>
          <a:xfrm>
            <a:off x="7668242" y="4527609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52"/>
          <p:cNvSpPr/>
          <p:nvPr/>
        </p:nvSpPr>
        <p:spPr>
          <a:xfrm>
            <a:off x="6104674" y="155108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2"/>
          <p:cNvSpPr/>
          <p:nvPr/>
        </p:nvSpPr>
        <p:spPr>
          <a:xfrm>
            <a:off x="1596545" y="1675575"/>
            <a:ext cx="74786" cy="75327"/>
          </a:xfrm>
          <a:custGeom>
            <a:avLst/>
            <a:gdLst/>
            <a:ahLst/>
            <a:cxnLst/>
            <a:rect l="l" t="t" r="r" b="b"/>
            <a:pathLst>
              <a:path w="1782" h="1795" extrusionOk="0">
                <a:moveTo>
                  <a:pt x="0" y="0"/>
                </a:moveTo>
                <a:lnTo>
                  <a:pt x="0" y="1795"/>
                </a:lnTo>
                <a:lnTo>
                  <a:pt x="1781" y="1795"/>
                </a:lnTo>
                <a:lnTo>
                  <a:pt x="178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52"/>
          <p:cNvSpPr/>
          <p:nvPr/>
        </p:nvSpPr>
        <p:spPr>
          <a:xfrm>
            <a:off x="1588613" y="1667644"/>
            <a:ext cx="90608" cy="91190"/>
          </a:xfrm>
          <a:custGeom>
            <a:avLst/>
            <a:gdLst/>
            <a:ahLst/>
            <a:cxnLst/>
            <a:rect l="l" t="t" r="r" b="b"/>
            <a:pathLst>
              <a:path w="2159" h="2173" extrusionOk="0">
                <a:moveTo>
                  <a:pt x="1794" y="378"/>
                </a:moveTo>
                <a:lnTo>
                  <a:pt x="1794" y="1795"/>
                </a:lnTo>
                <a:lnTo>
                  <a:pt x="378" y="1795"/>
                </a:lnTo>
                <a:lnTo>
                  <a:pt x="378" y="378"/>
                </a:lnTo>
                <a:close/>
                <a:moveTo>
                  <a:pt x="1" y="0"/>
                </a:moveTo>
                <a:lnTo>
                  <a:pt x="1" y="2173"/>
                </a:lnTo>
                <a:lnTo>
                  <a:pt x="2159" y="2173"/>
                </a:lnTo>
                <a:lnTo>
                  <a:pt x="21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52"/>
          <p:cNvSpPr/>
          <p:nvPr/>
        </p:nvSpPr>
        <p:spPr>
          <a:xfrm>
            <a:off x="1213349" y="30623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52"/>
          <p:cNvSpPr/>
          <p:nvPr/>
        </p:nvSpPr>
        <p:spPr>
          <a:xfrm>
            <a:off x="1731766" y="36844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3" name="Google Shape;1113;p52"/>
          <p:cNvGrpSpPr/>
          <p:nvPr/>
        </p:nvGrpSpPr>
        <p:grpSpPr>
          <a:xfrm>
            <a:off x="719991" y="3889718"/>
            <a:ext cx="551596" cy="551596"/>
            <a:chOff x="623500" y="261050"/>
            <a:chExt cx="935225" cy="935225"/>
          </a:xfrm>
        </p:grpSpPr>
        <p:sp>
          <p:nvSpPr>
            <p:cNvPr id="1114" name="Google Shape;1114;p52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8" name="Google Shape;1118;p52"/>
          <p:cNvSpPr/>
          <p:nvPr/>
        </p:nvSpPr>
        <p:spPr>
          <a:xfrm>
            <a:off x="889099" y="9589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52"/>
          <p:cNvSpPr/>
          <p:nvPr/>
        </p:nvSpPr>
        <p:spPr>
          <a:xfrm>
            <a:off x="2866816" y="444133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52"/>
          <p:cNvSpPr/>
          <p:nvPr/>
        </p:nvSpPr>
        <p:spPr>
          <a:xfrm>
            <a:off x="3551966" y="3778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52"/>
          <p:cNvSpPr/>
          <p:nvPr/>
        </p:nvSpPr>
        <p:spPr>
          <a:xfrm>
            <a:off x="395749" y="31131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2" name="Google Shape;1122;p52"/>
          <p:cNvGrpSpPr/>
          <p:nvPr/>
        </p:nvGrpSpPr>
        <p:grpSpPr>
          <a:xfrm>
            <a:off x="363329" y="142026"/>
            <a:ext cx="1563234" cy="1974881"/>
            <a:chOff x="778238" y="551249"/>
            <a:chExt cx="1895575" cy="2283801"/>
          </a:xfrm>
        </p:grpSpPr>
        <p:grpSp>
          <p:nvGrpSpPr>
            <p:cNvPr id="1123" name="Google Shape;1123;p52"/>
            <p:cNvGrpSpPr/>
            <p:nvPr/>
          </p:nvGrpSpPr>
          <p:grpSpPr>
            <a:xfrm>
              <a:off x="1402213" y="551249"/>
              <a:ext cx="1271600" cy="1282526"/>
              <a:chOff x="1525750" y="551249"/>
              <a:chExt cx="1271600" cy="1282526"/>
            </a:xfrm>
          </p:grpSpPr>
          <p:sp>
            <p:nvSpPr>
              <p:cNvPr id="1124" name="Google Shape;1124;p52"/>
              <p:cNvSpPr/>
              <p:nvPr/>
            </p:nvSpPr>
            <p:spPr>
              <a:xfrm>
                <a:off x="1525750" y="555175"/>
                <a:ext cx="1271600" cy="1278600"/>
              </a:xfrm>
              <a:prstGeom prst="flowChartPunchedCard">
                <a:avLst/>
              </a:pr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rgbClr val="000000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5" name="Google Shape;1125;p52"/>
              <p:cNvGrpSpPr/>
              <p:nvPr/>
            </p:nvGrpSpPr>
            <p:grpSpPr>
              <a:xfrm>
                <a:off x="1893214" y="551249"/>
                <a:ext cx="595603" cy="916012"/>
                <a:chOff x="1893214" y="551249"/>
                <a:chExt cx="595603" cy="916012"/>
              </a:xfrm>
            </p:grpSpPr>
            <p:sp>
              <p:nvSpPr>
                <p:cNvPr id="1126" name="Google Shape;1126;p52"/>
                <p:cNvSpPr/>
                <p:nvPr/>
              </p:nvSpPr>
              <p:spPr>
                <a:xfrm>
                  <a:off x="1893214" y="931158"/>
                  <a:ext cx="536722" cy="536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9" h="12775" extrusionOk="0">
                      <a:moveTo>
                        <a:pt x="6394" y="0"/>
                      </a:moveTo>
                      <a:cubicBezTo>
                        <a:pt x="2860" y="0"/>
                        <a:pt x="0" y="2860"/>
                        <a:pt x="0" y="6394"/>
                      </a:cubicBezTo>
                      <a:cubicBezTo>
                        <a:pt x="0" y="9915"/>
                        <a:pt x="2860" y="12775"/>
                        <a:pt x="6394" y="12775"/>
                      </a:cubicBezTo>
                      <a:cubicBezTo>
                        <a:pt x="9929" y="12775"/>
                        <a:pt x="12789" y="9915"/>
                        <a:pt x="12789" y="6394"/>
                      </a:cubicBezTo>
                      <a:cubicBezTo>
                        <a:pt x="12789" y="2860"/>
                        <a:pt x="9929" y="0"/>
                        <a:pt x="6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52"/>
                <p:cNvSpPr/>
                <p:nvPr/>
              </p:nvSpPr>
              <p:spPr>
                <a:xfrm>
                  <a:off x="2074891" y="1112824"/>
                  <a:ext cx="173284" cy="172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" h="4116" extrusionOk="0">
                      <a:moveTo>
                        <a:pt x="2065" y="1"/>
                      </a:moveTo>
                      <a:cubicBezTo>
                        <a:pt x="932" y="1"/>
                        <a:pt x="1" y="918"/>
                        <a:pt x="1" y="2065"/>
                      </a:cubicBezTo>
                      <a:cubicBezTo>
                        <a:pt x="1" y="3199"/>
                        <a:pt x="932" y="4116"/>
                        <a:pt x="2065" y="4116"/>
                      </a:cubicBezTo>
                      <a:cubicBezTo>
                        <a:pt x="3199" y="4116"/>
                        <a:pt x="4129" y="3199"/>
                        <a:pt x="4129" y="2065"/>
                      </a:cubicBezTo>
                      <a:cubicBezTo>
                        <a:pt x="4129" y="918"/>
                        <a:pt x="3199" y="1"/>
                        <a:pt x="206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52"/>
                <p:cNvSpPr/>
                <p:nvPr/>
              </p:nvSpPr>
              <p:spPr>
                <a:xfrm>
                  <a:off x="1921500" y="551249"/>
                  <a:ext cx="567317" cy="26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8" h="6248" extrusionOk="0">
                      <a:moveTo>
                        <a:pt x="1" y="1"/>
                      </a:moveTo>
                      <a:lnTo>
                        <a:pt x="1" y="6247"/>
                      </a:lnTo>
                      <a:lnTo>
                        <a:pt x="13518" y="6247"/>
                      </a:lnTo>
                      <a:lnTo>
                        <a:pt x="1351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52"/>
                <p:cNvSpPr/>
                <p:nvPr/>
              </p:nvSpPr>
              <p:spPr>
                <a:xfrm>
                  <a:off x="2248720" y="607314"/>
                  <a:ext cx="75332" cy="7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82" extrusionOk="0">
                      <a:moveTo>
                        <a:pt x="1" y="1"/>
                      </a:moveTo>
                      <a:lnTo>
                        <a:pt x="1" y="1782"/>
                      </a:lnTo>
                      <a:lnTo>
                        <a:pt x="1795" y="1782"/>
                      </a:lnTo>
                      <a:lnTo>
                        <a:pt x="179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52"/>
                <p:cNvSpPr/>
                <p:nvPr/>
              </p:nvSpPr>
              <p:spPr>
                <a:xfrm>
                  <a:off x="1982646" y="607314"/>
                  <a:ext cx="75332" cy="150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3576" extrusionOk="0">
                      <a:moveTo>
                        <a:pt x="1" y="1"/>
                      </a:moveTo>
                      <a:lnTo>
                        <a:pt x="1" y="3575"/>
                      </a:lnTo>
                      <a:lnTo>
                        <a:pt x="1794" y="3575"/>
                      </a:lnTo>
                      <a:lnTo>
                        <a:pt x="179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52"/>
                <p:cNvSpPr/>
                <p:nvPr/>
              </p:nvSpPr>
              <p:spPr>
                <a:xfrm>
                  <a:off x="2413443" y="551249"/>
                  <a:ext cx="75374" cy="26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6248" extrusionOk="0">
                      <a:moveTo>
                        <a:pt x="1" y="1"/>
                      </a:moveTo>
                      <a:lnTo>
                        <a:pt x="1" y="6247"/>
                      </a:lnTo>
                      <a:lnTo>
                        <a:pt x="1796" y="6247"/>
                      </a:lnTo>
                      <a:lnTo>
                        <a:pt x="179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2" name="Google Shape;1132;p52"/>
            <p:cNvGrpSpPr/>
            <p:nvPr/>
          </p:nvGrpSpPr>
          <p:grpSpPr>
            <a:xfrm>
              <a:off x="778238" y="1556450"/>
              <a:ext cx="1315800" cy="1278600"/>
              <a:chOff x="1850663" y="3555925"/>
              <a:chExt cx="1315800" cy="1278600"/>
            </a:xfrm>
          </p:grpSpPr>
          <p:grpSp>
            <p:nvGrpSpPr>
              <p:cNvPr id="1133" name="Google Shape;1133;p52"/>
              <p:cNvGrpSpPr/>
              <p:nvPr/>
            </p:nvGrpSpPr>
            <p:grpSpPr>
              <a:xfrm>
                <a:off x="1850663" y="3555925"/>
                <a:ext cx="1315800" cy="1278600"/>
                <a:chOff x="2345200" y="3503950"/>
                <a:chExt cx="1315800" cy="1278600"/>
              </a:xfrm>
            </p:grpSpPr>
            <p:sp>
              <p:nvSpPr>
                <p:cNvPr id="1134" name="Google Shape;1134;p52"/>
                <p:cNvSpPr/>
                <p:nvPr/>
              </p:nvSpPr>
              <p:spPr>
                <a:xfrm>
                  <a:off x="2345200" y="3503950"/>
                  <a:ext cx="1315800" cy="12786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04775" dir="540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52"/>
                <p:cNvSpPr/>
                <p:nvPr/>
              </p:nvSpPr>
              <p:spPr>
                <a:xfrm>
                  <a:off x="2421850" y="3755575"/>
                  <a:ext cx="1162500" cy="9639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6" name="Google Shape;1136;p52"/>
              <p:cNvGrpSpPr/>
              <p:nvPr/>
            </p:nvGrpSpPr>
            <p:grpSpPr>
              <a:xfrm>
                <a:off x="2646057" y="3607910"/>
                <a:ext cx="439402" cy="132693"/>
                <a:chOff x="1605732" y="3538060"/>
                <a:chExt cx="439402" cy="132693"/>
              </a:xfrm>
            </p:grpSpPr>
            <p:sp>
              <p:nvSpPr>
                <p:cNvPr id="1137" name="Google Shape;1137;p52"/>
                <p:cNvSpPr/>
                <p:nvPr/>
              </p:nvSpPr>
              <p:spPr>
                <a:xfrm>
                  <a:off x="1611501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52"/>
                <p:cNvSpPr/>
                <p:nvPr/>
              </p:nvSpPr>
              <p:spPr>
                <a:xfrm>
                  <a:off x="1605732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52"/>
                <p:cNvSpPr/>
                <p:nvPr/>
              </p:nvSpPr>
              <p:spPr>
                <a:xfrm>
                  <a:off x="1634862" y="3598651"/>
                  <a:ext cx="74801" cy="11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405" extrusionOk="0">
                      <a:moveTo>
                        <a:pt x="1" y="0"/>
                      </a:moveTo>
                      <a:lnTo>
                        <a:pt x="1" y="405"/>
                      </a:lnTo>
                      <a:lnTo>
                        <a:pt x="2632" y="405"/>
                      </a:lnTo>
                      <a:lnTo>
                        <a:pt x="263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52"/>
                <p:cNvSpPr/>
                <p:nvPr/>
              </p:nvSpPr>
              <p:spPr>
                <a:xfrm>
                  <a:off x="1918209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52"/>
                <p:cNvSpPr/>
                <p:nvPr/>
              </p:nvSpPr>
              <p:spPr>
                <a:xfrm>
                  <a:off x="1912440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63" y="406"/>
                      </a:moveTo>
                      <a:lnTo>
                        <a:pt x="4263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52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270" y="1"/>
                      </a:moveTo>
                      <a:lnTo>
                        <a:pt x="1" y="271"/>
                      </a:lnTo>
                      <a:lnTo>
                        <a:pt x="1862" y="2146"/>
                      </a:lnTo>
                      <a:lnTo>
                        <a:pt x="2146" y="1863"/>
                      </a:lnTo>
                      <a:lnTo>
                        <a:pt x="2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52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1862" y="1"/>
                      </a:moveTo>
                      <a:lnTo>
                        <a:pt x="1" y="1863"/>
                      </a:lnTo>
                      <a:lnTo>
                        <a:pt x="270" y="2146"/>
                      </a:lnTo>
                      <a:lnTo>
                        <a:pt x="2146" y="271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52"/>
                <p:cNvSpPr/>
                <p:nvPr/>
              </p:nvSpPr>
              <p:spPr>
                <a:xfrm>
                  <a:off x="1764855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52"/>
                <p:cNvSpPr/>
                <p:nvPr/>
              </p:nvSpPr>
              <p:spPr>
                <a:xfrm>
                  <a:off x="1759086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52"/>
                <p:cNvSpPr/>
                <p:nvPr/>
              </p:nvSpPr>
              <p:spPr>
                <a:xfrm>
                  <a:off x="1792053" y="3571027"/>
                  <a:ext cx="66730" cy="66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49" extrusionOk="0">
                      <a:moveTo>
                        <a:pt x="1943" y="406"/>
                      </a:moveTo>
                      <a:lnTo>
                        <a:pt x="1943" y="1944"/>
                      </a:lnTo>
                      <a:lnTo>
                        <a:pt x="405" y="194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2348"/>
                      </a:lnTo>
                      <a:lnTo>
                        <a:pt x="2348" y="2348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3" name="09 إضافةالصوروالمقاطع المرئيةالمخزنةفي الجهازفي برنامج visual studio code للبرمجةبـ HTML- تقنيةرقمية">
            <a:hlinkClick r:id="" action="ppaction://media"/>
            <a:extLst>
              <a:ext uri="{FF2B5EF4-FFF2-40B4-BE49-F238E27FC236}">
                <a16:creationId xmlns:a16="http://schemas.microsoft.com/office/drawing/2014/main" id="{8BCF2E8E-BB15-4F9A-A139-7121A5F89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6563" y="862162"/>
            <a:ext cx="6778035" cy="33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1" name="Google Shape;1481;p62"/>
          <p:cNvGrpSpPr/>
          <p:nvPr/>
        </p:nvGrpSpPr>
        <p:grpSpPr>
          <a:xfrm>
            <a:off x="719996" y="916575"/>
            <a:ext cx="3632860" cy="406257"/>
            <a:chOff x="4390975" y="540000"/>
            <a:chExt cx="4042800" cy="452100"/>
          </a:xfrm>
        </p:grpSpPr>
        <p:sp>
          <p:nvSpPr>
            <p:cNvPr id="1482" name="Google Shape;1482;p62"/>
            <p:cNvSpPr/>
            <p:nvPr/>
          </p:nvSpPr>
          <p:spPr>
            <a:xfrm>
              <a:off x="4390975" y="540000"/>
              <a:ext cx="4042800" cy="4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3" name="Google Shape;1483;p62"/>
            <p:cNvGrpSpPr/>
            <p:nvPr/>
          </p:nvGrpSpPr>
          <p:grpSpPr>
            <a:xfrm>
              <a:off x="7595324" y="669678"/>
              <a:ext cx="640356" cy="192798"/>
              <a:chOff x="7302375" y="739400"/>
              <a:chExt cx="386525" cy="116375"/>
            </a:xfrm>
          </p:grpSpPr>
          <p:sp>
            <p:nvSpPr>
              <p:cNvPr id="1484" name="Google Shape;1484;p6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6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6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6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6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6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6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6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6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6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FDBC9902-595D-4D51-8395-978289B555C2}"/>
              </a:ext>
            </a:extLst>
          </p:cNvPr>
          <p:cNvSpPr/>
          <p:nvPr/>
        </p:nvSpPr>
        <p:spPr>
          <a:xfrm>
            <a:off x="5479312" y="1223554"/>
            <a:ext cx="209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800" b="1" u="sng" dirty="0">
                <a:solidFill>
                  <a:schemeClr val="accent3"/>
                </a:solidFill>
              </a:rPr>
              <a:t>إضافة صورة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835B594-A2CF-438E-AB37-EB2B437E91FE}"/>
              </a:ext>
            </a:extLst>
          </p:cNvPr>
          <p:cNvSpPr/>
          <p:nvPr/>
        </p:nvSpPr>
        <p:spPr>
          <a:xfrm>
            <a:off x="4726184" y="2192097"/>
            <a:ext cx="37176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altLang="ar-SA" dirty="0"/>
              <a:t> </a:t>
            </a:r>
            <a:r>
              <a:rPr lang="ar-SA" altLang="ar-SA" sz="2400" b="1" dirty="0">
                <a:solidFill>
                  <a:schemeClr val="tx1"/>
                </a:solidFill>
              </a:rPr>
              <a:t>من المهم إضافة صورة في </a:t>
            </a:r>
          </a:p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صفحة الويب الخاصة بك </a:t>
            </a:r>
            <a:r>
              <a:rPr lang="ar-SA" sz="2400" b="1" dirty="0">
                <a:solidFill>
                  <a:srgbClr val="00B050"/>
                </a:solidFill>
              </a:rPr>
              <a:t>وإظهارها </a:t>
            </a:r>
          </a:p>
          <a:p>
            <a:pPr algn="ctr" rtl="1"/>
            <a:r>
              <a:rPr lang="ar-SA" sz="2400" b="1" dirty="0">
                <a:solidFill>
                  <a:srgbClr val="00B050"/>
                </a:solidFill>
              </a:rPr>
              <a:t>بطريقة جذابة واحترافية 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395D66F-6866-4951-94F8-1B71633FE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06" y="1223554"/>
            <a:ext cx="3333750" cy="295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63"/>
          <p:cNvSpPr/>
          <p:nvPr/>
        </p:nvSpPr>
        <p:spPr>
          <a:xfrm>
            <a:off x="6304708" y="3747007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5" name="Google Shape;1515;p63"/>
          <p:cNvGrpSpPr/>
          <p:nvPr/>
        </p:nvGrpSpPr>
        <p:grpSpPr>
          <a:xfrm>
            <a:off x="7282216" y="1681731"/>
            <a:ext cx="551596" cy="551596"/>
            <a:chOff x="623500" y="261050"/>
            <a:chExt cx="935225" cy="935225"/>
          </a:xfrm>
        </p:grpSpPr>
        <p:sp>
          <p:nvSpPr>
            <p:cNvPr id="1516" name="Google Shape;1516;p6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3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0" name="Google Shape;1520;p63"/>
          <p:cNvSpPr/>
          <p:nvPr/>
        </p:nvSpPr>
        <p:spPr>
          <a:xfrm>
            <a:off x="1965824" y="16817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63"/>
          <p:cNvSpPr/>
          <p:nvPr/>
        </p:nvSpPr>
        <p:spPr>
          <a:xfrm>
            <a:off x="2552224" y="6261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0FB1C34F-9580-4C10-95F3-207D307B4EC5}"/>
              </a:ext>
            </a:extLst>
          </p:cNvPr>
          <p:cNvCxnSpPr>
            <a:cxnSpLocks/>
          </p:cNvCxnSpPr>
          <p:nvPr/>
        </p:nvCxnSpPr>
        <p:spPr>
          <a:xfrm>
            <a:off x="5147490" y="1959099"/>
            <a:ext cx="0" cy="327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79A6F363-58EF-4631-B66F-5268C8BEC649}"/>
              </a:ext>
            </a:extLst>
          </p:cNvPr>
          <p:cNvCxnSpPr>
            <a:cxnSpLocks/>
          </p:cNvCxnSpPr>
          <p:nvPr/>
        </p:nvCxnSpPr>
        <p:spPr>
          <a:xfrm flipV="1">
            <a:off x="5953014" y="2638868"/>
            <a:ext cx="0" cy="403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38DDDA19-80A5-488E-BB8C-0F27C8DA84D7}"/>
              </a:ext>
            </a:extLst>
          </p:cNvPr>
          <p:cNvCxnSpPr>
            <a:cxnSpLocks/>
          </p:cNvCxnSpPr>
          <p:nvPr/>
        </p:nvCxnSpPr>
        <p:spPr>
          <a:xfrm>
            <a:off x="2992278" y="2571750"/>
            <a:ext cx="0" cy="4470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E1A3BC8-D1E5-4017-ADE4-5E2E5F3B9B52}"/>
              </a:ext>
            </a:extLst>
          </p:cNvPr>
          <p:cNvSpPr txBox="1"/>
          <p:nvPr/>
        </p:nvSpPr>
        <p:spPr>
          <a:xfrm>
            <a:off x="4296612" y="1681715"/>
            <a:ext cx="147829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1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لتحديد عرض الصورة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4046932-F26B-4AFA-9799-BFD0F8BDC5FA}"/>
              </a:ext>
            </a:extLst>
          </p:cNvPr>
          <p:cNvSpPr txBox="1"/>
          <p:nvPr/>
        </p:nvSpPr>
        <p:spPr>
          <a:xfrm>
            <a:off x="5418201" y="3038978"/>
            <a:ext cx="1417376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1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لتحديد طول الصورة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EC225AB-4307-48B0-B270-321AB18837FD}"/>
              </a:ext>
            </a:extLst>
          </p:cNvPr>
          <p:cNvSpPr txBox="1"/>
          <p:nvPr/>
        </p:nvSpPr>
        <p:spPr>
          <a:xfrm>
            <a:off x="2074011" y="3042377"/>
            <a:ext cx="199766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لإخبار المتصفح بمكان وجود الصورة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D05AAC4-5DF9-4288-A9BC-990E06D0A860}"/>
              </a:ext>
            </a:extLst>
          </p:cNvPr>
          <p:cNvSpPr txBox="1"/>
          <p:nvPr/>
        </p:nvSpPr>
        <p:spPr>
          <a:xfrm>
            <a:off x="1716345" y="2286596"/>
            <a:ext cx="7630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+mj-lt"/>
                <a:cs typeface="+mj-cs"/>
              </a:rPr>
              <a:t>&lt;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img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2000" b="1" dirty="0" err="1">
                <a:solidFill>
                  <a:srgbClr val="92D050"/>
                </a:solidFill>
                <a:latin typeface="+mj-lt"/>
                <a:cs typeface="+mj-cs"/>
              </a:rPr>
              <a:t>src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=“1.jpg”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+mj-cs"/>
              </a:rPr>
              <a:t>width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”400”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+mj-cs"/>
              </a:rPr>
              <a:t>height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”400”</a:t>
            </a:r>
            <a:r>
              <a:rPr lang="en-US" sz="2000" b="1" dirty="0">
                <a:latin typeface="+mj-lt"/>
                <a:cs typeface="+mj-cs"/>
              </a:rPr>
              <a:t>&gt;</a:t>
            </a:r>
            <a:r>
              <a:rPr lang="ar-SA" sz="2000" b="1" dirty="0">
                <a:latin typeface="+mj-lt"/>
                <a:cs typeface="+mj-cs"/>
              </a:rPr>
              <a:t> </a:t>
            </a:r>
            <a:endParaRPr lang="ar-SA" sz="2000" dirty="0">
              <a:latin typeface="+mj-lt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DBC9902-595D-4D51-8395-978289B555C2}"/>
              </a:ext>
            </a:extLst>
          </p:cNvPr>
          <p:cNvSpPr/>
          <p:nvPr/>
        </p:nvSpPr>
        <p:spPr>
          <a:xfrm>
            <a:off x="5479312" y="1223554"/>
            <a:ext cx="209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800" b="1" u="sng" dirty="0">
                <a:solidFill>
                  <a:schemeClr val="accent3"/>
                </a:solidFill>
              </a:rPr>
              <a:t>إضافة فيديو 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835B594-A2CF-438E-AB37-EB2B437E91FE}"/>
              </a:ext>
            </a:extLst>
          </p:cNvPr>
          <p:cNvSpPr/>
          <p:nvPr/>
        </p:nvSpPr>
        <p:spPr>
          <a:xfrm>
            <a:off x="3703364" y="2156383"/>
            <a:ext cx="50289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altLang="ar-SA" dirty="0"/>
              <a:t> </a:t>
            </a:r>
            <a:r>
              <a:rPr lang="ar-SA" altLang="ar-SA" sz="2400" b="1" dirty="0">
                <a:solidFill>
                  <a:schemeClr val="tx1"/>
                </a:solidFill>
              </a:rPr>
              <a:t>يمكنك إضافة مقطع فيديو إلى المستند الخاص بك</a:t>
            </a:r>
          </a:p>
          <a:p>
            <a:pPr algn="ctr" rtl="1"/>
            <a:r>
              <a:rPr lang="ar-SA" sz="2400" b="1" dirty="0">
                <a:solidFill>
                  <a:srgbClr val="00B050"/>
                </a:solidFill>
              </a:rPr>
              <a:t>باستخدام وسم </a:t>
            </a:r>
            <a:r>
              <a:rPr lang="en-US" sz="2400" b="1" dirty="0">
                <a:solidFill>
                  <a:srgbClr val="00B050"/>
                </a:solidFill>
              </a:rPr>
              <a:t>&lt;video&gt;</a:t>
            </a:r>
            <a:r>
              <a:rPr lang="ar-SA" sz="2400" b="1" dirty="0">
                <a:solidFill>
                  <a:srgbClr val="00B050"/>
                </a:solidFill>
              </a:rPr>
              <a:t> </a:t>
            </a:r>
          </a:p>
          <a:p>
            <a:pPr algn="ctr" rtl="1"/>
            <a:r>
              <a:rPr lang="ar-SA" sz="2400" b="1" dirty="0">
                <a:solidFill>
                  <a:srgbClr val="00B050"/>
                </a:solidFill>
              </a:rPr>
              <a:t>يحتوي هذا الوسم على بعض المميزات</a:t>
            </a:r>
          </a:p>
          <a:p>
            <a:pPr algn="ctr" rtl="1"/>
            <a:r>
              <a:rPr lang="ar-SA" sz="2400" b="1" dirty="0">
                <a:solidFill>
                  <a:srgbClr val="00B050"/>
                </a:solidFill>
              </a:rPr>
              <a:t>التي تتيح لك التحكم في الفيديو .</a:t>
            </a:r>
          </a:p>
        </p:txBody>
      </p:sp>
      <p:grpSp>
        <p:nvGrpSpPr>
          <p:cNvPr id="18" name="Google Shape;1085;p52">
            <a:extLst>
              <a:ext uri="{FF2B5EF4-FFF2-40B4-BE49-F238E27FC236}">
                <a16:creationId xmlns:a16="http://schemas.microsoft.com/office/drawing/2014/main" id="{0E98397D-D27D-4E03-A449-1E4AB546B1B1}"/>
              </a:ext>
            </a:extLst>
          </p:cNvPr>
          <p:cNvGrpSpPr/>
          <p:nvPr/>
        </p:nvGrpSpPr>
        <p:grpSpPr>
          <a:xfrm>
            <a:off x="842135" y="1155404"/>
            <a:ext cx="2496487" cy="2906233"/>
            <a:chOff x="2382150" y="813800"/>
            <a:chExt cx="6050100" cy="3279000"/>
          </a:xfrm>
        </p:grpSpPr>
        <p:sp>
          <p:nvSpPr>
            <p:cNvPr id="19" name="Google Shape;1086;p52">
              <a:extLst>
                <a:ext uri="{FF2B5EF4-FFF2-40B4-BE49-F238E27FC236}">
                  <a16:creationId xmlns:a16="http://schemas.microsoft.com/office/drawing/2014/main" id="{3AA24EE9-613B-488D-B4A4-E9BF773000FE}"/>
                </a:ext>
              </a:extLst>
            </p:cNvPr>
            <p:cNvSpPr/>
            <p:nvPr/>
          </p:nvSpPr>
          <p:spPr>
            <a:xfrm>
              <a:off x="2382150" y="813800"/>
              <a:ext cx="6050100" cy="3279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87;p52">
              <a:extLst>
                <a:ext uri="{FF2B5EF4-FFF2-40B4-BE49-F238E27FC236}">
                  <a16:creationId xmlns:a16="http://schemas.microsoft.com/office/drawing/2014/main" id="{F22B1D4F-98D3-4E62-A4D2-BA8D270089FA}"/>
                </a:ext>
              </a:extLst>
            </p:cNvPr>
            <p:cNvSpPr/>
            <p:nvPr/>
          </p:nvSpPr>
          <p:spPr>
            <a:xfrm>
              <a:off x="2523450" y="1263775"/>
              <a:ext cx="5767500" cy="23730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88;p52">
              <a:extLst>
                <a:ext uri="{FF2B5EF4-FFF2-40B4-BE49-F238E27FC236}">
                  <a16:creationId xmlns:a16="http://schemas.microsoft.com/office/drawing/2014/main" id="{AE60D265-FC73-42CF-A86E-CE1AF6B80D77}"/>
                </a:ext>
              </a:extLst>
            </p:cNvPr>
            <p:cNvSpPr/>
            <p:nvPr/>
          </p:nvSpPr>
          <p:spPr>
            <a:xfrm>
              <a:off x="2837850" y="3636800"/>
              <a:ext cx="51339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89;p52">
              <a:extLst>
                <a:ext uri="{FF2B5EF4-FFF2-40B4-BE49-F238E27FC236}">
                  <a16:creationId xmlns:a16="http://schemas.microsoft.com/office/drawing/2014/main" id="{DB497D3D-0CAD-45CC-A4C1-08CC34E97047}"/>
                </a:ext>
              </a:extLst>
            </p:cNvPr>
            <p:cNvSpPr/>
            <p:nvPr/>
          </p:nvSpPr>
          <p:spPr>
            <a:xfrm>
              <a:off x="2523447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90;p52">
              <a:extLst>
                <a:ext uri="{FF2B5EF4-FFF2-40B4-BE49-F238E27FC236}">
                  <a16:creationId xmlns:a16="http://schemas.microsoft.com/office/drawing/2014/main" id="{F346C249-B669-4E4A-B7AD-CE526265011E}"/>
                </a:ext>
              </a:extLst>
            </p:cNvPr>
            <p:cNvSpPr/>
            <p:nvPr/>
          </p:nvSpPr>
          <p:spPr>
            <a:xfrm>
              <a:off x="7971621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91;p52">
              <a:extLst>
                <a:ext uri="{FF2B5EF4-FFF2-40B4-BE49-F238E27FC236}">
                  <a16:creationId xmlns:a16="http://schemas.microsoft.com/office/drawing/2014/main" id="{B02BF1EA-2489-4E56-9FD6-91FB0A761F1D}"/>
                </a:ext>
              </a:extLst>
            </p:cNvPr>
            <p:cNvSpPr/>
            <p:nvPr/>
          </p:nvSpPr>
          <p:spPr>
            <a:xfrm rot="5400000">
              <a:off x="8059094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92;p52">
              <a:extLst>
                <a:ext uri="{FF2B5EF4-FFF2-40B4-BE49-F238E27FC236}">
                  <a16:creationId xmlns:a16="http://schemas.microsoft.com/office/drawing/2014/main" id="{EB08E316-3BF5-45EC-ADA7-CC350F341A64}"/>
                </a:ext>
              </a:extLst>
            </p:cNvPr>
            <p:cNvSpPr/>
            <p:nvPr/>
          </p:nvSpPr>
          <p:spPr>
            <a:xfrm rot="-5400000" flipH="1">
              <a:off x="2594186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1093;p52">
              <a:extLst>
                <a:ext uri="{FF2B5EF4-FFF2-40B4-BE49-F238E27FC236}">
                  <a16:creationId xmlns:a16="http://schemas.microsoft.com/office/drawing/2014/main" id="{73558D07-2D3E-4DB8-90F9-67852C8D16D1}"/>
                </a:ext>
              </a:extLst>
            </p:cNvPr>
            <p:cNvGrpSpPr/>
            <p:nvPr/>
          </p:nvGrpSpPr>
          <p:grpSpPr>
            <a:xfrm>
              <a:off x="7619699" y="941876"/>
              <a:ext cx="650792" cy="195929"/>
              <a:chOff x="7302375" y="739400"/>
              <a:chExt cx="386525" cy="116375"/>
            </a:xfrm>
          </p:grpSpPr>
          <p:sp>
            <p:nvSpPr>
              <p:cNvPr id="27" name="Google Shape;1094;p52">
                <a:extLst>
                  <a:ext uri="{FF2B5EF4-FFF2-40B4-BE49-F238E27FC236}">
                    <a16:creationId xmlns:a16="http://schemas.microsoft.com/office/drawing/2014/main" id="{D22DFCDC-9F63-46D6-A5FC-55B59CAA74BA}"/>
                  </a:ext>
                </a:extLst>
              </p:cNvPr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95;p52">
                <a:extLst>
                  <a:ext uri="{FF2B5EF4-FFF2-40B4-BE49-F238E27FC236}">
                    <a16:creationId xmlns:a16="http://schemas.microsoft.com/office/drawing/2014/main" id="{DC860C84-F39E-4BD4-B306-E6E83FB9A163}"/>
                  </a:ext>
                </a:extLst>
              </p:cNvPr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96;p52">
                <a:extLst>
                  <a:ext uri="{FF2B5EF4-FFF2-40B4-BE49-F238E27FC236}">
                    <a16:creationId xmlns:a16="http://schemas.microsoft.com/office/drawing/2014/main" id="{E84DC633-A5CE-40BB-8BD5-EBA5EA59925B}"/>
                  </a:ext>
                </a:extLst>
              </p:cNvPr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97;p52">
                <a:extLst>
                  <a:ext uri="{FF2B5EF4-FFF2-40B4-BE49-F238E27FC236}">
                    <a16:creationId xmlns:a16="http://schemas.microsoft.com/office/drawing/2014/main" id="{A91AEF13-9633-4C79-B767-D73007E6ED8D}"/>
                  </a:ext>
                </a:extLst>
              </p:cNvPr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98;p52">
                <a:extLst>
                  <a:ext uri="{FF2B5EF4-FFF2-40B4-BE49-F238E27FC236}">
                    <a16:creationId xmlns:a16="http://schemas.microsoft.com/office/drawing/2014/main" id="{C4303374-047C-4D24-92D9-714706C67BD9}"/>
                  </a:ext>
                </a:extLst>
              </p:cNvPr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99;p52">
                <a:extLst>
                  <a:ext uri="{FF2B5EF4-FFF2-40B4-BE49-F238E27FC236}">
                    <a16:creationId xmlns:a16="http://schemas.microsoft.com/office/drawing/2014/main" id="{20391693-2659-4634-8D08-312F85E792A5}"/>
                  </a:ext>
                </a:extLst>
              </p:cNvPr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00;p52">
                <a:extLst>
                  <a:ext uri="{FF2B5EF4-FFF2-40B4-BE49-F238E27FC236}">
                    <a16:creationId xmlns:a16="http://schemas.microsoft.com/office/drawing/2014/main" id="{6C9752C6-63E2-4B2C-A80B-DA17BB51AD1A}"/>
                  </a:ext>
                </a:extLst>
              </p:cNvPr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101;p52">
                <a:extLst>
                  <a:ext uri="{FF2B5EF4-FFF2-40B4-BE49-F238E27FC236}">
                    <a16:creationId xmlns:a16="http://schemas.microsoft.com/office/drawing/2014/main" id="{DC83194D-37F0-464E-88F5-FA3049B204F2}"/>
                  </a:ext>
                </a:extLst>
              </p:cNvPr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02;p52">
                <a:extLst>
                  <a:ext uri="{FF2B5EF4-FFF2-40B4-BE49-F238E27FC236}">
                    <a16:creationId xmlns:a16="http://schemas.microsoft.com/office/drawing/2014/main" id="{53379C7F-F545-454A-AEB3-B699195D0903}"/>
                  </a:ext>
                </a:extLst>
              </p:cNvPr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103;p52">
                <a:extLst>
                  <a:ext uri="{FF2B5EF4-FFF2-40B4-BE49-F238E27FC236}">
                    <a16:creationId xmlns:a16="http://schemas.microsoft.com/office/drawing/2014/main" id="{BEAABE37-401F-498F-B5A4-A2391ECE63DD}"/>
                  </a:ext>
                </a:extLst>
              </p:cNvPr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1122;p52">
            <a:extLst>
              <a:ext uri="{FF2B5EF4-FFF2-40B4-BE49-F238E27FC236}">
                <a16:creationId xmlns:a16="http://schemas.microsoft.com/office/drawing/2014/main" id="{5E164189-9BBE-455B-B4F4-962CAAD10108}"/>
              </a:ext>
            </a:extLst>
          </p:cNvPr>
          <p:cNvGrpSpPr/>
          <p:nvPr/>
        </p:nvGrpSpPr>
        <p:grpSpPr>
          <a:xfrm>
            <a:off x="1668083" y="1563325"/>
            <a:ext cx="1563234" cy="1974881"/>
            <a:chOff x="778238" y="551249"/>
            <a:chExt cx="1895575" cy="2283801"/>
          </a:xfrm>
        </p:grpSpPr>
        <p:grpSp>
          <p:nvGrpSpPr>
            <p:cNvPr id="39" name="Google Shape;1123;p52">
              <a:extLst>
                <a:ext uri="{FF2B5EF4-FFF2-40B4-BE49-F238E27FC236}">
                  <a16:creationId xmlns:a16="http://schemas.microsoft.com/office/drawing/2014/main" id="{CB06D03B-EE03-4A1E-9A9D-F0F9ACD3839E}"/>
                </a:ext>
              </a:extLst>
            </p:cNvPr>
            <p:cNvGrpSpPr/>
            <p:nvPr/>
          </p:nvGrpSpPr>
          <p:grpSpPr>
            <a:xfrm>
              <a:off x="1402213" y="551249"/>
              <a:ext cx="1271600" cy="1282526"/>
              <a:chOff x="1525750" y="551249"/>
              <a:chExt cx="1271600" cy="1282526"/>
            </a:xfrm>
          </p:grpSpPr>
          <p:sp>
            <p:nvSpPr>
              <p:cNvPr id="55" name="Google Shape;1124;p52">
                <a:extLst>
                  <a:ext uri="{FF2B5EF4-FFF2-40B4-BE49-F238E27FC236}">
                    <a16:creationId xmlns:a16="http://schemas.microsoft.com/office/drawing/2014/main" id="{80BD5258-5316-49D8-95D7-4196B2909724}"/>
                  </a:ext>
                </a:extLst>
              </p:cNvPr>
              <p:cNvSpPr/>
              <p:nvPr/>
            </p:nvSpPr>
            <p:spPr>
              <a:xfrm>
                <a:off x="1525750" y="555175"/>
                <a:ext cx="1271600" cy="1278600"/>
              </a:xfrm>
              <a:prstGeom prst="flowChartPunchedCard">
                <a:avLst/>
              </a:pr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rgbClr val="000000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" name="Google Shape;1125;p52">
                <a:extLst>
                  <a:ext uri="{FF2B5EF4-FFF2-40B4-BE49-F238E27FC236}">
                    <a16:creationId xmlns:a16="http://schemas.microsoft.com/office/drawing/2014/main" id="{6DCC379F-8051-433C-BBA4-088F86B52B0C}"/>
                  </a:ext>
                </a:extLst>
              </p:cNvPr>
              <p:cNvGrpSpPr/>
              <p:nvPr/>
            </p:nvGrpSpPr>
            <p:grpSpPr>
              <a:xfrm>
                <a:off x="1893214" y="551249"/>
                <a:ext cx="595603" cy="916012"/>
                <a:chOff x="1893214" y="551249"/>
                <a:chExt cx="595603" cy="916012"/>
              </a:xfrm>
            </p:grpSpPr>
            <p:sp>
              <p:nvSpPr>
                <p:cNvPr id="57" name="Google Shape;1126;p52">
                  <a:extLst>
                    <a:ext uri="{FF2B5EF4-FFF2-40B4-BE49-F238E27FC236}">
                      <a16:creationId xmlns:a16="http://schemas.microsoft.com/office/drawing/2014/main" id="{EA9C4B47-5AE3-4134-A9F6-3CB8552A89C8}"/>
                    </a:ext>
                  </a:extLst>
                </p:cNvPr>
                <p:cNvSpPr/>
                <p:nvPr/>
              </p:nvSpPr>
              <p:spPr>
                <a:xfrm>
                  <a:off x="1893214" y="931158"/>
                  <a:ext cx="536722" cy="536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9" h="12775" extrusionOk="0">
                      <a:moveTo>
                        <a:pt x="6394" y="0"/>
                      </a:moveTo>
                      <a:cubicBezTo>
                        <a:pt x="2860" y="0"/>
                        <a:pt x="0" y="2860"/>
                        <a:pt x="0" y="6394"/>
                      </a:cubicBezTo>
                      <a:cubicBezTo>
                        <a:pt x="0" y="9915"/>
                        <a:pt x="2860" y="12775"/>
                        <a:pt x="6394" y="12775"/>
                      </a:cubicBezTo>
                      <a:cubicBezTo>
                        <a:pt x="9929" y="12775"/>
                        <a:pt x="12789" y="9915"/>
                        <a:pt x="12789" y="6394"/>
                      </a:cubicBezTo>
                      <a:cubicBezTo>
                        <a:pt x="12789" y="2860"/>
                        <a:pt x="9929" y="0"/>
                        <a:pt x="6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127;p52">
                  <a:extLst>
                    <a:ext uri="{FF2B5EF4-FFF2-40B4-BE49-F238E27FC236}">
                      <a16:creationId xmlns:a16="http://schemas.microsoft.com/office/drawing/2014/main" id="{A649FB14-59EF-48F5-961E-133AC801BD88}"/>
                    </a:ext>
                  </a:extLst>
                </p:cNvPr>
                <p:cNvSpPr/>
                <p:nvPr/>
              </p:nvSpPr>
              <p:spPr>
                <a:xfrm>
                  <a:off x="2074891" y="1112824"/>
                  <a:ext cx="173284" cy="172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" h="4116" extrusionOk="0">
                      <a:moveTo>
                        <a:pt x="2065" y="1"/>
                      </a:moveTo>
                      <a:cubicBezTo>
                        <a:pt x="932" y="1"/>
                        <a:pt x="1" y="918"/>
                        <a:pt x="1" y="2065"/>
                      </a:cubicBezTo>
                      <a:cubicBezTo>
                        <a:pt x="1" y="3199"/>
                        <a:pt x="932" y="4116"/>
                        <a:pt x="2065" y="4116"/>
                      </a:cubicBezTo>
                      <a:cubicBezTo>
                        <a:pt x="3199" y="4116"/>
                        <a:pt x="4129" y="3199"/>
                        <a:pt x="4129" y="2065"/>
                      </a:cubicBezTo>
                      <a:cubicBezTo>
                        <a:pt x="4129" y="918"/>
                        <a:pt x="3199" y="1"/>
                        <a:pt x="206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128;p52">
                  <a:extLst>
                    <a:ext uri="{FF2B5EF4-FFF2-40B4-BE49-F238E27FC236}">
                      <a16:creationId xmlns:a16="http://schemas.microsoft.com/office/drawing/2014/main" id="{28678E53-9CB7-40DD-825F-0ACF39696336}"/>
                    </a:ext>
                  </a:extLst>
                </p:cNvPr>
                <p:cNvSpPr/>
                <p:nvPr/>
              </p:nvSpPr>
              <p:spPr>
                <a:xfrm>
                  <a:off x="1921500" y="551249"/>
                  <a:ext cx="567317" cy="26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8" h="6248" extrusionOk="0">
                      <a:moveTo>
                        <a:pt x="1" y="1"/>
                      </a:moveTo>
                      <a:lnTo>
                        <a:pt x="1" y="6247"/>
                      </a:lnTo>
                      <a:lnTo>
                        <a:pt x="13518" y="6247"/>
                      </a:lnTo>
                      <a:lnTo>
                        <a:pt x="1351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129;p52">
                  <a:extLst>
                    <a:ext uri="{FF2B5EF4-FFF2-40B4-BE49-F238E27FC236}">
                      <a16:creationId xmlns:a16="http://schemas.microsoft.com/office/drawing/2014/main" id="{F0275B30-65A1-4E4F-934F-A2DAE0148F06}"/>
                    </a:ext>
                  </a:extLst>
                </p:cNvPr>
                <p:cNvSpPr/>
                <p:nvPr/>
              </p:nvSpPr>
              <p:spPr>
                <a:xfrm>
                  <a:off x="2248720" y="607314"/>
                  <a:ext cx="75332" cy="7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82" extrusionOk="0">
                      <a:moveTo>
                        <a:pt x="1" y="1"/>
                      </a:moveTo>
                      <a:lnTo>
                        <a:pt x="1" y="1782"/>
                      </a:lnTo>
                      <a:lnTo>
                        <a:pt x="1795" y="1782"/>
                      </a:lnTo>
                      <a:lnTo>
                        <a:pt x="179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130;p52">
                  <a:extLst>
                    <a:ext uri="{FF2B5EF4-FFF2-40B4-BE49-F238E27FC236}">
                      <a16:creationId xmlns:a16="http://schemas.microsoft.com/office/drawing/2014/main" id="{E4CEA09A-83B2-470D-8C50-79ACCD288366}"/>
                    </a:ext>
                  </a:extLst>
                </p:cNvPr>
                <p:cNvSpPr/>
                <p:nvPr/>
              </p:nvSpPr>
              <p:spPr>
                <a:xfrm>
                  <a:off x="1982646" y="607314"/>
                  <a:ext cx="75332" cy="150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3576" extrusionOk="0">
                      <a:moveTo>
                        <a:pt x="1" y="1"/>
                      </a:moveTo>
                      <a:lnTo>
                        <a:pt x="1" y="3575"/>
                      </a:lnTo>
                      <a:lnTo>
                        <a:pt x="1794" y="3575"/>
                      </a:lnTo>
                      <a:lnTo>
                        <a:pt x="179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131;p52">
                  <a:extLst>
                    <a:ext uri="{FF2B5EF4-FFF2-40B4-BE49-F238E27FC236}">
                      <a16:creationId xmlns:a16="http://schemas.microsoft.com/office/drawing/2014/main" id="{C615C722-CD75-4822-AB28-123AE35E7D20}"/>
                    </a:ext>
                  </a:extLst>
                </p:cNvPr>
                <p:cNvSpPr/>
                <p:nvPr/>
              </p:nvSpPr>
              <p:spPr>
                <a:xfrm>
                  <a:off x="2413443" y="551249"/>
                  <a:ext cx="75374" cy="26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6248" extrusionOk="0">
                      <a:moveTo>
                        <a:pt x="1" y="1"/>
                      </a:moveTo>
                      <a:lnTo>
                        <a:pt x="1" y="6247"/>
                      </a:lnTo>
                      <a:lnTo>
                        <a:pt x="1796" y="6247"/>
                      </a:lnTo>
                      <a:lnTo>
                        <a:pt x="179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0" name="Google Shape;1132;p52">
              <a:extLst>
                <a:ext uri="{FF2B5EF4-FFF2-40B4-BE49-F238E27FC236}">
                  <a16:creationId xmlns:a16="http://schemas.microsoft.com/office/drawing/2014/main" id="{1A698573-21A2-47B4-8A16-0A522EF68910}"/>
                </a:ext>
              </a:extLst>
            </p:cNvPr>
            <p:cNvGrpSpPr/>
            <p:nvPr/>
          </p:nvGrpSpPr>
          <p:grpSpPr>
            <a:xfrm>
              <a:off x="778238" y="1556450"/>
              <a:ext cx="1315800" cy="1278600"/>
              <a:chOff x="1850663" y="3555925"/>
              <a:chExt cx="1315800" cy="1278600"/>
            </a:xfrm>
          </p:grpSpPr>
          <p:grpSp>
            <p:nvGrpSpPr>
              <p:cNvPr id="41" name="Google Shape;1133;p52">
                <a:extLst>
                  <a:ext uri="{FF2B5EF4-FFF2-40B4-BE49-F238E27FC236}">
                    <a16:creationId xmlns:a16="http://schemas.microsoft.com/office/drawing/2014/main" id="{C6CA68E5-0C65-4D63-A326-34080E4E9EB9}"/>
                  </a:ext>
                </a:extLst>
              </p:cNvPr>
              <p:cNvGrpSpPr/>
              <p:nvPr/>
            </p:nvGrpSpPr>
            <p:grpSpPr>
              <a:xfrm>
                <a:off x="1850663" y="3555925"/>
                <a:ext cx="1315800" cy="1278600"/>
                <a:chOff x="2345200" y="3503950"/>
                <a:chExt cx="1315800" cy="1278600"/>
              </a:xfrm>
            </p:grpSpPr>
            <p:sp>
              <p:nvSpPr>
                <p:cNvPr id="53" name="Google Shape;1134;p52">
                  <a:extLst>
                    <a:ext uri="{FF2B5EF4-FFF2-40B4-BE49-F238E27FC236}">
                      <a16:creationId xmlns:a16="http://schemas.microsoft.com/office/drawing/2014/main" id="{6F07D573-F7AA-4AA4-95EF-AB453EB20725}"/>
                    </a:ext>
                  </a:extLst>
                </p:cNvPr>
                <p:cNvSpPr/>
                <p:nvPr/>
              </p:nvSpPr>
              <p:spPr>
                <a:xfrm>
                  <a:off x="2345200" y="3503950"/>
                  <a:ext cx="1315800" cy="12786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04775" dir="540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135;p52">
                  <a:extLst>
                    <a:ext uri="{FF2B5EF4-FFF2-40B4-BE49-F238E27FC236}">
                      <a16:creationId xmlns:a16="http://schemas.microsoft.com/office/drawing/2014/main" id="{8C5538DF-414E-42B9-9402-B9F018653796}"/>
                    </a:ext>
                  </a:extLst>
                </p:cNvPr>
                <p:cNvSpPr/>
                <p:nvPr/>
              </p:nvSpPr>
              <p:spPr>
                <a:xfrm>
                  <a:off x="2421850" y="3755575"/>
                  <a:ext cx="1162500" cy="9639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" name="Google Shape;1136;p52">
                <a:extLst>
                  <a:ext uri="{FF2B5EF4-FFF2-40B4-BE49-F238E27FC236}">
                    <a16:creationId xmlns:a16="http://schemas.microsoft.com/office/drawing/2014/main" id="{210A4C9E-19E8-4710-BD0E-20B0E16B89D4}"/>
                  </a:ext>
                </a:extLst>
              </p:cNvPr>
              <p:cNvGrpSpPr/>
              <p:nvPr/>
            </p:nvGrpSpPr>
            <p:grpSpPr>
              <a:xfrm>
                <a:off x="2646057" y="3607910"/>
                <a:ext cx="439402" cy="132693"/>
                <a:chOff x="1605732" y="3538060"/>
                <a:chExt cx="439402" cy="132693"/>
              </a:xfrm>
            </p:grpSpPr>
            <p:sp>
              <p:nvSpPr>
                <p:cNvPr id="43" name="Google Shape;1137;p52">
                  <a:extLst>
                    <a:ext uri="{FF2B5EF4-FFF2-40B4-BE49-F238E27FC236}">
                      <a16:creationId xmlns:a16="http://schemas.microsoft.com/office/drawing/2014/main" id="{7C09AECB-5541-4107-989A-00605D039860}"/>
                    </a:ext>
                  </a:extLst>
                </p:cNvPr>
                <p:cNvSpPr/>
                <p:nvPr/>
              </p:nvSpPr>
              <p:spPr>
                <a:xfrm>
                  <a:off x="1611501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138;p52">
                  <a:extLst>
                    <a:ext uri="{FF2B5EF4-FFF2-40B4-BE49-F238E27FC236}">
                      <a16:creationId xmlns:a16="http://schemas.microsoft.com/office/drawing/2014/main" id="{EE0B4AA1-0261-4013-B7F4-D82F1E069306}"/>
                    </a:ext>
                  </a:extLst>
                </p:cNvPr>
                <p:cNvSpPr/>
                <p:nvPr/>
              </p:nvSpPr>
              <p:spPr>
                <a:xfrm>
                  <a:off x="1605732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139;p52">
                  <a:extLst>
                    <a:ext uri="{FF2B5EF4-FFF2-40B4-BE49-F238E27FC236}">
                      <a16:creationId xmlns:a16="http://schemas.microsoft.com/office/drawing/2014/main" id="{15847A4D-4CC9-4CE8-A63F-EF40F4DB1090}"/>
                    </a:ext>
                  </a:extLst>
                </p:cNvPr>
                <p:cNvSpPr/>
                <p:nvPr/>
              </p:nvSpPr>
              <p:spPr>
                <a:xfrm>
                  <a:off x="1634862" y="3598651"/>
                  <a:ext cx="74801" cy="11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405" extrusionOk="0">
                      <a:moveTo>
                        <a:pt x="1" y="0"/>
                      </a:moveTo>
                      <a:lnTo>
                        <a:pt x="1" y="405"/>
                      </a:lnTo>
                      <a:lnTo>
                        <a:pt x="2632" y="405"/>
                      </a:lnTo>
                      <a:lnTo>
                        <a:pt x="263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140;p52">
                  <a:extLst>
                    <a:ext uri="{FF2B5EF4-FFF2-40B4-BE49-F238E27FC236}">
                      <a16:creationId xmlns:a16="http://schemas.microsoft.com/office/drawing/2014/main" id="{3D436A49-EA85-4946-A674-858D70787402}"/>
                    </a:ext>
                  </a:extLst>
                </p:cNvPr>
                <p:cNvSpPr/>
                <p:nvPr/>
              </p:nvSpPr>
              <p:spPr>
                <a:xfrm>
                  <a:off x="1918209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141;p52">
                  <a:extLst>
                    <a:ext uri="{FF2B5EF4-FFF2-40B4-BE49-F238E27FC236}">
                      <a16:creationId xmlns:a16="http://schemas.microsoft.com/office/drawing/2014/main" id="{E845BACD-9BC1-4B08-AC74-DFE64DC98557}"/>
                    </a:ext>
                  </a:extLst>
                </p:cNvPr>
                <p:cNvSpPr/>
                <p:nvPr/>
              </p:nvSpPr>
              <p:spPr>
                <a:xfrm>
                  <a:off x="1912440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63" y="406"/>
                      </a:moveTo>
                      <a:lnTo>
                        <a:pt x="4263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142;p52">
                  <a:extLst>
                    <a:ext uri="{FF2B5EF4-FFF2-40B4-BE49-F238E27FC236}">
                      <a16:creationId xmlns:a16="http://schemas.microsoft.com/office/drawing/2014/main" id="{57B0CBBF-AE1D-438D-BED2-7BC84DB1B7E6}"/>
                    </a:ext>
                  </a:extLst>
                </p:cNvPr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270" y="1"/>
                      </a:moveTo>
                      <a:lnTo>
                        <a:pt x="1" y="271"/>
                      </a:lnTo>
                      <a:lnTo>
                        <a:pt x="1862" y="2146"/>
                      </a:lnTo>
                      <a:lnTo>
                        <a:pt x="2146" y="1863"/>
                      </a:lnTo>
                      <a:lnTo>
                        <a:pt x="2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143;p52">
                  <a:extLst>
                    <a:ext uri="{FF2B5EF4-FFF2-40B4-BE49-F238E27FC236}">
                      <a16:creationId xmlns:a16="http://schemas.microsoft.com/office/drawing/2014/main" id="{1167A31D-098D-4908-85F1-D90768919094}"/>
                    </a:ext>
                  </a:extLst>
                </p:cNvPr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1862" y="1"/>
                      </a:moveTo>
                      <a:lnTo>
                        <a:pt x="1" y="1863"/>
                      </a:lnTo>
                      <a:lnTo>
                        <a:pt x="270" y="2146"/>
                      </a:lnTo>
                      <a:lnTo>
                        <a:pt x="2146" y="271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144;p52">
                  <a:extLst>
                    <a:ext uri="{FF2B5EF4-FFF2-40B4-BE49-F238E27FC236}">
                      <a16:creationId xmlns:a16="http://schemas.microsoft.com/office/drawing/2014/main" id="{702B6B4B-FCCF-4A1D-96AB-71DD93BA33A5}"/>
                    </a:ext>
                  </a:extLst>
                </p:cNvPr>
                <p:cNvSpPr/>
                <p:nvPr/>
              </p:nvSpPr>
              <p:spPr>
                <a:xfrm>
                  <a:off x="1764855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145;p52">
                  <a:extLst>
                    <a:ext uri="{FF2B5EF4-FFF2-40B4-BE49-F238E27FC236}">
                      <a16:creationId xmlns:a16="http://schemas.microsoft.com/office/drawing/2014/main" id="{E28C2168-7482-4906-9815-DD37D91F64AF}"/>
                    </a:ext>
                  </a:extLst>
                </p:cNvPr>
                <p:cNvSpPr/>
                <p:nvPr/>
              </p:nvSpPr>
              <p:spPr>
                <a:xfrm>
                  <a:off x="1759086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146;p52">
                  <a:extLst>
                    <a:ext uri="{FF2B5EF4-FFF2-40B4-BE49-F238E27FC236}">
                      <a16:creationId xmlns:a16="http://schemas.microsoft.com/office/drawing/2014/main" id="{38AA2829-E4D8-4089-A279-1BCA11A8A665}"/>
                    </a:ext>
                  </a:extLst>
                </p:cNvPr>
                <p:cNvSpPr/>
                <p:nvPr/>
              </p:nvSpPr>
              <p:spPr>
                <a:xfrm>
                  <a:off x="1792053" y="3571027"/>
                  <a:ext cx="66730" cy="66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49" extrusionOk="0">
                      <a:moveTo>
                        <a:pt x="1943" y="406"/>
                      </a:moveTo>
                      <a:lnTo>
                        <a:pt x="1943" y="1944"/>
                      </a:lnTo>
                      <a:lnTo>
                        <a:pt x="405" y="194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2348"/>
                      </a:lnTo>
                      <a:lnTo>
                        <a:pt x="2348" y="2348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3039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63"/>
          <p:cNvSpPr/>
          <p:nvPr/>
        </p:nvSpPr>
        <p:spPr>
          <a:xfrm>
            <a:off x="6604118" y="4105823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5" name="Google Shape;1515;p63"/>
          <p:cNvGrpSpPr/>
          <p:nvPr/>
        </p:nvGrpSpPr>
        <p:grpSpPr>
          <a:xfrm>
            <a:off x="7282216" y="1681731"/>
            <a:ext cx="551596" cy="551596"/>
            <a:chOff x="623500" y="261050"/>
            <a:chExt cx="935225" cy="935225"/>
          </a:xfrm>
        </p:grpSpPr>
        <p:sp>
          <p:nvSpPr>
            <p:cNvPr id="1516" name="Google Shape;1516;p6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3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0" name="Google Shape;1520;p63"/>
          <p:cNvSpPr/>
          <p:nvPr/>
        </p:nvSpPr>
        <p:spPr>
          <a:xfrm>
            <a:off x="1965824" y="16817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63"/>
          <p:cNvSpPr/>
          <p:nvPr/>
        </p:nvSpPr>
        <p:spPr>
          <a:xfrm>
            <a:off x="2552224" y="6261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عنصر نائب للمحتوى 4">
            <a:extLst>
              <a:ext uri="{FF2B5EF4-FFF2-40B4-BE49-F238E27FC236}">
                <a16:creationId xmlns:a16="http://schemas.microsoft.com/office/drawing/2014/main" id="{3C9F0CE8-84A3-4E26-8810-164C04B8B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7" t="32231" r="24486" b="17610"/>
          <a:stretch/>
        </p:blipFill>
        <p:spPr>
          <a:xfrm>
            <a:off x="1781526" y="1462758"/>
            <a:ext cx="5174512" cy="24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7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63"/>
          <p:cNvSpPr txBox="1">
            <a:spLocks noGrp="1"/>
          </p:cNvSpPr>
          <p:nvPr>
            <p:ph type="title"/>
          </p:nvPr>
        </p:nvSpPr>
        <p:spPr>
          <a:xfrm>
            <a:off x="1699163" y="1627727"/>
            <a:ext cx="57468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ورقة عمل</a:t>
            </a:r>
            <a:endParaRPr dirty="0">
              <a:cs typeface="+mj-cs"/>
            </a:endParaRPr>
          </a:p>
        </p:txBody>
      </p:sp>
      <p:sp>
        <p:nvSpPr>
          <p:cNvPr id="1514" name="Google Shape;1514;p63"/>
          <p:cNvSpPr/>
          <p:nvPr/>
        </p:nvSpPr>
        <p:spPr>
          <a:xfrm>
            <a:off x="6183500" y="3446604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5" name="Google Shape;1515;p63"/>
          <p:cNvGrpSpPr/>
          <p:nvPr/>
        </p:nvGrpSpPr>
        <p:grpSpPr>
          <a:xfrm>
            <a:off x="7282216" y="1681731"/>
            <a:ext cx="551596" cy="551596"/>
            <a:chOff x="623500" y="261050"/>
            <a:chExt cx="935225" cy="935225"/>
          </a:xfrm>
        </p:grpSpPr>
        <p:sp>
          <p:nvSpPr>
            <p:cNvPr id="1516" name="Google Shape;1516;p6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3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0" name="Google Shape;1520;p63"/>
          <p:cNvSpPr/>
          <p:nvPr/>
        </p:nvSpPr>
        <p:spPr>
          <a:xfrm>
            <a:off x="1965824" y="16817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63"/>
          <p:cNvSpPr/>
          <p:nvPr/>
        </p:nvSpPr>
        <p:spPr>
          <a:xfrm>
            <a:off x="2552224" y="6261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8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50"/>
          <p:cNvSpPr txBox="1">
            <a:spLocks noGrp="1"/>
          </p:cNvSpPr>
          <p:nvPr>
            <p:ph type="title"/>
          </p:nvPr>
        </p:nvSpPr>
        <p:spPr>
          <a:xfrm>
            <a:off x="1515250" y="1028994"/>
            <a:ext cx="615702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0070C0"/>
                </a:solidFill>
                <a:cs typeface="Old Antic Bold" panose="02010400000000000000" pitchFamily="2" charset="-78"/>
              </a:rPr>
              <a:t>بنية المحتوى </a:t>
            </a:r>
            <a:endParaRPr dirty="0">
              <a:solidFill>
                <a:srgbClr val="0070C0"/>
              </a:solidFill>
              <a:cs typeface="Old Antic Bold" panose="02010400000000000000" pitchFamily="2" charset="-78"/>
            </a:endParaRPr>
          </a:p>
        </p:txBody>
      </p:sp>
      <p:sp>
        <p:nvSpPr>
          <p:cNvPr id="1007" name="Google Shape;1007;p50"/>
          <p:cNvSpPr txBox="1">
            <a:spLocks noGrp="1"/>
          </p:cNvSpPr>
          <p:nvPr>
            <p:ph type="subTitle" idx="1"/>
          </p:nvPr>
        </p:nvSpPr>
        <p:spPr>
          <a:xfrm>
            <a:off x="2014050" y="2402275"/>
            <a:ext cx="5115900" cy="12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Simple Bold Jut Out" panose="02010401010101010101" pitchFamily="2" charset="-78"/>
              </a:rPr>
              <a:t>الدرس الثاني</a:t>
            </a:r>
            <a:endParaRPr sz="3200" b="1" dirty="0">
              <a:solidFill>
                <a:schemeClr val="accent5">
                  <a:lumMod val="50000"/>
                </a:schemeClr>
              </a:solidFill>
              <a:cs typeface="Simple Bold Jut Out" panose="02010401010101010101" pitchFamily="2" charset="-78"/>
            </a:endParaRPr>
          </a:p>
        </p:txBody>
      </p:sp>
      <p:grpSp>
        <p:nvGrpSpPr>
          <p:cNvPr id="1025" name="Google Shape;1025;p50"/>
          <p:cNvGrpSpPr/>
          <p:nvPr/>
        </p:nvGrpSpPr>
        <p:grpSpPr>
          <a:xfrm>
            <a:off x="7265638" y="1845050"/>
            <a:ext cx="1315800" cy="1278600"/>
            <a:chOff x="1850663" y="3555925"/>
            <a:chExt cx="1315800" cy="1278600"/>
          </a:xfrm>
        </p:grpSpPr>
        <p:grpSp>
          <p:nvGrpSpPr>
            <p:cNvPr id="1026" name="Google Shape;1026;p50"/>
            <p:cNvGrpSpPr/>
            <p:nvPr/>
          </p:nvGrpSpPr>
          <p:grpSpPr>
            <a:xfrm>
              <a:off x="1850663" y="3555925"/>
              <a:ext cx="1315800" cy="1278600"/>
              <a:chOff x="2345200" y="3503950"/>
              <a:chExt cx="1315800" cy="1278600"/>
            </a:xfrm>
          </p:grpSpPr>
          <p:sp>
            <p:nvSpPr>
              <p:cNvPr id="1027" name="Google Shape;1027;p50"/>
              <p:cNvSpPr/>
              <p:nvPr/>
            </p:nvSpPr>
            <p:spPr>
              <a:xfrm>
                <a:off x="2345200" y="3503950"/>
                <a:ext cx="1315800" cy="12786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0"/>
              <p:cNvSpPr/>
              <p:nvPr/>
            </p:nvSpPr>
            <p:spPr>
              <a:xfrm>
                <a:off x="2421850" y="3755575"/>
                <a:ext cx="1162500" cy="9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9" name="Google Shape;1029;p50"/>
            <p:cNvGrpSpPr/>
            <p:nvPr/>
          </p:nvGrpSpPr>
          <p:grpSpPr>
            <a:xfrm>
              <a:off x="2646057" y="3607910"/>
              <a:ext cx="439402" cy="132693"/>
              <a:chOff x="1605732" y="3538060"/>
              <a:chExt cx="439402" cy="132693"/>
            </a:xfrm>
          </p:grpSpPr>
          <p:sp>
            <p:nvSpPr>
              <p:cNvPr id="1030" name="Google Shape;1030;p50"/>
              <p:cNvSpPr/>
              <p:nvPr/>
            </p:nvSpPr>
            <p:spPr>
              <a:xfrm>
                <a:off x="1611501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0"/>
              <p:cNvSpPr/>
              <p:nvPr/>
            </p:nvSpPr>
            <p:spPr>
              <a:xfrm>
                <a:off x="1605732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77" y="406"/>
                    </a:moveTo>
                    <a:lnTo>
                      <a:pt x="4277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0"/>
              <p:cNvSpPr/>
              <p:nvPr/>
            </p:nvSpPr>
            <p:spPr>
              <a:xfrm>
                <a:off x="1634862" y="3598651"/>
                <a:ext cx="74801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405" extrusionOk="0">
                    <a:moveTo>
                      <a:pt x="1" y="0"/>
                    </a:moveTo>
                    <a:lnTo>
                      <a:pt x="1" y="405"/>
                    </a:lnTo>
                    <a:lnTo>
                      <a:pt x="2632" y="405"/>
                    </a:ln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0"/>
              <p:cNvSpPr/>
              <p:nvPr/>
            </p:nvSpPr>
            <p:spPr>
              <a:xfrm>
                <a:off x="1918209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0"/>
              <p:cNvSpPr/>
              <p:nvPr/>
            </p:nvSpPr>
            <p:spPr>
              <a:xfrm>
                <a:off x="1912440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63" y="406"/>
                    </a:moveTo>
                    <a:lnTo>
                      <a:pt x="4263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0"/>
              <p:cNvSpPr/>
              <p:nvPr/>
            </p:nvSpPr>
            <p:spPr>
              <a:xfrm>
                <a:off x="1948477" y="3574096"/>
                <a:ext cx="61018" cy="6101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147" extrusionOk="0">
                    <a:moveTo>
                      <a:pt x="270" y="1"/>
                    </a:moveTo>
                    <a:lnTo>
                      <a:pt x="1" y="271"/>
                    </a:lnTo>
                    <a:lnTo>
                      <a:pt x="1862" y="2146"/>
                    </a:lnTo>
                    <a:lnTo>
                      <a:pt x="2146" y="1863"/>
                    </a:lnTo>
                    <a:lnTo>
                      <a:pt x="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0"/>
              <p:cNvSpPr/>
              <p:nvPr/>
            </p:nvSpPr>
            <p:spPr>
              <a:xfrm>
                <a:off x="1948477" y="3574096"/>
                <a:ext cx="61018" cy="6101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147" extrusionOk="0">
                    <a:moveTo>
                      <a:pt x="1862" y="1"/>
                    </a:moveTo>
                    <a:lnTo>
                      <a:pt x="1" y="1863"/>
                    </a:lnTo>
                    <a:lnTo>
                      <a:pt x="270" y="2146"/>
                    </a:lnTo>
                    <a:lnTo>
                      <a:pt x="2146" y="271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0"/>
              <p:cNvSpPr/>
              <p:nvPr/>
            </p:nvSpPr>
            <p:spPr>
              <a:xfrm>
                <a:off x="1764855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50"/>
              <p:cNvSpPr/>
              <p:nvPr/>
            </p:nvSpPr>
            <p:spPr>
              <a:xfrm>
                <a:off x="1759086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77" y="406"/>
                    </a:moveTo>
                    <a:lnTo>
                      <a:pt x="4277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50"/>
              <p:cNvSpPr/>
              <p:nvPr/>
            </p:nvSpPr>
            <p:spPr>
              <a:xfrm>
                <a:off x="1792053" y="3571027"/>
                <a:ext cx="66730" cy="66759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49" extrusionOk="0">
                    <a:moveTo>
                      <a:pt x="1943" y="406"/>
                    </a:moveTo>
                    <a:lnTo>
                      <a:pt x="1943" y="1944"/>
                    </a:lnTo>
                    <a:lnTo>
                      <a:pt x="405" y="194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2348"/>
                    </a:lnTo>
                    <a:lnTo>
                      <a:pt x="2348" y="2348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40" name="Google Shape;1040;p50"/>
          <p:cNvGrpSpPr/>
          <p:nvPr/>
        </p:nvGrpSpPr>
        <p:grpSpPr>
          <a:xfrm>
            <a:off x="7523388" y="2314350"/>
            <a:ext cx="1315800" cy="1278600"/>
            <a:chOff x="1545863" y="3555925"/>
            <a:chExt cx="1315800" cy="1278600"/>
          </a:xfrm>
        </p:grpSpPr>
        <p:grpSp>
          <p:nvGrpSpPr>
            <p:cNvPr id="1041" name="Google Shape;1041;p50"/>
            <p:cNvGrpSpPr/>
            <p:nvPr/>
          </p:nvGrpSpPr>
          <p:grpSpPr>
            <a:xfrm>
              <a:off x="1545863" y="3555925"/>
              <a:ext cx="1315800" cy="1278600"/>
              <a:chOff x="2040400" y="3503950"/>
              <a:chExt cx="1315800" cy="1278600"/>
            </a:xfrm>
          </p:grpSpPr>
          <p:sp>
            <p:nvSpPr>
              <p:cNvPr id="1042" name="Google Shape;1042;p50"/>
              <p:cNvSpPr/>
              <p:nvPr/>
            </p:nvSpPr>
            <p:spPr>
              <a:xfrm>
                <a:off x="2040400" y="3503950"/>
                <a:ext cx="1315800" cy="1278600"/>
              </a:xfrm>
              <a:prstGeom prst="rect">
                <a:avLst/>
              </a:pr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50"/>
              <p:cNvSpPr/>
              <p:nvPr/>
            </p:nvSpPr>
            <p:spPr>
              <a:xfrm>
                <a:off x="2117050" y="3755575"/>
                <a:ext cx="1162500" cy="963900"/>
              </a:xfrm>
              <a:prstGeom prst="rect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4" name="Google Shape;1044;p50"/>
              <p:cNvGrpSpPr/>
              <p:nvPr/>
            </p:nvGrpSpPr>
            <p:grpSpPr>
              <a:xfrm>
                <a:off x="2117055" y="3892100"/>
                <a:ext cx="1162497" cy="827375"/>
                <a:chOff x="7849117" y="3767925"/>
                <a:chExt cx="1162497" cy="827375"/>
              </a:xfrm>
            </p:grpSpPr>
            <p:sp>
              <p:nvSpPr>
                <p:cNvPr id="1045" name="Google Shape;1045;p50"/>
                <p:cNvSpPr/>
                <p:nvPr/>
              </p:nvSpPr>
              <p:spPr>
                <a:xfrm>
                  <a:off x="7989600" y="3767925"/>
                  <a:ext cx="259200" cy="2592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50"/>
                <p:cNvSpPr/>
                <p:nvPr/>
              </p:nvSpPr>
              <p:spPr>
                <a:xfrm>
                  <a:off x="7849117" y="4027125"/>
                  <a:ext cx="1162497" cy="5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05" h="22727" extrusionOk="0">
                      <a:moveTo>
                        <a:pt x="29505" y="22727"/>
                      </a:moveTo>
                      <a:lnTo>
                        <a:pt x="0" y="22727"/>
                      </a:lnTo>
                      <a:lnTo>
                        <a:pt x="10367" y="7576"/>
                      </a:lnTo>
                      <a:lnTo>
                        <a:pt x="18740" y="14753"/>
                      </a:lnTo>
                      <a:lnTo>
                        <a:pt x="29505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047" name="Google Shape;1047;p50"/>
            <p:cNvGrpSpPr/>
            <p:nvPr/>
          </p:nvGrpSpPr>
          <p:grpSpPr>
            <a:xfrm>
              <a:off x="2341257" y="3607910"/>
              <a:ext cx="439402" cy="132693"/>
              <a:chOff x="1300932" y="3538060"/>
              <a:chExt cx="439402" cy="132693"/>
            </a:xfrm>
          </p:grpSpPr>
          <p:sp>
            <p:nvSpPr>
              <p:cNvPr id="1048" name="Google Shape;1048;p50"/>
              <p:cNvSpPr/>
              <p:nvPr/>
            </p:nvSpPr>
            <p:spPr>
              <a:xfrm>
                <a:off x="1306701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50"/>
              <p:cNvSpPr/>
              <p:nvPr/>
            </p:nvSpPr>
            <p:spPr>
              <a:xfrm>
                <a:off x="1300932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77" y="406"/>
                    </a:moveTo>
                    <a:lnTo>
                      <a:pt x="4277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50"/>
              <p:cNvSpPr/>
              <p:nvPr/>
            </p:nvSpPr>
            <p:spPr>
              <a:xfrm>
                <a:off x="1330062" y="3598651"/>
                <a:ext cx="74801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405" extrusionOk="0">
                    <a:moveTo>
                      <a:pt x="1" y="0"/>
                    </a:moveTo>
                    <a:lnTo>
                      <a:pt x="1" y="405"/>
                    </a:lnTo>
                    <a:lnTo>
                      <a:pt x="2632" y="405"/>
                    </a:ln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50"/>
              <p:cNvSpPr/>
              <p:nvPr/>
            </p:nvSpPr>
            <p:spPr>
              <a:xfrm>
                <a:off x="1613409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50"/>
              <p:cNvSpPr/>
              <p:nvPr/>
            </p:nvSpPr>
            <p:spPr>
              <a:xfrm>
                <a:off x="1607640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63" y="406"/>
                    </a:moveTo>
                    <a:lnTo>
                      <a:pt x="4263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50"/>
              <p:cNvSpPr/>
              <p:nvPr/>
            </p:nvSpPr>
            <p:spPr>
              <a:xfrm>
                <a:off x="1643677" y="3574096"/>
                <a:ext cx="61018" cy="6101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147" extrusionOk="0">
                    <a:moveTo>
                      <a:pt x="270" y="1"/>
                    </a:moveTo>
                    <a:lnTo>
                      <a:pt x="1" y="271"/>
                    </a:lnTo>
                    <a:lnTo>
                      <a:pt x="1862" y="2146"/>
                    </a:lnTo>
                    <a:lnTo>
                      <a:pt x="2146" y="1863"/>
                    </a:lnTo>
                    <a:lnTo>
                      <a:pt x="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50"/>
              <p:cNvSpPr/>
              <p:nvPr/>
            </p:nvSpPr>
            <p:spPr>
              <a:xfrm>
                <a:off x="1643677" y="3574096"/>
                <a:ext cx="61018" cy="6101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147" extrusionOk="0">
                    <a:moveTo>
                      <a:pt x="1862" y="1"/>
                    </a:moveTo>
                    <a:lnTo>
                      <a:pt x="1" y="1863"/>
                    </a:lnTo>
                    <a:lnTo>
                      <a:pt x="270" y="2146"/>
                    </a:lnTo>
                    <a:lnTo>
                      <a:pt x="2146" y="271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50"/>
              <p:cNvSpPr/>
              <p:nvPr/>
            </p:nvSpPr>
            <p:spPr>
              <a:xfrm>
                <a:off x="1460055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50"/>
              <p:cNvSpPr/>
              <p:nvPr/>
            </p:nvSpPr>
            <p:spPr>
              <a:xfrm>
                <a:off x="1454286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77" y="406"/>
                    </a:moveTo>
                    <a:lnTo>
                      <a:pt x="4277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50"/>
              <p:cNvSpPr/>
              <p:nvPr/>
            </p:nvSpPr>
            <p:spPr>
              <a:xfrm>
                <a:off x="1487253" y="3571027"/>
                <a:ext cx="66730" cy="66759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49" extrusionOk="0">
                    <a:moveTo>
                      <a:pt x="1943" y="406"/>
                    </a:moveTo>
                    <a:lnTo>
                      <a:pt x="1943" y="1944"/>
                    </a:lnTo>
                    <a:lnTo>
                      <a:pt x="405" y="194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2348"/>
                    </a:lnTo>
                    <a:lnTo>
                      <a:pt x="2348" y="2348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F1E383BE-BFC9-496A-AABF-30F2E1FE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274" y="1897035"/>
            <a:ext cx="1837999" cy="15479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51"/>
          <p:cNvSpPr txBox="1">
            <a:spLocks noGrp="1"/>
          </p:cNvSpPr>
          <p:nvPr>
            <p:ph type="title" idx="2"/>
          </p:nvPr>
        </p:nvSpPr>
        <p:spPr>
          <a:xfrm>
            <a:off x="7200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64" name="Google Shape;1064;p51"/>
          <p:cNvSpPr txBox="1">
            <a:spLocks noGrp="1"/>
          </p:cNvSpPr>
          <p:nvPr>
            <p:ph type="subTitle" idx="1"/>
          </p:nvPr>
        </p:nvSpPr>
        <p:spPr>
          <a:xfrm>
            <a:off x="493050" y="2069999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التعرف على القوائم</a:t>
            </a:r>
            <a:endParaRPr b="1" dirty="0">
              <a:cs typeface="+mj-cs"/>
            </a:endParaRPr>
          </a:p>
        </p:txBody>
      </p:sp>
      <p:sp>
        <p:nvSpPr>
          <p:cNvPr id="1066" name="Google Shape;1066;p51"/>
          <p:cNvSpPr txBox="1">
            <a:spLocks noGrp="1"/>
          </p:cNvSpPr>
          <p:nvPr>
            <p:ph type="title" idx="4"/>
          </p:nvPr>
        </p:nvSpPr>
        <p:spPr>
          <a:xfrm>
            <a:off x="34038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67" name="Google Shape;1067;p51"/>
          <p:cNvSpPr txBox="1">
            <a:spLocks noGrp="1"/>
          </p:cNvSpPr>
          <p:nvPr>
            <p:ph type="subTitle" idx="5"/>
          </p:nvPr>
        </p:nvSpPr>
        <p:spPr>
          <a:xfrm>
            <a:off x="2699550" y="2075768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أنواع الروابط التشعبية </a:t>
            </a:r>
            <a:endParaRPr b="1" dirty="0">
              <a:cs typeface="+mj-cs"/>
            </a:endParaRPr>
          </a:p>
        </p:txBody>
      </p:sp>
      <p:sp>
        <p:nvSpPr>
          <p:cNvPr id="1069" name="Google Shape;1069;p51"/>
          <p:cNvSpPr txBox="1">
            <a:spLocks noGrp="1"/>
          </p:cNvSpPr>
          <p:nvPr>
            <p:ph type="title" idx="7"/>
          </p:nvPr>
        </p:nvSpPr>
        <p:spPr>
          <a:xfrm>
            <a:off x="60876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72" name="Google Shape;1072;p51"/>
          <p:cNvSpPr txBox="1">
            <a:spLocks noGrp="1"/>
          </p:cNvSpPr>
          <p:nvPr>
            <p:ph type="title" idx="13"/>
          </p:nvPr>
        </p:nvSpPr>
        <p:spPr>
          <a:xfrm>
            <a:off x="7200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75" name="Google Shape;1075;p51"/>
          <p:cNvSpPr txBox="1">
            <a:spLocks noGrp="1"/>
          </p:cNvSpPr>
          <p:nvPr>
            <p:ph type="title" idx="16"/>
          </p:nvPr>
        </p:nvSpPr>
        <p:spPr>
          <a:xfrm>
            <a:off x="34038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078" name="Google Shape;1078;p51"/>
          <p:cNvSpPr txBox="1">
            <a:spLocks noGrp="1"/>
          </p:cNvSpPr>
          <p:nvPr>
            <p:ph type="title" idx="19"/>
          </p:nvPr>
        </p:nvSpPr>
        <p:spPr>
          <a:xfrm>
            <a:off x="60876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080" name="Google Shape;1080;p51"/>
          <p:cNvSpPr txBox="1">
            <a:spLocks noGrp="1"/>
          </p:cNvSpPr>
          <p:nvPr>
            <p:ph type="title" idx="21"/>
          </p:nvPr>
        </p:nvSpPr>
        <p:spPr>
          <a:xfrm>
            <a:off x="1539532" y="783400"/>
            <a:ext cx="500383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الأهداف</a:t>
            </a:r>
            <a:endParaRPr sz="3600" b="1" dirty="0">
              <a:solidFill>
                <a:schemeClr val="accent3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9" name="Google Shape;1067;p51">
            <a:extLst>
              <a:ext uri="{FF2B5EF4-FFF2-40B4-BE49-F238E27FC236}">
                <a16:creationId xmlns:a16="http://schemas.microsoft.com/office/drawing/2014/main" id="{B23172C8-3F86-4A5B-B905-855795778F73}"/>
              </a:ext>
            </a:extLst>
          </p:cNvPr>
          <p:cNvSpPr txBox="1">
            <a:spLocks/>
          </p:cNvSpPr>
          <p:nvPr/>
        </p:nvSpPr>
        <p:spPr>
          <a:xfrm>
            <a:off x="6087600" y="2147981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خاصية الهدف </a:t>
            </a:r>
            <a:r>
              <a:rPr lang="en-US" b="1" dirty="0">
                <a:cs typeface="+mj-cs"/>
              </a:rPr>
              <a:t>Target</a:t>
            </a:r>
            <a:endParaRPr lang="ar-SA" b="1" dirty="0">
              <a:cs typeface="+mj-cs"/>
            </a:endParaRPr>
          </a:p>
        </p:txBody>
      </p:sp>
      <p:sp>
        <p:nvSpPr>
          <p:cNvPr id="34" name="Google Shape;1067;p51">
            <a:extLst>
              <a:ext uri="{FF2B5EF4-FFF2-40B4-BE49-F238E27FC236}">
                <a16:creationId xmlns:a16="http://schemas.microsoft.com/office/drawing/2014/main" id="{28278760-BB1E-4BEC-8FA3-EDDABCAC2E8F}"/>
              </a:ext>
            </a:extLst>
          </p:cNvPr>
          <p:cNvSpPr txBox="1">
            <a:spLocks/>
          </p:cNvSpPr>
          <p:nvPr/>
        </p:nvSpPr>
        <p:spPr>
          <a:xfrm>
            <a:off x="-236121" y="3688870"/>
            <a:ext cx="2773758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كيفية استخدام الوسم </a:t>
            </a:r>
            <a:r>
              <a:rPr lang="en-US" b="1" dirty="0">
                <a:cs typeface="+mj-cs"/>
              </a:rPr>
              <a:t>id</a:t>
            </a:r>
            <a:r>
              <a:rPr lang="ar-SA" b="1" dirty="0">
                <a:cs typeface="+mj-cs"/>
              </a:rPr>
              <a:t> للتنقل </a:t>
            </a:r>
          </a:p>
          <a:p>
            <a:pPr marL="0" indent="0" algn="r" rtl="1"/>
            <a:r>
              <a:rPr lang="ar-SA" b="1" dirty="0">
                <a:cs typeface="+mj-cs"/>
              </a:rPr>
              <a:t>داخل صفحة الموقع</a:t>
            </a:r>
          </a:p>
        </p:txBody>
      </p:sp>
      <p:sp>
        <p:nvSpPr>
          <p:cNvPr id="39" name="Google Shape;1067;p51">
            <a:extLst>
              <a:ext uri="{FF2B5EF4-FFF2-40B4-BE49-F238E27FC236}">
                <a16:creationId xmlns:a16="http://schemas.microsoft.com/office/drawing/2014/main" id="{A4B3F13E-BDEC-4B66-8DE4-02999269385D}"/>
              </a:ext>
            </a:extLst>
          </p:cNvPr>
          <p:cNvSpPr txBox="1">
            <a:spLocks/>
          </p:cNvSpPr>
          <p:nvPr/>
        </p:nvSpPr>
        <p:spPr>
          <a:xfrm>
            <a:off x="3056401" y="3632900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روابط البريد الإلكتروني</a:t>
            </a:r>
          </a:p>
        </p:txBody>
      </p:sp>
      <p:sp>
        <p:nvSpPr>
          <p:cNvPr id="44" name="Google Shape;1067;p51">
            <a:extLst>
              <a:ext uri="{FF2B5EF4-FFF2-40B4-BE49-F238E27FC236}">
                <a16:creationId xmlns:a16="http://schemas.microsoft.com/office/drawing/2014/main" id="{1A27C34F-9031-4656-99D7-7B60189E84A1}"/>
              </a:ext>
            </a:extLst>
          </p:cNvPr>
          <p:cNvSpPr txBox="1">
            <a:spLocks/>
          </p:cNvSpPr>
          <p:nvPr/>
        </p:nvSpPr>
        <p:spPr>
          <a:xfrm>
            <a:off x="5859852" y="3632900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إضافة الصور</a:t>
            </a:r>
          </a:p>
          <a:p>
            <a:pPr marL="0" indent="0" algn="r" rtl="1"/>
            <a:r>
              <a:rPr lang="ar-SA" b="1" dirty="0">
                <a:cs typeface="+mj-cs"/>
              </a:rPr>
              <a:t>وإضافة المقاطع المرئية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" grpId="0" build="p"/>
      <p:bldP spid="1067" grpId="0" build="p"/>
      <p:bldP spid="29" grpId="0"/>
      <p:bldP spid="34" grpId="0"/>
      <p:bldP spid="39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8" name="Google Shape;2378;p82"/>
          <p:cNvGrpSpPr/>
          <p:nvPr/>
        </p:nvGrpSpPr>
        <p:grpSpPr>
          <a:xfrm>
            <a:off x="6381118" y="2533314"/>
            <a:ext cx="686639" cy="562677"/>
            <a:chOff x="1586225" y="1400325"/>
            <a:chExt cx="798325" cy="654275"/>
          </a:xfrm>
        </p:grpSpPr>
        <p:sp>
          <p:nvSpPr>
            <p:cNvPr id="2379" name="Google Shape;2379;p82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82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1" name="Google Shape;2381;p82"/>
          <p:cNvGrpSpPr/>
          <p:nvPr/>
        </p:nvGrpSpPr>
        <p:grpSpPr>
          <a:xfrm>
            <a:off x="7542817" y="2533314"/>
            <a:ext cx="686639" cy="562677"/>
            <a:chOff x="1586225" y="1400325"/>
            <a:chExt cx="798325" cy="654275"/>
          </a:xfrm>
        </p:grpSpPr>
        <p:sp>
          <p:nvSpPr>
            <p:cNvPr id="2382" name="Google Shape;2382;p82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82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7" name="Google Shape;2387;p82"/>
          <p:cNvSpPr txBox="1">
            <a:spLocks noGrp="1"/>
          </p:cNvSpPr>
          <p:nvPr>
            <p:ph type="ctrTitle"/>
          </p:nvPr>
        </p:nvSpPr>
        <p:spPr>
          <a:xfrm>
            <a:off x="2431688" y="1181813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الهدف الأول</a:t>
            </a:r>
            <a:endParaRPr dirty="0">
              <a:cs typeface="+mj-cs"/>
            </a:endParaRPr>
          </a:p>
        </p:txBody>
      </p:sp>
      <p:grpSp>
        <p:nvGrpSpPr>
          <p:cNvPr id="2402" name="Google Shape;2402;p82"/>
          <p:cNvGrpSpPr/>
          <p:nvPr/>
        </p:nvGrpSpPr>
        <p:grpSpPr>
          <a:xfrm>
            <a:off x="7218566" y="2409598"/>
            <a:ext cx="1592701" cy="1389592"/>
            <a:chOff x="7218566" y="2409598"/>
            <a:chExt cx="1592701" cy="1389592"/>
          </a:xfrm>
        </p:grpSpPr>
        <p:sp>
          <p:nvSpPr>
            <p:cNvPr id="2403" name="Google Shape;2403;p82"/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82"/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82"/>
          <p:cNvSpPr/>
          <p:nvPr/>
        </p:nvSpPr>
        <p:spPr>
          <a:xfrm>
            <a:off x="2642541" y="22891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82"/>
          <p:cNvSpPr/>
          <p:nvPr/>
        </p:nvSpPr>
        <p:spPr>
          <a:xfrm>
            <a:off x="1397366" y="12866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0;p51">
            <a:extLst>
              <a:ext uri="{FF2B5EF4-FFF2-40B4-BE49-F238E27FC236}">
                <a16:creationId xmlns:a16="http://schemas.microsoft.com/office/drawing/2014/main" id="{75AE9C5F-8A08-4653-8F81-0D1DA86938ED}"/>
              </a:ext>
            </a:extLst>
          </p:cNvPr>
          <p:cNvSpPr txBox="1">
            <a:spLocks/>
          </p:cNvSpPr>
          <p:nvPr/>
        </p:nvSpPr>
        <p:spPr>
          <a:xfrm>
            <a:off x="2275499" y="2533314"/>
            <a:ext cx="500383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التعرف على القوائم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2670B02-1E62-4CD2-ABD5-C8E25C6F1F89}"/>
              </a:ext>
            </a:extLst>
          </p:cNvPr>
          <p:cNvSpPr/>
          <p:nvPr/>
        </p:nvSpPr>
        <p:spPr>
          <a:xfrm>
            <a:off x="1740484" y="3366977"/>
            <a:ext cx="5538851" cy="5277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Google Shape;1064;p51">
            <a:extLst>
              <a:ext uri="{FF2B5EF4-FFF2-40B4-BE49-F238E27FC236}">
                <a16:creationId xmlns:a16="http://schemas.microsoft.com/office/drawing/2014/main" id="{492D4EFD-516A-441A-9D93-E62D7A7F5F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482832" y="2611191"/>
            <a:ext cx="83488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مرتبة</a:t>
            </a:r>
            <a:endParaRPr b="1" dirty="0">
              <a:cs typeface="+mj-cs"/>
            </a:endParaRPr>
          </a:p>
        </p:txBody>
      </p:sp>
      <p:sp>
        <p:nvSpPr>
          <p:cNvPr id="58" name="Google Shape;1064;p51">
            <a:extLst>
              <a:ext uri="{FF2B5EF4-FFF2-40B4-BE49-F238E27FC236}">
                <a16:creationId xmlns:a16="http://schemas.microsoft.com/office/drawing/2014/main" id="{DF0BA429-0DE4-4347-879D-ED619AB1EAD9}"/>
              </a:ext>
            </a:extLst>
          </p:cNvPr>
          <p:cNvSpPr txBox="1">
            <a:spLocks/>
          </p:cNvSpPr>
          <p:nvPr/>
        </p:nvSpPr>
        <p:spPr>
          <a:xfrm>
            <a:off x="6322448" y="2634978"/>
            <a:ext cx="83488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rtl="1"/>
            <a:r>
              <a:rPr lang="ar-SA" b="1" dirty="0">
                <a:cs typeface="+mj-cs"/>
              </a:rPr>
              <a:t>غير مرتبة</a:t>
            </a:r>
          </a:p>
        </p:txBody>
      </p:sp>
    </p:spTree>
    <p:extLst>
      <p:ext uri="{BB962C8B-B14F-4D97-AF65-F5344CB8AC3E}">
        <p14:creationId xmlns:p14="http://schemas.microsoft.com/office/powerpoint/2010/main" val="8456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  <p:bldP spid="5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54"/>
          <p:cNvGrpSpPr/>
          <p:nvPr/>
        </p:nvGrpSpPr>
        <p:grpSpPr>
          <a:xfrm>
            <a:off x="4679650" y="1410586"/>
            <a:ext cx="4131198" cy="3359888"/>
            <a:chOff x="720000" y="1704817"/>
            <a:chExt cx="3744300" cy="2596802"/>
          </a:xfrm>
        </p:grpSpPr>
        <p:sp>
          <p:nvSpPr>
            <p:cNvPr id="1183" name="Google Shape;1183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5" name="Google Shape;1185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186" name="Google Shape;1186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6" name="Google Shape;1196;p54"/>
          <p:cNvGrpSpPr/>
          <p:nvPr/>
        </p:nvGrpSpPr>
        <p:grpSpPr>
          <a:xfrm>
            <a:off x="377061" y="1410586"/>
            <a:ext cx="4258680" cy="3359885"/>
            <a:chOff x="720000" y="1704817"/>
            <a:chExt cx="3744300" cy="2596802"/>
          </a:xfrm>
        </p:grpSpPr>
        <p:sp>
          <p:nvSpPr>
            <p:cNvPr id="1197" name="Google Shape;1197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9" name="Google Shape;1199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200" name="Google Shape;1200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4" name="Google Shape;1214;p54"/>
          <p:cNvSpPr txBox="1">
            <a:spLocks noGrp="1"/>
          </p:cNvSpPr>
          <p:nvPr>
            <p:ph type="title"/>
          </p:nvPr>
        </p:nvSpPr>
        <p:spPr>
          <a:xfrm>
            <a:off x="-694587" y="763977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ما لفرق بين القائمتين</a:t>
            </a:r>
            <a:endParaRPr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845DB44-8C6C-427A-8CE9-533D1A518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t="16186" r="26902" b="4179"/>
          <a:stretch/>
        </p:blipFill>
        <p:spPr>
          <a:xfrm>
            <a:off x="4723558" y="1804015"/>
            <a:ext cx="4043381" cy="2904646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EE4F8B96-8595-4824-A44E-FF356FA382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t="17325" r="26329" b="5114"/>
          <a:stretch/>
        </p:blipFill>
        <p:spPr>
          <a:xfrm>
            <a:off x="440802" y="1791856"/>
            <a:ext cx="4131198" cy="2916806"/>
          </a:xfrm>
          <a:prstGeom prst="rect">
            <a:avLst/>
          </a:prstGeom>
        </p:spPr>
      </p:pic>
      <p:grpSp>
        <p:nvGrpSpPr>
          <p:cNvPr id="53" name="Google Shape;2378;p82">
            <a:extLst>
              <a:ext uri="{FF2B5EF4-FFF2-40B4-BE49-F238E27FC236}">
                <a16:creationId xmlns:a16="http://schemas.microsoft.com/office/drawing/2014/main" id="{ED43570B-59E8-4363-80FC-00CE224CCED8}"/>
              </a:ext>
            </a:extLst>
          </p:cNvPr>
          <p:cNvGrpSpPr/>
          <p:nvPr/>
        </p:nvGrpSpPr>
        <p:grpSpPr>
          <a:xfrm>
            <a:off x="3736128" y="1819964"/>
            <a:ext cx="686639" cy="562677"/>
            <a:chOff x="1586225" y="1400325"/>
            <a:chExt cx="798325" cy="654275"/>
          </a:xfrm>
        </p:grpSpPr>
        <p:sp>
          <p:nvSpPr>
            <p:cNvPr id="54" name="Google Shape;2379;p82">
              <a:extLst>
                <a:ext uri="{FF2B5EF4-FFF2-40B4-BE49-F238E27FC236}">
                  <a16:creationId xmlns:a16="http://schemas.microsoft.com/office/drawing/2014/main" id="{973D2950-FADE-4F09-914A-9FDC8C42AFDD}"/>
                </a:ext>
              </a:extLst>
            </p:cNvPr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80;p82">
              <a:extLst>
                <a:ext uri="{FF2B5EF4-FFF2-40B4-BE49-F238E27FC236}">
                  <a16:creationId xmlns:a16="http://schemas.microsoft.com/office/drawing/2014/main" id="{8CE166ED-8BA7-4C43-8DB5-463B8DB4B978}"/>
                </a:ext>
              </a:extLst>
            </p:cNvPr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381;p82">
            <a:extLst>
              <a:ext uri="{FF2B5EF4-FFF2-40B4-BE49-F238E27FC236}">
                <a16:creationId xmlns:a16="http://schemas.microsoft.com/office/drawing/2014/main" id="{ABDD5132-74EE-4180-8E96-DD25625820F9}"/>
              </a:ext>
            </a:extLst>
          </p:cNvPr>
          <p:cNvGrpSpPr/>
          <p:nvPr/>
        </p:nvGrpSpPr>
        <p:grpSpPr>
          <a:xfrm>
            <a:off x="7928298" y="1843751"/>
            <a:ext cx="686639" cy="562677"/>
            <a:chOff x="1586225" y="1400325"/>
            <a:chExt cx="798325" cy="654275"/>
          </a:xfrm>
        </p:grpSpPr>
        <p:sp>
          <p:nvSpPr>
            <p:cNvPr id="57" name="Google Shape;2382;p82">
              <a:extLst>
                <a:ext uri="{FF2B5EF4-FFF2-40B4-BE49-F238E27FC236}">
                  <a16:creationId xmlns:a16="http://schemas.microsoft.com/office/drawing/2014/main" id="{36E52947-913F-4E52-A83E-C62C0047B799}"/>
                </a:ext>
              </a:extLst>
            </p:cNvPr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83;p82">
              <a:extLst>
                <a:ext uri="{FF2B5EF4-FFF2-40B4-BE49-F238E27FC236}">
                  <a16:creationId xmlns:a16="http://schemas.microsoft.com/office/drawing/2014/main" id="{498C06B6-E2FD-4EAA-8793-3DB943EB8EC1}"/>
                </a:ext>
              </a:extLst>
            </p:cNvPr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1064;p51">
            <a:extLst>
              <a:ext uri="{FF2B5EF4-FFF2-40B4-BE49-F238E27FC236}">
                <a16:creationId xmlns:a16="http://schemas.microsoft.com/office/drawing/2014/main" id="{BEE36682-25FA-4B38-9FE9-7B3D01E938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868313" y="1921628"/>
            <a:ext cx="83488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مرتبة</a:t>
            </a:r>
            <a:endParaRPr b="1" dirty="0">
              <a:cs typeface="+mj-cs"/>
            </a:endParaRPr>
          </a:p>
        </p:txBody>
      </p:sp>
      <p:sp>
        <p:nvSpPr>
          <p:cNvPr id="60" name="Google Shape;1064;p51">
            <a:extLst>
              <a:ext uri="{FF2B5EF4-FFF2-40B4-BE49-F238E27FC236}">
                <a16:creationId xmlns:a16="http://schemas.microsoft.com/office/drawing/2014/main" id="{29D21EC0-AB99-49A3-B0DA-BE2A81E34B5C}"/>
              </a:ext>
            </a:extLst>
          </p:cNvPr>
          <p:cNvSpPr txBox="1">
            <a:spLocks/>
          </p:cNvSpPr>
          <p:nvPr/>
        </p:nvSpPr>
        <p:spPr>
          <a:xfrm>
            <a:off x="3677458" y="1921628"/>
            <a:ext cx="83488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rtl="1"/>
            <a:r>
              <a:rPr lang="ar-SA" b="1" dirty="0">
                <a:cs typeface="+mj-cs"/>
              </a:rPr>
              <a:t>غير مرتبة</a:t>
            </a:r>
          </a:p>
        </p:txBody>
      </p:sp>
    </p:spTree>
    <p:extLst>
      <p:ext uri="{BB962C8B-B14F-4D97-AF65-F5344CB8AC3E}">
        <p14:creationId xmlns:p14="http://schemas.microsoft.com/office/powerpoint/2010/main" val="195196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  <p:bldP spid="6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66"/>
          <p:cNvSpPr/>
          <p:nvPr/>
        </p:nvSpPr>
        <p:spPr>
          <a:xfrm>
            <a:off x="1301948" y="1123841"/>
            <a:ext cx="3558005" cy="2239025"/>
          </a:xfrm>
          <a:custGeom>
            <a:avLst/>
            <a:gdLst/>
            <a:ahLst/>
            <a:cxnLst/>
            <a:rect l="l" t="t" r="r" b="b"/>
            <a:pathLst>
              <a:path w="105142" h="89561" extrusionOk="0">
                <a:moveTo>
                  <a:pt x="0" y="1"/>
                </a:moveTo>
                <a:lnTo>
                  <a:pt x="0" y="89560"/>
                </a:lnTo>
                <a:lnTo>
                  <a:pt x="105141" y="89560"/>
                </a:lnTo>
                <a:lnTo>
                  <a:pt x="105141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66"/>
          <p:cNvGrpSpPr/>
          <p:nvPr/>
        </p:nvGrpSpPr>
        <p:grpSpPr>
          <a:xfrm>
            <a:off x="425303" y="804963"/>
            <a:ext cx="5479312" cy="3894628"/>
            <a:chOff x="1289555" y="955266"/>
            <a:chExt cx="3734700" cy="3094078"/>
          </a:xfrm>
          <a:solidFill>
            <a:schemeClr val="tx1"/>
          </a:solidFill>
        </p:grpSpPr>
        <p:sp>
          <p:nvSpPr>
            <p:cNvPr id="1663" name="Google Shape;1663;p66"/>
            <p:cNvSpPr/>
            <p:nvPr/>
          </p:nvSpPr>
          <p:spPr>
            <a:xfrm>
              <a:off x="2809030" y="3365578"/>
              <a:ext cx="696100" cy="508950"/>
            </a:xfrm>
            <a:custGeom>
              <a:avLst/>
              <a:gdLst/>
              <a:ahLst/>
              <a:cxnLst/>
              <a:rect l="l" t="t" r="r" b="b"/>
              <a:pathLst>
                <a:path w="27844" h="20358" extrusionOk="0">
                  <a:moveTo>
                    <a:pt x="0" y="0"/>
                  </a:moveTo>
                  <a:lnTo>
                    <a:pt x="0" y="20357"/>
                  </a:lnTo>
                  <a:lnTo>
                    <a:pt x="27844" y="20357"/>
                  </a:lnTo>
                  <a:lnTo>
                    <a:pt x="27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6"/>
            <p:cNvSpPr/>
            <p:nvPr/>
          </p:nvSpPr>
          <p:spPr>
            <a:xfrm>
              <a:off x="1289555" y="955266"/>
              <a:ext cx="3734700" cy="25281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6"/>
            <p:cNvSpPr/>
            <p:nvPr/>
          </p:nvSpPr>
          <p:spPr>
            <a:xfrm>
              <a:off x="4584380" y="3339278"/>
              <a:ext cx="345375" cy="84000"/>
            </a:xfrm>
            <a:custGeom>
              <a:avLst/>
              <a:gdLst/>
              <a:ahLst/>
              <a:cxnLst/>
              <a:rect l="l" t="t" r="r" b="b"/>
              <a:pathLst>
                <a:path w="13815" h="3360" extrusionOk="0">
                  <a:moveTo>
                    <a:pt x="0" y="0"/>
                  </a:moveTo>
                  <a:lnTo>
                    <a:pt x="0" y="3360"/>
                  </a:lnTo>
                  <a:lnTo>
                    <a:pt x="13814" y="3360"/>
                  </a:lnTo>
                  <a:lnTo>
                    <a:pt x="13814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6"/>
            <p:cNvSpPr/>
            <p:nvPr/>
          </p:nvSpPr>
          <p:spPr>
            <a:xfrm>
              <a:off x="1777350" y="3846544"/>
              <a:ext cx="2759100" cy="202800"/>
            </a:xfrm>
            <a:prstGeom prst="rect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66"/>
          <p:cNvSpPr/>
          <p:nvPr/>
        </p:nvSpPr>
        <p:spPr>
          <a:xfrm>
            <a:off x="5803244" y="4023888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29;p44">
            <a:extLst>
              <a:ext uri="{FF2B5EF4-FFF2-40B4-BE49-F238E27FC236}">
                <a16:creationId xmlns:a16="http://schemas.microsoft.com/office/drawing/2014/main" id="{6B06D434-B1EE-4AD7-BCEB-C53325B71282}"/>
              </a:ext>
            </a:extLst>
          </p:cNvPr>
          <p:cNvSpPr txBox="1">
            <a:spLocks/>
          </p:cNvSpPr>
          <p:nvPr/>
        </p:nvSpPr>
        <p:spPr>
          <a:xfrm>
            <a:off x="5092053" y="2064130"/>
            <a:ext cx="3734700" cy="8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Barlow Semi Condensed Medium"/>
              </a:rPr>
              <a:t>تطبيق</a:t>
            </a:r>
          </a:p>
        </p:txBody>
      </p:sp>
      <p:grpSp>
        <p:nvGrpSpPr>
          <p:cNvPr id="11" name="Google Shape;2402;p82">
            <a:extLst>
              <a:ext uri="{FF2B5EF4-FFF2-40B4-BE49-F238E27FC236}">
                <a16:creationId xmlns:a16="http://schemas.microsoft.com/office/drawing/2014/main" id="{1FC1A737-82E5-4FA7-8B8D-FCBDDC274EC8}"/>
              </a:ext>
            </a:extLst>
          </p:cNvPr>
          <p:cNvGrpSpPr/>
          <p:nvPr/>
        </p:nvGrpSpPr>
        <p:grpSpPr>
          <a:xfrm>
            <a:off x="6460110" y="1949021"/>
            <a:ext cx="1592701" cy="1389592"/>
            <a:chOff x="7218566" y="2409598"/>
            <a:chExt cx="1592701" cy="1389592"/>
          </a:xfrm>
        </p:grpSpPr>
        <p:sp>
          <p:nvSpPr>
            <p:cNvPr id="14" name="Google Shape;2403;p82">
              <a:extLst>
                <a:ext uri="{FF2B5EF4-FFF2-40B4-BE49-F238E27FC236}">
                  <a16:creationId xmlns:a16="http://schemas.microsoft.com/office/drawing/2014/main" id="{FC9FAE95-DB54-4CF6-A636-41C18E69AA57}"/>
                </a:ext>
              </a:extLst>
            </p:cNvPr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4;p82">
              <a:extLst>
                <a:ext uri="{FF2B5EF4-FFF2-40B4-BE49-F238E27FC236}">
                  <a16:creationId xmlns:a16="http://schemas.microsoft.com/office/drawing/2014/main" id="{8A58E374-DBDD-4958-948A-69BBA671AF2E}"/>
                </a:ext>
              </a:extLst>
            </p:cNvPr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320E069-4515-44DD-B638-88D7CB72C6E8}"/>
              </a:ext>
            </a:extLst>
          </p:cNvPr>
          <p:cNvSpPr/>
          <p:nvPr/>
        </p:nvSpPr>
        <p:spPr>
          <a:xfrm>
            <a:off x="527187" y="915245"/>
            <a:ext cx="5243225" cy="3027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C428F39-3FDC-4CE6-85F9-BDCD60D22711}"/>
              </a:ext>
            </a:extLst>
          </p:cNvPr>
          <p:cNvSpPr/>
          <p:nvPr/>
        </p:nvSpPr>
        <p:spPr>
          <a:xfrm>
            <a:off x="1054757" y="865839"/>
            <a:ext cx="4572000" cy="31366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&lt;!DOCTYPE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html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&lt;html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rtl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&lt;head&gt;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&lt;title&gt;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القائمة المرتبة </a:t>
            </a:r>
            <a:r>
              <a:rPr lang="ar-SA" sz="1100" dirty="0">
                <a:latin typeface="Calibri" panose="020F0502020204030204" pitchFamily="34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&lt;/title&gt;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&lt;meta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charset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"UTF-8"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&lt;/head&gt;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&lt;body&gt;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&lt;h1&gt;   </a:t>
            </a:r>
            <a:r>
              <a:rPr lang="ar-SA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ألعاب جماعية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&lt;/h1&gt;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sz="1100" dirty="0" err="1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&lt;li&gt;</a:t>
            </a:r>
            <a:r>
              <a:rPr lang="en-US" sz="11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ar-SA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كرة القدم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&lt;li&gt;</a:t>
            </a:r>
            <a:r>
              <a:rPr lang="en-US" sz="11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ar-SA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كرة السلة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&lt;li&gt;</a:t>
            </a:r>
            <a:r>
              <a:rPr lang="en-US" sz="11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ar-SA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كرة اليد 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&lt;li&gt;</a:t>
            </a:r>
            <a:r>
              <a:rPr lang="en-US" sz="11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ar-SA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كريكيت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&lt;/</a:t>
            </a:r>
            <a:r>
              <a:rPr lang="en-US" sz="1100" dirty="0" err="1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8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&lt;/body&gt;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425"/>
              </a:lnSpc>
            </a:pPr>
            <a:r>
              <a:rPr lang="en-US" sz="1100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&lt;/html&gt;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2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82"/>
          <p:cNvSpPr txBox="1">
            <a:spLocks noGrp="1"/>
          </p:cNvSpPr>
          <p:nvPr>
            <p:ph type="ctrTitle"/>
          </p:nvPr>
        </p:nvSpPr>
        <p:spPr>
          <a:xfrm>
            <a:off x="2431688" y="1181813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الهدف الثاني</a:t>
            </a:r>
            <a:endParaRPr dirty="0">
              <a:cs typeface="+mj-cs"/>
            </a:endParaRPr>
          </a:p>
        </p:txBody>
      </p:sp>
      <p:grpSp>
        <p:nvGrpSpPr>
          <p:cNvPr id="2402" name="Google Shape;2402;p82"/>
          <p:cNvGrpSpPr/>
          <p:nvPr/>
        </p:nvGrpSpPr>
        <p:grpSpPr>
          <a:xfrm>
            <a:off x="7218566" y="2409598"/>
            <a:ext cx="1592701" cy="1389592"/>
            <a:chOff x="7218566" y="2409598"/>
            <a:chExt cx="1592701" cy="1389592"/>
          </a:xfrm>
        </p:grpSpPr>
        <p:sp>
          <p:nvSpPr>
            <p:cNvPr id="2403" name="Google Shape;2403;p82"/>
            <p:cNvSpPr/>
            <p:nvPr/>
          </p:nvSpPr>
          <p:spPr>
            <a:xfrm>
              <a:off x="8487016" y="347487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82"/>
            <p:cNvSpPr/>
            <p:nvPr/>
          </p:nvSpPr>
          <p:spPr>
            <a:xfrm>
              <a:off x="7218566" y="24095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82"/>
          <p:cNvSpPr/>
          <p:nvPr/>
        </p:nvSpPr>
        <p:spPr>
          <a:xfrm>
            <a:off x="2642541" y="22891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82"/>
          <p:cNvSpPr/>
          <p:nvPr/>
        </p:nvSpPr>
        <p:spPr>
          <a:xfrm>
            <a:off x="1397366" y="12866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0;p51">
            <a:extLst>
              <a:ext uri="{FF2B5EF4-FFF2-40B4-BE49-F238E27FC236}">
                <a16:creationId xmlns:a16="http://schemas.microsoft.com/office/drawing/2014/main" id="{75AE9C5F-8A08-4653-8F81-0D1DA86938ED}"/>
              </a:ext>
            </a:extLst>
          </p:cNvPr>
          <p:cNvSpPr txBox="1">
            <a:spLocks/>
          </p:cNvSpPr>
          <p:nvPr/>
        </p:nvSpPr>
        <p:spPr>
          <a:xfrm>
            <a:off x="2275499" y="2533314"/>
            <a:ext cx="500383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الروابط التشعبية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2670B02-1E62-4CD2-ABD5-C8E25C6F1F89}"/>
              </a:ext>
            </a:extLst>
          </p:cNvPr>
          <p:cNvSpPr/>
          <p:nvPr/>
        </p:nvSpPr>
        <p:spPr>
          <a:xfrm>
            <a:off x="1740484" y="3366977"/>
            <a:ext cx="5538851" cy="5277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8029606"/>
      </p:ext>
    </p:extLst>
  </p:cSld>
  <p:clrMapOvr>
    <a:masterClrMapping/>
  </p:clrMapOvr>
</p:sld>
</file>

<file path=ppt/theme/theme1.xml><?xml version="1.0" encoding="utf-8"?>
<a:theme xmlns:a="http://schemas.openxmlformats.org/drawingml/2006/main" name="Virtual Weekly Status Report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561FF"/>
      </a:accent1>
      <a:accent2>
        <a:srgbClr val="30E9FF"/>
      </a:accent2>
      <a:accent3>
        <a:srgbClr val="FF3587"/>
      </a:accent3>
      <a:accent4>
        <a:srgbClr val="FF7BAC"/>
      </a:accent4>
      <a:accent5>
        <a:srgbClr val="FFEA54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3297</TotalTime>
  <Words>1214</Words>
  <Application>Microsoft Office PowerPoint</Application>
  <PresentationFormat>عرض على الشاشة (16:9)</PresentationFormat>
  <Paragraphs>216</Paragraphs>
  <Slides>37</Slides>
  <Notes>37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51" baseType="lpstr">
      <vt:lpstr>Calibri</vt:lpstr>
      <vt:lpstr>Source Sans Pro</vt:lpstr>
      <vt:lpstr>Passion One</vt:lpstr>
      <vt:lpstr>Sakkal Majalla</vt:lpstr>
      <vt:lpstr>Dubai</vt:lpstr>
      <vt:lpstr>Barlow Semi Condensed Medium</vt:lpstr>
      <vt:lpstr>Bebas Neue</vt:lpstr>
      <vt:lpstr>Consolas</vt:lpstr>
      <vt:lpstr>Times New Roman</vt:lpstr>
      <vt:lpstr>Arial</vt:lpstr>
      <vt:lpstr>Old Antic Bold</vt:lpstr>
      <vt:lpstr>Simple Bold Jut Out</vt:lpstr>
      <vt:lpstr>(AH) Manal Black</vt:lpstr>
      <vt:lpstr>Virtual Weekly Status Report by Slidesgo</vt:lpstr>
      <vt:lpstr>عرض تقديمي في PowerPoint</vt:lpstr>
      <vt:lpstr>مراجعة الدرس السابق</vt:lpstr>
      <vt:lpstr>البرمجة باستخدام لغة ترميز النص التشعبي (HTML)</vt:lpstr>
      <vt:lpstr>بنية المحتوى </vt:lpstr>
      <vt:lpstr>01</vt:lpstr>
      <vt:lpstr>الهدف الأول</vt:lpstr>
      <vt:lpstr>ما لفرق بين القائمتين</vt:lpstr>
      <vt:lpstr>عرض تقديمي في PowerPoint</vt:lpstr>
      <vt:lpstr>الهدف الثاني</vt:lpstr>
      <vt:lpstr>الروابط التشعبية تتيح الانتقال من صفحة ويب إلى أخرى</vt:lpstr>
      <vt:lpstr>أمثلة على الروابط التشعبية</vt:lpstr>
      <vt:lpstr>روابط من صفحة إلى أخرى في نفس الموقع</vt:lpstr>
      <vt:lpstr>روابط من جزء في صفحة الويب إلى جزء آخر في نفس الصفحة </vt:lpstr>
      <vt:lpstr>روابط من موقع إلى آخر                           </vt:lpstr>
      <vt:lpstr>روابط تفتح في نافذة متصفح جديدة          </vt:lpstr>
      <vt:lpstr>روابط تفتح تطبيق بريدك الإلكتروني لإنشاء رسالة بريد إلكتروني جديدة</vt:lpstr>
      <vt:lpstr>ملاحظات</vt:lpstr>
      <vt:lpstr>الوسم المستخدم لإنشاء الروابط </vt:lpstr>
      <vt:lpstr>عرض تقديمي في PowerPoint</vt:lpstr>
      <vt:lpstr>الهدف الثالث</vt:lpstr>
      <vt:lpstr>عرض تقديمي في PowerPoint</vt:lpstr>
      <vt:lpstr>أسئلة</vt:lpstr>
      <vt:lpstr>عرض تقديمي في PowerPoint</vt:lpstr>
      <vt:lpstr>الهدف الرابع</vt:lpstr>
      <vt:lpstr>قبل أن نبدأ بإنشاء ارتباط بجزء معين في نفس الصفحة يجب أن نقوم بتمييز الجزء من الصفحة التي سيتم الرجوع إليها عبر الرابط. ولهذا الغرض سوف نستخدم خاصية  id  كمعرف</vt:lpstr>
      <vt:lpstr>عرض تقديمي في PowerPoint</vt:lpstr>
      <vt:lpstr>عرض تقديمي في PowerPoint</vt:lpstr>
      <vt:lpstr>الهدف الخامس </vt:lpstr>
      <vt:lpstr>هناك نوعان من الروابط يقوم بفتح البريد الإلكتروني للمستخدم عند الضغط عليه . </vt:lpstr>
      <vt:lpstr>عرض تقديمي في PowerPoint</vt:lpstr>
      <vt:lpstr>الهدف السادس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ورقة عمل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البرمجة باستخدام لغة ترميز النص التشعبي (HTML)</dc:title>
  <cp:lastModifiedBy>فاطمة بنت ابو عبدالله</cp:lastModifiedBy>
  <cp:revision>85</cp:revision>
  <dcterms:modified xsi:type="dcterms:W3CDTF">2021-10-31T14:31:41Z</dcterms:modified>
</cp:coreProperties>
</file>