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tags/tag7.xml" ContentType="application/vnd.openxmlformats-officedocument.presentationml.tags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10"/>
  </p:notesMasterIdLst>
  <p:sldIdLst>
    <p:sldId id="365" r:id="rId2"/>
    <p:sldId id="415" r:id="rId3"/>
    <p:sldId id="366" r:id="rId4"/>
    <p:sldId id="411" r:id="rId5"/>
    <p:sldId id="413" r:id="rId6"/>
    <p:sldId id="410" r:id="rId7"/>
    <p:sldId id="414" r:id="rId8"/>
    <p:sldId id="412" r:id="rId9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كــــافــر البرزنتيــشن" id="{06C4ACB6-0DDA-4CAE-B17E-72FCA1E5ADAF}">
          <p14:sldIdLst>
            <p14:sldId id="365"/>
            <p14:sldId id="415"/>
            <p14:sldId id="366"/>
            <p14:sldId id="411"/>
            <p14:sldId id="413"/>
            <p14:sldId id="410"/>
            <p14:sldId id="414"/>
            <p14:sldId id="4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7C80"/>
    <a:srgbClr val="FFCC66"/>
    <a:srgbClr val="FF9900"/>
    <a:srgbClr val="A50021"/>
    <a:srgbClr val="CC3300"/>
    <a:srgbClr val="008000"/>
    <a:srgbClr val="1D7A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نمط ذو نسُق 1 - تمييز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290" autoAdjust="0"/>
    <p:restoredTop sz="89088" autoAdjust="0"/>
  </p:normalViewPr>
  <p:slideViewPr>
    <p:cSldViewPr snapToGrid="0" showGuides="1">
      <p:cViewPr varScale="1">
        <p:scale>
          <a:sx n="64" d="100"/>
          <a:sy n="64" d="100"/>
        </p:scale>
        <p:origin x="948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64C8EE-CB4E-4829-8A18-A4A2F8AA2538}" type="datetimeFigureOut">
              <a:rPr lang="id-ID" smtClean="0"/>
              <a:t>21/12/2022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F9648-D8C6-44D3-92F5-414F29BB8023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818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F9648-D8C6-44D3-92F5-414F29BB8023}" type="slidenum">
              <a:rPr lang="id-ID" smtClean="0"/>
              <a:t>6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09294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CF9648-D8C6-44D3-92F5-414F29BB8023}" type="slidenum">
              <a:rPr lang="id-ID" smtClean="0"/>
              <a:t>7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508574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شريحة مقدم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955933"/>
            <a:ext cx="9144000" cy="1554029"/>
          </a:xfrm>
          <a:prstGeom prst="rect">
            <a:avLst/>
          </a:prstGeom>
        </p:spPr>
        <p:txBody>
          <a:bodyPr anchor="b"/>
          <a:lstStyle>
            <a:lvl1pPr algn="ctr" rtl="1">
              <a:defRPr sz="6000">
                <a:latin typeface="Helvetica Neue W23 for SKY Bd" panose="020B0804020202020204" pitchFamily="34" charset="-78"/>
                <a:cs typeface="Helvetica Neue W23 for SKY Bd" panose="020B0804020202020204" pitchFamily="34" charset="-78"/>
              </a:defRPr>
            </a:lvl1pPr>
          </a:lstStyle>
          <a:p>
            <a:r>
              <a:rPr lang="ar-SA" dirty="0"/>
              <a:t>العنــوان الرئيسـي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727200" y="3718559"/>
            <a:ext cx="8737600" cy="629921"/>
          </a:xfrm>
          <a:prstGeom prst="rect">
            <a:avLst/>
          </a:prstGeom>
        </p:spPr>
        <p:txBody>
          <a:bodyPr anchor="ctr"/>
          <a:lstStyle>
            <a:lvl1pPr marL="0" indent="0" algn="ctr" rtl="1">
              <a:buNone/>
              <a:defRPr sz="2400">
                <a:latin typeface="Helvetica Neue W23 for SKY Reg" panose="020B0604020202020204" pitchFamily="34" charset="-78"/>
                <a:cs typeface="Helvetica Neue W23 for SKY Reg" panose="020B0604020202020204" pitchFamily="34" charset="-7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dirty="0"/>
              <a:t>انقــر لكتــابة الوصـف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469817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شريحة فارغ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1AD3D5-3042-4BE8-A439-178A5FAD2B3A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3441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4A2277-7A2D-4218-B882-01D0AD9210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2476A0-2E37-4F85-9382-24FDB4836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5653025-9C7D-467B-B17A-2F0A6B548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46DC1-6C90-4B1A-89D4-1263FF4863E7}" type="datetimeFigureOut">
              <a:rPr lang="ar-SA" smtClean="0"/>
              <a:t>28/05/44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FF5BB13-B861-4823-8972-BEEB335BD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F98FF09-FD47-4CAC-A846-B1F70ED92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D7A941-AB1E-4368-AAD1-D914DAFF4D53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471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8010" y="6109152"/>
            <a:ext cx="5406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  <a:latin typeface="Helvetica Neue W23 for SKY Reg" panose="020B0604020202020204" pitchFamily="34" charset="-78"/>
                <a:cs typeface="Helvetica Neue W23 for SKY Reg" panose="020B0604020202020204" pitchFamily="34" charset="-78"/>
              </a:defRPr>
            </a:lvl1pPr>
          </a:lstStyle>
          <a:p>
            <a:fld id="{B31AD3D5-3042-4BE8-A439-178A5FAD2B3A}" type="slidenum">
              <a:rPr lang="id-ID" smtClean="0"/>
              <a:pPr/>
              <a:t>‹#›</a:t>
            </a:fld>
            <a:endParaRPr lang="id-ID"/>
          </a:p>
        </p:txBody>
      </p:sp>
      <p:grpSp>
        <p:nvGrpSpPr>
          <p:cNvPr id="146" name="Group 145"/>
          <p:cNvGrpSpPr/>
          <p:nvPr userDrawn="1"/>
        </p:nvGrpSpPr>
        <p:grpSpPr>
          <a:xfrm flipH="1">
            <a:off x="-1381760" y="-268741"/>
            <a:ext cx="7167030" cy="1731788"/>
            <a:chOff x="6096000" y="-268741"/>
            <a:chExt cx="7167030" cy="1731788"/>
          </a:xfrm>
          <a:solidFill>
            <a:schemeClr val="tx2">
              <a:alpha val="29000"/>
            </a:schemeClr>
          </a:solidFill>
        </p:grpSpPr>
        <p:sp>
          <p:nvSpPr>
            <p:cNvPr id="11" name="Freeform 8"/>
            <p:cNvSpPr>
              <a:spLocks noEditPoints="1"/>
            </p:cNvSpPr>
            <p:nvPr/>
          </p:nvSpPr>
          <p:spPr bwMode="auto">
            <a:xfrm flipH="1">
              <a:off x="9909604" y="819287"/>
              <a:ext cx="1136983" cy="84448"/>
            </a:xfrm>
            <a:custGeom>
              <a:avLst/>
              <a:gdLst>
                <a:gd name="T0" fmla="*/ 22 w 591"/>
                <a:gd name="T1" fmla="*/ 44 h 44"/>
                <a:gd name="T2" fmla="*/ 43 w 591"/>
                <a:gd name="T3" fmla="*/ 25 h 44"/>
                <a:gd name="T4" fmla="*/ 547 w 591"/>
                <a:gd name="T5" fmla="*/ 25 h 44"/>
                <a:gd name="T6" fmla="*/ 569 w 591"/>
                <a:gd name="T7" fmla="*/ 44 h 44"/>
                <a:gd name="T8" fmla="*/ 591 w 591"/>
                <a:gd name="T9" fmla="*/ 22 h 44"/>
                <a:gd name="T10" fmla="*/ 569 w 591"/>
                <a:gd name="T11" fmla="*/ 0 h 44"/>
                <a:gd name="T12" fmla="*/ 547 w 591"/>
                <a:gd name="T13" fmla="*/ 19 h 44"/>
                <a:gd name="T14" fmla="*/ 43 w 591"/>
                <a:gd name="T15" fmla="*/ 19 h 44"/>
                <a:gd name="T16" fmla="*/ 22 w 591"/>
                <a:gd name="T17" fmla="*/ 0 h 44"/>
                <a:gd name="T18" fmla="*/ 0 w 591"/>
                <a:gd name="T19" fmla="*/ 22 h 44"/>
                <a:gd name="T20" fmla="*/ 22 w 591"/>
                <a:gd name="T21" fmla="*/ 44 h 44"/>
                <a:gd name="T22" fmla="*/ 569 w 591"/>
                <a:gd name="T23" fmla="*/ 12 h 44"/>
                <a:gd name="T24" fmla="*/ 579 w 591"/>
                <a:gd name="T25" fmla="*/ 22 h 44"/>
                <a:gd name="T26" fmla="*/ 569 w 591"/>
                <a:gd name="T27" fmla="*/ 33 h 44"/>
                <a:gd name="T28" fmla="*/ 558 w 591"/>
                <a:gd name="T29" fmla="*/ 22 h 44"/>
                <a:gd name="T30" fmla="*/ 569 w 591"/>
                <a:gd name="T31" fmla="*/ 12 h 44"/>
                <a:gd name="T32" fmla="*/ 22 w 591"/>
                <a:gd name="T33" fmla="*/ 12 h 44"/>
                <a:gd name="T34" fmla="*/ 32 w 591"/>
                <a:gd name="T35" fmla="*/ 22 h 44"/>
                <a:gd name="T36" fmla="*/ 22 w 591"/>
                <a:gd name="T37" fmla="*/ 33 h 44"/>
                <a:gd name="T38" fmla="*/ 11 w 591"/>
                <a:gd name="T39" fmla="*/ 22 h 44"/>
                <a:gd name="T40" fmla="*/ 22 w 591"/>
                <a:gd name="T41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1" h="44">
                  <a:moveTo>
                    <a:pt x="22" y="44"/>
                  </a:moveTo>
                  <a:cubicBezTo>
                    <a:pt x="33" y="44"/>
                    <a:pt x="42" y="36"/>
                    <a:pt x="43" y="25"/>
                  </a:cubicBezTo>
                  <a:cubicBezTo>
                    <a:pt x="547" y="25"/>
                    <a:pt x="547" y="25"/>
                    <a:pt x="547" y="25"/>
                  </a:cubicBezTo>
                  <a:cubicBezTo>
                    <a:pt x="548" y="36"/>
                    <a:pt x="558" y="44"/>
                    <a:pt x="569" y="44"/>
                  </a:cubicBezTo>
                  <a:cubicBezTo>
                    <a:pt x="581" y="44"/>
                    <a:pt x="591" y="34"/>
                    <a:pt x="591" y="22"/>
                  </a:cubicBezTo>
                  <a:cubicBezTo>
                    <a:pt x="591" y="10"/>
                    <a:pt x="581" y="0"/>
                    <a:pt x="569" y="0"/>
                  </a:cubicBezTo>
                  <a:cubicBezTo>
                    <a:pt x="558" y="0"/>
                    <a:pt x="548" y="9"/>
                    <a:pt x="547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2" y="9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569" y="12"/>
                  </a:moveTo>
                  <a:cubicBezTo>
                    <a:pt x="575" y="12"/>
                    <a:pt x="579" y="16"/>
                    <a:pt x="579" y="22"/>
                  </a:cubicBezTo>
                  <a:cubicBezTo>
                    <a:pt x="579" y="28"/>
                    <a:pt x="575" y="33"/>
                    <a:pt x="569" y="33"/>
                  </a:cubicBezTo>
                  <a:cubicBezTo>
                    <a:pt x="563" y="33"/>
                    <a:pt x="558" y="28"/>
                    <a:pt x="558" y="22"/>
                  </a:cubicBezTo>
                  <a:cubicBezTo>
                    <a:pt x="558" y="16"/>
                    <a:pt x="563" y="12"/>
                    <a:pt x="569" y="12"/>
                  </a:cubicBezTo>
                  <a:close/>
                  <a:moveTo>
                    <a:pt x="22" y="12"/>
                  </a:moveTo>
                  <a:cubicBezTo>
                    <a:pt x="28" y="12"/>
                    <a:pt x="32" y="16"/>
                    <a:pt x="32" y="22"/>
                  </a:cubicBezTo>
                  <a:cubicBezTo>
                    <a:pt x="32" y="28"/>
                    <a:pt x="28" y="33"/>
                    <a:pt x="22" y="33"/>
                  </a:cubicBez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Freeform 10"/>
            <p:cNvSpPr>
              <a:spLocks noEditPoints="1"/>
            </p:cNvSpPr>
            <p:nvPr/>
          </p:nvSpPr>
          <p:spPr bwMode="auto">
            <a:xfrm flipH="1">
              <a:off x="11215482" y="780123"/>
              <a:ext cx="487103" cy="489551"/>
            </a:xfrm>
            <a:custGeom>
              <a:avLst/>
              <a:gdLst>
                <a:gd name="T0" fmla="*/ 22 w 253"/>
                <a:gd name="T1" fmla="*/ 254 h 254"/>
                <a:gd name="T2" fmla="*/ 44 w 253"/>
                <a:gd name="T3" fmla="*/ 232 h 254"/>
                <a:gd name="T4" fmla="*/ 39 w 253"/>
                <a:gd name="T5" fmla="*/ 219 h 254"/>
                <a:gd name="T6" fmla="*/ 218 w 253"/>
                <a:gd name="T7" fmla="*/ 39 h 254"/>
                <a:gd name="T8" fmla="*/ 232 w 253"/>
                <a:gd name="T9" fmla="*/ 44 h 254"/>
                <a:gd name="T10" fmla="*/ 253 w 253"/>
                <a:gd name="T11" fmla="*/ 22 h 254"/>
                <a:gd name="T12" fmla="*/ 232 w 253"/>
                <a:gd name="T13" fmla="*/ 0 h 254"/>
                <a:gd name="T14" fmla="*/ 210 w 253"/>
                <a:gd name="T15" fmla="*/ 22 h 254"/>
                <a:gd name="T16" fmla="*/ 214 w 253"/>
                <a:gd name="T17" fmla="*/ 35 h 254"/>
                <a:gd name="T18" fmla="*/ 35 w 253"/>
                <a:gd name="T19" fmla="*/ 215 h 254"/>
                <a:gd name="T20" fmla="*/ 22 w 253"/>
                <a:gd name="T21" fmla="*/ 210 h 254"/>
                <a:gd name="T22" fmla="*/ 0 w 253"/>
                <a:gd name="T23" fmla="*/ 232 h 254"/>
                <a:gd name="T24" fmla="*/ 22 w 253"/>
                <a:gd name="T25" fmla="*/ 254 h 254"/>
                <a:gd name="T26" fmla="*/ 232 w 253"/>
                <a:gd name="T27" fmla="*/ 12 h 254"/>
                <a:gd name="T28" fmla="*/ 242 w 253"/>
                <a:gd name="T29" fmla="*/ 22 h 254"/>
                <a:gd name="T30" fmla="*/ 232 w 253"/>
                <a:gd name="T31" fmla="*/ 33 h 254"/>
                <a:gd name="T32" fmla="*/ 221 w 253"/>
                <a:gd name="T33" fmla="*/ 22 h 254"/>
                <a:gd name="T34" fmla="*/ 232 w 253"/>
                <a:gd name="T35" fmla="*/ 12 h 254"/>
                <a:gd name="T36" fmla="*/ 22 w 253"/>
                <a:gd name="T37" fmla="*/ 221 h 254"/>
                <a:gd name="T38" fmla="*/ 32 w 253"/>
                <a:gd name="T39" fmla="*/ 232 h 254"/>
                <a:gd name="T40" fmla="*/ 22 w 253"/>
                <a:gd name="T41" fmla="*/ 243 h 254"/>
                <a:gd name="T42" fmla="*/ 11 w 253"/>
                <a:gd name="T43" fmla="*/ 232 h 254"/>
                <a:gd name="T44" fmla="*/ 22 w 253"/>
                <a:gd name="T45" fmla="*/ 221 h 2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53" h="254">
                  <a:moveTo>
                    <a:pt x="22" y="254"/>
                  </a:moveTo>
                  <a:cubicBezTo>
                    <a:pt x="34" y="254"/>
                    <a:pt x="44" y="244"/>
                    <a:pt x="44" y="232"/>
                  </a:cubicBezTo>
                  <a:cubicBezTo>
                    <a:pt x="44" y="227"/>
                    <a:pt x="42" y="222"/>
                    <a:pt x="39" y="219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22" y="42"/>
                    <a:pt x="226" y="44"/>
                    <a:pt x="232" y="44"/>
                  </a:cubicBezTo>
                  <a:cubicBezTo>
                    <a:pt x="244" y="44"/>
                    <a:pt x="253" y="34"/>
                    <a:pt x="253" y="22"/>
                  </a:cubicBezTo>
                  <a:cubicBezTo>
                    <a:pt x="253" y="10"/>
                    <a:pt x="244" y="0"/>
                    <a:pt x="232" y="0"/>
                  </a:cubicBezTo>
                  <a:cubicBezTo>
                    <a:pt x="220" y="0"/>
                    <a:pt x="210" y="10"/>
                    <a:pt x="210" y="22"/>
                  </a:cubicBezTo>
                  <a:cubicBezTo>
                    <a:pt x="210" y="27"/>
                    <a:pt x="211" y="32"/>
                    <a:pt x="214" y="35"/>
                  </a:cubicBezTo>
                  <a:cubicBezTo>
                    <a:pt x="35" y="215"/>
                    <a:pt x="35" y="215"/>
                    <a:pt x="35" y="215"/>
                  </a:cubicBezTo>
                  <a:cubicBezTo>
                    <a:pt x="31" y="212"/>
                    <a:pt x="27" y="210"/>
                    <a:pt x="22" y="210"/>
                  </a:cubicBezTo>
                  <a:cubicBezTo>
                    <a:pt x="10" y="210"/>
                    <a:pt x="0" y="220"/>
                    <a:pt x="0" y="232"/>
                  </a:cubicBezTo>
                  <a:cubicBezTo>
                    <a:pt x="0" y="244"/>
                    <a:pt x="10" y="254"/>
                    <a:pt x="22" y="254"/>
                  </a:cubicBezTo>
                  <a:close/>
                  <a:moveTo>
                    <a:pt x="232" y="12"/>
                  </a:moveTo>
                  <a:cubicBezTo>
                    <a:pt x="237" y="12"/>
                    <a:pt x="242" y="16"/>
                    <a:pt x="242" y="22"/>
                  </a:cubicBezTo>
                  <a:cubicBezTo>
                    <a:pt x="242" y="28"/>
                    <a:pt x="237" y="33"/>
                    <a:pt x="232" y="33"/>
                  </a:cubicBezTo>
                  <a:cubicBezTo>
                    <a:pt x="226" y="33"/>
                    <a:pt x="221" y="28"/>
                    <a:pt x="221" y="22"/>
                  </a:cubicBezTo>
                  <a:cubicBezTo>
                    <a:pt x="221" y="16"/>
                    <a:pt x="226" y="12"/>
                    <a:pt x="232" y="12"/>
                  </a:cubicBezTo>
                  <a:close/>
                  <a:moveTo>
                    <a:pt x="22" y="221"/>
                  </a:moveTo>
                  <a:cubicBezTo>
                    <a:pt x="28" y="221"/>
                    <a:pt x="32" y="226"/>
                    <a:pt x="32" y="232"/>
                  </a:cubicBezTo>
                  <a:cubicBezTo>
                    <a:pt x="32" y="238"/>
                    <a:pt x="28" y="243"/>
                    <a:pt x="22" y="243"/>
                  </a:cubicBezTo>
                  <a:cubicBezTo>
                    <a:pt x="16" y="243"/>
                    <a:pt x="11" y="238"/>
                    <a:pt x="11" y="232"/>
                  </a:cubicBezTo>
                  <a:cubicBezTo>
                    <a:pt x="11" y="226"/>
                    <a:pt x="16" y="221"/>
                    <a:pt x="22" y="22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4" name="Freeform 11"/>
            <p:cNvSpPr>
              <a:spLocks noEditPoints="1"/>
            </p:cNvSpPr>
            <p:nvPr/>
          </p:nvSpPr>
          <p:spPr bwMode="auto">
            <a:xfrm flipH="1">
              <a:off x="10602320" y="212243"/>
              <a:ext cx="430805" cy="84448"/>
            </a:xfrm>
            <a:custGeom>
              <a:avLst/>
              <a:gdLst>
                <a:gd name="T0" fmla="*/ 22 w 224"/>
                <a:gd name="T1" fmla="*/ 44 h 44"/>
                <a:gd name="T2" fmla="*/ 44 w 224"/>
                <a:gd name="T3" fmla="*/ 25 h 44"/>
                <a:gd name="T4" fmla="*/ 180 w 224"/>
                <a:gd name="T5" fmla="*/ 25 h 44"/>
                <a:gd name="T6" fmla="*/ 202 w 224"/>
                <a:gd name="T7" fmla="*/ 44 h 44"/>
                <a:gd name="T8" fmla="*/ 224 w 224"/>
                <a:gd name="T9" fmla="*/ 22 h 44"/>
                <a:gd name="T10" fmla="*/ 202 w 224"/>
                <a:gd name="T11" fmla="*/ 0 h 44"/>
                <a:gd name="T12" fmla="*/ 180 w 224"/>
                <a:gd name="T13" fmla="*/ 19 h 44"/>
                <a:gd name="T14" fmla="*/ 44 w 224"/>
                <a:gd name="T15" fmla="*/ 19 h 44"/>
                <a:gd name="T16" fmla="*/ 22 w 224"/>
                <a:gd name="T17" fmla="*/ 0 h 44"/>
                <a:gd name="T18" fmla="*/ 0 w 224"/>
                <a:gd name="T19" fmla="*/ 22 h 44"/>
                <a:gd name="T20" fmla="*/ 22 w 224"/>
                <a:gd name="T21" fmla="*/ 44 h 44"/>
                <a:gd name="T22" fmla="*/ 202 w 224"/>
                <a:gd name="T23" fmla="*/ 11 h 44"/>
                <a:gd name="T24" fmla="*/ 213 w 224"/>
                <a:gd name="T25" fmla="*/ 22 h 44"/>
                <a:gd name="T26" fmla="*/ 202 w 224"/>
                <a:gd name="T27" fmla="*/ 33 h 44"/>
                <a:gd name="T28" fmla="*/ 191 w 224"/>
                <a:gd name="T29" fmla="*/ 22 h 44"/>
                <a:gd name="T30" fmla="*/ 202 w 224"/>
                <a:gd name="T31" fmla="*/ 11 h 44"/>
                <a:gd name="T32" fmla="*/ 22 w 224"/>
                <a:gd name="T33" fmla="*/ 11 h 44"/>
                <a:gd name="T34" fmla="*/ 33 w 224"/>
                <a:gd name="T35" fmla="*/ 22 h 44"/>
                <a:gd name="T36" fmla="*/ 22 w 224"/>
                <a:gd name="T37" fmla="*/ 33 h 44"/>
                <a:gd name="T38" fmla="*/ 12 w 224"/>
                <a:gd name="T39" fmla="*/ 22 h 44"/>
                <a:gd name="T40" fmla="*/ 22 w 224"/>
                <a:gd name="T41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4" h="44">
                  <a:moveTo>
                    <a:pt x="22" y="44"/>
                  </a:moveTo>
                  <a:cubicBezTo>
                    <a:pt x="33" y="44"/>
                    <a:pt x="42" y="36"/>
                    <a:pt x="44" y="25"/>
                  </a:cubicBezTo>
                  <a:cubicBezTo>
                    <a:pt x="180" y="25"/>
                    <a:pt x="180" y="25"/>
                    <a:pt x="180" y="25"/>
                  </a:cubicBezTo>
                  <a:cubicBezTo>
                    <a:pt x="182" y="36"/>
                    <a:pt x="191" y="44"/>
                    <a:pt x="202" y="44"/>
                  </a:cubicBezTo>
                  <a:cubicBezTo>
                    <a:pt x="214" y="44"/>
                    <a:pt x="224" y="34"/>
                    <a:pt x="224" y="22"/>
                  </a:cubicBezTo>
                  <a:cubicBezTo>
                    <a:pt x="224" y="10"/>
                    <a:pt x="214" y="0"/>
                    <a:pt x="202" y="0"/>
                  </a:cubicBezTo>
                  <a:cubicBezTo>
                    <a:pt x="191" y="0"/>
                    <a:pt x="182" y="8"/>
                    <a:pt x="180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202" y="11"/>
                  </a:moveTo>
                  <a:cubicBezTo>
                    <a:pt x="208" y="11"/>
                    <a:pt x="213" y="16"/>
                    <a:pt x="213" y="22"/>
                  </a:cubicBezTo>
                  <a:cubicBezTo>
                    <a:pt x="213" y="28"/>
                    <a:pt x="208" y="33"/>
                    <a:pt x="202" y="33"/>
                  </a:cubicBezTo>
                  <a:cubicBezTo>
                    <a:pt x="196" y="33"/>
                    <a:pt x="191" y="28"/>
                    <a:pt x="191" y="22"/>
                  </a:cubicBezTo>
                  <a:cubicBezTo>
                    <a:pt x="191" y="16"/>
                    <a:pt x="196" y="11"/>
                    <a:pt x="202" y="11"/>
                  </a:cubicBezTo>
                  <a:close/>
                  <a:moveTo>
                    <a:pt x="22" y="11"/>
                  </a:move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ubicBezTo>
                    <a:pt x="16" y="33"/>
                    <a:pt x="12" y="28"/>
                    <a:pt x="12" y="22"/>
                  </a:cubicBezTo>
                  <a:cubicBezTo>
                    <a:pt x="12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5" name="Freeform 12"/>
            <p:cNvSpPr>
              <a:spLocks noEditPoints="1"/>
            </p:cNvSpPr>
            <p:nvPr/>
          </p:nvSpPr>
          <p:spPr bwMode="auto">
            <a:xfrm flipH="1">
              <a:off x="10457902" y="135139"/>
              <a:ext cx="1231221" cy="350029"/>
            </a:xfrm>
            <a:custGeom>
              <a:avLst/>
              <a:gdLst>
                <a:gd name="T0" fmla="*/ 0 w 640"/>
                <a:gd name="T1" fmla="*/ 161 h 182"/>
                <a:gd name="T2" fmla="*/ 22 w 640"/>
                <a:gd name="T3" fmla="*/ 182 h 182"/>
                <a:gd name="T4" fmla="*/ 44 w 640"/>
                <a:gd name="T5" fmla="*/ 161 h 182"/>
                <a:gd name="T6" fmla="*/ 23 w 640"/>
                <a:gd name="T7" fmla="*/ 139 h 182"/>
                <a:gd name="T8" fmla="*/ 23 w 640"/>
                <a:gd name="T9" fmla="*/ 5 h 182"/>
                <a:gd name="T10" fmla="*/ 616 w 640"/>
                <a:gd name="T11" fmla="*/ 5 h 182"/>
                <a:gd name="T12" fmla="*/ 616 w 640"/>
                <a:gd name="T13" fmla="*/ 98 h 182"/>
                <a:gd name="T14" fmla="*/ 596 w 640"/>
                <a:gd name="T15" fmla="*/ 119 h 182"/>
                <a:gd name="T16" fmla="*/ 618 w 640"/>
                <a:gd name="T17" fmla="*/ 141 h 182"/>
                <a:gd name="T18" fmla="*/ 640 w 640"/>
                <a:gd name="T19" fmla="*/ 119 h 182"/>
                <a:gd name="T20" fmla="*/ 621 w 640"/>
                <a:gd name="T21" fmla="*/ 98 h 182"/>
                <a:gd name="T22" fmla="*/ 621 w 640"/>
                <a:gd name="T23" fmla="*/ 0 h 182"/>
                <a:gd name="T24" fmla="*/ 17 w 640"/>
                <a:gd name="T25" fmla="*/ 0 h 182"/>
                <a:gd name="T26" fmla="*/ 17 w 640"/>
                <a:gd name="T27" fmla="*/ 139 h 182"/>
                <a:gd name="T28" fmla="*/ 0 w 640"/>
                <a:gd name="T29" fmla="*/ 161 h 182"/>
                <a:gd name="T30" fmla="*/ 629 w 640"/>
                <a:gd name="T31" fmla="*/ 119 h 182"/>
                <a:gd name="T32" fmla="*/ 618 w 640"/>
                <a:gd name="T33" fmla="*/ 130 h 182"/>
                <a:gd name="T34" fmla="*/ 607 w 640"/>
                <a:gd name="T35" fmla="*/ 119 h 182"/>
                <a:gd name="T36" fmla="*/ 618 w 640"/>
                <a:gd name="T37" fmla="*/ 109 h 182"/>
                <a:gd name="T38" fmla="*/ 629 w 640"/>
                <a:gd name="T39" fmla="*/ 119 h 182"/>
                <a:gd name="T40" fmla="*/ 22 w 640"/>
                <a:gd name="T41" fmla="*/ 150 h 182"/>
                <a:gd name="T42" fmla="*/ 33 w 640"/>
                <a:gd name="T43" fmla="*/ 161 h 182"/>
                <a:gd name="T44" fmla="*/ 22 w 640"/>
                <a:gd name="T45" fmla="*/ 171 h 182"/>
                <a:gd name="T46" fmla="*/ 12 w 640"/>
                <a:gd name="T47" fmla="*/ 161 h 182"/>
                <a:gd name="T48" fmla="*/ 22 w 640"/>
                <a:gd name="T49" fmla="*/ 150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40" h="182">
                  <a:moveTo>
                    <a:pt x="0" y="161"/>
                  </a:moveTo>
                  <a:cubicBezTo>
                    <a:pt x="0" y="173"/>
                    <a:pt x="10" y="182"/>
                    <a:pt x="22" y="182"/>
                  </a:cubicBezTo>
                  <a:cubicBezTo>
                    <a:pt x="34" y="182"/>
                    <a:pt x="44" y="173"/>
                    <a:pt x="44" y="161"/>
                  </a:cubicBezTo>
                  <a:cubicBezTo>
                    <a:pt x="44" y="149"/>
                    <a:pt x="35" y="139"/>
                    <a:pt x="23" y="139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616" y="5"/>
                    <a:pt x="616" y="5"/>
                    <a:pt x="616" y="5"/>
                  </a:cubicBezTo>
                  <a:cubicBezTo>
                    <a:pt x="616" y="98"/>
                    <a:pt x="616" y="98"/>
                    <a:pt x="616" y="98"/>
                  </a:cubicBezTo>
                  <a:cubicBezTo>
                    <a:pt x="605" y="99"/>
                    <a:pt x="596" y="108"/>
                    <a:pt x="596" y="119"/>
                  </a:cubicBezTo>
                  <a:cubicBezTo>
                    <a:pt x="596" y="131"/>
                    <a:pt x="606" y="141"/>
                    <a:pt x="618" y="141"/>
                  </a:cubicBezTo>
                  <a:cubicBezTo>
                    <a:pt x="630" y="141"/>
                    <a:pt x="640" y="131"/>
                    <a:pt x="640" y="119"/>
                  </a:cubicBezTo>
                  <a:cubicBezTo>
                    <a:pt x="640" y="108"/>
                    <a:pt x="632" y="99"/>
                    <a:pt x="621" y="98"/>
                  </a:cubicBezTo>
                  <a:cubicBezTo>
                    <a:pt x="621" y="0"/>
                    <a:pt x="621" y="0"/>
                    <a:pt x="621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8" y="142"/>
                    <a:pt x="0" y="150"/>
                    <a:pt x="0" y="161"/>
                  </a:cubicBezTo>
                  <a:close/>
                  <a:moveTo>
                    <a:pt x="629" y="119"/>
                  </a:moveTo>
                  <a:cubicBezTo>
                    <a:pt x="629" y="125"/>
                    <a:pt x="624" y="130"/>
                    <a:pt x="618" y="130"/>
                  </a:cubicBezTo>
                  <a:cubicBezTo>
                    <a:pt x="612" y="130"/>
                    <a:pt x="607" y="125"/>
                    <a:pt x="607" y="119"/>
                  </a:cubicBezTo>
                  <a:cubicBezTo>
                    <a:pt x="607" y="113"/>
                    <a:pt x="612" y="109"/>
                    <a:pt x="618" y="109"/>
                  </a:cubicBezTo>
                  <a:cubicBezTo>
                    <a:pt x="624" y="109"/>
                    <a:pt x="629" y="113"/>
                    <a:pt x="629" y="119"/>
                  </a:cubicBezTo>
                  <a:close/>
                  <a:moveTo>
                    <a:pt x="22" y="150"/>
                  </a:moveTo>
                  <a:cubicBezTo>
                    <a:pt x="28" y="150"/>
                    <a:pt x="33" y="155"/>
                    <a:pt x="33" y="161"/>
                  </a:cubicBezTo>
                  <a:cubicBezTo>
                    <a:pt x="33" y="166"/>
                    <a:pt x="28" y="171"/>
                    <a:pt x="22" y="171"/>
                  </a:cubicBezTo>
                  <a:cubicBezTo>
                    <a:pt x="16" y="171"/>
                    <a:pt x="12" y="166"/>
                    <a:pt x="12" y="161"/>
                  </a:cubicBezTo>
                  <a:cubicBezTo>
                    <a:pt x="12" y="155"/>
                    <a:pt x="16" y="150"/>
                    <a:pt x="22" y="15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6" name="Freeform 13"/>
            <p:cNvSpPr>
              <a:spLocks noEditPoints="1"/>
            </p:cNvSpPr>
            <p:nvPr/>
          </p:nvSpPr>
          <p:spPr bwMode="auto">
            <a:xfrm flipH="1">
              <a:off x="10623125" y="431317"/>
              <a:ext cx="1143102" cy="385522"/>
            </a:xfrm>
            <a:custGeom>
              <a:avLst/>
              <a:gdLst>
                <a:gd name="T0" fmla="*/ 22 w 594"/>
                <a:gd name="T1" fmla="*/ 200 h 200"/>
                <a:gd name="T2" fmla="*/ 44 w 594"/>
                <a:gd name="T3" fmla="*/ 178 h 200"/>
                <a:gd name="T4" fmla="*/ 39 w 594"/>
                <a:gd name="T5" fmla="*/ 163 h 200"/>
                <a:gd name="T6" fmla="*/ 179 w 594"/>
                <a:gd name="T7" fmla="*/ 23 h 200"/>
                <a:gd name="T8" fmla="*/ 550 w 594"/>
                <a:gd name="T9" fmla="*/ 23 h 200"/>
                <a:gd name="T10" fmla="*/ 572 w 594"/>
                <a:gd name="T11" fmla="*/ 43 h 200"/>
                <a:gd name="T12" fmla="*/ 594 w 594"/>
                <a:gd name="T13" fmla="*/ 22 h 200"/>
                <a:gd name="T14" fmla="*/ 572 w 594"/>
                <a:gd name="T15" fmla="*/ 0 h 200"/>
                <a:gd name="T16" fmla="*/ 550 w 594"/>
                <a:gd name="T17" fmla="*/ 17 h 200"/>
                <a:gd name="T18" fmla="*/ 177 w 594"/>
                <a:gd name="T19" fmla="*/ 17 h 200"/>
                <a:gd name="T20" fmla="*/ 34 w 594"/>
                <a:gd name="T21" fmla="*/ 159 h 200"/>
                <a:gd name="T22" fmla="*/ 22 w 594"/>
                <a:gd name="T23" fmla="*/ 156 h 200"/>
                <a:gd name="T24" fmla="*/ 0 w 594"/>
                <a:gd name="T25" fmla="*/ 178 h 200"/>
                <a:gd name="T26" fmla="*/ 22 w 594"/>
                <a:gd name="T27" fmla="*/ 200 h 200"/>
                <a:gd name="T28" fmla="*/ 572 w 594"/>
                <a:gd name="T29" fmla="*/ 11 h 200"/>
                <a:gd name="T30" fmla="*/ 582 w 594"/>
                <a:gd name="T31" fmla="*/ 22 h 200"/>
                <a:gd name="T32" fmla="*/ 572 w 594"/>
                <a:gd name="T33" fmla="*/ 32 h 200"/>
                <a:gd name="T34" fmla="*/ 561 w 594"/>
                <a:gd name="T35" fmla="*/ 22 h 200"/>
                <a:gd name="T36" fmla="*/ 572 w 594"/>
                <a:gd name="T37" fmla="*/ 11 h 200"/>
                <a:gd name="T38" fmla="*/ 22 w 594"/>
                <a:gd name="T39" fmla="*/ 167 h 200"/>
                <a:gd name="T40" fmla="*/ 33 w 594"/>
                <a:gd name="T41" fmla="*/ 178 h 200"/>
                <a:gd name="T42" fmla="*/ 22 w 594"/>
                <a:gd name="T43" fmla="*/ 188 h 200"/>
                <a:gd name="T44" fmla="*/ 12 w 594"/>
                <a:gd name="T45" fmla="*/ 178 h 200"/>
                <a:gd name="T46" fmla="*/ 22 w 594"/>
                <a:gd name="T47" fmla="*/ 167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94" h="200">
                  <a:moveTo>
                    <a:pt x="22" y="200"/>
                  </a:moveTo>
                  <a:cubicBezTo>
                    <a:pt x="34" y="200"/>
                    <a:pt x="44" y="190"/>
                    <a:pt x="44" y="178"/>
                  </a:cubicBezTo>
                  <a:cubicBezTo>
                    <a:pt x="44" y="172"/>
                    <a:pt x="42" y="167"/>
                    <a:pt x="39" y="163"/>
                  </a:cubicBezTo>
                  <a:cubicBezTo>
                    <a:pt x="179" y="23"/>
                    <a:pt x="179" y="23"/>
                    <a:pt x="179" y="23"/>
                  </a:cubicBezTo>
                  <a:cubicBezTo>
                    <a:pt x="550" y="23"/>
                    <a:pt x="550" y="23"/>
                    <a:pt x="550" y="23"/>
                  </a:cubicBezTo>
                  <a:cubicBezTo>
                    <a:pt x="551" y="34"/>
                    <a:pt x="560" y="43"/>
                    <a:pt x="572" y="43"/>
                  </a:cubicBezTo>
                  <a:cubicBezTo>
                    <a:pt x="584" y="43"/>
                    <a:pt x="594" y="34"/>
                    <a:pt x="594" y="22"/>
                  </a:cubicBezTo>
                  <a:cubicBezTo>
                    <a:pt x="594" y="9"/>
                    <a:pt x="584" y="0"/>
                    <a:pt x="572" y="0"/>
                  </a:cubicBezTo>
                  <a:cubicBezTo>
                    <a:pt x="561" y="0"/>
                    <a:pt x="552" y="7"/>
                    <a:pt x="550" y="17"/>
                  </a:cubicBezTo>
                  <a:cubicBezTo>
                    <a:pt x="177" y="17"/>
                    <a:pt x="177" y="17"/>
                    <a:pt x="177" y="17"/>
                  </a:cubicBezTo>
                  <a:cubicBezTo>
                    <a:pt x="34" y="159"/>
                    <a:pt x="34" y="159"/>
                    <a:pt x="34" y="159"/>
                  </a:cubicBezTo>
                  <a:cubicBezTo>
                    <a:pt x="31" y="157"/>
                    <a:pt x="27" y="156"/>
                    <a:pt x="22" y="156"/>
                  </a:cubicBezTo>
                  <a:cubicBezTo>
                    <a:pt x="10" y="156"/>
                    <a:pt x="0" y="166"/>
                    <a:pt x="0" y="178"/>
                  </a:cubicBezTo>
                  <a:cubicBezTo>
                    <a:pt x="0" y="190"/>
                    <a:pt x="10" y="199"/>
                    <a:pt x="22" y="200"/>
                  </a:cubicBezTo>
                  <a:close/>
                  <a:moveTo>
                    <a:pt x="572" y="11"/>
                  </a:moveTo>
                  <a:cubicBezTo>
                    <a:pt x="578" y="11"/>
                    <a:pt x="582" y="16"/>
                    <a:pt x="582" y="22"/>
                  </a:cubicBezTo>
                  <a:cubicBezTo>
                    <a:pt x="582" y="27"/>
                    <a:pt x="578" y="32"/>
                    <a:pt x="572" y="32"/>
                  </a:cubicBezTo>
                  <a:cubicBezTo>
                    <a:pt x="566" y="32"/>
                    <a:pt x="561" y="27"/>
                    <a:pt x="561" y="22"/>
                  </a:cubicBezTo>
                  <a:cubicBezTo>
                    <a:pt x="561" y="16"/>
                    <a:pt x="566" y="11"/>
                    <a:pt x="572" y="11"/>
                  </a:cubicBezTo>
                  <a:close/>
                  <a:moveTo>
                    <a:pt x="22" y="167"/>
                  </a:moveTo>
                  <a:cubicBezTo>
                    <a:pt x="28" y="167"/>
                    <a:pt x="33" y="172"/>
                    <a:pt x="33" y="178"/>
                  </a:cubicBezTo>
                  <a:cubicBezTo>
                    <a:pt x="33" y="183"/>
                    <a:pt x="28" y="188"/>
                    <a:pt x="22" y="188"/>
                  </a:cubicBezTo>
                  <a:cubicBezTo>
                    <a:pt x="16" y="188"/>
                    <a:pt x="12" y="183"/>
                    <a:pt x="12" y="178"/>
                  </a:cubicBezTo>
                  <a:cubicBezTo>
                    <a:pt x="12" y="172"/>
                    <a:pt x="16" y="167"/>
                    <a:pt x="22" y="16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7" name="Freeform 14"/>
            <p:cNvSpPr>
              <a:spLocks noEditPoints="1"/>
            </p:cNvSpPr>
            <p:nvPr/>
          </p:nvSpPr>
          <p:spPr bwMode="auto">
            <a:xfrm flipH="1">
              <a:off x="10574170" y="520661"/>
              <a:ext cx="1151670" cy="396536"/>
            </a:xfrm>
            <a:custGeom>
              <a:avLst/>
              <a:gdLst>
                <a:gd name="T0" fmla="*/ 22 w 599"/>
                <a:gd name="T1" fmla="*/ 206 h 206"/>
                <a:gd name="T2" fmla="*/ 44 w 599"/>
                <a:gd name="T3" fmla="*/ 184 h 206"/>
                <a:gd name="T4" fmla="*/ 38 w 599"/>
                <a:gd name="T5" fmla="*/ 170 h 206"/>
                <a:gd name="T6" fmla="*/ 181 w 599"/>
                <a:gd name="T7" fmla="*/ 27 h 206"/>
                <a:gd name="T8" fmla="*/ 556 w 599"/>
                <a:gd name="T9" fmla="*/ 27 h 206"/>
                <a:gd name="T10" fmla="*/ 577 w 599"/>
                <a:gd name="T11" fmla="*/ 44 h 206"/>
                <a:gd name="T12" fmla="*/ 599 w 599"/>
                <a:gd name="T13" fmla="*/ 22 h 206"/>
                <a:gd name="T14" fmla="*/ 577 w 599"/>
                <a:gd name="T15" fmla="*/ 0 h 206"/>
                <a:gd name="T16" fmla="*/ 555 w 599"/>
                <a:gd name="T17" fmla="*/ 22 h 206"/>
                <a:gd name="T18" fmla="*/ 178 w 599"/>
                <a:gd name="T19" fmla="*/ 22 h 206"/>
                <a:gd name="T20" fmla="*/ 34 w 599"/>
                <a:gd name="T21" fmla="*/ 166 h 206"/>
                <a:gd name="T22" fmla="*/ 22 w 599"/>
                <a:gd name="T23" fmla="*/ 162 h 206"/>
                <a:gd name="T24" fmla="*/ 0 w 599"/>
                <a:gd name="T25" fmla="*/ 184 h 206"/>
                <a:gd name="T26" fmla="*/ 22 w 599"/>
                <a:gd name="T27" fmla="*/ 206 h 206"/>
                <a:gd name="T28" fmla="*/ 577 w 599"/>
                <a:gd name="T29" fmla="*/ 12 h 206"/>
                <a:gd name="T30" fmla="*/ 588 w 599"/>
                <a:gd name="T31" fmla="*/ 22 h 206"/>
                <a:gd name="T32" fmla="*/ 577 w 599"/>
                <a:gd name="T33" fmla="*/ 33 h 206"/>
                <a:gd name="T34" fmla="*/ 566 w 599"/>
                <a:gd name="T35" fmla="*/ 22 h 206"/>
                <a:gd name="T36" fmla="*/ 577 w 599"/>
                <a:gd name="T37" fmla="*/ 12 h 206"/>
                <a:gd name="T38" fmla="*/ 22 w 599"/>
                <a:gd name="T39" fmla="*/ 173 h 206"/>
                <a:gd name="T40" fmla="*/ 33 w 599"/>
                <a:gd name="T41" fmla="*/ 184 h 206"/>
                <a:gd name="T42" fmla="*/ 22 w 599"/>
                <a:gd name="T43" fmla="*/ 195 h 206"/>
                <a:gd name="T44" fmla="*/ 11 w 599"/>
                <a:gd name="T45" fmla="*/ 184 h 206"/>
                <a:gd name="T46" fmla="*/ 22 w 599"/>
                <a:gd name="T47" fmla="*/ 173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99" h="206">
                  <a:moveTo>
                    <a:pt x="22" y="206"/>
                  </a:moveTo>
                  <a:cubicBezTo>
                    <a:pt x="34" y="206"/>
                    <a:pt x="44" y="196"/>
                    <a:pt x="44" y="184"/>
                  </a:cubicBezTo>
                  <a:cubicBezTo>
                    <a:pt x="44" y="178"/>
                    <a:pt x="42" y="173"/>
                    <a:pt x="38" y="170"/>
                  </a:cubicBezTo>
                  <a:cubicBezTo>
                    <a:pt x="181" y="27"/>
                    <a:pt x="181" y="27"/>
                    <a:pt x="181" y="27"/>
                  </a:cubicBezTo>
                  <a:cubicBezTo>
                    <a:pt x="556" y="27"/>
                    <a:pt x="556" y="27"/>
                    <a:pt x="556" y="27"/>
                  </a:cubicBezTo>
                  <a:cubicBezTo>
                    <a:pt x="558" y="37"/>
                    <a:pt x="567" y="44"/>
                    <a:pt x="577" y="44"/>
                  </a:cubicBezTo>
                  <a:cubicBezTo>
                    <a:pt x="589" y="44"/>
                    <a:pt x="599" y="34"/>
                    <a:pt x="599" y="22"/>
                  </a:cubicBezTo>
                  <a:cubicBezTo>
                    <a:pt x="599" y="10"/>
                    <a:pt x="589" y="0"/>
                    <a:pt x="577" y="0"/>
                  </a:cubicBezTo>
                  <a:cubicBezTo>
                    <a:pt x="565" y="0"/>
                    <a:pt x="556" y="10"/>
                    <a:pt x="555" y="22"/>
                  </a:cubicBezTo>
                  <a:cubicBezTo>
                    <a:pt x="178" y="22"/>
                    <a:pt x="178" y="22"/>
                    <a:pt x="178" y="22"/>
                  </a:cubicBezTo>
                  <a:cubicBezTo>
                    <a:pt x="34" y="166"/>
                    <a:pt x="34" y="166"/>
                    <a:pt x="34" y="166"/>
                  </a:cubicBezTo>
                  <a:cubicBezTo>
                    <a:pt x="31" y="164"/>
                    <a:pt x="26" y="162"/>
                    <a:pt x="22" y="162"/>
                  </a:cubicBezTo>
                  <a:cubicBezTo>
                    <a:pt x="10" y="162"/>
                    <a:pt x="0" y="172"/>
                    <a:pt x="0" y="184"/>
                  </a:cubicBezTo>
                  <a:cubicBezTo>
                    <a:pt x="0" y="196"/>
                    <a:pt x="10" y="206"/>
                    <a:pt x="22" y="206"/>
                  </a:cubicBezTo>
                  <a:close/>
                  <a:moveTo>
                    <a:pt x="577" y="12"/>
                  </a:moveTo>
                  <a:cubicBezTo>
                    <a:pt x="583" y="12"/>
                    <a:pt x="588" y="16"/>
                    <a:pt x="588" y="22"/>
                  </a:cubicBezTo>
                  <a:cubicBezTo>
                    <a:pt x="588" y="28"/>
                    <a:pt x="583" y="33"/>
                    <a:pt x="577" y="33"/>
                  </a:cubicBezTo>
                  <a:cubicBezTo>
                    <a:pt x="571" y="33"/>
                    <a:pt x="566" y="28"/>
                    <a:pt x="566" y="22"/>
                  </a:cubicBezTo>
                  <a:cubicBezTo>
                    <a:pt x="566" y="16"/>
                    <a:pt x="571" y="12"/>
                    <a:pt x="577" y="12"/>
                  </a:cubicBezTo>
                  <a:close/>
                  <a:moveTo>
                    <a:pt x="22" y="173"/>
                  </a:moveTo>
                  <a:cubicBezTo>
                    <a:pt x="28" y="173"/>
                    <a:pt x="33" y="178"/>
                    <a:pt x="33" y="184"/>
                  </a:cubicBezTo>
                  <a:cubicBezTo>
                    <a:pt x="33" y="190"/>
                    <a:pt x="28" y="195"/>
                    <a:pt x="22" y="195"/>
                  </a:cubicBezTo>
                  <a:cubicBezTo>
                    <a:pt x="16" y="195"/>
                    <a:pt x="11" y="190"/>
                    <a:pt x="11" y="184"/>
                  </a:cubicBezTo>
                  <a:cubicBezTo>
                    <a:pt x="11" y="178"/>
                    <a:pt x="16" y="173"/>
                    <a:pt x="22" y="17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8" name="Freeform 15"/>
            <p:cNvSpPr>
              <a:spLocks noEditPoints="1"/>
            </p:cNvSpPr>
            <p:nvPr/>
          </p:nvSpPr>
          <p:spPr bwMode="auto">
            <a:xfrm flipH="1">
              <a:off x="11342765" y="283228"/>
              <a:ext cx="375731" cy="375731"/>
            </a:xfrm>
            <a:custGeom>
              <a:avLst/>
              <a:gdLst>
                <a:gd name="T0" fmla="*/ 22 w 195"/>
                <a:gd name="T1" fmla="*/ 195 h 195"/>
                <a:gd name="T2" fmla="*/ 44 w 195"/>
                <a:gd name="T3" fmla="*/ 173 h 195"/>
                <a:gd name="T4" fmla="*/ 37 w 195"/>
                <a:gd name="T5" fmla="*/ 158 h 195"/>
                <a:gd name="T6" fmla="*/ 157 w 195"/>
                <a:gd name="T7" fmla="*/ 37 h 195"/>
                <a:gd name="T8" fmla="*/ 173 w 195"/>
                <a:gd name="T9" fmla="*/ 44 h 195"/>
                <a:gd name="T10" fmla="*/ 195 w 195"/>
                <a:gd name="T11" fmla="*/ 22 h 195"/>
                <a:gd name="T12" fmla="*/ 173 w 195"/>
                <a:gd name="T13" fmla="*/ 0 h 195"/>
                <a:gd name="T14" fmla="*/ 152 w 195"/>
                <a:gd name="T15" fmla="*/ 22 h 195"/>
                <a:gd name="T16" fmla="*/ 154 w 195"/>
                <a:gd name="T17" fmla="*/ 33 h 195"/>
                <a:gd name="T18" fmla="*/ 33 w 195"/>
                <a:gd name="T19" fmla="*/ 154 h 195"/>
                <a:gd name="T20" fmla="*/ 22 w 195"/>
                <a:gd name="T21" fmla="*/ 152 h 195"/>
                <a:gd name="T22" fmla="*/ 0 w 195"/>
                <a:gd name="T23" fmla="*/ 173 h 195"/>
                <a:gd name="T24" fmla="*/ 22 w 195"/>
                <a:gd name="T25" fmla="*/ 195 h 195"/>
                <a:gd name="T26" fmla="*/ 173 w 195"/>
                <a:gd name="T27" fmla="*/ 12 h 195"/>
                <a:gd name="T28" fmla="*/ 184 w 195"/>
                <a:gd name="T29" fmla="*/ 22 h 195"/>
                <a:gd name="T30" fmla="*/ 173 w 195"/>
                <a:gd name="T31" fmla="*/ 33 h 195"/>
                <a:gd name="T32" fmla="*/ 163 w 195"/>
                <a:gd name="T33" fmla="*/ 22 h 195"/>
                <a:gd name="T34" fmla="*/ 173 w 195"/>
                <a:gd name="T35" fmla="*/ 12 h 195"/>
                <a:gd name="T36" fmla="*/ 22 w 195"/>
                <a:gd name="T37" fmla="*/ 163 h 195"/>
                <a:gd name="T38" fmla="*/ 33 w 195"/>
                <a:gd name="T39" fmla="*/ 173 h 195"/>
                <a:gd name="T40" fmla="*/ 22 w 195"/>
                <a:gd name="T41" fmla="*/ 184 h 195"/>
                <a:gd name="T42" fmla="*/ 12 w 195"/>
                <a:gd name="T43" fmla="*/ 173 h 195"/>
                <a:gd name="T44" fmla="*/ 22 w 195"/>
                <a:gd name="T45" fmla="*/ 163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5" h="195">
                  <a:moveTo>
                    <a:pt x="22" y="195"/>
                  </a:moveTo>
                  <a:cubicBezTo>
                    <a:pt x="34" y="195"/>
                    <a:pt x="44" y="186"/>
                    <a:pt x="44" y="173"/>
                  </a:cubicBezTo>
                  <a:cubicBezTo>
                    <a:pt x="44" y="167"/>
                    <a:pt x="41" y="162"/>
                    <a:pt x="37" y="158"/>
                  </a:cubicBezTo>
                  <a:cubicBezTo>
                    <a:pt x="157" y="37"/>
                    <a:pt x="157" y="37"/>
                    <a:pt x="157" y="37"/>
                  </a:cubicBezTo>
                  <a:cubicBezTo>
                    <a:pt x="161" y="42"/>
                    <a:pt x="167" y="44"/>
                    <a:pt x="173" y="44"/>
                  </a:cubicBezTo>
                  <a:cubicBezTo>
                    <a:pt x="185" y="44"/>
                    <a:pt x="195" y="34"/>
                    <a:pt x="195" y="22"/>
                  </a:cubicBezTo>
                  <a:cubicBezTo>
                    <a:pt x="195" y="10"/>
                    <a:pt x="185" y="0"/>
                    <a:pt x="173" y="0"/>
                  </a:cubicBezTo>
                  <a:cubicBezTo>
                    <a:pt x="161" y="0"/>
                    <a:pt x="152" y="10"/>
                    <a:pt x="152" y="22"/>
                  </a:cubicBezTo>
                  <a:cubicBezTo>
                    <a:pt x="152" y="26"/>
                    <a:pt x="153" y="30"/>
                    <a:pt x="154" y="33"/>
                  </a:cubicBezTo>
                  <a:cubicBezTo>
                    <a:pt x="33" y="154"/>
                    <a:pt x="33" y="154"/>
                    <a:pt x="33" y="154"/>
                  </a:cubicBezTo>
                  <a:cubicBezTo>
                    <a:pt x="29" y="153"/>
                    <a:pt x="26" y="152"/>
                    <a:pt x="22" y="152"/>
                  </a:cubicBezTo>
                  <a:cubicBezTo>
                    <a:pt x="10" y="152"/>
                    <a:pt x="0" y="161"/>
                    <a:pt x="0" y="173"/>
                  </a:cubicBezTo>
                  <a:cubicBezTo>
                    <a:pt x="0" y="186"/>
                    <a:pt x="10" y="195"/>
                    <a:pt x="22" y="195"/>
                  </a:cubicBezTo>
                  <a:close/>
                  <a:moveTo>
                    <a:pt x="173" y="12"/>
                  </a:moveTo>
                  <a:cubicBezTo>
                    <a:pt x="179" y="12"/>
                    <a:pt x="184" y="16"/>
                    <a:pt x="184" y="22"/>
                  </a:cubicBezTo>
                  <a:cubicBezTo>
                    <a:pt x="184" y="28"/>
                    <a:pt x="179" y="33"/>
                    <a:pt x="173" y="33"/>
                  </a:cubicBezTo>
                  <a:cubicBezTo>
                    <a:pt x="168" y="33"/>
                    <a:pt x="163" y="28"/>
                    <a:pt x="163" y="22"/>
                  </a:cubicBezTo>
                  <a:cubicBezTo>
                    <a:pt x="163" y="16"/>
                    <a:pt x="168" y="12"/>
                    <a:pt x="173" y="12"/>
                  </a:cubicBezTo>
                  <a:close/>
                  <a:moveTo>
                    <a:pt x="22" y="163"/>
                  </a:moveTo>
                  <a:cubicBezTo>
                    <a:pt x="28" y="163"/>
                    <a:pt x="33" y="168"/>
                    <a:pt x="33" y="173"/>
                  </a:cubicBezTo>
                  <a:cubicBezTo>
                    <a:pt x="33" y="179"/>
                    <a:pt x="28" y="184"/>
                    <a:pt x="22" y="184"/>
                  </a:cubicBezTo>
                  <a:cubicBezTo>
                    <a:pt x="16" y="184"/>
                    <a:pt x="12" y="179"/>
                    <a:pt x="12" y="173"/>
                  </a:cubicBezTo>
                  <a:cubicBezTo>
                    <a:pt x="12" y="168"/>
                    <a:pt x="16" y="163"/>
                    <a:pt x="22" y="16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 dirty="0"/>
            </a:p>
          </p:txBody>
        </p:sp>
        <p:sp>
          <p:nvSpPr>
            <p:cNvPr id="19" name="Freeform 16"/>
            <p:cNvSpPr>
              <a:spLocks noEditPoints="1"/>
            </p:cNvSpPr>
            <p:nvPr/>
          </p:nvSpPr>
          <p:spPr bwMode="auto">
            <a:xfrm flipH="1">
              <a:off x="11894735" y="861511"/>
              <a:ext cx="860387" cy="84448"/>
            </a:xfrm>
            <a:custGeom>
              <a:avLst/>
              <a:gdLst>
                <a:gd name="T0" fmla="*/ 22 w 447"/>
                <a:gd name="T1" fmla="*/ 44 h 44"/>
                <a:gd name="T2" fmla="*/ 44 w 447"/>
                <a:gd name="T3" fmla="*/ 25 h 44"/>
                <a:gd name="T4" fmla="*/ 403 w 447"/>
                <a:gd name="T5" fmla="*/ 25 h 44"/>
                <a:gd name="T6" fmla="*/ 425 w 447"/>
                <a:gd name="T7" fmla="*/ 44 h 44"/>
                <a:gd name="T8" fmla="*/ 447 w 447"/>
                <a:gd name="T9" fmla="*/ 22 h 44"/>
                <a:gd name="T10" fmla="*/ 425 w 447"/>
                <a:gd name="T11" fmla="*/ 0 h 44"/>
                <a:gd name="T12" fmla="*/ 403 w 447"/>
                <a:gd name="T13" fmla="*/ 19 h 44"/>
                <a:gd name="T14" fmla="*/ 44 w 447"/>
                <a:gd name="T15" fmla="*/ 19 h 44"/>
                <a:gd name="T16" fmla="*/ 22 w 447"/>
                <a:gd name="T17" fmla="*/ 0 h 44"/>
                <a:gd name="T18" fmla="*/ 0 w 447"/>
                <a:gd name="T19" fmla="*/ 22 h 44"/>
                <a:gd name="T20" fmla="*/ 22 w 447"/>
                <a:gd name="T21" fmla="*/ 44 h 44"/>
                <a:gd name="T22" fmla="*/ 425 w 447"/>
                <a:gd name="T23" fmla="*/ 11 h 44"/>
                <a:gd name="T24" fmla="*/ 436 w 447"/>
                <a:gd name="T25" fmla="*/ 22 h 44"/>
                <a:gd name="T26" fmla="*/ 425 w 447"/>
                <a:gd name="T27" fmla="*/ 32 h 44"/>
                <a:gd name="T28" fmla="*/ 414 w 447"/>
                <a:gd name="T29" fmla="*/ 22 h 44"/>
                <a:gd name="T30" fmla="*/ 425 w 447"/>
                <a:gd name="T31" fmla="*/ 11 h 44"/>
                <a:gd name="T32" fmla="*/ 22 w 447"/>
                <a:gd name="T33" fmla="*/ 11 h 44"/>
                <a:gd name="T34" fmla="*/ 33 w 447"/>
                <a:gd name="T35" fmla="*/ 22 h 44"/>
                <a:gd name="T36" fmla="*/ 22 w 447"/>
                <a:gd name="T37" fmla="*/ 32 h 44"/>
                <a:gd name="T38" fmla="*/ 11 w 447"/>
                <a:gd name="T39" fmla="*/ 22 h 44"/>
                <a:gd name="T40" fmla="*/ 22 w 447"/>
                <a:gd name="T41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7" h="44">
                  <a:moveTo>
                    <a:pt x="22" y="44"/>
                  </a:moveTo>
                  <a:cubicBezTo>
                    <a:pt x="33" y="44"/>
                    <a:pt x="42" y="35"/>
                    <a:pt x="44" y="25"/>
                  </a:cubicBezTo>
                  <a:cubicBezTo>
                    <a:pt x="403" y="25"/>
                    <a:pt x="403" y="25"/>
                    <a:pt x="403" y="25"/>
                  </a:cubicBezTo>
                  <a:cubicBezTo>
                    <a:pt x="405" y="35"/>
                    <a:pt x="414" y="44"/>
                    <a:pt x="425" y="44"/>
                  </a:cubicBezTo>
                  <a:cubicBezTo>
                    <a:pt x="437" y="44"/>
                    <a:pt x="447" y="34"/>
                    <a:pt x="447" y="22"/>
                  </a:cubicBezTo>
                  <a:cubicBezTo>
                    <a:pt x="447" y="10"/>
                    <a:pt x="437" y="0"/>
                    <a:pt x="425" y="0"/>
                  </a:cubicBezTo>
                  <a:cubicBezTo>
                    <a:pt x="414" y="0"/>
                    <a:pt x="405" y="8"/>
                    <a:pt x="403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425" y="11"/>
                  </a:moveTo>
                  <a:cubicBezTo>
                    <a:pt x="431" y="11"/>
                    <a:pt x="436" y="16"/>
                    <a:pt x="436" y="22"/>
                  </a:cubicBezTo>
                  <a:cubicBezTo>
                    <a:pt x="436" y="28"/>
                    <a:pt x="431" y="32"/>
                    <a:pt x="425" y="32"/>
                  </a:cubicBezTo>
                  <a:cubicBezTo>
                    <a:pt x="419" y="32"/>
                    <a:pt x="414" y="28"/>
                    <a:pt x="414" y="22"/>
                  </a:cubicBezTo>
                  <a:cubicBezTo>
                    <a:pt x="414" y="16"/>
                    <a:pt x="419" y="11"/>
                    <a:pt x="425" y="11"/>
                  </a:cubicBezTo>
                  <a:close/>
                  <a:moveTo>
                    <a:pt x="22" y="11"/>
                  </a:move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2"/>
                    <a:pt x="22" y="32"/>
                  </a:cubicBezTo>
                  <a:cubicBezTo>
                    <a:pt x="16" y="32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7" name="Freeform 24"/>
            <p:cNvSpPr>
              <a:spLocks noEditPoints="1"/>
            </p:cNvSpPr>
            <p:nvPr/>
          </p:nvSpPr>
          <p:spPr bwMode="auto">
            <a:xfrm flipH="1">
              <a:off x="12036704" y="-37428"/>
              <a:ext cx="1095371" cy="85671"/>
            </a:xfrm>
            <a:custGeom>
              <a:avLst/>
              <a:gdLst>
                <a:gd name="T0" fmla="*/ 22 w 569"/>
                <a:gd name="T1" fmla="*/ 44 h 44"/>
                <a:gd name="T2" fmla="*/ 44 w 569"/>
                <a:gd name="T3" fmla="*/ 25 h 44"/>
                <a:gd name="T4" fmla="*/ 526 w 569"/>
                <a:gd name="T5" fmla="*/ 25 h 44"/>
                <a:gd name="T6" fmla="*/ 547 w 569"/>
                <a:gd name="T7" fmla="*/ 44 h 44"/>
                <a:gd name="T8" fmla="*/ 569 w 569"/>
                <a:gd name="T9" fmla="*/ 22 h 44"/>
                <a:gd name="T10" fmla="*/ 547 w 569"/>
                <a:gd name="T11" fmla="*/ 0 h 44"/>
                <a:gd name="T12" fmla="*/ 526 w 569"/>
                <a:gd name="T13" fmla="*/ 19 h 44"/>
                <a:gd name="T14" fmla="*/ 44 w 569"/>
                <a:gd name="T15" fmla="*/ 19 h 44"/>
                <a:gd name="T16" fmla="*/ 22 w 569"/>
                <a:gd name="T17" fmla="*/ 0 h 44"/>
                <a:gd name="T18" fmla="*/ 0 w 569"/>
                <a:gd name="T19" fmla="*/ 22 h 44"/>
                <a:gd name="T20" fmla="*/ 22 w 569"/>
                <a:gd name="T21" fmla="*/ 44 h 44"/>
                <a:gd name="T22" fmla="*/ 547 w 569"/>
                <a:gd name="T23" fmla="*/ 12 h 44"/>
                <a:gd name="T24" fmla="*/ 558 w 569"/>
                <a:gd name="T25" fmla="*/ 22 h 44"/>
                <a:gd name="T26" fmla="*/ 547 w 569"/>
                <a:gd name="T27" fmla="*/ 33 h 44"/>
                <a:gd name="T28" fmla="*/ 537 w 569"/>
                <a:gd name="T29" fmla="*/ 22 h 44"/>
                <a:gd name="T30" fmla="*/ 547 w 569"/>
                <a:gd name="T31" fmla="*/ 12 h 44"/>
                <a:gd name="T32" fmla="*/ 22 w 569"/>
                <a:gd name="T33" fmla="*/ 12 h 44"/>
                <a:gd name="T34" fmla="*/ 33 w 569"/>
                <a:gd name="T35" fmla="*/ 22 h 44"/>
                <a:gd name="T36" fmla="*/ 22 w 569"/>
                <a:gd name="T37" fmla="*/ 33 h 44"/>
                <a:gd name="T38" fmla="*/ 12 w 569"/>
                <a:gd name="T39" fmla="*/ 22 h 44"/>
                <a:gd name="T40" fmla="*/ 22 w 569"/>
                <a:gd name="T41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9" h="44">
                  <a:moveTo>
                    <a:pt x="22" y="44"/>
                  </a:moveTo>
                  <a:cubicBezTo>
                    <a:pt x="33" y="44"/>
                    <a:pt x="43" y="36"/>
                    <a:pt x="44" y="25"/>
                  </a:cubicBezTo>
                  <a:cubicBezTo>
                    <a:pt x="526" y="25"/>
                    <a:pt x="526" y="25"/>
                    <a:pt x="526" y="25"/>
                  </a:cubicBezTo>
                  <a:cubicBezTo>
                    <a:pt x="527" y="36"/>
                    <a:pt x="536" y="44"/>
                    <a:pt x="547" y="44"/>
                  </a:cubicBezTo>
                  <a:cubicBezTo>
                    <a:pt x="560" y="44"/>
                    <a:pt x="569" y="34"/>
                    <a:pt x="569" y="22"/>
                  </a:cubicBezTo>
                  <a:cubicBezTo>
                    <a:pt x="569" y="10"/>
                    <a:pt x="560" y="0"/>
                    <a:pt x="547" y="0"/>
                  </a:cubicBezTo>
                  <a:cubicBezTo>
                    <a:pt x="536" y="0"/>
                    <a:pt x="527" y="9"/>
                    <a:pt x="526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3" y="9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547" y="12"/>
                  </a:moveTo>
                  <a:cubicBezTo>
                    <a:pt x="553" y="12"/>
                    <a:pt x="558" y="16"/>
                    <a:pt x="558" y="22"/>
                  </a:cubicBezTo>
                  <a:cubicBezTo>
                    <a:pt x="558" y="28"/>
                    <a:pt x="553" y="33"/>
                    <a:pt x="547" y="33"/>
                  </a:cubicBezTo>
                  <a:cubicBezTo>
                    <a:pt x="542" y="33"/>
                    <a:pt x="537" y="28"/>
                    <a:pt x="537" y="22"/>
                  </a:cubicBezTo>
                  <a:cubicBezTo>
                    <a:pt x="537" y="16"/>
                    <a:pt x="542" y="12"/>
                    <a:pt x="547" y="12"/>
                  </a:cubicBezTo>
                  <a:close/>
                  <a:moveTo>
                    <a:pt x="22" y="12"/>
                  </a:moveTo>
                  <a:cubicBezTo>
                    <a:pt x="28" y="12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ubicBezTo>
                    <a:pt x="16" y="33"/>
                    <a:pt x="12" y="28"/>
                    <a:pt x="12" y="22"/>
                  </a:cubicBezTo>
                  <a:cubicBezTo>
                    <a:pt x="12" y="16"/>
                    <a:pt x="16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29" name="Freeform 26"/>
            <p:cNvSpPr>
              <a:spLocks noEditPoints="1"/>
            </p:cNvSpPr>
            <p:nvPr/>
          </p:nvSpPr>
          <p:spPr bwMode="auto">
            <a:xfrm flipH="1">
              <a:off x="11992645" y="105766"/>
              <a:ext cx="668237" cy="83224"/>
            </a:xfrm>
            <a:custGeom>
              <a:avLst/>
              <a:gdLst>
                <a:gd name="T0" fmla="*/ 21 w 347"/>
                <a:gd name="T1" fmla="*/ 43 h 43"/>
                <a:gd name="T2" fmla="*/ 43 w 347"/>
                <a:gd name="T3" fmla="*/ 24 h 43"/>
                <a:gd name="T4" fmla="*/ 303 w 347"/>
                <a:gd name="T5" fmla="*/ 24 h 43"/>
                <a:gd name="T6" fmla="*/ 325 w 347"/>
                <a:gd name="T7" fmla="*/ 43 h 43"/>
                <a:gd name="T8" fmla="*/ 347 w 347"/>
                <a:gd name="T9" fmla="*/ 21 h 43"/>
                <a:gd name="T10" fmla="*/ 325 w 347"/>
                <a:gd name="T11" fmla="*/ 0 h 43"/>
                <a:gd name="T12" fmla="*/ 303 w 347"/>
                <a:gd name="T13" fmla="*/ 19 h 43"/>
                <a:gd name="T14" fmla="*/ 43 w 347"/>
                <a:gd name="T15" fmla="*/ 19 h 43"/>
                <a:gd name="T16" fmla="*/ 21 w 347"/>
                <a:gd name="T17" fmla="*/ 0 h 43"/>
                <a:gd name="T18" fmla="*/ 0 w 347"/>
                <a:gd name="T19" fmla="*/ 21 h 43"/>
                <a:gd name="T20" fmla="*/ 21 w 347"/>
                <a:gd name="T21" fmla="*/ 43 h 43"/>
                <a:gd name="T22" fmla="*/ 325 w 347"/>
                <a:gd name="T23" fmla="*/ 11 h 43"/>
                <a:gd name="T24" fmla="*/ 336 w 347"/>
                <a:gd name="T25" fmla="*/ 21 h 43"/>
                <a:gd name="T26" fmla="*/ 325 w 347"/>
                <a:gd name="T27" fmla="*/ 32 h 43"/>
                <a:gd name="T28" fmla="*/ 314 w 347"/>
                <a:gd name="T29" fmla="*/ 21 h 43"/>
                <a:gd name="T30" fmla="*/ 325 w 347"/>
                <a:gd name="T31" fmla="*/ 11 h 43"/>
                <a:gd name="T32" fmla="*/ 21 w 347"/>
                <a:gd name="T33" fmla="*/ 11 h 43"/>
                <a:gd name="T34" fmla="*/ 32 w 347"/>
                <a:gd name="T35" fmla="*/ 21 h 43"/>
                <a:gd name="T36" fmla="*/ 21 w 347"/>
                <a:gd name="T37" fmla="*/ 32 h 43"/>
                <a:gd name="T38" fmla="*/ 11 w 347"/>
                <a:gd name="T39" fmla="*/ 21 h 43"/>
                <a:gd name="T40" fmla="*/ 21 w 347"/>
                <a:gd name="T41" fmla="*/ 1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7" h="43">
                  <a:moveTo>
                    <a:pt x="21" y="43"/>
                  </a:moveTo>
                  <a:cubicBezTo>
                    <a:pt x="33" y="43"/>
                    <a:pt x="42" y="35"/>
                    <a:pt x="43" y="24"/>
                  </a:cubicBezTo>
                  <a:cubicBezTo>
                    <a:pt x="303" y="24"/>
                    <a:pt x="303" y="24"/>
                    <a:pt x="303" y="24"/>
                  </a:cubicBezTo>
                  <a:cubicBezTo>
                    <a:pt x="305" y="35"/>
                    <a:pt x="314" y="43"/>
                    <a:pt x="325" y="43"/>
                  </a:cubicBezTo>
                  <a:cubicBezTo>
                    <a:pt x="337" y="43"/>
                    <a:pt x="347" y="33"/>
                    <a:pt x="347" y="21"/>
                  </a:cubicBezTo>
                  <a:cubicBezTo>
                    <a:pt x="347" y="9"/>
                    <a:pt x="337" y="0"/>
                    <a:pt x="325" y="0"/>
                  </a:cubicBezTo>
                  <a:cubicBezTo>
                    <a:pt x="314" y="0"/>
                    <a:pt x="305" y="8"/>
                    <a:pt x="303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2" y="8"/>
                    <a:pt x="33" y="0"/>
                    <a:pt x="21" y="0"/>
                  </a:cubicBezTo>
                  <a:cubicBezTo>
                    <a:pt x="9" y="0"/>
                    <a:pt x="0" y="9"/>
                    <a:pt x="0" y="21"/>
                  </a:cubicBezTo>
                  <a:cubicBezTo>
                    <a:pt x="0" y="33"/>
                    <a:pt x="9" y="43"/>
                    <a:pt x="21" y="43"/>
                  </a:cubicBezTo>
                  <a:close/>
                  <a:moveTo>
                    <a:pt x="325" y="11"/>
                  </a:moveTo>
                  <a:cubicBezTo>
                    <a:pt x="331" y="11"/>
                    <a:pt x="336" y="16"/>
                    <a:pt x="336" y="21"/>
                  </a:cubicBezTo>
                  <a:cubicBezTo>
                    <a:pt x="336" y="27"/>
                    <a:pt x="331" y="32"/>
                    <a:pt x="325" y="32"/>
                  </a:cubicBezTo>
                  <a:cubicBezTo>
                    <a:pt x="319" y="32"/>
                    <a:pt x="314" y="27"/>
                    <a:pt x="314" y="21"/>
                  </a:cubicBezTo>
                  <a:cubicBezTo>
                    <a:pt x="314" y="16"/>
                    <a:pt x="319" y="11"/>
                    <a:pt x="325" y="11"/>
                  </a:cubicBezTo>
                  <a:close/>
                  <a:moveTo>
                    <a:pt x="21" y="11"/>
                  </a:moveTo>
                  <a:cubicBezTo>
                    <a:pt x="27" y="11"/>
                    <a:pt x="32" y="16"/>
                    <a:pt x="32" y="21"/>
                  </a:cubicBezTo>
                  <a:cubicBezTo>
                    <a:pt x="32" y="27"/>
                    <a:pt x="27" y="32"/>
                    <a:pt x="21" y="32"/>
                  </a:cubicBezTo>
                  <a:cubicBezTo>
                    <a:pt x="16" y="32"/>
                    <a:pt x="11" y="27"/>
                    <a:pt x="11" y="21"/>
                  </a:cubicBezTo>
                  <a:cubicBezTo>
                    <a:pt x="11" y="16"/>
                    <a:pt x="16" y="11"/>
                    <a:pt x="21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1" name="Freeform 28"/>
            <p:cNvSpPr>
              <a:spLocks noEditPoints="1"/>
            </p:cNvSpPr>
            <p:nvPr/>
          </p:nvSpPr>
          <p:spPr bwMode="auto">
            <a:xfrm flipH="1">
              <a:off x="11629153" y="16423"/>
              <a:ext cx="84448" cy="85671"/>
            </a:xfrm>
            <a:custGeom>
              <a:avLst/>
              <a:gdLst>
                <a:gd name="T0" fmla="*/ 22 w 44"/>
                <a:gd name="T1" fmla="*/ 0 h 44"/>
                <a:gd name="T2" fmla="*/ 44 w 44"/>
                <a:gd name="T3" fmla="*/ 22 h 44"/>
                <a:gd name="T4" fmla="*/ 22 w 44"/>
                <a:gd name="T5" fmla="*/ 44 h 44"/>
                <a:gd name="T6" fmla="*/ 0 w 44"/>
                <a:gd name="T7" fmla="*/ 22 h 44"/>
                <a:gd name="T8" fmla="*/ 22 w 44"/>
                <a:gd name="T9" fmla="*/ 0 h 44"/>
                <a:gd name="T10" fmla="*/ 22 w 44"/>
                <a:gd name="T11" fmla="*/ 33 h 44"/>
                <a:gd name="T12" fmla="*/ 33 w 44"/>
                <a:gd name="T13" fmla="*/ 22 h 44"/>
                <a:gd name="T14" fmla="*/ 22 w 44"/>
                <a:gd name="T15" fmla="*/ 12 h 44"/>
                <a:gd name="T16" fmla="*/ 11 w 44"/>
                <a:gd name="T17" fmla="*/ 22 h 44"/>
                <a:gd name="T18" fmla="*/ 22 w 44"/>
                <a:gd name="T19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4">
                  <a:moveTo>
                    <a:pt x="22" y="0"/>
                  </a:move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lose/>
                  <a:moveTo>
                    <a:pt x="22" y="33"/>
                  </a:moveTo>
                  <a:cubicBezTo>
                    <a:pt x="28" y="33"/>
                    <a:pt x="33" y="28"/>
                    <a:pt x="33" y="22"/>
                  </a:cubicBezTo>
                  <a:cubicBezTo>
                    <a:pt x="33" y="16"/>
                    <a:pt x="28" y="12"/>
                    <a:pt x="22" y="12"/>
                  </a:cubicBezTo>
                  <a:cubicBezTo>
                    <a:pt x="16" y="12"/>
                    <a:pt x="12" y="16"/>
                    <a:pt x="11" y="22"/>
                  </a:cubicBezTo>
                  <a:cubicBezTo>
                    <a:pt x="12" y="28"/>
                    <a:pt x="16" y="33"/>
                    <a:pt x="22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2" name="Freeform 29"/>
            <p:cNvSpPr>
              <a:spLocks noEditPoints="1"/>
            </p:cNvSpPr>
            <p:nvPr/>
          </p:nvSpPr>
          <p:spPr bwMode="auto">
            <a:xfrm flipH="1">
              <a:off x="11110229" y="190214"/>
              <a:ext cx="430805" cy="84448"/>
            </a:xfrm>
            <a:custGeom>
              <a:avLst/>
              <a:gdLst>
                <a:gd name="T0" fmla="*/ 22 w 224"/>
                <a:gd name="T1" fmla="*/ 44 h 44"/>
                <a:gd name="T2" fmla="*/ 44 w 224"/>
                <a:gd name="T3" fmla="*/ 25 h 44"/>
                <a:gd name="T4" fmla="*/ 180 w 224"/>
                <a:gd name="T5" fmla="*/ 25 h 44"/>
                <a:gd name="T6" fmla="*/ 202 w 224"/>
                <a:gd name="T7" fmla="*/ 44 h 44"/>
                <a:gd name="T8" fmla="*/ 224 w 224"/>
                <a:gd name="T9" fmla="*/ 22 h 44"/>
                <a:gd name="T10" fmla="*/ 202 w 224"/>
                <a:gd name="T11" fmla="*/ 0 h 44"/>
                <a:gd name="T12" fmla="*/ 180 w 224"/>
                <a:gd name="T13" fmla="*/ 19 h 44"/>
                <a:gd name="T14" fmla="*/ 44 w 224"/>
                <a:gd name="T15" fmla="*/ 19 h 44"/>
                <a:gd name="T16" fmla="*/ 22 w 224"/>
                <a:gd name="T17" fmla="*/ 0 h 44"/>
                <a:gd name="T18" fmla="*/ 0 w 224"/>
                <a:gd name="T19" fmla="*/ 22 h 44"/>
                <a:gd name="T20" fmla="*/ 22 w 224"/>
                <a:gd name="T21" fmla="*/ 44 h 44"/>
                <a:gd name="T22" fmla="*/ 202 w 224"/>
                <a:gd name="T23" fmla="*/ 11 h 44"/>
                <a:gd name="T24" fmla="*/ 213 w 224"/>
                <a:gd name="T25" fmla="*/ 22 h 44"/>
                <a:gd name="T26" fmla="*/ 202 w 224"/>
                <a:gd name="T27" fmla="*/ 32 h 44"/>
                <a:gd name="T28" fmla="*/ 191 w 224"/>
                <a:gd name="T29" fmla="*/ 22 h 44"/>
                <a:gd name="T30" fmla="*/ 202 w 224"/>
                <a:gd name="T31" fmla="*/ 11 h 44"/>
                <a:gd name="T32" fmla="*/ 22 w 224"/>
                <a:gd name="T33" fmla="*/ 11 h 44"/>
                <a:gd name="T34" fmla="*/ 33 w 224"/>
                <a:gd name="T35" fmla="*/ 22 h 44"/>
                <a:gd name="T36" fmla="*/ 22 w 224"/>
                <a:gd name="T37" fmla="*/ 32 h 44"/>
                <a:gd name="T38" fmla="*/ 11 w 224"/>
                <a:gd name="T39" fmla="*/ 22 h 44"/>
                <a:gd name="T40" fmla="*/ 22 w 224"/>
                <a:gd name="T41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4" h="44">
                  <a:moveTo>
                    <a:pt x="22" y="44"/>
                  </a:moveTo>
                  <a:cubicBezTo>
                    <a:pt x="33" y="44"/>
                    <a:pt x="42" y="35"/>
                    <a:pt x="44" y="25"/>
                  </a:cubicBezTo>
                  <a:cubicBezTo>
                    <a:pt x="180" y="25"/>
                    <a:pt x="180" y="25"/>
                    <a:pt x="180" y="25"/>
                  </a:cubicBezTo>
                  <a:cubicBezTo>
                    <a:pt x="182" y="35"/>
                    <a:pt x="191" y="44"/>
                    <a:pt x="202" y="44"/>
                  </a:cubicBezTo>
                  <a:cubicBezTo>
                    <a:pt x="214" y="44"/>
                    <a:pt x="224" y="34"/>
                    <a:pt x="224" y="22"/>
                  </a:cubicBezTo>
                  <a:cubicBezTo>
                    <a:pt x="224" y="10"/>
                    <a:pt x="214" y="0"/>
                    <a:pt x="202" y="0"/>
                  </a:cubicBezTo>
                  <a:cubicBezTo>
                    <a:pt x="191" y="0"/>
                    <a:pt x="182" y="8"/>
                    <a:pt x="180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202" y="11"/>
                  </a:moveTo>
                  <a:cubicBezTo>
                    <a:pt x="208" y="11"/>
                    <a:pt x="213" y="16"/>
                    <a:pt x="213" y="22"/>
                  </a:cubicBezTo>
                  <a:cubicBezTo>
                    <a:pt x="213" y="28"/>
                    <a:pt x="208" y="32"/>
                    <a:pt x="202" y="32"/>
                  </a:cubicBezTo>
                  <a:cubicBezTo>
                    <a:pt x="196" y="32"/>
                    <a:pt x="191" y="28"/>
                    <a:pt x="191" y="22"/>
                  </a:cubicBezTo>
                  <a:cubicBezTo>
                    <a:pt x="191" y="16"/>
                    <a:pt x="196" y="11"/>
                    <a:pt x="202" y="11"/>
                  </a:cubicBezTo>
                  <a:close/>
                  <a:moveTo>
                    <a:pt x="22" y="11"/>
                  </a:move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2"/>
                    <a:pt x="22" y="32"/>
                  </a:cubicBezTo>
                  <a:cubicBezTo>
                    <a:pt x="16" y="32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3" name="Freeform 30"/>
            <p:cNvSpPr>
              <a:spLocks noEditPoints="1"/>
            </p:cNvSpPr>
            <p:nvPr/>
          </p:nvSpPr>
          <p:spPr bwMode="auto">
            <a:xfrm flipH="1">
              <a:off x="11079631" y="709138"/>
              <a:ext cx="84448" cy="84448"/>
            </a:xfrm>
            <a:custGeom>
              <a:avLst/>
              <a:gdLst>
                <a:gd name="T0" fmla="*/ 22 w 44"/>
                <a:gd name="T1" fmla="*/ 0 h 44"/>
                <a:gd name="T2" fmla="*/ 44 w 44"/>
                <a:gd name="T3" fmla="*/ 22 h 44"/>
                <a:gd name="T4" fmla="*/ 22 w 44"/>
                <a:gd name="T5" fmla="*/ 44 h 44"/>
                <a:gd name="T6" fmla="*/ 0 w 44"/>
                <a:gd name="T7" fmla="*/ 22 h 44"/>
                <a:gd name="T8" fmla="*/ 22 w 44"/>
                <a:gd name="T9" fmla="*/ 0 h 44"/>
                <a:gd name="T10" fmla="*/ 22 w 44"/>
                <a:gd name="T11" fmla="*/ 33 h 44"/>
                <a:gd name="T12" fmla="*/ 33 w 44"/>
                <a:gd name="T13" fmla="*/ 22 h 44"/>
                <a:gd name="T14" fmla="*/ 22 w 44"/>
                <a:gd name="T15" fmla="*/ 12 h 44"/>
                <a:gd name="T16" fmla="*/ 12 w 44"/>
                <a:gd name="T17" fmla="*/ 22 h 44"/>
                <a:gd name="T18" fmla="*/ 22 w 44"/>
                <a:gd name="T19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4">
                  <a:moveTo>
                    <a:pt x="22" y="0"/>
                  </a:move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lose/>
                  <a:moveTo>
                    <a:pt x="22" y="33"/>
                  </a:moveTo>
                  <a:cubicBezTo>
                    <a:pt x="28" y="33"/>
                    <a:pt x="33" y="28"/>
                    <a:pt x="33" y="22"/>
                  </a:cubicBezTo>
                  <a:cubicBezTo>
                    <a:pt x="33" y="17"/>
                    <a:pt x="28" y="12"/>
                    <a:pt x="22" y="12"/>
                  </a:cubicBezTo>
                  <a:cubicBezTo>
                    <a:pt x="16" y="12"/>
                    <a:pt x="12" y="17"/>
                    <a:pt x="12" y="22"/>
                  </a:cubicBezTo>
                  <a:cubicBezTo>
                    <a:pt x="12" y="28"/>
                    <a:pt x="16" y="33"/>
                    <a:pt x="22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6" name="Freeform 33"/>
            <p:cNvSpPr>
              <a:spLocks noEditPoints="1"/>
            </p:cNvSpPr>
            <p:nvPr/>
          </p:nvSpPr>
          <p:spPr bwMode="auto">
            <a:xfrm flipH="1">
              <a:off x="11100437" y="330959"/>
              <a:ext cx="83224" cy="84448"/>
            </a:xfrm>
            <a:custGeom>
              <a:avLst/>
              <a:gdLst>
                <a:gd name="T0" fmla="*/ 22 w 43"/>
                <a:gd name="T1" fmla="*/ 0 h 44"/>
                <a:gd name="T2" fmla="*/ 43 w 43"/>
                <a:gd name="T3" fmla="*/ 22 h 44"/>
                <a:gd name="T4" fmla="*/ 22 w 43"/>
                <a:gd name="T5" fmla="*/ 44 h 44"/>
                <a:gd name="T6" fmla="*/ 0 w 43"/>
                <a:gd name="T7" fmla="*/ 22 h 44"/>
                <a:gd name="T8" fmla="*/ 22 w 43"/>
                <a:gd name="T9" fmla="*/ 0 h 44"/>
                <a:gd name="T10" fmla="*/ 22 w 43"/>
                <a:gd name="T11" fmla="*/ 33 h 44"/>
                <a:gd name="T12" fmla="*/ 32 w 43"/>
                <a:gd name="T13" fmla="*/ 22 h 44"/>
                <a:gd name="T14" fmla="*/ 22 w 43"/>
                <a:gd name="T15" fmla="*/ 12 h 44"/>
                <a:gd name="T16" fmla="*/ 11 w 43"/>
                <a:gd name="T17" fmla="*/ 22 h 44"/>
                <a:gd name="T18" fmla="*/ 22 w 43"/>
                <a:gd name="T19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44">
                  <a:moveTo>
                    <a:pt x="22" y="0"/>
                  </a:moveTo>
                  <a:cubicBezTo>
                    <a:pt x="34" y="0"/>
                    <a:pt x="43" y="10"/>
                    <a:pt x="43" y="22"/>
                  </a:cubicBezTo>
                  <a:cubicBezTo>
                    <a:pt x="43" y="34"/>
                    <a:pt x="34" y="44"/>
                    <a:pt x="22" y="44"/>
                  </a:cubicBez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2" y="0"/>
                  </a:cubicBezTo>
                  <a:close/>
                  <a:moveTo>
                    <a:pt x="22" y="33"/>
                  </a:moveTo>
                  <a:cubicBezTo>
                    <a:pt x="27" y="33"/>
                    <a:pt x="32" y="28"/>
                    <a:pt x="32" y="22"/>
                  </a:cubicBezTo>
                  <a:cubicBezTo>
                    <a:pt x="32" y="16"/>
                    <a:pt x="27" y="12"/>
                    <a:pt x="22" y="12"/>
                  </a:cubicBezTo>
                  <a:cubicBezTo>
                    <a:pt x="16" y="12"/>
                    <a:pt x="11" y="16"/>
                    <a:pt x="11" y="22"/>
                  </a:cubicBezTo>
                  <a:cubicBezTo>
                    <a:pt x="11" y="28"/>
                    <a:pt x="16" y="33"/>
                    <a:pt x="22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7" name="Freeform 34"/>
            <p:cNvSpPr>
              <a:spLocks noEditPoints="1"/>
            </p:cNvSpPr>
            <p:nvPr/>
          </p:nvSpPr>
          <p:spPr bwMode="auto">
            <a:xfrm flipH="1">
              <a:off x="11231393" y="330959"/>
              <a:ext cx="83224" cy="84448"/>
            </a:xfrm>
            <a:custGeom>
              <a:avLst/>
              <a:gdLst>
                <a:gd name="T0" fmla="*/ 21 w 43"/>
                <a:gd name="T1" fmla="*/ 0 h 44"/>
                <a:gd name="T2" fmla="*/ 43 w 43"/>
                <a:gd name="T3" fmla="*/ 22 h 44"/>
                <a:gd name="T4" fmla="*/ 21 w 43"/>
                <a:gd name="T5" fmla="*/ 44 h 44"/>
                <a:gd name="T6" fmla="*/ 0 w 43"/>
                <a:gd name="T7" fmla="*/ 22 h 44"/>
                <a:gd name="T8" fmla="*/ 21 w 43"/>
                <a:gd name="T9" fmla="*/ 0 h 44"/>
                <a:gd name="T10" fmla="*/ 21 w 43"/>
                <a:gd name="T11" fmla="*/ 32 h 44"/>
                <a:gd name="T12" fmla="*/ 32 w 43"/>
                <a:gd name="T13" fmla="*/ 22 h 44"/>
                <a:gd name="T14" fmla="*/ 21 w 43"/>
                <a:gd name="T15" fmla="*/ 11 h 44"/>
                <a:gd name="T16" fmla="*/ 11 w 43"/>
                <a:gd name="T17" fmla="*/ 22 h 44"/>
                <a:gd name="T18" fmla="*/ 21 w 43"/>
                <a:gd name="T19" fmla="*/ 3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44">
                  <a:moveTo>
                    <a:pt x="21" y="0"/>
                  </a:moveTo>
                  <a:cubicBezTo>
                    <a:pt x="34" y="0"/>
                    <a:pt x="43" y="10"/>
                    <a:pt x="43" y="22"/>
                  </a:cubicBezTo>
                  <a:cubicBezTo>
                    <a:pt x="43" y="34"/>
                    <a:pt x="34" y="44"/>
                    <a:pt x="21" y="44"/>
                  </a:cubicBez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1" y="0"/>
                  </a:cubicBezTo>
                  <a:close/>
                  <a:moveTo>
                    <a:pt x="21" y="32"/>
                  </a:moveTo>
                  <a:cubicBezTo>
                    <a:pt x="27" y="32"/>
                    <a:pt x="32" y="28"/>
                    <a:pt x="32" y="22"/>
                  </a:cubicBezTo>
                  <a:cubicBezTo>
                    <a:pt x="32" y="16"/>
                    <a:pt x="27" y="11"/>
                    <a:pt x="21" y="11"/>
                  </a:cubicBezTo>
                  <a:cubicBezTo>
                    <a:pt x="16" y="11"/>
                    <a:pt x="11" y="16"/>
                    <a:pt x="11" y="22"/>
                  </a:cubicBezTo>
                  <a:cubicBezTo>
                    <a:pt x="11" y="28"/>
                    <a:pt x="16" y="32"/>
                    <a:pt x="21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39" name="Freeform 36"/>
            <p:cNvSpPr>
              <a:spLocks noEditPoints="1"/>
            </p:cNvSpPr>
            <p:nvPr/>
          </p:nvSpPr>
          <p:spPr bwMode="auto">
            <a:xfrm flipH="1">
              <a:off x="11758884" y="5408"/>
              <a:ext cx="84448" cy="432029"/>
            </a:xfrm>
            <a:custGeom>
              <a:avLst/>
              <a:gdLst>
                <a:gd name="T0" fmla="*/ 0 w 44"/>
                <a:gd name="T1" fmla="*/ 22 h 224"/>
                <a:gd name="T2" fmla="*/ 19 w 44"/>
                <a:gd name="T3" fmla="*/ 44 h 224"/>
                <a:gd name="T4" fmla="*/ 19 w 44"/>
                <a:gd name="T5" fmla="*/ 180 h 224"/>
                <a:gd name="T6" fmla="*/ 0 w 44"/>
                <a:gd name="T7" fmla="*/ 202 h 224"/>
                <a:gd name="T8" fmla="*/ 22 w 44"/>
                <a:gd name="T9" fmla="*/ 224 h 224"/>
                <a:gd name="T10" fmla="*/ 44 w 44"/>
                <a:gd name="T11" fmla="*/ 202 h 224"/>
                <a:gd name="T12" fmla="*/ 25 w 44"/>
                <a:gd name="T13" fmla="*/ 180 h 224"/>
                <a:gd name="T14" fmla="*/ 25 w 44"/>
                <a:gd name="T15" fmla="*/ 44 h 224"/>
                <a:gd name="T16" fmla="*/ 44 w 44"/>
                <a:gd name="T17" fmla="*/ 22 h 224"/>
                <a:gd name="T18" fmla="*/ 22 w 44"/>
                <a:gd name="T19" fmla="*/ 0 h 224"/>
                <a:gd name="T20" fmla="*/ 0 w 44"/>
                <a:gd name="T21" fmla="*/ 22 h 224"/>
                <a:gd name="T22" fmla="*/ 32 w 44"/>
                <a:gd name="T23" fmla="*/ 202 h 224"/>
                <a:gd name="T24" fmla="*/ 22 w 44"/>
                <a:gd name="T25" fmla="*/ 213 h 224"/>
                <a:gd name="T26" fmla="*/ 11 w 44"/>
                <a:gd name="T27" fmla="*/ 202 h 224"/>
                <a:gd name="T28" fmla="*/ 22 w 44"/>
                <a:gd name="T29" fmla="*/ 191 h 224"/>
                <a:gd name="T30" fmla="*/ 32 w 44"/>
                <a:gd name="T31" fmla="*/ 202 h 224"/>
                <a:gd name="T32" fmla="*/ 32 w 44"/>
                <a:gd name="T33" fmla="*/ 22 h 224"/>
                <a:gd name="T34" fmla="*/ 22 w 44"/>
                <a:gd name="T35" fmla="*/ 33 h 224"/>
                <a:gd name="T36" fmla="*/ 11 w 44"/>
                <a:gd name="T37" fmla="*/ 22 h 224"/>
                <a:gd name="T38" fmla="*/ 22 w 44"/>
                <a:gd name="T39" fmla="*/ 12 h 224"/>
                <a:gd name="T40" fmla="*/ 32 w 44"/>
                <a:gd name="T41" fmla="*/ 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" h="224">
                  <a:moveTo>
                    <a:pt x="0" y="22"/>
                  </a:moveTo>
                  <a:cubicBezTo>
                    <a:pt x="0" y="33"/>
                    <a:pt x="8" y="42"/>
                    <a:pt x="19" y="44"/>
                  </a:cubicBezTo>
                  <a:cubicBezTo>
                    <a:pt x="19" y="180"/>
                    <a:pt x="19" y="180"/>
                    <a:pt x="19" y="180"/>
                  </a:cubicBezTo>
                  <a:cubicBezTo>
                    <a:pt x="8" y="182"/>
                    <a:pt x="0" y="191"/>
                    <a:pt x="0" y="202"/>
                  </a:cubicBezTo>
                  <a:cubicBezTo>
                    <a:pt x="0" y="214"/>
                    <a:pt x="10" y="224"/>
                    <a:pt x="22" y="224"/>
                  </a:cubicBezTo>
                  <a:cubicBezTo>
                    <a:pt x="34" y="224"/>
                    <a:pt x="44" y="214"/>
                    <a:pt x="44" y="202"/>
                  </a:cubicBezTo>
                  <a:cubicBezTo>
                    <a:pt x="44" y="191"/>
                    <a:pt x="35" y="182"/>
                    <a:pt x="25" y="180"/>
                  </a:cubicBezTo>
                  <a:cubicBezTo>
                    <a:pt x="25" y="44"/>
                    <a:pt x="25" y="44"/>
                    <a:pt x="25" y="44"/>
                  </a:cubicBezTo>
                  <a:cubicBezTo>
                    <a:pt x="35" y="42"/>
                    <a:pt x="44" y="33"/>
                    <a:pt x="44" y="22"/>
                  </a:cubicBezTo>
                  <a:cubicBezTo>
                    <a:pt x="44" y="10"/>
                    <a:pt x="34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lose/>
                  <a:moveTo>
                    <a:pt x="32" y="202"/>
                  </a:moveTo>
                  <a:cubicBezTo>
                    <a:pt x="32" y="208"/>
                    <a:pt x="28" y="213"/>
                    <a:pt x="22" y="213"/>
                  </a:cubicBezTo>
                  <a:cubicBezTo>
                    <a:pt x="16" y="213"/>
                    <a:pt x="11" y="208"/>
                    <a:pt x="11" y="202"/>
                  </a:cubicBezTo>
                  <a:cubicBezTo>
                    <a:pt x="11" y="196"/>
                    <a:pt x="16" y="191"/>
                    <a:pt x="22" y="191"/>
                  </a:cubicBezTo>
                  <a:cubicBezTo>
                    <a:pt x="28" y="191"/>
                    <a:pt x="32" y="196"/>
                    <a:pt x="32" y="202"/>
                  </a:cubicBezTo>
                  <a:close/>
                  <a:moveTo>
                    <a:pt x="32" y="22"/>
                  </a:moveTo>
                  <a:cubicBezTo>
                    <a:pt x="32" y="28"/>
                    <a:pt x="28" y="33"/>
                    <a:pt x="22" y="33"/>
                  </a:cubicBez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2"/>
                    <a:pt x="22" y="12"/>
                  </a:cubicBezTo>
                  <a:cubicBezTo>
                    <a:pt x="28" y="12"/>
                    <a:pt x="32" y="16"/>
                    <a:pt x="32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0" name="Freeform 37"/>
            <p:cNvSpPr>
              <a:spLocks noEditPoints="1"/>
            </p:cNvSpPr>
            <p:nvPr userDrawn="1"/>
          </p:nvSpPr>
          <p:spPr bwMode="auto">
            <a:xfrm flipH="1">
              <a:off x="11927779" y="404392"/>
              <a:ext cx="1036625" cy="83224"/>
            </a:xfrm>
            <a:custGeom>
              <a:avLst/>
              <a:gdLst>
                <a:gd name="T0" fmla="*/ 22 w 539"/>
                <a:gd name="T1" fmla="*/ 43 h 43"/>
                <a:gd name="T2" fmla="*/ 44 w 539"/>
                <a:gd name="T3" fmla="*/ 24 h 43"/>
                <a:gd name="T4" fmla="*/ 495 w 539"/>
                <a:gd name="T5" fmla="*/ 24 h 43"/>
                <a:gd name="T6" fmla="*/ 517 w 539"/>
                <a:gd name="T7" fmla="*/ 43 h 43"/>
                <a:gd name="T8" fmla="*/ 539 w 539"/>
                <a:gd name="T9" fmla="*/ 22 h 43"/>
                <a:gd name="T10" fmla="*/ 517 w 539"/>
                <a:gd name="T11" fmla="*/ 0 h 43"/>
                <a:gd name="T12" fmla="*/ 495 w 539"/>
                <a:gd name="T13" fmla="*/ 19 h 43"/>
                <a:gd name="T14" fmla="*/ 44 w 539"/>
                <a:gd name="T15" fmla="*/ 19 h 43"/>
                <a:gd name="T16" fmla="*/ 22 w 539"/>
                <a:gd name="T17" fmla="*/ 0 h 43"/>
                <a:gd name="T18" fmla="*/ 0 w 539"/>
                <a:gd name="T19" fmla="*/ 22 h 43"/>
                <a:gd name="T20" fmla="*/ 22 w 539"/>
                <a:gd name="T21" fmla="*/ 43 h 43"/>
                <a:gd name="T22" fmla="*/ 517 w 539"/>
                <a:gd name="T23" fmla="*/ 11 h 43"/>
                <a:gd name="T24" fmla="*/ 527 w 539"/>
                <a:gd name="T25" fmla="*/ 22 h 43"/>
                <a:gd name="T26" fmla="*/ 517 w 539"/>
                <a:gd name="T27" fmla="*/ 32 h 43"/>
                <a:gd name="T28" fmla="*/ 506 w 539"/>
                <a:gd name="T29" fmla="*/ 22 h 43"/>
                <a:gd name="T30" fmla="*/ 517 w 539"/>
                <a:gd name="T31" fmla="*/ 11 h 43"/>
                <a:gd name="T32" fmla="*/ 22 w 539"/>
                <a:gd name="T33" fmla="*/ 11 h 43"/>
                <a:gd name="T34" fmla="*/ 33 w 539"/>
                <a:gd name="T35" fmla="*/ 22 h 43"/>
                <a:gd name="T36" fmla="*/ 22 w 539"/>
                <a:gd name="T37" fmla="*/ 32 h 43"/>
                <a:gd name="T38" fmla="*/ 11 w 539"/>
                <a:gd name="T39" fmla="*/ 22 h 43"/>
                <a:gd name="T40" fmla="*/ 22 w 539"/>
                <a:gd name="T41" fmla="*/ 1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39" h="43">
                  <a:moveTo>
                    <a:pt x="22" y="43"/>
                  </a:moveTo>
                  <a:cubicBezTo>
                    <a:pt x="33" y="43"/>
                    <a:pt x="42" y="35"/>
                    <a:pt x="44" y="24"/>
                  </a:cubicBezTo>
                  <a:cubicBezTo>
                    <a:pt x="495" y="24"/>
                    <a:pt x="495" y="24"/>
                    <a:pt x="495" y="24"/>
                  </a:cubicBezTo>
                  <a:cubicBezTo>
                    <a:pt x="496" y="35"/>
                    <a:pt x="506" y="43"/>
                    <a:pt x="517" y="43"/>
                  </a:cubicBezTo>
                  <a:cubicBezTo>
                    <a:pt x="529" y="43"/>
                    <a:pt x="539" y="34"/>
                    <a:pt x="539" y="22"/>
                  </a:cubicBezTo>
                  <a:cubicBezTo>
                    <a:pt x="539" y="10"/>
                    <a:pt x="529" y="0"/>
                    <a:pt x="517" y="0"/>
                  </a:cubicBezTo>
                  <a:cubicBezTo>
                    <a:pt x="506" y="0"/>
                    <a:pt x="496" y="8"/>
                    <a:pt x="495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3"/>
                    <a:pt x="22" y="43"/>
                  </a:cubicBezTo>
                  <a:close/>
                  <a:moveTo>
                    <a:pt x="517" y="11"/>
                  </a:moveTo>
                  <a:cubicBezTo>
                    <a:pt x="523" y="11"/>
                    <a:pt x="527" y="16"/>
                    <a:pt x="527" y="22"/>
                  </a:cubicBezTo>
                  <a:cubicBezTo>
                    <a:pt x="527" y="27"/>
                    <a:pt x="523" y="32"/>
                    <a:pt x="517" y="32"/>
                  </a:cubicBezTo>
                  <a:cubicBezTo>
                    <a:pt x="511" y="32"/>
                    <a:pt x="506" y="27"/>
                    <a:pt x="506" y="22"/>
                  </a:cubicBezTo>
                  <a:cubicBezTo>
                    <a:pt x="506" y="16"/>
                    <a:pt x="511" y="11"/>
                    <a:pt x="517" y="11"/>
                  </a:cubicBezTo>
                  <a:close/>
                  <a:moveTo>
                    <a:pt x="22" y="11"/>
                  </a:moveTo>
                  <a:cubicBezTo>
                    <a:pt x="28" y="11"/>
                    <a:pt x="33" y="16"/>
                    <a:pt x="33" y="22"/>
                  </a:cubicBezTo>
                  <a:cubicBezTo>
                    <a:pt x="33" y="27"/>
                    <a:pt x="28" y="32"/>
                    <a:pt x="22" y="32"/>
                  </a:cubicBezTo>
                  <a:cubicBezTo>
                    <a:pt x="16" y="32"/>
                    <a:pt x="11" y="27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7" name="Freeform 44"/>
            <p:cNvSpPr>
              <a:spLocks noEditPoints="1"/>
            </p:cNvSpPr>
            <p:nvPr/>
          </p:nvSpPr>
          <p:spPr bwMode="auto">
            <a:xfrm flipH="1">
              <a:off x="10581513" y="699347"/>
              <a:ext cx="428357" cy="84448"/>
            </a:xfrm>
            <a:custGeom>
              <a:avLst/>
              <a:gdLst>
                <a:gd name="T0" fmla="*/ 201 w 223"/>
                <a:gd name="T1" fmla="*/ 0 h 44"/>
                <a:gd name="T2" fmla="*/ 180 w 223"/>
                <a:gd name="T3" fmla="*/ 19 h 44"/>
                <a:gd name="T4" fmla="*/ 43 w 223"/>
                <a:gd name="T5" fmla="*/ 19 h 44"/>
                <a:gd name="T6" fmla="*/ 21 w 223"/>
                <a:gd name="T7" fmla="*/ 0 h 44"/>
                <a:gd name="T8" fmla="*/ 0 w 223"/>
                <a:gd name="T9" fmla="*/ 22 h 44"/>
                <a:gd name="T10" fmla="*/ 21 w 223"/>
                <a:gd name="T11" fmla="*/ 44 h 44"/>
                <a:gd name="T12" fmla="*/ 43 w 223"/>
                <a:gd name="T13" fmla="*/ 25 h 44"/>
                <a:gd name="T14" fmla="*/ 180 w 223"/>
                <a:gd name="T15" fmla="*/ 25 h 44"/>
                <a:gd name="T16" fmla="*/ 201 w 223"/>
                <a:gd name="T17" fmla="*/ 44 h 44"/>
                <a:gd name="T18" fmla="*/ 223 w 223"/>
                <a:gd name="T19" fmla="*/ 22 h 44"/>
                <a:gd name="T20" fmla="*/ 201 w 223"/>
                <a:gd name="T21" fmla="*/ 0 h 44"/>
                <a:gd name="T22" fmla="*/ 21 w 223"/>
                <a:gd name="T23" fmla="*/ 33 h 44"/>
                <a:gd name="T24" fmla="*/ 11 w 223"/>
                <a:gd name="T25" fmla="*/ 22 h 44"/>
                <a:gd name="T26" fmla="*/ 21 w 223"/>
                <a:gd name="T27" fmla="*/ 11 h 44"/>
                <a:gd name="T28" fmla="*/ 32 w 223"/>
                <a:gd name="T29" fmla="*/ 22 h 44"/>
                <a:gd name="T30" fmla="*/ 21 w 223"/>
                <a:gd name="T31" fmla="*/ 33 h 44"/>
                <a:gd name="T32" fmla="*/ 201 w 223"/>
                <a:gd name="T33" fmla="*/ 33 h 44"/>
                <a:gd name="T34" fmla="*/ 191 w 223"/>
                <a:gd name="T35" fmla="*/ 22 h 44"/>
                <a:gd name="T36" fmla="*/ 201 w 223"/>
                <a:gd name="T37" fmla="*/ 11 h 44"/>
                <a:gd name="T38" fmla="*/ 212 w 223"/>
                <a:gd name="T39" fmla="*/ 22 h 44"/>
                <a:gd name="T40" fmla="*/ 201 w 223"/>
                <a:gd name="T41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3" h="44">
                  <a:moveTo>
                    <a:pt x="201" y="0"/>
                  </a:moveTo>
                  <a:cubicBezTo>
                    <a:pt x="190" y="0"/>
                    <a:pt x="181" y="8"/>
                    <a:pt x="180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2" y="8"/>
                    <a:pt x="33" y="0"/>
                    <a:pt x="21" y="0"/>
                  </a:cubicBezTo>
                  <a:cubicBezTo>
                    <a:pt x="9" y="0"/>
                    <a:pt x="0" y="10"/>
                    <a:pt x="0" y="22"/>
                  </a:cubicBezTo>
                  <a:cubicBezTo>
                    <a:pt x="0" y="34"/>
                    <a:pt x="9" y="44"/>
                    <a:pt x="21" y="44"/>
                  </a:cubicBezTo>
                  <a:cubicBezTo>
                    <a:pt x="33" y="44"/>
                    <a:pt x="42" y="35"/>
                    <a:pt x="43" y="25"/>
                  </a:cubicBezTo>
                  <a:cubicBezTo>
                    <a:pt x="180" y="25"/>
                    <a:pt x="180" y="25"/>
                    <a:pt x="180" y="25"/>
                  </a:cubicBezTo>
                  <a:cubicBezTo>
                    <a:pt x="181" y="35"/>
                    <a:pt x="190" y="44"/>
                    <a:pt x="201" y="44"/>
                  </a:cubicBezTo>
                  <a:cubicBezTo>
                    <a:pt x="213" y="44"/>
                    <a:pt x="223" y="34"/>
                    <a:pt x="223" y="22"/>
                  </a:cubicBezTo>
                  <a:cubicBezTo>
                    <a:pt x="223" y="10"/>
                    <a:pt x="213" y="0"/>
                    <a:pt x="201" y="0"/>
                  </a:cubicBezTo>
                  <a:close/>
                  <a:moveTo>
                    <a:pt x="21" y="33"/>
                  </a:move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1"/>
                    <a:pt x="21" y="11"/>
                  </a:cubicBezTo>
                  <a:cubicBezTo>
                    <a:pt x="27" y="11"/>
                    <a:pt x="32" y="16"/>
                    <a:pt x="32" y="22"/>
                  </a:cubicBezTo>
                  <a:cubicBezTo>
                    <a:pt x="32" y="28"/>
                    <a:pt x="27" y="33"/>
                    <a:pt x="21" y="33"/>
                  </a:cubicBezTo>
                  <a:close/>
                  <a:moveTo>
                    <a:pt x="201" y="33"/>
                  </a:moveTo>
                  <a:cubicBezTo>
                    <a:pt x="195" y="33"/>
                    <a:pt x="191" y="28"/>
                    <a:pt x="191" y="22"/>
                  </a:cubicBezTo>
                  <a:cubicBezTo>
                    <a:pt x="191" y="16"/>
                    <a:pt x="195" y="11"/>
                    <a:pt x="201" y="11"/>
                  </a:cubicBezTo>
                  <a:cubicBezTo>
                    <a:pt x="207" y="11"/>
                    <a:pt x="212" y="16"/>
                    <a:pt x="212" y="22"/>
                  </a:cubicBezTo>
                  <a:cubicBezTo>
                    <a:pt x="212" y="28"/>
                    <a:pt x="207" y="33"/>
                    <a:pt x="201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8" name="Freeform 45"/>
            <p:cNvSpPr>
              <a:spLocks noEditPoints="1"/>
            </p:cNvSpPr>
            <p:nvPr/>
          </p:nvSpPr>
          <p:spPr bwMode="auto">
            <a:xfrm flipH="1">
              <a:off x="9942649" y="1219495"/>
              <a:ext cx="1136983" cy="85671"/>
            </a:xfrm>
            <a:custGeom>
              <a:avLst/>
              <a:gdLst>
                <a:gd name="T0" fmla="*/ 22 w 591"/>
                <a:gd name="T1" fmla="*/ 44 h 44"/>
                <a:gd name="T2" fmla="*/ 43 w 591"/>
                <a:gd name="T3" fmla="*/ 25 h 44"/>
                <a:gd name="T4" fmla="*/ 547 w 591"/>
                <a:gd name="T5" fmla="*/ 25 h 44"/>
                <a:gd name="T6" fmla="*/ 569 w 591"/>
                <a:gd name="T7" fmla="*/ 44 h 44"/>
                <a:gd name="T8" fmla="*/ 591 w 591"/>
                <a:gd name="T9" fmla="*/ 22 h 44"/>
                <a:gd name="T10" fmla="*/ 569 w 591"/>
                <a:gd name="T11" fmla="*/ 0 h 44"/>
                <a:gd name="T12" fmla="*/ 547 w 591"/>
                <a:gd name="T13" fmla="*/ 19 h 44"/>
                <a:gd name="T14" fmla="*/ 43 w 591"/>
                <a:gd name="T15" fmla="*/ 19 h 44"/>
                <a:gd name="T16" fmla="*/ 22 w 591"/>
                <a:gd name="T17" fmla="*/ 0 h 44"/>
                <a:gd name="T18" fmla="*/ 0 w 591"/>
                <a:gd name="T19" fmla="*/ 22 h 44"/>
                <a:gd name="T20" fmla="*/ 22 w 591"/>
                <a:gd name="T21" fmla="*/ 44 h 44"/>
                <a:gd name="T22" fmla="*/ 569 w 591"/>
                <a:gd name="T23" fmla="*/ 12 h 44"/>
                <a:gd name="T24" fmla="*/ 579 w 591"/>
                <a:gd name="T25" fmla="*/ 22 h 44"/>
                <a:gd name="T26" fmla="*/ 569 w 591"/>
                <a:gd name="T27" fmla="*/ 33 h 44"/>
                <a:gd name="T28" fmla="*/ 558 w 591"/>
                <a:gd name="T29" fmla="*/ 22 h 44"/>
                <a:gd name="T30" fmla="*/ 569 w 591"/>
                <a:gd name="T31" fmla="*/ 12 h 44"/>
                <a:gd name="T32" fmla="*/ 22 w 591"/>
                <a:gd name="T33" fmla="*/ 12 h 44"/>
                <a:gd name="T34" fmla="*/ 32 w 591"/>
                <a:gd name="T35" fmla="*/ 22 h 44"/>
                <a:gd name="T36" fmla="*/ 22 w 591"/>
                <a:gd name="T37" fmla="*/ 33 h 44"/>
                <a:gd name="T38" fmla="*/ 11 w 591"/>
                <a:gd name="T39" fmla="*/ 22 h 44"/>
                <a:gd name="T40" fmla="*/ 22 w 591"/>
                <a:gd name="T41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1" h="44">
                  <a:moveTo>
                    <a:pt x="22" y="44"/>
                  </a:moveTo>
                  <a:cubicBezTo>
                    <a:pt x="33" y="44"/>
                    <a:pt x="42" y="36"/>
                    <a:pt x="43" y="25"/>
                  </a:cubicBezTo>
                  <a:cubicBezTo>
                    <a:pt x="547" y="25"/>
                    <a:pt x="547" y="25"/>
                    <a:pt x="547" y="25"/>
                  </a:cubicBezTo>
                  <a:cubicBezTo>
                    <a:pt x="549" y="36"/>
                    <a:pt x="558" y="44"/>
                    <a:pt x="569" y="44"/>
                  </a:cubicBezTo>
                  <a:cubicBezTo>
                    <a:pt x="581" y="44"/>
                    <a:pt x="591" y="34"/>
                    <a:pt x="591" y="22"/>
                  </a:cubicBezTo>
                  <a:cubicBezTo>
                    <a:pt x="591" y="10"/>
                    <a:pt x="581" y="0"/>
                    <a:pt x="569" y="0"/>
                  </a:cubicBezTo>
                  <a:cubicBezTo>
                    <a:pt x="558" y="0"/>
                    <a:pt x="549" y="9"/>
                    <a:pt x="547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2" y="9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569" y="12"/>
                  </a:moveTo>
                  <a:cubicBezTo>
                    <a:pt x="575" y="12"/>
                    <a:pt x="579" y="16"/>
                    <a:pt x="579" y="22"/>
                  </a:cubicBezTo>
                  <a:cubicBezTo>
                    <a:pt x="579" y="28"/>
                    <a:pt x="575" y="33"/>
                    <a:pt x="569" y="33"/>
                  </a:cubicBezTo>
                  <a:cubicBezTo>
                    <a:pt x="563" y="33"/>
                    <a:pt x="558" y="28"/>
                    <a:pt x="558" y="22"/>
                  </a:cubicBezTo>
                  <a:cubicBezTo>
                    <a:pt x="558" y="16"/>
                    <a:pt x="563" y="12"/>
                    <a:pt x="569" y="12"/>
                  </a:cubicBezTo>
                  <a:close/>
                  <a:moveTo>
                    <a:pt x="22" y="12"/>
                  </a:moveTo>
                  <a:cubicBezTo>
                    <a:pt x="28" y="12"/>
                    <a:pt x="32" y="16"/>
                    <a:pt x="32" y="22"/>
                  </a:cubicBezTo>
                  <a:cubicBezTo>
                    <a:pt x="32" y="28"/>
                    <a:pt x="28" y="33"/>
                    <a:pt x="22" y="33"/>
                  </a:cubicBez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49" name="Freeform 46"/>
            <p:cNvSpPr>
              <a:spLocks noEditPoints="1"/>
            </p:cNvSpPr>
            <p:nvPr/>
          </p:nvSpPr>
          <p:spPr bwMode="auto">
            <a:xfrm flipH="1">
              <a:off x="11211810" y="1050599"/>
              <a:ext cx="336567" cy="336567"/>
            </a:xfrm>
            <a:custGeom>
              <a:avLst/>
              <a:gdLst>
                <a:gd name="T0" fmla="*/ 40 w 175"/>
                <a:gd name="T1" fmla="*/ 166 h 175"/>
                <a:gd name="T2" fmla="*/ 42 w 175"/>
                <a:gd name="T3" fmla="*/ 137 h 175"/>
                <a:gd name="T4" fmla="*/ 138 w 175"/>
                <a:gd name="T5" fmla="*/ 41 h 175"/>
                <a:gd name="T6" fmla="*/ 167 w 175"/>
                <a:gd name="T7" fmla="*/ 39 h 175"/>
                <a:gd name="T8" fmla="*/ 167 w 175"/>
                <a:gd name="T9" fmla="*/ 8 h 175"/>
                <a:gd name="T10" fmla="*/ 136 w 175"/>
                <a:gd name="T11" fmla="*/ 8 h 175"/>
                <a:gd name="T12" fmla="*/ 134 w 175"/>
                <a:gd name="T13" fmla="*/ 37 h 175"/>
                <a:gd name="T14" fmla="*/ 38 w 175"/>
                <a:gd name="T15" fmla="*/ 133 h 175"/>
                <a:gd name="T16" fmla="*/ 9 w 175"/>
                <a:gd name="T17" fmla="*/ 135 h 175"/>
                <a:gd name="T18" fmla="*/ 9 w 175"/>
                <a:gd name="T19" fmla="*/ 166 h 175"/>
                <a:gd name="T20" fmla="*/ 40 w 175"/>
                <a:gd name="T21" fmla="*/ 166 h 175"/>
                <a:gd name="T22" fmla="*/ 144 w 175"/>
                <a:gd name="T23" fmla="*/ 16 h 175"/>
                <a:gd name="T24" fmla="*/ 159 w 175"/>
                <a:gd name="T25" fmla="*/ 16 h 175"/>
                <a:gd name="T26" fmla="*/ 159 w 175"/>
                <a:gd name="T27" fmla="*/ 31 h 175"/>
                <a:gd name="T28" fmla="*/ 144 w 175"/>
                <a:gd name="T29" fmla="*/ 31 h 175"/>
                <a:gd name="T30" fmla="*/ 144 w 175"/>
                <a:gd name="T31" fmla="*/ 16 h 175"/>
                <a:gd name="T32" fmla="*/ 17 w 175"/>
                <a:gd name="T33" fmla="*/ 143 h 175"/>
                <a:gd name="T34" fmla="*/ 32 w 175"/>
                <a:gd name="T35" fmla="*/ 143 h 175"/>
                <a:gd name="T36" fmla="*/ 32 w 175"/>
                <a:gd name="T37" fmla="*/ 158 h 175"/>
                <a:gd name="T38" fmla="*/ 17 w 175"/>
                <a:gd name="T39" fmla="*/ 158 h 175"/>
                <a:gd name="T40" fmla="*/ 17 w 175"/>
                <a:gd name="T41" fmla="*/ 143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5" h="175">
                  <a:moveTo>
                    <a:pt x="40" y="166"/>
                  </a:moveTo>
                  <a:cubicBezTo>
                    <a:pt x="48" y="158"/>
                    <a:pt x="48" y="146"/>
                    <a:pt x="42" y="137"/>
                  </a:cubicBezTo>
                  <a:cubicBezTo>
                    <a:pt x="138" y="41"/>
                    <a:pt x="138" y="41"/>
                    <a:pt x="138" y="41"/>
                  </a:cubicBezTo>
                  <a:cubicBezTo>
                    <a:pt x="147" y="47"/>
                    <a:pt x="159" y="47"/>
                    <a:pt x="167" y="39"/>
                  </a:cubicBezTo>
                  <a:cubicBezTo>
                    <a:pt x="175" y="30"/>
                    <a:pt x="175" y="17"/>
                    <a:pt x="167" y="8"/>
                  </a:cubicBezTo>
                  <a:cubicBezTo>
                    <a:pt x="158" y="0"/>
                    <a:pt x="145" y="0"/>
                    <a:pt x="136" y="8"/>
                  </a:cubicBezTo>
                  <a:cubicBezTo>
                    <a:pt x="128" y="16"/>
                    <a:pt x="128" y="28"/>
                    <a:pt x="134" y="37"/>
                  </a:cubicBezTo>
                  <a:cubicBezTo>
                    <a:pt x="38" y="133"/>
                    <a:pt x="38" y="133"/>
                    <a:pt x="38" y="133"/>
                  </a:cubicBezTo>
                  <a:cubicBezTo>
                    <a:pt x="29" y="127"/>
                    <a:pt x="17" y="127"/>
                    <a:pt x="9" y="135"/>
                  </a:cubicBezTo>
                  <a:cubicBezTo>
                    <a:pt x="0" y="144"/>
                    <a:pt x="0" y="158"/>
                    <a:pt x="9" y="166"/>
                  </a:cubicBezTo>
                  <a:cubicBezTo>
                    <a:pt x="17" y="175"/>
                    <a:pt x="31" y="175"/>
                    <a:pt x="40" y="166"/>
                  </a:cubicBezTo>
                  <a:close/>
                  <a:moveTo>
                    <a:pt x="144" y="16"/>
                  </a:moveTo>
                  <a:cubicBezTo>
                    <a:pt x="148" y="12"/>
                    <a:pt x="155" y="12"/>
                    <a:pt x="159" y="16"/>
                  </a:cubicBezTo>
                  <a:cubicBezTo>
                    <a:pt x="163" y="20"/>
                    <a:pt x="163" y="27"/>
                    <a:pt x="159" y="31"/>
                  </a:cubicBezTo>
                  <a:cubicBezTo>
                    <a:pt x="155" y="35"/>
                    <a:pt x="148" y="35"/>
                    <a:pt x="144" y="31"/>
                  </a:cubicBezTo>
                  <a:cubicBezTo>
                    <a:pt x="140" y="27"/>
                    <a:pt x="140" y="20"/>
                    <a:pt x="144" y="16"/>
                  </a:cubicBezTo>
                  <a:close/>
                  <a:moveTo>
                    <a:pt x="17" y="143"/>
                  </a:moveTo>
                  <a:cubicBezTo>
                    <a:pt x="21" y="139"/>
                    <a:pt x="28" y="139"/>
                    <a:pt x="32" y="143"/>
                  </a:cubicBezTo>
                  <a:cubicBezTo>
                    <a:pt x="36" y="147"/>
                    <a:pt x="36" y="154"/>
                    <a:pt x="32" y="158"/>
                  </a:cubicBezTo>
                  <a:cubicBezTo>
                    <a:pt x="28" y="162"/>
                    <a:pt x="21" y="162"/>
                    <a:pt x="17" y="158"/>
                  </a:cubicBezTo>
                  <a:cubicBezTo>
                    <a:pt x="13" y="154"/>
                    <a:pt x="13" y="147"/>
                    <a:pt x="17" y="14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0" name="Freeform 47"/>
            <p:cNvSpPr>
              <a:spLocks noEditPoints="1"/>
            </p:cNvSpPr>
            <p:nvPr/>
          </p:nvSpPr>
          <p:spPr bwMode="auto">
            <a:xfrm flipH="1">
              <a:off x="9972022" y="1078749"/>
              <a:ext cx="669462" cy="85671"/>
            </a:xfrm>
            <a:custGeom>
              <a:avLst/>
              <a:gdLst>
                <a:gd name="T0" fmla="*/ 22 w 348"/>
                <a:gd name="T1" fmla="*/ 44 h 44"/>
                <a:gd name="T2" fmla="*/ 44 w 348"/>
                <a:gd name="T3" fmla="*/ 25 h 44"/>
                <a:gd name="T4" fmla="*/ 304 w 348"/>
                <a:gd name="T5" fmla="*/ 25 h 44"/>
                <a:gd name="T6" fmla="*/ 326 w 348"/>
                <a:gd name="T7" fmla="*/ 44 h 44"/>
                <a:gd name="T8" fmla="*/ 348 w 348"/>
                <a:gd name="T9" fmla="*/ 22 h 44"/>
                <a:gd name="T10" fmla="*/ 326 w 348"/>
                <a:gd name="T11" fmla="*/ 0 h 44"/>
                <a:gd name="T12" fmla="*/ 304 w 348"/>
                <a:gd name="T13" fmla="*/ 19 h 44"/>
                <a:gd name="T14" fmla="*/ 44 w 348"/>
                <a:gd name="T15" fmla="*/ 19 h 44"/>
                <a:gd name="T16" fmla="*/ 22 w 348"/>
                <a:gd name="T17" fmla="*/ 0 h 44"/>
                <a:gd name="T18" fmla="*/ 0 w 348"/>
                <a:gd name="T19" fmla="*/ 22 h 44"/>
                <a:gd name="T20" fmla="*/ 22 w 348"/>
                <a:gd name="T21" fmla="*/ 44 h 44"/>
                <a:gd name="T22" fmla="*/ 326 w 348"/>
                <a:gd name="T23" fmla="*/ 12 h 44"/>
                <a:gd name="T24" fmla="*/ 336 w 348"/>
                <a:gd name="T25" fmla="*/ 22 h 44"/>
                <a:gd name="T26" fmla="*/ 326 w 348"/>
                <a:gd name="T27" fmla="*/ 33 h 44"/>
                <a:gd name="T28" fmla="*/ 315 w 348"/>
                <a:gd name="T29" fmla="*/ 22 h 44"/>
                <a:gd name="T30" fmla="*/ 326 w 348"/>
                <a:gd name="T31" fmla="*/ 12 h 44"/>
                <a:gd name="T32" fmla="*/ 22 w 348"/>
                <a:gd name="T33" fmla="*/ 12 h 44"/>
                <a:gd name="T34" fmla="*/ 33 w 348"/>
                <a:gd name="T35" fmla="*/ 22 h 44"/>
                <a:gd name="T36" fmla="*/ 22 w 348"/>
                <a:gd name="T37" fmla="*/ 33 h 44"/>
                <a:gd name="T38" fmla="*/ 12 w 348"/>
                <a:gd name="T39" fmla="*/ 22 h 44"/>
                <a:gd name="T40" fmla="*/ 22 w 348"/>
                <a:gd name="T41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8" h="44">
                  <a:moveTo>
                    <a:pt x="22" y="44"/>
                  </a:moveTo>
                  <a:cubicBezTo>
                    <a:pt x="33" y="44"/>
                    <a:pt x="43" y="36"/>
                    <a:pt x="44" y="25"/>
                  </a:cubicBezTo>
                  <a:cubicBezTo>
                    <a:pt x="304" y="25"/>
                    <a:pt x="304" y="25"/>
                    <a:pt x="304" y="25"/>
                  </a:cubicBezTo>
                  <a:cubicBezTo>
                    <a:pt x="306" y="36"/>
                    <a:pt x="315" y="44"/>
                    <a:pt x="326" y="44"/>
                  </a:cubicBezTo>
                  <a:cubicBezTo>
                    <a:pt x="338" y="44"/>
                    <a:pt x="348" y="34"/>
                    <a:pt x="348" y="22"/>
                  </a:cubicBezTo>
                  <a:cubicBezTo>
                    <a:pt x="348" y="10"/>
                    <a:pt x="338" y="0"/>
                    <a:pt x="326" y="0"/>
                  </a:cubicBezTo>
                  <a:cubicBezTo>
                    <a:pt x="315" y="0"/>
                    <a:pt x="306" y="9"/>
                    <a:pt x="304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3" y="9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326" y="12"/>
                  </a:moveTo>
                  <a:cubicBezTo>
                    <a:pt x="332" y="12"/>
                    <a:pt x="336" y="16"/>
                    <a:pt x="336" y="22"/>
                  </a:cubicBezTo>
                  <a:cubicBezTo>
                    <a:pt x="336" y="28"/>
                    <a:pt x="332" y="33"/>
                    <a:pt x="326" y="33"/>
                  </a:cubicBezTo>
                  <a:cubicBezTo>
                    <a:pt x="320" y="33"/>
                    <a:pt x="315" y="28"/>
                    <a:pt x="315" y="22"/>
                  </a:cubicBezTo>
                  <a:cubicBezTo>
                    <a:pt x="315" y="16"/>
                    <a:pt x="320" y="12"/>
                    <a:pt x="326" y="12"/>
                  </a:cubicBezTo>
                  <a:close/>
                  <a:moveTo>
                    <a:pt x="22" y="12"/>
                  </a:moveTo>
                  <a:cubicBezTo>
                    <a:pt x="28" y="12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ubicBezTo>
                    <a:pt x="17" y="33"/>
                    <a:pt x="12" y="28"/>
                    <a:pt x="12" y="22"/>
                  </a:cubicBezTo>
                  <a:cubicBezTo>
                    <a:pt x="12" y="16"/>
                    <a:pt x="17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51" name="Freeform 48"/>
            <p:cNvSpPr>
              <a:spLocks noEditPoints="1"/>
            </p:cNvSpPr>
            <p:nvPr/>
          </p:nvSpPr>
          <p:spPr bwMode="auto">
            <a:xfrm flipH="1">
              <a:off x="10700229" y="1067734"/>
              <a:ext cx="429582" cy="84448"/>
            </a:xfrm>
            <a:custGeom>
              <a:avLst/>
              <a:gdLst>
                <a:gd name="T0" fmla="*/ 22 w 223"/>
                <a:gd name="T1" fmla="*/ 44 h 44"/>
                <a:gd name="T2" fmla="*/ 43 w 223"/>
                <a:gd name="T3" fmla="*/ 25 h 44"/>
                <a:gd name="T4" fmla="*/ 180 w 223"/>
                <a:gd name="T5" fmla="*/ 25 h 44"/>
                <a:gd name="T6" fmla="*/ 201 w 223"/>
                <a:gd name="T7" fmla="*/ 44 h 44"/>
                <a:gd name="T8" fmla="*/ 223 w 223"/>
                <a:gd name="T9" fmla="*/ 22 h 44"/>
                <a:gd name="T10" fmla="*/ 201 w 223"/>
                <a:gd name="T11" fmla="*/ 0 h 44"/>
                <a:gd name="T12" fmla="*/ 180 w 223"/>
                <a:gd name="T13" fmla="*/ 19 h 44"/>
                <a:gd name="T14" fmla="*/ 43 w 223"/>
                <a:gd name="T15" fmla="*/ 19 h 44"/>
                <a:gd name="T16" fmla="*/ 22 w 223"/>
                <a:gd name="T17" fmla="*/ 0 h 44"/>
                <a:gd name="T18" fmla="*/ 0 w 223"/>
                <a:gd name="T19" fmla="*/ 22 h 44"/>
                <a:gd name="T20" fmla="*/ 22 w 223"/>
                <a:gd name="T21" fmla="*/ 44 h 44"/>
                <a:gd name="T22" fmla="*/ 201 w 223"/>
                <a:gd name="T23" fmla="*/ 11 h 44"/>
                <a:gd name="T24" fmla="*/ 212 w 223"/>
                <a:gd name="T25" fmla="*/ 22 h 44"/>
                <a:gd name="T26" fmla="*/ 201 w 223"/>
                <a:gd name="T27" fmla="*/ 33 h 44"/>
                <a:gd name="T28" fmla="*/ 191 w 223"/>
                <a:gd name="T29" fmla="*/ 22 h 44"/>
                <a:gd name="T30" fmla="*/ 201 w 223"/>
                <a:gd name="T31" fmla="*/ 11 h 44"/>
                <a:gd name="T32" fmla="*/ 22 w 223"/>
                <a:gd name="T33" fmla="*/ 11 h 44"/>
                <a:gd name="T34" fmla="*/ 32 w 223"/>
                <a:gd name="T35" fmla="*/ 22 h 44"/>
                <a:gd name="T36" fmla="*/ 22 w 223"/>
                <a:gd name="T37" fmla="*/ 33 h 44"/>
                <a:gd name="T38" fmla="*/ 11 w 223"/>
                <a:gd name="T39" fmla="*/ 22 h 44"/>
                <a:gd name="T40" fmla="*/ 22 w 223"/>
                <a:gd name="T41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3" h="44">
                  <a:moveTo>
                    <a:pt x="22" y="44"/>
                  </a:moveTo>
                  <a:cubicBezTo>
                    <a:pt x="33" y="44"/>
                    <a:pt x="42" y="35"/>
                    <a:pt x="43" y="25"/>
                  </a:cubicBezTo>
                  <a:cubicBezTo>
                    <a:pt x="180" y="25"/>
                    <a:pt x="180" y="25"/>
                    <a:pt x="180" y="25"/>
                  </a:cubicBezTo>
                  <a:cubicBezTo>
                    <a:pt x="181" y="35"/>
                    <a:pt x="190" y="44"/>
                    <a:pt x="201" y="44"/>
                  </a:cubicBezTo>
                  <a:cubicBezTo>
                    <a:pt x="214" y="44"/>
                    <a:pt x="223" y="34"/>
                    <a:pt x="223" y="22"/>
                  </a:cubicBezTo>
                  <a:cubicBezTo>
                    <a:pt x="223" y="10"/>
                    <a:pt x="214" y="0"/>
                    <a:pt x="201" y="0"/>
                  </a:cubicBezTo>
                  <a:cubicBezTo>
                    <a:pt x="190" y="0"/>
                    <a:pt x="181" y="8"/>
                    <a:pt x="180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201" y="11"/>
                  </a:moveTo>
                  <a:cubicBezTo>
                    <a:pt x="207" y="11"/>
                    <a:pt x="212" y="16"/>
                    <a:pt x="212" y="22"/>
                  </a:cubicBezTo>
                  <a:cubicBezTo>
                    <a:pt x="212" y="28"/>
                    <a:pt x="207" y="33"/>
                    <a:pt x="201" y="33"/>
                  </a:cubicBezTo>
                  <a:cubicBezTo>
                    <a:pt x="196" y="33"/>
                    <a:pt x="191" y="28"/>
                    <a:pt x="191" y="22"/>
                  </a:cubicBezTo>
                  <a:cubicBezTo>
                    <a:pt x="191" y="16"/>
                    <a:pt x="196" y="11"/>
                    <a:pt x="201" y="11"/>
                  </a:cubicBezTo>
                  <a:close/>
                  <a:moveTo>
                    <a:pt x="22" y="11"/>
                  </a:moveTo>
                  <a:cubicBezTo>
                    <a:pt x="27" y="11"/>
                    <a:pt x="32" y="16"/>
                    <a:pt x="32" y="22"/>
                  </a:cubicBezTo>
                  <a:cubicBezTo>
                    <a:pt x="32" y="28"/>
                    <a:pt x="27" y="33"/>
                    <a:pt x="22" y="33"/>
                  </a:cubicBez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2" name="Freeform 59"/>
            <p:cNvSpPr>
              <a:spLocks noEditPoints="1"/>
            </p:cNvSpPr>
            <p:nvPr/>
          </p:nvSpPr>
          <p:spPr bwMode="auto">
            <a:xfrm flipH="1">
              <a:off x="9656261" y="951466"/>
              <a:ext cx="2871218" cy="425910"/>
            </a:xfrm>
            <a:custGeom>
              <a:avLst/>
              <a:gdLst>
                <a:gd name="T0" fmla="*/ 0 w 1493"/>
                <a:gd name="T1" fmla="*/ 199 h 221"/>
                <a:gd name="T2" fmla="*/ 22 w 1493"/>
                <a:gd name="T3" fmla="*/ 221 h 221"/>
                <a:gd name="T4" fmla="*/ 44 w 1493"/>
                <a:gd name="T5" fmla="*/ 199 h 221"/>
                <a:gd name="T6" fmla="*/ 460 w 1493"/>
                <a:gd name="T7" fmla="*/ 199 h 221"/>
                <a:gd name="T8" fmla="*/ 654 w 1493"/>
                <a:gd name="T9" fmla="*/ 6 h 221"/>
                <a:gd name="T10" fmla="*/ 1493 w 1493"/>
                <a:gd name="T11" fmla="*/ 6 h 221"/>
                <a:gd name="T12" fmla="*/ 1487 w 1493"/>
                <a:gd name="T13" fmla="*/ 0 h 221"/>
                <a:gd name="T14" fmla="*/ 651 w 1493"/>
                <a:gd name="T15" fmla="*/ 0 h 221"/>
                <a:gd name="T16" fmla="*/ 457 w 1493"/>
                <a:gd name="T17" fmla="*/ 194 h 221"/>
                <a:gd name="T18" fmla="*/ 43 w 1493"/>
                <a:gd name="T19" fmla="*/ 194 h 221"/>
                <a:gd name="T20" fmla="*/ 22 w 1493"/>
                <a:gd name="T21" fmla="*/ 177 h 221"/>
                <a:gd name="T22" fmla="*/ 0 w 1493"/>
                <a:gd name="T23" fmla="*/ 199 h 221"/>
                <a:gd name="T24" fmla="*/ 22 w 1493"/>
                <a:gd name="T25" fmla="*/ 189 h 221"/>
                <a:gd name="T26" fmla="*/ 32 w 1493"/>
                <a:gd name="T27" fmla="*/ 199 h 221"/>
                <a:gd name="T28" fmla="*/ 22 w 1493"/>
                <a:gd name="T29" fmla="*/ 210 h 221"/>
                <a:gd name="T30" fmla="*/ 11 w 1493"/>
                <a:gd name="T31" fmla="*/ 199 h 221"/>
                <a:gd name="T32" fmla="*/ 22 w 1493"/>
                <a:gd name="T33" fmla="*/ 189 h 2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93" h="221">
                  <a:moveTo>
                    <a:pt x="0" y="199"/>
                  </a:moveTo>
                  <a:cubicBezTo>
                    <a:pt x="0" y="211"/>
                    <a:pt x="10" y="221"/>
                    <a:pt x="22" y="221"/>
                  </a:cubicBezTo>
                  <a:cubicBezTo>
                    <a:pt x="34" y="221"/>
                    <a:pt x="44" y="211"/>
                    <a:pt x="44" y="199"/>
                  </a:cubicBezTo>
                  <a:cubicBezTo>
                    <a:pt x="460" y="199"/>
                    <a:pt x="460" y="199"/>
                    <a:pt x="460" y="199"/>
                  </a:cubicBezTo>
                  <a:cubicBezTo>
                    <a:pt x="654" y="6"/>
                    <a:pt x="654" y="6"/>
                    <a:pt x="654" y="6"/>
                  </a:cubicBezTo>
                  <a:cubicBezTo>
                    <a:pt x="1493" y="6"/>
                    <a:pt x="1493" y="6"/>
                    <a:pt x="1493" y="6"/>
                  </a:cubicBezTo>
                  <a:cubicBezTo>
                    <a:pt x="1487" y="0"/>
                    <a:pt x="1487" y="0"/>
                    <a:pt x="1487" y="0"/>
                  </a:cubicBezTo>
                  <a:cubicBezTo>
                    <a:pt x="651" y="0"/>
                    <a:pt x="651" y="0"/>
                    <a:pt x="651" y="0"/>
                  </a:cubicBezTo>
                  <a:cubicBezTo>
                    <a:pt x="457" y="194"/>
                    <a:pt x="457" y="194"/>
                    <a:pt x="457" y="194"/>
                  </a:cubicBezTo>
                  <a:cubicBezTo>
                    <a:pt x="43" y="194"/>
                    <a:pt x="43" y="194"/>
                    <a:pt x="43" y="194"/>
                  </a:cubicBezTo>
                  <a:cubicBezTo>
                    <a:pt x="41" y="184"/>
                    <a:pt x="32" y="177"/>
                    <a:pt x="22" y="177"/>
                  </a:cubicBezTo>
                  <a:cubicBezTo>
                    <a:pt x="10" y="177"/>
                    <a:pt x="0" y="187"/>
                    <a:pt x="0" y="199"/>
                  </a:cubicBezTo>
                  <a:close/>
                  <a:moveTo>
                    <a:pt x="22" y="189"/>
                  </a:moveTo>
                  <a:cubicBezTo>
                    <a:pt x="28" y="189"/>
                    <a:pt x="32" y="193"/>
                    <a:pt x="32" y="199"/>
                  </a:cubicBezTo>
                  <a:cubicBezTo>
                    <a:pt x="32" y="205"/>
                    <a:pt x="28" y="210"/>
                    <a:pt x="22" y="210"/>
                  </a:cubicBezTo>
                  <a:cubicBezTo>
                    <a:pt x="16" y="210"/>
                    <a:pt x="11" y="205"/>
                    <a:pt x="11" y="199"/>
                  </a:cubicBezTo>
                  <a:cubicBezTo>
                    <a:pt x="11" y="193"/>
                    <a:pt x="16" y="189"/>
                    <a:pt x="22" y="1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3" name="Freeform 60"/>
            <p:cNvSpPr>
              <a:spLocks noEditPoints="1"/>
            </p:cNvSpPr>
            <p:nvPr/>
          </p:nvSpPr>
          <p:spPr bwMode="auto">
            <a:xfrm flipH="1">
              <a:off x="9877783" y="695675"/>
              <a:ext cx="615611" cy="84448"/>
            </a:xfrm>
            <a:custGeom>
              <a:avLst/>
              <a:gdLst>
                <a:gd name="T0" fmla="*/ 0 w 320"/>
                <a:gd name="T1" fmla="*/ 22 h 44"/>
                <a:gd name="T2" fmla="*/ 22 w 320"/>
                <a:gd name="T3" fmla="*/ 44 h 44"/>
                <a:gd name="T4" fmla="*/ 44 w 320"/>
                <a:gd name="T5" fmla="*/ 24 h 44"/>
                <a:gd name="T6" fmla="*/ 320 w 320"/>
                <a:gd name="T7" fmla="*/ 24 h 44"/>
                <a:gd name="T8" fmla="*/ 315 w 320"/>
                <a:gd name="T9" fmla="*/ 19 h 44"/>
                <a:gd name="T10" fmla="*/ 44 w 320"/>
                <a:gd name="T11" fmla="*/ 19 h 44"/>
                <a:gd name="T12" fmla="*/ 22 w 320"/>
                <a:gd name="T13" fmla="*/ 0 h 44"/>
                <a:gd name="T14" fmla="*/ 0 w 320"/>
                <a:gd name="T15" fmla="*/ 22 h 44"/>
                <a:gd name="T16" fmla="*/ 22 w 320"/>
                <a:gd name="T17" fmla="*/ 11 h 44"/>
                <a:gd name="T18" fmla="*/ 33 w 320"/>
                <a:gd name="T19" fmla="*/ 22 h 44"/>
                <a:gd name="T20" fmla="*/ 22 w 320"/>
                <a:gd name="T21" fmla="*/ 32 h 44"/>
                <a:gd name="T22" fmla="*/ 12 w 320"/>
                <a:gd name="T23" fmla="*/ 22 h 44"/>
                <a:gd name="T24" fmla="*/ 22 w 320"/>
                <a:gd name="T25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20" h="44">
                  <a:moveTo>
                    <a:pt x="0" y="22"/>
                  </a:move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5"/>
                    <a:pt x="44" y="24"/>
                  </a:cubicBezTo>
                  <a:cubicBezTo>
                    <a:pt x="320" y="24"/>
                    <a:pt x="320" y="24"/>
                    <a:pt x="320" y="24"/>
                  </a:cubicBezTo>
                  <a:cubicBezTo>
                    <a:pt x="315" y="19"/>
                    <a:pt x="315" y="19"/>
                    <a:pt x="315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lose/>
                  <a:moveTo>
                    <a:pt x="22" y="11"/>
                  </a:move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2"/>
                    <a:pt x="22" y="32"/>
                  </a:cubicBezTo>
                  <a:cubicBezTo>
                    <a:pt x="16" y="32"/>
                    <a:pt x="12" y="28"/>
                    <a:pt x="12" y="22"/>
                  </a:cubicBezTo>
                  <a:cubicBezTo>
                    <a:pt x="12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4" name="Freeform 61"/>
            <p:cNvSpPr>
              <a:spLocks noEditPoints="1"/>
            </p:cNvSpPr>
            <p:nvPr/>
          </p:nvSpPr>
          <p:spPr bwMode="auto">
            <a:xfrm flipH="1">
              <a:off x="9980590" y="625914"/>
              <a:ext cx="2993606" cy="405104"/>
            </a:xfrm>
            <a:custGeom>
              <a:avLst/>
              <a:gdLst>
                <a:gd name="T0" fmla="*/ 0 w 1556"/>
                <a:gd name="T1" fmla="*/ 188 h 210"/>
                <a:gd name="T2" fmla="*/ 22 w 1556"/>
                <a:gd name="T3" fmla="*/ 210 h 210"/>
                <a:gd name="T4" fmla="*/ 43 w 1556"/>
                <a:gd name="T5" fmla="*/ 191 h 210"/>
                <a:gd name="T6" fmla="*/ 681 w 1556"/>
                <a:gd name="T7" fmla="*/ 191 h 210"/>
                <a:gd name="T8" fmla="*/ 866 w 1556"/>
                <a:gd name="T9" fmla="*/ 6 h 210"/>
                <a:gd name="T10" fmla="*/ 1556 w 1556"/>
                <a:gd name="T11" fmla="*/ 6 h 210"/>
                <a:gd name="T12" fmla="*/ 1550 w 1556"/>
                <a:gd name="T13" fmla="*/ 0 h 210"/>
                <a:gd name="T14" fmla="*/ 864 w 1556"/>
                <a:gd name="T15" fmla="*/ 0 h 210"/>
                <a:gd name="T16" fmla="*/ 678 w 1556"/>
                <a:gd name="T17" fmla="*/ 186 h 210"/>
                <a:gd name="T18" fmla="*/ 43 w 1556"/>
                <a:gd name="T19" fmla="*/ 186 h 210"/>
                <a:gd name="T20" fmla="*/ 22 w 1556"/>
                <a:gd name="T21" fmla="*/ 167 h 210"/>
                <a:gd name="T22" fmla="*/ 0 w 1556"/>
                <a:gd name="T23" fmla="*/ 188 h 210"/>
                <a:gd name="T24" fmla="*/ 22 w 1556"/>
                <a:gd name="T25" fmla="*/ 178 h 210"/>
                <a:gd name="T26" fmla="*/ 32 w 1556"/>
                <a:gd name="T27" fmla="*/ 188 h 210"/>
                <a:gd name="T28" fmla="*/ 22 w 1556"/>
                <a:gd name="T29" fmla="*/ 199 h 210"/>
                <a:gd name="T30" fmla="*/ 11 w 1556"/>
                <a:gd name="T31" fmla="*/ 188 h 210"/>
                <a:gd name="T32" fmla="*/ 22 w 1556"/>
                <a:gd name="T33" fmla="*/ 178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56" h="210">
                  <a:moveTo>
                    <a:pt x="0" y="188"/>
                  </a:moveTo>
                  <a:cubicBezTo>
                    <a:pt x="0" y="200"/>
                    <a:pt x="9" y="210"/>
                    <a:pt x="22" y="210"/>
                  </a:cubicBezTo>
                  <a:cubicBezTo>
                    <a:pt x="33" y="210"/>
                    <a:pt x="42" y="202"/>
                    <a:pt x="43" y="191"/>
                  </a:cubicBezTo>
                  <a:cubicBezTo>
                    <a:pt x="681" y="191"/>
                    <a:pt x="681" y="191"/>
                    <a:pt x="681" y="191"/>
                  </a:cubicBezTo>
                  <a:cubicBezTo>
                    <a:pt x="866" y="6"/>
                    <a:pt x="866" y="6"/>
                    <a:pt x="866" y="6"/>
                  </a:cubicBezTo>
                  <a:cubicBezTo>
                    <a:pt x="1556" y="6"/>
                    <a:pt x="1556" y="6"/>
                    <a:pt x="1556" y="6"/>
                  </a:cubicBezTo>
                  <a:cubicBezTo>
                    <a:pt x="1550" y="0"/>
                    <a:pt x="1550" y="0"/>
                    <a:pt x="1550" y="0"/>
                  </a:cubicBezTo>
                  <a:cubicBezTo>
                    <a:pt x="864" y="0"/>
                    <a:pt x="864" y="0"/>
                    <a:pt x="864" y="0"/>
                  </a:cubicBezTo>
                  <a:cubicBezTo>
                    <a:pt x="678" y="186"/>
                    <a:pt x="678" y="186"/>
                    <a:pt x="678" y="186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2" y="175"/>
                    <a:pt x="33" y="167"/>
                    <a:pt x="22" y="167"/>
                  </a:cubicBezTo>
                  <a:cubicBezTo>
                    <a:pt x="9" y="167"/>
                    <a:pt x="0" y="176"/>
                    <a:pt x="0" y="188"/>
                  </a:cubicBezTo>
                  <a:close/>
                  <a:moveTo>
                    <a:pt x="22" y="178"/>
                  </a:moveTo>
                  <a:cubicBezTo>
                    <a:pt x="27" y="178"/>
                    <a:pt x="32" y="183"/>
                    <a:pt x="32" y="188"/>
                  </a:cubicBezTo>
                  <a:cubicBezTo>
                    <a:pt x="32" y="194"/>
                    <a:pt x="27" y="199"/>
                    <a:pt x="22" y="199"/>
                  </a:cubicBezTo>
                  <a:cubicBezTo>
                    <a:pt x="16" y="199"/>
                    <a:pt x="11" y="194"/>
                    <a:pt x="11" y="188"/>
                  </a:cubicBezTo>
                  <a:cubicBezTo>
                    <a:pt x="11" y="183"/>
                    <a:pt x="16" y="178"/>
                    <a:pt x="22" y="17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5" name="Freeform 62"/>
            <p:cNvSpPr>
              <a:spLocks noEditPoints="1"/>
            </p:cNvSpPr>
            <p:nvPr/>
          </p:nvSpPr>
          <p:spPr bwMode="auto">
            <a:xfrm flipH="1">
              <a:off x="10046679" y="333407"/>
              <a:ext cx="971759" cy="238657"/>
            </a:xfrm>
            <a:custGeom>
              <a:avLst/>
              <a:gdLst>
                <a:gd name="T0" fmla="*/ 0 w 505"/>
                <a:gd name="T1" fmla="*/ 22 h 124"/>
                <a:gd name="T2" fmla="*/ 22 w 505"/>
                <a:gd name="T3" fmla="*/ 44 h 124"/>
                <a:gd name="T4" fmla="*/ 43 w 505"/>
                <a:gd name="T5" fmla="*/ 23 h 124"/>
                <a:gd name="T6" fmla="*/ 195 w 505"/>
                <a:gd name="T7" fmla="*/ 23 h 124"/>
                <a:gd name="T8" fmla="*/ 296 w 505"/>
                <a:gd name="T9" fmla="*/ 124 h 124"/>
                <a:gd name="T10" fmla="*/ 505 w 505"/>
                <a:gd name="T11" fmla="*/ 124 h 124"/>
                <a:gd name="T12" fmla="*/ 500 w 505"/>
                <a:gd name="T13" fmla="*/ 119 h 124"/>
                <a:gd name="T14" fmla="*/ 299 w 505"/>
                <a:gd name="T15" fmla="*/ 119 h 124"/>
                <a:gd name="T16" fmla="*/ 197 w 505"/>
                <a:gd name="T17" fmla="*/ 18 h 124"/>
                <a:gd name="T18" fmla="*/ 43 w 505"/>
                <a:gd name="T19" fmla="*/ 18 h 124"/>
                <a:gd name="T20" fmla="*/ 22 w 505"/>
                <a:gd name="T21" fmla="*/ 0 h 124"/>
                <a:gd name="T22" fmla="*/ 0 w 505"/>
                <a:gd name="T23" fmla="*/ 22 h 124"/>
                <a:gd name="T24" fmla="*/ 22 w 505"/>
                <a:gd name="T25" fmla="*/ 11 h 124"/>
                <a:gd name="T26" fmla="*/ 32 w 505"/>
                <a:gd name="T27" fmla="*/ 22 h 124"/>
                <a:gd name="T28" fmla="*/ 22 w 505"/>
                <a:gd name="T29" fmla="*/ 33 h 124"/>
                <a:gd name="T30" fmla="*/ 11 w 505"/>
                <a:gd name="T31" fmla="*/ 22 h 124"/>
                <a:gd name="T32" fmla="*/ 22 w 505"/>
                <a:gd name="T33" fmla="*/ 11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5" h="124">
                  <a:moveTo>
                    <a:pt x="0" y="22"/>
                  </a:move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3" y="35"/>
                    <a:pt x="43" y="23"/>
                  </a:cubicBezTo>
                  <a:cubicBezTo>
                    <a:pt x="195" y="23"/>
                    <a:pt x="195" y="23"/>
                    <a:pt x="195" y="23"/>
                  </a:cubicBezTo>
                  <a:cubicBezTo>
                    <a:pt x="296" y="124"/>
                    <a:pt x="296" y="124"/>
                    <a:pt x="296" y="124"/>
                  </a:cubicBezTo>
                  <a:cubicBezTo>
                    <a:pt x="505" y="124"/>
                    <a:pt x="505" y="124"/>
                    <a:pt x="505" y="124"/>
                  </a:cubicBezTo>
                  <a:cubicBezTo>
                    <a:pt x="500" y="119"/>
                    <a:pt x="500" y="119"/>
                    <a:pt x="500" y="119"/>
                  </a:cubicBezTo>
                  <a:cubicBezTo>
                    <a:pt x="299" y="119"/>
                    <a:pt x="299" y="119"/>
                    <a:pt x="299" y="119"/>
                  </a:cubicBezTo>
                  <a:cubicBezTo>
                    <a:pt x="197" y="18"/>
                    <a:pt x="197" y="18"/>
                    <a:pt x="197" y="18"/>
                  </a:cubicBezTo>
                  <a:cubicBezTo>
                    <a:pt x="43" y="18"/>
                    <a:pt x="43" y="18"/>
                    <a:pt x="43" y="18"/>
                  </a:cubicBezTo>
                  <a:cubicBezTo>
                    <a:pt x="41" y="8"/>
                    <a:pt x="32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lose/>
                  <a:moveTo>
                    <a:pt x="22" y="11"/>
                  </a:moveTo>
                  <a:cubicBezTo>
                    <a:pt x="28" y="11"/>
                    <a:pt x="32" y="16"/>
                    <a:pt x="32" y="22"/>
                  </a:cubicBezTo>
                  <a:cubicBezTo>
                    <a:pt x="32" y="28"/>
                    <a:pt x="28" y="33"/>
                    <a:pt x="22" y="33"/>
                  </a:cubicBez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6" name="Freeform 63"/>
            <p:cNvSpPr>
              <a:spLocks noEditPoints="1"/>
            </p:cNvSpPr>
            <p:nvPr/>
          </p:nvSpPr>
          <p:spPr bwMode="auto">
            <a:xfrm flipH="1">
              <a:off x="10147037" y="423974"/>
              <a:ext cx="259462" cy="84448"/>
            </a:xfrm>
            <a:custGeom>
              <a:avLst/>
              <a:gdLst>
                <a:gd name="T0" fmla="*/ 0 w 135"/>
                <a:gd name="T1" fmla="*/ 22 h 44"/>
                <a:gd name="T2" fmla="*/ 22 w 135"/>
                <a:gd name="T3" fmla="*/ 44 h 44"/>
                <a:gd name="T4" fmla="*/ 44 w 135"/>
                <a:gd name="T5" fmla="*/ 25 h 44"/>
                <a:gd name="T6" fmla="*/ 135 w 135"/>
                <a:gd name="T7" fmla="*/ 25 h 44"/>
                <a:gd name="T8" fmla="*/ 129 w 135"/>
                <a:gd name="T9" fmla="*/ 19 h 44"/>
                <a:gd name="T10" fmla="*/ 44 w 135"/>
                <a:gd name="T11" fmla="*/ 19 h 44"/>
                <a:gd name="T12" fmla="*/ 22 w 135"/>
                <a:gd name="T13" fmla="*/ 0 h 44"/>
                <a:gd name="T14" fmla="*/ 0 w 135"/>
                <a:gd name="T15" fmla="*/ 22 h 44"/>
                <a:gd name="T16" fmla="*/ 22 w 135"/>
                <a:gd name="T17" fmla="*/ 12 h 44"/>
                <a:gd name="T18" fmla="*/ 33 w 135"/>
                <a:gd name="T19" fmla="*/ 22 h 44"/>
                <a:gd name="T20" fmla="*/ 22 w 135"/>
                <a:gd name="T21" fmla="*/ 33 h 44"/>
                <a:gd name="T22" fmla="*/ 11 w 135"/>
                <a:gd name="T23" fmla="*/ 22 h 44"/>
                <a:gd name="T24" fmla="*/ 22 w 135"/>
                <a:gd name="T25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5" h="44">
                  <a:moveTo>
                    <a:pt x="0" y="22"/>
                  </a:move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6"/>
                    <a:pt x="4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29" y="19"/>
                    <a:pt x="129" y="19"/>
                    <a:pt x="129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9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lose/>
                  <a:moveTo>
                    <a:pt x="22" y="12"/>
                  </a:moveTo>
                  <a:cubicBezTo>
                    <a:pt x="28" y="12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2"/>
                    <a:pt x="22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7" name="Freeform 64"/>
            <p:cNvSpPr>
              <a:spLocks noEditPoints="1"/>
            </p:cNvSpPr>
            <p:nvPr/>
          </p:nvSpPr>
          <p:spPr bwMode="auto">
            <a:xfrm flipH="1">
              <a:off x="10560707" y="9080"/>
              <a:ext cx="1009700" cy="84448"/>
            </a:xfrm>
            <a:custGeom>
              <a:avLst/>
              <a:gdLst>
                <a:gd name="T0" fmla="*/ 0 w 525"/>
                <a:gd name="T1" fmla="*/ 22 h 44"/>
                <a:gd name="T2" fmla="*/ 21 w 525"/>
                <a:gd name="T3" fmla="*/ 44 h 44"/>
                <a:gd name="T4" fmla="*/ 43 w 525"/>
                <a:gd name="T5" fmla="*/ 25 h 44"/>
                <a:gd name="T6" fmla="*/ 525 w 525"/>
                <a:gd name="T7" fmla="*/ 25 h 44"/>
                <a:gd name="T8" fmla="*/ 519 w 525"/>
                <a:gd name="T9" fmla="*/ 19 h 44"/>
                <a:gd name="T10" fmla="*/ 43 w 525"/>
                <a:gd name="T11" fmla="*/ 19 h 44"/>
                <a:gd name="T12" fmla="*/ 21 w 525"/>
                <a:gd name="T13" fmla="*/ 0 h 44"/>
                <a:gd name="T14" fmla="*/ 0 w 525"/>
                <a:gd name="T15" fmla="*/ 22 h 44"/>
                <a:gd name="T16" fmla="*/ 21 w 525"/>
                <a:gd name="T17" fmla="*/ 11 h 44"/>
                <a:gd name="T18" fmla="*/ 32 w 525"/>
                <a:gd name="T19" fmla="*/ 22 h 44"/>
                <a:gd name="T20" fmla="*/ 21 w 525"/>
                <a:gd name="T21" fmla="*/ 33 h 44"/>
                <a:gd name="T22" fmla="*/ 11 w 525"/>
                <a:gd name="T23" fmla="*/ 22 h 44"/>
                <a:gd name="T24" fmla="*/ 21 w 525"/>
                <a:gd name="T25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5" h="44">
                  <a:moveTo>
                    <a:pt x="0" y="22"/>
                  </a:moveTo>
                  <a:cubicBezTo>
                    <a:pt x="0" y="34"/>
                    <a:pt x="9" y="44"/>
                    <a:pt x="21" y="44"/>
                  </a:cubicBezTo>
                  <a:cubicBezTo>
                    <a:pt x="33" y="44"/>
                    <a:pt x="42" y="36"/>
                    <a:pt x="43" y="25"/>
                  </a:cubicBezTo>
                  <a:cubicBezTo>
                    <a:pt x="525" y="25"/>
                    <a:pt x="525" y="25"/>
                    <a:pt x="525" y="25"/>
                  </a:cubicBezTo>
                  <a:cubicBezTo>
                    <a:pt x="519" y="19"/>
                    <a:pt x="519" y="19"/>
                    <a:pt x="519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2" y="9"/>
                    <a:pt x="33" y="0"/>
                    <a:pt x="21" y="0"/>
                  </a:cubicBezTo>
                  <a:cubicBezTo>
                    <a:pt x="9" y="0"/>
                    <a:pt x="0" y="10"/>
                    <a:pt x="0" y="22"/>
                  </a:cubicBezTo>
                  <a:close/>
                  <a:moveTo>
                    <a:pt x="21" y="11"/>
                  </a:moveTo>
                  <a:cubicBezTo>
                    <a:pt x="27" y="11"/>
                    <a:pt x="32" y="16"/>
                    <a:pt x="32" y="22"/>
                  </a:cubicBezTo>
                  <a:cubicBezTo>
                    <a:pt x="32" y="28"/>
                    <a:pt x="27" y="33"/>
                    <a:pt x="21" y="33"/>
                  </a:cubicBez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2"/>
                    <a:pt x="21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8" name="Freeform 65"/>
            <p:cNvSpPr>
              <a:spLocks noEditPoints="1"/>
            </p:cNvSpPr>
            <p:nvPr userDrawn="1"/>
          </p:nvSpPr>
          <p:spPr bwMode="auto">
            <a:xfrm flipH="1">
              <a:off x="10646379" y="-38652"/>
              <a:ext cx="2616651" cy="435701"/>
            </a:xfrm>
            <a:custGeom>
              <a:avLst/>
              <a:gdLst>
                <a:gd name="T0" fmla="*/ 0 w 1360"/>
                <a:gd name="T1" fmla="*/ 204 h 226"/>
                <a:gd name="T2" fmla="*/ 22 w 1360"/>
                <a:gd name="T3" fmla="*/ 226 h 226"/>
                <a:gd name="T4" fmla="*/ 43 w 1360"/>
                <a:gd name="T5" fmla="*/ 208 h 226"/>
                <a:gd name="T6" fmla="*/ 714 w 1360"/>
                <a:gd name="T7" fmla="*/ 208 h 226"/>
                <a:gd name="T8" fmla="*/ 714 w 1360"/>
                <a:gd name="T9" fmla="*/ 5 h 226"/>
                <a:gd name="T10" fmla="*/ 1360 w 1360"/>
                <a:gd name="T11" fmla="*/ 5 h 226"/>
                <a:gd name="T12" fmla="*/ 1355 w 1360"/>
                <a:gd name="T13" fmla="*/ 0 h 226"/>
                <a:gd name="T14" fmla="*/ 709 w 1360"/>
                <a:gd name="T15" fmla="*/ 0 h 226"/>
                <a:gd name="T16" fmla="*/ 709 w 1360"/>
                <a:gd name="T17" fmla="*/ 202 h 226"/>
                <a:gd name="T18" fmla="*/ 43 w 1360"/>
                <a:gd name="T19" fmla="*/ 202 h 226"/>
                <a:gd name="T20" fmla="*/ 22 w 1360"/>
                <a:gd name="T21" fmla="*/ 182 h 226"/>
                <a:gd name="T22" fmla="*/ 0 w 1360"/>
                <a:gd name="T23" fmla="*/ 204 h 226"/>
                <a:gd name="T24" fmla="*/ 22 w 1360"/>
                <a:gd name="T25" fmla="*/ 193 h 226"/>
                <a:gd name="T26" fmla="*/ 32 w 1360"/>
                <a:gd name="T27" fmla="*/ 204 h 226"/>
                <a:gd name="T28" fmla="*/ 22 w 1360"/>
                <a:gd name="T29" fmla="*/ 214 h 226"/>
                <a:gd name="T30" fmla="*/ 11 w 1360"/>
                <a:gd name="T31" fmla="*/ 204 h 226"/>
                <a:gd name="T32" fmla="*/ 22 w 1360"/>
                <a:gd name="T33" fmla="*/ 193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60" h="226">
                  <a:moveTo>
                    <a:pt x="0" y="204"/>
                  </a:moveTo>
                  <a:cubicBezTo>
                    <a:pt x="0" y="216"/>
                    <a:pt x="10" y="226"/>
                    <a:pt x="22" y="226"/>
                  </a:cubicBezTo>
                  <a:cubicBezTo>
                    <a:pt x="32" y="226"/>
                    <a:pt x="41" y="218"/>
                    <a:pt x="43" y="208"/>
                  </a:cubicBezTo>
                  <a:cubicBezTo>
                    <a:pt x="714" y="208"/>
                    <a:pt x="714" y="208"/>
                    <a:pt x="714" y="208"/>
                  </a:cubicBezTo>
                  <a:cubicBezTo>
                    <a:pt x="714" y="5"/>
                    <a:pt x="714" y="5"/>
                    <a:pt x="714" y="5"/>
                  </a:cubicBezTo>
                  <a:cubicBezTo>
                    <a:pt x="1360" y="5"/>
                    <a:pt x="1360" y="5"/>
                    <a:pt x="1360" y="5"/>
                  </a:cubicBezTo>
                  <a:cubicBezTo>
                    <a:pt x="1355" y="0"/>
                    <a:pt x="1355" y="0"/>
                    <a:pt x="1355" y="0"/>
                  </a:cubicBezTo>
                  <a:cubicBezTo>
                    <a:pt x="709" y="0"/>
                    <a:pt x="709" y="0"/>
                    <a:pt x="709" y="0"/>
                  </a:cubicBezTo>
                  <a:cubicBezTo>
                    <a:pt x="709" y="202"/>
                    <a:pt x="709" y="202"/>
                    <a:pt x="709" y="202"/>
                  </a:cubicBezTo>
                  <a:cubicBezTo>
                    <a:pt x="43" y="202"/>
                    <a:pt x="43" y="202"/>
                    <a:pt x="43" y="202"/>
                  </a:cubicBezTo>
                  <a:cubicBezTo>
                    <a:pt x="43" y="191"/>
                    <a:pt x="33" y="182"/>
                    <a:pt x="22" y="182"/>
                  </a:cubicBezTo>
                  <a:cubicBezTo>
                    <a:pt x="10" y="182"/>
                    <a:pt x="0" y="192"/>
                    <a:pt x="0" y="204"/>
                  </a:cubicBezTo>
                  <a:close/>
                  <a:moveTo>
                    <a:pt x="22" y="193"/>
                  </a:moveTo>
                  <a:cubicBezTo>
                    <a:pt x="28" y="193"/>
                    <a:pt x="32" y="198"/>
                    <a:pt x="32" y="204"/>
                  </a:cubicBezTo>
                  <a:cubicBezTo>
                    <a:pt x="32" y="210"/>
                    <a:pt x="28" y="214"/>
                    <a:pt x="22" y="214"/>
                  </a:cubicBezTo>
                  <a:cubicBezTo>
                    <a:pt x="16" y="214"/>
                    <a:pt x="11" y="210"/>
                    <a:pt x="11" y="204"/>
                  </a:cubicBezTo>
                  <a:cubicBezTo>
                    <a:pt x="11" y="198"/>
                    <a:pt x="16" y="193"/>
                    <a:pt x="22" y="19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69" name="Freeform 66"/>
            <p:cNvSpPr>
              <a:spLocks noEditPoints="1"/>
            </p:cNvSpPr>
            <p:nvPr/>
          </p:nvSpPr>
          <p:spPr bwMode="auto">
            <a:xfrm flipH="1">
              <a:off x="10342857" y="226930"/>
              <a:ext cx="84448" cy="150537"/>
            </a:xfrm>
            <a:custGeom>
              <a:avLst/>
              <a:gdLst>
                <a:gd name="T0" fmla="*/ 19 w 44"/>
                <a:gd name="T1" fmla="*/ 35 h 78"/>
                <a:gd name="T2" fmla="*/ 0 w 44"/>
                <a:gd name="T3" fmla="*/ 56 h 78"/>
                <a:gd name="T4" fmla="*/ 22 w 44"/>
                <a:gd name="T5" fmla="*/ 78 h 78"/>
                <a:gd name="T6" fmla="*/ 44 w 44"/>
                <a:gd name="T7" fmla="*/ 56 h 78"/>
                <a:gd name="T8" fmla="*/ 24 w 44"/>
                <a:gd name="T9" fmla="*/ 35 h 78"/>
                <a:gd name="T10" fmla="*/ 24 w 44"/>
                <a:gd name="T11" fmla="*/ 5 h 78"/>
                <a:gd name="T12" fmla="*/ 19 w 44"/>
                <a:gd name="T13" fmla="*/ 0 h 78"/>
                <a:gd name="T14" fmla="*/ 19 w 44"/>
                <a:gd name="T15" fmla="*/ 35 h 78"/>
                <a:gd name="T16" fmla="*/ 22 w 44"/>
                <a:gd name="T17" fmla="*/ 46 h 78"/>
                <a:gd name="T18" fmla="*/ 33 w 44"/>
                <a:gd name="T19" fmla="*/ 56 h 78"/>
                <a:gd name="T20" fmla="*/ 22 w 44"/>
                <a:gd name="T21" fmla="*/ 67 h 78"/>
                <a:gd name="T22" fmla="*/ 11 w 44"/>
                <a:gd name="T23" fmla="*/ 56 h 78"/>
                <a:gd name="T24" fmla="*/ 22 w 44"/>
                <a:gd name="T25" fmla="*/ 46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" h="78">
                  <a:moveTo>
                    <a:pt x="19" y="35"/>
                  </a:moveTo>
                  <a:cubicBezTo>
                    <a:pt x="8" y="36"/>
                    <a:pt x="0" y="45"/>
                    <a:pt x="0" y="56"/>
                  </a:cubicBezTo>
                  <a:cubicBezTo>
                    <a:pt x="0" y="68"/>
                    <a:pt x="10" y="78"/>
                    <a:pt x="22" y="78"/>
                  </a:cubicBezTo>
                  <a:cubicBezTo>
                    <a:pt x="34" y="78"/>
                    <a:pt x="44" y="68"/>
                    <a:pt x="44" y="56"/>
                  </a:cubicBezTo>
                  <a:cubicBezTo>
                    <a:pt x="44" y="45"/>
                    <a:pt x="35" y="36"/>
                    <a:pt x="24" y="35"/>
                  </a:cubicBezTo>
                  <a:cubicBezTo>
                    <a:pt x="24" y="5"/>
                    <a:pt x="24" y="5"/>
                    <a:pt x="24" y="5"/>
                  </a:cubicBezTo>
                  <a:cubicBezTo>
                    <a:pt x="19" y="0"/>
                    <a:pt x="19" y="0"/>
                    <a:pt x="19" y="0"/>
                  </a:cubicBezTo>
                  <a:lnTo>
                    <a:pt x="19" y="35"/>
                  </a:lnTo>
                  <a:close/>
                  <a:moveTo>
                    <a:pt x="22" y="46"/>
                  </a:moveTo>
                  <a:cubicBezTo>
                    <a:pt x="28" y="46"/>
                    <a:pt x="33" y="50"/>
                    <a:pt x="33" y="56"/>
                  </a:cubicBezTo>
                  <a:cubicBezTo>
                    <a:pt x="33" y="62"/>
                    <a:pt x="28" y="67"/>
                    <a:pt x="22" y="67"/>
                  </a:cubicBezTo>
                  <a:cubicBezTo>
                    <a:pt x="16" y="67"/>
                    <a:pt x="11" y="62"/>
                    <a:pt x="11" y="56"/>
                  </a:cubicBezTo>
                  <a:cubicBezTo>
                    <a:pt x="11" y="50"/>
                    <a:pt x="16" y="46"/>
                    <a:pt x="22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0" name="Freeform 67"/>
            <p:cNvSpPr>
              <a:spLocks noEditPoints="1"/>
            </p:cNvSpPr>
            <p:nvPr/>
          </p:nvSpPr>
          <p:spPr bwMode="auto">
            <a:xfrm flipH="1">
              <a:off x="8513159" y="11527"/>
              <a:ext cx="1490683" cy="308417"/>
            </a:xfrm>
            <a:custGeom>
              <a:avLst/>
              <a:gdLst>
                <a:gd name="T0" fmla="*/ 753 w 775"/>
                <a:gd name="T1" fmla="*/ 0 h 160"/>
                <a:gd name="T2" fmla="*/ 731 w 775"/>
                <a:gd name="T3" fmla="*/ 20 h 160"/>
                <a:gd name="T4" fmla="*/ 17 w 775"/>
                <a:gd name="T5" fmla="*/ 20 h 160"/>
                <a:gd name="T6" fmla="*/ 17 w 775"/>
                <a:gd name="T7" fmla="*/ 117 h 160"/>
                <a:gd name="T8" fmla="*/ 0 w 775"/>
                <a:gd name="T9" fmla="*/ 138 h 160"/>
                <a:gd name="T10" fmla="*/ 22 w 775"/>
                <a:gd name="T11" fmla="*/ 160 h 160"/>
                <a:gd name="T12" fmla="*/ 44 w 775"/>
                <a:gd name="T13" fmla="*/ 138 h 160"/>
                <a:gd name="T14" fmla="*/ 23 w 775"/>
                <a:gd name="T15" fmla="*/ 117 h 160"/>
                <a:gd name="T16" fmla="*/ 23 w 775"/>
                <a:gd name="T17" fmla="*/ 26 h 160"/>
                <a:gd name="T18" fmla="*/ 731 w 775"/>
                <a:gd name="T19" fmla="*/ 26 h 160"/>
                <a:gd name="T20" fmla="*/ 753 w 775"/>
                <a:gd name="T21" fmla="*/ 44 h 160"/>
                <a:gd name="T22" fmla="*/ 775 w 775"/>
                <a:gd name="T23" fmla="*/ 22 h 160"/>
                <a:gd name="T24" fmla="*/ 753 w 775"/>
                <a:gd name="T25" fmla="*/ 0 h 160"/>
                <a:gd name="T26" fmla="*/ 33 w 775"/>
                <a:gd name="T27" fmla="*/ 138 h 160"/>
                <a:gd name="T28" fmla="*/ 22 w 775"/>
                <a:gd name="T29" fmla="*/ 149 h 160"/>
                <a:gd name="T30" fmla="*/ 12 w 775"/>
                <a:gd name="T31" fmla="*/ 138 h 160"/>
                <a:gd name="T32" fmla="*/ 22 w 775"/>
                <a:gd name="T33" fmla="*/ 128 h 160"/>
                <a:gd name="T34" fmla="*/ 33 w 775"/>
                <a:gd name="T35" fmla="*/ 138 h 160"/>
                <a:gd name="T36" fmla="*/ 753 w 775"/>
                <a:gd name="T37" fmla="*/ 33 h 160"/>
                <a:gd name="T38" fmla="*/ 742 w 775"/>
                <a:gd name="T39" fmla="*/ 22 h 160"/>
                <a:gd name="T40" fmla="*/ 753 w 775"/>
                <a:gd name="T41" fmla="*/ 12 h 160"/>
                <a:gd name="T42" fmla="*/ 763 w 775"/>
                <a:gd name="T43" fmla="*/ 22 h 160"/>
                <a:gd name="T44" fmla="*/ 753 w 775"/>
                <a:gd name="T45" fmla="*/ 33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775" h="160">
                  <a:moveTo>
                    <a:pt x="753" y="0"/>
                  </a:moveTo>
                  <a:cubicBezTo>
                    <a:pt x="741" y="0"/>
                    <a:pt x="732" y="9"/>
                    <a:pt x="731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8" y="120"/>
                    <a:pt x="0" y="128"/>
                    <a:pt x="0" y="138"/>
                  </a:cubicBezTo>
                  <a:cubicBezTo>
                    <a:pt x="0" y="151"/>
                    <a:pt x="10" y="160"/>
                    <a:pt x="22" y="160"/>
                  </a:cubicBezTo>
                  <a:cubicBezTo>
                    <a:pt x="34" y="160"/>
                    <a:pt x="44" y="151"/>
                    <a:pt x="44" y="138"/>
                  </a:cubicBezTo>
                  <a:cubicBezTo>
                    <a:pt x="44" y="127"/>
                    <a:pt x="35" y="117"/>
                    <a:pt x="23" y="117"/>
                  </a:cubicBezTo>
                  <a:cubicBezTo>
                    <a:pt x="23" y="26"/>
                    <a:pt x="23" y="26"/>
                    <a:pt x="23" y="26"/>
                  </a:cubicBezTo>
                  <a:cubicBezTo>
                    <a:pt x="731" y="26"/>
                    <a:pt x="731" y="26"/>
                    <a:pt x="731" y="26"/>
                  </a:cubicBezTo>
                  <a:cubicBezTo>
                    <a:pt x="733" y="36"/>
                    <a:pt x="742" y="44"/>
                    <a:pt x="753" y="44"/>
                  </a:cubicBezTo>
                  <a:cubicBezTo>
                    <a:pt x="765" y="44"/>
                    <a:pt x="775" y="34"/>
                    <a:pt x="775" y="22"/>
                  </a:cubicBezTo>
                  <a:cubicBezTo>
                    <a:pt x="775" y="10"/>
                    <a:pt x="765" y="0"/>
                    <a:pt x="753" y="0"/>
                  </a:cubicBezTo>
                  <a:close/>
                  <a:moveTo>
                    <a:pt x="33" y="138"/>
                  </a:moveTo>
                  <a:cubicBezTo>
                    <a:pt x="33" y="144"/>
                    <a:pt x="28" y="149"/>
                    <a:pt x="22" y="149"/>
                  </a:cubicBezTo>
                  <a:cubicBezTo>
                    <a:pt x="16" y="149"/>
                    <a:pt x="12" y="144"/>
                    <a:pt x="12" y="138"/>
                  </a:cubicBezTo>
                  <a:cubicBezTo>
                    <a:pt x="12" y="133"/>
                    <a:pt x="16" y="128"/>
                    <a:pt x="22" y="128"/>
                  </a:cubicBezTo>
                  <a:cubicBezTo>
                    <a:pt x="28" y="128"/>
                    <a:pt x="33" y="133"/>
                    <a:pt x="33" y="138"/>
                  </a:cubicBezTo>
                  <a:close/>
                  <a:moveTo>
                    <a:pt x="753" y="33"/>
                  </a:moveTo>
                  <a:cubicBezTo>
                    <a:pt x="747" y="33"/>
                    <a:pt x="742" y="28"/>
                    <a:pt x="742" y="22"/>
                  </a:cubicBezTo>
                  <a:cubicBezTo>
                    <a:pt x="742" y="16"/>
                    <a:pt x="747" y="12"/>
                    <a:pt x="753" y="12"/>
                  </a:cubicBezTo>
                  <a:cubicBezTo>
                    <a:pt x="759" y="12"/>
                    <a:pt x="763" y="16"/>
                    <a:pt x="763" y="22"/>
                  </a:cubicBezTo>
                  <a:cubicBezTo>
                    <a:pt x="763" y="28"/>
                    <a:pt x="759" y="33"/>
                    <a:pt x="753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1" name="Freeform 68"/>
            <p:cNvSpPr>
              <a:spLocks noEditPoints="1"/>
            </p:cNvSpPr>
            <p:nvPr/>
          </p:nvSpPr>
          <p:spPr bwMode="auto">
            <a:xfrm flipH="1">
              <a:off x="7138744" y="-77816"/>
              <a:ext cx="1080685" cy="85671"/>
            </a:xfrm>
            <a:custGeom>
              <a:avLst/>
              <a:gdLst>
                <a:gd name="T0" fmla="*/ 540 w 562"/>
                <a:gd name="T1" fmla="*/ 0 h 44"/>
                <a:gd name="T2" fmla="*/ 519 w 562"/>
                <a:gd name="T3" fmla="*/ 19 h 44"/>
                <a:gd name="T4" fmla="*/ 43 w 562"/>
                <a:gd name="T5" fmla="*/ 19 h 44"/>
                <a:gd name="T6" fmla="*/ 22 w 562"/>
                <a:gd name="T7" fmla="*/ 0 h 44"/>
                <a:gd name="T8" fmla="*/ 0 w 562"/>
                <a:gd name="T9" fmla="*/ 22 h 44"/>
                <a:gd name="T10" fmla="*/ 22 w 562"/>
                <a:gd name="T11" fmla="*/ 44 h 44"/>
                <a:gd name="T12" fmla="*/ 43 w 562"/>
                <a:gd name="T13" fmla="*/ 25 h 44"/>
                <a:gd name="T14" fmla="*/ 519 w 562"/>
                <a:gd name="T15" fmla="*/ 25 h 44"/>
                <a:gd name="T16" fmla="*/ 540 w 562"/>
                <a:gd name="T17" fmla="*/ 44 h 44"/>
                <a:gd name="T18" fmla="*/ 562 w 562"/>
                <a:gd name="T19" fmla="*/ 22 h 44"/>
                <a:gd name="T20" fmla="*/ 540 w 562"/>
                <a:gd name="T21" fmla="*/ 0 h 44"/>
                <a:gd name="T22" fmla="*/ 22 w 562"/>
                <a:gd name="T23" fmla="*/ 33 h 44"/>
                <a:gd name="T24" fmla="*/ 11 w 562"/>
                <a:gd name="T25" fmla="*/ 22 h 44"/>
                <a:gd name="T26" fmla="*/ 22 w 562"/>
                <a:gd name="T27" fmla="*/ 11 h 44"/>
                <a:gd name="T28" fmla="*/ 32 w 562"/>
                <a:gd name="T29" fmla="*/ 22 h 44"/>
                <a:gd name="T30" fmla="*/ 22 w 562"/>
                <a:gd name="T31" fmla="*/ 33 h 44"/>
                <a:gd name="T32" fmla="*/ 540 w 562"/>
                <a:gd name="T33" fmla="*/ 33 h 44"/>
                <a:gd name="T34" fmla="*/ 530 w 562"/>
                <a:gd name="T35" fmla="*/ 22 h 44"/>
                <a:gd name="T36" fmla="*/ 540 w 562"/>
                <a:gd name="T37" fmla="*/ 11 h 44"/>
                <a:gd name="T38" fmla="*/ 551 w 562"/>
                <a:gd name="T39" fmla="*/ 22 h 44"/>
                <a:gd name="T40" fmla="*/ 540 w 562"/>
                <a:gd name="T41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2" h="44">
                  <a:moveTo>
                    <a:pt x="540" y="0"/>
                  </a:moveTo>
                  <a:cubicBezTo>
                    <a:pt x="529" y="0"/>
                    <a:pt x="520" y="9"/>
                    <a:pt x="519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2" y="9"/>
                    <a:pt x="33" y="0"/>
                    <a:pt x="22" y="0"/>
                  </a:cubicBezTo>
                  <a:cubicBezTo>
                    <a:pt x="9" y="0"/>
                    <a:pt x="0" y="10"/>
                    <a:pt x="0" y="22"/>
                  </a:cubicBezTo>
                  <a:cubicBezTo>
                    <a:pt x="0" y="34"/>
                    <a:pt x="9" y="44"/>
                    <a:pt x="22" y="44"/>
                  </a:cubicBezTo>
                  <a:cubicBezTo>
                    <a:pt x="33" y="44"/>
                    <a:pt x="42" y="36"/>
                    <a:pt x="43" y="25"/>
                  </a:cubicBezTo>
                  <a:cubicBezTo>
                    <a:pt x="519" y="25"/>
                    <a:pt x="519" y="25"/>
                    <a:pt x="519" y="25"/>
                  </a:cubicBezTo>
                  <a:cubicBezTo>
                    <a:pt x="520" y="36"/>
                    <a:pt x="529" y="44"/>
                    <a:pt x="540" y="44"/>
                  </a:cubicBezTo>
                  <a:cubicBezTo>
                    <a:pt x="552" y="44"/>
                    <a:pt x="562" y="34"/>
                    <a:pt x="562" y="22"/>
                  </a:cubicBezTo>
                  <a:cubicBezTo>
                    <a:pt x="562" y="10"/>
                    <a:pt x="552" y="0"/>
                    <a:pt x="540" y="0"/>
                  </a:cubicBezTo>
                  <a:close/>
                  <a:moveTo>
                    <a:pt x="22" y="33"/>
                  </a:move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ubicBezTo>
                    <a:pt x="27" y="11"/>
                    <a:pt x="32" y="16"/>
                    <a:pt x="32" y="22"/>
                  </a:cubicBezTo>
                  <a:cubicBezTo>
                    <a:pt x="32" y="28"/>
                    <a:pt x="27" y="33"/>
                    <a:pt x="22" y="33"/>
                  </a:cubicBezTo>
                  <a:close/>
                  <a:moveTo>
                    <a:pt x="540" y="33"/>
                  </a:moveTo>
                  <a:cubicBezTo>
                    <a:pt x="535" y="33"/>
                    <a:pt x="530" y="28"/>
                    <a:pt x="530" y="22"/>
                  </a:cubicBezTo>
                  <a:cubicBezTo>
                    <a:pt x="530" y="16"/>
                    <a:pt x="535" y="11"/>
                    <a:pt x="540" y="11"/>
                  </a:cubicBezTo>
                  <a:cubicBezTo>
                    <a:pt x="546" y="11"/>
                    <a:pt x="551" y="16"/>
                    <a:pt x="551" y="22"/>
                  </a:cubicBezTo>
                  <a:cubicBezTo>
                    <a:pt x="551" y="28"/>
                    <a:pt x="546" y="33"/>
                    <a:pt x="540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2" name="Freeform 69"/>
            <p:cNvSpPr>
              <a:spLocks noEditPoints="1"/>
            </p:cNvSpPr>
            <p:nvPr/>
          </p:nvSpPr>
          <p:spPr bwMode="auto">
            <a:xfrm flipH="1">
              <a:off x="8781188" y="518213"/>
              <a:ext cx="1136983" cy="84448"/>
            </a:xfrm>
            <a:custGeom>
              <a:avLst/>
              <a:gdLst>
                <a:gd name="T0" fmla="*/ 569 w 591"/>
                <a:gd name="T1" fmla="*/ 0 h 44"/>
                <a:gd name="T2" fmla="*/ 548 w 591"/>
                <a:gd name="T3" fmla="*/ 19 h 44"/>
                <a:gd name="T4" fmla="*/ 44 w 591"/>
                <a:gd name="T5" fmla="*/ 19 h 44"/>
                <a:gd name="T6" fmla="*/ 22 w 591"/>
                <a:gd name="T7" fmla="*/ 0 h 44"/>
                <a:gd name="T8" fmla="*/ 0 w 591"/>
                <a:gd name="T9" fmla="*/ 22 h 44"/>
                <a:gd name="T10" fmla="*/ 22 w 591"/>
                <a:gd name="T11" fmla="*/ 44 h 44"/>
                <a:gd name="T12" fmla="*/ 44 w 591"/>
                <a:gd name="T13" fmla="*/ 25 h 44"/>
                <a:gd name="T14" fmla="*/ 548 w 591"/>
                <a:gd name="T15" fmla="*/ 25 h 44"/>
                <a:gd name="T16" fmla="*/ 569 w 591"/>
                <a:gd name="T17" fmla="*/ 44 h 44"/>
                <a:gd name="T18" fmla="*/ 591 w 591"/>
                <a:gd name="T19" fmla="*/ 22 h 44"/>
                <a:gd name="T20" fmla="*/ 569 w 591"/>
                <a:gd name="T21" fmla="*/ 0 h 44"/>
                <a:gd name="T22" fmla="*/ 22 w 591"/>
                <a:gd name="T23" fmla="*/ 33 h 44"/>
                <a:gd name="T24" fmla="*/ 12 w 591"/>
                <a:gd name="T25" fmla="*/ 22 h 44"/>
                <a:gd name="T26" fmla="*/ 22 w 591"/>
                <a:gd name="T27" fmla="*/ 12 h 44"/>
                <a:gd name="T28" fmla="*/ 33 w 591"/>
                <a:gd name="T29" fmla="*/ 22 h 44"/>
                <a:gd name="T30" fmla="*/ 22 w 591"/>
                <a:gd name="T31" fmla="*/ 33 h 44"/>
                <a:gd name="T32" fmla="*/ 569 w 591"/>
                <a:gd name="T33" fmla="*/ 33 h 44"/>
                <a:gd name="T34" fmla="*/ 559 w 591"/>
                <a:gd name="T35" fmla="*/ 22 h 44"/>
                <a:gd name="T36" fmla="*/ 569 w 591"/>
                <a:gd name="T37" fmla="*/ 12 h 44"/>
                <a:gd name="T38" fmla="*/ 580 w 591"/>
                <a:gd name="T39" fmla="*/ 22 h 44"/>
                <a:gd name="T40" fmla="*/ 569 w 591"/>
                <a:gd name="T41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1" h="44">
                  <a:moveTo>
                    <a:pt x="569" y="0"/>
                  </a:moveTo>
                  <a:cubicBezTo>
                    <a:pt x="558" y="0"/>
                    <a:pt x="549" y="9"/>
                    <a:pt x="548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9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6"/>
                    <a:pt x="44" y="25"/>
                  </a:cubicBezTo>
                  <a:cubicBezTo>
                    <a:pt x="548" y="25"/>
                    <a:pt x="548" y="25"/>
                    <a:pt x="548" y="25"/>
                  </a:cubicBezTo>
                  <a:cubicBezTo>
                    <a:pt x="549" y="36"/>
                    <a:pt x="558" y="44"/>
                    <a:pt x="569" y="44"/>
                  </a:cubicBezTo>
                  <a:cubicBezTo>
                    <a:pt x="581" y="44"/>
                    <a:pt x="591" y="34"/>
                    <a:pt x="591" y="22"/>
                  </a:cubicBezTo>
                  <a:cubicBezTo>
                    <a:pt x="591" y="10"/>
                    <a:pt x="581" y="0"/>
                    <a:pt x="569" y="0"/>
                  </a:cubicBezTo>
                  <a:close/>
                  <a:moveTo>
                    <a:pt x="22" y="33"/>
                  </a:moveTo>
                  <a:cubicBezTo>
                    <a:pt x="16" y="33"/>
                    <a:pt x="12" y="28"/>
                    <a:pt x="12" y="22"/>
                  </a:cubicBezTo>
                  <a:cubicBezTo>
                    <a:pt x="12" y="16"/>
                    <a:pt x="16" y="12"/>
                    <a:pt x="22" y="12"/>
                  </a:cubicBezTo>
                  <a:cubicBezTo>
                    <a:pt x="28" y="12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lose/>
                  <a:moveTo>
                    <a:pt x="569" y="33"/>
                  </a:moveTo>
                  <a:cubicBezTo>
                    <a:pt x="563" y="33"/>
                    <a:pt x="559" y="28"/>
                    <a:pt x="559" y="22"/>
                  </a:cubicBezTo>
                  <a:cubicBezTo>
                    <a:pt x="559" y="16"/>
                    <a:pt x="563" y="12"/>
                    <a:pt x="569" y="12"/>
                  </a:cubicBezTo>
                  <a:cubicBezTo>
                    <a:pt x="575" y="12"/>
                    <a:pt x="580" y="16"/>
                    <a:pt x="580" y="22"/>
                  </a:cubicBezTo>
                  <a:cubicBezTo>
                    <a:pt x="580" y="28"/>
                    <a:pt x="575" y="33"/>
                    <a:pt x="569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4" name="Freeform 71"/>
            <p:cNvSpPr>
              <a:spLocks noEditPoints="1"/>
            </p:cNvSpPr>
            <p:nvPr/>
          </p:nvSpPr>
          <p:spPr bwMode="auto">
            <a:xfrm flipH="1">
              <a:off x="8125190" y="153497"/>
              <a:ext cx="488328" cy="488328"/>
            </a:xfrm>
            <a:custGeom>
              <a:avLst/>
              <a:gdLst>
                <a:gd name="T0" fmla="*/ 232 w 254"/>
                <a:gd name="T1" fmla="*/ 0 h 253"/>
                <a:gd name="T2" fmla="*/ 210 w 254"/>
                <a:gd name="T3" fmla="*/ 21 h 253"/>
                <a:gd name="T4" fmla="*/ 215 w 254"/>
                <a:gd name="T5" fmla="*/ 35 h 253"/>
                <a:gd name="T6" fmla="*/ 36 w 254"/>
                <a:gd name="T7" fmla="*/ 214 h 253"/>
                <a:gd name="T8" fmla="*/ 22 w 254"/>
                <a:gd name="T9" fmla="*/ 209 h 253"/>
                <a:gd name="T10" fmla="*/ 0 w 254"/>
                <a:gd name="T11" fmla="*/ 231 h 253"/>
                <a:gd name="T12" fmla="*/ 22 w 254"/>
                <a:gd name="T13" fmla="*/ 253 h 253"/>
                <a:gd name="T14" fmla="*/ 44 w 254"/>
                <a:gd name="T15" fmla="*/ 231 h 253"/>
                <a:gd name="T16" fmla="*/ 40 w 254"/>
                <a:gd name="T17" fmla="*/ 218 h 253"/>
                <a:gd name="T18" fmla="*/ 219 w 254"/>
                <a:gd name="T19" fmla="*/ 39 h 253"/>
                <a:gd name="T20" fmla="*/ 232 w 254"/>
                <a:gd name="T21" fmla="*/ 43 h 253"/>
                <a:gd name="T22" fmla="*/ 254 w 254"/>
                <a:gd name="T23" fmla="*/ 21 h 253"/>
                <a:gd name="T24" fmla="*/ 232 w 254"/>
                <a:gd name="T25" fmla="*/ 0 h 253"/>
                <a:gd name="T26" fmla="*/ 22 w 254"/>
                <a:gd name="T27" fmla="*/ 242 h 253"/>
                <a:gd name="T28" fmla="*/ 12 w 254"/>
                <a:gd name="T29" fmla="*/ 231 h 253"/>
                <a:gd name="T30" fmla="*/ 22 w 254"/>
                <a:gd name="T31" fmla="*/ 221 h 253"/>
                <a:gd name="T32" fmla="*/ 33 w 254"/>
                <a:gd name="T33" fmla="*/ 231 h 253"/>
                <a:gd name="T34" fmla="*/ 22 w 254"/>
                <a:gd name="T35" fmla="*/ 242 h 253"/>
                <a:gd name="T36" fmla="*/ 232 w 254"/>
                <a:gd name="T37" fmla="*/ 32 h 253"/>
                <a:gd name="T38" fmla="*/ 222 w 254"/>
                <a:gd name="T39" fmla="*/ 21 h 253"/>
                <a:gd name="T40" fmla="*/ 232 w 254"/>
                <a:gd name="T41" fmla="*/ 11 h 253"/>
                <a:gd name="T42" fmla="*/ 243 w 254"/>
                <a:gd name="T43" fmla="*/ 21 h 253"/>
                <a:gd name="T44" fmla="*/ 232 w 254"/>
                <a:gd name="T45" fmla="*/ 32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254" h="253">
                  <a:moveTo>
                    <a:pt x="232" y="0"/>
                  </a:moveTo>
                  <a:cubicBezTo>
                    <a:pt x="220" y="0"/>
                    <a:pt x="210" y="9"/>
                    <a:pt x="210" y="21"/>
                  </a:cubicBezTo>
                  <a:cubicBezTo>
                    <a:pt x="210" y="27"/>
                    <a:pt x="212" y="31"/>
                    <a:pt x="215" y="35"/>
                  </a:cubicBezTo>
                  <a:cubicBezTo>
                    <a:pt x="36" y="214"/>
                    <a:pt x="36" y="214"/>
                    <a:pt x="36" y="214"/>
                  </a:cubicBezTo>
                  <a:cubicBezTo>
                    <a:pt x="32" y="211"/>
                    <a:pt x="27" y="209"/>
                    <a:pt x="22" y="209"/>
                  </a:cubicBezTo>
                  <a:cubicBezTo>
                    <a:pt x="10" y="209"/>
                    <a:pt x="0" y="219"/>
                    <a:pt x="0" y="231"/>
                  </a:cubicBezTo>
                  <a:cubicBezTo>
                    <a:pt x="0" y="243"/>
                    <a:pt x="10" y="253"/>
                    <a:pt x="22" y="253"/>
                  </a:cubicBezTo>
                  <a:cubicBezTo>
                    <a:pt x="34" y="253"/>
                    <a:pt x="44" y="243"/>
                    <a:pt x="44" y="231"/>
                  </a:cubicBezTo>
                  <a:cubicBezTo>
                    <a:pt x="44" y="226"/>
                    <a:pt x="43" y="222"/>
                    <a:pt x="40" y="218"/>
                  </a:cubicBezTo>
                  <a:cubicBezTo>
                    <a:pt x="219" y="39"/>
                    <a:pt x="219" y="39"/>
                    <a:pt x="219" y="39"/>
                  </a:cubicBezTo>
                  <a:cubicBezTo>
                    <a:pt x="223" y="42"/>
                    <a:pt x="227" y="43"/>
                    <a:pt x="232" y="43"/>
                  </a:cubicBezTo>
                  <a:cubicBezTo>
                    <a:pt x="244" y="43"/>
                    <a:pt x="254" y="33"/>
                    <a:pt x="254" y="21"/>
                  </a:cubicBezTo>
                  <a:cubicBezTo>
                    <a:pt x="254" y="9"/>
                    <a:pt x="244" y="0"/>
                    <a:pt x="232" y="0"/>
                  </a:cubicBezTo>
                  <a:close/>
                  <a:moveTo>
                    <a:pt x="22" y="242"/>
                  </a:moveTo>
                  <a:cubicBezTo>
                    <a:pt x="16" y="242"/>
                    <a:pt x="12" y="237"/>
                    <a:pt x="12" y="231"/>
                  </a:cubicBezTo>
                  <a:cubicBezTo>
                    <a:pt x="12" y="225"/>
                    <a:pt x="16" y="221"/>
                    <a:pt x="22" y="221"/>
                  </a:cubicBezTo>
                  <a:cubicBezTo>
                    <a:pt x="28" y="221"/>
                    <a:pt x="33" y="225"/>
                    <a:pt x="33" y="231"/>
                  </a:cubicBezTo>
                  <a:cubicBezTo>
                    <a:pt x="33" y="237"/>
                    <a:pt x="28" y="242"/>
                    <a:pt x="22" y="242"/>
                  </a:cubicBezTo>
                  <a:close/>
                  <a:moveTo>
                    <a:pt x="232" y="32"/>
                  </a:moveTo>
                  <a:cubicBezTo>
                    <a:pt x="226" y="32"/>
                    <a:pt x="221" y="27"/>
                    <a:pt x="222" y="21"/>
                  </a:cubicBezTo>
                  <a:cubicBezTo>
                    <a:pt x="221" y="16"/>
                    <a:pt x="226" y="11"/>
                    <a:pt x="232" y="11"/>
                  </a:cubicBezTo>
                  <a:cubicBezTo>
                    <a:pt x="238" y="11"/>
                    <a:pt x="243" y="16"/>
                    <a:pt x="243" y="21"/>
                  </a:cubicBezTo>
                  <a:cubicBezTo>
                    <a:pt x="243" y="27"/>
                    <a:pt x="238" y="32"/>
                    <a:pt x="232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5" name="Freeform 72"/>
            <p:cNvSpPr>
              <a:spLocks noEditPoints="1"/>
            </p:cNvSpPr>
            <p:nvPr/>
          </p:nvSpPr>
          <p:spPr bwMode="auto">
            <a:xfrm flipH="1">
              <a:off x="8794651" y="1127704"/>
              <a:ext cx="430805" cy="82000"/>
            </a:xfrm>
            <a:custGeom>
              <a:avLst/>
              <a:gdLst>
                <a:gd name="T0" fmla="*/ 202 w 224"/>
                <a:gd name="T1" fmla="*/ 0 h 43"/>
                <a:gd name="T2" fmla="*/ 180 w 224"/>
                <a:gd name="T3" fmla="*/ 19 h 43"/>
                <a:gd name="T4" fmla="*/ 43 w 224"/>
                <a:gd name="T5" fmla="*/ 19 h 43"/>
                <a:gd name="T6" fmla="*/ 22 w 224"/>
                <a:gd name="T7" fmla="*/ 0 h 43"/>
                <a:gd name="T8" fmla="*/ 0 w 224"/>
                <a:gd name="T9" fmla="*/ 21 h 43"/>
                <a:gd name="T10" fmla="*/ 22 w 224"/>
                <a:gd name="T11" fmla="*/ 43 h 43"/>
                <a:gd name="T12" fmla="*/ 43 w 224"/>
                <a:gd name="T13" fmla="*/ 24 h 43"/>
                <a:gd name="T14" fmla="*/ 180 w 224"/>
                <a:gd name="T15" fmla="*/ 24 h 43"/>
                <a:gd name="T16" fmla="*/ 202 w 224"/>
                <a:gd name="T17" fmla="*/ 43 h 43"/>
                <a:gd name="T18" fmla="*/ 224 w 224"/>
                <a:gd name="T19" fmla="*/ 21 h 43"/>
                <a:gd name="T20" fmla="*/ 202 w 224"/>
                <a:gd name="T21" fmla="*/ 0 h 43"/>
                <a:gd name="T22" fmla="*/ 22 w 224"/>
                <a:gd name="T23" fmla="*/ 32 h 43"/>
                <a:gd name="T24" fmla="*/ 11 w 224"/>
                <a:gd name="T25" fmla="*/ 21 h 43"/>
                <a:gd name="T26" fmla="*/ 22 w 224"/>
                <a:gd name="T27" fmla="*/ 11 h 43"/>
                <a:gd name="T28" fmla="*/ 33 w 224"/>
                <a:gd name="T29" fmla="*/ 21 h 43"/>
                <a:gd name="T30" fmla="*/ 22 w 224"/>
                <a:gd name="T31" fmla="*/ 32 h 43"/>
                <a:gd name="T32" fmla="*/ 202 w 224"/>
                <a:gd name="T33" fmla="*/ 32 h 43"/>
                <a:gd name="T34" fmla="*/ 191 w 224"/>
                <a:gd name="T35" fmla="*/ 21 h 43"/>
                <a:gd name="T36" fmla="*/ 202 w 224"/>
                <a:gd name="T37" fmla="*/ 11 h 43"/>
                <a:gd name="T38" fmla="*/ 212 w 224"/>
                <a:gd name="T39" fmla="*/ 21 h 43"/>
                <a:gd name="T40" fmla="*/ 202 w 224"/>
                <a:gd name="T41" fmla="*/ 3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4" h="43">
                  <a:moveTo>
                    <a:pt x="202" y="0"/>
                  </a:moveTo>
                  <a:cubicBezTo>
                    <a:pt x="191" y="0"/>
                    <a:pt x="182" y="8"/>
                    <a:pt x="180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9"/>
                    <a:pt x="0" y="21"/>
                  </a:cubicBezTo>
                  <a:cubicBezTo>
                    <a:pt x="0" y="34"/>
                    <a:pt x="10" y="43"/>
                    <a:pt x="22" y="43"/>
                  </a:cubicBezTo>
                  <a:cubicBezTo>
                    <a:pt x="33" y="43"/>
                    <a:pt x="42" y="35"/>
                    <a:pt x="43" y="24"/>
                  </a:cubicBezTo>
                  <a:cubicBezTo>
                    <a:pt x="180" y="24"/>
                    <a:pt x="180" y="24"/>
                    <a:pt x="180" y="24"/>
                  </a:cubicBezTo>
                  <a:cubicBezTo>
                    <a:pt x="182" y="35"/>
                    <a:pt x="191" y="43"/>
                    <a:pt x="202" y="43"/>
                  </a:cubicBezTo>
                  <a:cubicBezTo>
                    <a:pt x="214" y="43"/>
                    <a:pt x="224" y="34"/>
                    <a:pt x="224" y="21"/>
                  </a:cubicBezTo>
                  <a:cubicBezTo>
                    <a:pt x="224" y="9"/>
                    <a:pt x="214" y="0"/>
                    <a:pt x="202" y="0"/>
                  </a:cubicBezTo>
                  <a:close/>
                  <a:moveTo>
                    <a:pt x="22" y="32"/>
                  </a:moveTo>
                  <a:cubicBezTo>
                    <a:pt x="16" y="32"/>
                    <a:pt x="11" y="27"/>
                    <a:pt x="11" y="21"/>
                  </a:cubicBezTo>
                  <a:cubicBezTo>
                    <a:pt x="11" y="16"/>
                    <a:pt x="16" y="11"/>
                    <a:pt x="22" y="11"/>
                  </a:cubicBezTo>
                  <a:cubicBezTo>
                    <a:pt x="28" y="11"/>
                    <a:pt x="33" y="16"/>
                    <a:pt x="33" y="21"/>
                  </a:cubicBezTo>
                  <a:cubicBezTo>
                    <a:pt x="33" y="27"/>
                    <a:pt x="28" y="32"/>
                    <a:pt x="22" y="32"/>
                  </a:cubicBezTo>
                  <a:close/>
                  <a:moveTo>
                    <a:pt x="202" y="32"/>
                  </a:moveTo>
                  <a:cubicBezTo>
                    <a:pt x="196" y="32"/>
                    <a:pt x="191" y="27"/>
                    <a:pt x="191" y="21"/>
                  </a:cubicBezTo>
                  <a:cubicBezTo>
                    <a:pt x="191" y="16"/>
                    <a:pt x="196" y="11"/>
                    <a:pt x="202" y="11"/>
                  </a:cubicBezTo>
                  <a:cubicBezTo>
                    <a:pt x="208" y="11"/>
                    <a:pt x="212" y="16"/>
                    <a:pt x="212" y="21"/>
                  </a:cubicBezTo>
                  <a:cubicBezTo>
                    <a:pt x="212" y="27"/>
                    <a:pt x="208" y="32"/>
                    <a:pt x="202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6" name="Freeform 73"/>
            <p:cNvSpPr>
              <a:spLocks noEditPoints="1"/>
            </p:cNvSpPr>
            <p:nvPr/>
          </p:nvSpPr>
          <p:spPr bwMode="auto">
            <a:xfrm flipH="1">
              <a:off x="8138653" y="936779"/>
              <a:ext cx="1231221" cy="352477"/>
            </a:xfrm>
            <a:custGeom>
              <a:avLst/>
              <a:gdLst>
                <a:gd name="T0" fmla="*/ 640 w 640"/>
                <a:gd name="T1" fmla="*/ 22 h 183"/>
                <a:gd name="T2" fmla="*/ 618 w 640"/>
                <a:gd name="T3" fmla="*/ 0 h 183"/>
                <a:gd name="T4" fmla="*/ 596 w 640"/>
                <a:gd name="T5" fmla="*/ 22 h 183"/>
                <a:gd name="T6" fmla="*/ 617 w 640"/>
                <a:gd name="T7" fmla="*/ 44 h 183"/>
                <a:gd name="T8" fmla="*/ 617 w 640"/>
                <a:gd name="T9" fmla="*/ 177 h 183"/>
                <a:gd name="T10" fmla="*/ 24 w 640"/>
                <a:gd name="T11" fmla="*/ 177 h 183"/>
                <a:gd name="T12" fmla="*/ 24 w 640"/>
                <a:gd name="T13" fmla="*/ 85 h 183"/>
                <a:gd name="T14" fmla="*/ 44 w 640"/>
                <a:gd name="T15" fmla="*/ 63 h 183"/>
                <a:gd name="T16" fmla="*/ 22 w 640"/>
                <a:gd name="T17" fmla="*/ 41 h 183"/>
                <a:gd name="T18" fmla="*/ 0 w 640"/>
                <a:gd name="T19" fmla="*/ 63 h 183"/>
                <a:gd name="T20" fmla="*/ 19 w 640"/>
                <a:gd name="T21" fmla="*/ 85 h 183"/>
                <a:gd name="T22" fmla="*/ 19 w 640"/>
                <a:gd name="T23" fmla="*/ 183 h 183"/>
                <a:gd name="T24" fmla="*/ 623 w 640"/>
                <a:gd name="T25" fmla="*/ 183 h 183"/>
                <a:gd name="T26" fmla="*/ 623 w 640"/>
                <a:gd name="T27" fmla="*/ 43 h 183"/>
                <a:gd name="T28" fmla="*/ 640 w 640"/>
                <a:gd name="T29" fmla="*/ 22 h 183"/>
                <a:gd name="T30" fmla="*/ 11 w 640"/>
                <a:gd name="T31" fmla="*/ 63 h 183"/>
                <a:gd name="T32" fmla="*/ 22 w 640"/>
                <a:gd name="T33" fmla="*/ 52 h 183"/>
                <a:gd name="T34" fmla="*/ 33 w 640"/>
                <a:gd name="T35" fmla="*/ 63 h 183"/>
                <a:gd name="T36" fmla="*/ 22 w 640"/>
                <a:gd name="T37" fmla="*/ 74 h 183"/>
                <a:gd name="T38" fmla="*/ 11 w 640"/>
                <a:gd name="T39" fmla="*/ 63 h 183"/>
                <a:gd name="T40" fmla="*/ 618 w 640"/>
                <a:gd name="T41" fmla="*/ 33 h 183"/>
                <a:gd name="T42" fmla="*/ 607 w 640"/>
                <a:gd name="T43" fmla="*/ 22 h 183"/>
                <a:gd name="T44" fmla="*/ 618 w 640"/>
                <a:gd name="T45" fmla="*/ 11 h 183"/>
                <a:gd name="T46" fmla="*/ 628 w 640"/>
                <a:gd name="T47" fmla="*/ 22 h 183"/>
                <a:gd name="T48" fmla="*/ 618 w 640"/>
                <a:gd name="T49" fmla="*/ 3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640" h="183">
                  <a:moveTo>
                    <a:pt x="640" y="22"/>
                  </a:moveTo>
                  <a:cubicBezTo>
                    <a:pt x="640" y="10"/>
                    <a:pt x="630" y="0"/>
                    <a:pt x="618" y="0"/>
                  </a:cubicBezTo>
                  <a:cubicBezTo>
                    <a:pt x="606" y="0"/>
                    <a:pt x="596" y="10"/>
                    <a:pt x="596" y="22"/>
                  </a:cubicBezTo>
                  <a:cubicBezTo>
                    <a:pt x="596" y="34"/>
                    <a:pt x="605" y="44"/>
                    <a:pt x="617" y="44"/>
                  </a:cubicBezTo>
                  <a:cubicBezTo>
                    <a:pt x="617" y="177"/>
                    <a:pt x="617" y="177"/>
                    <a:pt x="617" y="177"/>
                  </a:cubicBezTo>
                  <a:cubicBezTo>
                    <a:pt x="24" y="177"/>
                    <a:pt x="24" y="177"/>
                    <a:pt x="24" y="177"/>
                  </a:cubicBezTo>
                  <a:cubicBezTo>
                    <a:pt x="24" y="85"/>
                    <a:pt x="24" y="85"/>
                    <a:pt x="24" y="85"/>
                  </a:cubicBezTo>
                  <a:cubicBezTo>
                    <a:pt x="35" y="84"/>
                    <a:pt x="44" y="74"/>
                    <a:pt x="44" y="63"/>
                  </a:cubicBezTo>
                  <a:cubicBezTo>
                    <a:pt x="44" y="51"/>
                    <a:pt x="34" y="41"/>
                    <a:pt x="22" y="41"/>
                  </a:cubicBezTo>
                  <a:cubicBezTo>
                    <a:pt x="10" y="41"/>
                    <a:pt x="0" y="51"/>
                    <a:pt x="0" y="63"/>
                  </a:cubicBezTo>
                  <a:cubicBezTo>
                    <a:pt x="0" y="74"/>
                    <a:pt x="8" y="83"/>
                    <a:pt x="19" y="85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623" y="183"/>
                    <a:pt x="623" y="183"/>
                    <a:pt x="623" y="183"/>
                  </a:cubicBezTo>
                  <a:cubicBezTo>
                    <a:pt x="623" y="43"/>
                    <a:pt x="623" y="43"/>
                    <a:pt x="623" y="43"/>
                  </a:cubicBezTo>
                  <a:cubicBezTo>
                    <a:pt x="632" y="41"/>
                    <a:pt x="640" y="32"/>
                    <a:pt x="640" y="22"/>
                  </a:cubicBezTo>
                  <a:close/>
                  <a:moveTo>
                    <a:pt x="11" y="63"/>
                  </a:moveTo>
                  <a:cubicBezTo>
                    <a:pt x="11" y="57"/>
                    <a:pt x="16" y="52"/>
                    <a:pt x="22" y="52"/>
                  </a:cubicBezTo>
                  <a:cubicBezTo>
                    <a:pt x="28" y="52"/>
                    <a:pt x="33" y="57"/>
                    <a:pt x="33" y="63"/>
                  </a:cubicBezTo>
                  <a:cubicBezTo>
                    <a:pt x="33" y="69"/>
                    <a:pt x="28" y="74"/>
                    <a:pt x="22" y="74"/>
                  </a:cubicBezTo>
                  <a:cubicBezTo>
                    <a:pt x="16" y="74"/>
                    <a:pt x="11" y="69"/>
                    <a:pt x="11" y="63"/>
                  </a:cubicBezTo>
                  <a:close/>
                  <a:moveTo>
                    <a:pt x="618" y="33"/>
                  </a:moveTo>
                  <a:cubicBezTo>
                    <a:pt x="612" y="33"/>
                    <a:pt x="607" y="28"/>
                    <a:pt x="607" y="22"/>
                  </a:cubicBezTo>
                  <a:cubicBezTo>
                    <a:pt x="607" y="16"/>
                    <a:pt x="612" y="11"/>
                    <a:pt x="618" y="11"/>
                  </a:cubicBezTo>
                  <a:cubicBezTo>
                    <a:pt x="624" y="11"/>
                    <a:pt x="628" y="16"/>
                    <a:pt x="628" y="22"/>
                  </a:cubicBezTo>
                  <a:cubicBezTo>
                    <a:pt x="628" y="28"/>
                    <a:pt x="624" y="33"/>
                    <a:pt x="618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7" name="Freeform 74"/>
            <p:cNvSpPr>
              <a:spLocks noEditPoints="1"/>
            </p:cNvSpPr>
            <p:nvPr/>
          </p:nvSpPr>
          <p:spPr bwMode="auto">
            <a:xfrm flipH="1">
              <a:off x="8063997" y="606332"/>
              <a:ext cx="1140654" cy="385522"/>
            </a:xfrm>
            <a:custGeom>
              <a:avLst/>
              <a:gdLst>
                <a:gd name="T0" fmla="*/ 572 w 593"/>
                <a:gd name="T1" fmla="*/ 0 h 200"/>
                <a:gd name="T2" fmla="*/ 550 w 593"/>
                <a:gd name="T3" fmla="*/ 22 h 200"/>
                <a:gd name="T4" fmla="*/ 555 w 593"/>
                <a:gd name="T5" fmla="*/ 36 h 200"/>
                <a:gd name="T6" fmla="*/ 415 w 593"/>
                <a:gd name="T7" fmla="*/ 177 h 200"/>
                <a:gd name="T8" fmla="*/ 44 w 593"/>
                <a:gd name="T9" fmla="*/ 177 h 200"/>
                <a:gd name="T10" fmla="*/ 22 w 593"/>
                <a:gd name="T11" fmla="*/ 156 h 200"/>
                <a:gd name="T12" fmla="*/ 0 w 593"/>
                <a:gd name="T13" fmla="*/ 178 h 200"/>
                <a:gd name="T14" fmla="*/ 22 w 593"/>
                <a:gd name="T15" fmla="*/ 200 h 200"/>
                <a:gd name="T16" fmla="*/ 44 w 593"/>
                <a:gd name="T17" fmla="*/ 182 h 200"/>
                <a:gd name="T18" fmla="*/ 417 w 593"/>
                <a:gd name="T19" fmla="*/ 182 h 200"/>
                <a:gd name="T20" fmla="*/ 560 w 593"/>
                <a:gd name="T21" fmla="*/ 40 h 200"/>
                <a:gd name="T22" fmla="*/ 572 w 593"/>
                <a:gd name="T23" fmla="*/ 44 h 200"/>
                <a:gd name="T24" fmla="*/ 593 w 593"/>
                <a:gd name="T25" fmla="*/ 22 h 200"/>
                <a:gd name="T26" fmla="*/ 572 w 593"/>
                <a:gd name="T27" fmla="*/ 0 h 200"/>
                <a:gd name="T28" fmla="*/ 22 w 593"/>
                <a:gd name="T29" fmla="*/ 189 h 200"/>
                <a:gd name="T30" fmla="*/ 11 w 593"/>
                <a:gd name="T31" fmla="*/ 178 h 200"/>
                <a:gd name="T32" fmla="*/ 22 w 593"/>
                <a:gd name="T33" fmla="*/ 167 h 200"/>
                <a:gd name="T34" fmla="*/ 33 w 593"/>
                <a:gd name="T35" fmla="*/ 178 h 200"/>
                <a:gd name="T36" fmla="*/ 22 w 593"/>
                <a:gd name="T37" fmla="*/ 189 h 200"/>
                <a:gd name="T38" fmla="*/ 572 w 593"/>
                <a:gd name="T39" fmla="*/ 32 h 200"/>
                <a:gd name="T40" fmla="*/ 561 w 593"/>
                <a:gd name="T41" fmla="*/ 22 h 200"/>
                <a:gd name="T42" fmla="*/ 572 w 593"/>
                <a:gd name="T43" fmla="*/ 11 h 200"/>
                <a:gd name="T44" fmla="*/ 582 w 593"/>
                <a:gd name="T45" fmla="*/ 22 h 200"/>
                <a:gd name="T46" fmla="*/ 572 w 593"/>
                <a:gd name="T47" fmla="*/ 32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93" h="200">
                  <a:moveTo>
                    <a:pt x="572" y="0"/>
                  </a:moveTo>
                  <a:cubicBezTo>
                    <a:pt x="560" y="0"/>
                    <a:pt x="550" y="10"/>
                    <a:pt x="550" y="22"/>
                  </a:cubicBezTo>
                  <a:cubicBezTo>
                    <a:pt x="550" y="27"/>
                    <a:pt x="552" y="32"/>
                    <a:pt x="555" y="36"/>
                  </a:cubicBezTo>
                  <a:cubicBezTo>
                    <a:pt x="415" y="177"/>
                    <a:pt x="415" y="177"/>
                    <a:pt x="415" y="177"/>
                  </a:cubicBezTo>
                  <a:cubicBezTo>
                    <a:pt x="44" y="177"/>
                    <a:pt x="44" y="177"/>
                    <a:pt x="44" y="177"/>
                  </a:cubicBezTo>
                  <a:cubicBezTo>
                    <a:pt x="43" y="165"/>
                    <a:pt x="34" y="156"/>
                    <a:pt x="22" y="156"/>
                  </a:cubicBezTo>
                  <a:cubicBezTo>
                    <a:pt x="10" y="156"/>
                    <a:pt x="0" y="166"/>
                    <a:pt x="0" y="178"/>
                  </a:cubicBezTo>
                  <a:cubicBezTo>
                    <a:pt x="0" y="190"/>
                    <a:pt x="10" y="200"/>
                    <a:pt x="22" y="200"/>
                  </a:cubicBezTo>
                  <a:cubicBezTo>
                    <a:pt x="33" y="200"/>
                    <a:pt x="41" y="192"/>
                    <a:pt x="44" y="182"/>
                  </a:cubicBezTo>
                  <a:cubicBezTo>
                    <a:pt x="417" y="182"/>
                    <a:pt x="417" y="182"/>
                    <a:pt x="417" y="182"/>
                  </a:cubicBezTo>
                  <a:cubicBezTo>
                    <a:pt x="560" y="40"/>
                    <a:pt x="560" y="40"/>
                    <a:pt x="560" y="40"/>
                  </a:cubicBezTo>
                  <a:cubicBezTo>
                    <a:pt x="563" y="42"/>
                    <a:pt x="567" y="44"/>
                    <a:pt x="572" y="44"/>
                  </a:cubicBezTo>
                  <a:cubicBezTo>
                    <a:pt x="584" y="44"/>
                    <a:pt x="593" y="34"/>
                    <a:pt x="593" y="22"/>
                  </a:cubicBezTo>
                  <a:cubicBezTo>
                    <a:pt x="593" y="10"/>
                    <a:pt x="584" y="0"/>
                    <a:pt x="572" y="0"/>
                  </a:cubicBezTo>
                  <a:close/>
                  <a:moveTo>
                    <a:pt x="22" y="189"/>
                  </a:moveTo>
                  <a:cubicBezTo>
                    <a:pt x="16" y="189"/>
                    <a:pt x="11" y="184"/>
                    <a:pt x="11" y="178"/>
                  </a:cubicBezTo>
                  <a:cubicBezTo>
                    <a:pt x="11" y="172"/>
                    <a:pt x="16" y="167"/>
                    <a:pt x="22" y="167"/>
                  </a:cubicBezTo>
                  <a:cubicBezTo>
                    <a:pt x="28" y="167"/>
                    <a:pt x="33" y="172"/>
                    <a:pt x="33" y="178"/>
                  </a:cubicBezTo>
                  <a:cubicBezTo>
                    <a:pt x="33" y="184"/>
                    <a:pt x="28" y="189"/>
                    <a:pt x="22" y="189"/>
                  </a:cubicBezTo>
                  <a:close/>
                  <a:moveTo>
                    <a:pt x="572" y="32"/>
                  </a:moveTo>
                  <a:cubicBezTo>
                    <a:pt x="566" y="32"/>
                    <a:pt x="561" y="28"/>
                    <a:pt x="561" y="22"/>
                  </a:cubicBezTo>
                  <a:cubicBezTo>
                    <a:pt x="561" y="16"/>
                    <a:pt x="566" y="11"/>
                    <a:pt x="572" y="11"/>
                  </a:cubicBezTo>
                  <a:cubicBezTo>
                    <a:pt x="577" y="11"/>
                    <a:pt x="582" y="16"/>
                    <a:pt x="582" y="22"/>
                  </a:cubicBezTo>
                  <a:cubicBezTo>
                    <a:pt x="582" y="28"/>
                    <a:pt x="577" y="32"/>
                    <a:pt x="572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8" name="Freeform 75"/>
            <p:cNvSpPr>
              <a:spLocks noEditPoints="1"/>
            </p:cNvSpPr>
            <p:nvPr/>
          </p:nvSpPr>
          <p:spPr bwMode="auto">
            <a:xfrm flipH="1">
              <a:off x="8101936" y="504750"/>
              <a:ext cx="1151670" cy="396536"/>
            </a:xfrm>
            <a:custGeom>
              <a:avLst/>
              <a:gdLst>
                <a:gd name="T0" fmla="*/ 577 w 599"/>
                <a:gd name="T1" fmla="*/ 0 h 206"/>
                <a:gd name="T2" fmla="*/ 555 w 599"/>
                <a:gd name="T3" fmla="*/ 22 h 206"/>
                <a:gd name="T4" fmla="*/ 561 w 599"/>
                <a:gd name="T5" fmla="*/ 37 h 206"/>
                <a:gd name="T6" fmla="*/ 418 w 599"/>
                <a:gd name="T7" fmla="*/ 179 h 206"/>
                <a:gd name="T8" fmla="*/ 43 w 599"/>
                <a:gd name="T9" fmla="*/ 179 h 206"/>
                <a:gd name="T10" fmla="*/ 22 w 599"/>
                <a:gd name="T11" fmla="*/ 162 h 206"/>
                <a:gd name="T12" fmla="*/ 0 w 599"/>
                <a:gd name="T13" fmla="*/ 184 h 206"/>
                <a:gd name="T14" fmla="*/ 22 w 599"/>
                <a:gd name="T15" fmla="*/ 206 h 206"/>
                <a:gd name="T16" fmla="*/ 44 w 599"/>
                <a:gd name="T17" fmla="*/ 185 h 206"/>
                <a:gd name="T18" fmla="*/ 421 w 599"/>
                <a:gd name="T19" fmla="*/ 185 h 206"/>
                <a:gd name="T20" fmla="*/ 565 w 599"/>
                <a:gd name="T21" fmla="*/ 41 h 206"/>
                <a:gd name="T22" fmla="*/ 577 w 599"/>
                <a:gd name="T23" fmla="*/ 44 h 206"/>
                <a:gd name="T24" fmla="*/ 599 w 599"/>
                <a:gd name="T25" fmla="*/ 22 h 206"/>
                <a:gd name="T26" fmla="*/ 577 w 599"/>
                <a:gd name="T27" fmla="*/ 0 h 206"/>
                <a:gd name="T28" fmla="*/ 22 w 599"/>
                <a:gd name="T29" fmla="*/ 195 h 206"/>
                <a:gd name="T30" fmla="*/ 11 w 599"/>
                <a:gd name="T31" fmla="*/ 184 h 206"/>
                <a:gd name="T32" fmla="*/ 22 w 599"/>
                <a:gd name="T33" fmla="*/ 173 h 206"/>
                <a:gd name="T34" fmla="*/ 33 w 599"/>
                <a:gd name="T35" fmla="*/ 184 h 206"/>
                <a:gd name="T36" fmla="*/ 22 w 599"/>
                <a:gd name="T37" fmla="*/ 195 h 206"/>
                <a:gd name="T38" fmla="*/ 577 w 599"/>
                <a:gd name="T39" fmla="*/ 33 h 206"/>
                <a:gd name="T40" fmla="*/ 566 w 599"/>
                <a:gd name="T41" fmla="*/ 22 h 206"/>
                <a:gd name="T42" fmla="*/ 577 w 599"/>
                <a:gd name="T43" fmla="*/ 12 h 206"/>
                <a:gd name="T44" fmla="*/ 588 w 599"/>
                <a:gd name="T45" fmla="*/ 22 h 206"/>
                <a:gd name="T46" fmla="*/ 577 w 599"/>
                <a:gd name="T47" fmla="*/ 33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599" h="206">
                  <a:moveTo>
                    <a:pt x="577" y="0"/>
                  </a:moveTo>
                  <a:cubicBezTo>
                    <a:pt x="565" y="0"/>
                    <a:pt x="555" y="10"/>
                    <a:pt x="555" y="22"/>
                  </a:cubicBezTo>
                  <a:cubicBezTo>
                    <a:pt x="555" y="28"/>
                    <a:pt x="557" y="33"/>
                    <a:pt x="561" y="37"/>
                  </a:cubicBezTo>
                  <a:cubicBezTo>
                    <a:pt x="418" y="179"/>
                    <a:pt x="418" y="179"/>
                    <a:pt x="418" y="179"/>
                  </a:cubicBezTo>
                  <a:cubicBezTo>
                    <a:pt x="43" y="179"/>
                    <a:pt x="43" y="179"/>
                    <a:pt x="43" y="179"/>
                  </a:cubicBezTo>
                  <a:cubicBezTo>
                    <a:pt x="41" y="169"/>
                    <a:pt x="32" y="162"/>
                    <a:pt x="22" y="162"/>
                  </a:cubicBezTo>
                  <a:cubicBezTo>
                    <a:pt x="10" y="162"/>
                    <a:pt x="0" y="172"/>
                    <a:pt x="0" y="184"/>
                  </a:cubicBezTo>
                  <a:cubicBezTo>
                    <a:pt x="0" y="196"/>
                    <a:pt x="10" y="206"/>
                    <a:pt x="22" y="206"/>
                  </a:cubicBezTo>
                  <a:cubicBezTo>
                    <a:pt x="34" y="206"/>
                    <a:pt x="43" y="197"/>
                    <a:pt x="44" y="185"/>
                  </a:cubicBezTo>
                  <a:cubicBezTo>
                    <a:pt x="421" y="185"/>
                    <a:pt x="421" y="185"/>
                    <a:pt x="421" y="185"/>
                  </a:cubicBezTo>
                  <a:cubicBezTo>
                    <a:pt x="565" y="41"/>
                    <a:pt x="565" y="41"/>
                    <a:pt x="565" y="41"/>
                  </a:cubicBezTo>
                  <a:cubicBezTo>
                    <a:pt x="568" y="43"/>
                    <a:pt x="573" y="44"/>
                    <a:pt x="577" y="44"/>
                  </a:cubicBezTo>
                  <a:cubicBezTo>
                    <a:pt x="589" y="44"/>
                    <a:pt x="599" y="34"/>
                    <a:pt x="599" y="22"/>
                  </a:cubicBezTo>
                  <a:cubicBezTo>
                    <a:pt x="599" y="10"/>
                    <a:pt x="589" y="0"/>
                    <a:pt x="577" y="0"/>
                  </a:cubicBezTo>
                  <a:close/>
                  <a:moveTo>
                    <a:pt x="22" y="195"/>
                  </a:moveTo>
                  <a:cubicBezTo>
                    <a:pt x="16" y="195"/>
                    <a:pt x="11" y="190"/>
                    <a:pt x="11" y="184"/>
                  </a:cubicBezTo>
                  <a:cubicBezTo>
                    <a:pt x="11" y="178"/>
                    <a:pt x="16" y="173"/>
                    <a:pt x="22" y="173"/>
                  </a:cubicBezTo>
                  <a:cubicBezTo>
                    <a:pt x="28" y="173"/>
                    <a:pt x="33" y="178"/>
                    <a:pt x="33" y="184"/>
                  </a:cubicBezTo>
                  <a:cubicBezTo>
                    <a:pt x="33" y="190"/>
                    <a:pt x="28" y="195"/>
                    <a:pt x="22" y="195"/>
                  </a:cubicBezTo>
                  <a:close/>
                  <a:moveTo>
                    <a:pt x="577" y="33"/>
                  </a:moveTo>
                  <a:cubicBezTo>
                    <a:pt x="571" y="33"/>
                    <a:pt x="566" y="28"/>
                    <a:pt x="566" y="22"/>
                  </a:cubicBezTo>
                  <a:cubicBezTo>
                    <a:pt x="566" y="17"/>
                    <a:pt x="571" y="12"/>
                    <a:pt x="577" y="12"/>
                  </a:cubicBezTo>
                  <a:cubicBezTo>
                    <a:pt x="583" y="12"/>
                    <a:pt x="588" y="17"/>
                    <a:pt x="588" y="22"/>
                  </a:cubicBezTo>
                  <a:cubicBezTo>
                    <a:pt x="588" y="28"/>
                    <a:pt x="583" y="33"/>
                    <a:pt x="577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79" name="Freeform 76"/>
            <p:cNvSpPr>
              <a:spLocks noEditPoints="1"/>
            </p:cNvSpPr>
            <p:nvPr/>
          </p:nvSpPr>
          <p:spPr bwMode="auto">
            <a:xfrm flipH="1">
              <a:off x="8109280" y="762989"/>
              <a:ext cx="375731" cy="375731"/>
            </a:xfrm>
            <a:custGeom>
              <a:avLst/>
              <a:gdLst>
                <a:gd name="T0" fmla="*/ 173 w 195"/>
                <a:gd name="T1" fmla="*/ 0 h 195"/>
                <a:gd name="T2" fmla="*/ 151 w 195"/>
                <a:gd name="T3" fmla="*/ 22 h 195"/>
                <a:gd name="T4" fmla="*/ 158 w 195"/>
                <a:gd name="T5" fmla="*/ 38 h 195"/>
                <a:gd name="T6" fmla="*/ 37 w 195"/>
                <a:gd name="T7" fmla="*/ 158 h 195"/>
                <a:gd name="T8" fmla="*/ 22 w 195"/>
                <a:gd name="T9" fmla="*/ 151 h 195"/>
                <a:gd name="T10" fmla="*/ 0 w 195"/>
                <a:gd name="T11" fmla="*/ 173 h 195"/>
                <a:gd name="T12" fmla="*/ 22 w 195"/>
                <a:gd name="T13" fmla="*/ 195 h 195"/>
                <a:gd name="T14" fmla="*/ 43 w 195"/>
                <a:gd name="T15" fmla="*/ 173 h 195"/>
                <a:gd name="T16" fmla="*/ 41 w 195"/>
                <a:gd name="T17" fmla="*/ 163 h 195"/>
                <a:gd name="T18" fmla="*/ 162 w 195"/>
                <a:gd name="T19" fmla="*/ 41 h 195"/>
                <a:gd name="T20" fmla="*/ 173 w 195"/>
                <a:gd name="T21" fmla="*/ 44 h 195"/>
                <a:gd name="T22" fmla="*/ 195 w 195"/>
                <a:gd name="T23" fmla="*/ 22 h 195"/>
                <a:gd name="T24" fmla="*/ 173 w 195"/>
                <a:gd name="T25" fmla="*/ 0 h 195"/>
                <a:gd name="T26" fmla="*/ 22 w 195"/>
                <a:gd name="T27" fmla="*/ 184 h 195"/>
                <a:gd name="T28" fmla="*/ 11 w 195"/>
                <a:gd name="T29" fmla="*/ 173 h 195"/>
                <a:gd name="T30" fmla="*/ 22 w 195"/>
                <a:gd name="T31" fmla="*/ 162 h 195"/>
                <a:gd name="T32" fmla="*/ 32 w 195"/>
                <a:gd name="T33" fmla="*/ 173 h 195"/>
                <a:gd name="T34" fmla="*/ 22 w 195"/>
                <a:gd name="T35" fmla="*/ 184 h 195"/>
                <a:gd name="T36" fmla="*/ 173 w 195"/>
                <a:gd name="T37" fmla="*/ 33 h 195"/>
                <a:gd name="T38" fmla="*/ 162 w 195"/>
                <a:gd name="T39" fmla="*/ 22 h 195"/>
                <a:gd name="T40" fmla="*/ 173 w 195"/>
                <a:gd name="T41" fmla="*/ 11 h 195"/>
                <a:gd name="T42" fmla="*/ 183 w 195"/>
                <a:gd name="T43" fmla="*/ 22 h 195"/>
                <a:gd name="T44" fmla="*/ 173 w 195"/>
                <a:gd name="T45" fmla="*/ 33 h 1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95" h="195">
                  <a:moveTo>
                    <a:pt x="173" y="0"/>
                  </a:moveTo>
                  <a:cubicBezTo>
                    <a:pt x="161" y="0"/>
                    <a:pt x="151" y="10"/>
                    <a:pt x="151" y="22"/>
                  </a:cubicBezTo>
                  <a:cubicBezTo>
                    <a:pt x="151" y="28"/>
                    <a:pt x="153" y="34"/>
                    <a:pt x="158" y="38"/>
                  </a:cubicBezTo>
                  <a:cubicBezTo>
                    <a:pt x="37" y="158"/>
                    <a:pt x="37" y="158"/>
                    <a:pt x="37" y="158"/>
                  </a:cubicBezTo>
                  <a:cubicBezTo>
                    <a:pt x="33" y="154"/>
                    <a:pt x="28" y="151"/>
                    <a:pt x="22" y="151"/>
                  </a:cubicBezTo>
                  <a:cubicBezTo>
                    <a:pt x="9" y="151"/>
                    <a:pt x="0" y="161"/>
                    <a:pt x="0" y="173"/>
                  </a:cubicBezTo>
                  <a:cubicBezTo>
                    <a:pt x="0" y="185"/>
                    <a:pt x="9" y="195"/>
                    <a:pt x="22" y="195"/>
                  </a:cubicBezTo>
                  <a:cubicBezTo>
                    <a:pt x="34" y="195"/>
                    <a:pt x="43" y="185"/>
                    <a:pt x="43" y="173"/>
                  </a:cubicBezTo>
                  <a:cubicBezTo>
                    <a:pt x="43" y="169"/>
                    <a:pt x="42" y="166"/>
                    <a:pt x="41" y="163"/>
                  </a:cubicBezTo>
                  <a:cubicBezTo>
                    <a:pt x="162" y="41"/>
                    <a:pt x="162" y="41"/>
                    <a:pt x="162" y="41"/>
                  </a:cubicBezTo>
                  <a:cubicBezTo>
                    <a:pt x="165" y="43"/>
                    <a:pt x="169" y="44"/>
                    <a:pt x="173" y="44"/>
                  </a:cubicBezTo>
                  <a:cubicBezTo>
                    <a:pt x="185" y="44"/>
                    <a:pt x="195" y="34"/>
                    <a:pt x="195" y="22"/>
                  </a:cubicBezTo>
                  <a:cubicBezTo>
                    <a:pt x="195" y="10"/>
                    <a:pt x="185" y="0"/>
                    <a:pt x="173" y="0"/>
                  </a:cubicBezTo>
                  <a:close/>
                  <a:moveTo>
                    <a:pt x="22" y="184"/>
                  </a:moveTo>
                  <a:cubicBezTo>
                    <a:pt x="16" y="184"/>
                    <a:pt x="11" y="179"/>
                    <a:pt x="11" y="173"/>
                  </a:cubicBezTo>
                  <a:cubicBezTo>
                    <a:pt x="11" y="167"/>
                    <a:pt x="16" y="162"/>
                    <a:pt x="22" y="162"/>
                  </a:cubicBezTo>
                  <a:cubicBezTo>
                    <a:pt x="27" y="162"/>
                    <a:pt x="32" y="167"/>
                    <a:pt x="32" y="173"/>
                  </a:cubicBezTo>
                  <a:cubicBezTo>
                    <a:pt x="32" y="179"/>
                    <a:pt x="27" y="184"/>
                    <a:pt x="22" y="184"/>
                  </a:cubicBezTo>
                  <a:close/>
                  <a:moveTo>
                    <a:pt x="173" y="33"/>
                  </a:moveTo>
                  <a:cubicBezTo>
                    <a:pt x="167" y="33"/>
                    <a:pt x="162" y="28"/>
                    <a:pt x="162" y="22"/>
                  </a:cubicBezTo>
                  <a:cubicBezTo>
                    <a:pt x="162" y="16"/>
                    <a:pt x="167" y="11"/>
                    <a:pt x="173" y="11"/>
                  </a:cubicBezTo>
                  <a:cubicBezTo>
                    <a:pt x="179" y="11"/>
                    <a:pt x="183" y="16"/>
                    <a:pt x="183" y="22"/>
                  </a:cubicBezTo>
                  <a:cubicBezTo>
                    <a:pt x="183" y="28"/>
                    <a:pt x="179" y="33"/>
                    <a:pt x="173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0" name="Freeform 77"/>
            <p:cNvSpPr>
              <a:spLocks noEditPoints="1"/>
            </p:cNvSpPr>
            <p:nvPr/>
          </p:nvSpPr>
          <p:spPr bwMode="auto">
            <a:xfrm flipH="1">
              <a:off x="7119162" y="606332"/>
              <a:ext cx="860387" cy="85671"/>
            </a:xfrm>
            <a:custGeom>
              <a:avLst/>
              <a:gdLst>
                <a:gd name="T0" fmla="*/ 425 w 447"/>
                <a:gd name="T1" fmla="*/ 0 h 44"/>
                <a:gd name="T2" fmla="*/ 403 w 447"/>
                <a:gd name="T3" fmla="*/ 19 h 44"/>
                <a:gd name="T4" fmla="*/ 44 w 447"/>
                <a:gd name="T5" fmla="*/ 19 h 44"/>
                <a:gd name="T6" fmla="*/ 22 w 447"/>
                <a:gd name="T7" fmla="*/ 0 h 44"/>
                <a:gd name="T8" fmla="*/ 0 w 447"/>
                <a:gd name="T9" fmla="*/ 22 h 44"/>
                <a:gd name="T10" fmla="*/ 22 w 447"/>
                <a:gd name="T11" fmla="*/ 44 h 44"/>
                <a:gd name="T12" fmla="*/ 44 w 447"/>
                <a:gd name="T13" fmla="*/ 25 h 44"/>
                <a:gd name="T14" fmla="*/ 403 w 447"/>
                <a:gd name="T15" fmla="*/ 25 h 44"/>
                <a:gd name="T16" fmla="*/ 425 w 447"/>
                <a:gd name="T17" fmla="*/ 44 h 44"/>
                <a:gd name="T18" fmla="*/ 447 w 447"/>
                <a:gd name="T19" fmla="*/ 22 h 44"/>
                <a:gd name="T20" fmla="*/ 425 w 447"/>
                <a:gd name="T21" fmla="*/ 0 h 44"/>
                <a:gd name="T22" fmla="*/ 22 w 447"/>
                <a:gd name="T23" fmla="*/ 32 h 44"/>
                <a:gd name="T24" fmla="*/ 11 w 447"/>
                <a:gd name="T25" fmla="*/ 22 h 44"/>
                <a:gd name="T26" fmla="*/ 22 w 447"/>
                <a:gd name="T27" fmla="*/ 11 h 44"/>
                <a:gd name="T28" fmla="*/ 33 w 447"/>
                <a:gd name="T29" fmla="*/ 22 h 44"/>
                <a:gd name="T30" fmla="*/ 22 w 447"/>
                <a:gd name="T31" fmla="*/ 32 h 44"/>
                <a:gd name="T32" fmla="*/ 425 w 447"/>
                <a:gd name="T33" fmla="*/ 32 h 44"/>
                <a:gd name="T34" fmla="*/ 414 w 447"/>
                <a:gd name="T35" fmla="*/ 22 h 44"/>
                <a:gd name="T36" fmla="*/ 425 w 447"/>
                <a:gd name="T37" fmla="*/ 11 h 44"/>
                <a:gd name="T38" fmla="*/ 435 w 447"/>
                <a:gd name="T39" fmla="*/ 22 h 44"/>
                <a:gd name="T40" fmla="*/ 425 w 447"/>
                <a:gd name="T41" fmla="*/ 3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7" h="44">
                  <a:moveTo>
                    <a:pt x="425" y="0"/>
                  </a:moveTo>
                  <a:cubicBezTo>
                    <a:pt x="414" y="0"/>
                    <a:pt x="405" y="8"/>
                    <a:pt x="403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5"/>
                    <a:pt x="44" y="25"/>
                  </a:cubicBezTo>
                  <a:cubicBezTo>
                    <a:pt x="403" y="25"/>
                    <a:pt x="403" y="25"/>
                    <a:pt x="403" y="25"/>
                  </a:cubicBezTo>
                  <a:cubicBezTo>
                    <a:pt x="405" y="35"/>
                    <a:pt x="414" y="44"/>
                    <a:pt x="425" y="44"/>
                  </a:cubicBezTo>
                  <a:cubicBezTo>
                    <a:pt x="437" y="44"/>
                    <a:pt x="447" y="34"/>
                    <a:pt x="447" y="22"/>
                  </a:cubicBezTo>
                  <a:cubicBezTo>
                    <a:pt x="447" y="10"/>
                    <a:pt x="437" y="0"/>
                    <a:pt x="425" y="0"/>
                  </a:cubicBezTo>
                  <a:close/>
                  <a:moveTo>
                    <a:pt x="22" y="32"/>
                  </a:moveTo>
                  <a:cubicBezTo>
                    <a:pt x="16" y="32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2"/>
                    <a:pt x="22" y="32"/>
                  </a:cubicBezTo>
                  <a:close/>
                  <a:moveTo>
                    <a:pt x="425" y="32"/>
                  </a:moveTo>
                  <a:cubicBezTo>
                    <a:pt x="419" y="32"/>
                    <a:pt x="414" y="28"/>
                    <a:pt x="414" y="22"/>
                  </a:cubicBezTo>
                  <a:cubicBezTo>
                    <a:pt x="414" y="16"/>
                    <a:pt x="419" y="11"/>
                    <a:pt x="425" y="11"/>
                  </a:cubicBezTo>
                  <a:cubicBezTo>
                    <a:pt x="431" y="11"/>
                    <a:pt x="435" y="16"/>
                    <a:pt x="435" y="22"/>
                  </a:cubicBezTo>
                  <a:cubicBezTo>
                    <a:pt x="435" y="28"/>
                    <a:pt x="431" y="32"/>
                    <a:pt x="425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1" name="Freeform 78"/>
            <p:cNvSpPr>
              <a:spLocks noEditPoints="1"/>
            </p:cNvSpPr>
            <p:nvPr/>
          </p:nvSpPr>
          <p:spPr bwMode="auto">
            <a:xfrm flipH="1">
              <a:off x="6536596" y="296691"/>
              <a:ext cx="1467430" cy="84448"/>
            </a:xfrm>
            <a:custGeom>
              <a:avLst/>
              <a:gdLst>
                <a:gd name="T0" fmla="*/ 741 w 763"/>
                <a:gd name="T1" fmla="*/ 0 h 44"/>
                <a:gd name="T2" fmla="*/ 720 w 763"/>
                <a:gd name="T3" fmla="*/ 19 h 44"/>
                <a:gd name="T4" fmla="*/ 44 w 763"/>
                <a:gd name="T5" fmla="*/ 19 h 44"/>
                <a:gd name="T6" fmla="*/ 22 w 763"/>
                <a:gd name="T7" fmla="*/ 0 h 44"/>
                <a:gd name="T8" fmla="*/ 0 w 763"/>
                <a:gd name="T9" fmla="*/ 22 h 44"/>
                <a:gd name="T10" fmla="*/ 22 w 763"/>
                <a:gd name="T11" fmla="*/ 44 h 44"/>
                <a:gd name="T12" fmla="*/ 44 w 763"/>
                <a:gd name="T13" fmla="*/ 25 h 44"/>
                <a:gd name="T14" fmla="*/ 720 w 763"/>
                <a:gd name="T15" fmla="*/ 25 h 44"/>
                <a:gd name="T16" fmla="*/ 741 w 763"/>
                <a:gd name="T17" fmla="*/ 44 h 44"/>
                <a:gd name="T18" fmla="*/ 763 w 763"/>
                <a:gd name="T19" fmla="*/ 22 h 44"/>
                <a:gd name="T20" fmla="*/ 741 w 763"/>
                <a:gd name="T21" fmla="*/ 0 h 44"/>
                <a:gd name="T22" fmla="*/ 22 w 763"/>
                <a:gd name="T23" fmla="*/ 33 h 44"/>
                <a:gd name="T24" fmla="*/ 11 w 763"/>
                <a:gd name="T25" fmla="*/ 22 h 44"/>
                <a:gd name="T26" fmla="*/ 22 w 763"/>
                <a:gd name="T27" fmla="*/ 11 h 44"/>
                <a:gd name="T28" fmla="*/ 33 w 763"/>
                <a:gd name="T29" fmla="*/ 22 h 44"/>
                <a:gd name="T30" fmla="*/ 22 w 763"/>
                <a:gd name="T31" fmla="*/ 33 h 44"/>
                <a:gd name="T32" fmla="*/ 741 w 763"/>
                <a:gd name="T33" fmla="*/ 33 h 44"/>
                <a:gd name="T34" fmla="*/ 731 w 763"/>
                <a:gd name="T35" fmla="*/ 22 h 44"/>
                <a:gd name="T36" fmla="*/ 741 w 763"/>
                <a:gd name="T37" fmla="*/ 11 h 44"/>
                <a:gd name="T38" fmla="*/ 752 w 763"/>
                <a:gd name="T39" fmla="*/ 22 h 44"/>
                <a:gd name="T40" fmla="*/ 741 w 763"/>
                <a:gd name="T41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63" h="44">
                  <a:moveTo>
                    <a:pt x="741" y="0"/>
                  </a:moveTo>
                  <a:cubicBezTo>
                    <a:pt x="730" y="0"/>
                    <a:pt x="721" y="8"/>
                    <a:pt x="720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5"/>
                    <a:pt x="44" y="25"/>
                  </a:cubicBezTo>
                  <a:cubicBezTo>
                    <a:pt x="720" y="25"/>
                    <a:pt x="720" y="25"/>
                    <a:pt x="720" y="25"/>
                  </a:cubicBezTo>
                  <a:cubicBezTo>
                    <a:pt x="721" y="35"/>
                    <a:pt x="730" y="44"/>
                    <a:pt x="741" y="44"/>
                  </a:cubicBezTo>
                  <a:cubicBezTo>
                    <a:pt x="753" y="44"/>
                    <a:pt x="763" y="34"/>
                    <a:pt x="763" y="22"/>
                  </a:cubicBezTo>
                  <a:cubicBezTo>
                    <a:pt x="763" y="10"/>
                    <a:pt x="753" y="0"/>
                    <a:pt x="741" y="0"/>
                  </a:cubicBezTo>
                  <a:close/>
                  <a:moveTo>
                    <a:pt x="22" y="33"/>
                  </a:move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lose/>
                  <a:moveTo>
                    <a:pt x="741" y="33"/>
                  </a:moveTo>
                  <a:cubicBezTo>
                    <a:pt x="735" y="33"/>
                    <a:pt x="731" y="28"/>
                    <a:pt x="731" y="22"/>
                  </a:cubicBezTo>
                  <a:cubicBezTo>
                    <a:pt x="731" y="16"/>
                    <a:pt x="735" y="11"/>
                    <a:pt x="741" y="11"/>
                  </a:cubicBezTo>
                  <a:cubicBezTo>
                    <a:pt x="747" y="11"/>
                    <a:pt x="752" y="16"/>
                    <a:pt x="752" y="22"/>
                  </a:cubicBezTo>
                  <a:cubicBezTo>
                    <a:pt x="752" y="28"/>
                    <a:pt x="747" y="33"/>
                    <a:pt x="741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2" name="Freeform 79"/>
            <p:cNvSpPr>
              <a:spLocks noEditPoints="1"/>
            </p:cNvSpPr>
            <p:nvPr/>
          </p:nvSpPr>
          <p:spPr bwMode="auto">
            <a:xfrm flipH="1">
              <a:off x="6536596" y="176751"/>
              <a:ext cx="1467430" cy="84448"/>
            </a:xfrm>
            <a:custGeom>
              <a:avLst/>
              <a:gdLst>
                <a:gd name="T0" fmla="*/ 741 w 763"/>
                <a:gd name="T1" fmla="*/ 0 h 44"/>
                <a:gd name="T2" fmla="*/ 720 w 763"/>
                <a:gd name="T3" fmla="*/ 19 h 44"/>
                <a:gd name="T4" fmla="*/ 44 w 763"/>
                <a:gd name="T5" fmla="*/ 19 h 44"/>
                <a:gd name="T6" fmla="*/ 22 w 763"/>
                <a:gd name="T7" fmla="*/ 0 h 44"/>
                <a:gd name="T8" fmla="*/ 0 w 763"/>
                <a:gd name="T9" fmla="*/ 22 h 44"/>
                <a:gd name="T10" fmla="*/ 22 w 763"/>
                <a:gd name="T11" fmla="*/ 44 h 44"/>
                <a:gd name="T12" fmla="*/ 44 w 763"/>
                <a:gd name="T13" fmla="*/ 25 h 44"/>
                <a:gd name="T14" fmla="*/ 720 w 763"/>
                <a:gd name="T15" fmla="*/ 25 h 44"/>
                <a:gd name="T16" fmla="*/ 741 w 763"/>
                <a:gd name="T17" fmla="*/ 44 h 44"/>
                <a:gd name="T18" fmla="*/ 763 w 763"/>
                <a:gd name="T19" fmla="*/ 22 h 44"/>
                <a:gd name="T20" fmla="*/ 741 w 763"/>
                <a:gd name="T21" fmla="*/ 0 h 44"/>
                <a:gd name="T22" fmla="*/ 22 w 763"/>
                <a:gd name="T23" fmla="*/ 33 h 44"/>
                <a:gd name="T24" fmla="*/ 11 w 763"/>
                <a:gd name="T25" fmla="*/ 22 h 44"/>
                <a:gd name="T26" fmla="*/ 22 w 763"/>
                <a:gd name="T27" fmla="*/ 12 h 44"/>
                <a:gd name="T28" fmla="*/ 33 w 763"/>
                <a:gd name="T29" fmla="*/ 22 h 44"/>
                <a:gd name="T30" fmla="*/ 22 w 763"/>
                <a:gd name="T31" fmla="*/ 33 h 44"/>
                <a:gd name="T32" fmla="*/ 741 w 763"/>
                <a:gd name="T33" fmla="*/ 33 h 44"/>
                <a:gd name="T34" fmla="*/ 731 w 763"/>
                <a:gd name="T35" fmla="*/ 22 h 44"/>
                <a:gd name="T36" fmla="*/ 741 w 763"/>
                <a:gd name="T37" fmla="*/ 11 h 44"/>
                <a:gd name="T38" fmla="*/ 752 w 763"/>
                <a:gd name="T39" fmla="*/ 22 h 44"/>
                <a:gd name="T40" fmla="*/ 741 w 763"/>
                <a:gd name="T41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763" h="44">
                  <a:moveTo>
                    <a:pt x="741" y="0"/>
                  </a:moveTo>
                  <a:cubicBezTo>
                    <a:pt x="730" y="0"/>
                    <a:pt x="721" y="9"/>
                    <a:pt x="720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9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6"/>
                    <a:pt x="44" y="25"/>
                  </a:cubicBezTo>
                  <a:cubicBezTo>
                    <a:pt x="720" y="25"/>
                    <a:pt x="720" y="25"/>
                    <a:pt x="720" y="25"/>
                  </a:cubicBezTo>
                  <a:cubicBezTo>
                    <a:pt x="721" y="36"/>
                    <a:pt x="730" y="44"/>
                    <a:pt x="741" y="44"/>
                  </a:cubicBezTo>
                  <a:cubicBezTo>
                    <a:pt x="753" y="44"/>
                    <a:pt x="763" y="34"/>
                    <a:pt x="763" y="22"/>
                  </a:cubicBezTo>
                  <a:cubicBezTo>
                    <a:pt x="763" y="10"/>
                    <a:pt x="753" y="0"/>
                    <a:pt x="741" y="0"/>
                  </a:cubicBezTo>
                  <a:close/>
                  <a:moveTo>
                    <a:pt x="22" y="33"/>
                  </a:move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1"/>
                    <a:pt x="22" y="12"/>
                  </a:cubicBez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lose/>
                  <a:moveTo>
                    <a:pt x="741" y="33"/>
                  </a:moveTo>
                  <a:cubicBezTo>
                    <a:pt x="735" y="33"/>
                    <a:pt x="731" y="28"/>
                    <a:pt x="731" y="22"/>
                  </a:cubicBezTo>
                  <a:cubicBezTo>
                    <a:pt x="731" y="16"/>
                    <a:pt x="735" y="11"/>
                    <a:pt x="741" y="11"/>
                  </a:cubicBezTo>
                  <a:cubicBezTo>
                    <a:pt x="747" y="11"/>
                    <a:pt x="752" y="16"/>
                    <a:pt x="752" y="22"/>
                  </a:cubicBezTo>
                  <a:cubicBezTo>
                    <a:pt x="752" y="28"/>
                    <a:pt x="747" y="33"/>
                    <a:pt x="741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3" name="Freeform 80"/>
            <p:cNvSpPr>
              <a:spLocks noEditPoints="1"/>
            </p:cNvSpPr>
            <p:nvPr/>
          </p:nvSpPr>
          <p:spPr bwMode="auto">
            <a:xfrm flipH="1">
              <a:off x="6096000" y="344422"/>
              <a:ext cx="855491" cy="416119"/>
            </a:xfrm>
            <a:custGeom>
              <a:avLst/>
              <a:gdLst>
                <a:gd name="T0" fmla="*/ 423 w 445"/>
                <a:gd name="T1" fmla="*/ 0 h 216"/>
                <a:gd name="T2" fmla="*/ 401 w 445"/>
                <a:gd name="T3" fmla="*/ 22 h 216"/>
                <a:gd name="T4" fmla="*/ 407 w 445"/>
                <a:gd name="T5" fmla="*/ 37 h 216"/>
                <a:gd name="T6" fmla="*/ 253 w 445"/>
                <a:gd name="T7" fmla="*/ 192 h 216"/>
                <a:gd name="T8" fmla="*/ 44 w 445"/>
                <a:gd name="T9" fmla="*/ 192 h 216"/>
                <a:gd name="T10" fmla="*/ 22 w 445"/>
                <a:gd name="T11" fmla="*/ 172 h 216"/>
                <a:gd name="T12" fmla="*/ 0 w 445"/>
                <a:gd name="T13" fmla="*/ 194 h 216"/>
                <a:gd name="T14" fmla="*/ 22 w 445"/>
                <a:gd name="T15" fmla="*/ 216 h 216"/>
                <a:gd name="T16" fmla="*/ 43 w 445"/>
                <a:gd name="T17" fmla="*/ 198 h 216"/>
                <a:gd name="T18" fmla="*/ 255 w 445"/>
                <a:gd name="T19" fmla="*/ 198 h 216"/>
                <a:gd name="T20" fmla="*/ 412 w 445"/>
                <a:gd name="T21" fmla="*/ 41 h 216"/>
                <a:gd name="T22" fmla="*/ 423 w 445"/>
                <a:gd name="T23" fmla="*/ 44 h 216"/>
                <a:gd name="T24" fmla="*/ 445 w 445"/>
                <a:gd name="T25" fmla="*/ 22 h 216"/>
                <a:gd name="T26" fmla="*/ 423 w 445"/>
                <a:gd name="T27" fmla="*/ 0 h 216"/>
                <a:gd name="T28" fmla="*/ 22 w 445"/>
                <a:gd name="T29" fmla="*/ 205 h 216"/>
                <a:gd name="T30" fmla="*/ 11 w 445"/>
                <a:gd name="T31" fmla="*/ 194 h 216"/>
                <a:gd name="T32" fmla="*/ 22 w 445"/>
                <a:gd name="T33" fmla="*/ 183 h 216"/>
                <a:gd name="T34" fmla="*/ 33 w 445"/>
                <a:gd name="T35" fmla="*/ 194 h 216"/>
                <a:gd name="T36" fmla="*/ 22 w 445"/>
                <a:gd name="T37" fmla="*/ 205 h 216"/>
                <a:gd name="T38" fmla="*/ 423 w 445"/>
                <a:gd name="T39" fmla="*/ 32 h 216"/>
                <a:gd name="T40" fmla="*/ 412 w 445"/>
                <a:gd name="T41" fmla="*/ 22 h 216"/>
                <a:gd name="T42" fmla="*/ 423 w 445"/>
                <a:gd name="T43" fmla="*/ 11 h 216"/>
                <a:gd name="T44" fmla="*/ 433 w 445"/>
                <a:gd name="T45" fmla="*/ 22 h 216"/>
                <a:gd name="T46" fmla="*/ 423 w 445"/>
                <a:gd name="T47" fmla="*/ 32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45" h="216">
                  <a:moveTo>
                    <a:pt x="423" y="0"/>
                  </a:moveTo>
                  <a:cubicBezTo>
                    <a:pt x="411" y="0"/>
                    <a:pt x="401" y="10"/>
                    <a:pt x="401" y="22"/>
                  </a:cubicBezTo>
                  <a:cubicBezTo>
                    <a:pt x="401" y="28"/>
                    <a:pt x="403" y="33"/>
                    <a:pt x="407" y="37"/>
                  </a:cubicBezTo>
                  <a:cubicBezTo>
                    <a:pt x="253" y="192"/>
                    <a:pt x="253" y="192"/>
                    <a:pt x="253" y="192"/>
                  </a:cubicBezTo>
                  <a:cubicBezTo>
                    <a:pt x="44" y="192"/>
                    <a:pt x="44" y="192"/>
                    <a:pt x="44" y="192"/>
                  </a:cubicBezTo>
                  <a:cubicBezTo>
                    <a:pt x="43" y="181"/>
                    <a:pt x="33" y="172"/>
                    <a:pt x="22" y="172"/>
                  </a:cubicBezTo>
                  <a:cubicBezTo>
                    <a:pt x="10" y="172"/>
                    <a:pt x="0" y="182"/>
                    <a:pt x="0" y="194"/>
                  </a:cubicBezTo>
                  <a:cubicBezTo>
                    <a:pt x="0" y="206"/>
                    <a:pt x="10" y="216"/>
                    <a:pt x="22" y="216"/>
                  </a:cubicBezTo>
                  <a:cubicBezTo>
                    <a:pt x="33" y="216"/>
                    <a:pt x="42" y="208"/>
                    <a:pt x="43" y="198"/>
                  </a:cubicBezTo>
                  <a:cubicBezTo>
                    <a:pt x="255" y="198"/>
                    <a:pt x="255" y="198"/>
                    <a:pt x="255" y="198"/>
                  </a:cubicBezTo>
                  <a:cubicBezTo>
                    <a:pt x="412" y="41"/>
                    <a:pt x="412" y="41"/>
                    <a:pt x="412" y="41"/>
                  </a:cubicBezTo>
                  <a:cubicBezTo>
                    <a:pt x="415" y="42"/>
                    <a:pt x="419" y="44"/>
                    <a:pt x="423" y="44"/>
                  </a:cubicBezTo>
                  <a:cubicBezTo>
                    <a:pt x="435" y="44"/>
                    <a:pt x="445" y="34"/>
                    <a:pt x="445" y="22"/>
                  </a:cubicBezTo>
                  <a:cubicBezTo>
                    <a:pt x="445" y="10"/>
                    <a:pt x="435" y="0"/>
                    <a:pt x="423" y="0"/>
                  </a:cubicBezTo>
                  <a:close/>
                  <a:moveTo>
                    <a:pt x="22" y="205"/>
                  </a:moveTo>
                  <a:cubicBezTo>
                    <a:pt x="16" y="205"/>
                    <a:pt x="11" y="200"/>
                    <a:pt x="11" y="194"/>
                  </a:cubicBezTo>
                  <a:cubicBezTo>
                    <a:pt x="11" y="188"/>
                    <a:pt x="16" y="183"/>
                    <a:pt x="22" y="183"/>
                  </a:cubicBezTo>
                  <a:cubicBezTo>
                    <a:pt x="28" y="183"/>
                    <a:pt x="33" y="188"/>
                    <a:pt x="33" y="194"/>
                  </a:cubicBezTo>
                  <a:cubicBezTo>
                    <a:pt x="33" y="200"/>
                    <a:pt x="28" y="205"/>
                    <a:pt x="22" y="205"/>
                  </a:cubicBezTo>
                  <a:close/>
                  <a:moveTo>
                    <a:pt x="423" y="32"/>
                  </a:moveTo>
                  <a:cubicBezTo>
                    <a:pt x="417" y="32"/>
                    <a:pt x="412" y="28"/>
                    <a:pt x="412" y="22"/>
                  </a:cubicBezTo>
                  <a:cubicBezTo>
                    <a:pt x="412" y="16"/>
                    <a:pt x="417" y="11"/>
                    <a:pt x="423" y="11"/>
                  </a:cubicBezTo>
                  <a:cubicBezTo>
                    <a:pt x="429" y="11"/>
                    <a:pt x="433" y="16"/>
                    <a:pt x="433" y="22"/>
                  </a:cubicBezTo>
                  <a:cubicBezTo>
                    <a:pt x="433" y="28"/>
                    <a:pt x="429" y="32"/>
                    <a:pt x="423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4" name="Freeform 81"/>
            <p:cNvSpPr>
              <a:spLocks noEditPoints="1"/>
            </p:cNvSpPr>
            <p:nvPr/>
          </p:nvSpPr>
          <p:spPr bwMode="auto">
            <a:xfrm flipH="1">
              <a:off x="6698148" y="1373703"/>
              <a:ext cx="1092923" cy="85671"/>
            </a:xfrm>
            <a:custGeom>
              <a:avLst/>
              <a:gdLst>
                <a:gd name="T0" fmla="*/ 547 w 568"/>
                <a:gd name="T1" fmla="*/ 0 h 44"/>
                <a:gd name="T2" fmla="*/ 525 w 568"/>
                <a:gd name="T3" fmla="*/ 19 h 44"/>
                <a:gd name="T4" fmla="*/ 43 w 568"/>
                <a:gd name="T5" fmla="*/ 19 h 44"/>
                <a:gd name="T6" fmla="*/ 21 w 568"/>
                <a:gd name="T7" fmla="*/ 0 h 44"/>
                <a:gd name="T8" fmla="*/ 0 w 568"/>
                <a:gd name="T9" fmla="*/ 22 h 44"/>
                <a:gd name="T10" fmla="*/ 21 w 568"/>
                <a:gd name="T11" fmla="*/ 44 h 44"/>
                <a:gd name="T12" fmla="*/ 43 w 568"/>
                <a:gd name="T13" fmla="*/ 25 h 44"/>
                <a:gd name="T14" fmla="*/ 525 w 568"/>
                <a:gd name="T15" fmla="*/ 25 h 44"/>
                <a:gd name="T16" fmla="*/ 547 w 568"/>
                <a:gd name="T17" fmla="*/ 44 h 44"/>
                <a:gd name="T18" fmla="*/ 568 w 568"/>
                <a:gd name="T19" fmla="*/ 22 h 44"/>
                <a:gd name="T20" fmla="*/ 547 w 568"/>
                <a:gd name="T21" fmla="*/ 0 h 44"/>
                <a:gd name="T22" fmla="*/ 21 w 568"/>
                <a:gd name="T23" fmla="*/ 33 h 44"/>
                <a:gd name="T24" fmla="*/ 11 w 568"/>
                <a:gd name="T25" fmla="*/ 22 h 44"/>
                <a:gd name="T26" fmla="*/ 21 w 568"/>
                <a:gd name="T27" fmla="*/ 12 h 44"/>
                <a:gd name="T28" fmla="*/ 32 w 568"/>
                <a:gd name="T29" fmla="*/ 22 h 44"/>
                <a:gd name="T30" fmla="*/ 21 w 568"/>
                <a:gd name="T31" fmla="*/ 33 h 44"/>
                <a:gd name="T32" fmla="*/ 547 w 568"/>
                <a:gd name="T33" fmla="*/ 33 h 44"/>
                <a:gd name="T34" fmla="*/ 536 w 568"/>
                <a:gd name="T35" fmla="*/ 22 h 44"/>
                <a:gd name="T36" fmla="*/ 547 w 568"/>
                <a:gd name="T37" fmla="*/ 12 h 44"/>
                <a:gd name="T38" fmla="*/ 557 w 568"/>
                <a:gd name="T39" fmla="*/ 22 h 44"/>
                <a:gd name="T40" fmla="*/ 547 w 568"/>
                <a:gd name="T41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68" h="44">
                  <a:moveTo>
                    <a:pt x="547" y="0"/>
                  </a:moveTo>
                  <a:cubicBezTo>
                    <a:pt x="535" y="0"/>
                    <a:pt x="526" y="9"/>
                    <a:pt x="525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2" y="9"/>
                    <a:pt x="33" y="0"/>
                    <a:pt x="21" y="0"/>
                  </a:cubicBezTo>
                  <a:cubicBezTo>
                    <a:pt x="9" y="0"/>
                    <a:pt x="0" y="10"/>
                    <a:pt x="0" y="22"/>
                  </a:cubicBezTo>
                  <a:cubicBezTo>
                    <a:pt x="0" y="34"/>
                    <a:pt x="9" y="44"/>
                    <a:pt x="21" y="44"/>
                  </a:cubicBezTo>
                  <a:cubicBezTo>
                    <a:pt x="33" y="44"/>
                    <a:pt x="42" y="36"/>
                    <a:pt x="43" y="25"/>
                  </a:cubicBezTo>
                  <a:cubicBezTo>
                    <a:pt x="525" y="25"/>
                    <a:pt x="525" y="25"/>
                    <a:pt x="525" y="25"/>
                  </a:cubicBezTo>
                  <a:cubicBezTo>
                    <a:pt x="526" y="36"/>
                    <a:pt x="535" y="44"/>
                    <a:pt x="547" y="44"/>
                  </a:cubicBezTo>
                  <a:cubicBezTo>
                    <a:pt x="559" y="44"/>
                    <a:pt x="568" y="34"/>
                    <a:pt x="568" y="22"/>
                  </a:cubicBezTo>
                  <a:cubicBezTo>
                    <a:pt x="568" y="10"/>
                    <a:pt x="559" y="0"/>
                    <a:pt x="547" y="0"/>
                  </a:cubicBezTo>
                  <a:close/>
                  <a:moveTo>
                    <a:pt x="21" y="33"/>
                  </a:move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2"/>
                    <a:pt x="21" y="12"/>
                  </a:cubicBezTo>
                  <a:cubicBezTo>
                    <a:pt x="27" y="12"/>
                    <a:pt x="32" y="16"/>
                    <a:pt x="32" y="22"/>
                  </a:cubicBezTo>
                  <a:cubicBezTo>
                    <a:pt x="32" y="28"/>
                    <a:pt x="27" y="33"/>
                    <a:pt x="21" y="33"/>
                  </a:cubicBezTo>
                  <a:close/>
                  <a:moveTo>
                    <a:pt x="547" y="33"/>
                  </a:moveTo>
                  <a:cubicBezTo>
                    <a:pt x="541" y="33"/>
                    <a:pt x="536" y="28"/>
                    <a:pt x="536" y="22"/>
                  </a:cubicBezTo>
                  <a:cubicBezTo>
                    <a:pt x="536" y="16"/>
                    <a:pt x="541" y="12"/>
                    <a:pt x="547" y="12"/>
                  </a:cubicBezTo>
                  <a:cubicBezTo>
                    <a:pt x="552" y="12"/>
                    <a:pt x="557" y="16"/>
                    <a:pt x="557" y="22"/>
                  </a:cubicBezTo>
                  <a:cubicBezTo>
                    <a:pt x="557" y="28"/>
                    <a:pt x="552" y="33"/>
                    <a:pt x="547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6" name="Freeform 83"/>
            <p:cNvSpPr>
              <a:spLocks noEditPoints="1"/>
            </p:cNvSpPr>
            <p:nvPr/>
          </p:nvSpPr>
          <p:spPr bwMode="auto">
            <a:xfrm flipH="1">
              <a:off x="7166894" y="1232958"/>
              <a:ext cx="668237" cy="85671"/>
            </a:xfrm>
            <a:custGeom>
              <a:avLst/>
              <a:gdLst>
                <a:gd name="T0" fmla="*/ 325 w 347"/>
                <a:gd name="T1" fmla="*/ 0 h 44"/>
                <a:gd name="T2" fmla="*/ 304 w 347"/>
                <a:gd name="T3" fmla="*/ 19 h 44"/>
                <a:gd name="T4" fmla="*/ 44 w 347"/>
                <a:gd name="T5" fmla="*/ 19 h 44"/>
                <a:gd name="T6" fmla="*/ 22 w 347"/>
                <a:gd name="T7" fmla="*/ 0 h 44"/>
                <a:gd name="T8" fmla="*/ 0 w 347"/>
                <a:gd name="T9" fmla="*/ 22 h 44"/>
                <a:gd name="T10" fmla="*/ 22 w 347"/>
                <a:gd name="T11" fmla="*/ 44 h 44"/>
                <a:gd name="T12" fmla="*/ 44 w 347"/>
                <a:gd name="T13" fmla="*/ 25 h 44"/>
                <a:gd name="T14" fmla="*/ 304 w 347"/>
                <a:gd name="T15" fmla="*/ 25 h 44"/>
                <a:gd name="T16" fmla="*/ 325 w 347"/>
                <a:gd name="T17" fmla="*/ 44 h 44"/>
                <a:gd name="T18" fmla="*/ 347 w 347"/>
                <a:gd name="T19" fmla="*/ 22 h 44"/>
                <a:gd name="T20" fmla="*/ 325 w 347"/>
                <a:gd name="T21" fmla="*/ 0 h 44"/>
                <a:gd name="T22" fmla="*/ 22 w 347"/>
                <a:gd name="T23" fmla="*/ 33 h 44"/>
                <a:gd name="T24" fmla="*/ 11 w 347"/>
                <a:gd name="T25" fmla="*/ 22 h 44"/>
                <a:gd name="T26" fmla="*/ 22 w 347"/>
                <a:gd name="T27" fmla="*/ 11 h 44"/>
                <a:gd name="T28" fmla="*/ 33 w 347"/>
                <a:gd name="T29" fmla="*/ 22 h 44"/>
                <a:gd name="T30" fmla="*/ 22 w 347"/>
                <a:gd name="T31" fmla="*/ 33 h 44"/>
                <a:gd name="T32" fmla="*/ 325 w 347"/>
                <a:gd name="T33" fmla="*/ 33 h 44"/>
                <a:gd name="T34" fmla="*/ 315 w 347"/>
                <a:gd name="T35" fmla="*/ 22 h 44"/>
                <a:gd name="T36" fmla="*/ 325 w 347"/>
                <a:gd name="T37" fmla="*/ 11 h 44"/>
                <a:gd name="T38" fmla="*/ 336 w 347"/>
                <a:gd name="T39" fmla="*/ 22 h 44"/>
                <a:gd name="T40" fmla="*/ 325 w 347"/>
                <a:gd name="T41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7" h="44">
                  <a:moveTo>
                    <a:pt x="325" y="0"/>
                  </a:moveTo>
                  <a:cubicBezTo>
                    <a:pt x="314" y="0"/>
                    <a:pt x="305" y="9"/>
                    <a:pt x="304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9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6"/>
                    <a:pt x="44" y="25"/>
                  </a:cubicBezTo>
                  <a:cubicBezTo>
                    <a:pt x="304" y="25"/>
                    <a:pt x="304" y="25"/>
                    <a:pt x="304" y="25"/>
                  </a:cubicBezTo>
                  <a:cubicBezTo>
                    <a:pt x="305" y="36"/>
                    <a:pt x="314" y="44"/>
                    <a:pt x="325" y="44"/>
                  </a:cubicBezTo>
                  <a:cubicBezTo>
                    <a:pt x="338" y="44"/>
                    <a:pt x="347" y="34"/>
                    <a:pt x="347" y="22"/>
                  </a:cubicBezTo>
                  <a:cubicBezTo>
                    <a:pt x="347" y="10"/>
                    <a:pt x="337" y="0"/>
                    <a:pt x="325" y="0"/>
                  </a:cubicBezTo>
                  <a:close/>
                  <a:moveTo>
                    <a:pt x="22" y="33"/>
                  </a:move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lose/>
                  <a:moveTo>
                    <a:pt x="325" y="33"/>
                  </a:moveTo>
                  <a:cubicBezTo>
                    <a:pt x="320" y="33"/>
                    <a:pt x="315" y="28"/>
                    <a:pt x="315" y="22"/>
                  </a:cubicBezTo>
                  <a:cubicBezTo>
                    <a:pt x="315" y="16"/>
                    <a:pt x="320" y="11"/>
                    <a:pt x="325" y="11"/>
                  </a:cubicBezTo>
                  <a:cubicBezTo>
                    <a:pt x="331" y="11"/>
                    <a:pt x="336" y="16"/>
                    <a:pt x="336" y="22"/>
                  </a:cubicBezTo>
                  <a:cubicBezTo>
                    <a:pt x="336" y="28"/>
                    <a:pt x="331" y="33"/>
                    <a:pt x="325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7" name="Freeform 84"/>
            <p:cNvSpPr>
              <a:spLocks noEditPoints="1"/>
            </p:cNvSpPr>
            <p:nvPr/>
          </p:nvSpPr>
          <p:spPr bwMode="auto">
            <a:xfrm flipH="1">
              <a:off x="8114175" y="1319853"/>
              <a:ext cx="84448" cy="84448"/>
            </a:xfrm>
            <a:custGeom>
              <a:avLst/>
              <a:gdLst>
                <a:gd name="T0" fmla="*/ 22 w 44"/>
                <a:gd name="T1" fmla="*/ 44 h 44"/>
                <a:gd name="T2" fmla="*/ 0 w 44"/>
                <a:gd name="T3" fmla="*/ 22 h 44"/>
                <a:gd name="T4" fmla="*/ 22 w 44"/>
                <a:gd name="T5" fmla="*/ 0 h 44"/>
                <a:gd name="T6" fmla="*/ 44 w 44"/>
                <a:gd name="T7" fmla="*/ 22 h 44"/>
                <a:gd name="T8" fmla="*/ 22 w 44"/>
                <a:gd name="T9" fmla="*/ 44 h 44"/>
                <a:gd name="T10" fmla="*/ 22 w 44"/>
                <a:gd name="T11" fmla="*/ 11 h 44"/>
                <a:gd name="T12" fmla="*/ 11 w 44"/>
                <a:gd name="T13" fmla="*/ 22 h 44"/>
                <a:gd name="T14" fmla="*/ 22 w 44"/>
                <a:gd name="T15" fmla="*/ 33 h 44"/>
                <a:gd name="T16" fmla="*/ 32 w 44"/>
                <a:gd name="T17" fmla="*/ 22 h 44"/>
                <a:gd name="T18" fmla="*/ 22 w 44"/>
                <a:gd name="T19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11"/>
                  </a:moveTo>
                  <a:cubicBezTo>
                    <a:pt x="16" y="12"/>
                    <a:pt x="11" y="16"/>
                    <a:pt x="11" y="22"/>
                  </a:cubicBezTo>
                  <a:cubicBezTo>
                    <a:pt x="11" y="28"/>
                    <a:pt x="16" y="33"/>
                    <a:pt x="22" y="33"/>
                  </a:cubicBezTo>
                  <a:cubicBezTo>
                    <a:pt x="28" y="33"/>
                    <a:pt x="32" y="28"/>
                    <a:pt x="32" y="22"/>
                  </a:cubicBezTo>
                  <a:cubicBezTo>
                    <a:pt x="32" y="16"/>
                    <a:pt x="28" y="12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8" name="Freeform 85"/>
            <p:cNvSpPr>
              <a:spLocks noEditPoints="1"/>
            </p:cNvSpPr>
            <p:nvPr/>
          </p:nvSpPr>
          <p:spPr bwMode="auto">
            <a:xfrm flipH="1">
              <a:off x="8286742" y="1148510"/>
              <a:ext cx="430805" cy="84448"/>
            </a:xfrm>
            <a:custGeom>
              <a:avLst/>
              <a:gdLst>
                <a:gd name="T0" fmla="*/ 202 w 224"/>
                <a:gd name="T1" fmla="*/ 0 h 44"/>
                <a:gd name="T2" fmla="*/ 180 w 224"/>
                <a:gd name="T3" fmla="*/ 19 h 44"/>
                <a:gd name="T4" fmla="*/ 44 w 224"/>
                <a:gd name="T5" fmla="*/ 19 h 44"/>
                <a:gd name="T6" fmla="*/ 22 w 224"/>
                <a:gd name="T7" fmla="*/ 0 h 44"/>
                <a:gd name="T8" fmla="*/ 0 w 224"/>
                <a:gd name="T9" fmla="*/ 22 h 44"/>
                <a:gd name="T10" fmla="*/ 22 w 224"/>
                <a:gd name="T11" fmla="*/ 44 h 44"/>
                <a:gd name="T12" fmla="*/ 44 w 224"/>
                <a:gd name="T13" fmla="*/ 25 h 44"/>
                <a:gd name="T14" fmla="*/ 180 w 224"/>
                <a:gd name="T15" fmla="*/ 25 h 44"/>
                <a:gd name="T16" fmla="*/ 202 w 224"/>
                <a:gd name="T17" fmla="*/ 44 h 44"/>
                <a:gd name="T18" fmla="*/ 224 w 224"/>
                <a:gd name="T19" fmla="*/ 22 h 44"/>
                <a:gd name="T20" fmla="*/ 202 w 224"/>
                <a:gd name="T21" fmla="*/ 0 h 44"/>
                <a:gd name="T22" fmla="*/ 22 w 224"/>
                <a:gd name="T23" fmla="*/ 32 h 44"/>
                <a:gd name="T24" fmla="*/ 11 w 224"/>
                <a:gd name="T25" fmla="*/ 22 h 44"/>
                <a:gd name="T26" fmla="*/ 22 w 224"/>
                <a:gd name="T27" fmla="*/ 11 h 44"/>
                <a:gd name="T28" fmla="*/ 33 w 224"/>
                <a:gd name="T29" fmla="*/ 22 h 44"/>
                <a:gd name="T30" fmla="*/ 22 w 224"/>
                <a:gd name="T31" fmla="*/ 32 h 44"/>
                <a:gd name="T32" fmla="*/ 202 w 224"/>
                <a:gd name="T33" fmla="*/ 32 h 44"/>
                <a:gd name="T34" fmla="*/ 191 w 224"/>
                <a:gd name="T35" fmla="*/ 22 h 44"/>
                <a:gd name="T36" fmla="*/ 202 w 224"/>
                <a:gd name="T37" fmla="*/ 11 h 44"/>
                <a:gd name="T38" fmla="*/ 212 w 224"/>
                <a:gd name="T39" fmla="*/ 22 h 44"/>
                <a:gd name="T40" fmla="*/ 202 w 224"/>
                <a:gd name="T41" fmla="*/ 3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4" h="44">
                  <a:moveTo>
                    <a:pt x="202" y="0"/>
                  </a:moveTo>
                  <a:cubicBezTo>
                    <a:pt x="191" y="0"/>
                    <a:pt x="182" y="8"/>
                    <a:pt x="180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5"/>
                    <a:pt x="44" y="25"/>
                  </a:cubicBezTo>
                  <a:cubicBezTo>
                    <a:pt x="180" y="25"/>
                    <a:pt x="180" y="25"/>
                    <a:pt x="180" y="25"/>
                  </a:cubicBezTo>
                  <a:cubicBezTo>
                    <a:pt x="182" y="35"/>
                    <a:pt x="191" y="44"/>
                    <a:pt x="202" y="44"/>
                  </a:cubicBezTo>
                  <a:cubicBezTo>
                    <a:pt x="214" y="44"/>
                    <a:pt x="224" y="34"/>
                    <a:pt x="224" y="22"/>
                  </a:cubicBezTo>
                  <a:cubicBezTo>
                    <a:pt x="224" y="10"/>
                    <a:pt x="214" y="0"/>
                    <a:pt x="202" y="0"/>
                  </a:cubicBezTo>
                  <a:close/>
                  <a:moveTo>
                    <a:pt x="22" y="32"/>
                  </a:moveTo>
                  <a:cubicBezTo>
                    <a:pt x="16" y="32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2"/>
                    <a:pt x="22" y="32"/>
                  </a:cubicBezTo>
                  <a:close/>
                  <a:moveTo>
                    <a:pt x="202" y="32"/>
                  </a:moveTo>
                  <a:cubicBezTo>
                    <a:pt x="196" y="32"/>
                    <a:pt x="191" y="28"/>
                    <a:pt x="191" y="22"/>
                  </a:cubicBezTo>
                  <a:cubicBezTo>
                    <a:pt x="191" y="16"/>
                    <a:pt x="196" y="11"/>
                    <a:pt x="202" y="11"/>
                  </a:cubicBezTo>
                  <a:cubicBezTo>
                    <a:pt x="208" y="11"/>
                    <a:pt x="213" y="16"/>
                    <a:pt x="212" y="22"/>
                  </a:cubicBezTo>
                  <a:cubicBezTo>
                    <a:pt x="212" y="28"/>
                    <a:pt x="208" y="32"/>
                    <a:pt x="202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89" name="Freeform 86"/>
            <p:cNvSpPr>
              <a:spLocks noEditPoints="1"/>
            </p:cNvSpPr>
            <p:nvPr/>
          </p:nvSpPr>
          <p:spPr bwMode="auto">
            <a:xfrm flipH="1">
              <a:off x="8663696" y="628362"/>
              <a:ext cx="84448" cy="84448"/>
            </a:xfrm>
            <a:custGeom>
              <a:avLst/>
              <a:gdLst>
                <a:gd name="T0" fmla="*/ 22 w 44"/>
                <a:gd name="T1" fmla="*/ 44 h 44"/>
                <a:gd name="T2" fmla="*/ 0 w 44"/>
                <a:gd name="T3" fmla="*/ 22 h 44"/>
                <a:gd name="T4" fmla="*/ 22 w 44"/>
                <a:gd name="T5" fmla="*/ 0 h 44"/>
                <a:gd name="T6" fmla="*/ 44 w 44"/>
                <a:gd name="T7" fmla="*/ 22 h 44"/>
                <a:gd name="T8" fmla="*/ 22 w 44"/>
                <a:gd name="T9" fmla="*/ 44 h 44"/>
                <a:gd name="T10" fmla="*/ 22 w 44"/>
                <a:gd name="T11" fmla="*/ 11 h 44"/>
                <a:gd name="T12" fmla="*/ 11 w 44"/>
                <a:gd name="T13" fmla="*/ 22 h 44"/>
                <a:gd name="T14" fmla="*/ 22 w 44"/>
                <a:gd name="T15" fmla="*/ 33 h 44"/>
                <a:gd name="T16" fmla="*/ 32 w 44"/>
                <a:gd name="T17" fmla="*/ 22 h 44"/>
                <a:gd name="T18" fmla="*/ 22 w 44"/>
                <a:gd name="T19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11"/>
                  </a:moveTo>
                  <a:cubicBezTo>
                    <a:pt x="16" y="11"/>
                    <a:pt x="11" y="16"/>
                    <a:pt x="11" y="22"/>
                  </a:cubicBezTo>
                  <a:cubicBezTo>
                    <a:pt x="11" y="28"/>
                    <a:pt x="16" y="33"/>
                    <a:pt x="22" y="33"/>
                  </a:cubicBezTo>
                  <a:cubicBezTo>
                    <a:pt x="28" y="33"/>
                    <a:pt x="32" y="28"/>
                    <a:pt x="32" y="22"/>
                  </a:cubicBezTo>
                  <a:cubicBezTo>
                    <a:pt x="32" y="16"/>
                    <a:pt x="28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0" name="Freeform 87"/>
            <p:cNvSpPr>
              <a:spLocks noEditPoints="1"/>
            </p:cNvSpPr>
            <p:nvPr/>
          </p:nvSpPr>
          <p:spPr bwMode="auto">
            <a:xfrm flipH="1">
              <a:off x="6264895" y="996749"/>
              <a:ext cx="84448" cy="82000"/>
            </a:xfrm>
            <a:custGeom>
              <a:avLst/>
              <a:gdLst>
                <a:gd name="T0" fmla="*/ 22 w 44"/>
                <a:gd name="T1" fmla="*/ 43 h 43"/>
                <a:gd name="T2" fmla="*/ 0 w 44"/>
                <a:gd name="T3" fmla="*/ 22 h 43"/>
                <a:gd name="T4" fmla="*/ 22 w 44"/>
                <a:gd name="T5" fmla="*/ 0 h 43"/>
                <a:gd name="T6" fmla="*/ 44 w 44"/>
                <a:gd name="T7" fmla="*/ 22 h 43"/>
                <a:gd name="T8" fmla="*/ 22 w 44"/>
                <a:gd name="T9" fmla="*/ 43 h 43"/>
                <a:gd name="T10" fmla="*/ 22 w 44"/>
                <a:gd name="T11" fmla="*/ 11 h 43"/>
                <a:gd name="T12" fmla="*/ 11 w 44"/>
                <a:gd name="T13" fmla="*/ 22 h 43"/>
                <a:gd name="T14" fmla="*/ 22 w 44"/>
                <a:gd name="T15" fmla="*/ 32 h 43"/>
                <a:gd name="T16" fmla="*/ 32 w 44"/>
                <a:gd name="T17" fmla="*/ 22 h 43"/>
                <a:gd name="T18" fmla="*/ 22 w 44"/>
                <a:gd name="T19" fmla="*/ 1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3">
                  <a:moveTo>
                    <a:pt x="22" y="43"/>
                  </a:moveTo>
                  <a:cubicBezTo>
                    <a:pt x="10" y="43"/>
                    <a:pt x="0" y="34"/>
                    <a:pt x="0" y="22"/>
                  </a:cubicBezTo>
                  <a:cubicBezTo>
                    <a:pt x="0" y="9"/>
                    <a:pt x="10" y="0"/>
                    <a:pt x="22" y="0"/>
                  </a:cubicBezTo>
                  <a:cubicBezTo>
                    <a:pt x="34" y="0"/>
                    <a:pt x="44" y="9"/>
                    <a:pt x="44" y="22"/>
                  </a:cubicBezTo>
                  <a:cubicBezTo>
                    <a:pt x="44" y="34"/>
                    <a:pt x="34" y="43"/>
                    <a:pt x="22" y="43"/>
                  </a:cubicBezTo>
                  <a:close/>
                  <a:moveTo>
                    <a:pt x="22" y="11"/>
                  </a:moveTo>
                  <a:cubicBezTo>
                    <a:pt x="16" y="11"/>
                    <a:pt x="11" y="16"/>
                    <a:pt x="11" y="22"/>
                  </a:cubicBezTo>
                  <a:cubicBezTo>
                    <a:pt x="11" y="27"/>
                    <a:pt x="16" y="32"/>
                    <a:pt x="22" y="32"/>
                  </a:cubicBezTo>
                  <a:cubicBezTo>
                    <a:pt x="28" y="32"/>
                    <a:pt x="32" y="27"/>
                    <a:pt x="32" y="22"/>
                  </a:cubicBezTo>
                  <a:cubicBezTo>
                    <a:pt x="32" y="16"/>
                    <a:pt x="28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1" name="Freeform 88"/>
            <p:cNvSpPr>
              <a:spLocks noEditPoints="1"/>
            </p:cNvSpPr>
            <p:nvPr/>
          </p:nvSpPr>
          <p:spPr bwMode="auto">
            <a:xfrm flipH="1">
              <a:off x="6698148" y="941675"/>
              <a:ext cx="82000" cy="85671"/>
            </a:xfrm>
            <a:custGeom>
              <a:avLst/>
              <a:gdLst>
                <a:gd name="T0" fmla="*/ 22 w 43"/>
                <a:gd name="T1" fmla="*/ 44 h 44"/>
                <a:gd name="T2" fmla="*/ 0 w 43"/>
                <a:gd name="T3" fmla="*/ 22 h 44"/>
                <a:gd name="T4" fmla="*/ 22 w 43"/>
                <a:gd name="T5" fmla="*/ 0 h 44"/>
                <a:gd name="T6" fmla="*/ 43 w 43"/>
                <a:gd name="T7" fmla="*/ 22 h 44"/>
                <a:gd name="T8" fmla="*/ 22 w 43"/>
                <a:gd name="T9" fmla="*/ 44 h 44"/>
                <a:gd name="T10" fmla="*/ 22 w 43"/>
                <a:gd name="T11" fmla="*/ 11 h 44"/>
                <a:gd name="T12" fmla="*/ 11 w 43"/>
                <a:gd name="T13" fmla="*/ 22 h 44"/>
                <a:gd name="T14" fmla="*/ 22 w 43"/>
                <a:gd name="T15" fmla="*/ 33 h 44"/>
                <a:gd name="T16" fmla="*/ 32 w 43"/>
                <a:gd name="T17" fmla="*/ 22 h 44"/>
                <a:gd name="T18" fmla="*/ 22 w 43"/>
                <a:gd name="T19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44">
                  <a:moveTo>
                    <a:pt x="22" y="44"/>
                  </a:move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2" y="0"/>
                  </a:cubicBezTo>
                  <a:cubicBezTo>
                    <a:pt x="34" y="0"/>
                    <a:pt x="43" y="10"/>
                    <a:pt x="43" y="22"/>
                  </a:cubicBezTo>
                  <a:cubicBezTo>
                    <a:pt x="43" y="34"/>
                    <a:pt x="34" y="44"/>
                    <a:pt x="22" y="44"/>
                  </a:cubicBezTo>
                  <a:close/>
                  <a:moveTo>
                    <a:pt x="22" y="11"/>
                  </a:moveTo>
                  <a:cubicBezTo>
                    <a:pt x="16" y="11"/>
                    <a:pt x="11" y="16"/>
                    <a:pt x="11" y="22"/>
                  </a:cubicBezTo>
                  <a:cubicBezTo>
                    <a:pt x="11" y="28"/>
                    <a:pt x="16" y="33"/>
                    <a:pt x="22" y="33"/>
                  </a:cubicBezTo>
                  <a:cubicBezTo>
                    <a:pt x="27" y="33"/>
                    <a:pt x="32" y="28"/>
                    <a:pt x="32" y="22"/>
                  </a:cubicBezTo>
                  <a:cubicBezTo>
                    <a:pt x="32" y="16"/>
                    <a:pt x="27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2" name="Freeform 89"/>
            <p:cNvSpPr>
              <a:spLocks noEditPoints="1"/>
            </p:cNvSpPr>
            <p:nvPr/>
          </p:nvSpPr>
          <p:spPr bwMode="auto">
            <a:xfrm flipH="1">
              <a:off x="8644115" y="1005316"/>
              <a:ext cx="83224" cy="85671"/>
            </a:xfrm>
            <a:custGeom>
              <a:avLst/>
              <a:gdLst>
                <a:gd name="T0" fmla="*/ 21 w 43"/>
                <a:gd name="T1" fmla="*/ 44 h 44"/>
                <a:gd name="T2" fmla="*/ 0 w 43"/>
                <a:gd name="T3" fmla="*/ 22 h 44"/>
                <a:gd name="T4" fmla="*/ 21 w 43"/>
                <a:gd name="T5" fmla="*/ 0 h 44"/>
                <a:gd name="T6" fmla="*/ 43 w 43"/>
                <a:gd name="T7" fmla="*/ 22 h 44"/>
                <a:gd name="T8" fmla="*/ 21 w 43"/>
                <a:gd name="T9" fmla="*/ 44 h 44"/>
                <a:gd name="T10" fmla="*/ 21 w 43"/>
                <a:gd name="T11" fmla="*/ 12 h 44"/>
                <a:gd name="T12" fmla="*/ 11 w 43"/>
                <a:gd name="T13" fmla="*/ 22 h 44"/>
                <a:gd name="T14" fmla="*/ 21 w 43"/>
                <a:gd name="T15" fmla="*/ 33 h 44"/>
                <a:gd name="T16" fmla="*/ 32 w 43"/>
                <a:gd name="T17" fmla="*/ 22 h 44"/>
                <a:gd name="T18" fmla="*/ 21 w 43"/>
                <a:gd name="T19" fmla="*/ 1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44">
                  <a:moveTo>
                    <a:pt x="21" y="44"/>
                  </a:move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1" y="0"/>
                  </a:cubicBezTo>
                  <a:cubicBezTo>
                    <a:pt x="33" y="0"/>
                    <a:pt x="43" y="10"/>
                    <a:pt x="43" y="22"/>
                  </a:cubicBezTo>
                  <a:cubicBezTo>
                    <a:pt x="43" y="34"/>
                    <a:pt x="33" y="44"/>
                    <a:pt x="21" y="44"/>
                  </a:cubicBezTo>
                  <a:close/>
                  <a:moveTo>
                    <a:pt x="21" y="12"/>
                  </a:moveTo>
                  <a:cubicBezTo>
                    <a:pt x="16" y="12"/>
                    <a:pt x="11" y="16"/>
                    <a:pt x="11" y="22"/>
                  </a:cubicBezTo>
                  <a:cubicBezTo>
                    <a:pt x="11" y="28"/>
                    <a:pt x="16" y="33"/>
                    <a:pt x="21" y="33"/>
                  </a:cubicBezTo>
                  <a:cubicBezTo>
                    <a:pt x="27" y="33"/>
                    <a:pt x="32" y="28"/>
                    <a:pt x="32" y="22"/>
                  </a:cubicBezTo>
                  <a:cubicBezTo>
                    <a:pt x="32" y="16"/>
                    <a:pt x="27" y="12"/>
                    <a:pt x="21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3" name="Freeform 90"/>
            <p:cNvSpPr>
              <a:spLocks noEditPoints="1"/>
            </p:cNvSpPr>
            <p:nvPr/>
          </p:nvSpPr>
          <p:spPr bwMode="auto">
            <a:xfrm flipH="1">
              <a:off x="8513159" y="1007764"/>
              <a:ext cx="83224" cy="84448"/>
            </a:xfrm>
            <a:custGeom>
              <a:avLst/>
              <a:gdLst>
                <a:gd name="T0" fmla="*/ 21 w 43"/>
                <a:gd name="T1" fmla="*/ 44 h 44"/>
                <a:gd name="T2" fmla="*/ 0 w 43"/>
                <a:gd name="T3" fmla="*/ 22 h 44"/>
                <a:gd name="T4" fmla="*/ 21 w 43"/>
                <a:gd name="T5" fmla="*/ 0 h 44"/>
                <a:gd name="T6" fmla="*/ 43 w 43"/>
                <a:gd name="T7" fmla="*/ 22 h 44"/>
                <a:gd name="T8" fmla="*/ 21 w 43"/>
                <a:gd name="T9" fmla="*/ 44 h 44"/>
                <a:gd name="T10" fmla="*/ 21 w 43"/>
                <a:gd name="T11" fmla="*/ 11 h 44"/>
                <a:gd name="T12" fmla="*/ 11 w 43"/>
                <a:gd name="T13" fmla="*/ 22 h 44"/>
                <a:gd name="T14" fmla="*/ 21 w 43"/>
                <a:gd name="T15" fmla="*/ 32 h 44"/>
                <a:gd name="T16" fmla="*/ 32 w 43"/>
                <a:gd name="T17" fmla="*/ 22 h 44"/>
                <a:gd name="T18" fmla="*/ 21 w 43"/>
                <a:gd name="T19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44">
                  <a:moveTo>
                    <a:pt x="21" y="44"/>
                  </a:moveTo>
                  <a:cubicBezTo>
                    <a:pt x="9" y="44"/>
                    <a:pt x="0" y="34"/>
                    <a:pt x="0" y="22"/>
                  </a:cubicBezTo>
                  <a:cubicBezTo>
                    <a:pt x="0" y="10"/>
                    <a:pt x="9" y="0"/>
                    <a:pt x="21" y="0"/>
                  </a:cubicBezTo>
                  <a:cubicBezTo>
                    <a:pt x="33" y="0"/>
                    <a:pt x="43" y="10"/>
                    <a:pt x="43" y="22"/>
                  </a:cubicBezTo>
                  <a:cubicBezTo>
                    <a:pt x="43" y="34"/>
                    <a:pt x="33" y="44"/>
                    <a:pt x="21" y="44"/>
                  </a:cubicBezTo>
                  <a:close/>
                  <a:moveTo>
                    <a:pt x="21" y="11"/>
                  </a:moveTo>
                  <a:cubicBezTo>
                    <a:pt x="16" y="11"/>
                    <a:pt x="11" y="16"/>
                    <a:pt x="11" y="22"/>
                  </a:cubicBezTo>
                  <a:cubicBezTo>
                    <a:pt x="11" y="28"/>
                    <a:pt x="16" y="32"/>
                    <a:pt x="21" y="32"/>
                  </a:cubicBezTo>
                  <a:cubicBezTo>
                    <a:pt x="27" y="32"/>
                    <a:pt x="32" y="28"/>
                    <a:pt x="32" y="22"/>
                  </a:cubicBezTo>
                  <a:cubicBezTo>
                    <a:pt x="32" y="16"/>
                    <a:pt x="27" y="11"/>
                    <a:pt x="21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4" name="Freeform 91"/>
            <p:cNvSpPr>
              <a:spLocks noEditPoints="1"/>
            </p:cNvSpPr>
            <p:nvPr/>
          </p:nvSpPr>
          <p:spPr bwMode="auto">
            <a:xfrm flipH="1">
              <a:off x="6470507" y="574511"/>
              <a:ext cx="430805" cy="84448"/>
            </a:xfrm>
            <a:custGeom>
              <a:avLst/>
              <a:gdLst>
                <a:gd name="T0" fmla="*/ 202 w 224"/>
                <a:gd name="T1" fmla="*/ 0 h 44"/>
                <a:gd name="T2" fmla="*/ 180 w 224"/>
                <a:gd name="T3" fmla="*/ 19 h 44"/>
                <a:gd name="T4" fmla="*/ 44 w 224"/>
                <a:gd name="T5" fmla="*/ 19 h 44"/>
                <a:gd name="T6" fmla="*/ 22 w 224"/>
                <a:gd name="T7" fmla="*/ 0 h 44"/>
                <a:gd name="T8" fmla="*/ 0 w 224"/>
                <a:gd name="T9" fmla="*/ 22 h 44"/>
                <a:gd name="T10" fmla="*/ 22 w 224"/>
                <a:gd name="T11" fmla="*/ 44 h 44"/>
                <a:gd name="T12" fmla="*/ 44 w 224"/>
                <a:gd name="T13" fmla="*/ 25 h 44"/>
                <a:gd name="T14" fmla="*/ 180 w 224"/>
                <a:gd name="T15" fmla="*/ 25 h 44"/>
                <a:gd name="T16" fmla="*/ 202 w 224"/>
                <a:gd name="T17" fmla="*/ 44 h 44"/>
                <a:gd name="T18" fmla="*/ 224 w 224"/>
                <a:gd name="T19" fmla="*/ 22 h 44"/>
                <a:gd name="T20" fmla="*/ 202 w 224"/>
                <a:gd name="T21" fmla="*/ 0 h 44"/>
                <a:gd name="T22" fmla="*/ 22 w 224"/>
                <a:gd name="T23" fmla="*/ 33 h 44"/>
                <a:gd name="T24" fmla="*/ 11 w 224"/>
                <a:gd name="T25" fmla="*/ 22 h 44"/>
                <a:gd name="T26" fmla="*/ 22 w 224"/>
                <a:gd name="T27" fmla="*/ 11 h 44"/>
                <a:gd name="T28" fmla="*/ 33 w 224"/>
                <a:gd name="T29" fmla="*/ 22 h 44"/>
                <a:gd name="T30" fmla="*/ 22 w 224"/>
                <a:gd name="T31" fmla="*/ 33 h 44"/>
                <a:gd name="T32" fmla="*/ 202 w 224"/>
                <a:gd name="T33" fmla="*/ 33 h 44"/>
                <a:gd name="T34" fmla="*/ 191 w 224"/>
                <a:gd name="T35" fmla="*/ 22 h 44"/>
                <a:gd name="T36" fmla="*/ 202 w 224"/>
                <a:gd name="T37" fmla="*/ 11 h 44"/>
                <a:gd name="T38" fmla="*/ 213 w 224"/>
                <a:gd name="T39" fmla="*/ 22 h 44"/>
                <a:gd name="T40" fmla="*/ 202 w 224"/>
                <a:gd name="T41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4" h="44">
                  <a:moveTo>
                    <a:pt x="202" y="0"/>
                  </a:moveTo>
                  <a:cubicBezTo>
                    <a:pt x="191" y="0"/>
                    <a:pt x="182" y="8"/>
                    <a:pt x="180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5"/>
                    <a:pt x="44" y="25"/>
                  </a:cubicBezTo>
                  <a:cubicBezTo>
                    <a:pt x="180" y="25"/>
                    <a:pt x="180" y="25"/>
                    <a:pt x="180" y="25"/>
                  </a:cubicBezTo>
                  <a:cubicBezTo>
                    <a:pt x="182" y="35"/>
                    <a:pt x="191" y="44"/>
                    <a:pt x="202" y="44"/>
                  </a:cubicBezTo>
                  <a:cubicBezTo>
                    <a:pt x="214" y="44"/>
                    <a:pt x="224" y="34"/>
                    <a:pt x="224" y="22"/>
                  </a:cubicBezTo>
                  <a:cubicBezTo>
                    <a:pt x="224" y="10"/>
                    <a:pt x="214" y="0"/>
                    <a:pt x="202" y="0"/>
                  </a:cubicBezTo>
                  <a:close/>
                  <a:moveTo>
                    <a:pt x="22" y="33"/>
                  </a:move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lose/>
                  <a:moveTo>
                    <a:pt x="202" y="33"/>
                  </a:moveTo>
                  <a:cubicBezTo>
                    <a:pt x="196" y="33"/>
                    <a:pt x="191" y="28"/>
                    <a:pt x="191" y="22"/>
                  </a:cubicBezTo>
                  <a:cubicBezTo>
                    <a:pt x="191" y="16"/>
                    <a:pt x="196" y="11"/>
                    <a:pt x="202" y="11"/>
                  </a:cubicBezTo>
                  <a:cubicBezTo>
                    <a:pt x="208" y="11"/>
                    <a:pt x="213" y="16"/>
                    <a:pt x="213" y="22"/>
                  </a:cubicBezTo>
                  <a:cubicBezTo>
                    <a:pt x="213" y="28"/>
                    <a:pt x="208" y="33"/>
                    <a:pt x="202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5" name="Freeform 92"/>
            <p:cNvSpPr>
              <a:spLocks noEditPoints="1"/>
            </p:cNvSpPr>
            <p:nvPr/>
          </p:nvSpPr>
          <p:spPr bwMode="auto">
            <a:xfrm flipH="1">
              <a:off x="7984444" y="986958"/>
              <a:ext cx="84448" cy="429582"/>
            </a:xfrm>
            <a:custGeom>
              <a:avLst/>
              <a:gdLst>
                <a:gd name="T0" fmla="*/ 44 w 44"/>
                <a:gd name="T1" fmla="*/ 201 h 223"/>
                <a:gd name="T2" fmla="*/ 25 w 44"/>
                <a:gd name="T3" fmla="*/ 180 h 223"/>
                <a:gd name="T4" fmla="*/ 25 w 44"/>
                <a:gd name="T5" fmla="*/ 43 h 223"/>
                <a:gd name="T6" fmla="*/ 44 w 44"/>
                <a:gd name="T7" fmla="*/ 21 h 223"/>
                <a:gd name="T8" fmla="*/ 22 w 44"/>
                <a:gd name="T9" fmla="*/ 0 h 223"/>
                <a:gd name="T10" fmla="*/ 0 w 44"/>
                <a:gd name="T11" fmla="*/ 21 h 223"/>
                <a:gd name="T12" fmla="*/ 19 w 44"/>
                <a:gd name="T13" fmla="*/ 43 h 223"/>
                <a:gd name="T14" fmla="*/ 19 w 44"/>
                <a:gd name="T15" fmla="*/ 180 h 223"/>
                <a:gd name="T16" fmla="*/ 0 w 44"/>
                <a:gd name="T17" fmla="*/ 201 h 223"/>
                <a:gd name="T18" fmla="*/ 22 w 44"/>
                <a:gd name="T19" fmla="*/ 223 h 223"/>
                <a:gd name="T20" fmla="*/ 44 w 44"/>
                <a:gd name="T21" fmla="*/ 201 h 223"/>
                <a:gd name="T22" fmla="*/ 12 w 44"/>
                <a:gd name="T23" fmla="*/ 21 h 223"/>
                <a:gd name="T24" fmla="*/ 22 w 44"/>
                <a:gd name="T25" fmla="*/ 11 h 223"/>
                <a:gd name="T26" fmla="*/ 33 w 44"/>
                <a:gd name="T27" fmla="*/ 21 h 223"/>
                <a:gd name="T28" fmla="*/ 22 w 44"/>
                <a:gd name="T29" fmla="*/ 32 h 223"/>
                <a:gd name="T30" fmla="*/ 12 w 44"/>
                <a:gd name="T31" fmla="*/ 21 h 223"/>
                <a:gd name="T32" fmla="*/ 12 w 44"/>
                <a:gd name="T33" fmla="*/ 201 h 223"/>
                <a:gd name="T34" fmla="*/ 22 w 44"/>
                <a:gd name="T35" fmla="*/ 191 h 223"/>
                <a:gd name="T36" fmla="*/ 33 w 44"/>
                <a:gd name="T37" fmla="*/ 201 h 223"/>
                <a:gd name="T38" fmla="*/ 22 w 44"/>
                <a:gd name="T39" fmla="*/ 212 h 223"/>
                <a:gd name="T40" fmla="*/ 12 w 44"/>
                <a:gd name="T41" fmla="*/ 201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" h="223">
                  <a:moveTo>
                    <a:pt x="44" y="201"/>
                  </a:moveTo>
                  <a:cubicBezTo>
                    <a:pt x="44" y="190"/>
                    <a:pt x="36" y="181"/>
                    <a:pt x="25" y="180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36" y="42"/>
                    <a:pt x="44" y="33"/>
                    <a:pt x="44" y="21"/>
                  </a:cubicBezTo>
                  <a:cubicBezTo>
                    <a:pt x="44" y="9"/>
                    <a:pt x="34" y="0"/>
                    <a:pt x="22" y="0"/>
                  </a:cubicBezTo>
                  <a:cubicBezTo>
                    <a:pt x="10" y="0"/>
                    <a:pt x="0" y="9"/>
                    <a:pt x="0" y="21"/>
                  </a:cubicBezTo>
                  <a:cubicBezTo>
                    <a:pt x="0" y="33"/>
                    <a:pt x="9" y="42"/>
                    <a:pt x="19" y="43"/>
                  </a:cubicBezTo>
                  <a:cubicBezTo>
                    <a:pt x="19" y="180"/>
                    <a:pt x="19" y="180"/>
                    <a:pt x="19" y="180"/>
                  </a:cubicBezTo>
                  <a:cubicBezTo>
                    <a:pt x="9" y="181"/>
                    <a:pt x="0" y="190"/>
                    <a:pt x="0" y="201"/>
                  </a:cubicBezTo>
                  <a:cubicBezTo>
                    <a:pt x="0" y="213"/>
                    <a:pt x="10" y="223"/>
                    <a:pt x="22" y="223"/>
                  </a:cubicBezTo>
                  <a:cubicBezTo>
                    <a:pt x="34" y="223"/>
                    <a:pt x="44" y="213"/>
                    <a:pt x="44" y="201"/>
                  </a:cubicBezTo>
                  <a:close/>
                  <a:moveTo>
                    <a:pt x="12" y="21"/>
                  </a:moveTo>
                  <a:cubicBezTo>
                    <a:pt x="12" y="16"/>
                    <a:pt x="16" y="11"/>
                    <a:pt x="22" y="11"/>
                  </a:cubicBezTo>
                  <a:cubicBezTo>
                    <a:pt x="28" y="11"/>
                    <a:pt x="33" y="16"/>
                    <a:pt x="33" y="21"/>
                  </a:cubicBezTo>
                  <a:cubicBezTo>
                    <a:pt x="33" y="27"/>
                    <a:pt x="28" y="32"/>
                    <a:pt x="22" y="32"/>
                  </a:cubicBezTo>
                  <a:cubicBezTo>
                    <a:pt x="16" y="32"/>
                    <a:pt x="12" y="27"/>
                    <a:pt x="12" y="21"/>
                  </a:cubicBezTo>
                  <a:close/>
                  <a:moveTo>
                    <a:pt x="12" y="201"/>
                  </a:moveTo>
                  <a:cubicBezTo>
                    <a:pt x="12" y="195"/>
                    <a:pt x="16" y="191"/>
                    <a:pt x="22" y="191"/>
                  </a:cubicBezTo>
                  <a:cubicBezTo>
                    <a:pt x="28" y="191"/>
                    <a:pt x="33" y="195"/>
                    <a:pt x="33" y="201"/>
                  </a:cubicBezTo>
                  <a:cubicBezTo>
                    <a:pt x="33" y="207"/>
                    <a:pt x="28" y="212"/>
                    <a:pt x="22" y="212"/>
                  </a:cubicBezTo>
                  <a:cubicBezTo>
                    <a:pt x="16" y="212"/>
                    <a:pt x="12" y="207"/>
                    <a:pt x="12" y="20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6" name="Freeform 93"/>
            <p:cNvSpPr>
              <a:spLocks noEditPoints="1"/>
            </p:cNvSpPr>
            <p:nvPr/>
          </p:nvSpPr>
          <p:spPr bwMode="auto">
            <a:xfrm flipH="1">
              <a:off x="6863372" y="934331"/>
              <a:ext cx="1036625" cy="84448"/>
            </a:xfrm>
            <a:custGeom>
              <a:avLst/>
              <a:gdLst>
                <a:gd name="T0" fmla="*/ 517 w 539"/>
                <a:gd name="T1" fmla="*/ 0 h 44"/>
                <a:gd name="T2" fmla="*/ 495 w 539"/>
                <a:gd name="T3" fmla="*/ 19 h 44"/>
                <a:gd name="T4" fmla="*/ 44 w 539"/>
                <a:gd name="T5" fmla="*/ 19 h 44"/>
                <a:gd name="T6" fmla="*/ 22 w 539"/>
                <a:gd name="T7" fmla="*/ 0 h 44"/>
                <a:gd name="T8" fmla="*/ 0 w 539"/>
                <a:gd name="T9" fmla="*/ 22 h 44"/>
                <a:gd name="T10" fmla="*/ 22 w 539"/>
                <a:gd name="T11" fmla="*/ 44 h 44"/>
                <a:gd name="T12" fmla="*/ 44 w 539"/>
                <a:gd name="T13" fmla="*/ 25 h 44"/>
                <a:gd name="T14" fmla="*/ 495 w 539"/>
                <a:gd name="T15" fmla="*/ 25 h 44"/>
                <a:gd name="T16" fmla="*/ 517 w 539"/>
                <a:gd name="T17" fmla="*/ 44 h 44"/>
                <a:gd name="T18" fmla="*/ 539 w 539"/>
                <a:gd name="T19" fmla="*/ 22 h 44"/>
                <a:gd name="T20" fmla="*/ 517 w 539"/>
                <a:gd name="T21" fmla="*/ 0 h 44"/>
                <a:gd name="T22" fmla="*/ 22 w 539"/>
                <a:gd name="T23" fmla="*/ 33 h 44"/>
                <a:gd name="T24" fmla="*/ 12 w 539"/>
                <a:gd name="T25" fmla="*/ 22 h 44"/>
                <a:gd name="T26" fmla="*/ 22 w 539"/>
                <a:gd name="T27" fmla="*/ 11 h 44"/>
                <a:gd name="T28" fmla="*/ 33 w 539"/>
                <a:gd name="T29" fmla="*/ 22 h 44"/>
                <a:gd name="T30" fmla="*/ 22 w 539"/>
                <a:gd name="T31" fmla="*/ 33 h 44"/>
                <a:gd name="T32" fmla="*/ 517 w 539"/>
                <a:gd name="T33" fmla="*/ 33 h 44"/>
                <a:gd name="T34" fmla="*/ 506 w 539"/>
                <a:gd name="T35" fmla="*/ 22 h 44"/>
                <a:gd name="T36" fmla="*/ 517 w 539"/>
                <a:gd name="T37" fmla="*/ 11 h 44"/>
                <a:gd name="T38" fmla="*/ 527 w 539"/>
                <a:gd name="T39" fmla="*/ 22 h 44"/>
                <a:gd name="T40" fmla="*/ 517 w 539"/>
                <a:gd name="T41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39" h="44">
                  <a:moveTo>
                    <a:pt x="517" y="0"/>
                  </a:moveTo>
                  <a:cubicBezTo>
                    <a:pt x="506" y="0"/>
                    <a:pt x="497" y="8"/>
                    <a:pt x="495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5"/>
                    <a:pt x="44" y="25"/>
                  </a:cubicBezTo>
                  <a:cubicBezTo>
                    <a:pt x="495" y="25"/>
                    <a:pt x="495" y="25"/>
                    <a:pt x="495" y="25"/>
                  </a:cubicBezTo>
                  <a:cubicBezTo>
                    <a:pt x="497" y="35"/>
                    <a:pt x="506" y="44"/>
                    <a:pt x="517" y="44"/>
                  </a:cubicBezTo>
                  <a:cubicBezTo>
                    <a:pt x="529" y="44"/>
                    <a:pt x="539" y="34"/>
                    <a:pt x="539" y="22"/>
                  </a:cubicBezTo>
                  <a:cubicBezTo>
                    <a:pt x="539" y="10"/>
                    <a:pt x="529" y="0"/>
                    <a:pt x="517" y="0"/>
                  </a:cubicBezTo>
                  <a:close/>
                  <a:moveTo>
                    <a:pt x="22" y="33"/>
                  </a:moveTo>
                  <a:cubicBezTo>
                    <a:pt x="16" y="33"/>
                    <a:pt x="12" y="28"/>
                    <a:pt x="12" y="22"/>
                  </a:cubicBezTo>
                  <a:cubicBezTo>
                    <a:pt x="12" y="16"/>
                    <a:pt x="16" y="11"/>
                    <a:pt x="22" y="11"/>
                  </a:cubicBez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lose/>
                  <a:moveTo>
                    <a:pt x="517" y="33"/>
                  </a:moveTo>
                  <a:cubicBezTo>
                    <a:pt x="511" y="33"/>
                    <a:pt x="506" y="28"/>
                    <a:pt x="506" y="22"/>
                  </a:cubicBezTo>
                  <a:cubicBezTo>
                    <a:pt x="506" y="16"/>
                    <a:pt x="511" y="11"/>
                    <a:pt x="517" y="11"/>
                  </a:cubicBezTo>
                  <a:cubicBezTo>
                    <a:pt x="523" y="11"/>
                    <a:pt x="527" y="16"/>
                    <a:pt x="527" y="22"/>
                  </a:cubicBezTo>
                  <a:cubicBezTo>
                    <a:pt x="527" y="28"/>
                    <a:pt x="523" y="33"/>
                    <a:pt x="517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7" name="Freeform 94"/>
            <p:cNvSpPr>
              <a:spLocks noEditPoints="1"/>
            </p:cNvSpPr>
            <p:nvPr/>
          </p:nvSpPr>
          <p:spPr bwMode="auto">
            <a:xfrm flipH="1">
              <a:off x="6147404" y="703018"/>
              <a:ext cx="83224" cy="432029"/>
            </a:xfrm>
            <a:custGeom>
              <a:avLst/>
              <a:gdLst>
                <a:gd name="T0" fmla="*/ 0 w 43"/>
                <a:gd name="T1" fmla="*/ 22 h 224"/>
                <a:gd name="T2" fmla="*/ 19 w 43"/>
                <a:gd name="T3" fmla="*/ 44 h 224"/>
                <a:gd name="T4" fmla="*/ 19 w 43"/>
                <a:gd name="T5" fmla="*/ 181 h 224"/>
                <a:gd name="T6" fmla="*/ 0 w 43"/>
                <a:gd name="T7" fmla="*/ 202 h 224"/>
                <a:gd name="T8" fmla="*/ 22 w 43"/>
                <a:gd name="T9" fmla="*/ 224 h 224"/>
                <a:gd name="T10" fmla="*/ 43 w 43"/>
                <a:gd name="T11" fmla="*/ 202 h 224"/>
                <a:gd name="T12" fmla="*/ 24 w 43"/>
                <a:gd name="T13" fmla="*/ 181 h 224"/>
                <a:gd name="T14" fmla="*/ 24 w 43"/>
                <a:gd name="T15" fmla="*/ 44 h 224"/>
                <a:gd name="T16" fmla="*/ 43 w 43"/>
                <a:gd name="T17" fmla="*/ 22 h 224"/>
                <a:gd name="T18" fmla="*/ 22 w 43"/>
                <a:gd name="T19" fmla="*/ 0 h 224"/>
                <a:gd name="T20" fmla="*/ 0 w 43"/>
                <a:gd name="T21" fmla="*/ 22 h 224"/>
                <a:gd name="T22" fmla="*/ 32 w 43"/>
                <a:gd name="T23" fmla="*/ 202 h 224"/>
                <a:gd name="T24" fmla="*/ 22 w 43"/>
                <a:gd name="T25" fmla="*/ 213 h 224"/>
                <a:gd name="T26" fmla="*/ 11 w 43"/>
                <a:gd name="T27" fmla="*/ 202 h 224"/>
                <a:gd name="T28" fmla="*/ 22 w 43"/>
                <a:gd name="T29" fmla="*/ 191 h 224"/>
                <a:gd name="T30" fmla="*/ 32 w 43"/>
                <a:gd name="T31" fmla="*/ 202 h 224"/>
                <a:gd name="T32" fmla="*/ 32 w 43"/>
                <a:gd name="T33" fmla="*/ 22 h 224"/>
                <a:gd name="T34" fmla="*/ 22 w 43"/>
                <a:gd name="T35" fmla="*/ 33 h 224"/>
                <a:gd name="T36" fmla="*/ 11 w 43"/>
                <a:gd name="T37" fmla="*/ 22 h 224"/>
                <a:gd name="T38" fmla="*/ 22 w 43"/>
                <a:gd name="T39" fmla="*/ 12 h 224"/>
                <a:gd name="T40" fmla="*/ 32 w 43"/>
                <a:gd name="T41" fmla="*/ 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3" h="224">
                  <a:moveTo>
                    <a:pt x="0" y="22"/>
                  </a:moveTo>
                  <a:cubicBezTo>
                    <a:pt x="0" y="33"/>
                    <a:pt x="8" y="43"/>
                    <a:pt x="19" y="44"/>
                  </a:cubicBezTo>
                  <a:cubicBezTo>
                    <a:pt x="19" y="181"/>
                    <a:pt x="19" y="181"/>
                    <a:pt x="19" y="181"/>
                  </a:cubicBezTo>
                  <a:cubicBezTo>
                    <a:pt x="8" y="182"/>
                    <a:pt x="0" y="191"/>
                    <a:pt x="0" y="202"/>
                  </a:cubicBezTo>
                  <a:cubicBezTo>
                    <a:pt x="0" y="214"/>
                    <a:pt x="9" y="224"/>
                    <a:pt x="22" y="224"/>
                  </a:cubicBezTo>
                  <a:cubicBezTo>
                    <a:pt x="34" y="224"/>
                    <a:pt x="43" y="214"/>
                    <a:pt x="43" y="202"/>
                  </a:cubicBezTo>
                  <a:cubicBezTo>
                    <a:pt x="43" y="191"/>
                    <a:pt x="35" y="182"/>
                    <a:pt x="24" y="181"/>
                  </a:cubicBezTo>
                  <a:cubicBezTo>
                    <a:pt x="24" y="44"/>
                    <a:pt x="24" y="44"/>
                    <a:pt x="24" y="44"/>
                  </a:cubicBezTo>
                  <a:cubicBezTo>
                    <a:pt x="35" y="43"/>
                    <a:pt x="43" y="33"/>
                    <a:pt x="43" y="22"/>
                  </a:cubicBezTo>
                  <a:cubicBezTo>
                    <a:pt x="43" y="10"/>
                    <a:pt x="34" y="0"/>
                    <a:pt x="22" y="0"/>
                  </a:cubicBezTo>
                  <a:cubicBezTo>
                    <a:pt x="9" y="0"/>
                    <a:pt x="0" y="10"/>
                    <a:pt x="0" y="22"/>
                  </a:cubicBezTo>
                  <a:close/>
                  <a:moveTo>
                    <a:pt x="32" y="202"/>
                  </a:moveTo>
                  <a:cubicBezTo>
                    <a:pt x="32" y="208"/>
                    <a:pt x="27" y="213"/>
                    <a:pt x="22" y="213"/>
                  </a:cubicBezTo>
                  <a:cubicBezTo>
                    <a:pt x="16" y="213"/>
                    <a:pt x="11" y="208"/>
                    <a:pt x="11" y="202"/>
                  </a:cubicBezTo>
                  <a:cubicBezTo>
                    <a:pt x="11" y="196"/>
                    <a:pt x="16" y="191"/>
                    <a:pt x="22" y="191"/>
                  </a:cubicBezTo>
                  <a:cubicBezTo>
                    <a:pt x="27" y="191"/>
                    <a:pt x="32" y="196"/>
                    <a:pt x="32" y="202"/>
                  </a:cubicBezTo>
                  <a:close/>
                  <a:moveTo>
                    <a:pt x="32" y="22"/>
                  </a:moveTo>
                  <a:cubicBezTo>
                    <a:pt x="32" y="28"/>
                    <a:pt x="27" y="33"/>
                    <a:pt x="22" y="33"/>
                  </a:cubicBez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2"/>
                    <a:pt x="22" y="12"/>
                  </a:cubicBezTo>
                  <a:cubicBezTo>
                    <a:pt x="27" y="12"/>
                    <a:pt x="32" y="16"/>
                    <a:pt x="32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8" name="Freeform 95"/>
            <p:cNvSpPr>
              <a:spLocks noEditPoints="1"/>
            </p:cNvSpPr>
            <p:nvPr/>
          </p:nvSpPr>
          <p:spPr bwMode="auto">
            <a:xfrm flipH="1">
              <a:off x="6264895" y="833973"/>
              <a:ext cx="84448" cy="85671"/>
            </a:xfrm>
            <a:custGeom>
              <a:avLst/>
              <a:gdLst>
                <a:gd name="T0" fmla="*/ 22 w 44"/>
                <a:gd name="T1" fmla="*/ 44 h 44"/>
                <a:gd name="T2" fmla="*/ 0 w 44"/>
                <a:gd name="T3" fmla="*/ 22 h 44"/>
                <a:gd name="T4" fmla="*/ 22 w 44"/>
                <a:gd name="T5" fmla="*/ 0 h 44"/>
                <a:gd name="T6" fmla="*/ 44 w 44"/>
                <a:gd name="T7" fmla="*/ 22 h 44"/>
                <a:gd name="T8" fmla="*/ 22 w 44"/>
                <a:gd name="T9" fmla="*/ 44 h 44"/>
                <a:gd name="T10" fmla="*/ 22 w 44"/>
                <a:gd name="T11" fmla="*/ 11 h 44"/>
                <a:gd name="T12" fmla="*/ 12 w 44"/>
                <a:gd name="T13" fmla="*/ 22 h 44"/>
                <a:gd name="T14" fmla="*/ 22 w 44"/>
                <a:gd name="T15" fmla="*/ 32 h 44"/>
                <a:gd name="T16" fmla="*/ 33 w 44"/>
                <a:gd name="T17" fmla="*/ 22 h 44"/>
                <a:gd name="T18" fmla="*/ 22 w 44"/>
                <a:gd name="T19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" h="44">
                  <a:moveTo>
                    <a:pt x="22" y="44"/>
                  </a:moveTo>
                  <a:cubicBezTo>
                    <a:pt x="10" y="44"/>
                    <a:pt x="0" y="34"/>
                    <a:pt x="0" y="22"/>
                  </a:cubicBezTo>
                  <a:cubicBezTo>
                    <a:pt x="0" y="10"/>
                    <a:pt x="10" y="0"/>
                    <a:pt x="22" y="0"/>
                  </a:cubicBezTo>
                  <a:cubicBezTo>
                    <a:pt x="34" y="0"/>
                    <a:pt x="44" y="10"/>
                    <a:pt x="44" y="22"/>
                  </a:cubicBezTo>
                  <a:cubicBezTo>
                    <a:pt x="44" y="34"/>
                    <a:pt x="34" y="44"/>
                    <a:pt x="22" y="44"/>
                  </a:cubicBezTo>
                  <a:close/>
                  <a:moveTo>
                    <a:pt x="22" y="11"/>
                  </a:moveTo>
                  <a:cubicBezTo>
                    <a:pt x="16" y="11"/>
                    <a:pt x="12" y="16"/>
                    <a:pt x="12" y="22"/>
                  </a:cubicBezTo>
                  <a:cubicBezTo>
                    <a:pt x="12" y="28"/>
                    <a:pt x="16" y="32"/>
                    <a:pt x="22" y="32"/>
                  </a:cubicBezTo>
                  <a:cubicBezTo>
                    <a:pt x="28" y="33"/>
                    <a:pt x="33" y="28"/>
                    <a:pt x="33" y="22"/>
                  </a:cubicBezTo>
                  <a:cubicBezTo>
                    <a:pt x="33" y="16"/>
                    <a:pt x="28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99" name="Freeform 96"/>
            <p:cNvSpPr>
              <a:spLocks noEditPoints="1"/>
            </p:cNvSpPr>
            <p:nvPr/>
          </p:nvSpPr>
          <p:spPr bwMode="auto">
            <a:xfrm flipH="1">
              <a:off x="8817905" y="639376"/>
              <a:ext cx="428357" cy="83224"/>
            </a:xfrm>
            <a:custGeom>
              <a:avLst/>
              <a:gdLst>
                <a:gd name="T0" fmla="*/ 22 w 223"/>
                <a:gd name="T1" fmla="*/ 43 h 43"/>
                <a:gd name="T2" fmla="*/ 43 w 223"/>
                <a:gd name="T3" fmla="*/ 24 h 43"/>
                <a:gd name="T4" fmla="*/ 180 w 223"/>
                <a:gd name="T5" fmla="*/ 24 h 43"/>
                <a:gd name="T6" fmla="*/ 201 w 223"/>
                <a:gd name="T7" fmla="*/ 43 h 43"/>
                <a:gd name="T8" fmla="*/ 223 w 223"/>
                <a:gd name="T9" fmla="*/ 22 h 43"/>
                <a:gd name="T10" fmla="*/ 201 w 223"/>
                <a:gd name="T11" fmla="*/ 0 h 43"/>
                <a:gd name="T12" fmla="*/ 180 w 223"/>
                <a:gd name="T13" fmla="*/ 19 h 43"/>
                <a:gd name="T14" fmla="*/ 43 w 223"/>
                <a:gd name="T15" fmla="*/ 19 h 43"/>
                <a:gd name="T16" fmla="*/ 22 w 223"/>
                <a:gd name="T17" fmla="*/ 0 h 43"/>
                <a:gd name="T18" fmla="*/ 0 w 223"/>
                <a:gd name="T19" fmla="*/ 22 h 43"/>
                <a:gd name="T20" fmla="*/ 22 w 223"/>
                <a:gd name="T21" fmla="*/ 43 h 43"/>
                <a:gd name="T22" fmla="*/ 201 w 223"/>
                <a:gd name="T23" fmla="*/ 11 h 43"/>
                <a:gd name="T24" fmla="*/ 212 w 223"/>
                <a:gd name="T25" fmla="*/ 22 h 43"/>
                <a:gd name="T26" fmla="*/ 201 w 223"/>
                <a:gd name="T27" fmla="*/ 32 h 43"/>
                <a:gd name="T28" fmla="*/ 191 w 223"/>
                <a:gd name="T29" fmla="*/ 22 h 43"/>
                <a:gd name="T30" fmla="*/ 201 w 223"/>
                <a:gd name="T31" fmla="*/ 11 h 43"/>
                <a:gd name="T32" fmla="*/ 22 w 223"/>
                <a:gd name="T33" fmla="*/ 11 h 43"/>
                <a:gd name="T34" fmla="*/ 32 w 223"/>
                <a:gd name="T35" fmla="*/ 22 h 43"/>
                <a:gd name="T36" fmla="*/ 22 w 223"/>
                <a:gd name="T37" fmla="*/ 32 h 43"/>
                <a:gd name="T38" fmla="*/ 11 w 223"/>
                <a:gd name="T39" fmla="*/ 22 h 43"/>
                <a:gd name="T40" fmla="*/ 22 w 223"/>
                <a:gd name="T41" fmla="*/ 1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3" h="43">
                  <a:moveTo>
                    <a:pt x="22" y="43"/>
                  </a:moveTo>
                  <a:cubicBezTo>
                    <a:pt x="33" y="43"/>
                    <a:pt x="42" y="35"/>
                    <a:pt x="43" y="24"/>
                  </a:cubicBezTo>
                  <a:cubicBezTo>
                    <a:pt x="180" y="24"/>
                    <a:pt x="180" y="24"/>
                    <a:pt x="180" y="24"/>
                  </a:cubicBezTo>
                  <a:cubicBezTo>
                    <a:pt x="181" y="35"/>
                    <a:pt x="190" y="43"/>
                    <a:pt x="201" y="43"/>
                  </a:cubicBezTo>
                  <a:cubicBezTo>
                    <a:pt x="214" y="43"/>
                    <a:pt x="223" y="34"/>
                    <a:pt x="223" y="22"/>
                  </a:cubicBezTo>
                  <a:cubicBezTo>
                    <a:pt x="223" y="10"/>
                    <a:pt x="214" y="0"/>
                    <a:pt x="201" y="0"/>
                  </a:cubicBezTo>
                  <a:cubicBezTo>
                    <a:pt x="190" y="0"/>
                    <a:pt x="181" y="8"/>
                    <a:pt x="180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3"/>
                    <a:pt x="22" y="43"/>
                  </a:cubicBezTo>
                  <a:close/>
                  <a:moveTo>
                    <a:pt x="201" y="11"/>
                  </a:moveTo>
                  <a:cubicBezTo>
                    <a:pt x="207" y="11"/>
                    <a:pt x="212" y="16"/>
                    <a:pt x="212" y="22"/>
                  </a:cubicBezTo>
                  <a:cubicBezTo>
                    <a:pt x="212" y="27"/>
                    <a:pt x="207" y="32"/>
                    <a:pt x="201" y="32"/>
                  </a:cubicBezTo>
                  <a:cubicBezTo>
                    <a:pt x="196" y="32"/>
                    <a:pt x="191" y="27"/>
                    <a:pt x="191" y="22"/>
                  </a:cubicBezTo>
                  <a:cubicBezTo>
                    <a:pt x="191" y="16"/>
                    <a:pt x="196" y="11"/>
                    <a:pt x="201" y="11"/>
                  </a:cubicBezTo>
                  <a:close/>
                  <a:moveTo>
                    <a:pt x="22" y="11"/>
                  </a:moveTo>
                  <a:cubicBezTo>
                    <a:pt x="28" y="11"/>
                    <a:pt x="32" y="16"/>
                    <a:pt x="32" y="22"/>
                  </a:cubicBezTo>
                  <a:cubicBezTo>
                    <a:pt x="32" y="27"/>
                    <a:pt x="28" y="32"/>
                    <a:pt x="22" y="32"/>
                  </a:cubicBezTo>
                  <a:cubicBezTo>
                    <a:pt x="16" y="32"/>
                    <a:pt x="11" y="27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0" name="Freeform 97"/>
            <p:cNvSpPr>
              <a:spLocks noEditPoints="1"/>
            </p:cNvSpPr>
            <p:nvPr/>
          </p:nvSpPr>
          <p:spPr bwMode="auto">
            <a:xfrm flipH="1">
              <a:off x="8748144" y="116781"/>
              <a:ext cx="1136983" cy="85671"/>
            </a:xfrm>
            <a:custGeom>
              <a:avLst/>
              <a:gdLst>
                <a:gd name="T0" fmla="*/ 569 w 591"/>
                <a:gd name="T1" fmla="*/ 0 h 44"/>
                <a:gd name="T2" fmla="*/ 547 w 591"/>
                <a:gd name="T3" fmla="*/ 19 h 44"/>
                <a:gd name="T4" fmla="*/ 44 w 591"/>
                <a:gd name="T5" fmla="*/ 19 h 44"/>
                <a:gd name="T6" fmla="*/ 22 w 591"/>
                <a:gd name="T7" fmla="*/ 0 h 44"/>
                <a:gd name="T8" fmla="*/ 0 w 591"/>
                <a:gd name="T9" fmla="*/ 22 h 44"/>
                <a:gd name="T10" fmla="*/ 22 w 591"/>
                <a:gd name="T11" fmla="*/ 44 h 44"/>
                <a:gd name="T12" fmla="*/ 44 w 591"/>
                <a:gd name="T13" fmla="*/ 25 h 44"/>
                <a:gd name="T14" fmla="*/ 547 w 591"/>
                <a:gd name="T15" fmla="*/ 25 h 44"/>
                <a:gd name="T16" fmla="*/ 569 w 591"/>
                <a:gd name="T17" fmla="*/ 44 h 44"/>
                <a:gd name="T18" fmla="*/ 591 w 591"/>
                <a:gd name="T19" fmla="*/ 22 h 44"/>
                <a:gd name="T20" fmla="*/ 569 w 591"/>
                <a:gd name="T21" fmla="*/ 0 h 44"/>
                <a:gd name="T22" fmla="*/ 22 w 591"/>
                <a:gd name="T23" fmla="*/ 33 h 44"/>
                <a:gd name="T24" fmla="*/ 11 w 591"/>
                <a:gd name="T25" fmla="*/ 22 h 44"/>
                <a:gd name="T26" fmla="*/ 22 w 591"/>
                <a:gd name="T27" fmla="*/ 12 h 44"/>
                <a:gd name="T28" fmla="*/ 33 w 591"/>
                <a:gd name="T29" fmla="*/ 22 h 44"/>
                <a:gd name="T30" fmla="*/ 22 w 591"/>
                <a:gd name="T31" fmla="*/ 33 h 44"/>
                <a:gd name="T32" fmla="*/ 569 w 591"/>
                <a:gd name="T33" fmla="*/ 33 h 44"/>
                <a:gd name="T34" fmla="*/ 558 w 591"/>
                <a:gd name="T35" fmla="*/ 22 h 44"/>
                <a:gd name="T36" fmla="*/ 569 w 591"/>
                <a:gd name="T37" fmla="*/ 12 h 44"/>
                <a:gd name="T38" fmla="*/ 580 w 591"/>
                <a:gd name="T39" fmla="*/ 22 h 44"/>
                <a:gd name="T40" fmla="*/ 569 w 591"/>
                <a:gd name="T41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591" h="44">
                  <a:moveTo>
                    <a:pt x="569" y="0"/>
                  </a:moveTo>
                  <a:cubicBezTo>
                    <a:pt x="558" y="0"/>
                    <a:pt x="549" y="9"/>
                    <a:pt x="547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9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6"/>
                    <a:pt x="44" y="25"/>
                  </a:cubicBezTo>
                  <a:cubicBezTo>
                    <a:pt x="547" y="25"/>
                    <a:pt x="547" y="25"/>
                    <a:pt x="547" y="25"/>
                  </a:cubicBezTo>
                  <a:cubicBezTo>
                    <a:pt x="549" y="36"/>
                    <a:pt x="558" y="44"/>
                    <a:pt x="569" y="44"/>
                  </a:cubicBezTo>
                  <a:cubicBezTo>
                    <a:pt x="581" y="44"/>
                    <a:pt x="591" y="34"/>
                    <a:pt x="591" y="22"/>
                  </a:cubicBezTo>
                  <a:cubicBezTo>
                    <a:pt x="591" y="10"/>
                    <a:pt x="581" y="0"/>
                    <a:pt x="569" y="0"/>
                  </a:cubicBezTo>
                  <a:close/>
                  <a:moveTo>
                    <a:pt x="22" y="33"/>
                  </a:move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2"/>
                    <a:pt x="22" y="12"/>
                  </a:cubicBezTo>
                  <a:cubicBezTo>
                    <a:pt x="28" y="12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lose/>
                  <a:moveTo>
                    <a:pt x="569" y="33"/>
                  </a:moveTo>
                  <a:cubicBezTo>
                    <a:pt x="563" y="33"/>
                    <a:pt x="558" y="28"/>
                    <a:pt x="558" y="22"/>
                  </a:cubicBezTo>
                  <a:cubicBezTo>
                    <a:pt x="558" y="16"/>
                    <a:pt x="563" y="12"/>
                    <a:pt x="569" y="12"/>
                  </a:cubicBezTo>
                  <a:cubicBezTo>
                    <a:pt x="575" y="12"/>
                    <a:pt x="580" y="16"/>
                    <a:pt x="580" y="22"/>
                  </a:cubicBezTo>
                  <a:cubicBezTo>
                    <a:pt x="580" y="28"/>
                    <a:pt x="575" y="33"/>
                    <a:pt x="569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1" name="Freeform 98"/>
            <p:cNvSpPr>
              <a:spLocks noEditPoints="1"/>
            </p:cNvSpPr>
            <p:nvPr/>
          </p:nvSpPr>
          <p:spPr bwMode="auto">
            <a:xfrm flipH="1">
              <a:off x="8279399" y="36005"/>
              <a:ext cx="337790" cy="337790"/>
            </a:xfrm>
            <a:custGeom>
              <a:avLst/>
              <a:gdLst>
                <a:gd name="T0" fmla="*/ 136 w 176"/>
                <a:gd name="T1" fmla="*/ 8 h 175"/>
                <a:gd name="T2" fmla="*/ 134 w 176"/>
                <a:gd name="T3" fmla="*/ 37 h 175"/>
                <a:gd name="T4" fmla="*/ 38 w 176"/>
                <a:gd name="T5" fmla="*/ 134 h 175"/>
                <a:gd name="T6" fmla="*/ 9 w 176"/>
                <a:gd name="T7" fmla="*/ 135 h 175"/>
                <a:gd name="T8" fmla="*/ 9 w 176"/>
                <a:gd name="T9" fmla="*/ 166 h 175"/>
                <a:gd name="T10" fmla="*/ 40 w 176"/>
                <a:gd name="T11" fmla="*/ 166 h 175"/>
                <a:gd name="T12" fmla="*/ 42 w 176"/>
                <a:gd name="T13" fmla="*/ 138 h 175"/>
                <a:gd name="T14" fmla="*/ 138 w 176"/>
                <a:gd name="T15" fmla="*/ 41 h 175"/>
                <a:gd name="T16" fmla="*/ 167 w 176"/>
                <a:gd name="T17" fmla="*/ 39 h 175"/>
                <a:gd name="T18" fmla="*/ 167 w 176"/>
                <a:gd name="T19" fmla="*/ 8 h 175"/>
                <a:gd name="T20" fmla="*/ 136 w 176"/>
                <a:gd name="T21" fmla="*/ 8 h 175"/>
                <a:gd name="T22" fmla="*/ 32 w 176"/>
                <a:gd name="T23" fmla="*/ 158 h 175"/>
                <a:gd name="T24" fmla="*/ 17 w 176"/>
                <a:gd name="T25" fmla="*/ 158 h 175"/>
                <a:gd name="T26" fmla="*/ 17 w 176"/>
                <a:gd name="T27" fmla="*/ 143 h 175"/>
                <a:gd name="T28" fmla="*/ 32 w 176"/>
                <a:gd name="T29" fmla="*/ 143 h 175"/>
                <a:gd name="T30" fmla="*/ 32 w 176"/>
                <a:gd name="T31" fmla="*/ 158 h 175"/>
                <a:gd name="T32" fmla="*/ 159 w 176"/>
                <a:gd name="T33" fmla="*/ 31 h 175"/>
                <a:gd name="T34" fmla="*/ 144 w 176"/>
                <a:gd name="T35" fmla="*/ 31 h 175"/>
                <a:gd name="T36" fmla="*/ 144 w 176"/>
                <a:gd name="T37" fmla="*/ 16 h 175"/>
                <a:gd name="T38" fmla="*/ 159 w 176"/>
                <a:gd name="T39" fmla="*/ 16 h 175"/>
                <a:gd name="T40" fmla="*/ 159 w 176"/>
                <a:gd name="T41" fmla="*/ 31 h 1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6" h="175">
                  <a:moveTo>
                    <a:pt x="136" y="8"/>
                  </a:moveTo>
                  <a:cubicBezTo>
                    <a:pt x="128" y="16"/>
                    <a:pt x="128" y="28"/>
                    <a:pt x="134" y="37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29" y="127"/>
                    <a:pt x="17" y="128"/>
                    <a:pt x="9" y="135"/>
                  </a:cubicBezTo>
                  <a:cubicBezTo>
                    <a:pt x="0" y="144"/>
                    <a:pt x="0" y="158"/>
                    <a:pt x="9" y="166"/>
                  </a:cubicBezTo>
                  <a:cubicBezTo>
                    <a:pt x="18" y="175"/>
                    <a:pt x="31" y="175"/>
                    <a:pt x="40" y="166"/>
                  </a:cubicBezTo>
                  <a:cubicBezTo>
                    <a:pt x="48" y="159"/>
                    <a:pt x="48" y="146"/>
                    <a:pt x="42" y="138"/>
                  </a:cubicBezTo>
                  <a:cubicBezTo>
                    <a:pt x="138" y="41"/>
                    <a:pt x="138" y="41"/>
                    <a:pt x="138" y="41"/>
                  </a:cubicBezTo>
                  <a:cubicBezTo>
                    <a:pt x="147" y="48"/>
                    <a:pt x="159" y="47"/>
                    <a:pt x="167" y="39"/>
                  </a:cubicBezTo>
                  <a:cubicBezTo>
                    <a:pt x="176" y="31"/>
                    <a:pt x="176" y="17"/>
                    <a:pt x="167" y="8"/>
                  </a:cubicBezTo>
                  <a:cubicBezTo>
                    <a:pt x="159" y="0"/>
                    <a:pt x="145" y="0"/>
                    <a:pt x="136" y="8"/>
                  </a:cubicBezTo>
                  <a:close/>
                  <a:moveTo>
                    <a:pt x="32" y="158"/>
                  </a:moveTo>
                  <a:cubicBezTo>
                    <a:pt x="28" y="163"/>
                    <a:pt x="21" y="163"/>
                    <a:pt x="17" y="158"/>
                  </a:cubicBezTo>
                  <a:cubicBezTo>
                    <a:pt x="13" y="154"/>
                    <a:pt x="13" y="148"/>
                    <a:pt x="17" y="143"/>
                  </a:cubicBezTo>
                  <a:cubicBezTo>
                    <a:pt x="21" y="139"/>
                    <a:pt x="28" y="139"/>
                    <a:pt x="32" y="143"/>
                  </a:cubicBezTo>
                  <a:cubicBezTo>
                    <a:pt x="36" y="148"/>
                    <a:pt x="36" y="154"/>
                    <a:pt x="32" y="158"/>
                  </a:cubicBezTo>
                  <a:close/>
                  <a:moveTo>
                    <a:pt x="159" y="31"/>
                  </a:moveTo>
                  <a:cubicBezTo>
                    <a:pt x="155" y="35"/>
                    <a:pt x="148" y="35"/>
                    <a:pt x="144" y="31"/>
                  </a:cubicBezTo>
                  <a:cubicBezTo>
                    <a:pt x="140" y="27"/>
                    <a:pt x="140" y="20"/>
                    <a:pt x="144" y="16"/>
                  </a:cubicBezTo>
                  <a:cubicBezTo>
                    <a:pt x="148" y="12"/>
                    <a:pt x="155" y="12"/>
                    <a:pt x="159" y="16"/>
                  </a:cubicBezTo>
                  <a:cubicBezTo>
                    <a:pt x="163" y="20"/>
                    <a:pt x="163" y="27"/>
                    <a:pt x="159" y="3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2" name="Freeform 99"/>
            <p:cNvSpPr>
              <a:spLocks noEditPoints="1"/>
            </p:cNvSpPr>
            <p:nvPr/>
          </p:nvSpPr>
          <p:spPr bwMode="auto">
            <a:xfrm flipH="1">
              <a:off x="9188740" y="257527"/>
              <a:ext cx="667014" cy="85671"/>
            </a:xfrm>
            <a:custGeom>
              <a:avLst/>
              <a:gdLst>
                <a:gd name="T0" fmla="*/ 326 w 347"/>
                <a:gd name="T1" fmla="*/ 0 h 44"/>
                <a:gd name="T2" fmla="*/ 304 w 347"/>
                <a:gd name="T3" fmla="*/ 19 h 44"/>
                <a:gd name="T4" fmla="*/ 44 w 347"/>
                <a:gd name="T5" fmla="*/ 19 h 44"/>
                <a:gd name="T6" fmla="*/ 22 w 347"/>
                <a:gd name="T7" fmla="*/ 0 h 44"/>
                <a:gd name="T8" fmla="*/ 0 w 347"/>
                <a:gd name="T9" fmla="*/ 22 h 44"/>
                <a:gd name="T10" fmla="*/ 22 w 347"/>
                <a:gd name="T11" fmla="*/ 44 h 44"/>
                <a:gd name="T12" fmla="*/ 44 w 347"/>
                <a:gd name="T13" fmla="*/ 25 h 44"/>
                <a:gd name="T14" fmla="*/ 304 w 347"/>
                <a:gd name="T15" fmla="*/ 25 h 44"/>
                <a:gd name="T16" fmla="*/ 326 w 347"/>
                <a:gd name="T17" fmla="*/ 44 h 44"/>
                <a:gd name="T18" fmla="*/ 347 w 347"/>
                <a:gd name="T19" fmla="*/ 22 h 44"/>
                <a:gd name="T20" fmla="*/ 326 w 347"/>
                <a:gd name="T21" fmla="*/ 0 h 44"/>
                <a:gd name="T22" fmla="*/ 22 w 347"/>
                <a:gd name="T23" fmla="*/ 33 h 44"/>
                <a:gd name="T24" fmla="*/ 11 w 347"/>
                <a:gd name="T25" fmla="*/ 22 h 44"/>
                <a:gd name="T26" fmla="*/ 22 w 347"/>
                <a:gd name="T27" fmla="*/ 12 h 44"/>
                <a:gd name="T28" fmla="*/ 33 w 347"/>
                <a:gd name="T29" fmla="*/ 22 h 44"/>
                <a:gd name="T30" fmla="*/ 22 w 347"/>
                <a:gd name="T31" fmla="*/ 33 h 44"/>
                <a:gd name="T32" fmla="*/ 326 w 347"/>
                <a:gd name="T33" fmla="*/ 33 h 44"/>
                <a:gd name="T34" fmla="*/ 315 w 347"/>
                <a:gd name="T35" fmla="*/ 22 h 44"/>
                <a:gd name="T36" fmla="*/ 326 w 347"/>
                <a:gd name="T37" fmla="*/ 12 h 44"/>
                <a:gd name="T38" fmla="*/ 336 w 347"/>
                <a:gd name="T39" fmla="*/ 22 h 44"/>
                <a:gd name="T40" fmla="*/ 326 w 347"/>
                <a:gd name="T41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347" h="44">
                  <a:moveTo>
                    <a:pt x="326" y="0"/>
                  </a:moveTo>
                  <a:cubicBezTo>
                    <a:pt x="314" y="0"/>
                    <a:pt x="305" y="9"/>
                    <a:pt x="304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9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ubicBezTo>
                    <a:pt x="33" y="44"/>
                    <a:pt x="42" y="36"/>
                    <a:pt x="44" y="25"/>
                  </a:cubicBezTo>
                  <a:cubicBezTo>
                    <a:pt x="304" y="25"/>
                    <a:pt x="304" y="25"/>
                    <a:pt x="304" y="25"/>
                  </a:cubicBezTo>
                  <a:cubicBezTo>
                    <a:pt x="305" y="36"/>
                    <a:pt x="314" y="44"/>
                    <a:pt x="326" y="44"/>
                  </a:cubicBezTo>
                  <a:cubicBezTo>
                    <a:pt x="338" y="44"/>
                    <a:pt x="347" y="34"/>
                    <a:pt x="347" y="22"/>
                  </a:cubicBezTo>
                  <a:cubicBezTo>
                    <a:pt x="347" y="10"/>
                    <a:pt x="338" y="0"/>
                    <a:pt x="326" y="0"/>
                  </a:cubicBezTo>
                  <a:close/>
                  <a:moveTo>
                    <a:pt x="22" y="33"/>
                  </a:move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2"/>
                    <a:pt x="22" y="12"/>
                  </a:cubicBezTo>
                  <a:cubicBezTo>
                    <a:pt x="28" y="12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lose/>
                  <a:moveTo>
                    <a:pt x="326" y="33"/>
                  </a:moveTo>
                  <a:cubicBezTo>
                    <a:pt x="320" y="33"/>
                    <a:pt x="315" y="28"/>
                    <a:pt x="315" y="22"/>
                  </a:cubicBezTo>
                  <a:cubicBezTo>
                    <a:pt x="315" y="16"/>
                    <a:pt x="320" y="12"/>
                    <a:pt x="326" y="12"/>
                  </a:cubicBezTo>
                  <a:cubicBezTo>
                    <a:pt x="331" y="12"/>
                    <a:pt x="336" y="16"/>
                    <a:pt x="336" y="22"/>
                  </a:cubicBezTo>
                  <a:cubicBezTo>
                    <a:pt x="336" y="28"/>
                    <a:pt x="331" y="33"/>
                    <a:pt x="326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3" name="Freeform 100"/>
            <p:cNvSpPr>
              <a:spLocks noEditPoints="1"/>
            </p:cNvSpPr>
            <p:nvPr/>
          </p:nvSpPr>
          <p:spPr bwMode="auto">
            <a:xfrm flipH="1">
              <a:off x="8697965" y="270990"/>
              <a:ext cx="429582" cy="83224"/>
            </a:xfrm>
            <a:custGeom>
              <a:avLst/>
              <a:gdLst>
                <a:gd name="T0" fmla="*/ 201 w 223"/>
                <a:gd name="T1" fmla="*/ 0 h 43"/>
                <a:gd name="T2" fmla="*/ 180 w 223"/>
                <a:gd name="T3" fmla="*/ 19 h 43"/>
                <a:gd name="T4" fmla="*/ 43 w 223"/>
                <a:gd name="T5" fmla="*/ 19 h 43"/>
                <a:gd name="T6" fmla="*/ 21 w 223"/>
                <a:gd name="T7" fmla="*/ 0 h 43"/>
                <a:gd name="T8" fmla="*/ 0 w 223"/>
                <a:gd name="T9" fmla="*/ 22 h 43"/>
                <a:gd name="T10" fmla="*/ 21 w 223"/>
                <a:gd name="T11" fmla="*/ 43 h 43"/>
                <a:gd name="T12" fmla="*/ 43 w 223"/>
                <a:gd name="T13" fmla="*/ 24 h 43"/>
                <a:gd name="T14" fmla="*/ 180 w 223"/>
                <a:gd name="T15" fmla="*/ 24 h 43"/>
                <a:gd name="T16" fmla="*/ 201 w 223"/>
                <a:gd name="T17" fmla="*/ 43 h 43"/>
                <a:gd name="T18" fmla="*/ 223 w 223"/>
                <a:gd name="T19" fmla="*/ 22 h 43"/>
                <a:gd name="T20" fmla="*/ 201 w 223"/>
                <a:gd name="T21" fmla="*/ 0 h 43"/>
                <a:gd name="T22" fmla="*/ 21 w 223"/>
                <a:gd name="T23" fmla="*/ 32 h 43"/>
                <a:gd name="T24" fmla="*/ 11 w 223"/>
                <a:gd name="T25" fmla="*/ 22 h 43"/>
                <a:gd name="T26" fmla="*/ 21 w 223"/>
                <a:gd name="T27" fmla="*/ 11 h 43"/>
                <a:gd name="T28" fmla="*/ 32 w 223"/>
                <a:gd name="T29" fmla="*/ 22 h 43"/>
                <a:gd name="T30" fmla="*/ 21 w 223"/>
                <a:gd name="T31" fmla="*/ 32 h 43"/>
                <a:gd name="T32" fmla="*/ 201 w 223"/>
                <a:gd name="T33" fmla="*/ 32 h 43"/>
                <a:gd name="T34" fmla="*/ 191 w 223"/>
                <a:gd name="T35" fmla="*/ 22 h 43"/>
                <a:gd name="T36" fmla="*/ 201 w 223"/>
                <a:gd name="T37" fmla="*/ 11 h 43"/>
                <a:gd name="T38" fmla="*/ 212 w 223"/>
                <a:gd name="T39" fmla="*/ 22 h 43"/>
                <a:gd name="T40" fmla="*/ 201 w 223"/>
                <a:gd name="T41" fmla="*/ 3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223" h="43">
                  <a:moveTo>
                    <a:pt x="201" y="0"/>
                  </a:moveTo>
                  <a:cubicBezTo>
                    <a:pt x="190" y="0"/>
                    <a:pt x="181" y="8"/>
                    <a:pt x="180" y="19"/>
                  </a:cubicBezTo>
                  <a:cubicBezTo>
                    <a:pt x="43" y="19"/>
                    <a:pt x="43" y="19"/>
                    <a:pt x="43" y="19"/>
                  </a:cubicBezTo>
                  <a:cubicBezTo>
                    <a:pt x="42" y="8"/>
                    <a:pt x="33" y="0"/>
                    <a:pt x="21" y="0"/>
                  </a:cubicBezTo>
                  <a:cubicBezTo>
                    <a:pt x="9" y="0"/>
                    <a:pt x="0" y="9"/>
                    <a:pt x="0" y="22"/>
                  </a:cubicBezTo>
                  <a:cubicBezTo>
                    <a:pt x="0" y="34"/>
                    <a:pt x="9" y="43"/>
                    <a:pt x="21" y="43"/>
                  </a:cubicBezTo>
                  <a:cubicBezTo>
                    <a:pt x="33" y="43"/>
                    <a:pt x="42" y="35"/>
                    <a:pt x="43" y="24"/>
                  </a:cubicBezTo>
                  <a:cubicBezTo>
                    <a:pt x="180" y="24"/>
                    <a:pt x="180" y="24"/>
                    <a:pt x="180" y="24"/>
                  </a:cubicBezTo>
                  <a:cubicBezTo>
                    <a:pt x="181" y="35"/>
                    <a:pt x="190" y="43"/>
                    <a:pt x="201" y="43"/>
                  </a:cubicBezTo>
                  <a:cubicBezTo>
                    <a:pt x="213" y="43"/>
                    <a:pt x="223" y="34"/>
                    <a:pt x="223" y="22"/>
                  </a:cubicBezTo>
                  <a:cubicBezTo>
                    <a:pt x="223" y="9"/>
                    <a:pt x="213" y="0"/>
                    <a:pt x="201" y="0"/>
                  </a:cubicBezTo>
                  <a:close/>
                  <a:moveTo>
                    <a:pt x="21" y="32"/>
                  </a:moveTo>
                  <a:cubicBezTo>
                    <a:pt x="16" y="32"/>
                    <a:pt x="11" y="27"/>
                    <a:pt x="11" y="22"/>
                  </a:cubicBezTo>
                  <a:cubicBezTo>
                    <a:pt x="11" y="16"/>
                    <a:pt x="16" y="11"/>
                    <a:pt x="21" y="11"/>
                  </a:cubicBezTo>
                  <a:cubicBezTo>
                    <a:pt x="27" y="11"/>
                    <a:pt x="32" y="16"/>
                    <a:pt x="32" y="22"/>
                  </a:cubicBezTo>
                  <a:cubicBezTo>
                    <a:pt x="32" y="27"/>
                    <a:pt x="27" y="32"/>
                    <a:pt x="21" y="32"/>
                  </a:cubicBezTo>
                  <a:close/>
                  <a:moveTo>
                    <a:pt x="201" y="32"/>
                  </a:moveTo>
                  <a:cubicBezTo>
                    <a:pt x="195" y="32"/>
                    <a:pt x="191" y="27"/>
                    <a:pt x="191" y="22"/>
                  </a:cubicBezTo>
                  <a:cubicBezTo>
                    <a:pt x="191" y="16"/>
                    <a:pt x="195" y="11"/>
                    <a:pt x="201" y="11"/>
                  </a:cubicBezTo>
                  <a:cubicBezTo>
                    <a:pt x="207" y="11"/>
                    <a:pt x="212" y="16"/>
                    <a:pt x="212" y="22"/>
                  </a:cubicBezTo>
                  <a:cubicBezTo>
                    <a:pt x="212" y="27"/>
                    <a:pt x="207" y="32"/>
                    <a:pt x="201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4" name="Freeform 101"/>
            <p:cNvSpPr>
              <a:spLocks noEditPoints="1"/>
            </p:cNvSpPr>
            <p:nvPr/>
          </p:nvSpPr>
          <p:spPr bwMode="auto">
            <a:xfrm flipH="1">
              <a:off x="7028595" y="-268741"/>
              <a:ext cx="3293456" cy="588686"/>
            </a:xfrm>
            <a:custGeom>
              <a:avLst/>
              <a:gdLst>
                <a:gd name="T0" fmla="*/ 1712 w 1712"/>
                <a:gd name="T1" fmla="*/ 207 h 305"/>
                <a:gd name="T2" fmla="*/ 1691 w 1712"/>
                <a:gd name="T3" fmla="*/ 185 h 305"/>
                <a:gd name="T4" fmla="*/ 1691 w 1712"/>
                <a:gd name="T5" fmla="*/ 0 h 305"/>
                <a:gd name="T6" fmla="*/ 1152 w 1712"/>
                <a:gd name="T7" fmla="*/ 0 h 305"/>
                <a:gd name="T8" fmla="*/ 1030 w 1712"/>
                <a:gd name="T9" fmla="*/ 122 h 305"/>
                <a:gd name="T10" fmla="*/ 134 w 1712"/>
                <a:gd name="T11" fmla="*/ 122 h 305"/>
                <a:gd name="T12" fmla="*/ 134 w 1712"/>
                <a:gd name="T13" fmla="*/ 299 h 305"/>
                <a:gd name="T14" fmla="*/ 0 w 1712"/>
                <a:gd name="T15" fmla="*/ 299 h 305"/>
                <a:gd name="T16" fmla="*/ 5 w 1712"/>
                <a:gd name="T17" fmla="*/ 305 h 305"/>
                <a:gd name="T18" fmla="*/ 140 w 1712"/>
                <a:gd name="T19" fmla="*/ 305 h 305"/>
                <a:gd name="T20" fmla="*/ 140 w 1712"/>
                <a:gd name="T21" fmla="*/ 128 h 305"/>
                <a:gd name="T22" fmla="*/ 1032 w 1712"/>
                <a:gd name="T23" fmla="*/ 128 h 305"/>
                <a:gd name="T24" fmla="*/ 1154 w 1712"/>
                <a:gd name="T25" fmla="*/ 6 h 305"/>
                <a:gd name="T26" fmla="*/ 1685 w 1712"/>
                <a:gd name="T27" fmla="*/ 6 h 305"/>
                <a:gd name="T28" fmla="*/ 1685 w 1712"/>
                <a:gd name="T29" fmla="*/ 185 h 305"/>
                <a:gd name="T30" fmla="*/ 1668 w 1712"/>
                <a:gd name="T31" fmla="*/ 207 h 305"/>
                <a:gd name="T32" fmla="*/ 1690 w 1712"/>
                <a:gd name="T33" fmla="*/ 229 h 305"/>
                <a:gd name="T34" fmla="*/ 1712 w 1712"/>
                <a:gd name="T35" fmla="*/ 207 h 305"/>
                <a:gd name="T36" fmla="*/ 1690 w 1712"/>
                <a:gd name="T37" fmla="*/ 217 h 305"/>
                <a:gd name="T38" fmla="*/ 1679 w 1712"/>
                <a:gd name="T39" fmla="*/ 207 h 305"/>
                <a:gd name="T40" fmla="*/ 1690 w 1712"/>
                <a:gd name="T41" fmla="*/ 196 h 305"/>
                <a:gd name="T42" fmla="*/ 1700 w 1712"/>
                <a:gd name="T43" fmla="*/ 207 h 305"/>
                <a:gd name="T44" fmla="*/ 1690 w 1712"/>
                <a:gd name="T45" fmla="*/ 217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712" h="305">
                  <a:moveTo>
                    <a:pt x="1712" y="207"/>
                  </a:moveTo>
                  <a:cubicBezTo>
                    <a:pt x="1712" y="195"/>
                    <a:pt x="1702" y="186"/>
                    <a:pt x="1691" y="185"/>
                  </a:cubicBezTo>
                  <a:cubicBezTo>
                    <a:pt x="1691" y="0"/>
                    <a:pt x="1691" y="0"/>
                    <a:pt x="1691" y="0"/>
                  </a:cubicBezTo>
                  <a:cubicBezTo>
                    <a:pt x="1152" y="0"/>
                    <a:pt x="1152" y="0"/>
                    <a:pt x="1152" y="0"/>
                  </a:cubicBezTo>
                  <a:cubicBezTo>
                    <a:pt x="1030" y="122"/>
                    <a:pt x="1030" y="122"/>
                    <a:pt x="1030" y="122"/>
                  </a:cubicBezTo>
                  <a:cubicBezTo>
                    <a:pt x="134" y="122"/>
                    <a:pt x="134" y="122"/>
                    <a:pt x="134" y="122"/>
                  </a:cubicBezTo>
                  <a:cubicBezTo>
                    <a:pt x="134" y="299"/>
                    <a:pt x="134" y="299"/>
                    <a:pt x="134" y="299"/>
                  </a:cubicBezTo>
                  <a:cubicBezTo>
                    <a:pt x="0" y="299"/>
                    <a:pt x="0" y="299"/>
                    <a:pt x="0" y="299"/>
                  </a:cubicBezTo>
                  <a:cubicBezTo>
                    <a:pt x="5" y="305"/>
                    <a:pt x="5" y="305"/>
                    <a:pt x="5" y="305"/>
                  </a:cubicBezTo>
                  <a:cubicBezTo>
                    <a:pt x="140" y="305"/>
                    <a:pt x="140" y="305"/>
                    <a:pt x="140" y="305"/>
                  </a:cubicBezTo>
                  <a:cubicBezTo>
                    <a:pt x="140" y="128"/>
                    <a:pt x="140" y="128"/>
                    <a:pt x="140" y="128"/>
                  </a:cubicBezTo>
                  <a:cubicBezTo>
                    <a:pt x="1032" y="128"/>
                    <a:pt x="1032" y="128"/>
                    <a:pt x="1032" y="128"/>
                  </a:cubicBezTo>
                  <a:cubicBezTo>
                    <a:pt x="1154" y="6"/>
                    <a:pt x="1154" y="6"/>
                    <a:pt x="1154" y="6"/>
                  </a:cubicBezTo>
                  <a:cubicBezTo>
                    <a:pt x="1685" y="6"/>
                    <a:pt x="1685" y="6"/>
                    <a:pt x="1685" y="6"/>
                  </a:cubicBezTo>
                  <a:cubicBezTo>
                    <a:pt x="1685" y="185"/>
                    <a:pt x="1685" y="185"/>
                    <a:pt x="1685" y="185"/>
                  </a:cubicBezTo>
                  <a:cubicBezTo>
                    <a:pt x="1675" y="187"/>
                    <a:pt x="1668" y="196"/>
                    <a:pt x="1668" y="207"/>
                  </a:cubicBezTo>
                  <a:cubicBezTo>
                    <a:pt x="1668" y="219"/>
                    <a:pt x="1678" y="229"/>
                    <a:pt x="1690" y="229"/>
                  </a:cubicBezTo>
                  <a:cubicBezTo>
                    <a:pt x="1702" y="229"/>
                    <a:pt x="1711" y="219"/>
                    <a:pt x="1712" y="207"/>
                  </a:cubicBezTo>
                  <a:close/>
                  <a:moveTo>
                    <a:pt x="1690" y="217"/>
                  </a:moveTo>
                  <a:cubicBezTo>
                    <a:pt x="1684" y="217"/>
                    <a:pt x="1679" y="213"/>
                    <a:pt x="1679" y="207"/>
                  </a:cubicBezTo>
                  <a:cubicBezTo>
                    <a:pt x="1679" y="201"/>
                    <a:pt x="1684" y="196"/>
                    <a:pt x="1690" y="196"/>
                  </a:cubicBezTo>
                  <a:cubicBezTo>
                    <a:pt x="1695" y="196"/>
                    <a:pt x="1700" y="201"/>
                    <a:pt x="1700" y="207"/>
                  </a:cubicBezTo>
                  <a:cubicBezTo>
                    <a:pt x="1700" y="213"/>
                    <a:pt x="1695" y="217"/>
                    <a:pt x="1690" y="2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5" name="Freeform 102"/>
            <p:cNvSpPr>
              <a:spLocks noEditPoints="1"/>
            </p:cNvSpPr>
            <p:nvPr/>
          </p:nvSpPr>
          <p:spPr bwMode="auto">
            <a:xfrm flipH="1">
              <a:off x="7300297" y="43348"/>
              <a:ext cx="2871218" cy="428357"/>
            </a:xfrm>
            <a:custGeom>
              <a:avLst/>
              <a:gdLst>
                <a:gd name="T0" fmla="*/ 1493 w 1493"/>
                <a:gd name="T1" fmla="*/ 22 h 222"/>
                <a:gd name="T2" fmla="*/ 1471 w 1493"/>
                <a:gd name="T3" fmla="*/ 0 h 222"/>
                <a:gd name="T4" fmla="*/ 1449 w 1493"/>
                <a:gd name="T5" fmla="*/ 22 h 222"/>
                <a:gd name="T6" fmla="*/ 1033 w 1493"/>
                <a:gd name="T7" fmla="*/ 22 h 222"/>
                <a:gd name="T8" fmla="*/ 839 w 1493"/>
                <a:gd name="T9" fmla="*/ 216 h 222"/>
                <a:gd name="T10" fmla="*/ 0 w 1493"/>
                <a:gd name="T11" fmla="*/ 216 h 222"/>
                <a:gd name="T12" fmla="*/ 6 w 1493"/>
                <a:gd name="T13" fmla="*/ 221 h 222"/>
                <a:gd name="T14" fmla="*/ 842 w 1493"/>
                <a:gd name="T15" fmla="*/ 222 h 222"/>
                <a:gd name="T16" fmla="*/ 1035 w 1493"/>
                <a:gd name="T17" fmla="*/ 28 h 222"/>
                <a:gd name="T18" fmla="*/ 1450 w 1493"/>
                <a:gd name="T19" fmla="*/ 28 h 222"/>
                <a:gd name="T20" fmla="*/ 1471 w 1493"/>
                <a:gd name="T21" fmla="*/ 44 h 222"/>
                <a:gd name="T22" fmla="*/ 1493 w 1493"/>
                <a:gd name="T23" fmla="*/ 22 h 222"/>
                <a:gd name="T24" fmla="*/ 1471 w 1493"/>
                <a:gd name="T25" fmla="*/ 33 h 222"/>
                <a:gd name="T26" fmla="*/ 1460 w 1493"/>
                <a:gd name="T27" fmla="*/ 22 h 222"/>
                <a:gd name="T28" fmla="*/ 1471 w 1493"/>
                <a:gd name="T29" fmla="*/ 12 h 222"/>
                <a:gd name="T30" fmla="*/ 1482 w 1493"/>
                <a:gd name="T31" fmla="*/ 22 h 222"/>
                <a:gd name="T32" fmla="*/ 1471 w 1493"/>
                <a:gd name="T33" fmla="*/ 33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93" h="222">
                  <a:moveTo>
                    <a:pt x="1493" y="22"/>
                  </a:moveTo>
                  <a:cubicBezTo>
                    <a:pt x="1493" y="10"/>
                    <a:pt x="1483" y="0"/>
                    <a:pt x="1471" y="0"/>
                  </a:cubicBezTo>
                  <a:cubicBezTo>
                    <a:pt x="1459" y="0"/>
                    <a:pt x="1449" y="10"/>
                    <a:pt x="1449" y="22"/>
                  </a:cubicBezTo>
                  <a:cubicBezTo>
                    <a:pt x="1033" y="22"/>
                    <a:pt x="1033" y="22"/>
                    <a:pt x="1033" y="22"/>
                  </a:cubicBezTo>
                  <a:cubicBezTo>
                    <a:pt x="839" y="216"/>
                    <a:pt x="839" y="216"/>
                    <a:pt x="839" y="216"/>
                  </a:cubicBezTo>
                  <a:cubicBezTo>
                    <a:pt x="0" y="216"/>
                    <a:pt x="0" y="216"/>
                    <a:pt x="0" y="216"/>
                  </a:cubicBezTo>
                  <a:cubicBezTo>
                    <a:pt x="6" y="221"/>
                    <a:pt x="6" y="221"/>
                    <a:pt x="6" y="221"/>
                  </a:cubicBezTo>
                  <a:cubicBezTo>
                    <a:pt x="842" y="222"/>
                    <a:pt x="842" y="222"/>
                    <a:pt x="842" y="222"/>
                  </a:cubicBezTo>
                  <a:cubicBezTo>
                    <a:pt x="1035" y="28"/>
                    <a:pt x="1035" y="28"/>
                    <a:pt x="1035" y="28"/>
                  </a:cubicBezTo>
                  <a:cubicBezTo>
                    <a:pt x="1450" y="28"/>
                    <a:pt x="1450" y="28"/>
                    <a:pt x="1450" y="28"/>
                  </a:cubicBezTo>
                  <a:cubicBezTo>
                    <a:pt x="1452" y="37"/>
                    <a:pt x="1461" y="44"/>
                    <a:pt x="1471" y="44"/>
                  </a:cubicBezTo>
                  <a:cubicBezTo>
                    <a:pt x="1483" y="44"/>
                    <a:pt x="1493" y="34"/>
                    <a:pt x="1493" y="22"/>
                  </a:cubicBezTo>
                  <a:close/>
                  <a:moveTo>
                    <a:pt x="1471" y="33"/>
                  </a:moveTo>
                  <a:cubicBezTo>
                    <a:pt x="1465" y="33"/>
                    <a:pt x="1460" y="28"/>
                    <a:pt x="1460" y="22"/>
                  </a:cubicBezTo>
                  <a:cubicBezTo>
                    <a:pt x="1460" y="16"/>
                    <a:pt x="1465" y="12"/>
                    <a:pt x="1471" y="12"/>
                  </a:cubicBezTo>
                  <a:cubicBezTo>
                    <a:pt x="1477" y="12"/>
                    <a:pt x="1482" y="16"/>
                    <a:pt x="1482" y="22"/>
                  </a:cubicBezTo>
                  <a:cubicBezTo>
                    <a:pt x="1482" y="28"/>
                    <a:pt x="1477" y="33"/>
                    <a:pt x="1471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6" name="Freeform 103"/>
            <p:cNvSpPr>
              <a:spLocks noEditPoints="1"/>
            </p:cNvSpPr>
            <p:nvPr/>
          </p:nvSpPr>
          <p:spPr bwMode="auto">
            <a:xfrm flipH="1">
              <a:off x="9334381" y="643048"/>
              <a:ext cx="618059" cy="85671"/>
            </a:xfrm>
            <a:custGeom>
              <a:avLst/>
              <a:gdLst>
                <a:gd name="T0" fmla="*/ 321 w 321"/>
                <a:gd name="T1" fmla="*/ 22 h 44"/>
                <a:gd name="T2" fmla="*/ 299 w 321"/>
                <a:gd name="T3" fmla="*/ 0 h 44"/>
                <a:gd name="T4" fmla="*/ 277 w 321"/>
                <a:gd name="T5" fmla="*/ 19 h 44"/>
                <a:gd name="T6" fmla="*/ 0 w 321"/>
                <a:gd name="T7" fmla="*/ 19 h 44"/>
                <a:gd name="T8" fmla="*/ 6 w 321"/>
                <a:gd name="T9" fmla="*/ 25 h 44"/>
                <a:gd name="T10" fmla="*/ 277 w 321"/>
                <a:gd name="T11" fmla="*/ 25 h 44"/>
                <a:gd name="T12" fmla="*/ 299 w 321"/>
                <a:gd name="T13" fmla="*/ 44 h 44"/>
                <a:gd name="T14" fmla="*/ 321 w 321"/>
                <a:gd name="T15" fmla="*/ 22 h 44"/>
                <a:gd name="T16" fmla="*/ 299 w 321"/>
                <a:gd name="T17" fmla="*/ 32 h 44"/>
                <a:gd name="T18" fmla="*/ 288 w 321"/>
                <a:gd name="T19" fmla="*/ 22 h 44"/>
                <a:gd name="T20" fmla="*/ 299 w 321"/>
                <a:gd name="T21" fmla="*/ 11 h 44"/>
                <a:gd name="T22" fmla="*/ 309 w 321"/>
                <a:gd name="T23" fmla="*/ 22 h 44"/>
                <a:gd name="T24" fmla="*/ 299 w 321"/>
                <a:gd name="T25" fmla="*/ 32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21" h="44">
                  <a:moveTo>
                    <a:pt x="321" y="22"/>
                  </a:moveTo>
                  <a:cubicBezTo>
                    <a:pt x="321" y="10"/>
                    <a:pt x="311" y="0"/>
                    <a:pt x="299" y="0"/>
                  </a:cubicBezTo>
                  <a:cubicBezTo>
                    <a:pt x="288" y="0"/>
                    <a:pt x="279" y="8"/>
                    <a:pt x="277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277" y="25"/>
                    <a:pt x="277" y="25"/>
                    <a:pt x="277" y="25"/>
                  </a:cubicBezTo>
                  <a:cubicBezTo>
                    <a:pt x="279" y="35"/>
                    <a:pt x="288" y="44"/>
                    <a:pt x="299" y="44"/>
                  </a:cubicBezTo>
                  <a:cubicBezTo>
                    <a:pt x="311" y="44"/>
                    <a:pt x="321" y="34"/>
                    <a:pt x="321" y="22"/>
                  </a:cubicBezTo>
                  <a:close/>
                  <a:moveTo>
                    <a:pt x="299" y="32"/>
                  </a:moveTo>
                  <a:cubicBezTo>
                    <a:pt x="293" y="32"/>
                    <a:pt x="288" y="28"/>
                    <a:pt x="288" y="22"/>
                  </a:cubicBezTo>
                  <a:cubicBezTo>
                    <a:pt x="288" y="16"/>
                    <a:pt x="293" y="11"/>
                    <a:pt x="299" y="11"/>
                  </a:cubicBezTo>
                  <a:cubicBezTo>
                    <a:pt x="305" y="11"/>
                    <a:pt x="309" y="16"/>
                    <a:pt x="309" y="22"/>
                  </a:cubicBezTo>
                  <a:cubicBezTo>
                    <a:pt x="309" y="28"/>
                    <a:pt x="305" y="32"/>
                    <a:pt x="299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9" name="Freeform 106"/>
            <p:cNvSpPr>
              <a:spLocks noEditPoints="1"/>
            </p:cNvSpPr>
            <p:nvPr/>
          </p:nvSpPr>
          <p:spPr bwMode="auto">
            <a:xfrm flipH="1">
              <a:off x="9421277" y="913525"/>
              <a:ext cx="259462" cy="84448"/>
            </a:xfrm>
            <a:custGeom>
              <a:avLst/>
              <a:gdLst>
                <a:gd name="T0" fmla="*/ 135 w 135"/>
                <a:gd name="T1" fmla="*/ 22 h 44"/>
                <a:gd name="T2" fmla="*/ 113 w 135"/>
                <a:gd name="T3" fmla="*/ 0 h 44"/>
                <a:gd name="T4" fmla="*/ 91 w 135"/>
                <a:gd name="T5" fmla="*/ 19 h 44"/>
                <a:gd name="T6" fmla="*/ 0 w 135"/>
                <a:gd name="T7" fmla="*/ 19 h 44"/>
                <a:gd name="T8" fmla="*/ 6 w 135"/>
                <a:gd name="T9" fmla="*/ 25 h 44"/>
                <a:gd name="T10" fmla="*/ 91 w 135"/>
                <a:gd name="T11" fmla="*/ 25 h 44"/>
                <a:gd name="T12" fmla="*/ 113 w 135"/>
                <a:gd name="T13" fmla="*/ 44 h 44"/>
                <a:gd name="T14" fmla="*/ 135 w 135"/>
                <a:gd name="T15" fmla="*/ 22 h 44"/>
                <a:gd name="T16" fmla="*/ 113 w 135"/>
                <a:gd name="T17" fmla="*/ 33 h 44"/>
                <a:gd name="T18" fmla="*/ 102 w 135"/>
                <a:gd name="T19" fmla="*/ 22 h 44"/>
                <a:gd name="T20" fmla="*/ 113 w 135"/>
                <a:gd name="T21" fmla="*/ 12 h 44"/>
                <a:gd name="T22" fmla="*/ 123 w 135"/>
                <a:gd name="T23" fmla="*/ 22 h 44"/>
                <a:gd name="T24" fmla="*/ 113 w 135"/>
                <a:gd name="T2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5" h="44">
                  <a:moveTo>
                    <a:pt x="135" y="22"/>
                  </a:moveTo>
                  <a:cubicBezTo>
                    <a:pt x="135" y="10"/>
                    <a:pt x="125" y="0"/>
                    <a:pt x="113" y="0"/>
                  </a:cubicBezTo>
                  <a:cubicBezTo>
                    <a:pt x="102" y="0"/>
                    <a:pt x="93" y="9"/>
                    <a:pt x="91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91" y="25"/>
                    <a:pt x="91" y="25"/>
                    <a:pt x="91" y="25"/>
                  </a:cubicBezTo>
                  <a:cubicBezTo>
                    <a:pt x="93" y="36"/>
                    <a:pt x="102" y="44"/>
                    <a:pt x="113" y="44"/>
                  </a:cubicBezTo>
                  <a:cubicBezTo>
                    <a:pt x="125" y="44"/>
                    <a:pt x="135" y="34"/>
                    <a:pt x="135" y="22"/>
                  </a:cubicBezTo>
                  <a:close/>
                  <a:moveTo>
                    <a:pt x="113" y="33"/>
                  </a:moveTo>
                  <a:cubicBezTo>
                    <a:pt x="107" y="33"/>
                    <a:pt x="102" y="28"/>
                    <a:pt x="102" y="22"/>
                  </a:cubicBezTo>
                  <a:cubicBezTo>
                    <a:pt x="102" y="16"/>
                    <a:pt x="107" y="12"/>
                    <a:pt x="113" y="12"/>
                  </a:cubicBezTo>
                  <a:cubicBezTo>
                    <a:pt x="119" y="12"/>
                    <a:pt x="123" y="16"/>
                    <a:pt x="123" y="22"/>
                  </a:cubicBezTo>
                  <a:cubicBezTo>
                    <a:pt x="123" y="28"/>
                    <a:pt x="119" y="33"/>
                    <a:pt x="113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0" name="Freeform 107"/>
            <p:cNvSpPr>
              <a:spLocks noEditPoints="1"/>
            </p:cNvSpPr>
            <p:nvPr/>
          </p:nvSpPr>
          <p:spPr bwMode="auto">
            <a:xfrm flipH="1">
              <a:off x="8257369" y="1327196"/>
              <a:ext cx="1009700" cy="85671"/>
            </a:xfrm>
            <a:custGeom>
              <a:avLst/>
              <a:gdLst>
                <a:gd name="T0" fmla="*/ 525 w 525"/>
                <a:gd name="T1" fmla="*/ 22 h 44"/>
                <a:gd name="T2" fmla="*/ 503 w 525"/>
                <a:gd name="T3" fmla="*/ 0 h 44"/>
                <a:gd name="T4" fmla="*/ 482 w 525"/>
                <a:gd name="T5" fmla="*/ 19 h 44"/>
                <a:gd name="T6" fmla="*/ 0 w 525"/>
                <a:gd name="T7" fmla="*/ 19 h 44"/>
                <a:gd name="T8" fmla="*/ 6 w 525"/>
                <a:gd name="T9" fmla="*/ 25 h 44"/>
                <a:gd name="T10" fmla="*/ 482 w 525"/>
                <a:gd name="T11" fmla="*/ 25 h 44"/>
                <a:gd name="T12" fmla="*/ 503 w 525"/>
                <a:gd name="T13" fmla="*/ 44 h 44"/>
                <a:gd name="T14" fmla="*/ 525 w 525"/>
                <a:gd name="T15" fmla="*/ 22 h 44"/>
                <a:gd name="T16" fmla="*/ 503 w 525"/>
                <a:gd name="T17" fmla="*/ 33 h 44"/>
                <a:gd name="T18" fmla="*/ 493 w 525"/>
                <a:gd name="T19" fmla="*/ 22 h 44"/>
                <a:gd name="T20" fmla="*/ 503 w 525"/>
                <a:gd name="T21" fmla="*/ 12 h 44"/>
                <a:gd name="T22" fmla="*/ 514 w 525"/>
                <a:gd name="T23" fmla="*/ 22 h 44"/>
                <a:gd name="T24" fmla="*/ 503 w 525"/>
                <a:gd name="T25" fmla="*/ 33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25" h="44">
                  <a:moveTo>
                    <a:pt x="525" y="22"/>
                  </a:moveTo>
                  <a:cubicBezTo>
                    <a:pt x="525" y="10"/>
                    <a:pt x="516" y="0"/>
                    <a:pt x="503" y="0"/>
                  </a:cubicBezTo>
                  <a:cubicBezTo>
                    <a:pt x="492" y="0"/>
                    <a:pt x="483" y="9"/>
                    <a:pt x="482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482" y="25"/>
                    <a:pt x="482" y="25"/>
                    <a:pt x="482" y="25"/>
                  </a:cubicBezTo>
                  <a:cubicBezTo>
                    <a:pt x="483" y="36"/>
                    <a:pt x="492" y="44"/>
                    <a:pt x="503" y="44"/>
                  </a:cubicBezTo>
                  <a:cubicBezTo>
                    <a:pt x="516" y="44"/>
                    <a:pt x="525" y="34"/>
                    <a:pt x="525" y="22"/>
                  </a:cubicBezTo>
                  <a:close/>
                  <a:moveTo>
                    <a:pt x="503" y="33"/>
                  </a:moveTo>
                  <a:cubicBezTo>
                    <a:pt x="498" y="33"/>
                    <a:pt x="493" y="28"/>
                    <a:pt x="493" y="22"/>
                  </a:cubicBezTo>
                  <a:cubicBezTo>
                    <a:pt x="493" y="16"/>
                    <a:pt x="498" y="12"/>
                    <a:pt x="503" y="12"/>
                  </a:cubicBezTo>
                  <a:cubicBezTo>
                    <a:pt x="509" y="12"/>
                    <a:pt x="514" y="16"/>
                    <a:pt x="514" y="22"/>
                  </a:cubicBezTo>
                  <a:cubicBezTo>
                    <a:pt x="514" y="28"/>
                    <a:pt x="509" y="33"/>
                    <a:pt x="503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1" name="Freeform 108"/>
            <p:cNvSpPr>
              <a:spLocks noEditPoints="1"/>
            </p:cNvSpPr>
            <p:nvPr/>
          </p:nvSpPr>
          <p:spPr bwMode="auto">
            <a:xfrm flipH="1">
              <a:off x="6564746" y="1027346"/>
              <a:ext cx="2616651" cy="435701"/>
            </a:xfrm>
            <a:custGeom>
              <a:avLst/>
              <a:gdLst>
                <a:gd name="T0" fmla="*/ 1360 w 1360"/>
                <a:gd name="T1" fmla="*/ 22 h 226"/>
                <a:gd name="T2" fmla="*/ 1338 w 1360"/>
                <a:gd name="T3" fmla="*/ 0 h 226"/>
                <a:gd name="T4" fmla="*/ 1317 w 1360"/>
                <a:gd name="T5" fmla="*/ 18 h 226"/>
                <a:gd name="T6" fmla="*/ 646 w 1360"/>
                <a:gd name="T7" fmla="*/ 18 h 226"/>
                <a:gd name="T8" fmla="*/ 646 w 1360"/>
                <a:gd name="T9" fmla="*/ 220 h 226"/>
                <a:gd name="T10" fmla="*/ 0 w 1360"/>
                <a:gd name="T11" fmla="*/ 220 h 226"/>
                <a:gd name="T12" fmla="*/ 5 w 1360"/>
                <a:gd name="T13" fmla="*/ 226 h 226"/>
                <a:gd name="T14" fmla="*/ 651 w 1360"/>
                <a:gd name="T15" fmla="*/ 226 h 226"/>
                <a:gd name="T16" fmla="*/ 651 w 1360"/>
                <a:gd name="T17" fmla="*/ 23 h 226"/>
                <a:gd name="T18" fmla="*/ 1317 w 1360"/>
                <a:gd name="T19" fmla="*/ 23 h 226"/>
                <a:gd name="T20" fmla="*/ 1338 w 1360"/>
                <a:gd name="T21" fmla="*/ 44 h 226"/>
                <a:gd name="T22" fmla="*/ 1360 w 1360"/>
                <a:gd name="T23" fmla="*/ 22 h 226"/>
                <a:gd name="T24" fmla="*/ 1338 w 1360"/>
                <a:gd name="T25" fmla="*/ 32 h 226"/>
                <a:gd name="T26" fmla="*/ 1328 w 1360"/>
                <a:gd name="T27" fmla="*/ 22 h 226"/>
                <a:gd name="T28" fmla="*/ 1338 w 1360"/>
                <a:gd name="T29" fmla="*/ 11 h 226"/>
                <a:gd name="T30" fmla="*/ 1349 w 1360"/>
                <a:gd name="T31" fmla="*/ 22 h 226"/>
                <a:gd name="T32" fmla="*/ 1338 w 1360"/>
                <a:gd name="T33" fmla="*/ 32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360" h="226">
                  <a:moveTo>
                    <a:pt x="1360" y="22"/>
                  </a:moveTo>
                  <a:cubicBezTo>
                    <a:pt x="1360" y="10"/>
                    <a:pt x="1350" y="0"/>
                    <a:pt x="1338" y="0"/>
                  </a:cubicBezTo>
                  <a:cubicBezTo>
                    <a:pt x="1328" y="0"/>
                    <a:pt x="1319" y="8"/>
                    <a:pt x="1317" y="18"/>
                  </a:cubicBezTo>
                  <a:cubicBezTo>
                    <a:pt x="646" y="18"/>
                    <a:pt x="646" y="18"/>
                    <a:pt x="646" y="18"/>
                  </a:cubicBezTo>
                  <a:cubicBezTo>
                    <a:pt x="646" y="220"/>
                    <a:pt x="646" y="220"/>
                    <a:pt x="646" y="220"/>
                  </a:cubicBezTo>
                  <a:cubicBezTo>
                    <a:pt x="0" y="220"/>
                    <a:pt x="0" y="220"/>
                    <a:pt x="0" y="220"/>
                  </a:cubicBezTo>
                  <a:cubicBezTo>
                    <a:pt x="5" y="226"/>
                    <a:pt x="5" y="226"/>
                    <a:pt x="5" y="226"/>
                  </a:cubicBezTo>
                  <a:cubicBezTo>
                    <a:pt x="651" y="226"/>
                    <a:pt x="651" y="226"/>
                    <a:pt x="651" y="226"/>
                  </a:cubicBezTo>
                  <a:cubicBezTo>
                    <a:pt x="651" y="23"/>
                    <a:pt x="651" y="23"/>
                    <a:pt x="651" y="23"/>
                  </a:cubicBezTo>
                  <a:cubicBezTo>
                    <a:pt x="1317" y="23"/>
                    <a:pt x="1317" y="23"/>
                    <a:pt x="1317" y="23"/>
                  </a:cubicBezTo>
                  <a:cubicBezTo>
                    <a:pt x="1317" y="35"/>
                    <a:pt x="1327" y="44"/>
                    <a:pt x="1338" y="44"/>
                  </a:cubicBezTo>
                  <a:cubicBezTo>
                    <a:pt x="1350" y="44"/>
                    <a:pt x="1360" y="34"/>
                    <a:pt x="1360" y="22"/>
                  </a:cubicBezTo>
                  <a:close/>
                  <a:moveTo>
                    <a:pt x="1338" y="32"/>
                  </a:moveTo>
                  <a:cubicBezTo>
                    <a:pt x="1332" y="32"/>
                    <a:pt x="1328" y="28"/>
                    <a:pt x="1328" y="22"/>
                  </a:cubicBezTo>
                  <a:cubicBezTo>
                    <a:pt x="1328" y="16"/>
                    <a:pt x="1332" y="11"/>
                    <a:pt x="1338" y="11"/>
                  </a:cubicBezTo>
                  <a:cubicBezTo>
                    <a:pt x="1344" y="11"/>
                    <a:pt x="1349" y="16"/>
                    <a:pt x="1349" y="22"/>
                  </a:cubicBezTo>
                  <a:cubicBezTo>
                    <a:pt x="1349" y="28"/>
                    <a:pt x="1344" y="32"/>
                    <a:pt x="1338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2" name="Freeform 109"/>
            <p:cNvSpPr>
              <a:spLocks noEditPoints="1"/>
            </p:cNvSpPr>
            <p:nvPr/>
          </p:nvSpPr>
          <p:spPr bwMode="auto">
            <a:xfrm flipH="1">
              <a:off x="9400471" y="1044480"/>
              <a:ext cx="84448" cy="151761"/>
            </a:xfrm>
            <a:custGeom>
              <a:avLst/>
              <a:gdLst>
                <a:gd name="T0" fmla="*/ 25 w 44"/>
                <a:gd name="T1" fmla="*/ 44 h 79"/>
                <a:gd name="T2" fmla="*/ 44 w 44"/>
                <a:gd name="T3" fmla="*/ 22 h 79"/>
                <a:gd name="T4" fmla="*/ 22 w 44"/>
                <a:gd name="T5" fmla="*/ 0 h 79"/>
                <a:gd name="T6" fmla="*/ 0 w 44"/>
                <a:gd name="T7" fmla="*/ 22 h 79"/>
                <a:gd name="T8" fmla="*/ 20 w 44"/>
                <a:gd name="T9" fmla="*/ 44 h 79"/>
                <a:gd name="T10" fmla="*/ 20 w 44"/>
                <a:gd name="T11" fmla="*/ 73 h 79"/>
                <a:gd name="T12" fmla="*/ 25 w 44"/>
                <a:gd name="T13" fmla="*/ 79 h 79"/>
                <a:gd name="T14" fmla="*/ 25 w 44"/>
                <a:gd name="T15" fmla="*/ 44 h 79"/>
                <a:gd name="T16" fmla="*/ 22 w 44"/>
                <a:gd name="T17" fmla="*/ 33 h 79"/>
                <a:gd name="T18" fmla="*/ 11 w 44"/>
                <a:gd name="T19" fmla="*/ 22 h 79"/>
                <a:gd name="T20" fmla="*/ 22 w 44"/>
                <a:gd name="T21" fmla="*/ 11 h 79"/>
                <a:gd name="T22" fmla="*/ 33 w 44"/>
                <a:gd name="T23" fmla="*/ 22 h 79"/>
                <a:gd name="T24" fmla="*/ 22 w 44"/>
                <a:gd name="T25" fmla="*/ 33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" h="79">
                  <a:moveTo>
                    <a:pt x="25" y="44"/>
                  </a:moveTo>
                  <a:cubicBezTo>
                    <a:pt x="36" y="42"/>
                    <a:pt x="44" y="33"/>
                    <a:pt x="44" y="22"/>
                  </a:cubicBezTo>
                  <a:cubicBezTo>
                    <a:pt x="44" y="10"/>
                    <a:pt x="34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3"/>
                    <a:pt x="9" y="43"/>
                    <a:pt x="20" y="44"/>
                  </a:cubicBezTo>
                  <a:cubicBezTo>
                    <a:pt x="20" y="73"/>
                    <a:pt x="20" y="73"/>
                    <a:pt x="20" y="73"/>
                  </a:cubicBezTo>
                  <a:cubicBezTo>
                    <a:pt x="25" y="79"/>
                    <a:pt x="25" y="79"/>
                    <a:pt x="25" y="79"/>
                  </a:cubicBezTo>
                  <a:lnTo>
                    <a:pt x="25" y="44"/>
                  </a:lnTo>
                  <a:close/>
                  <a:moveTo>
                    <a:pt x="22" y="33"/>
                  </a:moveTo>
                  <a:cubicBezTo>
                    <a:pt x="16" y="33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3"/>
                    <a:pt x="22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7" name="Freeform 16">
              <a:extLst>
                <a:ext uri="{FF2B5EF4-FFF2-40B4-BE49-F238E27FC236}">
                  <a16:creationId xmlns:a16="http://schemas.microsoft.com/office/drawing/2014/main" id="{A08E9430-9C3B-4C94-919E-D94C33889096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 flipH="1">
              <a:off x="11806616" y="575735"/>
              <a:ext cx="860387" cy="84448"/>
            </a:xfrm>
            <a:custGeom>
              <a:avLst/>
              <a:gdLst>
                <a:gd name="T0" fmla="*/ 22 w 447"/>
                <a:gd name="T1" fmla="*/ 44 h 44"/>
                <a:gd name="T2" fmla="*/ 44 w 447"/>
                <a:gd name="T3" fmla="*/ 25 h 44"/>
                <a:gd name="T4" fmla="*/ 403 w 447"/>
                <a:gd name="T5" fmla="*/ 25 h 44"/>
                <a:gd name="T6" fmla="*/ 425 w 447"/>
                <a:gd name="T7" fmla="*/ 44 h 44"/>
                <a:gd name="T8" fmla="*/ 447 w 447"/>
                <a:gd name="T9" fmla="*/ 22 h 44"/>
                <a:gd name="T10" fmla="*/ 425 w 447"/>
                <a:gd name="T11" fmla="*/ 0 h 44"/>
                <a:gd name="T12" fmla="*/ 403 w 447"/>
                <a:gd name="T13" fmla="*/ 19 h 44"/>
                <a:gd name="T14" fmla="*/ 44 w 447"/>
                <a:gd name="T15" fmla="*/ 19 h 44"/>
                <a:gd name="T16" fmla="*/ 22 w 447"/>
                <a:gd name="T17" fmla="*/ 0 h 44"/>
                <a:gd name="T18" fmla="*/ 0 w 447"/>
                <a:gd name="T19" fmla="*/ 22 h 44"/>
                <a:gd name="T20" fmla="*/ 22 w 447"/>
                <a:gd name="T21" fmla="*/ 44 h 44"/>
                <a:gd name="T22" fmla="*/ 425 w 447"/>
                <a:gd name="T23" fmla="*/ 11 h 44"/>
                <a:gd name="T24" fmla="*/ 436 w 447"/>
                <a:gd name="T25" fmla="*/ 22 h 44"/>
                <a:gd name="T26" fmla="*/ 425 w 447"/>
                <a:gd name="T27" fmla="*/ 32 h 44"/>
                <a:gd name="T28" fmla="*/ 414 w 447"/>
                <a:gd name="T29" fmla="*/ 22 h 44"/>
                <a:gd name="T30" fmla="*/ 425 w 447"/>
                <a:gd name="T31" fmla="*/ 11 h 44"/>
                <a:gd name="T32" fmla="*/ 22 w 447"/>
                <a:gd name="T33" fmla="*/ 11 h 44"/>
                <a:gd name="T34" fmla="*/ 33 w 447"/>
                <a:gd name="T35" fmla="*/ 22 h 44"/>
                <a:gd name="T36" fmla="*/ 22 w 447"/>
                <a:gd name="T37" fmla="*/ 32 h 44"/>
                <a:gd name="T38" fmla="*/ 11 w 447"/>
                <a:gd name="T39" fmla="*/ 22 h 44"/>
                <a:gd name="T40" fmla="*/ 22 w 447"/>
                <a:gd name="T41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7" h="44">
                  <a:moveTo>
                    <a:pt x="22" y="44"/>
                  </a:moveTo>
                  <a:cubicBezTo>
                    <a:pt x="33" y="44"/>
                    <a:pt x="42" y="35"/>
                    <a:pt x="44" y="25"/>
                  </a:cubicBezTo>
                  <a:cubicBezTo>
                    <a:pt x="403" y="25"/>
                    <a:pt x="403" y="25"/>
                    <a:pt x="403" y="25"/>
                  </a:cubicBezTo>
                  <a:cubicBezTo>
                    <a:pt x="405" y="35"/>
                    <a:pt x="414" y="44"/>
                    <a:pt x="425" y="44"/>
                  </a:cubicBezTo>
                  <a:cubicBezTo>
                    <a:pt x="437" y="44"/>
                    <a:pt x="447" y="34"/>
                    <a:pt x="447" y="22"/>
                  </a:cubicBezTo>
                  <a:cubicBezTo>
                    <a:pt x="447" y="10"/>
                    <a:pt x="437" y="0"/>
                    <a:pt x="425" y="0"/>
                  </a:cubicBezTo>
                  <a:cubicBezTo>
                    <a:pt x="414" y="0"/>
                    <a:pt x="405" y="8"/>
                    <a:pt x="403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425" y="11"/>
                  </a:moveTo>
                  <a:cubicBezTo>
                    <a:pt x="431" y="11"/>
                    <a:pt x="436" y="16"/>
                    <a:pt x="436" y="22"/>
                  </a:cubicBezTo>
                  <a:cubicBezTo>
                    <a:pt x="436" y="28"/>
                    <a:pt x="431" y="32"/>
                    <a:pt x="425" y="32"/>
                  </a:cubicBezTo>
                  <a:cubicBezTo>
                    <a:pt x="419" y="32"/>
                    <a:pt x="414" y="28"/>
                    <a:pt x="414" y="22"/>
                  </a:cubicBezTo>
                  <a:cubicBezTo>
                    <a:pt x="414" y="16"/>
                    <a:pt x="419" y="11"/>
                    <a:pt x="425" y="11"/>
                  </a:cubicBezTo>
                  <a:close/>
                  <a:moveTo>
                    <a:pt x="22" y="11"/>
                  </a:move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2"/>
                    <a:pt x="22" y="32"/>
                  </a:cubicBezTo>
                  <a:cubicBezTo>
                    <a:pt x="16" y="32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8" name="Freeform 16">
              <a:extLst>
                <a:ext uri="{FF2B5EF4-FFF2-40B4-BE49-F238E27FC236}">
                  <a16:creationId xmlns:a16="http://schemas.microsoft.com/office/drawing/2014/main" id="{B549EE47-1F9D-4D86-971E-95F41DFEC3FE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 flipH="1">
              <a:off x="11807839" y="727496"/>
              <a:ext cx="860387" cy="84448"/>
            </a:xfrm>
            <a:custGeom>
              <a:avLst/>
              <a:gdLst>
                <a:gd name="T0" fmla="*/ 22 w 447"/>
                <a:gd name="T1" fmla="*/ 44 h 44"/>
                <a:gd name="T2" fmla="*/ 44 w 447"/>
                <a:gd name="T3" fmla="*/ 25 h 44"/>
                <a:gd name="T4" fmla="*/ 403 w 447"/>
                <a:gd name="T5" fmla="*/ 25 h 44"/>
                <a:gd name="T6" fmla="*/ 425 w 447"/>
                <a:gd name="T7" fmla="*/ 44 h 44"/>
                <a:gd name="T8" fmla="*/ 447 w 447"/>
                <a:gd name="T9" fmla="*/ 22 h 44"/>
                <a:gd name="T10" fmla="*/ 425 w 447"/>
                <a:gd name="T11" fmla="*/ 0 h 44"/>
                <a:gd name="T12" fmla="*/ 403 w 447"/>
                <a:gd name="T13" fmla="*/ 19 h 44"/>
                <a:gd name="T14" fmla="*/ 44 w 447"/>
                <a:gd name="T15" fmla="*/ 19 h 44"/>
                <a:gd name="T16" fmla="*/ 22 w 447"/>
                <a:gd name="T17" fmla="*/ 0 h 44"/>
                <a:gd name="T18" fmla="*/ 0 w 447"/>
                <a:gd name="T19" fmla="*/ 22 h 44"/>
                <a:gd name="T20" fmla="*/ 22 w 447"/>
                <a:gd name="T21" fmla="*/ 44 h 44"/>
                <a:gd name="T22" fmla="*/ 425 w 447"/>
                <a:gd name="T23" fmla="*/ 11 h 44"/>
                <a:gd name="T24" fmla="*/ 436 w 447"/>
                <a:gd name="T25" fmla="*/ 22 h 44"/>
                <a:gd name="T26" fmla="*/ 425 w 447"/>
                <a:gd name="T27" fmla="*/ 32 h 44"/>
                <a:gd name="T28" fmla="*/ 414 w 447"/>
                <a:gd name="T29" fmla="*/ 22 h 44"/>
                <a:gd name="T30" fmla="*/ 425 w 447"/>
                <a:gd name="T31" fmla="*/ 11 h 44"/>
                <a:gd name="T32" fmla="*/ 22 w 447"/>
                <a:gd name="T33" fmla="*/ 11 h 44"/>
                <a:gd name="T34" fmla="*/ 33 w 447"/>
                <a:gd name="T35" fmla="*/ 22 h 44"/>
                <a:gd name="T36" fmla="*/ 22 w 447"/>
                <a:gd name="T37" fmla="*/ 32 h 44"/>
                <a:gd name="T38" fmla="*/ 11 w 447"/>
                <a:gd name="T39" fmla="*/ 22 h 44"/>
                <a:gd name="T40" fmla="*/ 22 w 447"/>
                <a:gd name="T41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7" h="44">
                  <a:moveTo>
                    <a:pt x="22" y="44"/>
                  </a:moveTo>
                  <a:cubicBezTo>
                    <a:pt x="33" y="44"/>
                    <a:pt x="42" y="35"/>
                    <a:pt x="44" y="25"/>
                  </a:cubicBezTo>
                  <a:cubicBezTo>
                    <a:pt x="403" y="25"/>
                    <a:pt x="403" y="25"/>
                    <a:pt x="403" y="25"/>
                  </a:cubicBezTo>
                  <a:cubicBezTo>
                    <a:pt x="405" y="35"/>
                    <a:pt x="414" y="44"/>
                    <a:pt x="425" y="44"/>
                  </a:cubicBezTo>
                  <a:cubicBezTo>
                    <a:pt x="437" y="44"/>
                    <a:pt x="447" y="34"/>
                    <a:pt x="447" y="22"/>
                  </a:cubicBezTo>
                  <a:cubicBezTo>
                    <a:pt x="447" y="10"/>
                    <a:pt x="437" y="0"/>
                    <a:pt x="425" y="0"/>
                  </a:cubicBezTo>
                  <a:cubicBezTo>
                    <a:pt x="414" y="0"/>
                    <a:pt x="405" y="8"/>
                    <a:pt x="403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425" y="11"/>
                  </a:moveTo>
                  <a:cubicBezTo>
                    <a:pt x="431" y="11"/>
                    <a:pt x="436" y="16"/>
                    <a:pt x="436" y="22"/>
                  </a:cubicBezTo>
                  <a:cubicBezTo>
                    <a:pt x="436" y="28"/>
                    <a:pt x="431" y="32"/>
                    <a:pt x="425" y="32"/>
                  </a:cubicBezTo>
                  <a:cubicBezTo>
                    <a:pt x="419" y="32"/>
                    <a:pt x="414" y="28"/>
                    <a:pt x="414" y="22"/>
                  </a:cubicBezTo>
                  <a:cubicBezTo>
                    <a:pt x="414" y="16"/>
                    <a:pt x="419" y="11"/>
                    <a:pt x="425" y="11"/>
                  </a:cubicBezTo>
                  <a:close/>
                  <a:moveTo>
                    <a:pt x="22" y="11"/>
                  </a:move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2"/>
                    <a:pt x="22" y="32"/>
                  </a:cubicBezTo>
                  <a:cubicBezTo>
                    <a:pt x="16" y="32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3" name="Freeform 16">
              <a:extLst>
                <a:ext uri="{FF2B5EF4-FFF2-40B4-BE49-F238E27FC236}">
                  <a16:creationId xmlns:a16="http://schemas.microsoft.com/office/drawing/2014/main" id="{C3E5D3E3-B5DA-427F-8921-BB5E700ABDAD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 flipH="1">
              <a:off x="11894735" y="1074283"/>
              <a:ext cx="860387" cy="84448"/>
            </a:xfrm>
            <a:custGeom>
              <a:avLst/>
              <a:gdLst>
                <a:gd name="T0" fmla="*/ 22 w 447"/>
                <a:gd name="T1" fmla="*/ 44 h 44"/>
                <a:gd name="T2" fmla="*/ 44 w 447"/>
                <a:gd name="T3" fmla="*/ 25 h 44"/>
                <a:gd name="T4" fmla="*/ 403 w 447"/>
                <a:gd name="T5" fmla="*/ 25 h 44"/>
                <a:gd name="T6" fmla="*/ 425 w 447"/>
                <a:gd name="T7" fmla="*/ 44 h 44"/>
                <a:gd name="T8" fmla="*/ 447 w 447"/>
                <a:gd name="T9" fmla="*/ 22 h 44"/>
                <a:gd name="T10" fmla="*/ 425 w 447"/>
                <a:gd name="T11" fmla="*/ 0 h 44"/>
                <a:gd name="T12" fmla="*/ 403 w 447"/>
                <a:gd name="T13" fmla="*/ 19 h 44"/>
                <a:gd name="T14" fmla="*/ 44 w 447"/>
                <a:gd name="T15" fmla="*/ 19 h 44"/>
                <a:gd name="T16" fmla="*/ 22 w 447"/>
                <a:gd name="T17" fmla="*/ 0 h 44"/>
                <a:gd name="T18" fmla="*/ 0 w 447"/>
                <a:gd name="T19" fmla="*/ 22 h 44"/>
                <a:gd name="T20" fmla="*/ 22 w 447"/>
                <a:gd name="T21" fmla="*/ 44 h 44"/>
                <a:gd name="T22" fmla="*/ 425 w 447"/>
                <a:gd name="T23" fmla="*/ 11 h 44"/>
                <a:gd name="T24" fmla="*/ 436 w 447"/>
                <a:gd name="T25" fmla="*/ 22 h 44"/>
                <a:gd name="T26" fmla="*/ 425 w 447"/>
                <a:gd name="T27" fmla="*/ 32 h 44"/>
                <a:gd name="T28" fmla="*/ 414 w 447"/>
                <a:gd name="T29" fmla="*/ 22 h 44"/>
                <a:gd name="T30" fmla="*/ 425 w 447"/>
                <a:gd name="T31" fmla="*/ 11 h 44"/>
                <a:gd name="T32" fmla="*/ 22 w 447"/>
                <a:gd name="T33" fmla="*/ 11 h 44"/>
                <a:gd name="T34" fmla="*/ 33 w 447"/>
                <a:gd name="T35" fmla="*/ 22 h 44"/>
                <a:gd name="T36" fmla="*/ 22 w 447"/>
                <a:gd name="T37" fmla="*/ 32 h 44"/>
                <a:gd name="T38" fmla="*/ 11 w 447"/>
                <a:gd name="T39" fmla="*/ 22 h 44"/>
                <a:gd name="T40" fmla="*/ 22 w 447"/>
                <a:gd name="T41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7" h="44">
                  <a:moveTo>
                    <a:pt x="22" y="44"/>
                  </a:moveTo>
                  <a:cubicBezTo>
                    <a:pt x="33" y="44"/>
                    <a:pt x="42" y="35"/>
                    <a:pt x="44" y="25"/>
                  </a:cubicBezTo>
                  <a:cubicBezTo>
                    <a:pt x="403" y="25"/>
                    <a:pt x="403" y="25"/>
                    <a:pt x="403" y="25"/>
                  </a:cubicBezTo>
                  <a:cubicBezTo>
                    <a:pt x="405" y="35"/>
                    <a:pt x="414" y="44"/>
                    <a:pt x="425" y="44"/>
                  </a:cubicBezTo>
                  <a:cubicBezTo>
                    <a:pt x="437" y="44"/>
                    <a:pt x="447" y="34"/>
                    <a:pt x="447" y="22"/>
                  </a:cubicBezTo>
                  <a:cubicBezTo>
                    <a:pt x="447" y="10"/>
                    <a:pt x="437" y="0"/>
                    <a:pt x="425" y="0"/>
                  </a:cubicBezTo>
                  <a:cubicBezTo>
                    <a:pt x="414" y="0"/>
                    <a:pt x="405" y="8"/>
                    <a:pt x="403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425" y="11"/>
                  </a:moveTo>
                  <a:cubicBezTo>
                    <a:pt x="431" y="11"/>
                    <a:pt x="436" y="16"/>
                    <a:pt x="436" y="22"/>
                  </a:cubicBezTo>
                  <a:cubicBezTo>
                    <a:pt x="436" y="28"/>
                    <a:pt x="431" y="32"/>
                    <a:pt x="425" y="32"/>
                  </a:cubicBezTo>
                  <a:cubicBezTo>
                    <a:pt x="419" y="32"/>
                    <a:pt x="414" y="28"/>
                    <a:pt x="414" y="22"/>
                  </a:cubicBezTo>
                  <a:cubicBezTo>
                    <a:pt x="414" y="16"/>
                    <a:pt x="419" y="11"/>
                    <a:pt x="425" y="11"/>
                  </a:cubicBezTo>
                  <a:close/>
                  <a:moveTo>
                    <a:pt x="22" y="11"/>
                  </a:move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2"/>
                    <a:pt x="22" y="32"/>
                  </a:cubicBezTo>
                  <a:cubicBezTo>
                    <a:pt x="16" y="32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d-ID" dirty="0"/>
            </a:p>
          </p:txBody>
        </p:sp>
        <p:sp>
          <p:nvSpPr>
            <p:cNvPr id="114" name="Freeform 16">
              <a:extLst>
                <a:ext uri="{FF2B5EF4-FFF2-40B4-BE49-F238E27FC236}">
                  <a16:creationId xmlns:a16="http://schemas.microsoft.com/office/drawing/2014/main" id="{7ADF60BD-A6B5-443D-A87A-2330477AB384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 flipH="1">
              <a:off x="11894735" y="1207142"/>
              <a:ext cx="860387" cy="84448"/>
            </a:xfrm>
            <a:custGeom>
              <a:avLst/>
              <a:gdLst>
                <a:gd name="T0" fmla="*/ 22 w 447"/>
                <a:gd name="T1" fmla="*/ 44 h 44"/>
                <a:gd name="T2" fmla="*/ 44 w 447"/>
                <a:gd name="T3" fmla="*/ 25 h 44"/>
                <a:gd name="T4" fmla="*/ 403 w 447"/>
                <a:gd name="T5" fmla="*/ 25 h 44"/>
                <a:gd name="T6" fmla="*/ 425 w 447"/>
                <a:gd name="T7" fmla="*/ 44 h 44"/>
                <a:gd name="T8" fmla="*/ 447 w 447"/>
                <a:gd name="T9" fmla="*/ 22 h 44"/>
                <a:gd name="T10" fmla="*/ 425 w 447"/>
                <a:gd name="T11" fmla="*/ 0 h 44"/>
                <a:gd name="T12" fmla="*/ 403 w 447"/>
                <a:gd name="T13" fmla="*/ 19 h 44"/>
                <a:gd name="T14" fmla="*/ 44 w 447"/>
                <a:gd name="T15" fmla="*/ 19 h 44"/>
                <a:gd name="T16" fmla="*/ 22 w 447"/>
                <a:gd name="T17" fmla="*/ 0 h 44"/>
                <a:gd name="T18" fmla="*/ 0 w 447"/>
                <a:gd name="T19" fmla="*/ 22 h 44"/>
                <a:gd name="T20" fmla="*/ 22 w 447"/>
                <a:gd name="T21" fmla="*/ 44 h 44"/>
                <a:gd name="T22" fmla="*/ 425 w 447"/>
                <a:gd name="T23" fmla="*/ 11 h 44"/>
                <a:gd name="T24" fmla="*/ 436 w 447"/>
                <a:gd name="T25" fmla="*/ 22 h 44"/>
                <a:gd name="T26" fmla="*/ 425 w 447"/>
                <a:gd name="T27" fmla="*/ 32 h 44"/>
                <a:gd name="T28" fmla="*/ 414 w 447"/>
                <a:gd name="T29" fmla="*/ 22 h 44"/>
                <a:gd name="T30" fmla="*/ 425 w 447"/>
                <a:gd name="T31" fmla="*/ 11 h 44"/>
                <a:gd name="T32" fmla="*/ 22 w 447"/>
                <a:gd name="T33" fmla="*/ 11 h 44"/>
                <a:gd name="T34" fmla="*/ 33 w 447"/>
                <a:gd name="T35" fmla="*/ 22 h 44"/>
                <a:gd name="T36" fmla="*/ 22 w 447"/>
                <a:gd name="T37" fmla="*/ 32 h 44"/>
                <a:gd name="T38" fmla="*/ 11 w 447"/>
                <a:gd name="T39" fmla="*/ 22 h 44"/>
                <a:gd name="T40" fmla="*/ 22 w 447"/>
                <a:gd name="T41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447" h="44">
                  <a:moveTo>
                    <a:pt x="22" y="44"/>
                  </a:moveTo>
                  <a:cubicBezTo>
                    <a:pt x="33" y="44"/>
                    <a:pt x="42" y="35"/>
                    <a:pt x="44" y="25"/>
                  </a:cubicBezTo>
                  <a:cubicBezTo>
                    <a:pt x="403" y="25"/>
                    <a:pt x="403" y="25"/>
                    <a:pt x="403" y="25"/>
                  </a:cubicBezTo>
                  <a:cubicBezTo>
                    <a:pt x="405" y="35"/>
                    <a:pt x="414" y="44"/>
                    <a:pt x="425" y="44"/>
                  </a:cubicBezTo>
                  <a:cubicBezTo>
                    <a:pt x="437" y="44"/>
                    <a:pt x="447" y="34"/>
                    <a:pt x="447" y="22"/>
                  </a:cubicBezTo>
                  <a:cubicBezTo>
                    <a:pt x="447" y="10"/>
                    <a:pt x="437" y="0"/>
                    <a:pt x="425" y="0"/>
                  </a:cubicBezTo>
                  <a:cubicBezTo>
                    <a:pt x="414" y="0"/>
                    <a:pt x="405" y="8"/>
                    <a:pt x="403" y="19"/>
                  </a:cubicBezTo>
                  <a:cubicBezTo>
                    <a:pt x="44" y="19"/>
                    <a:pt x="44" y="19"/>
                    <a:pt x="44" y="19"/>
                  </a:cubicBezTo>
                  <a:cubicBezTo>
                    <a:pt x="42" y="8"/>
                    <a:pt x="33" y="0"/>
                    <a:pt x="22" y="0"/>
                  </a:cubicBezTo>
                  <a:cubicBezTo>
                    <a:pt x="10" y="0"/>
                    <a:pt x="0" y="10"/>
                    <a:pt x="0" y="22"/>
                  </a:cubicBezTo>
                  <a:cubicBezTo>
                    <a:pt x="0" y="34"/>
                    <a:pt x="10" y="44"/>
                    <a:pt x="22" y="44"/>
                  </a:cubicBezTo>
                  <a:close/>
                  <a:moveTo>
                    <a:pt x="425" y="11"/>
                  </a:moveTo>
                  <a:cubicBezTo>
                    <a:pt x="431" y="11"/>
                    <a:pt x="436" y="16"/>
                    <a:pt x="436" y="22"/>
                  </a:cubicBezTo>
                  <a:cubicBezTo>
                    <a:pt x="436" y="28"/>
                    <a:pt x="431" y="32"/>
                    <a:pt x="425" y="32"/>
                  </a:cubicBezTo>
                  <a:cubicBezTo>
                    <a:pt x="419" y="32"/>
                    <a:pt x="414" y="28"/>
                    <a:pt x="414" y="22"/>
                  </a:cubicBezTo>
                  <a:cubicBezTo>
                    <a:pt x="414" y="16"/>
                    <a:pt x="419" y="11"/>
                    <a:pt x="425" y="11"/>
                  </a:cubicBezTo>
                  <a:close/>
                  <a:moveTo>
                    <a:pt x="22" y="11"/>
                  </a:moveTo>
                  <a:cubicBezTo>
                    <a:pt x="28" y="11"/>
                    <a:pt x="33" y="16"/>
                    <a:pt x="33" y="22"/>
                  </a:cubicBezTo>
                  <a:cubicBezTo>
                    <a:pt x="33" y="28"/>
                    <a:pt x="28" y="32"/>
                    <a:pt x="22" y="32"/>
                  </a:cubicBezTo>
                  <a:cubicBezTo>
                    <a:pt x="16" y="32"/>
                    <a:pt x="11" y="28"/>
                    <a:pt x="11" y="22"/>
                  </a:cubicBezTo>
                  <a:cubicBezTo>
                    <a:pt x="11" y="16"/>
                    <a:pt x="16" y="11"/>
                    <a:pt x="22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d-ID" dirty="0"/>
            </a:p>
          </p:txBody>
        </p:sp>
      </p:grpSp>
      <p:grpSp>
        <p:nvGrpSpPr>
          <p:cNvPr id="141" name="Group 140"/>
          <p:cNvGrpSpPr/>
          <p:nvPr userDrawn="1"/>
        </p:nvGrpSpPr>
        <p:grpSpPr>
          <a:xfrm>
            <a:off x="11093228" y="5875105"/>
            <a:ext cx="753369" cy="800555"/>
            <a:chOff x="7005637" y="4395787"/>
            <a:chExt cx="2230439" cy="2370139"/>
          </a:xfrm>
          <a:solidFill>
            <a:schemeClr val="tx2">
              <a:alpha val="45000"/>
            </a:schemeClr>
          </a:solidFill>
        </p:grpSpPr>
        <p:sp>
          <p:nvSpPr>
            <p:cNvPr id="136" name="Freeform 5"/>
            <p:cNvSpPr>
              <a:spLocks/>
            </p:cNvSpPr>
            <p:nvPr userDrawn="1"/>
          </p:nvSpPr>
          <p:spPr bwMode="auto">
            <a:xfrm>
              <a:off x="8205788" y="4395787"/>
              <a:ext cx="1030288" cy="712788"/>
            </a:xfrm>
            <a:custGeom>
              <a:avLst/>
              <a:gdLst>
                <a:gd name="T0" fmla="*/ 594 w 773"/>
                <a:gd name="T1" fmla="*/ 534 h 534"/>
                <a:gd name="T2" fmla="*/ 773 w 773"/>
                <a:gd name="T3" fmla="*/ 534 h 534"/>
                <a:gd name="T4" fmla="*/ 0 w 773"/>
                <a:gd name="T5" fmla="*/ 0 h 534"/>
                <a:gd name="T6" fmla="*/ 0 w 773"/>
                <a:gd name="T7" fmla="*/ 159 h 534"/>
                <a:gd name="T8" fmla="*/ 594 w 773"/>
                <a:gd name="T9" fmla="*/ 534 h 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3" h="534">
                  <a:moveTo>
                    <a:pt x="594" y="534"/>
                  </a:moveTo>
                  <a:cubicBezTo>
                    <a:pt x="773" y="534"/>
                    <a:pt x="773" y="534"/>
                    <a:pt x="773" y="534"/>
                  </a:cubicBezTo>
                  <a:cubicBezTo>
                    <a:pt x="633" y="238"/>
                    <a:pt x="342" y="26"/>
                    <a:pt x="0" y="0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52" y="183"/>
                    <a:pt x="469" y="327"/>
                    <a:pt x="594" y="5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7" name="Freeform 6"/>
            <p:cNvSpPr>
              <a:spLocks/>
            </p:cNvSpPr>
            <p:nvPr userDrawn="1"/>
          </p:nvSpPr>
          <p:spPr bwMode="auto">
            <a:xfrm>
              <a:off x="7005637" y="6005513"/>
              <a:ext cx="1203325" cy="760413"/>
            </a:xfrm>
            <a:custGeom>
              <a:avLst/>
              <a:gdLst>
                <a:gd name="T0" fmla="*/ 903 w 903"/>
                <a:gd name="T1" fmla="*/ 411 h 571"/>
                <a:gd name="T2" fmla="*/ 862 w 903"/>
                <a:gd name="T3" fmla="*/ 412 h 571"/>
                <a:gd name="T4" fmla="*/ 176 w 903"/>
                <a:gd name="T5" fmla="*/ 0 h 571"/>
                <a:gd name="T6" fmla="*/ 0 w 903"/>
                <a:gd name="T7" fmla="*/ 0 h 571"/>
                <a:gd name="T8" fmla="*/ 862 w 903"/>
                <a:gd name="T9" fmla="*/ 571 h 571"/>
                <a:gd name="T10" fmla="*/ 903 w 903"/>
                <a:gd name="T11" fmla="*/ 570 h 571"/>
                <a:gd name="T12" fmla="*/ 903 w 903"/>
                <a:gd name="T13" fmla="*/ 411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3" h="571">
                  <a:moveTo>
                    <a:pt x="903" y="411"/>
                  </a:moveTo>
                  <a:cubicBezTo>
                    <a:pt x="889" y="412"/>
                    <a:pt x="876" y="412"/>
                    <a:pt x="862" y="412"/>
                  </a:cubicBezTo>
                  <a:cubicBezTo>
                    <a:pt x="565" y="412"/>
                    <a:pt x="307" y="245"/>
                    <a:pt x="17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43" y="335"/>
                    <a:pt x="475" y="571"/>
                    <a:pt x="862" y="571"/>
                  </a:cubicBezTo>
                  <a:cubicBezTo>
                    <a:pt x="876" y="571"/>
                    <a:pt x="889" y="571"/>
                    <a:pt x="903" y="570"/>
                  </a:cubicBezTo>
                  <a:lnTo>
                    <a:pt x="903" y="41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8" name="Freeform 7"/>
            <p:cNvSpPr>
              <a:spLocks/>
            </p:cNvSpPr>
            <p:nvPr userDrawn="1"/>
          </p:nvSpPr>
          <p:spPr bwMode="auto">
            <a:xfrm>
              <a:off x="8281988" y="5475288"/>
              <a:ext cx="900113" cy="1135063"/>
            </a:xfrm>
            <a:custGeom>
              <a:avLst/>
              <a:gdLst>
                <a:gd name="T0" fmla="*/ 672 w 675"/>
                <a:gd name="T1" fmla="*/ 0 h 851"/>
                <a:gd name="T2" fmla="*/ 537 w 675"/>
                <a:gd name="T3" fmla="*/ 0 h 851"/>
                <a:gd name="T4" fmla="*/ 541 w 675"/>
                <a:gd name="T5" fmla="*/ 70 h 851"/>
                <a:gd name="T6" fmla="*/ 0 w 675"/>
                <a:gd name="T7" fmla="*/ 715 h 851"/>
                <a:gd name="T8" fmla="*/ 0 w 675"/>
                <a:gd name="T9" fmla="*/ 851 h 851"/>
                <a:gd name="T10" fmla="*/ 675 w 675"/>
                <a:gd name="T11" fmla="*/ 70 h 851"/>
                <a:gd name="T12" fmla="*/ 672 w 675"/>
                <a:gd name="T13" fmla="*/ 0 h 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75" h="851">
                  <a:moveTo>
                    <a:pt x="672" y="0"/>
                  </a:moveTo>
                  <a:cubicBezTo>
                    <a:pt x="537" y="0"/>
                    <a:pt x="537" y="0"/>
                    <a:pt x="537" y="0"/>
                  </a:cubicBezTo>
                  <a:cubicBezTo>
                    <a:pt x="540" y="23"/>
                    <a:pt x="541" y="47"/>
                    <a:pt x="541" y="70"/>
                  </a:cubicBezTo>
                  <a:cubicBezTo>
                    <a:pt x="541" y="393"/>
                    <a:pt x="307" y="661"/>
                    <a:pt x="0" y="715"/>
                  </a:cubicBezTo>
                  <a:cubicBezTo>
                    <a:pt x="0" y="851"/>
                    <a:pt x="0" y="851"/>
                    <a:pt x="0" y="851"/>
                  </a:cubicBezTo>
                  <a:cubicBezTo>
                    <a:pt x="381" y="795"/>
                    <a:pt x="675" y="466"/>
                    <a:pt x="675" y="70"/>
                  </a:cubicBezTo>
                  <a:cubicBezTo>
                    <a:pt x="675" y="47"/>
                    <a:pt x="674" y="24"/>
                    <a:pt x="67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9" name="Freeform 8"/>
            <p:cNvSpPr>
              <a:spLocks/>
            </p:cNvSpPr>
            <p:nvPr userDrawn="1"/>
          </p:nvSpPr>
          <p:spPr bwMode="auto">
            <a:xfrm>
              <a:off x="7156450" y="4651375"/>
              <a:ext cx="852488" cy="1120775"/>
            </a:xfrm>
            <a:custGeom>
              <a:avLst/>
              <a:gdLst>
                <a:gd name="T0" fmla="*/ 640 w 640"/>
                <a:gd name="T1" fmla="*/ 80 h 841"/>
                <a:gd name="T2" fmla="*/ 640 w 640"/>
                <a:gd name="T3" fmla="*/ 0 h 841"/>
                <a:gd name="T4" fmla="*/ 0 w 640"/>
                <a:gd name="T5" fmla="*/ 741 h 841"/>
                <a:gd name="T6" fmla="*/ 6 w 640"/>
                <a:gd name="T7" fmla="*/ 841 h 841"/>
                <a:gd name="T8" fmla="*/ 86 w 640"/>
                <a:gd name="T9" fmla="*/ 841 h 841"/>
                <a:gd name="T10" fmla="*/ 79 w 640"/>
                <a:gd name="T11" fmla="*/ 741 h 841"/>
                <a:gd name="T12" fmla="*/ 640 w 640"/>
                <a:gd name="T13" fmla="*/ 80 h 8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0" h="841">
                  <a:moveTo>
                    <a:pt x="640" y="80"/>
                  </a:moveTo>
                  <a:cubicBezTo>
                    <a:pt x="640" y="0"/>
                    <a:pt x="640" y="0"/>
                    <a:pt x="640" y="0"/>
                  </a:cubicBezTo>
                  <a:cubicBezTo>
                    <a:pt x="278" y="53"/>
                    <a:pt x="0" y="365"/>
                    <a:pt x="0" y="741"/>
                  </a:cubicBezTo>
                  <a:cubicBezTo>
                    <a:pt x="0" y="775"/>
                    <a:pt x="2" y="808"/>
                    <a:pt x="6" y="841"/>
                  </a:cubicBezTo>
                  <a:cubicBezTo>
                    <a:pt x="86" y="841"/>
                    <a:pt x="86" y="841"/>
                    <a:pt x="86" y="841"/>
                  </a:cubicBezTo>
                  <a:cubicBezTo>
                    <a:pt x="82" y="808"/>
                    <a:pt x="79" y="775"/>
                    <a:pt x="79" y="741"/>
                  </a:cubicBezTo>
                  <a:cubicBezTo>
                    <a:pt x="79" y="409"/>
                    <a:pt x="322" y="132"/>
                    <a:pt x="640" y="8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40" name="Freeform 9"/>
            <p:cNvSpPr>
              <a:spLocks noEditPoints="1"/>
            </p:cNvSpPr>
            <p:nvPr userDrawn="1"/>
          </p:nvSpPr>
          <p:spPr bwMode="auto">
            <a:xfrm>
              <a:off x="7410450" y="4867275"/>
              <a:ext cx="1471613" cy="1471613"/>
            </a:xfrm>
            <a:custGeom>
              <a:avLst/>
              <a:gdLst>
                <a:gd name="T0" fmla="*/ 552 w 1104"/>
                <a:gd name="T1" fmla="*/ 1104 h 1104"/>
                <a:gd name="T2" fmla="*/ 0 w 1104"/>
                <a:gd name="T3" fmla="*/ 552 h 1104"/>
                <a:gd name="T4" fmla="*/ 552 w 1104"/>
                <a:gd name="T5" fmla="*/ 0 h 1104"/>
                <a:gd name="T6" fmla="*/ 1104 w 1104"/>
                <a:gd name="T7" fmla="*/ 552 h 1104"/>
                <a:gd name="T8" fmla="*/ 552 w 1104"/>
                <a:gd name="T9" fmla="*/ 1104 h 1104"/>
                <a:gd name="T10" fmla="*/ 552 w 1104"/>
                <a:gd name="T11" fmla="*/ 72 h 1104"/>
                <a:gd name="T12" fmla="*/ 72 w 1104"/>
                <a:gd name="T13" fmla="*/ 552 h 1104"/>
                <a:gd name="T14" fmla="*/ 552 w 1104"/>
                <a:gd name="T15" fmla="*/ 1032 h 1104"/>
                <a:gd name="T16" fmla="*/ 1032 w 1104"/>
                <a:gd name="T17" fmla="*/ 552 h 1104"/>
                <a:gd name="T18" fmla="*/ 552 w 1104"/>
                <a:gd name="T19" fmla="*/ 72 h 11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04" h="1104">
                  <a:moveTo>
                    <a:pt x="552" y="1104"/>
                  </a:moveTo>
                  <a:cubicBezTo>
                    <a:pt x="248" y="1104"/>
                    <a:pt x="0" y="856"/>
                    <a:pt x="0" y="552"/>
                  </a:cubicBezTo>
                  <a:cubicBezTo>
                    <a:pt x="0" y="248"/>
                    <a:pt x="248" y="0"/>
                    <a:pt x="552" y="0"/>
                  </a:cubicBezTo>
                  <a:cubicBezTo>
                    <a:pt x="856" y="0"/>
                    <a:pt x="1104" y="248"/>
                    <a:pt x="1104" y="552"/>
                  </a:cubicBezTo>
                  <a:cubicBezTo>
                    <a:pt x="1104" y="856"/>
                    <a:pt x="856" y="1104"/>
                    <a:pt x="552" y="1104"/>
                  </a:cubicBezTo>
                  <a:close/>
                  <a:moveTo>
                    <a:pt x="552" y="72"/>
                  </a:moveTo>
                  <a:cubicBezTo>
                    <a:pt x="287" y="72"/>
                    <a:pt x="72" y="287"/>
                    <a:pt x="72" y="552"/>
                  </a:cubicBezTo>
                  <a:cubicBezTo>
                    <a:pt x="72" y="817"/>
                    <a:pt x="287" y="1032"/>
                    <a:pt x="552" y="1032"/>
                  </a:cubicBezTo>
                  <a:cubicBezTo>
                    <a:pt x="817" y="1032"/>
                    <a:pt x="1032" y="817"/>
                    <a:pt x="1032" y="552"/>
                  </a:cubicBezTo>
                  <a:cubicBezTo>
                    <a:pt x="1032" y="287"/>
                    <a:pt x="817" y="72"/>
                    <a:pt x="552" y="7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384C3E1E-E47B-40D4-A17B-CAD613592985}"/>
              </a:ext>
            </a:extLst>
          </p:cNvPr>
          <p:cNvGrpSpPr/>
          <p:nvPr userDrawn="1"/>
        </p:nvGrpSpPr>
        <p:grpSpPr>
          <a:xfrm>
            <a:off x="142937" y="6377961"/>
            <a:ext cx="1109343" cy="338554"/>
            <a:chOff x="1620787" y="5264117"/>
            <a:chExt cx="1109343" cy="338554"/>
          </a:xfrm>
        </p:grpSpPr>
        <p:sp>
          <p:nvSpPr>
            <p:cNvPr id="3" name="مستطيل: زوايا مستديرة 2">
              <a:extLst>
                <a:ext uri="{FF2B5EF4-FFF2-40B4-BE49-F238E27FC236}">
                  <a16:creationId xmlns:a16="http://schemas.microsoft.com/office/drawing/2014/main" id="{BCDAD9ED-CA6B-4DBC-9BE4-4A48CD8B26F8}"/>
                </a:ext>
              </a:extLst>
            </p:cNvPr>
            <p:cNvSpPr/>
            <p:nvPr userDrawn="1"/>
          </p:nvSpPr>
          <p:spPr>
            <a:xfrm>
              <a:off x="2090943" y="5265249"/>
              <a:ext cx="601587" cy="313358"/>
            </a:xfrm>
            <a:prstGeom prst="roundRect">
              <a:avLst/>
            </a:prstGeom>
            <a:solidFill>
              <a:srgbClr val="1D7AB9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2" name="مربع نص 1">
              <a:extLst>
                <a:ext uri="{FF2B5EF4-FFF2-40B4-BE49-F238E27FC236}">
                  <a16:creationId xmlns:a16="http://schemas.microsoft.com/office/drawing/2014/main" id="{58D9A034-6C7B-493C-B684-88A811910768}"/>
                </a:ext>
              </a:extLst>
            </p:cNvPr>
            <p:cNvSpPr txBox="1"/>
            <p:nvPr userDrawn="1"/>
          </p:nvSpPr>
          <p:spPr>
            <a:xfrm>
              <a:off x="2053342" y="5288555"/>
              <a:ext cx="676788" cy="307777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/>
            <a:p>
              <a:pPr algn="r" rtl="1"/>
              <a:r>
                <a:rPr lang="ar-SA" sz="1400" dirty="0">
                  <a:solidFill>
                    <a:schemeClr val="bg1"/>
                  </a:solidFill>
                  <a:latin typeface="Helvetica Neue W23 for SKY Bd" panose="020B0804020202020204" pitchFamily="34" charset="-78"/>
                  <a:cs typeface="Helvetica Neue W23 for SKY Bd" panose="020B0804020202020204" pitchFamily="34" charset="-78"/>
                </a:rPr>
                <a:t>الشعـار</a:t>
              </a:r>
            </a:p>
          </p:txBody>
        </p:sp>
        <p:sp>
          <p:nvSpPr>
            <p:cNvPr id="115" name="مربع نص 114">
              <a:extLst>
                <a:ext uri="{FF2B5EF4-FFF2-40B4-BE49-F238E27FC236}">
                  <a16:creationId xmlns:a16="http://schemas.microsoft.com/office/drawing/2014/main" id="{875AB277-8865-447B-9B3F-2E88AC98909E}"/>
                </a:ext>
              </a:extLst>
            </p:cNvPr>
            <p:cNvSpPr txBox="1"/>
            <p:nvPr userDrawn="1"/>
          </p:nvSpPr>
          <p:spPr>
            <a:xfrm>
              <a:off x="1620787" y="5264117"/>
              <a:ext cx="513282" cy="338554"/>
            </a:xfrm>
            <a:prstGeom prst="rect">
              <a:avLst/>
            </a:prstGeom>
            <a:noFill/>
          </p:spPr>
          <p:txBody>
            <a:bodyPr wrap="none" rtlCol="1">
              <a:spAutoFit/>
            </a:bodyPr>
            <a:lstStyle>
              <a:defPPr>
                <a:defRPr lang="id-ID"/>
              </a:defPPr>
              <a:lvl1pPr algn="r" rtl="1">
                <a:defRPr sz="1400">
                  <a:solidFill>
                    <a:schemeClr val="bg1"/>
                  </a:solidFill>
                  <a:latin typeface="Helvetica Neue W23 for SKY Bd" panose="020B0804020202020204" pitchFamily="34" charset="-78"/>
                  <a:cs typeface="Helvetica Neue W23 for SKY Bd" panose="020B0804020202020204" pitchFamily="34" charset="-78"/>
                </a:defRPr>
              </a:lvl1pPr>
            </a:lstStyle>
            <a:p>
              <a:pPr lvl="0"/>
              <a:r>
                <a:rPr lang="ar-SA" sz="1600" dirty="0">
                  <a:solidFill>
                    <a:schemeClr val="tx1"/>
                  </a:solidFill>
                </a:rPr>
                <a:t>هنــا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6961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706" r:id="rId3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notesSlide" Target="../notesSlides/notesSlide1.xml"/><Relationship Id="rId7" Type="http://schemas.openxmlformats.org/officeDocument/2006/relationships/hyperlink" Target="https://www.youtube.com/watch?v=AQDCe585Lnc&amp;t=15s" TargetMode="Externa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Mengenal Dilusi Saham! Bagaimana Cara Kerja, Dampak dan Penyebabnya?">
            <a:extLst>
              <a:ext uri="{FF2B5EF4-FFF2-40B4-BE49-F238E27FC236}">
                <a16:creationId xmlns:a16="http://schemas.microsoft.com/office/drawing/2014/main" id="{8E78A659-1781-4DB7-B0F2-228525E44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0" y="0"/>
            <a:ext cx="12162120" cy="6865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C9716742-A498-83C9-044A-3203E4EAC4AC}"/>
              </a:ext>
            </a:extLst>
          </p:cNvPr>
          <p:cNvSpPr/>
          <p:nvPr/>
        </p:nvSpPr>
        <p:spPr>
          <a:xfrm>
            <a:off x="1733227" y="492561"/>
            <a:ext cx="8725545" cy="913308"/>
          </a:xfrm>
          <a:prstGeom prst="roundRect">
            <a:avLst/>
          </a:prstGeom>
          <a:solidFill>
            <a:srgbClr val="F9A82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chemeClr val="bg1"/>
                </a:solidFill>
              </a:rPr>
              <a:t>الانحدار الخطي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1EA86FC9-B20D-CBAB-513E-5D0A00C72578}"/>
              </a:ext>
            </a:extLst>
          </p:cNvPr>
          <p:cNvSpPr/>
          <p:nvPr/>
        </p:nvSpPr>
        <p:spPr>
          <a:xfrm>
            <a:off x="-191692" y="1405869"/>
            <a:ext cx="12155092" cy="2160784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150" dirty="0">
                <a:latin typeface="Calibri" panose="020F0502020204030204" pitchFamily="34" charset="0"/>
                <a:cs typeface="Calibri" panose="020F0502020204030204" pitchFamily="34" charset="0"/>
              </a:rPr>
              <a:t>النموذج الذي يستخدمه إكسل للتنبؤ بقيم بيانات العائد المستقبلية يعتمد على القيم الموجودة    (بيانات العائد السابقة)  وذلك باستخدام ..............................</a:t>
            </a:r>
            <a:r>
              <a:rPr lang="ar-SA" sz="3150" dirty="0">
                <a:latin typeface="Calibri" panose="020F0502020204030204" pitchFamily="34" charset="0"/>
                <a:cs typeface="+mj-cs"/>
              </a:rPr>
              <a:t>. </a:t>
            </a:r>
          </a:p>
          <a:p>
            <a:pPr algn="r" rtl="1">
              <a:lnSpc>
                <a:spcPct val="150000"/>
              </a:lnSpc>
            </a:pPr>
            <a:r>
              <a:rPr lang="ar-SA" sz="3150" dirty="0">
                <a:latin typeface="Calibri" panose="020F0502020204030204" pitchFamily="34" charset="0"/>
                <a:cs typeface="+mj-cs"/>
              </a:rPr>
              <a:t>                                         </a:t>
            </a:r>
          </a:p>
        </p:txBody>
      </p:sp>
      <p:pic>
        <p:nvPicPr>
          <p:cNvPr id="18438" name="Picture 6" descr="MLR Multiple Linear Regression — GRAVIR">
            <a:extLst>
              <a:ext uri="{FF2B5EF4-FFF2-40B4-BE49-F238E27FC236}">
                <a16:creationId xmlns:a16="http://schemas.microsoft.com/office/drawing/2014/main" id="{7F8663EE-AD1D-345A-0BB0-C53B7346642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33" t="21904" r="21333" b="21904"/>
          <a:stretch/>
        </p:blipFill>
        <p:spPr bwMode="auto">
          <a:xfrm>
            <a:off x="228600" y="3063176"/>
            <a:ext cx="3831956" cy="3755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D3C872EC-D950-4E2F-AB6A-A1E32CD079A3}"/>
              </a:ext>
            </a:extLst>
          </p:cNvPr>
          <p:cNvSpPr txBox="1"/>
          <p:nvPr/>
        </p:nvSpPr>
        <p:spPr>
          <a:xfrm>
            <a:off x="4602997" y="6354305"/>
            <a:ext cx="21542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المصدر: </a:t>
            </a:r>
            <a:r>
              <a:rPr lang="ar-SA" dirty="0" err="1"/>
              <a:t>أ.أريج</a:t>
            </a:r>
            <a:r>
              <a:rPr lang="ar-SA" dirty="0"/>
              <a:t> العنزي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009E6B96-C158-4540-9809-AAACFABC8383}"/>
              </a:ext>
            </a:extLst>
          </p:cNvPr>
          <p:cNvSpPr txBox="1"/>
          <p:nvPr/>
        </p:nvSpPr>
        <p:spPr>
          <a:xfrm>
            <a:off x="4814808" y="3513416"/>
            <a:ext cx="7148592" cy="223984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400" dirty="0">
                <a:latin typeface="Calibri" panose="020F0502020204030204" pitchFamily="34" charset="0"/>
              </a:rPr>
              <a:t>على الرغم من أن الانحدار الخطي هو الطريقة الأكثر استخدامًا إلا أنه يفتقر إلى العامل النوعي </a:t>
            </a:r>
          </a:p>
          <a:p>
            <a:pPr algn="r" rtl="1">
              <a:lnSpc>
                <a:spcPct val="150000"/>
              </a:lnSpc>
            </a:pPr>
            <a:r>
              <a:rPr lang="ar-SA" sz="2400" dirty="0">
                <a:solidFill>
                  <a:srgbClr val="C00000"/>
                </a:solidFill>
                <a:latin typeface="Calibri" panose="020F0502020204030204" pitchFamily="34" charset="0"/>
              </a:rPr>
              <a:t>مثال </a:t>
            </a:r>
            <a:r>
              <a:rPr lang="ar-SA" sz="2400" dirty="0">
                <a:latin typeface="Calibri" panose="020F0502020204030204" pitchFamily="34" charset="0"/>
              </a:rPr>
              <a:t>:يمكن أن تكون بعض العوامل النوعية هي رأي المستهلكين وأحكامهم وعاداتهم الشرائية التي تؤثر عند الشراء.</a:t>
            </a:r>
          </a:p>
        </p:txBody>
      </p:sp>
      <p:sp>
        <p:nvSpPr>
          <p:cNvPr id="13" name="مربع نص 12">
            <a:extLst>
              <a:ext uri="{FF2B5EF4-FFF2-40B4-BE49-F238E27FC236}">
                <a16:creationId xmlns:a16="http://schemas.microsoft.com/office/drawing/2014/main" id="{02CB65EC-0B81-4F7E-8E63-512337E2FB58}"/>
              </a:ext>
            </a:extLst>
          </p:cNvPr>
          <p:cNvSpPr txBox="1"/>
          <p:nvPr/>
        </p:nvSpPr>
        <p:spPr>
          <a:xfrm>
            <a:off x="2231756" y="2109156"/>
            <a:ext cx="300150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3200" b="1" dirty="0">
                <a:solidFill>
                  <a:srgbClr val="F9A8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الانحدار الخطي</a:t>
            </a:r>
            <a:endParaRPr lang="ar-SA" sz="3200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554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Mengenal Dilusi Saham! Bagaimana Cara Kerja, Dampak dan Penyebabnya?">
            <a:extLst>
              <a:ext uri="{FF2B5EF4-FFF2-40B4-BE49-F238E27FC236}">
                <a16:creationId xmlns:a16="http://schemas.microsoft.com/office/drawing/2014/main" id="{8E78A659-1781-4DB7-B0F2-228525E44A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0" y="0"/>
            <a:ext cx="12162120" cy="6865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ستطيل: زوايا مستديرة 7">
            <a:extLst>
              <a:ext uri="{FF2B5EF4-FFF2-40B4-BE49-F238E27FC236}">
                <a16:creationId xmlns:a16="http://schemas.microsoft.com/office/drawing/2014/main" id="{9CAC5D1A-A701-BD14-E187-2A9D1B5DC468}"/>
              </a:ext>
            </a:extLst>
          </p:cNvPr>
          <p:cNvSpPr/>
          <p:nvPr/>
        </p:nvSpPr>
        <p:spPr>
          <a:xfrm>
            <a:off x="932482" y="1356406"/>
            <a:ext cx="7772400" cy="913308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 rtl="1"/>
            <a:endParaRPr lang="ar-SA" sz="4400" b="1" dirty="0">
              <a:solidFill>
                <a:schemeClr val="bg1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626D0F25-15C3-BBAF-BDA5-BFAEFF809FB7}"/>
              </a:ext>
            </a:extLst>
          </p:cNvPr>
          <p:cNvSpPr/>
          <p:nvPr/>
        </p:nvSpPr>
        <p:spPr>
          <a:xfrm>
            <a:off x="-261949" y="1458411"/>
            <a:ext cx="8966831" cy="70929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150" dirty="0">
                <a:solidFill>
                  <a:schemeClr val="bg1"/>
                </a:solidFill>
                <a:latin typeface="Calibri" panose="020F0502020204030204" pitchFamily="34" charset="0"/>
                <a:cs typeface="+mj-cs"/>
              </a:rPr>
              <a:t>عللي الانحدار الخطي هو الأكثر استخدامًا في تحليل التنبؤ؟!</a:t>
            </a:r>
            <a:endParaRPr lang="ar-SA" sz="3150" dirty="0">
              <a:latin typeface="Calibri" panose="020F0502020204030204" pitchFamily="34" charset="0"/>
              <a:cs typeface="+mj-cs"/>
            </a:endParaRP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7D8954DA-105E-F074-BAF9-95EAEE518B32}"/>
              </a:ext>
            </a:extLst>
          </p:cNvPr>
          <p:cNvSpPr/>
          <p:nvPr/>
        </p:nvSpPr>
        <p:spPr>
          <a:xfrm>
            <a:off x="138367" y="2347229"/>
            <a:ext cx="8803037" cy="2887906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150" dirty="0">
                <a:solidFill>
                  <a:srgbClr val="A50021"/>
                </a:solidFill>
                <a:latin typeface="Calibri" panose="020F0502020204030204" pitchFamily="34" charset="0"/>
                <a:cs typeface="+mj-cs"/>
              </a:rPr>
              <a:t>لأنه يسمح بتلخيص ودراسة العلاقات بين متغيرين نوعيين</a:t>
            </a:r>
            <a:r>
              <a:rPr lang="en-US" sz="3150" dirty="0">
                <a:solidFill>
                  <a:srgbClr val="A50021"/>
                </a:solidFill>
                <a:latin typeface="Calibri" panose="020F0502020204030204" pitchFamily="34" charset="0"/>
                <a:cs typeface="+mj-cs"/>
              </a:rPr>
              <a:t> </a:t>
            </a:r>
            <a:r>
              <a:rPr lang="ar-SA" sz="3150" dirty="0">
                <a:solidFill>
                  <a:srgbClr val="A50021"/>
                </a:solidFill>
                <a:latin typeface="Calibri" panose="020F0502020204030204" pitchFamily="34" charset="0"/>
                <a:cs typeface="+mj-cs"/>
              </a:rPr>
              <a:t>أو كميين</a:t>
            </a:r>
            <a:endParaRPr lang="ar-SA" sz="3150" dirty="0">
              <a:latin typeface="Calibri" panose="020F0502020204030204" pitchFamily="34" charset="0"/>
              <a:cs typeface="+mj-cs"/>
            </a:endParaRPr>
          </a:p>
          <a:p>
            <a:pPr algn="r" rtl="1">
              <a:lnSpc>
                <a:spcPct val="150000"/>
              </a:lnSpc>
            </a:pPr>
            <a:endParaRPr lang="ar-SA" sz="3150" dirty="0">
              <a:latin typeface="Calibri" panose="020F0502020204030204" pitchFamily="34" charset="0"/>
              <a:cs typeface="+mj-cs"/>
            </a:endParaRPr>
          </a:p>
          <a:p>
            <a:pPr algn="r" rtl="1">
              <a:lnSpc>
                <a:spcPct val="150000"/>
              </a:lnSpc>
            </a:pPr>
            <a:r>
              <a:rPr lang="ar-SA" sz="3150" dirty="0">
                <a:latin typeface="Calibri" panose="020F0502020204030204" pitchFamily="34" charset="0"/>
                <a:cs typeface="+mj-cs"/>
              </a:rPr>
              <a:t>المتغيرين في المثال هما الأشهر وبيانات المبيعات.</a:t>
            </a:r>
          </a:p>
          <a:p>
            <a:pPr algn="r" rtl="1">
              <a:lnSpc>
                <a:spcPct val="150000"/>
              </a:lnSpc>
            </a:pPr>
            <a:endParaRPr lang="ar-SA" sz="3150" dirty="0">
              <a:latin typeface="Calibri" panose="020F0502020204030204" pitchFamily="34" charset="0"/>
              <a:cs typeface="+mj-cs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D3C872EC-D950-4E2F-AB6A-A1E32CD079A3}"/>
              </a:ext>
            </a:extLst>
          </p:cNvPr>
          <p:cNvSpPr txBox="1"/>
          <p:nvPr/>
        </p:nvSpPr>
        <p:spPr>
          <a:xfrm>
            <a:off x="1751309" y="6230319"/>
            <a:ext cx="21542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المصدر: </a:t>
            </a:r>
            <a:r>
              <a:rPr lang="ar-SA" dirty="0" err="1"/>
              <a:t>أ.أريج</a:t>
            </a:r>
            <a:r>
              <a:rPr lang="ar-SA" dirty="0"/>
              <a:t> العنزي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3634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Mengenal Dilusi Saham! Bagaimana Cara Kerja, Dampak dan Penyebabnya?">
            <a:extLst>
              <a:ext uri="{FF2B5EF4-FFF2-40B4-BE49-F238E27FC236}">
                <a16:creationId xmlns:a16="http://schemas.microsoft.com/office/drawing/2014/main" id="{CEEBE309-5C74-4DDD-A432-09186C561D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0" y="0"/>
            <a:ext cx="12162120" cy="6865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مستطيل: زوايا مستديرة 6">
            <a:extLst>
              <a:ext uri="{FF2B5EF4-FFF2-40B4-BE49-F238E27FC236}">
                <a16:creationId xmlns:a16="http://schemas.microsoft.com/office/drawing/2014/main" id="{0CF87181-DA4F-F839-3406-871E9894793F}"/>
              </a:ext>
            </a:extLst>
          </p:cNvPr>
          <p:cNvSpPr/>
          <p:nvPr/>
        </p:nvSpPr>
        <p:spPr>
          <a:xfrm>
            <a:off x="4404360" y="2076773"/>
            <a:ext cx="7802879" cy="3079962"/>
          </a:xfrm>
          <a:prstGeom prst="roundRect">
            <a:avLst>
              <a:gd name="adj" fmla="val 0"/>
            </a:avLst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4400" b="1" dirty="0">
              <a:solidFill>
                <a:schemeClr val="bg1"/>
              </a:solidFill>
            </a:endParaRPr>
          </a:p>
        </p:txBody>
      </p:sp>
      <p:sp>
        <p:nvSpPr>
          <p:cNvPr id="4" name="مستطيل: زوايا مستديرة 3">
            <a:extLst>
              <a:ext uri="{FF2B5EF4-FFF2-40B4-BE49-F238E27FC236}">
                <a16:creationId xmlns:a16="http://schemas.microsoft.com/office/drawing/2014/main" id="{E1EC1B2A-6F5A-811A-A704-90AED6258D67}"/>
              </a:ext>
            </a:extLst>
          </p:cNvPr>
          <p:cNvSpPr/>
          <p:nvPr/>
        </p:nvSpPr>
        <p:spPr>
          <a:xfrm>
            <a:off x="1733227" y="492561"/>
            <a:ext cx="8725545" cy="913308"/>
          </a:xfrm>
          <a:prstGeom prst="roundRect">
            <a:avLst/>
          </a:prstGeom>
          <a:solidFill>
            <a:srgbClr val="F9A82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4400" b="1" dirty="0">
                <a:solidFill>
                  <a:schemeClr val="bg1"/>
                </a:solidFill>
              </a:rPr>
              <a:t>الانحدار الخطي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AA0D9995-F856-5724-C045-332C3535E5AA}"/>
              </a:ext>
            </a:extLst>
          </p:cNvPr>
          <p:cNvSpPr/>
          <p:nvPr/>
        </p:nvSpPr>
        <p:spPr>
          <a:xfrm>
            <a:off x="0" y="1992056"/>
            <a:ext cx="12024360" cy="2887906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3150" dirty="0">
                <a:solidFill>
                  <a:schemeClr val="bg1"/>
                </a:solidFill>
                <a:latin typeface="Calibri" panose="020F0502020204030204" pitchFamily="34" charset="0"/>
              </a:rPr>
              <a:t>عللي في الانحدار الخطي معظم التوقعات بعيدة بشكل</a:t>
            </a:r>
          </a:p>
          <a:p>
            <a:pPr algn="r" rtl="1">
              <a:lnSpc>
                <a:spcPct val="150000"/>
              </a:lnSpc>
            </a:pPr>
            <a:r>
              <a:rPr lang="ar-SA" sz="3150" dirty="0">
                <a:solidFill>
                  <a:schemeClr val="bg1"/>
                </a:solidFill>
                <a:latin typeface="Calibri" panose="020F0502020204030204" pitchFamily="34" charset="0"/>
              </a:rPr>
              <a:t> كبير عن الواقع الحقيقي؟!</a:t>
            </a:r>
            <a:endParaRPr lang="ar-SA" sz="3150" dirty="0">
              <a:solidFill>
                <a:schemeClr val="bg1"/>
              </a:solidFill>
              <a:latin typeface="Calibri" panose="020F0502020204030204" pitchFamily="34" charset="0"/>
              <a:cs typeface="+mj-cs"/>
            </a:endParaRPr>
          </a:p>
          <a:p>
            <a:pPr algn="r" rtl="1">
              <a:lnSpc>
                <a:spcPct val="150000"/>
              </a:lnSpc>
            </a:pPr>
            <a:r>
              <a:rPr lang="ar-SA" sz="3150" dirty="0">
                <a:latin typeface="Calibri" panose="020F0502020204030204" pitchFamily="34" charset="0"/>
                <a:cs typeface="+mj-cs"/>
              </a:rPr>
              <a:t>بسبب نقص العوامل النوعية وهي حقيقة يمكن أن تؤثر </a:t>
            </a:r>
          </a:p>
          <a:p>
            <a:pPr algn="r" rtl="1">
              <a:lnSpc>
                <a:spcPct val="150000"/>
              </a:lnSpc>
            </a:pPr>
            <a:r>
              <a:rPr lang="ar-SA" sz="3150" dirty="0">
                <a:latin typeface="Calibri" panose="020F0502020204030204" pitchFamily="34" charset="0"/>
                <a:cs typeface="+mj-cs"/>
              </a:rPr>
              <a:t>بشكل سلبي على توقعات المبيعات.</a:t>
            </a:r>
          </a:p>
        </p:txBody>
      </p:sp>
      <p:pic>
        <p:nvPicPr>
          <p:cNvPr id="20482" name="Picture 2" descr="Linear Regression">
            <a:extLst>
              <a:ext uri="{FF2B5EF4-FFF2-40B4-BE49-F238E27FC236}">
                <a16:creationId xmlns:a16="http://schemas.microsoft.com/office/drawing/2014/main" id="{2D3A9DA9-01D7-C795-09DF-B080F6AF8D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" y="2932405"/>
            <a:ext cx="3931919" cy="3895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مربع نص 7">
            <a:extLst>
              <a:ext uri="{FF2B5EF4-FFF2-40B4-BE49-F238E27FC236}">
                <a16:creationId xmlns:a16="http://schemas.microsoft.com/office/drawing/2014/main" id="{3CEA7D8B-7826-4D60-8324-800A9BCCD60D}"/>
              </a:ext>
            </a:extLst>
          </p:cNvPr>
          <p:cNvSpPr txBox="1"/>
          <p:nvPr/>
        </p:nvSpPr>
        <p:spPr>
          <a:xfrm>
            <a:off x="4404360" y="6345576"/>
            <a:ext cx="21542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المصدر :</a:t>
            </a:r>
            <a:r>
              <a:rPr lang="ar-SA" dirty="0" err="1"/>
              <a:t>أ.أريج</a:t>
            </a:r>
            <a:r>
              <a:rPr lang="ar-SA" dirty="0"/>
              <a:t> العنزي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2061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Mengenal Dilusi Saham! Bagaimana Cara Kerja, Dampak dan Penyebabnya?">
            <a:extLst>
              <a:ext uri="{FF2B5EF4-FFF2-40B4-BE49-F238E27FC236}">
                <a16:creationId xmlns:a16="http://schemas.microsoft.com/office/drawing/2014/main" id="{C4074921-2A79-4F59-BC11-0B41103A6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5040"/>
            <a:ext cx="12162120" cy="680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1BDF5DB1-F6AE-4BC9-875E-AD120EDC9493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13112" t="16556" r="30351" b="6390"/>
          <a:stretch/>
        </p:blipFill>
        <p:spPr>
          <a:xfrm>
            <a:off x="309734" y="438811"/>
            <a:ext cx="7356144" cy="6194463"/>
          </a:xfrm>
          <a:prstGeom prst="rect">
            <a:avLst/>
          </a:prstGeom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77BAADC8-B388-4361-8E38-623DC89B551C}"/>
              </a:ext>
            </a:extLst>
          </p:cNvPr>
          <p:cNvSpPr txBox="1"/>
          <p:nvPr/>
        </p:nvSpPr>
        <p:spPr>
          <a:xfrm>
            <a:off x="7780150" y="5435577"/>
            <a:ext cx="3983064" cy="9541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استخلصي المغزى الذي فهمه الوالي من حديث الأعرابية .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43191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Mengenal Dilusi Saham! Bagaimana Cara Kerja, Dampak dan Penyebabnya?">
            <a:extLst>
              <a:ext uri="{FF2B5EF4-FFF2-40B4-BE49-F238E27FC236}">
                <a16:creationId xmlns:a16="http://schemas.microsoft.com/office/drawing/2014/main" id="{C4074921-2A79-4F59-BC11-0B41103A6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5040"/>
            <a:ext cx="12162120" cy="680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77BAADC8-B388-4361-8E38-623DC89B551C}"/>
              </a:ext>
            </a:extLst>
          </p:cNvPr>
          <p:cNvSpPr txBox="1"/>
          <p:nvPr/>
        </p:nvSpPr>
        <p:spPr>
          <a:xfrm>
            <a:off x="1704814" y="3939882"/>
            <a:ext cx="8524066" cy="95410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الأعرابية حاولت أن تحمي كبريائها ولم تطلب الحاجة مباشرة </a:t>
            </a:r>
          </a:p>
          <a:p>
            <a:pPr algn="r" rtl="1"/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ففهم الوالي رسالتها ، نستطيع القول أن الأعرابية قامت ( </a:t>
            </a:r>
            <a:r>
              <a:rPr lang="ar-SA" sz="28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بتشفير</a:t>
            </a:r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 ) طلبها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67E9EF16-780B-429D-8BFE-EBE5A79EA73B}"/>
              </a:ext>
            </a:extLst>
          </p:cNvPr>
          <p:cNvSpPr txBox="1"/>
          <p:nvPr/>
        </p:nvSpPr>
        <p:spPr>
          <a:xfrm>
            <a:off x="5145438" y="529056"/>
            <a:ext cx="385907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40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ماذا نقصد بالتشفير ؟ 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14DBD804-8591-449E-8E15-D26B00A4CD4E}"/>
              </a:ext>
            </a:extLst>
          </p:cNvPr>
          <p:cNvSpPr txBox="1"/>
          <p:nvPr/>
        </p:nvSpPr>
        <p:spPr>
          <a:xfrm>
            <a:off x="277852" y="1506346"/>
            <a:ext cx="6773877" cy="10772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srgbClr val="FFCC6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التشفير هو وسيلة لحماية البيانات عن طريق إخفائها عن الأشخاص غير المرغوب بهم 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70629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Mengenal Dilusi Saham! Bagaimana Cara Kerja, Dampak dan Penyebabnya?">
            <a:extLst>
              <a:ext uri="{FF2B5EF4-FFF2-40B4-BE49-F238E27FC236}">
                <a16:creationId xmlns:a16="http://schemas.microsoft.com/office/drawing/2014/main" id="{0C147251-00F0-4C80-A9AC-C7A199883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2" y="19333"/>
            <a:ext cx="12162120" cy="681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مربع نص 5">
            <a:extLst>
              <a:ext uri="{FF2B5EF4-FFF2-40B4-BE49-F238E27FC236}">
                <a16:creationId xmlns:a16="http://schemas.microsoft.com/office/drawing/2014/main" id="{584F7699-EAFB-488B-A40B-D6A6514DC753}"/>
              </a:ext>
            </a:extLst>
          </p:cNvPr>
          <p:cNvSpPr txBox="1"/>
          <p:nvPr/>
        </p:nvSpPr>
        <p:spPr>
          <a:xfrm>
            <a:off x="3708532" y="273622"/>
            <a:ext cx="5703806" cy="95410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800" b="1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طالبتي </a:t>
            </a:r>
            <a:r>
              <a:rPr lang="ar-SA" sz="2800" b="1" dirty="0" err="1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المبدعه</a:t>
            </a:r>
            <a:r>
              <a:rPr lang="ar-SA" sz="2800" b="1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امامك مجموعه من المصادر</a:t>
            </a:r>
          </a:p>
          <a:p>
            <a:r>
              <a:rPr lang="ar-SA" sz="2800" b="1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المتنوعة التي تعينك على اتمام </a:t>
            </a:r>
            <a:r>
              <a:rPr lang="ar-SA" sz="2800" b="1" dirty="0" err="1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ماهو</a:t>
            </a:r>
            <a:r>
              <a:rPr lang="ar-SA" sz="2800" b="1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مطلوب ؟ </a:t>
            </a:r>
          </a:p>
        </p:txBody>
      </p:sp>
      <p:sp>
        <p:nvSpPr>
          <p:cNvPr id="2" name="شريط جانبي 1">
            <a:extLst>
              <a:ext uri="{FF2B5EF4-FFF2-40B4-BE49-F238E27FC236}">
                <a16:creationId xmlns:a16="http://schemas.microsoft.com/office/drawing/2014/main" id="{4F3FE39C-37FC-436F-BADB-B2D0315B976E}"/>
              </a:ext>
            </a:extLst>
          </p:cNvPr>
          <p:cNvSpPr/>
          <p:nvPr/>
        </p:nvSpPr>
        <p:spPr>
          <a:xfrm>
            <a:off x="29880" y="-7132"/>
            <a:ext cx="2558337" cy="3075796"/>
          </a:xfrm>
          <a:prstGeom prst="diagStrip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AE8989FD-0353-4C04-BDE6-775BE6332CA3}"/>
              </a:ext>
            </a:extLst>
          </p:cNvPr>
          <p:cNvSpPr txBox="1"/>
          <p:nvPr/>
        </p:nvSpPr>
        <p:spPr>
          <a:xfrm rot="18546395">
            <a:off x="-646791" y="852956"/>
            <a:ext cx="31513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التعلم المتمايز</a:t>
            </a:r>
          </a:p>
        </p:txBody>
      </p:sp>
      <p:pic>
        <p:nvPicPr>
          <p:cNvPr id="1026" name="Picture 2" descr="الفرق بين التشفير المتماثل والتشفير الغير متماثل | Binance Academy">
            <a:extLst>
              <a:ext uri="{FF2B5EF4-FFF2-40B4-BE49-F238E27FC236}">
                <a16:creationId xmlns:a16="http://schemas.microsoft.com/office/drawing/2014/main" id="{293559A2-D4D2-487C-B3AD-4923FF1B5D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5465" y="1863520"/>
            <a:ext cx="4840670" cy="3228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مستطيل مستدير الزوايا 18">
            <a:extLst>
              <a:ext uri="{FF2B5EF4-FFF2-40B4-BE49-F238E27FC236}">
                <a16:creationId xmlns:a16="http://schemas.microsoft.com/office/drawing/2014/main" id="{318C2D07-0D4B-4A1D-AD52-38E9D08C509F}"/>
              </a:ext>
            </a:extLst>
          </p:cNvPr>
          <p:cNvSpPr/>
          <p:nvPr/>
        </p:nvSpPr>
        <p:spPr>
          <a:xfrm>
            <a:off x="5993597" y="3760645"/>
            <a:ext cx="6051177" cy="151401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50000"/>
              </a:lnSpc>
            </a:pPr>
            <a:r>
              <a:rPr lang="ar-SA" sz="2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طالبتي الجميلة شاهدي الفيديو ولخصي محتواه مبينة الفرق بين التشفير المتماثل والتشفير غير متماثل ؟</a:t>
            </a:r>
          </a:p>
        </p:txBody>
      </p:sp>
      <p:pic>
        <p:nvPicPr>
          <p:cNvPr id="1030" name="Picture 6" descr="ما هو الذكاء المنطقي الرياضي؟ - حرة">
            <a:extLst>
              <a:ext uri="{FF2B5EF4-FFF2-40B4-BE49-F238E27FC236}">
                <a16:creationId xmlns:a16="http://schemas.microsoft.com/office/drawing/2014/main" id="{9BF00032-B1B1-483A-B5AA-15133D76C1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582" y="1863520"/>
            <a:ext cx="4840670" cy="327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مستطيل مستدير الزوايا 18">
            <a:extLst>
              <a:ext uri="{FF2B5EF4-FFF2-40B4-BE49-F238E27FC236}">
                <a16:creationId xmlns:a16="http://schemas.microsoft.com/office/drawing/2014/main" id="{D2CA18C7-CCFA-4E32-AED1-774F5D6F4172}"/>
              </a:ext>
            </a:extLst>
          </p:cNvPr>
          <p:cNvSpPr/>
          <p:nvPr/>
        </p:nvSpPr>
        <p:spPr>
          <a:xfrm>
            <a:off x="247973" y="5274657"/>
            <a:ext cx="5833087" cy="1309721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50000"/>
              </a:lnSpc>
            </a:pPr>
            <a:r>
              <a:rPr lang="ar-SA" sz="2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طالبتي ذات الذكاء البصري الصورة أعلاه ترمز لموضوع له علاقة بدرس اليوم ؟ </a:t>
            </a:r>
            <a:r>
              <a:rPr lang="ar-SA" sz="2400" b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فماهو</a:t>
            </a:r>
            <a:r>
              <a:rPr lang="ar-SA" sz="2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مع التوضيح  </a:t>
            </a:r>
            <a:endParaRPr lang="ar-SA" sz="2400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028" name="Picture 4" descr="يعني ايه .. يوتيوب يوفر ميزة جديدة لـ Shorts لمنافسة تيك توك - اليوم السابع">
            <a:hlinkClick r:id="rId7"/>
            <a:extLst>
              <a:ext uri="{FF2B5EF4-FFF2-40B4-BE49-F238E27FC236}">
                <a16:creationId xmlns:a16="http://schemas.microsoft.com/office/drawing/2014/main" id="{C4A9EDC7-48FA-4566-A790-C346F73FC6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4054" y="2107769"/>
            <a:ext cx="2528773" cy="1501443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06487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 descr="Mengenal Dilusi Saham! Bagaimana Cara Kerja, Dampak dan Penyebabnya?">
            <a:extLst>
              <a:ext uri="{FF2B5EF4-FFF2-40B4-BE49-F238E27FC236}">
                <a16:creationId xmlns:a16="http://schemas.microsoft.com/office/drawing/2014/main" id="{0C147251-00F0-4C80-A9AC-C7A199883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2" y="19333"/>
            <a:ext cx="12162120" cy="681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دبوس زينة 10">
            <a:extLst>
              <a:ext uri="{FF2B5EF4-FFF2-40B4-BE49-F238E27FC236}">
                <a16:creationId xmlns:a16="http://schemas.microsoft.com/office/drawing/2014/main" id="{0D2CD323-F179-4701-A815-6C3236035740}"/>
              </a:ext>
            </a:extLst>
          </p:cNvPr>
          <p:cNvSpPr/>
          <p:nvPr/>
        </p:nvSpPr>
        <p:spPr>
          <a:xfrm rot="16200000">
            <a:off x="-1621110" y="3818794"/>
            <a:ext cx="4776552" cy="883403"/>
          </a:xfrm>
          <a:prstGeom prst="plaqu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ar-SA" sz="2000" b="1" dirty="0">
                <a:solidFill>
                  <a:schemeClr val="tx1"/>
                </a:solidFill>
                <a:latin typeface="Arabic Typesetting" panose="03020402040406030203" pitchFamily="66" charset="-78"/>
              </a:rPr>
              <a:t>كورت توسعه مجال الادراك (مهارات اتخاذ القرارات )</a:t>
            </a:r>
          </a:p>
        </p:txBody>
      </p:sp>
      <p:sp>
        <p:nvSpPr>
          <p:cNvPr id="14" name="مستطيل مستدير الزوايا 18">
            <a:extLst>
              <a:ext uri="{FF2B5EF4-FFF2-40B4-BE49-F238E27FC236}">
                <a16:creationId xmlns:a16="http://schemas.microsoft.com/office/drawing/2014/main" id="{8E651C7F-0DE1-4D2D-BB56-AB17957C4C41}"/>
              </a:ext>
            </a:extLst>
          </p:cNvPr>
          <p:cNvSpPr/>
          <p:nvPr/>
        </p:nvSpPr>
        <p:spPr>
          <a:xfrm>
            <a:off x="2165328" y="3706610"/>
            <a:ext cx="7891228" cy="1514012"/>
          </a:xfrm>
          <a:prstGeom prst="roundRect">
            <a:avLst/>
          </a:prstGeom>
          <a:solidFill>
            <a:schemeClr val="bg1">
              <a:lumMod val="75000"/>
            </a:schemeClr>
          </a:solidFill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marL="342900" indent="-342900" algn="ct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لابد من تشفير رسائل البريد الإلكتروني قبل إرسالها .</a:t>
            </a:r>
          </a:p>
          <a:p>
            <a:pPr marL="342900" indent="-342900" algn="ct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تشفير قنوات الاتصال من قبل مزود البريد الإلكتروني .</a:t>
            </a:r>
          </a:p>
          <a:p>
            <a:pPr marL="342900" indent="-342900" algn="ctr" rtl="1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ar-SA" sz="2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تشفير جميع الرسائل المحفوظة أو </a:t>
            </a:r>
            <a:r>
              <a:rPr lang="ar-SA" sz="2400" b="1" dirty="0" err="1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المؤرشفة</a:t>
            </a:r>
            <a:r>
              <a:rPr lang="ar-SA" sz="2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. </a:t>
            </a:r>
          </a:p>
        </p:txBody>
      </p:sp>
      <p:sp>
        <p:nvSpPr>
          <p:cNvPr id="17" name="مستطيل مستدير الزوايا 18">
            <a:extLst>
              <a:ext uri="{FF2B5EF4-FFF2-40B4-BE49-F238E27FC236}">
                <a16:creationId xmlns:a16="http://schemas.microsoft.com/office/drawing/2014/main" id="{8A5FF6D9-6A98-4CE5-B15C-9A732A35F722}"/>
              </a:ext>
            </a:extLst>
          </p:cNvPr>
          <p:cNvSpPr/>
          <p:nvPr/>
        </p:nvSpPr>
        <p:spPr>
          <a:xfrm>
            <a:off x="3513680" y="1521349"/>
            <a:ext cx="7891228" cy="151401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 rtl="1">
              <a:lnSpc>
                <a:spcPct val="150000"/>
              </a:lnSpc>
            </a:pPr>
            <a:r>
              <a:rPr lang="ar-SA" sz="2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هناك العديد من الأفكار التي سُرقت بسبب نقلها عبر البريد الإلكتروني .</a:t>
            </a:r>
          </a:p>
          <a:p>
            <a:pPr algn="ctr" rtl="1">
              <a:lnSpc>
                <a:spcPct val="150000"/>
              </a:lnSpc>
            </a:pPr>
            <a:r>
              <a:rPr lang="ar-SA" sz="2400" b="1" dirty="0">
                <a:solidFill>
                  <a:schemeClr val="accent6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قدمي حلول للحد من هذه الجريمة ؟ 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18037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Mengenal Dilusi Saham! Bagaimana Cara Kerja, Dampak dan Penyebabnya?">
            <a:extLst>
              <a:ext uri="{FF2B5EF4-FFF2-40B4-BE49-F238E27FC236}">
                <a16:creationId xmlns:a16="http://schemas.microsoft.com/office/drawing/2014/main" id="{C4074921-2A79-4F59-BC11-0B41103A64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022"/>
            <a:ext cx="12162120" cy="6803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ربع نص 3">
            <a:extLst>
              <a:ext uri="{FF2B5EF4-FFF2-40B4-BE49-F238E27FC236}">
                <a16:creationId xmlns:a16="http://schemas.microsoft.com/office/drawing/2014/main" id="{2C460B96-ADC0-4BDF-BF9E-718714743A67}"/>
              </a:ext>
            </a:extLst>
          </p:cNvPr>
          <p:cNvSpPr txBox="1"/>
          <p:nvPr/>
        </p:nvSpPr>
        <p:spPr>
          <a:xfrm>
            <a:off x="778115" y="1519794"/>
            <a:ext cx="9667743" cy="225106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1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هناك في حاسوبك ملفات لا تريدين لأحد الإطلاع عليها وكذلك الحال بالنسبة للشركات </a:t>
            </a:r>
          </a:p>
          <a:p>
            <a:pPr algn="ctr" rtl="1">
              <a:lnSpc>
                <a:spcPct val="150000"/>
              </a:lnSpc>
            </a:pPr>
            <a:r>
              <a:rPr lang="ar-SA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و المنظمات هناك ملفات سرية لا ينبغي الإطلاع عليها إلا من قبل الأشخاص المصرح لهم .</a:t>
            </a:r>
          </a:p>
          <a:p>
            <a:pPr algn="ctr" rtl="1">
              <a:lnSpc>
                <a:spcPct val="150000"/>
              </a:lnSpc>
            </a:pPr>
            <a:r>
              <a:rPr lang="ar-SA" sz="24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ماهو</a:t>
            </a:r>
            <a:r>
              <a:rPr lang="ar-SA" sz="2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 الحل لحماية هذه الملفات  ؟ </a:t>
            </a:r>
          </a:p>
          <a:p>
            <a:pPr algn="ctr" rtl="1">
              <a:lnSpc>
                <a:spcPct val="150000"/>
              </a:lnSpc>
            </a:pPr>
            <a:endParaRPr lang="ar-SA" sz="24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8B6B7A0-DF18-4CD9-95DC-538D9BDB01F0}"/>
              </a:ext>
            </a:extLst>
          </p:cNvPr>
          <p:cNvSpPr txBox="1"/>
          <p:nvPr/>
        </p:nvSpPr>
        <p:spPr>
          <a:xfrm>
            <a:off x="778115" y="4054423"/>
            <a:ext cx="8061242" cy="830997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تشفير القرص الصلب وتشفير جميع وحدات التخزين الأخرى مثل وحدة الذاكرة </a:t>
            </a:r>
            <a:r>
              <a:rPr lang="ar-SA" sz="2400" dirty="0" err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الفلاشية</a:t>
            </a:r>
            <a:r>
              <a:rPr lang="ar-SA" sz="2400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وأشرطة النسخ الاحتياطي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26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تكنولوجي - من ادركها بوربوينت">
  <a:themeElements>
    <a:clrScheme name="Ultimate Blue">
      <a:dk1>
        <a:sysClr val="windowText" lastClr="000000"/>
      </a:dk1>
      <a:lt1>
        <a:sysClr val="window" lastClr="FFFFFF"/>
      </a:lt1>
      <a:dk2>
        <a:srgbClr val="7F7F7F"/>
      </a:dk2>
      <a:lt2>
        <a:srgbClr val="E7E6E6"/>
      </a:lt2>
      <a:accent1>
        <a:srgbClr val="11C1FF"/>
      </a:accent1>
      <a:accent2>
        <a:srgbClr val="1D7AB9"/>
      </a:accent2>
      <a:accent3>
        <a:srgbClr val="48A1FA"/>
      </a:accent3>
      <a:accent4>
        <a:srgbClr val="64BEE6"/>
      </a:accent4>
      <a:accent5>
        <a:srgbClr val="31A8DF"/>
      </a:accent5>
      <a:accent6>
        <a:srgbClr val="1877C6"/>
      </a:accent6>
      <a:hlink>
        <a:srgbClr val="0563C1"/>
      </a:hlink>
      <a:folHlink>
        <a:srgbClr val="954F72"/>
      </a:folHlink>
    </a:clrScheme>
    <a:fontScheme name="Custom 10">
      <a:majorFont>
        <a:latin typeface="ubuntu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</TotalTime>
  <Words>339</Words>
  <Application>Microsoft Office PowerPoint</Application>
  <PresentationFormat>شاشة عريضة</PresentationFormat>
  <Paragraphs>40</Paragraphs>
  <Slides>8</Slides>
  <Notes>2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6" baseType="lpstr">
      <vt:lpstr>Arabic Typesetting</vt:lpstr>
      <vt:lpstr>Arial</vt:lpstr>
      <vt:lpstr>Calibri</vt:lpstr>
      <vt:lpstr>Calibri</vt:lpstr>
      <vt:lpstr>Helvetica Neue W23 for SKY Bd</vt:lpstr>
      <vt:lpstr>Helvetica Neue W23 for SKY Reg</vt:lpstr>
      <vt:lpstr>ubuntu</vt:lpstr>
      <vt:lpstr>تكنولوجي - من ادركها بوربوينت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ادركها بوربوينت</dc:creator>
  <cp:lastModifiedBy>LENOVO</cp:lastModifiedBy>
  <cp:revision>96</cp:revision>
  <dcterms:created xsi:type="dcterms:W3CDTF">2014-12-30T22:53:49Z</dcterms:created>
  <dcterms:modified xsi:type="dcterms:W3CDTF">2022-12-20T22:22:37Z</dcterms:modified>
</cp:coreProperties>
</file>