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277" r:id="rId2"/>
    <p:sldId id="406" r:id="rId3"/>
    <p:sldId id="485" r:id="rId4"/>
    <p:sldId id="8385" r:id="rId5"/>
    <p:sldId id="8401" r:id="rId6"/>
    <p:sldId id="8399" r:id="rId7"/>
    <p:sldId id="8386" r:id="rId8"/>
    <p:sldId id="484" r:id="rId9"/>
    <p:sldId id="483" r:id="rId10"/>
    <p:sldId id="478" r:id="rId11"/>
    <p:sldId id="344" r:id="rId12"/>
    <p:sldId id="365" r:id="rId13"/>
    <p:sldId id="367" r:id="rId14"/>
    <p:sldId id="368" r:id="rId15"/>
    <p:sldId id="290" r:id="rId16"/>
    <p:sldId id="8403" r:id="rId17"/>
    <p:sldId id="8402" r:id="rId18"/>
    <p:sldId id="371" r:id="rId19"/>
    <p:sldId id="8405" r:id="rId20"/>
    <p:sldId id="8406" r:id="rId21"/>
    <p:sldId id="258" r:id="rId22"/>
    <p:sldId id="293" r:id="rId23"/>
    <p:sldId id="8404" r:id="rId24"/>
    <p:sldId id="8400" r:id="rId25"/>
    <p:sldId id="259" r:id="rId26"/>
    <p:sldId id="287" r:id="rId27"/>
    <p:sldId id="260" r:id="rId28"/>
    <p:sldId id="288" r:id="rId29"/>
    <p:sldId id="8392" r:id="rId30"/>
    <p:sldId id="8394" r:id="rId31"/>
    <p:sldId id="8393" r:id="rId32"/>
  </p:sldIdLst>
  <p:sldSz cx="12192000" cy="6858000"/>
  <p:notesSz cx="6858000" cy="9144000"/>
  <p:embeddedFontLst>
    <p:embeddedFont>
      <p:font typeface="맑은 고딕" panose="020B0503020000020004" pitchFamily="34" charset="-127"/>
      <p:regular r:id="rId34"/>
      <p:bold r:id="rId35"/>
    </p:embeddedFont>
    <p:embeddedFont>
      <p:font typeface="Calibri" panose="020F0502020204030204" pitchFamily="34" charset="0"/>
      <p:regular r:id="rId36"/>
      <p:bold r:id="rId37"/>
    </p:embeddedFont>
    <p:embeddedFont>
      <p:font typeface="Dubai" panose="020B0503030403030204" pitchFamily="34" charset="-78"/>
      <p:regular r:id="rId38"/>
      <p:bold r:id="rId39"/>
    </p:embeddedFont>
    <p:embeddedFont>
      <p:font typeface="Merriweather" panose="00000500000000000000" pitchFamily="2" charset="0"/>
      <p:regular r:id="rId40"/>
      <p:bold r:id="rId41"/>
      <p:italic r:id="rId42"/>
      <p:boldItalic r:id="rId43"/>
    </p:embeddedFont>
    <p:embeddedFont>
      <p:font typeface="Montserrat Black" panose="00000A00000000000000" pitchFamily="2" charset="0"/>
      <p:bold r:id="rId44"/>
      <p:boldItalic r:id="rId45"/>
    </p:embeddedFont>
    <p:embeddedFont>
      <p:font typeface="Montserrat Light" panose="00000400000000000000" pitchFamily="2" charset="0"/>
      <p:regular r:id="rId46"/>
      <p:italic r:id="rId47"/>
    </p:embeddedFont>
    <p:embeddedFont>
      <p:font typeface="Oswald" pitchFamily="2" charset="0"/>
      <p:regular r:id="rId48"/>
      <p:bold r:id="rId4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CCD"/>
    <a:srgbClr val="FFCD03"/>
    <a:srgbClr val="FF1272"/>
    <a:srgbClr val="F82C15"/>
    <a:srgbClr val="FCD233"/>
    <a:srgbClr val="3C84F1"/>
    <a:srgbClr val="221D1D"/>
    <a:srgbClr val="F8F8FA"/>
    <a:srgbClr val="FCFFEA"/>
    <a:srgbClr val="490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9" autoAdjust="0"/>
    <p:restoredTop sz="89609" autoAdjust="0"/>
  </p:normalViewPr>
  <p:slideViewPr>
    <p:cSldViewPr snapToGrid="0">
      <p:cViewPr varScale="1">
        <p:scale>
          <a:sx n="60" d="100"/>
          <a:sy n="60" d="100"/>
        </p:scale>
        <p:origin x="9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9-21T13:45:33.49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11642 3440 0,'17'17'203,"1"1"-171,53-18-32,246 0 15,336-71 1,-54 18-16,-228 53 15,-124 0 1,-159 0 0,-18 0-16,1 0 15,-18 0 1,35 0 0,-35 0-1,53 0 1,-71 0-1,36 0 1,17 18 0,-53-18-1,36 0 1,-1 18-16,36-18 16,-35 0-1,87 17 16,-69-17-15,52 36 0,0-19-1,-88 1 1,35-1 0,-53 1-1,36 0 16,-36-1-31,0-17 16,1 18 0,-1 0-1,-17-18-15,17 0 16,-18 0-16,19 17 16,17-17-1,-36 0 16,54 0-15,-36 0 0,53 0-1,-52 0 1,17 0 0,-18 0-1,0 0-15,0 0 16,1 0-16,-1 0 15,-17 0 1,17 0-16,0 0 16,0 0-1,-17-17 1,35-1 0,-35 18-1,-1-18 1,1 18-1,35-17 17,-36 17-32,1-18 15,0 18 1,17 0 0,-17 0-1,-1 0 1,19-18-1,-19 18 1,1 0-16,17 0 16,-17-17-1,-1 17 1,1 0-16,0 0 31,-1 0-31,1 0 16,0 0-1,-1 0-15,1 0 16,-1 0 15,19 0-31,-19 0 16,1 0 0,0 0-16,-1 0 31,1 0-16,17-18-15,-17 18 16,-1 0 0,54-17 46,-53 17-62,-1 0 0,1-18 16,0 18 15,-1 0-15,-17-18-1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2023-01-23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الطالبات ليس لديهن كتب قمت بوضع الصفحة في العرض 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5471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2.svg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Relationship Id="rId9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Relationship Id="rId9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2.svg"/><Relationship Id="rId9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2.svg"/><Relationship Id="rId9" Type="http://schemas.openxmlformats.org/officeDocument/2006/relationships/image" Target="../media/image20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2.svg"/><Relationship Id="rId9" Type="http://schemas.openxmlformats.org/officeDocument/2006/relationships/image" Target="../media/image2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2.svg"/><Relationship Id="rId9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2.svg"/><Relationship Id="rId9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2.svg"/><Relationship Id="rId9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2.svg"/><Relationship Id="rId9" Type="http://schemas.openxmlformats.org/officeDocument/2006/relationships/image" Target="../media/image16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Relationship Id="rId9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Relationship Id="rId9" Type="http://schemas.openxmlformats.org/officeDocument/2006/relationships/image" Target="../media/image21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2.svg"/><Relationship Id="rId9" Type="http://schemas.openxmlformats.org/officeDocument/2006/relationships/image" Target="../media/image22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2.svg"/><Relationship Id="rId9" Type="http://schemas.openxmlformats.org/officeDocument/2006/relationships/image" Target="../media/image19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2.svg"/><Relationship Id="rId9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2.svg"/><Relationship Id="rId9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2.svg"/><Relationship Id="rId9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2.svg"/><Relationship Id="rId9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2.sv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3C4C2B9-F078-4461-BFFD-863F79C71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5C4793D9-378D-4226-B652-8CF471B1BD04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45AA826-FDCD-4F7B-94DF-AD571F3EF31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45417"/>
            <a:ext cx="11861800" cy="656716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18EFB8F-9698-488A-8BA5-5FC4E547598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024" y="2828260"/>
            <a:ext cx="3564932" cy="342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619F193-66B2-4F31-9ABD-9AC2AAF025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9" b="62371"/>
          <a:stretch/>
        </p:blipFill>
        <p:spPr>
          <a:xfrm rot="5400000" flipH="1">
            <a:off x="8801263" y="3320737"/>
            <a:ext cx="3912638" cy="1707862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8F2B0A2-E59B-40E2-8ADD-5AC315A5E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3" t="51128"/>
          <a:stretch/>
        </p:blipFill>
        <p:spPr>
          <a:xfrm flipH="1">
            <a:off x="447353" y="4504416"/>
            <a:ext cx="2949486" cy="2217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4BE4FEB7-3334-40F6-AC58-5C57914E9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6" r="68523"/>
          <a:stretch/>
        </p:blipFill>
        <p:spPr>
          <a:xfrm flipH="1" flipV="1">
            <a:off x="9397864" y="166655"/>
            <a:ext cx="2579183" cy="206754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962B547E-2D99-424F-93DA-258095A4AC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0" b="54059"/>
          <a:stretch/>
        </p:blipFill>
        <p:spPr>
          <a:xfrm rot="16200000">
            <a:off x="-435325" y="1028424"/>
            <a:ext cx="3385648" cy="2085090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6AE11EC0-33E2-4C11-BC14-360FBF5BD36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455" y="5570629"/>
            <a:ext cx="1182425" cy="1120716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C54D5E38-028D-499B-AD7A-237217E0B34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3" y="136583"/>
            <a:ext cx="1043977" cy="13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52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619F193-66B2-4F31-9ABD-9AC2AAF025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9" b="62371"/>
          <a:stretch/>
        </p:blipFill>
        <p:spPr>
          <a:xfrm rot="5400000" flipH="1">
            <a:off x="8801263" y="3320737"/>
            <a:ext cx="3912638" cy="1707862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8F2B0A2-E59B-40E2-8ADD-5AC315A5E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3" t="51128"/>
          <a:stretch/>
        </p:blipFill>
        <p:spPr>
          <a:xfrm flipH="1">
            <a:off x="447353" y="4504416"/>
            <a:ext cx="2949486" cy="2217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4BE4FEB7-3334-40F6-AC58-5C57914E9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6" r="68523"/>
          <a:stretch/>
        </p:blipFill>
        <p:spPr>
          <a:xfrm flipH="1" flipV="1">
            <a:off x="9397864" y="166655"/>
            <a:ext cx="2579183" cy="206754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962B547E-2D99-424F-93DA-258095A4AC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0" b="54059"/>
          <a:stretch/>
        </p:blipFill>
        <p:spPr>
          <a:xfrm rot="16200000">
            <a:off x="-435325" y="1028424"/>
            <a:ext cx="3385648" cy="2085090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6AE11EC0-33E2-4C11-BC14-360FBF5BD36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455" y="5570629"/>
            <a:ext cx="1182425" cy="1120716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C54D5E38-028D-499B-AD7A-237217E0B34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3" y="136583"/>
            <a:ext cx="1043977" cy="13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03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619F193-66B2-4F31-9ABD-9AC2AAF025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9" b="62371"/>
          <a:stretch/>
        </p:blipFill>
        <p:spPr>
          <a:xfrm rot="5400000" flipH="1">
            <a:off x="8801263" y="3320737"/>
            <a:ext cx="3912638" cy="1707862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8F2B0A2-E59B-40E2-8ADD-5AC315A5E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3" t="51128"/>
          <a:stretch/>
        </p:blipFill>
        <p:spPr>
          <a:xfrm flipH="1">
            <a:off x="447353" y="4504416"/>
            <a:ext cx="2949486" cy="2217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4BE4FEB7-3334-40F6-AC58-5C57914E9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6" r="68523"/>
          <a:stretch/>
        </p:blipFill>
        <p:spPr>
          <a:xfrm flipH="1" flipV="1">
            <a:off x="9397864" y="166655"/>
            <a:ext cx="2579183" cy="206754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962B547E-2D99-424F-93DA-258095A4AC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0" b="54059"/>
          <a:stretch/>
        </p:blipFill>
        <p:spPr>
          <a:xfrm rot="16200000">
            <a:off x="-435325" y="1028424"/>
            <a:ext cx="3385648" cy="2085090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6AE11EC0-33E2-4C11-BC14-360FBF5BD36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455" y="5570629"/>
            <a:ext cx="1182425" cy="1120716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C54D5E38-028D-499B-AD7A-237217E0B34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3" y="136583"/>
            <a:ext cx="1043977" cy="13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81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619F193-66B2-4F31-9ABD-9AC2AAF025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9" b="62371"/>
          <a:stretch/>
        </p:blipFill>
        <p:spPr>
          <a:xfrm rot="5400000" flipH="1">
            <a:off x="8801263" y="3320737"/>
            <a:ext cx="3912638" cy="1707862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8F2B0A2-E59B-40E2-8ADD-5AC315A5E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3" t="51128"/>
          <a:stretch/>
        </p:blipFill>
        <p:spPr>
          <a:xfrm flipH="1">
            <a:off x="447353" y="4504416"/>
            <a:ext cx="2949486" cy="2217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4BE4FEB7-3334-40F6-AC58-5C57914E9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6" r="68523"/>
          <a:stretch/>
        </p:blipFill>
        <p:spPr>
          <a:xfrm flipH="1" flipV="1">
            <a:off x="9397864" y="166655"/>
            <a:ext cx="2579183" cy="206754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962B547E-2D99-424F-93DA-258095A4AC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0" b="54059"/>
          <a:stretch/>
        </p:blipFill>
        <p:spPr>
          <a:xfrm rot="16200000">
            <a:off x="-435325" y="1028424"/>
            <a:ext cx="3385648" cy="2085090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6AE11EC0-33E2-4C11-BC14-360FBF5BD36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455" y="5570629"/>
            <a:ext cx="1182425" cy="1120716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C54D5E38-028D-499B-AD7A-237217E0B34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3" y="136583"/>
            <a:ext cx="1043977" cy="13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13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FB6D2E4-3CCC-4117-95A9-AB4C04B1C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1" b="54222"/>
          <a:stretch/>
        </p:blipFill>
        <p:spPr>
          <a:xfrm rot="10800000" flipH="1">
            <a:off x="473841" y="4243678"/>
            <a:ext cx="3635457" cy="207668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FE663B8-E30C-4BF4-9E04-B5D39FF9B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 rot="16200000">
            <a:off x="9299694" y="4091766"/>
            <a:ext cx="3151651" cy="193443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87DF57D-79B6-4A13-BDA8-931885F6B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 rot="5400000" flipH="1">
            <a:off x="9482531" y="1119922"/>
            <a:ext cx="3066537" cy="190197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BC50633-7D0E-4563-9016-1D3C11C18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 rot="5400000" flipH="1">
            <a:off x="159418" y="288986"/>
            <a:ext cx="2061592" cy="193000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824368E-025F-402F-9CD3-344756E386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62" y="0"/>
            <a:ext cx="1348016" cy="137406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9B017AE-069F-4307-A594-484AE76AF63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3" y="5622784"/>
            <a:ext cx="1042555" cy="10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99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FB6D2E4-3CCC-4117-95A9-AB4C04B1C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1" b="54222"/>
          <a:stretch/>
        </p:blipFill>
        <p:spPr>
          <a:xfrm rot="10800000" flipH="1">
            <a:off x="473841" y="4243678"/>
            <a:ext cx="3635457" cy="207668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FE663B8-E30C-4BF4-9E04-B5D39FF9B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 rot="16200000">
            <a:off x="9299694" y="4091766"/>
            <a:ext cx="3151651" cy="193443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87DF57D-79B6-4A13-BDA8-931885F6B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 rot="5400000" flipH="1">
            <a:off x="9482531" y="1119922"/>
            <a:ext cx="3066537" cy="190197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BC50633-7D0E-4563-9016-1D3C11C18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 rot="5400000" flipH="1">
            <a:off x="159418" y="288986"/>
            <a:ext cx="2061592" cy="193000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824368E-025F-402F-9CD3-344756E386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62" y="0"/>
            <a:ext cx="1348016" cy="137406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9B017AE-069F-4307-A594-484AE76AF63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3" y="5622784"/>
            <a:ext cx="1042555" cy="10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55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FB6D2E4-3CCC-4117-95A9-AB4C04B1C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1" b="54222"/>
          <a:stretch/>
        </p:blipFill>
        <p:spPr>
          <a:xfrm rot="10800000" flipH="1">
            <a:off x="473841" y="4243678"/>
            <a:ext cx="3635457" cy="207668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FE663B8-E30C-4BF4-9E04-B5D39FF9B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 rot="16200000">
            <a:off x="9299694" y="4091766"/>
            <a:ext cx="3151651" cy="193443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87DF57D-79B6-4A13-BDA8-931885F6B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 rot="5400000" flipH="1">
            <a:off x="9482531" y="1119922"/>
            <a:ext cx="3066537" cy="190197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BC50633-7D0E-4563-9016-1D3C11C18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 rot="5400000" flipH="1">
            <a:off x="159418" y="288986"/>
            <a:ext cx="2061592" cy="193000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824368E-025F-402F-9CD3-344756E386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62" y="0"/>
            <a:ext cx="1348016" cy="137406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9B017AE-069F-4307-A594-484AE76AF63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3" y="5622784"/>
            <a:ext cx="1042555" cy="10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02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FB6D2E4-3CCC-4117-95A9-AB4C04B1C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1" b="54222"/>
          <a:stretch/>
        </p:blipFill>
        <p:spPr>
          <a:xfrm rot="10800000" flipH="1">
            <a:off x="473841" y="4243678"/>
            <a:ext cx="3635457" cy="207668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FE663B8-E30C-4BF4-9E04-B5D39FF9B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 rot="16200000">
            <a:off x="9299694" y="4091766"/>
            <a:ext cx="3151651" cy="193443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87DF57D-79B6-4A13-BDA8-931885F6B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 rot="5400000" flipH="1">
            <a:off x="9482531" y="1119922"/>
            <a:ext cx="3066537" cy="190197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BC50633-7D0E-4563-9016-1D3C11C18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 rot="5400000" flipH="1">
            <a:off x="159418" y="288986"/>
            <a:ext cx="2061592" cy="193000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824368E-025F-402F-9CD3-344756E386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62" y="0"/>
            <a:ext cx="1348016" cy="137406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9B017AE-069F-4307-A594-484AE76AF63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3" y="5622784"/>
            <a:ext cx="1042555" cy="10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6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FB6D2E4-3CCC-4117-95A9-AB4C04B1C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1" b="54222"/>
          <a:stretch/>
        </p:blipFill>
        <p:spPr>
          <a:xfrm rot="10800000" flipH="1">
            <a:off x="473841" y="4243678"/>
            <a:ext cx="3635457" cy="207668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FE663B8-E30C-4BF4-9E04-B5D39FF9B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 rot="16200000">
            <a:off x="9299694" y="4091766"/>
            <a:ext cx="3151651" cy="193443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87DF57D-79B6-4A13-BDA8-931885F6B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 rot="5400000" flipH="1">
            <a:off x="9482531" y="1119922"/>
            <a:ext cx="3066537" cy="190197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BC50633-7D0E-4563-9016-1D3C11C18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 rot="5400000" flipH="1">
            <a:off x="159418" y="288986"/>
            <a:ext cx="2061592" cy="193000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824368E-025F-402F-9CD3-344756E386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62" y="0"/>
            <a:ext cx="1348016" cy="137406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9B017AE-069F-4307-A594-484AE76AF63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3" y="5622784"/>
            <a:ext cx="1042555" cy="10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35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FB6D2E4-3CCC-4117-95A9-AB4C04B1C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1" b="54222"/>
          <a:stretch/>
        </p:blipFill>
        <p:spPr>
          <a:xfrm rot="10800000" flipH="1">
            <a:off x="473841" y="4243678"/>
            <a:ext cx="3635457" cy="207668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FE663B8-E30C-4BF4-9E04-B5D39FF9B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 rot="16200000">
            <a:off x="9299694" y="4091766"/>
            <a:ext cx="3151651" cy="193443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87DF57D-79B6-4A13-BDA8-931885F6B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 rot="5400000" flipH="1">
            <a:off x="9482531" y="1119922"/>
            <a:ext cx="3066537" cy="190197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BC50633-7D0E-4563-9016-1D3C11C18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 rot="5400000" flipH="1">
            <a:off x="159418" y="288986"/>
            <a:ext cx="2061592" cy="193000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824368E-025F-402F-9CD3-344756E386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62" y="0"/>
            <a:ext cx="1348016" cy="137406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9B017AE-069F-4307-A594-484AE76AF63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3" y="5622784"/>
            <a:ext cx="1042555" cy="10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2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8663129-C290-48A8-A8C6-D69A3D6E67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9" b="62371"/>
          <a:stretch/>
        </p:blipFill>
        <p:spPr>
          <a:xfrm>
            <a:off x="202795" y="128650"/>
            <a:ext cx="3912638" cy="170786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B0554AB-F198-4268-A14F-89BC33980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>
            <a:off x="0" y="4877458"/>
            <a:ext cx="3151651" cy="193443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A135F96-573E-4AB4-AF4E-4CD18DEC22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>
            <a:off x="9028392" y="246328"/>
            <a:ext cx="3066537" cy="190197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29314E2-3A01-4800-91FB-8C12861A3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>
            <a:off x="10080752" y="4646977"/>
            <a:ext cx="2061592" cy="1930001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9B4C77AA-E844-467E-B7E5-F0EFB6AAE4D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86" y="347003"/>
            <a:ext cx="1736277" cy="1271156"/>
          </a:xfrm>
          <a:prstGeom prst="rect">
            <a:avLst/>
          </a:prstGeom>
        </p:spPr>
      </p:pic>
      <p:pic>
        <p:nvPicPr>
          <p:cNvPr id="78" name="그림 77">
            <a:extLst>
              <a:ext uri="{FF2B5EF4-FFF2-40B4-BE49-F238E27FC236}">
                <a16:creationId xmlns:a16="http://schemas.microsoft.com/office/drawing/2014/main" id="{F052EAFC-3FD8-4DE8-8126-504E50A38D2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660" y="5120566"/>
            <a:ext cx="1350438" cy="144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01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FB6D2E4-3CCC-4117-95A9-AB4C04B1C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1" b="54222"/>
          <a:stretch/>
        </p:blipFill>
        <p:spPr>
          <a:xfrm rot="10800000" flipH="1">
            <a:off x="473841" y="4243678"/>
            <a:ext cx="3635457" cy="207668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FE663B8-E30C-4BF4-9E04-B5D39FF9B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 rot="16200000">
            <a:off x="9299694" y="4091766"/>
            <a:ext cx="3151651" cy="193443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87DF57D-79B6-4A13-BDA8-931885F6B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 rot="5400000" flipH="1">
            <a:off x="9482531" y="1119922"/>
            <a:ext cx="3066537" cy="190197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BC50633-7D0E-4563-9016-1D3C11C18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 rot="5400000" flipH="1">
            <a:off x="159418" y="288986"/>
            <a:ext cx="2061592" cy="193000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824368E-025F-402F-9CD3-344756E386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62" y="0"/>
            <a:ext cx="1348016" cy="137406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9B017AE-069F-4307-A594-484AE76AF63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3" y="5622784"/>
            <a:ext cx="1042555" cy="10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25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FB6D2E4-3CCC-4117-95A9-AB4C04B1C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1" b="54222"/>
          <a:stretch/>
        </p:blipFill>
        <p:spPr>
          <a:xfrm rot="10800000" flipH="1">
            <a:off x="473841" y="4243678"/>
            <a:ext cx="3635457" cy="207668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FE663B8-E30C-4BF4-9E04-B5D39FF9B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 rot="16200000">
            <a:off x="9299694" y="4091766"/>
            <a:ext cx="3151651" cy="193443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87DF57D-79B6-4A13-BDA8-931885F6B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 rot="5400000" flipH="1">
            <a:off x="9482531" y="1119922"/>
            <a:ext cx="3066537" cy="190197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BC50633-7D0E-4563-9016-1D3C11C18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 rot="5400000" flipH="1">
            <a:off x="159418" y="288986"/>
            <a:ext cx="2061592" cy="193000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824368E-025F-402F-9CD3-344756E386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62" y="0"/>
            <a:ext cx="1348016" cy="137406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9B017AE-069F-4307-A594-484AE76AF63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3" y="5622784"/>
            <a:ext cx="1042555" cy="10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2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FB6D2E4-3CCC-4117-95A9-AB4C04B1C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1" b="54222"/>
          <a:stretch/>
        </p:blipFill>
        <p:spPr>
          <a:xfrm rot="10800000" flipH="1">
            <a:off x="473841" y="4243678"/>
            <a:ext cx="3635457" cy="207668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FE663B8-E30C-4BF4-9E04-B5D39FF9B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 rot="16200000">
            <a:off x="9299694" y="4091766"/>
            <a:ext cx="3151651" cy="193443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87DF57D-79B6-4A13-BDA8-931885F6B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 rot="5400000" flipH="1">
            <a:off x="9482531" y="1119922"/>
            <a:ext cx="3066537" cy="190197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BC50633-7D0E-4563-9016-1D3C11C18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 rot="5400000" flipH="1">
            <a:off x="159418" y="288986"/>
            <a:ext cx="2061592" cy="193000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824368E-025F-402F-9CD3-344756E386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62" y="0"/>
            <a:ext cx="1348016" cy="137406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9B017AE-069F-4307-A594-484AE76AF63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3" y="5622784"/>
            <a:ext cx="1042555" cy="10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46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FB6D2E4-3CCC-4117-95A9-AB4C04B1C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1" b="54222"/>
          <a:stretch/>
        </p:blipFill>
        <p:spPr>
          <a:xfrm rot="10800000" flipH="1">
            <a:off x="473841" y="4243678"/>
            <a:ext cx="3635457" cy="207668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FE663B8-E30C-4BF4-9E04-B5D39FF9B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 rot="16200000">
            <a:off x="9299694" y="4091766"/>
            <a:ext cx="3151651" cy="193443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87DF57D-79B6-4A13-BDA8-931885F6B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 rot="5400000" flipH="1">
            <a:off x="9482531" y="1119922"/>
            <a:ext cx="3066537" cy="190197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BC50633-7D0E-4563-9016-1D3C11C18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 rot="5400000" flipH="1">
            <a:off x="159418" y="288986"/>
            <a:ext cx="2061592" cy="193000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824368E-025F-402F-9CD3-344756E386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62" y="0"/>
            <a:ext cx="1348016" cy="137406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9B017AE-069F-4307-A594-484AE76AF63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3" y="5622784"/>
            <a:ext cx="1042555" cy="10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30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33029652-8EDD-4E21-B011-CA2D5CB12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9" b="62371"/>
          <a:stretch/>
        </p:blipFill>
        <p:spPr>
          <a:xfrm rot="10800000" flipV="1">
            <a:off x="8251095" y="0"/>
            <a:ext cx="3912638" cy="1707862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B0A52A03-22C1-4A80-9C21-BBE51B0AC9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6" r="68523"/>
          <a:stretch/>
        </p:blipFill>
        <p:spPr>
          <a:xfrm rot="10800000" flipH="1">
            <a:off x="-74385" y="-181018"/>
            <a:ext cx="2579183" cy="206754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7A071452-DB0F-47FD-B19C-4D9A4D44E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0" b="54059"/>
          <a:stretch/>
        </p:blipFill>
        <p:spPr>
          <a:xfrm rot="10800000">
            <a:off x="28267" y="4680600"/>
            <a:ext cx="3385648" cy="208509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D25FFFC-F891-4FAE-99D2-C088C05E7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 rot="10800000" flipH="1" flipV="1">
            <a:off x="10102141" y="4835688"/>
            <a:ext cx="2061592" cy="1930001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4279833-7B13-409D-962E-E5FBC629F6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6" y="852754"/>
            <a:ext cx="1362607" cy="1156289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40952B36-F6F0-4515-AD5C-430B2BFDAB4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937" y="5472783"/>
            <a:ext cx="884959" cy="100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40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A9758036-D7F2-4729-96DA-2326816F31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1" b="54222"/>
          <a:stretch/>
        </p:blipFill>
        <p:spPr>
          <a:xfrm rot="10800000">
            <a:off x="8370393" y="4371675"/>
            <a:ext cx="3635457" cy="207668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CF3DC57-402D-4EE6-89B0-5FC573892F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 rot="10800000">
            <a:off x="186150" y="4848959"/>
            <a:ext cx="3066537" cy="190197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D6525DD8-8CA9-4A48-983B-9C1D6DED6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 rot="10800000" flipH="1">
            <a:off x="97275" y="74606"/>
            <a:ext cx="3151651" cy="193443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FCE9533-6F52-47C8-B89B-D0092FA5A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3" t="51128" b="10518"/>
          <a:stretch/>
        </p:blipFill>
        <p:spPr>
          <a:xfrm rot="10800000" flipH="1">
            <a:off x="9056364" y="74605"/>
            <a:ext cx="2949486" cy="173988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6A1952CC-9A78-4429-A092-4D43CE0D2B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971" y="318895"/>
            <a:ext cx="1171073" cy="111620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F692B53-4C8C-4C30-9DC1-C02E7BEA83E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50" y="4998446"/>
            <a:ext cx="1116172" cy="132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03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BEA3542-E167-4221-A3C4-D17086C83E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9" b="62371"/>
          <a:stretch/>
        </p:blipFill>
        <p:spPr>
          <a:xfrm flipH="1" flipV="1">
            <a:off x="7922125" y="4818093"/>
            <a:ext cx="3912638" cy="170786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5E366604-8F2F-4274-976E-4C8EA05F3E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3" t="51128"/>
          <a:stretch/>
        </p:blipFill>
        <p:spPr>
          <a:xfrm flipH="1">
            <a:off x="531128" y="4204109"/>
            <a:ext cx="2949486" cy="22170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19587DEF-B1A5-424F-818A-48B48EB8B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 flipV="1">
            <a:off x="9773171" y="436891"/>
            <a:ext cx="2061592" cy="1930001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EFBA2712-970C-42F3-B243-B6E3A267BFD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302" y="5568831"/>
            <a:ext cx="1732461" cy="1093746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48B5E9EA-3DC2-4D2F-8783-0A944A6180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7" y="930163"/>
            <a:ext cx="1582998" cy="94345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D3AFC8D5-7B60-4CED-A3C7-D708ADA9C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 flipV="1">
            <a:off x="430046" y="135918"/>
            <a:ext cx="3151651" cy="19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28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6EB31A2F-A296-4FB6-82E2-02A69FBAE0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1" b="54222"/>
          <a:stretch/>
        </p:blipFill>
        <p:spPr>
          <a:xfrm flipH="1" flipV="1">
            <a:off x="8379778" y="4479747"/>
            <a:ext cx="3635457" cy="207668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4A72A309-0552-4F64-89C5-F88564158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 flipH="1" flipV="1">
            <a:off x="176765" y="4654455"/>
            <a:ext cx="3066537" cy="190197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9EB6A095-DCEF-4779-828C-7E7FA789C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6" r="68523"/>
          <a:stretch/>
        </p:blipFill>
        <p:spPr>
          <a:xfrm flipH="1" flipV="1">
            <a:off x="9436052" y="0"/>
            <a:ext cx="2579183" cy="206754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D6E5F141-7AB5-412D-958F-2230CA781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0" b="54059"/>
          <a:stretch/>
        </p:blipFill>
        <p:spPr>
          <a:xfrm rot="16200000">
            <a:off x="-473513" y="869220"/>
            <a:ext cx="3385648" cy="208509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6CF2BB3C-6425-486A-9CBF-BC8E57FDE6D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520" y="5605442"/>
            <a:ext cx="1741562" cy="107559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D9E42F24-DE7B-4F42-9688-2F2D851FFB0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3772"/>
            <a:ext cx="1442933" cy="143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24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80632061-7163-4719-A132-40303FE7EE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9" b="62371"/>
          <a:stretch/>
        </p:blipFill>
        <p:spPr>
          <a:xfrm flipV="1">
            <a:off x="72230" y="5002829"/>
            <a:ext cx="3912638" cy="170786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A4294EA-CAEA-47CF-84B6-DF3926755F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1" b="54222"/>
          <a:stretch/>
        </p:blipFill>
        <p:spPr>
          <a:xfrm flipH="1">
            <a:off x="8155588" y="147309"/>
            <a:ext cx="3635457" cy="2076682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2A8405D-4B3C-45A5-A2FB-D69489856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 rot="10800000" flipV="1">
            <a:off x="72231" y="147309"/>
            <a:ext cx="3066537" cy="190197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B019D30-9C0D-404F-9524-611DEE696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0" b="54059"/>
          <a:stretch/>
        </p:blipFill>
        <p:spPr>
          <a:xfrm flipV="1">
            <a:off x="8155588" y="4316791"/>
            <a:ext cx="3385648" cy="208509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8A89E6B9-4AF0-4C8B-97A0-E567AE983C1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85" y="5894478"/>
            <a:ext cx="1834715" cy="816213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DB4DE3B-7386-45FE-BC46-3B05F57277E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147309"/>
            <a:ext cx="990600" cy="9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78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5E3C8A56-BBF0-401C-B0E3-1917F4310F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>
            <a:off x="177127" y="4701315"/>
            <a:ext cx="3151651" cy="193443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8E63A43-63DF-454E-96B1-FD0DFCAC51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3" t="51128"/>
          <a:stretch/>
        </p:blipFill>
        <p:spPr>
          <a:xfrm flipH="1" flipV="1">
            <a:off x="531128" y="-238272"/>
            <a:ext cx="2949486" cy="221700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0F695560-8004-4646-B1DC-4F3A3ED4E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6" r="68523"/>
          <a:stretch/>
        </p:blipFill>
        <p:spPr>
          <a:xfrm flipH="1">
            <a:off x="9435690" y="4790456"/>
            <a:ext cx="2579183" cy="206754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AE7E8C8-D944-40A1-BDBA-0B29EF8DD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 flipV="1">
            <a:off x="10130408" y="211165"/>
            <a:ext cx="2061592" cy="193000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EEBC4B58-C240-4949-888E-B7BCC95898F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955" y="5119245"/>
            <a:ext cx="923253" cy="109857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E7701D25-2D73-4D67-BE48-93F6B552455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4" y="344479"/>
            <a:ext cx="1357485" cy="13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17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8663129-C290-48A8-A8C6-D69A3D6E67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9" b="62371"/>
          <a:stretch/>
        </p:blipFill>
        <p:spPr>
          <a:xfrm>
            <a:off x="202795" y="128650"/>
            <a:ext cx="3912638" cy="170786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B0554AB-F198-4268-A14F-89BC33980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>
            <a:off x="0" y="4877458"/>
            <a:ext cx="3151651" cy="193443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A135F96-573E-4AB4-AF4E-4CD18DEC22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>
            <a:off x="9028392" y="246328"/>
            <a:ext cx="3066537" cy="190197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29314E2-3A01-4800-91FB-8C12861A3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>
            <a:off x="10080752" y="4646977"/>
            <a:ext cx="2061592" cy="1930001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9B4C77AA-E844-467E-B7E5-F0EFB6AAE4D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86" y="347003"/>
            <a:ext cx="1736277" cy="1271156"/>
          </a:xfrm>
          <a:prstGeom prst="rect">
            <a:avLst/>
          </a:prstGeom>
        </p:spPr>
      </p:pic>
      <p:pic>
        <p:nvPicPr>
          <p:cNvPr id="78" name="그림 77">
            <a:extLst>
              <a:ext uri="{FF2B5EF4-FFF2-40B4-BE49-F238E27FC236}">
                <a16:creationId xmlns:a16="http://schemas.microsoft.com/office/drawing/2014/main" id="{F052EAFC-3FD8-4DE8-8126-504E50A38D2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660" y="5120566"/>
            <a:ext cx="1350438" cy="144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9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5DB9627-6E1B-49D8-B816-B5E398688A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9" b="62371"/>
          <a:stretch/>
        </p:blipFill>
        <p:spPr>
          <a:xfrm flipH="1" flipV="1">
            <a:off x="7948957" y="4812988"/>
            <a:ext cx="3912638" cy="170786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DBED8EE-09BC-49EA-AB28-4623965C5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 flipH="1" flipV="1">
            <a:off x="47415" y="4909920"/>
            <a:ext cx="3066537" cy="190197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78AD72C-19B3-4B35-AAAA-E54CAC2A24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 flipV="1">
            <a:off x="0" y="246328"/>
            <a:ext cx="3151651" cy="193443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0363F7D-574D-49BC-A63E-0038FB80A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 flipV="1">
            <a:off x="10233903" y="5976"/>
            <a:ext cx="2061592" cy="193000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0EB3A76-0173-49A7-9B07-7A56EBAF6A3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415" y="272755"/>
            <a:ext cx="1436180" cy="1051450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4E01F93E-B500-4160-80BC-071B170B5BF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40" y="5308600"/>
            <a:ext cx="1067553" cy="133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23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E9880F8-AFE4-43AB-B809-B05110AFB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1" b="54222"/>
          <a:stretch/>
        </p:blipFill>
        <p:spPr>
          <a:xfrm flipH="1" flipV="1">
            <a:off x="8556543" y="4651960"/>
            <a:ext cx="3635457" cy="207668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ED03C7E-16A7-4A09-864E-BE1B908AD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3" t="51128" b="10416"/>
          <a:stretch/>
        </p:blipFill>
        <p:spPr>
          <a:xfrm flipH="1" flipV="1">
            <a:off x="140215" y="0"/>
            <a:ext cx="2949486" cy="174452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A2AF442A-E751-472D-BEBB-0CADB88D2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6" r="68523"/>
          <a:stretch/>
        </p:blipFill>
        <p:spPr>
          <a:xfrm flipH="1" flipV="1">
            <a:off x="9472602" y="-35734"/>
            <a:ext cx="2579183" cy="206754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DFF35D94-9750-412F-A8EB-548B075B2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0" b="54059"/>
          <a:stretch/>
        </p:blipFill>
        <p:spPr>
          <a:xfrm flipH="1" flipV="1">
            <a:off x="76715" y="4643552"/>
            <a:ext cx="3385648" cy="208509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E7360CE-4FE8-42CB-A881-688F234AB31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3" y="483374"/>
            <a:ext cx="1075495" cy="1029329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4A05E3F0-23BA-46EE-9E4B-752817A8930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387" y="5176716"/>
            <a:ext cx="1117029" cy="11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38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E9880F8-AFE4-43AB-B809-B05110AFB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1" b="54222"/>
          <a:stretch/>
        </p:blipFill>
        <p:spPr>
          <a:xfrm flipH="1" flipV="1">
            <a:off x="8556543" y="4651960"/>
            <a:ext cx="3635457" cy="207668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ED03C7E-16A7-4A09-864E-BE1B908AD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3" t="51128" b="10416"/>
          <a:stretch/>
        </p:blipFill>
        <p:spPr>
          <a:xfrm flipH="1" flipV="1">
            <a:off x="140215" y="0"/>
            <a:ext cx="2949486" cy="174452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A2AF442A-E751-472D-BEBB-0CADB88D2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6" r="68523"/>
          <a:stretch/>
        </p:blipFill>
        <p:spPr>
          <a:xfrm flipH="1" flipV="1">
            <a:off x="9472602" y="-35734"/>
            <a:ext cx="2579183" cy="206754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DFF35D94-9750-412F-A8EB-548B075B2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0" b="54059"/>
          <a:stretch/>
        </p:blipFill>
        <p:spPr>
          <a:xfrm flipH="1" flipV="1">
            <a:off x="76715" y="4643552"/>
            <a:ext cx="3385648" cy="208509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E7360CE-4FE8-42CB-A881-688F234AB31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3" y="483374"/>
            <a:ext cx="1075495" cy="1029329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4A05E3F0-23BA-46EE-9E4B-752817A8930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387" y="5176716"/>
            <a:ext cx="1117029" cy="11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8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그림 개체 틀 2">
            <a:extLst>
              <a:ext uri="{FF2B5EF4-FFF2-40B4-BE49-F238E27FC236}">
                <a16:creationId xmlns:a16="http://schemas.microsoft.com/office/drawing/2014/main" id="{DDD51E57-FB87-4CA2-87D2-125C2B81C8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8306" y="2770986"/>
            <a:ext cx="2630555" cy="263205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9" name="그림 개체 틀 2">
            <a:extLst>
              <a:ext uri="{FF2B5EF4-FFF2-40B4-BE49-F238E27FC236}">
                <a16:creationId xmlns:a16="http://schemas.microsoft.com/office/drawing/2014/main" id="{4C5D8A52-0621-496D-8AE0-044C71D67A3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450931" y="1454969"/>
            <a:ext cx="2630555" cy="263205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0" name="그림 개체 틀 2">
            <a:extLst>
              <a:ext uri="{FF2B5EF4-FFF2-40B4-BE49-F238E27FC236}">
                <a16:creationId xmlns:a16="http://schemas.microsoft.com/office/drawing/2014/main" id="{3412DE68-F277-4EEC-98B4-56B70D55CF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13556" y="2770986"/>
            <a:ext cx="2630555" cy="263205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1" name="그림 개체 틀 2">
            <a:extLst>
              <a:ext uri="{FF2B5EF4-FFF2-40B4-BE49-F238E27FC236}">
                <a16:creationId xmlns:a16="http://schemas.microsoft.com/office/drawing/2014/main" id="{19D9E94C-C3B8-4229-A31E-40AFF95EB36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776181" y="1454969"/>
            <a:ext cx="2630555" cy="263205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6ED60B8C-DBA3-48E3-8352-820BFA86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9" b="62371"/>
          <a:stretch/>
        </p:blipFill>
        <p:spPr>
          <a:xfrm rot="5400000" flipV="1">
            <a:off x="-655034" y="1529436"/>
            <a:ext cx="3912638" cy="170786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71CDAA85-6F7F-4EA7-AEA3-7B33F9E26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3" t="51128"/>
          <a:stretch/>
        </p:blipFill>
        <p:spPr>
          <a:xfrm flipV="1">
            <a:off x="8795162" y="166655"/>
            <a:ext cx="2949486" cy="22170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5A50401-CA78-43BB-9B22-B55C2083F8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6" r="68523"/>
          <a:stretch/>
        </p:blipFill>
        <p:spPr>
          <a:xfrm>
            <a:off x="0" y="4790456"/>
            <a:ext cx="2579183" cy="206754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5C0E98D1-EE61-4114-920F-B06EF0BA07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0" b="54059"/>
          <a:stretch/>
        </p:blipFill>
        <p:spPr>
          <a:xfrm rot="16200000" flipH="1" flipV="1">
            <a:off x="9241678" y="3774557"/>
            <a:ext cx="3385648" cy="208509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343D2919-CC91-4EA1-A2B2-ABA2BABC273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403" y="166655"/>
            <a:ext cx="1100801" cy="104922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208CED14-1C77-44DD-9C61-01240CF26E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83" y="5580709"/>
            <a:ext cx="1313766" cy="111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3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그림 개체 틀 2">
            <a:extLst>
              <a:ext uri="{FF2B5EF4-FFF2-40B4-BE49-F238E27FC236}">
                <a16:creationId xmlns:a16="http://schemas.microsoft.com/office/drawing/2014/main" id="{A5332CBA-5EE4-43AE-B8EA-A564317BCE0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34575" y="1282700"/>
            <a:ext cx="4290152" cy="4292602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4410C556-98B0-4064-A06B-C997A870C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1" b="54222"/>
          <a:stretch/>
        </p:blipFill>
        <p:spPr>
          <a:xfrm rot="10800000" flipV="1">
            <a:off x="8082702" y="537640"/>
            <a:ext cx="3635457" cy="2076682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3407849-EC80-4957-8BFD-C554BDE91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 rot="16200000" flipH="1" flipV="1">
            <a:off x="-259345" y="831798"/>
            <a:ext cx="3151651" cy="193443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75E314B4-2D2E-4638-B6DA-618A7493C8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 rot="5400000" flipV="1">
            <a:off x="-357068" y="3836104"/>
            <a:ext cx="3066537" cy="1901974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DF8B50E-AE4C-4096-A4BC-6D11DD879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 rot="5400000" flipV="1">
            <a:off x="9970990" y="4639013"/>
            <a:ext cx="2061592" cy="1930001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2636A2FD-A855-41BB-B697-DA97CF8E4F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7" y="5404111"/>
            <a:ext cx="1298464" cy="1230699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8356DBCF-5752-4597-9735-DBA1CD58398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75" y="223190"/>
            <a:ext cx="1193537" cy="115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86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그림 개체 틀 2">
            <a:extLst>
              <a:ext uri="{FF2B5EF4-FFF2-40B4-BE49-F238E27FC236}">
                <a16:creationId xmlns:a16="http://schemas.microsoft.com/office/drawing/2014/main" id="{CD61355F-8F51-459A-8C0A-87E0F2DBA1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683" y="705311"/>
            <a:ext cx="2583989" cy="2583989"/>
          </a:xfrm>
          <a:prstGeom prst="roundRect">
            <a:avLst>
              <a:gd name="adj" fmla="val 97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1" name="그림 개체 틀 2">
            <a:extLst>
              <a:ext uri="{FF2B5EF4-FFF2-40B4-BE49-F238E27FC236}">
                <a16:creationId xmlns:a16="http://schemas.microsoft.com/office/drawing/2014/main" id="{51306BCB-B22E-47B8-9760-34AC85F6616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5683" y="3568700"/>
            <a:ext cx="2583989" cy="2583989"/>
          </a:xfrm>
          <a:prstGeom prst="roundRect">
            <a:avLst>
              <a:gd name="adj" fmla="val 97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2" name="그림 개체 틀 2">
            <a:extLst>
              <a:ext uri="{FF2B5EF4-FFF2-40B4-BE49-F238E27FC236}">
                <a16:creationId xmlns:a16="http://schemas.microsoft.com/office/drawing/2014/main" id="{F9875768-7884-4BFB-A4AD-1D96469A1BC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44041" y="705311"/>
            <a:ext cx="4006389" cy="5447378"/>
          </a:xfrm>
          <a:prstGeom prst="roundRect">
            <a:avLst>
              <a:gd name="adj" fmla="val 588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6C17DCB5-E3F3-4F69-B0B6-FAB4EB8BC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9" b="62371"/>
          <a:stretch/>
        </p:blipFill>
        <p:spPr>
          <a:xfrm rot="10800000" flipH="1">
            <a:off x="70367" y="4940422"/>
            <a:ext cx="3912638" cy="1707862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ED4B66B1-9233-428E-9382-BA939289A4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6" r="68523"/>
          <a:stretch/>
        </p:blipFill>
        <p:spPr>
          <a:xfrm rot="10800000" flipV="1">
            <a:off x="9456196" y="4790456"/>
            <a:ext cx="2579183" cy="206754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3977D3D-3231-466E-8D2B-529D22E0A1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0" b="54059"/>
          <a:stretch/>
        </p:blipFill>
        <p:spPr>
          <a:xfrm rot="10800000" flipH="1" flipV="1">
            <a:off x="8649731" y="214789"/>
            <a:ext cx="3385648" cy="208509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81BBF8C1-7BEC-4F70-91A3-94A932B74B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 rot="10800000">
            <a:off x="156622" y="369877"/>
            <a:ext cx="2061592" cy="1930001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77876CBC-2F7C-4F77-A7E4-DC761ADB6CD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55" y="5824228"/>
            <a:ext cx="1440551" cy="88968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476F6160-445C-427E-A725-8C4E0C8899D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71" y="90477"/>
            <a:ext cx="1202281" cy="109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71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그림 개체 틀 4">
            <a:extLst>
              <a:ext uri="{FF2B5EF4-FFF2-40B4-BE49-F238E27FC236}">
                <a16:creationId xmlns:a16="http://schemas.microsoft.com/office/drawing/2014/main" id="{96937BB7-9F4E-4B60-847F-9521983E527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2032000"/>
            <a:ext cx="5410200" cy="3073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E687FDBD-D8EB-44A5-B410-7342F70E23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1" b="54222"/>
          <a:stretch/>
        </p:blipFill>
        <p:spPr>
          <a:xfrm rot="10800000" flipH="1" flipV="1">
            <a:off x="97275" y="377181"/>
            <a:ext cx="3635457" cy="207668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BE89A7B-A63F-4848-B9BC-394778A48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 rot="10800000" flipH="1" flipV="1">
            <a:off x="97275" y="4816496"/>
            <a:ext cx="3151651" cy="193443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340E52C-D3FE-4A90-BE88-96DB2B3793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 rot="10800000" flipH="1" flipV="1">
            <a:off x="8850438" y="74605"/>
            <a:ext cx="3066537" cy="190197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20B51852-00AE-406E-982D-F2C652F50E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3" t="51128" b="10518"/>
          <a:stretch/>
        </p:blipFill>
        <p:spPr>
          <a:xfrm rot="10800000" flipH="1" flipV="1">
            <a:off x="9056364" y="5011049"/>
            <a:ext cx="2949486" cy="1739884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7AF88B10-BF85-4772-A126-808019DB7D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79" y="510818"/>
            <a:ext cx="1433024" cy="904704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E7241489-8366-42EF-B2E8-F477E64CE6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312" y="5286843"/>
            <a:ext cx="1193538" cy="118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27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그림 개체 틀 4">
            <a:extLst>
              <a:ext uri="{FF2B5EF4-FFF2-40B4-BE49-F238E27FC236}">
                <a16:creationId xmlns:a16="http://schemas.microsoft.com/office/drawing/2014/main" id="{FFA325FA-759D-4B72-888F-6D148FC11A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5070" y="1308100"/>
            <a:ext cx="3277832" cy="2198265"/>
          </a:xfrm>
          <a:prstGeom prst="roundRect">
            <a:avLst>
              <a:gd name="adj" fmla="val 857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360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003F3872-1FF2-4C51-BC3E-BF45D6107F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57085" y="1308100"/>
            <a:ext cx="3277832" cy="2198265"/>
          </a:xfrm>
          <a:prstGeom prst="roundRect">
            <a:avLst>
              <a:gd name="adj" fmla="val 857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360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8" name="그림 개체 틀 4">
            <a:extLst>
              <a:ext uri="{FF2B5EF4-FFF2-40B4-BE49-F238E27FC236}">
                <a16:creationId xmlns:a16="http://schemas.microsoft.com/office/drawing/2014/main" id="{C9D7A5CC-E86B-4909-82C2-F0283A5BE4C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39099" y="1308100"/>
            <a:ext cx="3277832" cy="2198265"/>
          </a:xfrm>
          <a:prstGeom prst="roundRect">
            <a:avLst>
              <a:gd name="adj" fmla="val 857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360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A9527162-879E-4B74-9C0B-B952DB2CCF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9" b="62371"/>
          <a:stretch/>
        </p:blipFill>
        <p:spPr>
          <a:xfrm>
            <a:off x="430046" y="135918"/>
            <a:ext cx="3912638" cy="170786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EEED88A-1293-4AB9-B99A-88E643A2D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3" t="51128"/>
          <a:stretch/>
        </p:blipFill>
        <p:spPr>
          <a:xfrm flipV="1">
            <a:off x="9242514" y="-118651"/>
            <a:ext cx="2949486" cy="221700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CFD4906-2EE5-4F42-A716-553C0F53F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 flipH="1">
            <a:off x="8683112" y="4591519"/>
            <a:ext cx="3151651" cy="193443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E7E80E32-3A0D-4E35-B245-7D550D66BE8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46" y="6159834"/>
            <a:ext cx="1387395" cy="61721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6294CB34-1A43-422C-B038-E1A5728CECC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257" y="135918"/>
            <a:ext cx="933692" cy="106236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1A4B501A-AB9B-4CFC-8437-2B3CF1CA6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 flipH="1">
            <a:off x="122327" y="4538440"/>
            <a:ext cx="2061592" cy="193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26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그림 개체 틀 11">
            <a:extLst>
              <a:ext uri="{FF2B5EF4-FFF2-40B4-BE49-F238E27FC236}">
                <a16:creationId xmlns:a16="http://schemas.microsoft.com/office/drawing/2014/main" id="{1D7DAF10-74C1-41C3-A0B8-347D49F669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7C4A105F-06E3-4B86-9EF5-C3CBB5867C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1" b="54222"/>
          <a:stretch/>
        </p:blipFill>
        <p:spPr>
          <a:xfrm>
            <a:off x="176765" y="0"/>
            <a:ext cx="3635457" cy="207668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6FA88665-2942-46D8-9C56-C01AFD58D8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>
            <a:off x="8948698" y="0"/>
            <a:ext cx="3066537" cy="190197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092C321-70C6-4DC3-B0E2-F86F039596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0" b="54059"/>
          <a:stretch/>
        </p:blipFill>
        <p:spPr>
          <a:xfrm rot="16200000" flipH="1" flipV="1">
            <a:off x="9279865" y="3602119"/>
            <a:ext cx="3385648" cy="2085090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F60F2CE-84EE-4783-B539-3FFC3803F0A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15" y="5522657"/>
            <a:ext cx="1309394" cy="78039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B3F7B970-16DB-470F-A744-994E6C0B0FC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894" y="520512"/>
            <a:ext cx="1116499" cy="106909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92D5BD8F-BAC0-43CE-82DB-4425B3BFC9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6" r="68523"/>
          <a:stretch/>
        </p:blipFill>
        <p:spPr>
          <a:xfrm>
            <a:off x="0" y="4879080"/>
            <a:ext cx="2579183" cy="206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60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747D0E2-3791-4A25-88C6-A64CFAED91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9" b="62371"/>
          <a:stretch/>
        </p:blipFill>
        <p:spPr>
          <a:xfrm flipH="1">
            <a:off x="7878407" y="147309"/>
            <a:ext cx="3912638" cy="170786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6F9771C-F75F-4E09-8389-BCC7DE1730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1" b="54222"/>
          <a:stretch/>
        </p:blipFill>
        <p:spPr>
          <a:xfrm flipV="1">
            <a:off x="72230" y="4634009"/>
            <a:ext cx="3635457" cy="207668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9137AE3-2BE2-4125-9BA7-1B6FA1645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 rot="10800000" flipH="1">
            <a:off x="8724507" y="4808717"/>
            <a:ext cx="3066537" cy="190197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21F67695-86F6-48FA-82C3-9E1418D83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0" b="54059"/>
          <a:stretch/>
        </p:blipFill>
        <p:spPr>
          <a:xfrm flipH="1">
            <a:off x="322039" y="456119"/>
            <a:ext cx="3385648" cy="208509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58EAEE35-B1FD-416B-9E21-7073E28FD34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8" y="147309"/>
            <a:ext cx="1146505" cy="109729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CEC6AA37-2EFA-4C00-9D3E-1696CF526F0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27561" y="5020368"/>
            <a:ext cx="1641138" cy="1672851"/>
          </a:xfrm>
          <a:prstGeom prst="rect">
            <a:avLst/>
          </a:prstGeom>
        </p:spPr>
      </p:pic>
      <p:sp>
        <p:nvSpPr>
          <p:cNvPr id="15" name="그림 개체 틀 5">
            <a:extLst>
              <a:ext uri="{FF2B5EF4-FFF2-40B4-BE49-F238E27FC236}">
                <a16:creationId xmlns:a16="http://schemas.microsoft.com/office/drawing/2014/main" id="{A0F544A8-5893-46FD-BD76-38624CB94B03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6975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8663129-C290-48A8-A8C6-D69A3D6E67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9" b="62371"/>
          <a:stretch/>
        </p:blipFill>
        <p:spPr>
          <a:xfrm>
            <a:off x="202795" y="128650"/>
            <a:ext cx="3912638" cy="170786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B0554AB-F198-4268-A14F-89BC33980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>
            <a:off x="0" y="4877458"/>
            <a:ext cx="3151651" cy="193443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A135F96-573E-4AB4-AF4E-4CD18DEC22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>
            <a:off x="9028392" y="246328"/>
            <a:ext cx="3066537" cy="190197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29314E2-3A01-4800-91FB-8C12861A3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>
            <a:off x="10080752" y="4646977"/>
            <a:ext cx="2061592" cy="1930001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9B4C77AA-E844-467E-B7E5-F0EFB6AAE4D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86" y="347003"/>
            <a:ext cx="1736277" cy="1271156"/>
          </a:xfrm>
          <a:prstGeom prst="rect">
            <a:avLst/>
          </a:prstGeom>
        </p:spPr>
      </p:pic>
      <p:pic>
        <p:nvPicPr>
          <p:cNvPr id="78" name="그림 77">
            <a:extLst>
              <a:ext uri="{FF2B5EF4-FFF2-40B4-BE49-F238E27FC236}">
                <a16:creationId xmlns:a16="http://schemas.microsoft.com/office/drawing/2014/main" id="{F052EAFC-3FD8-4DE8-8126-504E50A38D2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660" y="5120566"/>
            <a:ext cx="1350438" cy="144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97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그림 개체 틀 8">
            <a:extLst>
              <a:ext uri="{FF2B5EF4-FFF2-40B4-BE49-F238E27FC236}">
                <a16:creationId xmlns:a16="http://schemas.microsoft.com/office/drawing/2014/main" id="{9BDE350D-7ECC-4A6D-8AE6-4ED3BDE78279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BDD6241E-154A-4A40-8A65-BAC769514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 flipH="1" flipV="1">
            <a:off x="9040349" y="-16023"/>
            <a:ext cx="3151651" cy="1934436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75F63B74-E217-46C2-BCCD-D989D549B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3" t="51128"/>
          <a:stretch/>
        </p:blipFill>
        <p:spPr>
          <a:xfrm>
            <a:off x="9242514" y="4641000"/>
            <a:ext cx="2949486" cy="2217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296EC78C-6990-40F0-9FBD-F5B2F3BE4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6" r="68523"/>
          <a:stretch/>
        </p:blipFill>
        <p:spPr>
          <a:xfrm flipV="1">
            <a:off x="256977" y="0"/>
            <a:ext cx="2579183" cy="2067544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84B9ADD4-7A20-4CB2-B69C-EE5F00DD80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 flipH="1">
            <a:off x="0" y="4548188"/>
            <a:ext cx="2061592" cy="193000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DF394818-B05A-4A82-B447-350AC89C59A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56" y="5379853"/>
            <a:ext cx="1736277" cy="1271156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2D93A83-236D-41FB-BBEC-A35A009B480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22" y="286547"/>
            <a:ext cx="1453504" cy="132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34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81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F46929A-99F6-4803-AADD-E248E3A523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42FE5389-A5FB-41B9-8CD0-650849B461C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E79E67-91D0-4036-81F0-190E0B508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4163891-8A90-464B-91B8-85CF5048A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4D50FB-D21B-49F7-A320-88F2494D7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8FBE-1265-49FF-9061-C9E673EFACF8}" type="datetimeFigureOut">
              <a:rPr lang="ar-SA" smtClean="0"/>
              <a:t>02/07/44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EF52005-6896-4476-BFAF-C74E76EEB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EA88C8-AC6E-4ACC-A27E-DB708349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87F4-2300-4EAC-B9A2-C8A7578B71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47433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E79E67-91D0-4036-81F0-190E0B508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4163891-8A90-464B-91B8-85CF5048A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4D50FB-D21B-49F7-A320-88F2494D7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8FBE-1265-49FF-9061-C9E673EFACF8}" type="datetimeFigureOut">
              <a:rPr lang="ar-SA" smtClean="0"/>
              <a:t>02/07/44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EF52005-6896-4476-BFAF-C74E76EEB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EA88C8-AC6E-4ACC-A27E-DB708349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87F4-2300-4EAC-B9A2-C8A7578B71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0283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E79E67-91D0-4036-81F0-190E0B508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4163891-8A90-464B-91B8-85CF5048A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4D50FB-D21B-49F7-A320-88F2494D7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8FBE-1265-49FF-9061-C9E673EFACF8}" type="datetimeFigureOut">
              <a:rPr lang="ar-SA" smtClean="0"/>
              <a:t>02/07/44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EF52005-6896-4476-BFAF-C74E76EEB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EA88C8-AC6E-4ACC-A27E-DB708349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87F4-2300-4EAC-B9A2-C8A7578B71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14233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E79E67-91D0-4036-81F0-190E0B508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4163891-8A90-464B-91B8-85CF5048A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4D50FB-D21B-49F7-A320-88F2494D7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8FBE-1265-49FF-9061-C9E673EFACF8}" type="datetimeFigureOut">
              <a:rPr lang="ar-SA" smtClean="0"/>
              <a:t>02/07/44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EF52005-6896-4476-BFAF-C74E76EEB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EA88C8-AC6E-4ACC-A27E-DB708349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87F4-2300-4EAC-B9A2-C8A7578B71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91360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E79E67-91D0-4036-81F0-190E0B508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4163891-8A90-464B-91B8-85CF5048A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4D50FB-D21B-49F7-A320-88F2494D7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8FBE-1265-49FF-9061-C9E673EFACF8}" type="datetimeFigureOut">
              <a:rPr lang="ar-SA" smtClean="0"/>
              <a:t>02/07/44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EF52005-6896-4476-BFAF-C74E76EEB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EA88C8-AC6E-4ACC-A27E-DB708349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87F4-2300-4EAC-B9A2-C8A7578B71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9418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E79E67-91D0-4036-81F0-190E0B508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4163891-8A90-464B-91B8-85CF5048A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4D50FB-D21B-49F7-A320-88F2494D7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8FBE-1265-49FF-9061-C9E673EFACF8}" type="datetimeFigureOut">
              <a:rPr lang="ar-SA" smtClean="0"/>
              <a:t>02/07/44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EF52005-6896-4476-BFAF-C74E76EEB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EA88C8-AC6E-4ACC-A27E-DB708349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87F4-2300-4EAC-B9A2-C8A7578B71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51396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E79E67-91D0-4036-81F0-190E0B508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4163891-8A90-464B-91B8-85CF5048A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4D50FB-D21B-49F7-A320-88F2494D7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8FBE-1265-49FF-9061-C9E673EFACF8}" type="datetimeFigureOut">
              <a:rPr lang="ar-SA" smtClean="0"/>
              <a:t>02/07/44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EF52005-6896-4476-BFAF-C74E76EEB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EA88C8-AC6E-4ACC-A27E-DB708349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87F4-2300-4EAC-B9A2-C8A7578B71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0599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8663129-C290-48A8-A8C6-D69A3D6E67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9" b="62371"/>
          <a:stretch/>
        </p:blipFill>
        <p:spPr>
          <a:xfrm>
            <a:off x="202795" y="128650"/>
            <a:ext cx="3912638" cy="170786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B0554AB-F198-4268-A14F-89BC33980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>
            <a:off x="0" y="4877458"/>
            <a:ext cx="3151651" cy="193443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A135F96-573E-4AB4-AF4E-4CD18DEC22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>
            <a:off x="9028392" y="246328"/>
            <a:ext cx="3066537" cy="190197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29314E2-3A01-4800-91FB-8C12861A3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>
            <a:off x="10080752" y="4646977"/>
            <a:ext cx="2061592" cy="1930001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9B4C77AA-E844-467E-B7E5-F0EFB6AAE4D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86" y="347003"/>
            <a:ext cx="1736277" cy="1271156"/>
          </a:xfrm>
          <a:prstGeom prst="rect">
            <a:avLst/>
          </a:prstGeom>
        </p:spPr>
      </p:pic>
      <p:pic>
        <p:nvPicPr>
          <p:cNvPr id="78" name="그림 77">
            <a:extLst>
              <a:ext uri="{FF2B5EF4-FFF2-40B4-BE49-F238E27FC236}">
                <a16:creationId xmlns:a16="http://schemas.microsoft.com/office/drawing/2014/main" id="{F052EAFC-3FD8-4DE8-8126-504E50A38D2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660" y="5120566"/>
            <a:ext cx="1350438" cy="144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06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8CD78E-C4F2-4A53-8BD1-630E293EFD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C94721-0808-4701-9F0C-A4093A98CF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DE4E6F-D12F-4EEA-B789-F0952097EA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2CBFD-8AA3-4D8E-824F-2BA98DCF4129}" type="slidenum">
              <a:rPr lang="ar-SA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58766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8CD78E-C4F2-4A53-8BD1-630E293EFD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C94721-0808-4701-9F0C-A4093A98CF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DE4E6F-D12F-4EEA-B789-F0952097EA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2CBFD-8AA3-4D8E-824F-2BA98DCF4129}" type="slidenum">
              <a:rPr lang="ar-SA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9911982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8CD78E-C4F2-4A53-8BD1-630E293EFD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C94721-0808-4701-9F0C-A4093A98CF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DE4E6F-D12F-4EEA-B789-F0952097EA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2CBFD-8AA3-4D8E-824F-2BA98DCF4129}" type="slidenum">
              <a:rPr lang="ar-SA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881778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8CD78E-C4F2-4A53-8BD1-630E293EFD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C94721-0808-4701-9F0C-A4093A98CF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DE4E6F-D12F-4EEA-B789-F0952097EA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2CBFD-8AA3-4D8E-824F-2BA98DCF4129}" type="slidenum">
              <a:rPr lang="ar-SA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45906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8663129-C290-48A8-A8C6-D69A3D6E67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9" b="62371"/>
          <a:stretch/>
        </p:blipFill>
        <p:spPr>
          <a:xfrm>
            <a:off x="202795" y="128650"/>
            <a:ext cx="3912638" cy="170786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B0554AB-F198-4268-A14F-89BC33980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7" r="61536"/>
          <a:stretch/>
        </p:blipFill>
        <p:spPr>
          <a:xfrm>
            <a:off x="0" y="4877458"/>
            <a:ext cx="3151651" cy="193443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A135F96-573E-4AB4-AF4E-4CD18DEC22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5" b="58073"/>
          <a:stretch/>
        </p:blipFill>
        <p:spPr>
          <a:xfrm>
            <a:off x="9028392" y="246328"/>
            <a:ext cx="3066537" cy="190197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29314E2-3A01-4800-91FB-8C12861A3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52127" b="5350"/>
          <a:stretch/>
        </p:blipFill>
        <p:spPr>
          <a:xfrm>
            <a:off x="10080752" y="4646977"/>
            <a:ext cx="2061592" cy="1930001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9B4C77AA-E844-467E-B7E5-F0EFB6AAE4D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86" y="347003"/>
            <a:ext cx="1736277" cy="1271156"/>
          </a:xfrm>
          <a:prstGeom prst="rect">
            <a:avLst/>
          </a:prstGeom>
        </p:spPr>
      </p:pic>
      <p:pic>
        <p:nvPicPr>
          <p:cNvPr id="78" name="그림 77">
            <a:extLst>
              <a:ext uri="{FF2B5EF4-FFF2-40B4-BE49-F238E27FC236}">
                <a16:creationId xmlns:a16="http://schemas.microsoft.com/office/drawing/2014/main" id="{F052EAFC-3FD8-4DE8-8126-504E50A38D2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660" y="5120566"/>
            <a:ext cx="1350438" cy="144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8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4EA80BD-8363-42B7-AD39-E7FEC8E06F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1" b="54222"/>
          <a:stretch/>
        </p:blipFill>
        <p:spPr>
          <a:xfrm flipH="1">
            <a:off x="8371460" y="306366"/>
            <a:ext cx="3635457" cy="207668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6B9A2EB-D4B7-4C41-96EE-0D36D69F6F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3" t="51128"/>
          <a:stretch/>
        </p:blipFill>
        <p:spPr>
          <a:xfrm flipH="1">
            <a:off x="290149" y="4744386"/>
            <a:ext cx="2949486" cy="221700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EEC2364-660A-4AEB-8D2E-55A1784CC2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6" r="68523"/>
          <a:stretch/>
        </p:blipFill>
        <p:spPr>
          <a:xfrm flipH="1">
            <a:off x="9427734" y="4484090"/>
            <a:ext cx="2579183" cy="2067544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C9018E3D-621F-47A8-8807-7E87D19BBD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0" b="54059"/>
          <a:stretch/>
        </p:blipFill>
        <p:spPr>
          <a:xfrm flipH="1">
            <a:off x="257151" y="250629"/>
            <a:ext cx="3385648" cy="208509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A3070017-27CD-4316-831E-B651121259F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214" y="306366"/>
            <a:ext cx="1300225" cy="1244412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982C6121-C500-4045-98D9-378FE42A6D3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96" y="5188238"/>
            <a:ext cx="1453504" cy="132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619F193-66B2-4F31-9ABD-9AC2AAF025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9" b="62371"/>
          <a:stretch/>
        </p:blipFill>
        <p:spPr>
          <a:xfrm rot="5400000" flipH="1">
            <a:off x="8801263" y="3320737"/>
            <a:ext cx="3912638" cy="1707862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8F2B0A2-E59B-40E2-8ADD-5AC315A5E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3" t="51128"/>
          <a:stretch/>
        </p:blipFill>
        <p:spPr>
          <a:xfrm flipH="1">
            <a:off x="447353" y="4504416"/>
            <a:ext cx="2949486" cy="2217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4BE4FEB7-3334-40F6-AC58-5C57914E9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6" r="68523"/>
          <a:stretch/>
        </p:blipFill>
        <p:spPr>
          <a:xfrm flipH="1" flipV="1">
            <a:off x="9397864" y="166655"/>
            <a:ext cx="2579183" cy="206754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962B547E-2D99-424F-93DA-258095A4AC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0" b="54059"/>
          <a:stretch/>
        </p:blipFill>
        <p:spPr>
          <a:xfrm rot="16200000">
            <a:off x="-435325" y="1028424"/>
            <a:ext cx="3385648" cy="2085090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6AE11EC0-33E2-4C11-BC14-360FBF5BD36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455" y="5570629"/>
            <a:ext cx="1182425" cy="1120716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C54D5E38-028D-499B-AD7A-237217E0B34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3" y="136583"/>
            <a:ext cx="1043977" cy="13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41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619F193-66B2-4F31-9ABD-9AC2AAF025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9" b="62371"/>
          <a:stretch/>
        </p:blipFill>
        <p:spPr>
          <a:xfrm rot="5400000" flipH="1">
            <a:off x="8801263" y="3320737"/>
            <a:ext cx="3912638" cy="1707862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8F2B0A2-E59B-40E2-8ADD-5AC315A5E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3" t="51128"/>
          <a:stretch/>
        </p:blipFill>
        <p:spPr>
          <a:xfrm flipH="1">
            <a:off x="447353" y="4504416"/>
            <a:ext cx="2949486" cy="2217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4BE4FEB7-3334-40F6-AC58-5C57914E9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6" r="68523"/>
          <a:stretch/>
        </p:blipFill>
        <p:spPr>
          <a:xfrm flipH="1" flipV="1">
            <a:off x="9397864" y="166655"/>
            <a:ext cx="2579183" cy="206754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962B547E-2D99-424F-93DA-258095A4AC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0" b="54059"/>
          <a:stretch/>
        </p:blipFill>
        <p:spPr>
          <a:xfrm rot="16200000">
            <a:off x="-435325" y="1028424"/>
            <a:ext cx="3385648" cy="2085090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6AE11EC0-33E2-4C11-BC14-360FBF5BD36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455" y="5570629"/>
            <a:ext cx="1182425" cy="1120716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C54D5E38-028D-499B-AD7A-237217E0B34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3" y="136583"/>
            <a:ext cx="1043977" cy="13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53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721" r:id="rId3"/>
    <p:sldLayoutId id="2147483713" r:id="rId4"/>
    <p:sldLayoutId id="2147483702" r:id="rId5"/>
    <p:sldLayoutId id="2147483700" r:id="rId6"/>
    <p:sldLayoutId id="2147483678" r:id="rId7"/>
    <p:sldLayoutId id="2147483679" r:id="rId8"/>
    <p:sldLayoutId id="2147483718" r:id="rId9"/>
    <p:sldLayoutId id="2147483715" r:id="rId10"/>
    <p:sldLayoutId id="2147483709" r:id="rId11"/>
    <p:sldLayoutId id="2147483708" r:id="rId12"/>
    <p:sldLayoutId id="2147483705" r:id="rId13"/>
    <p:sldLayoutId id="2147483680" r:id="rId14"/>
    <p:sldLayoutId id="2147483723" r:id="rId15"/>
    <p:sldLayoutId id="2147483722" r:id="rId16"/>
    <p:sldLayoutId id="2147483720" r:id="rId17"/>
    <p:sldLayoutId id="2147483719" r:id="rId18"/>
    <p:sldLayoutId id="2147483714" r:id="rId19"/>
    <p:sldLayoutId id="2147483712" r:id="rId20"/>
    <p:sldLayoutId id="2147483704" r:id="rId21"/>
    <p:sldLayoutId id="2147483703" r:id="rId22"/>
    <p:sldLayoutId id="2147483701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711" r:id="rId32"/>
    <p:sldLayoutId id="2147483689" r:id="rId33"/>
    <p:sldLayoutId id="2147483690" r:id="rId34"/>
    <p:sldLayoutId id="2147483691" r:id="rId35"/>
    <p:sldLayoutId id="2147483692" r:id="rId36"/>
    <p:sldLayoutId id="2147483693" r:id="rId37"/>
    <p:sldLayoutId id="2147483694" r:id="rId38"/>
    <p:sldLayoutId id="2147483695" r:id="rId39"/>
    <p:sldLayoutId id="2147483696" r:id="rId40"/>
    <p:sldLayoutId id="2147483676" r:id="rId41"/>
    <p:sldLayoutId id="2147483664" r:id="rId42"/>
    <p:sldLayoutId id="2147483697" r:id="rId43"/>
    <p:sldLayoutId id="2147483724" r:id="rId44"/>
    <p:sldLayoutId id="2147483717" r:id="rId45"/>
    <p:sldLayoutId id="2147483716" r:id="rId46"/>
    <p:sldLayoutId id="2147483710" r:id="rId47"/>
    <p:sldLayoutId id="2147483707" r:id="rId48"/>
    <p:sldLayoutId id="2147483706" r:id="rId49"/>
    <p:sldLayoutId id="2147483698" r:id="rId50"/>
    <p:sldLayoutId id="2147483726" r:id="rId51"/>
    <p:sldLayoutId id="2147483725" r:id="rId52"/>
    <p:sldLayoutId id="2147483699" r:id="rId5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image" Target="../media/image119.png"/><Relationship Id="rId4" Type="http://schemas.openxmlformats.org/officeDocument/2006/relationships/customXml" Target="../ink/ink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0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3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quizizz.com/admin/quiz/63cc34e6fe27af001f0b7ded?source=quiz_shar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1.wdp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E3598BF6-B6A3-97C3-D973-3C7CF498798B}"/>
              </a:ext>
            </a:extLst>
          </p:cNvPr>
          <p:cNvSpPr txBox="1"/>
          <p:nvPr/>
        </p:nvSpPr>
        <p:spPr>
          <a:xfrm>
            <a:off x="495299" y="2820532"/>
            <a:ext cx="7705725" cy="32932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dirty="0">
                <a:highlight>
                  <a:srgbClr val="FFFF00"/>
                </a:highlight>
                <a:cs typeface=". Semi" pitchFamily="50" charset="-78"/>
              </a:rPr>
              <a:t>عبارة اليوم :</a:t>
            </a:r>
          </a:p>
          <a:p>
            <a:pPr algn="ctr"/>
            <a:r>
              <a:rPr lang="en-US" sz="3200" b="0" i="0" dirty="0">
                <a:solidFill>
                  <a:srgbClr val="000000"/>
                </a:solidFill>
                <a:effectLst/>
                <a:latin typeface="Tajawal"/>
              </a:rPr>
              <a:t>Never stop trying. Never stop believing.      </a:t>
            </a:r>
          </a:p>
          <a:p>
            <a:pPr algn="ctr"/>
            <a:r>
              <a:rPr lang="en-US" sz="3200" b="0" i="0" dirty="0">
                <a:solidFill>
                  <a:srgbClr val="000000"/>
                </a:solidFill>
                <a:effectLst/>
                <a:latin typeface="Tajawal"/>
              </a:rPr>
              <a:t>                 Never give   up. Your day will come</a:t>
            </a: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Tajawal"/>
              </a:rPr>
            </a:br>
            <a:endParaRPr lang="en-US" altLang="ko-KR" sz="3200" dirty="0"/>
          </a:p>
          <a:p>
            <a:pPr rtl="1">
              <a:lnSpc>
                <a:spcPct val="150000"/>
              </a:lnSpc>
            </a:pPr>
            <a:r>
              <a:rPr lang="ar-SA" sz="3200" dirty="0">
                <a:cs typeface=". Semi" pitchFamily="50" charset="-78"/>
              </a:rPr>
              <a:t>.</a:t>
            </a:r>
          </a:p>
          <a:p>
            <a:pPr algn="ctr" rtl="1"/>
            <a:endParaRPr lang="ar-SA" sz="3200" dirty="0">
              <a:cs typeface=". Semi" pitchFamily="50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42DFF835-2D39-FEC2-7A25-B47BB3D2AB99}"/>
              </a:ext>
            </a:extLst>
          </p:cNvPr>
          <p:cNvSpPr txBox="1"/>
          <p:nvPr/>
        </p:nvSpPr>
        <p:spPr>
          <a:xfrm>
            <a:off x="7429500" y="1190535"/>
            <a:ext cx="328612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cs typeface=". Semi" pitchFamily="50" charset="-78"/>
              </a:rPr>
              <a:t>اليوم  : الأثنين</a:t>
            </a:r>
          </a:p>
          <a:p>
            <a:pPr algn="r" rtl="1"/>
            <a:r>
              <a:rPr lang="ar-SA" sz="2400" b="1" dirty="0">
                <a:cs typeface=". Semi" pitchFamily="50" charset="-78"/>
              </a:rPr>
              <a:t>التاريخ : 1-7-1444هـ</a:t>
            </a:r>
          </a:p>
          <a:p>
            <a:pPr algn="r" rtl="1"/>
            <a:r>
              <a:rPr lang="ar-SA" sz="2400" b="1" dirty="0">
                <a:cs typeface=". Semi" pitchFamily="50" charset="-78"/>
              </a:rPr>
              <a:t>الصف : ثاني عام </a:t>
            </a:r>
          </a:p>
        </p:txBody>
      </p:sp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>
            <a:extLst>
              <a:ext uri="{FF2B5EF4-FFF2-40B4-BE49-F238E27FC236}">
                <a16:creationId xmlns:a16="http://schemas.microsoft.com/office/drawing/2014/main" id="{15F848CF-50A3-7AB4-7D59-86A0AFE0073F}"/>
              </a:ext>
            </a:extLst>
          </p:cNvPr>
          <p:cNvSpPr txBox="1"/>
          <p:nvPr/>
        </p:nvSpPr>
        <p:spPr>
          <a:xfrm>
            <a:off x="2869749" y="840385"/>
            <a:ext cx="5963478" cy="769441"/>
          </a:xfrm>
          <a:prstGeom prst="rect">
            <a:avLst/>
          </a:prstGeom>
          <a:solidFill>
            <a:srgbClr val="221D1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algn="ctr" rtl="1"/>
            <a:r>
              <a:rPr lang="ar-SA" altLang="ko-KR" sz="44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اهداف درس اليوم:</a:t>
            </a:r>
            <a:endParaRPr lang="ko-KR" altLang="en-US" sz="4400"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67658A1A-5146-FBD1-929E-256C9010D7B6}"/>
              </a:ext>
            </a:extLst>
          </p:cNvPr>
          <p:cNvSpPr txBox="1"/>
          <p:nvPr/>
        </p:nvSpPr>
        <p:spPr>
          <a:xfrm>
            <a:off x="7084451" y="2429099"/>
            <a:ext cx="4153829" cy="6848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800" b="1" dirty="0">
                <a:solidFill>
                  <a:srgbClr val="4E576C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مراحل انشاء موقع الكتروني</a:t>
            </a:r>
          </a:p>
        </p:txBody>
      </p:sp>
      <p:sp>
        <p:nvSpPr>
          <p:cNvPr id="6" name="사각형: 둥근 모서리 2">
            <a:extLst>
              <a:ext uri="{FF2B5EF4-FFF2-40B4-BE49-F238E27FC236}">
                <a16:creationId xmlns:a16="http://schemas.microsoft.com/office/drawing/2014/main" id="{DEF52C46-0007-4386-6A3C-034F1EA72A72}"/>
              </a:ext>
            </a:extLst>
          </p:cNvPr>
          <p:cNvSpPr/>
          <p:nvPr/>
        </p:nvSpPr>
        <p:spPr>
          <a:xfrm>
            <a:off x="4836834" y="2037905"/>
            <a:ext cx="2247617" cy="3729478"/>
          </a:xfrm>
          <a:prstGeom prst="roundRect">
            <a:avLst>
              <a:gd name="adj" fmla="val 50000"/>
            </a:avLst>
          </a:prstGeom>
          <a:noFill/>
          <a:ln w="9525" cap="flat">
            <a:solidFill>
              <a:schemeClr val="bg2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 sz="2000" dirty="0"/>
          </a:p>
        </p:txBody>
      </p:sp>
      <p:sp>
        <p:nvSpPr>
          <p:cNvPr id="7" name="타원 13">
            <a:extLst>
              <a:ext uri="{FF2B5EF4-FFF2-40B4-BE49-F238E27FC236}">
                <a16:creationId xmlns:a16="http://schemas.microsoft.com/office/drawing/2014/main" id="{3F94D398-3051-C40E-13CD-913BB201E98E}"/>
              </a:ext>
            </a:extLst>
          </p:cNvPr>
          <p:cNvSpPr/>
          <p:nvPr/>
        </p:nvSpPr>
        <p:spPr>
          <a:xfrm>
            <a:off x="6657381" y="2383397"/>
            <a:ext cx="721401" cy="714386"/>
          </a:xfrm>
          <a:prstGeom prst="ellipse">
            <a:avLst/>
          </a:prstGeom>
          <a:solidFill>
            <a:srgbClr val="3C84F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ar-SA" altLang="ko-KR" sz="24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  <a:endParaRPr lang="en-US" altLang="ko-KR" sz="2400" b="1"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" name="타원 15">
            <a:extLst>
              <a:ext uri="{FF2B5EF4-FFF2-40B4-BE49-F238E27FC236}">
                <a16:creationId xmlns:a16="http://schemas.microsoft.com/office/drawing/2014/main" id="{9DDA2352-6630-C690-A096-E3FC39116F3E}"/>
              </a:ext>
            </a:extLst>
          </p:cNvPr>
          <p:cNvSpPr/>
          <p:nvPr/>
        </p:nvSpPr>
        <p:spPr>
          <a:xfrm>
            <a:off x="6747132" y="4259091"/>
            <a:ext cx="721401" cy="714386"/>
          </a:xfrm>
          <a:prstGeom prst="ellipse">
            <a:avLst/>
          </a:prstGeom>
          <a:solidFill>
            <a:srgbClr val="FF127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ar-SA" altLang="ko-KR" sz="2400" b="1" dirty="0">
                <a:solidFill>
                  <a:srgbClr val="478685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3</a:t>
            </a:r>
            <a:endParaRPr lang="en-US" altLang="ko-KR" sz="2400" b="1" dirty="0">
              <a:solidFill>
                <a:srgbClr val="478685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타원 13">
            <a:extLst>
              <a:ext uri="{FF2B5EF4-FFF2-40B4-BE49-F238E27FC236}">
                <a16:creationId xmlns:a16="http://schemas.microsoft.com/office/drawing/2014/main" id="{349358C0-B6BE-8EC4-DF13-88FF64BA9D51}"/>
              </a:ext>
            </a:extLst>
          </p:cNvPr>
          <p:cNvSpPr/>
          <p:nvPr/>
        </p:nvSpPr>
        <p:spPr>
          <a:xfrm>
            <a:off x="4452753" y="2542291"/>
            <a:ext cx="721401" cy="714386"/>
          </a:xfrm>
          <a:prstGeom prst="ellipse">
            <a:avLst/>
          </a:prstGeom>
          <a:solidFill>
            <a:srgbClr val="FCD23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ar-SA" altLang="ko-KR" sz="2400" b="1" dirty="0">
                <a:solidFill>
                  <a:srgbClr val="478685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2</a:t>
            </a:r>
            <a:endParaRPr lang="en-US" altLang="ko-KR" sz="2400" b="1" dirty="0">
              <a:solidFill>
                <a:srgbClr val="478685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타원 15">
            <a:extLst>
              <a:ext uri="{FF2B5EF4-FFF2-40B4-BE49-F238E27FC236}">
                <a16:creationId xmlns:a16="http://schemas.microsoft.com/office/drawing/2014/main" id="{13464B26-80AB-B0A8-FA4E-F88A8A94A81B}"/>
              </a:ext>
            </a:extLst>
          </p:cNvPr>
          <p:cNvSpPr/>
          <p:nvPr/>
        </p:nvSpPr>
        <p:spPr>
          <a:xfrm>
            <a:off x="4452752" y="4240045"/>
            <a:ext cx="721401" cy="714386"/>
          </a:xfrm>
          <a:prstGeom prst="ellipse">
            <a:avLst/>
          </a:prstGeom>
          <a:solidFill>
            <a:srgbClr val="FF127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ar-SA" altLang="ko-KR" sz="24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4</a:t>
            </a:r>
            <a:endParaRPr lang="en-US" altLang="ko-KR" sz="2400" b="1"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001CC04-E5DA-CF9C-EC7A-A5A28DBB2B54}"/>
              </a:ext>
            </a:extLst>
          </p:cNvPr>
          <p:cNvSpPr txBox="1"/>
          <p:nvPr/>
        </p:nvSpPr>
        <p:spPr>
          <a:xfrm>
            <a:off x="519080" y="2233917"/>
            <a:ext cx="4290666" cy="133113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800" b="1" dirty="0">
                <a:solidFill>
                  <a:srgbClr val="4E576C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الخصائص التي ينبغي توافرها في الموقع الالكتروني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35A440D-5B19-B245-47A3-8A250B36D8EC}"/>
              </a:ext>
            </a:extLst>
          </p:cNvPr>
          <p:cNvSpPr txBox="1"/>
          <p:nvPr/>
        </p:nvSpPr>
        <p:spPr>
          <a:xfrm>
            <a:off x="7084451" y="4344656"/>
            <a:ext cx="4290666" cy="133113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800" b="1" dirty="0">
                <a:solidFill>
                  <a:srgbClr val="4E576C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تخطيط الصفحات وتجميع </a:t>
            </a:r>
          </a:p>
          <a:p>
            <a:pPr algn="ctr" rtl="1">
              <a:lnSpc>
                <a:spcPct val="150000"/>
              </a:lnSpc>
            </a:pPr>
            <a:r>
              <a:rPr lang="ar-SA" sz="2800" b="1" dirty="0">
                <a:solidFill>
                  <a:srgbClr val="4E576C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النص باستخدام وسم </a:t>
            </a:r>
            <a:r>
              <a:rPr lang="en-US" sz="2800" b="1" dirty="0">
                <a:solidFill>
                  <a:srgbClr val="4E576C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&lt;</a:t>
            </a:r>
            <a:r>
              <a:rPr lang="en-US" sz="2800" b="1" dirty="0" err="1">
                <a:solidFill>
                  <a:srgbClr val="4E576C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Div</a:t>
            </a:r>
            <a:r>
              <a:rPr lang="en-US" sz="2800" b="1" dirty="0">
                <a:solidFill>
                  <a:srgbClr val="4E576C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&gt;</a:t>
            </a:r>
            <a:endParaRPr lang="ar-SA" sz="2800" b="1" dirty="0">
              <a:solidFill>
                <a:srgbClr val="4E576C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95ED065-1E4A-7227-2B0C-5C83EA831F42}"/>
              </a:ext>
            </a:extLst>
          </p:cNvPr>
          <p:cNvSpPr txBox="1"/>
          <p:nvPr/>
        </p:nvSpPr>
        <p:spPr>
          <a:xfrm>
            <a:off x="397121" y="3931671"/>
            <a:ext cx="4290666" cy="6848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800" b="1" dirty="0">
                <a:solidFill>
                  <a:srgbClr val="4E576C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التطبيق العملي</a:t>
            </a:r>
          </a:p>
        </p:txBody>
      </p:sp>
    </p:spTree>
    <p:extLst>
      <p:ext uri="{BB962C8B-B14F-4D97-AF65-F5344CB8AC3E}">
        <p14:creationId xmlns:p14="http://schemas.microsoft.com/office/powerpoint/2010/main" val="307951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ربع نص 19">
            <a:extLst>
              <a:ext uri="{FF2B5EF4-FFF2-40B4-BE49-F238E27FC236}">
                <a16:creationId xmlns:a16="http://schemas.microsoft.com/office/drawing/2014/main" id="{B89A381F-8042-4A2A-B938-F39CA95E90FD}"/>
              </a:ext>
            </a:extLst>
          </p:cNvPr>
          <p:cNvSpPr txBox="1"/>
          <p:nvPr/>
        </p:nvSpPr>
        <p:spPr>
          <a:xfrm>
            <a:off x="934279" y="3548269"/>
            <a:ext cx="9369287" cy="517065"/>
          </a:xfrm>
          <a:custGeom>
            <a:avLst/>
            <a:gdLst>
              <a:gd name="connsiteX0" fmla="*/ 0 w 9369287"/>
              <a:gd name="connsiteY0" fmla="*/ 0 h 517065"/>
              <a:gd name="connsiteX1" fmla="*/ 388156 w 9369287"/>
              <a:gd name="connsiteY1" fmla="*/ 0 h 517065"/>
              <a:gd name="connsiteX2" fmla="*/ 1057391 w 9369287"/>
              <a:gd name="connsiteY2" fmla="*/ 0 h 517065"/>
              <a:gd name="connsiteX3" fmla="*/ 1539240 w 9369287"/>
              <a:gd name="connsiteY3" fmla="*/ 0 h 517065"/>
              <a:gd name="connsiteX4" fmla="*/ 2395861 w 9369287"/>
              <a:gd name="connsiteY4" fmla="*/ 0 h 517065"/>
              <a:gd name="connsiteX5" fmla="*/ 3252481 w 9369287"/>
              <a:gd name="connsiteY5" fmla="*/ 0 h 517065"/>
              <a:gd name="connsiteX6" fmla="*/ 4015409 w 9369287"/>
              <a:gd name="connsiteY6" fmla="*/ 0 h 517065"/>
              <a:gd name="connsiteX7" fmla="*/ 4684643 w 9369287"/>
              <a:gd name="connsiteY7" fmla="*/ 0 h 517065"/>
              <a:gd name="connsiteX8" fmla="*/ 5541264 w 9369287"/>
              <a:gd name="connsiteY8" fmla="*/ 0 h 517065"/>
              <a:gd name="connsiteX9" fmla="*/ 6023113 w 9369287"/>
              <a:gd name="connsiteY9" fmla="*/ 0 h 517065"/>
              <a:gd name="connsiteX10" fmla="*/ 6692348 w 9369287"/>
              <a:gd name="connsiteY10" fmla="*/ 0 h 517065"/>
              <a:gd name="connsiteX11" fmla="*/ 7455276 w 9369287"/>
              <a:gd name="connsiteY11" fmla="*/ 0 h 517065"/>
              <a:gd name="connsiteX12" fmla="*/ 8124510 w 9369287"/>
              <a:gd name="connsiteY12" fmla="*/ 0 h 517065"/>
              <a:gd name="connsiteX13" fmla="*/ 9369287 w 9369287"/>
              <a:gd name="connsiteY13" fmla="*/ 0 h 517065"/>
              <a:gd name="connsiteX14" fmla="*/ 9369287 w 9369287"/>
              <a:gd name="connsiteY14" fmla="*/ 517065 h 517065"/>
              <a:gd name="connsiteX15" fmla="*/ 8793745 w 9369287"/>
              <a:gd name="connsiteY15" fmla="*/ 517065 h 517065"/>
              <a:gd name="connsiteX16" fmla="*/ 8124510 w 9369287"/>
              <a:gd name="connsiteY16" fmla="*/ 517065 h 517065"/>
              <a:gd name="connsiteX17" fmla="*/ 7361583 w 9369287"/>
              <a:gd name="connsiteY17" fmla="*/ 517065 h 517065"/>
              <a:gd name="connsiteX18" fmla="*/ 6879734 w 9369287"/>
              <a:gd name="connsiteY18" fmla="*/ 517065 h 517065"/>
              <a:gd name="connsiteX19" fmla="*/ 6210499 w 9369287"/>
              <a:gd name="connsiteY19" fmla="*/ 517065 h 517065"/>
              <a:gd name="connsiteX20" fmla="*/ 5447571 w 9369287"/>
              <a:gd name="connsiteY20" fmla="*/ 517065 h 517065"/>
              <a:gd name="connsiteX21" fmla="*/ 4965722 w 9369287"/>
              <a:gd name="connsiteY21" fmla="*/ 517065 h 517065"/>
              <a:gd name="connsiteX22" fmla="*/ 4109102 w 9369287"/>
              <a:gd name="connsiteY22" fmla="*/ 517065 h 517065"/>
              <a:gd name="connsiteX23" fmla="*/ 3439867 w 9369287"/>
              <a:gd name="connsiteY23" fmla="*/ 517065 h 517065"/>
              <a:gd name="connsiteX24" fmla="*/ 3051711 w 9369287"/>
              <a:gd name="connsiteY24" fmla="*/ 517065 h 517065"/>
              <a:gd name="connsiteX25" fmla="*/ 2569862 w 9369287"/>
              <a:gd name="connsiteY25" fmla="*/ 517065 h 517065"/>
              <a:gd name="connsiteX26" fmla="*/ 1994320 w 9369287"/>
              <a:gd name="connsiteY26" fmla="*/ 517065 h 517065"/>
              <a:gd name="connsiteX27" fmla="*/ 1418778 w 9369287"/>
              <a:gd name="connsiteY27" fmla="*/ 517065 h 517065"/>
              <a:gd name="connsiteX28" fmla="*/ 0 w 9369287"/>
              <a:gd name="connsiteY28" fmla="*/ 517065 h 517065"/>
              <a:gd name="connsiteX29" fmla="*/ 0 w 9369287"/>
              <a:gd name="connsiteY29" fmla="*/ 0 h 517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369287" h="517065" extrusionOk="0">
                <a:moveTo>
                  <a:pt x="0" y="0"/>
                </a:moveTo>
                <a:cubicBezTo>
                  <a:pt x="131919" y="9794"/>
                  <a:pt x="250861" y="-18613"/>
                  <a:pt x="388156" y="0"/>
                </a:cubicBezTo>
                <a:cubicBezTo>
                  <a:pt x="525451" y="18613"/>
                  <a:pt x="867393" y="-30924"/>
                  <a:pt x="1057391" y="0"/>
                </a:cubicBezTo>
                <a:cubicBezTo>
                  <a:pt x="1247389" y="30924"/>
                  <a:pt x="1432082" y="2055"/>
                  <a:pt x="1539240" y="0"/>
                </a:cubicBezTo>
                <a:cubicBezTo>
                  <a:pt x="1646398" y="-2055"/>
                  <a:pt x="2122623" y="33730"/>
                  <a:pt x="2395861" y="0"/>
                </a:cubicBezTo>
                <a:cubicBezTo>
                  <a:pt x="2669099" y="-33730"/>
                  <a:pt x="2871375" y="24505"/>
                  <a:pt x="3252481" y="0"/>
                </a:cubicBezTo>
                <a:cubicBezTo>
                  <a:pt x="3633587" y="-24505"/>
                  <a:pt x="3665760" y="-11813"/>
                  <a:pt x="4015409" y="0"/>
                </a:cubicBezTo>
                <a:cubicBezTo>
                  <a:pt x="4365058" y="11813"/>
                  <a:pt x="4362252" y="31598"/>
                  <a:pt x="4684643" y="0"/>
                </a:cubicBezTo>
                <a:cubicBezTo>
                  <a:pt x="5007034" y="-31598"/>
                  <a:pt x="5179894" y="3133"/>
                  <a:pt x="5541264" y="0"/>
                </a:cubicBezTo>
                <a:cubicBezTo>
                  <a:pt x="5902634" y="-3133"/>
                  <a:pt x="5821199" y="13383"/>
                  <a:pt x="6023113" y="0"/>
                </a:cubicBezTo>
                <a:cubicBezTo>
                  <a:pt x="6225027" y="-13383"/>
                  <a:pt x="6370560" y="1294"/>
                  <a:pt x="6692348" y="0"/>
                </a:cubicBezTo>
                <a:cubicBezTo>
                  <a:pt x="7014136" y="-1294"/>
                  <a:pt x="7074162" y="34312"/>
                  <a:pt x="7455276" y="0"/>
                </a:cubicBezTo>
                <a:cubicBezTo>
                  <a:pt x="7836390" y="-34312"/>
                  <a:pt x="7900408" y="12135"/>
                  <a:pt x="8124510" y="0"/>
                </a:cubicBezTo>
                <a:cubicBezTo>
                  <a:pt x="8348612" y="-12135"/>
                  <a:pt x="8794157" y="-26293"/>
                  <a:pt x="9369287" y="0"/>
                </a:cubicBezTo>
                <a:cubicBezTo>
                  <a:pt x="9363467" y="188568"/>
                  <a:pt x="9362539" y="378821"/>
                  <a:pt x="9369287" y="517065"/>
                </a:cubicBezTo>
                <a:cubicBezTo>
                  <a:pt x="9219328" y="511617"/>
                  <a:pt x="8969370" y="525502"/>
                  <a:pt x="8793745" y="517065"/>
                </a:cubicBezTo>
                <a:cubicBezTo>
                  <a:pt x="8618120" y="508628"/>
                  <a:pt x="8289094" y="546326"/>
                  <a:pt x="8124510" y="517065"/>
                </a:cubicBezTo>
                <a:cubicBezTo>
                  <a:pt x="7959926" y="487804"/>
                  <a:pt x="7572475" y="508392"/>
                  <a:pt x="7361583" y="517065"/>
                </a:cubicBezTo>
                <a:cubicBezTo>
                  <a:pt x="7150691" y="525738"/>
                  <a:pt x="7074486" y="516360"/>
                  <a:pt x="6879734" y="517065"/>
                </a:cubicBezTo>
                <a:cubicBezTo>
                  <a:pt x="6684982" y="517770"/>
                  <a:pt x="6412196" y="522440"/>
                  <a:pt x="6210499" y="517065"/>
                </a:cubicBezTo>
                <a:cubicBezTo>
                  <a:pt x="6008802" y="511690"/>
                  <a:pt x="5812458" y="523617"/>
                  <a:pt x="5447571" y="517065"/>
                </a:cubicBezTo>
                <a:cubicBezTo>
                  <a:pt x="5082684" y="510513"/>
                  <a:pt x="5194407" y="520964"/>
                  <a:pt x="4965722" y="517065"/>
                </a:cubicBezTo>
                <a:cubicBezTo>
                  <a:pt x="4737037" y="513166"/>
                  <a:pt x="4517946" y="525126"/>
                  <a:pt x="4109102" y="517065"/>
                </a:cubicBezTo>
                <a:cubicBezTo>
                  <a:pt x="3700258" y="509004"/>
                  <a:pt x="3640403" y="503805"/>
                  <a:pt x="3439867" y="517065"/>
                </a:cubicBezTo>
                <a:cubicBezTo>
                  <a:pt x="3239332" y="530325"/>
                  <a:pt x="3228970" y="528318"/>
                  <a:pt x="3051711" y="517065"/>
                </a:cubicBezTo>
                <a:cubicBezTo>
                  <a:pt x="2874452" y="505812"/>
                  <a:pt x="2681115" y="511049"/>
                  <a:pt x="2569862" y="517065"/>
                </a:cubicBezTo>
                <a:cubicBezTo>
                  <a:pt x="2458609" y="523081"/>
                  <a:pt x="2171717" y="520629"/>
                  <a:pt x="1994320" y="517065"/>
                </a:cubicBezTo>
                <a:cubicBezTo>
                  <a:pt x="1816923" y="513501"/>
                  <a:pt x="1540558" y="533256"/>
                  <a:pt x="1418778" y="517065"/>
                </a:cubicBezTo>
                <a:cubicBezTo>
                  <a:pt x="1296998" y="500874"/>
                  <a:pt x="673176" y="545807"/>
                  <a:pt x="0" y="517065"/>
                </a:cubicBezTo>
                <a:cubicBezTo>
                  <a:pt x="-23444" y="344678"/>
                  <a:pt x="13058" y="172415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21348736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2400" dirty="0">
                <a:solidFill>
                  <a:srgbClr val="4E576C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تحديد الهدف والغرض من الموقع ورسم بنيته العامة قبل البدء بتصميم الموقع</a:t>
            </a:r>
            <a:endParaRPr lang="en-US" sz="2400" dirty="0">
              <a:solidFill>
                <a:srgbClr val="4E576C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4" name="رسم 3" descr="سهم ذو خط: منحنى في اتجاه عقارب الساعة مع تعبئة خالصة">
            <a:extLst>
              <a:ext uri="{FF2B5EF4-FFF2-40B4-BE49-F238E27FC236}">
                <a16:creationId xmlns:a16="http://schemas.microsoft.com/office/drawing/2014/main" id="{DE46F65C-FC00-4AA8-A830-D0705D14D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346001" flipH="1" flipV="1">
            <a:off x="9738402" y="2963840"/>
            <a:ext cx="665273" cy="665273"/>
          </a:xfrm>
          <a:prstGeom prst="rect">
            <a:avLst/>
          </a:prstGeom>
        </p:spPr>
      </p:pic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2BD17B9B-D2B5-4DA5-8991-8A17FBAD7A6B}"/>
              </a:ext>
            </a:extLst>
          </p:cNvPr>
          <p:cNvSpPr/>
          <p:nvPr/>
        </p:nvSpPr>
        <p:spPr>
          <a:xfrm flipH="1">
            <a:off x="6772275" y="1654373"/>
            <a:ext cx="5234190" cy="1353870"/>
          </a:xfrm>
          <a:custGeom>
            <a:avLst/>
            <a:gdLst>
              <a:gd name="connsiteX0" fmla="*/ 0 w 4339775"/>
              <a:gd name="connsiteY0" fmla="*/ 0 h 1917700"/>
              <a:gd name="connsiteX1" fmla="*/ 3380925 w 4339775"/>
              <a:gd name="connsiteY1" fmla="*/ 0 h 1917700"/>
              <a:gd name="connsiteX2" fmla="*/ 4339775 w 4339775"/>
              <a:gd name="connsiteY2" fmla="*/ 958850 h 1917700"/>
              <a:gd name="connsiteX3" fmla="*/ 3380925 w 4339775"/>
              <a:gd name="connsiteY3" fmla="*/ 1917700 h 1917700"/>
              <a:gd name="connsiteX4" fmla="*/ 0 w 4339775"/>
              <a:gd name="connsiteY4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9775" h="1917700">
                <a:moveTo>
                  <a:pt x="0" y="0"/>
                </a:moveTo>
                <a:lnTo>
                  <a:pt x="3380925" y="0"/>
                </a:lnTo>
                <a:cubicBezTo>
                  <a:pt x="3910483" y="0"/>
                  <a:pt x="4339775" y="429292"/>
                  <a:pt x="4339775" y="958850"/>
                </a:cubicBezTo>
                <a:cubicBezTo>
                  <a:pt x="4339775" y="1488408"/>
                  <a:pt x="3910483" y="1917700"/>
                  <a:pt x="3380925" y="1917700"/>
                </a:cubicBezTo>
                <a:lnTo>
                  <a:pt x="0" y="1917700"/>
                </a:lnTo>
                <a:close/>
              </a:path>
            </a:pathLst>
          </a:custGeom>
          <a:solidFill>
            <a:srgbClr val="57A3A3"/>
          </a:solidFill>
          <a:ln w="9525" cap="flat">
            <a:noFill/>
            <a:prstDash val="solid"/>
            <a:miter/>
          </a:ln>
        </p:spPr>
        <p:txBody>
          <a:bodyPr wrap="square" lIns="1548000" tIns="36000" rIns="432000" bIns="36000" rtlCol="0" anchor="ctr">
            <a:noAutofit/>
          </a:bodyPr>
          <a:lstStyle/>
          <a:p>
            <a:pPr algn="ctr" rtl="1"/>
            <a:r>
              <a:rPr lang="ar-SA" sz="24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التخطيط</a:t>
            </a:r>
            <a:endParaRPr lang="en-US" sz="2400"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89A238F2-D3D5-4C91-98F8-67EFBBCA2544}"/>
              </a:ext>
            </a:extLst>
          </p:cNvPr>
          <p:cNvSpPr txBox="1"/>
          <p:nvPr/>
        </p:nvSpPr>
        <p:spPr>
          <a:xfrm>
            <a:off x="583095" y="724190"/>
            <a:ext cx="11025809" cy="52322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FE876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مراحل انشاء الموقع الالكتروني</a:t>
            </a:r>
            <a:r>
              <a:rPr lang="ar-JO" sz="2800" b="1" dirty="0">
                <a:solidFill>
                  <a:srgbClr val="FE876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: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2C91498-77A6-A61B-1E2C-A71EAA677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1EEED"/>
              </a:clrFrom>
              <a:clrTo>
                <a:srgbClr val="F1EE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3" r="62132" b="72716"/>
          <a:stretch/>
        </p:blipFill>
        <p:spPr bwMode="auto">
          <a:xfrm>
            <a:off x="1696641" y="1857778"/>
            <a:ext cx="2808312" cy="157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934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صر نائب للمحتوى 2">
            <a:extLst>
              <a:ext uri="{FF2B5EF4-FFF2-40B4-BE49-F238E27FC236}">
                <a16:creationId xmlns:a16="http://schemas.microsoft.com/office/drawing/2014/main" id="{6E3B6B34-12CF-4114-A65C-05DC8B775B3F}"/>
              </a:ext>
            </a:extLst>
          </p:cNvPr>
          <p:cNvSpPr txBox="1">
            <a:spLocks/>
          </p:cNvSpPr>
          <p:nvPr/>
        </p:nvSpPr>
        <p:spPr>
          <a:xfrm>
            <a:off x="1547538" y="3579278"/>
            <a:ext cx="8668272" cy="2901036"/>
          </a:xfrm>
          <a:custGeom>
            <a:avLst/>
            <a:gdLst>
              <a:gd name="connsiteX0" fmla="*/ 0 w 8668272"/>
              <a:gd name="connsiteY0" fmla="*/ 0 h 2901036"/>
              <a:gd name="connsiteX1" fmla="*/ 406742 w 8668272"/>
              <a:gd name="connsiteY1" fmla="*/ 0 h 2901036"/>
              <a:gd name="connsiteX2" fmla="*/ 986849 w 8668272"/>
              <a:gd name="connsiteY2" fmla="*/ 0 h 2901036"/>
              <a:gd name="connsiteX3" fmla="*/ 1480274 w 8668272"/>
              <a:gd name="connsiteY3" fmla="*/ 0 h 2901036"/>
              <a:gd name="connsiteX4" fmla="*/ 2060382 w 8668272"/>
              <a:gd name="connsiteY4" fmla="*/ 0 h 2901036"/>
              <a:gd name="connsiteX5" fmla="*/ 2727172 w 8668272"/>
              <a:gd name="connsiteY5" fmla="*/ 0 h 2901036"/>
              <a:gd name="connsiteX6" fmla="*/ 3567327 w 8668272"/>
              <a:gd name="connsiteY6" fmla="*/ 0 h 2901036"/>
              <a:gd name="connsiteX7" fmla="*/ 4407483 w 8668272"/>
              <a:gd name="connsiteY7" fmla="*/ 0 h 2901036"/>
              <a:gd name="connsiteX8" fmla="*/ 4987590 w 8668272"/>
              <a:gd name="connsiteY8" fmla="*/ 0 h 2901036"/>
              <a:gd name="connsiteX9" fmla="*/ 5481015 w 8668272"/>
              <a:gd name="connsiteY9" fmla="*/ 0 h 2901036"/>
              <a:gd name="connsiteX10" fmla="*/ 6234488 w 8668272"/>
              <a:gd name="connsiteY10" fmla="*/ 0 h 2901036"/>
              <a:gd name="connsiteX11" fmla="*/ 6901278 w 8668272"/>
              <a:gd name="connsiteY11" fmla="*/ 0 h 2901036"/>
              <a:gd name="connsiteX12" fmla="*/ 7308020 w 8668272"/>
              <a:gd name="connsiteY12" fmla="*/ 0 h 2901036"/>
              <a:gd name="connsiteX13" fmla="*/ 7974810 w 8668272"/>
              <a:gd name="connsiteY13" fmla="*/ 0 h 2901036"/>
              <a:gd name="connsiteX14" fmla="*/ 8668272 w 8668272"/>
              <a:gd name="connsiteY14" fmla="*/ 0 h 2901036"/>
              <a:gd name="connsiteX15" fmla="*/ 8668272 w 8668272"/>
              <a:gd name="connsiteY15" fmla="*/ 638228 h 2901036"/>
              <a:gd name="connsiteX16" fmla="*/ 8668272 w 8668272"/>
              <a:gd name="connsiteY16" fmla="*/ 1189425 h 2901036"/>
              <a:gd name="connsiteX17" fmla="*/ 8668272 w 8668272"/>
              <a:gd name="connsiteY17" fmla="*/ 1827653 h 2901036"/>
              <a:gd name="connsiteX18" fmla="*/ 8668272 w 8668272"/>
              <a:gd name="connsiteY18" fmla="*/ 2901036 h 2901036"/>
              <a:gd name="connsiteX19" fmla="*/ 8001482 w 8668272"/>
              <a:gd name="connsiteY19" fmla="*/ 2901036 h 2901036"/>
              <a:gd name="connsiteX20" fmla="*/ 7594740 w 8668272"/>
              <a:gd name="connsiteY20" fmla="*/ 2901036 h 2901036"/>
              <a:gd name="connsiteX21" fmla="*/ 6754584 w 8668272"/>
              <a:gd name="connsiteY21" fmla="*/ 2901036 h 2901036"/>
              <a:gd name="connsiteX22" fmla="*/ 6174477 w 8668272"/>
              <a:gd name="connsiteY22" fmla="*/ 2901036 h 2901036"/>
              <a:gd name="connsiteX23" fmla="*/ 5421004 w 8668272"/>
              <a:gd name="connsiteY23" fmla="*/ 2901036 h 2901036"/>
              <a:gd name="connsiteX24" fmla="*/ 4840897 w 8668272"/>
              <a:gd name="connsiteY24" fmla="*/ 2901036 h 2901036"/>
              <a:gd name="connsiteX25" fmla="*/ 4087424 w 8668272"/>
              <a:gd name="connsiteY25" fmla="*/ 2901036 h 2901036"/>
              <a:gd name="connsiteX26" fmla="*/ 3333951 w 8668272"/>
              <a:gd name="connsiteY26" fmla="*/ 2901036 h 2901036"/>
              <a:gd name="connsiteX27" fmla="*/ 2927209 w 8668272"/>
              <a:gd name="connsiteY27" fmla="*/ 2901036 h 2901036"/>
              <a:gd name="connsiteX28" fmla="*/ 2173736 w 8668272"/>
              <a:gd name="connsiteY28" fmla="*/ 2901036 h 2901036"/>
              <a:gd name="connsiteX29" fmla="*/ 1333580 w 8668272"/>
              <a:gd name="connsiteY29" fmla="*/ 2901036 h 2901036"/>
              <a:gd name="connsiteX30" fmla="*/ 840156 w 8668272"/>
              <a:gd name="connsiteY30" fmla="*/ 2901036 h 2901036"/>
              <a:gd name="connsiteX31" fmla="*/ 0 w 8668272"/>
              <a:gd name="connsiteY31" fmla="*/ 2901036 h 2901036"/>
              <a:gd name="connsiteX32" fmla="*/ 0 w 8668272"/>
              <a:gd name="connsiteY32" fmla="*/ 2349839 h 2901036"/>
              <a:gd name="connsiteX33" fmla="*/ 0 w 8668272"/>
              <a:gd name="connsiteY33" fmla="*/ 1711611 h 2901036"/>
              <a:gd name="connsiteX34" fmla="*/ 0 w 8668272"/>
              <a:gd name="connsiteY34" fmla="*/ 1073383 h 2901036"/>
              <a:gd name="connsiteX35" fmla="*/ 0 w 8668272"/>
              <a:gd name="connsiteY35" fmla="*/ 0 h 290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668272" h="2901036" fill="none" extrusionOk="0">
                <a:moveTo>
                  <a:pt x="0" y="0"/>
                </a:moveTo>
                <a:cubicBezTo>
                  <a:pt x="88522" y="-12918"/>
                  <a:pt x="277691" y="-19984"/>
                  <a:pt x="406742" y="0"/>
                </a:cubicBezTo>
                <a:cubicBezTo>
                  <a:pt x="535793" y="19984"/>
                  <a:pt x="837089" y="15799"/>
                  <a:pt x="986849" y="0"/>
                </a:cubicBezTo>
                <a:cubicBezTo>
                  <a:pt x="1136609" y="-15799"/>
                  <a:pt x="1302822" y="-21296"/>
                  <a:pt x="1480274" y="0"/>
                </a:cubicBezTo>
                <a:cubicBezTo>
                  <a:pt x="1657726" y="21296"/>
                  <a:pt x="1782671" y="-25878"/>
                  <a:pt x="2060382" y="0"/>
                </a:cubicBezTo>
                <a:cubicBezTo>
                  <a:pt x="2338093" y="25878"/>
                  <a:pt x="2509866" y="19041"/>
                  <a:pt x="2727172" y="0"/>
                </a:cubicBezTo>
                <a:cubicBezTo>
                  <a:pt x="2944478" y="-19041"/>
                  <a:pt x="3363681" y="-16245"/>
                  <a:pt x="3567327" y="0"/>
                </a:cubicBezTo>
                <a:cubicBezTo>
                  <a:pt x="3770974" y="16245"/>
                  <a:pt x="4104824" y="-40420"/>
                  <a:pt x="4407483" y="0"/>
                </a:cubicBezTo>
                <a:cubicBezTo>
                  <a:pt x="4710142" y="40420"/>
                  <a:pt x="4814680" y="-22075"/>
                  <a:pt x="4987590" y="0"/>
                </a:cubicBezTo>
                <a:cubicBezTo>
                  <a:pt x="5160500" y="22075"/>
                  <a:pt x="5306169" y="19706"/>
                  <a:pt x="5481015" y="0"/>
                </a:cubicBezTo>
                <a:cubicBezTo>
                  <a:pt x="5655862" y="-19706"/>
                  <a:pt x="5923579" y="-11745"/>
                  <a:pt x="6234488" y="0"/>
                </a:cubicBezTo>
                <a:cubicBezTo>
                  <a:pt x="6545397" y="11745"/>
                  <a:pt x="6644179" y="30153"/>
                  <a:pt x="6901278" y="0"/>
                </a:cubicBezTo>
                <a:cubicBezTo>
                  <a:pt x="7158377" y="-30153"/>
                  <a:pt x="7127151" y="-13925"/>
                  <a:pt x="7308020" y="0"/>
                </a:cubicBezTo>
                <a:cubicBezTo>
                  <a:pt x="7488889" y="13925"/>
                  <a:pt x="7833751" y="-9695"/>
                  <a:pt x="7974810" y="0"/>
                </a:cubicBezTo>
                <a:cubicBezTo>
                  <a:pt x="8115869" y="9695"/>
                  <a:pt x="8465010" y="-32796"/>
                  <a:pt x="8668272" y="0"/>
                </a:cubicBezTo>
                <a:cubicBezTo>
                  <a:pt x="8662346" y="140223"/>
                  <a:pt x="8697400" y="476113"/>
                  <a:pt x="8668272" y="638228"/>
                </a:cubicBezTo>
                <a:cubicBezTo>
                  <a:pt x="8639144" y="800343"/>
                  <a:pt x="8645529" y="1032346"/>
                  <a:pt x="8668272" y="1189425"/>
                </a:cubicBezTo>
                <a:cubicBezTo>
                  <a:pt x="8691015" y="1346504"/>
                  <a:pt x="8683968" y="1572502"/>
                  <a:pt x="8668272" y="1827653"/>
                </a:cubicBezTo>
                <a:cubicBezTo>
                  <a:pt x="8652576" y="2082804"/>
                  <a:pt x="8663643" y="2624531"/>
                  <a:pt x="8668272" y="2901036"/>
                </a:cubicBezTo>
                <a:cubicBezTo>
                  <a:pt x="8363579" y="2895219"/>
                  <a:pt x="8282945" y="2883957"/>
                  <a:pt x="8001482" y="2901036"/>
                </a:cubicBezTo>
                <a:cubicBezTo>
                  <a:pt x="7720019" y="2918116"/>
                  <a:pt x="7677031" y="2885328"/>
                  <a:pt x="7594740" y="2901036"/>
                </a:cubicBezTo>
                <a:cubicBezTo>
                  <a:pt x="7512449" y="2916744"/>
                  <a:pt x="7086179" y="2878461"/>
                  <a:pt x="6754584" y="2901036"/>
                </a:cubicBezTo>
                <a:cubicBezTo>
                  <a:pt x="6422989" y="2923611"/>
                  <a:pt x="6456870" y="2915481"/>
                  <a:pt x="6174477" y="2901036"/>
                </a:cubicBezTo>
                <a:cubicBezTo>
                  <a:pt x="5892084" y="2886591"/>
                  <a:pt x="5729381" y="2913291"/>
                  <a:pt x="5421004" y="2901036"/>
                </a:cubicBezTo>
                <a:cubicBezTo>
                  <a:pt x="5112627" y="2888781"/>
                  <a:pt x="4958497" y="2921150"/>
                  <a:pt x="4840897" y="2901036"/>
                </a:cubicBezTo>
                <a:cubicBezTo>
                  <a:pt x="4723297" y="2880922"/>
                  <a:pt x="4378262" y="2888039"/>
                  <a:pt x="4087424" y="2901036"/>
                </a:cubicBezTo>
                <a:cubicBezTo>
                  <a:pt x="3796586" y="2914033"/>
                  <a:pt x="3583893" y="2890417"/>
                  <a:pt x="3333951" y="2901036"/>
                </a:cubicBezTo>
                <a:cubicBezTo>
                  <a:pt x="3084009" y="2911655"/>
                  <a:pt x="3044744" y="2913130"/>
                  <a:pt x="2927209" y="2901036"/>
                </a:cubicBezTo>
                <a:cubicBezTo>
                  <a:pt x="2809674" y="2888942"/>
                  <a:pt x="2545606" y="2874484"/>
                  <a:pt x="2173736" y="2901036"/>
                </a:cubicBezTo>
                <a:cubicBezTo>
                  <a:pt x="1801866" y="2927588"/>
                  <a:pt x="1655095" y="2881221"/>
                  <a:pt x="1333580" y="2901036"/>
                </a:cubicBezTo>
                <a:cubicBezTo>
                  <a:pt x="1012065" y="2920851"/>
                  <a:pt x="1063307" y="2925400"/>
                  <a:pt x="840156" y="2901036"/>
                </a:cubicBezTo>
                <a:cubicBezTo>
                  <a:pt x="617005" y="2876672"/>
                  <a:pt x="349352" y="2903100"/>
                  <a:pt x="0" y="2901036"/>
                </a:cubicBezTo>
                <a:cubicBezTo>
                  <a:pt x="-4962" y="2648100"/>
                  <a:pt x="-22405" y="2581878"/>
                  <a:pt x="0" y="2349839"/>
                </a:cubicBezTo>
                <a:cubicBezTo>
                  <a:pt x="22405" y="2117800"/>
                  <a:pt x="-15098" y="1856213"/>
                  <a:pt x="0" y="1711611"/>
                </a:cubicBezTo>
                <a:cubicBezTo>
                  <a:pt x="15098" y="1567009"/>
                  <a:pt x="16266" y="1309334"/>
                  <a:pt x="0" y="1073383"/>
                </a:cubicBezTo>
                <a:cubicBezTo>
                  <a:pt x="-16266" y="837432"/>
                  <a:pt x="-47709" y="247065"/>
                  <a:pt x="0" y="0"/>
                </a:cubicBezTo>
                <a:close/>
              </a:path>
              <a:path w="8668272" h="2901036" stroke="0" extrusionOk="0">
                <a:moveTo>
                  <a:pt x="0" y="0"/>
                </a:moveTo>
                <a:cubicBezTo>
                  <a:pt x="119685" y="20931"/>
                  <a:pt x="302202" y="-8713"/>
                  <a:pt x="493425" y="0"/>
                </a:cubicBezTo>
                <a:cubicBezTo>
                  <a:pt x="684648" y="8713"/>
                  <a:pt x="762253" y="-7698"/>
                  <a:pt x="900167" y="0"/>
                </a:cubicBezTo>
                <a:cubicBezTo>
                  <a:pt x="1038081" y="7698"/>
                  <a:pt x="1337175" y="17431"/>
                  <a:pt x="1653640" y="0"/>
                </a:cubicBezTo>
                <a:cubicBezTo>
                  <a:pt x="1970105" y="-17431"/>
                  <a:pt x="1901441" y="5726"/>
                  <a:pt x="2060382" y="0"/>
                </a:cubicBezTo>
                <a:cubicBezTo>
                  <a:pt x="2219323" y="-5726"/>
                  <a:pt x="2696961" y="19342"/>
                  <a:pt x="2900537" y="0"/>
                </a:cubicBezTo>
                <a:cubicBezTo>
                  <a:pt x="3104114" y="-19342"/>
                  <a:pt x="3208362" y="23205"/>
                  <a:pt x="3393962" y="0"/>
                </a:cubicBezTo>
                <a:cubicBezTo>
                  <a:pt x="3579563" y="-23205"/>
                  <a:pt x="3731542" y="-8310"/>
                  <a:pt x="4060752" y="0"/>
                </a:cubicBezTo>
                <a:cubicBezTo>
                  <a:pt x="4389962" y="8310"/>
                  <a:pt x="4446854" y="14566"/>
                  <a:pt x="4554177" y="0"/>
                </a:cubicBezTo>
                <a:cubicBezTo>
                  <a:pt x="4661501" y="-14566"/>
                  <a:pt x="5061999" y="35311"/>
                  <a:pt x="5307650" y="0"/>
                </a:cubicBezTo>
                <a:cubicBezTo>
                  <a:pt x="5553301" y="-35311"/>
                  <a:pt x="5738952" y="-5067"/>
                  <a:pt x="5974440" y="0"/>
                </a:cubicBezTo>
                <a:cubicBezTo>
                  <a:pt x="6209928" y="5067"/>
                  <a:pt x="6349008" y="-9714"/>
                  <a:pt x="6467864" y="0"/>
                </a:cubicBezTo>
                <a:cubicBezTo>
                  <a:pt x="6586720" y="9714"/>
                  <a:pt x="6780686" y="-24527"/>
                  <a:pt x="6961289" y="0"/>
                </a:cubicBezTo>
                <a:cubicBezTo>
                  <a:pt x="7141893" y="24527"/>
                  <a:pt x="7213301" y="22654"/>
                  <a:pt x="7454714" y="0"/>
                </a:cubicBezTo>
                <a:cubicBezTo>
                  <a:pt x="7696128" y="-22654"/>
                  <a:pt x="7742094" y="-3836"/>
                  <a:pt x="7948139" y="0"/>
                </a:cubicBezTo>
                <a:cubicBezTo>
                  <a:pt x="8154185" y="3836"/>
                  <a:pt x="8319441" y="-28900"/>
                  <a:pt x="8668272" y="0"/>
                </a:cubicBezTo>
                <a:cubicBezTo>
                  <a:pt x="8693354" y="287756"/>
                  <a:pt x="8674523" y="310984"/>
                  <a:pt x="8668272" y="609218"/>
                </a:cubicBezTo>
                <a:cubicBezTo>
                  <a:pt x="8662021" y="907452"/>
                  <a:pt x="8640750" y="978988"/>
                  <a:pt x="8668272" y="1218435"/>
                </a:cubicBezTo>
                <a:cubicBezTo>
                  <a:pt x="8695794" y="1457882"/>
                  <a:pt x="8677375" y="1560015"/>
                  <a:pt x="8668272" y="1740622"/>
                </a:cubicBezTo>
                <a:cubicBezTo>
                  <a:pt x="8659169" y="1921229"/>
                  <a:pt x="8664610" y="2106842"/>
                  <a:pt x="8668272" y="2233798"/>
                </a:cubicBezTo>
                <a:cubicBezTo>
                  <a:pt x="8671934" y="2360754"/>
                  <a:pt x="8679677" y="2757555"/>
                  <a:pt x="8668272" y="2901036"/>
                </a:cubicBezTo>
                <a:cubicBezTo>
                  <a:pt x="8531724" y="2900662"/>
                  <a:pt x="8357021" y="2877375"/>
                  <a:pt x="8174847" y="2901036"/>
                </a:cubicBezTo>
                <a:cubicBezTo>
                  <a:pt x="7992673" y="2924697"/>
                  <a:pt x="7903429" y="2898267"/>
                  <a:pt x="7681423" y="2901036"/>
                </a:cubicBezTo>
                <a:cubicBezTo>
                  <a:pt x="7459417" y="2903805"/>
                  <a:pt x="7295345" y="2912490"/>
                  <a:pt x="7014632" y="2901036"/>
                </a:cubicBezTo>
                <a:cubicBezTo>
                  <a:pt x="6733919" y="2889582"/>
                  <a:pt x="6441134" y="2901804"/>
                  <a:pt x="6174477" y="2901036"/>
                </a:cubicBezTo>
                <a:cubicBezTo>
                  <a:pt x="5907821" y="2900268"/>
                  <a:pt x="5814372" y="2878410"/>
                  <a:pt x="5681052" y="2901036"/>
                </a:cubicBezTo>
                <a:cubicBezTo>
                  <a:pt x="5547733" y="2923662"/>
                  <a:pt x="5253436" y="2928791"/>
                  <a:pt x="5014262" y="2901036"/>
                </a:cubicBezTo>
                <a:cubicBezTo>
                  <a:pt x="4775088" y="2873282"/>
                  <a:pt x="4594971" y="2885392"/>
                  <a:pt x="4347472" y="2901036"/>
                </a:cubicBezTo>
                <a:cubicBezTo>
                  <a:pt x="4099973" y="2916681"/>
                  <a:pt x="4066101" y="2908003"/>
                  <a:pt x="3940730" y="2901036"/>
                </a:cubicBezTo>
                <a:cubicBezTo>
                  <a:pt x="3815359" y="2894069"/>
                  <a:pt x="3706838" y="2920662"/>
                  <a:pt x="3533988" y="2901036"/>
                </a:cubicBezTo>
                <a:cubicBezTo>
                  <a:pt x="3361138" y="2881410"/>
                  <a:pt x="2955339" y="2865223"/>
                  <a:pt x="2693832" y="2901036"/>
                </a:cubicBezTo>
                <a:cubicBezTo>
                  <a:pt x="2432325" y="2936849"/>
                  <a:pt x="2212344" y="2921144"/>
                  <a:pt x="2027042" y="2901036"/>
                </a:cubicBezTo>
                <a:cubicBezTo>
                  <a:pt x="1841740" y="2880929"/>
                  <a:pt x="1526379" y="2891788"/>
                  <a:pt x="1360252" y="2901036"/>
                </a:cubicBezTo>
                <a:cubicBezTo>
                  <a:pt x="1194125" y="2910285"/>
                  <a:pt x="292036" y="2907776"/>
                  <a:pt x="0" y="2901036"/>
                </a:cubicBezTo>
                <a:cubicBezTo>
                  <a:pt x="6437" y="2676568"/>
                  <a:pt x="-18156" y="2516353"/>
                  <a:pt x="0" y="2378850"/>
                </a:cubicBezTo>
                <a:cubicBezTo>
                  <a:pt x="18156" y="2241347"/>
                  <a:pt x="13476" y="1918444"/>
                  <a:pt x="0" y="1798642"/>
                </a:cubicBezTo>
                <a:cubicBezTo>
                  <a:pt x="-13476" y="1678840"/>
                  <a:pt x="6117" y="1450674"/>
                  <a:pt x="0" y="1276456"/>
                </a:cubicBezTo>
                <a:cubicBezTo>
                  <a:pt x="-6117" y="1102238"/>
                  <a:pt x="10749" y="891052"/>
                  <a:pt x="0" y="638228"/>
                </a:cubicBezTo>
                <a:cubicBezTo>
                  <a:pt x="-10749" y="385404"/>
                  <a:pt x="-28860" y="224908"/>
                  <a:pt x="0" y="0"/>
                </a:cubicBezTo>
                <a:close/>
              </a:path>
            </a:pathLst>
          </a:custGeom>
          <a:ln w="127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20359678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r" rtl="1">
              <a:buFont typeface="Symbol" panose="05050102010706020507" pitchFamily="18" charset="2"/>
              <a:buChar char=""/>
            </a:pPr>
            <a:endParaRPr lang="ar-SA" sz="400" dirty="0">
              <a:solidFill>
                <a:srgbClr val="4E576C"/>
              </a:solidFill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 marL="0" indent="0" algn="r" rtl="1">
              <a:buNone/>
            </a:pPr>
            <a:r>
              <a:rPr lang="ar-SA" sz="2400" dirty="0">
                <a:solidFill>
                  <a:srgbClr val="4E576C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.</a:t>
            </a:r>
          </a:p>
        </p:txBody>
      </p:sp>
      <p:pic>
        <p:nvPicPr>
          <p:cNvPr id="12" name="رسم 11" descr="سهم ذو خط: منحنى في اتجاه عقارب الساعة مع تعبئة خالصة">
            <a:extLst>
              <a:ext uri="{FF2B5EF4-FFF2-40B4-BE49-F238E27FC236}">
                <a16:creationId xmlns:a16="http://schemas.microsoft.com/office/drawing/2014/main" id="{47CB2F0C-E936-4FF2-88AC-488F98495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14257" flipH="1" flipV="1">
            <a:off x="7079458" y="2961123"/>
            <a:ext cx="665273" cy="665273"/>
          </a:xfrm>
          <a:prstGeom prst="rect">
            <a:avLst/>
          </a:prstGeom>
        </p:spPr>
      </p:pic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2BD17B9B-D2B5-4DA5-8991-8A17FBAD7A6B}"/>
              </a:ext>
            </a:extLst>
          </p:cNvPr>
          <p:cNvSpPr/>
          <p:nvPr/>
        </p:nvSpPr>
        <p:spPr>
          <a:xfrm flipH="1">
            <a:off x="7656640" y="1654373"/>
            <a:ext cx="4332671" cy="1353870"/>
          </a:xfrm>
          <a:custGeom>
            <a:avLst/>
            <a:gdLst>
              <a:gd name="connsiteX0" fmla="*/ 0 w 4339775"/>
              <a:gd name="connsiteY0" fmla="*/ 0 h 1917700"/>
              <a:gd name="connsiteX1" fmla="*/ 3380925 w 4339775"/>
              <a:gd name="connsiteY1" fmla="*/ 0 h 1917700"/>
              <a:gd name="connsiteX2" fmla="*/ 4339775 w 4339775"/>
              <a:gd name="connsiteY2" fmla="*/ 958850 h 1917700"/>
              <a:gd name="connsiteX3" fmla="*/ 3380925 w 4339775"/>
              <a:gd name="connsiteY3" fmla="*/ 1917700 h 1917700"/>
              <a:gd name="connsiteX4" fmla="*/ 0 w 4339775"/>
              <a:gd name="connsiteY4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9775" h="1917700">
                <a:moveTo>
                  <a:pt x="0" y="0"/>
                </a:moveTo>
                <a:lnTo>
                  <a:pt x="3380925" y="0"/>
                </a:lnTo>
                <a:cubicBezTo>
                  <a:pt x="3910483" y="0"/>
                  <a:pt x="4339775" y="429292"/>
                  <a:pt x="4339775" y="958850"/>
                </a:cubicBezTo>
                <a:cubicBezTo>
                  <a:pt x="4339775" y="1488408"/>
                  <a:pt x="3910483" y="1917700"/>
                  <a:pt x="3380925" y="1917700"/>
                </a:cubicBezTo>
                <a:lnTo>
                  <a:pt x="0" y="1917700"/>
                </a:lnTo>
                <a:close/>
              </a:path>
            </a:pathLst>
          </a:custGeom>
          <a:solidFill>
            <a:srgbClr val="57A3A3"/>
          </a:solidFill>
          <a:ln w="9525" cap="flat">
            <a:noFill/>
            <a:prstDash val="solid"/>
            <a:miter/>
          </a:ln>
        </p:spPr>
        <p:txBody>
          <a:bodyPr wrap="square" lIns="1548000" tIns="36000" rIns="432000" bIns="36000" rtlCol="0" anchor="ctr">
            <a:noAutofit/>
          </a:bodyPr>
          <a:lstStyle/>
          <a:p>
            <a:pPr algn="ctr" rtl="1"/>
            <a:r>
              <a:rPr lang="ar-SA" sz="24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التخطيط</a:t>
            </a:r>
            <a:endParaRPr lang="en-US" sz="2400"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6C17B792-D70A-4555-89EC-C959D5A319DE}"/>
              </a:ext>
            </a:extLst>
          </p:cNvPr>
          <p:cNvSpPr/>
          <p:nvPr/>
        </p:nvSpPr>
        <p:spPr>
          <a:xfrm flipH="1">
            <a:off x="4972049" y="1654373"/>
            <a:ext cx="3985195" cy="1353870"/>
          </a:xfrm>
          <a:custGeom>
            <a:avLst/>
            <a:gdLst>
              <a:gd name="connsiteX0" fmla="*/ 0 w 4339775"/>
              <a:gd name="connsiteY0" fmla="*/ 0 h 1917700"/>
              <a:gd name="connsiteX1" fmla="*/ 3380925 w 4339775"/>
              <a:gd name="connsiteY1" fmla="*/ 0 h 1917700"/>
              <a:gd name="connsiteX2" fmla="*/ 4339775 w 4339775"/>
              <a:gd name="connsiteY2" fmla="*/ 958850 h 1917700"/>
              <a:gd name="connsiteX3" fmla="*/ 3380925 w 4339775"/>
              <a:gd name="connsiteY3" fmla="*/ 1917700 h 1917700"/>
              <a:gd name="connsiteX4" fmla="*/ 0 w 4339775"/>
              <a:gd name="connsiteY4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9775" h="1917700">
                <a:moveTo>
                  <a:pt x="0" y="0"/>
                </a:moveTo>
                <a:lnTo>
                  <a:pt x="3380925" y="0"/>
                </a:lnTo>
                <a:cubicBezTo>
                  <a:pt x="3910483" y="0"/>
                  <a:pt x="4339775" y="429292"/>
                  <a:pt x="4339775" y="958850"/>
                </a:cubicBezTo>
                <a:cubicBezTo>
                  <a:pt x="4339775" y="1488408"/>
                  <a:pt x="3910483" y="1917700"/>
                  <a:pt x="3380925" y="1917700"/>
                </a:cubicBezTo>
                <a:lnTo>
                  <a:pt x="0" y="1917700"/>
                </a:lnTo>
                <a:close/>
              </a:path>
            </a:pathLst>
          </a:custGeom>
          <a:solidFill>
            <a:srgbClr val="47BABA"/>
          </a:solidFill>
          <a:ln w="9525" cap="flat">
            <a:noFill/>
            <a:prstDash val="solid"/>
            <a:miter/>
          </a:ln>
        </p:spPr>
        <p:txBody>
          <a:bodyPr wrap="square" lIns="1548000" tIns="36000" rIns="432000" bIns="36000" rtlCol="0" anchor="ctr">
            <a:noAutofit/>
          </a:bodyPr>
          <a:lstStyle/>
          <a:p>
            <a:pPr algn="ctr" rtl="1"/>
            <a:r>
              <a:rPr lang="ar-SA" altLang="ko-KR" sz="24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التصميم</a:t>
            </a:r>
            <a:endParaRPr lang="ko-KR" altLang="en-US" sz="2400"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066D397-52D0-4FFF-AFBF-1FF654AD8B8B}"/>
              </a:ext>
            </a:extLst>
          </p:cNvPr>
          <p:cNvSpPr txBox="1"/>
          <p:nvPr/>
        </p:nvSpPr>
        <p:spPr>
          <a:xfrm>
            <a:off x="225288" y="695615"/>
            <a:ext cx="11025809" cy="52322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FE876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مراحل انشاء الموقع الالكتروني</a:t>
            </a:r>
            <a:r>
              <a:rPr lang="ar-JO" sz="2800" b="1" dirty="0">
                <a:solidFill>
                  <a:srgbClr val="FE876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: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0BCA376-086D-48B2-972A-4B5798C86CF5}"/>
              </a:ext>
            </a:extLst>
          </p:cNvPr>
          <p:cNvSpPr txBox="1"/>
          <p:nvPr/>
        </p:nvSpPr>
        <p:spPr>
          <a:xfrm>
            <a:off x="1057275" y="3633967"/>
            <a:ext cx="100774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dirty="0">
                <a:solidFill>
                  <a:srgbClr val="4E576C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تكوين صورة واضحة عن الموقع ومحتوياته يرسم المخطط العام للصفحة الرئيسية </a:t>
            </a:r>
          </a:p>
          <a:p>
            <a:pPr algn="r" rtl="1"/>
            <a:r>
              <a:rPr lang="ar-SA" sz="2400" dirty="0">
                <a:solidFill>
                  <a:srgbClr val="4E576C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والصفحات الفرعية للموقع على ورق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CC5DC86-C2A0-131D-7D66-E1B5E6039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6" r="62132" b="52646"/>
          <a:stretch/>
        </p:blipFill>
        <p:spPr bwMode="auto">
          <a:xfrm>
            <a:off x="1306116" y="2270542"/>
            <a:ext cx="2808312" cy="115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144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1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صر نائب للمحتوى 2">
            <a:extLst>
              <a:ext uri="{FF2B5EF4-FFF2-40B4-BE49-F238E27FC236}">
                <a16:creationId xmlns:a16="http://schemas.microsoft.com/office/drawing/2014/main" id="{6E3B6B34-12CF-4114-A65C-05DC8B775B3F}"/>
              </a:ext>
            </a:extLst>
          </p:cNvPr>
          <p:cNvSpPr txBox="1">
            <a:spLocks/>
          </p:cNvSpPr>
          <p:nvPr/>
        </p:nvSpPr>
        <p:spPr>
          <a:xfrm>
            <a:off x="1370849" y="3684817"/>
            <a:ext cx="9021649" cy="2436510"/>
          </a:xfrm>
          <a:custGeom>
            <a:avLst/>
            <a:gdLst>
              <a:gd name="connsiteX0" fmla="*/ 0 w 9021649"/>
              <a:gd name="connsiteY0" fmla="*/ 0 h 2436510"/>
              <a:gd name="connsiteX1" fmla="*/ 513540 w 9021649"/>
              <a:gd name="connsiteY1" fmla="*/ 0 h 2436510"/>
              <a:gd name="connsiteX2" fmla="*/ 1297730 w 9021649"/>
              <a:gd name="connsiteY2" fmla="*/ 0 h 2436510"/>
              <a:gd name="connsiteX3" fmla="*/ 2172135 w 9021649"/>
              <a:gd name="connsiteY3" fmla="*/ 0 h 2436510"/>
              <a:gd name="connsiteX4" fmla="*/ 2775892 w 9021649"/>
              <a:gd name="connsiteY4" fmla="*/ 0 h 2436510"/>
              <a:gd name="connsiteX5" fmla="*/ 3379649 w 9021649"/>
              <a:gd name="connsiteY5" fmla="*/ 0 h 2436510"/>
              <a:gd name="connsiteX6" fmla="*/ 3893189 w 9021649"/>
              <a:gd name="connsiteY6" fmla="*/ 0 h 2436510"/>
              <a:gd name="connsiteX7" fmla="*/ 4496945 w 9021649"/>
              <a:gd name="connsiteY7" fmla="*/ 0 h 2436510"/>
              <a:gd name="connsiteX8" fmla="*/ 5190918 w 9021649"/>
              <a:gd name="connsiteY8" fmla="*/ 0 h 2436510"/>
              <a:gd name="connsiteX9" fmla="*/ 6065324 w 9021649"/>
              <a:gd name="connsiteY9" fmla="*/ 0 h 2436510"/>
              <a:gd name="connsiteX10" fmla="*/ 6939730 w 9021649"/>
              <a:gd name="connsiteY10" fmla="*/ 0 h 2436510"/>
              <a:gd name="connsiteX11" fmla="*/ 7543487 w 9021649"/>
              <a:gd name="connsiteY11" fmla="*/ 0 h 2436510"/>
              <a:gd name="connsiteX12" fmla="*/ 8057027 w 9021649"/>
              <a:gd name="connsiteY12" fmla="*/ 0 h 2436510"/>
              <a:gd name="connsiteX13" fmla="*/ 9021649 w 9021649"/>
              <a:gd name="connsiteY13" fmla="*/ 0 h 2436510"/>
              <a:gd name="connsiteX14" fmla="*/ 9021649 w 9021649"/>
              <a:gd name="connsiteY14" fmla="*/ 609128 h 2436510"/>
              <a:gd name="connsiteX15" fmla="*/ 9021649 w 9021649"/>
              <a:gd name="connsiteY15" fmla="*/ 1169525 h 2436510"/>
              <a:gd name="connsiteX16" fmla="*/ 9021649 w 9021649"/>
              <a:gd name="connsiteY16" fmla="*/ 1803017 h 2436510"/>
              <a:gd name="connsiteX17" fmla="*/ 9021649 w 9021649"/>
              <a:gd name="connsiteY17" fmla="*/ 2436510 h 2436510"/>
              <a:gd name="connsiteX18" fmla="*/ 8508109 w 9021649"/>
              <a:gd name="connsiteY18" fmla="*/ 2436510 h 2436510"/>
              <a:gd name="connsiteX19" fmla="*/ 7723919 w 9021649"/>
              <a:gd name="connsiteY19" fmla="*/ 2436510 h 2436510"/>
              <a:gd name="connsiteX20" fmla="*/ 7210379 w 9021649"/>
              <a:gd name="connsiteY20" fmla="*/ 2436510 h 2436510"/>
              <a:gd name="connsiteX21" fmla="*/ 6335973 w 9021649"/>
              <a:gd name="connsiteY21" fmla="*/ 2436510 h 2436510"/>
              <a:gd name="connsiteX22" fmla="*/ 5551784 w 9021649"/>
              <a:gd name="connsiteY22" fmla="*/ 2436510 h 2436510"/>
              <a:gd name="connsiteX23" fmla="*/ 5128460 w 9021649"/>
              <a:gd name="connsiteY23" fmla="*/ 2436510 h 2436510"/>
              <a:gd name="connsiteX24" fmla="*/ 4254054 w 9021649"/>
              <a:gd name="connsiteY24" fmla="*/ 2436510 h 2436510"/>
              <a:gd name="connsiteX25" fmla="*/ 3650298 w 9021649"/>
              <a:gd name="connsiteY25" fmla="*/ 2436510 h 2436510"/>
              <a:gd name="connsiteX26" fmla="*/ 2866108 w 9021649"/>
              <a:gd name="connsiteY26" fmla="*/ 2436510 h 2436510"/>
              <a:gd name="connsiteX27" fmla="*/ 2262352 w 9021649"/>
              <a:gd name="connsiteY27" fmla="*/ 2436510 h 2436510"/>
              <a:gd name="connsiteX28" fmla="*/ 1478162 w 9021649"/>
              <a:gd name="connsiteY28" fmla="*/ 2436510 h 2436510"/>
              <a:gd name="connsiteX29" fmla="*/ 693973 w 9021649"/>
              <a:gd name="connsiteY29" fmla="*/ 2436510 h 2436510"/>
              <a:gd name="connsiteX30" fmla="*/ 0 w 9021649"/>
              <a:gd name="connsiteY30" fmla="*/ 2436510 h 2436510"/>
              <a:gd name="connsiteX31" fmla="*/ 0 w 9021649"/>
              <a:gd name="connsiteY31" fmla="*/ 1803017 h 2436510"/>
              <a:gd name="connsiteX32" fmla="*/ 0 w 9021649"/>
              <a:gd name="connsiteY32" fmla="*/ 1266985 h 2436510"/>
              <a:gd name="connsiteX33" fmla="*/ 0 w 9021649"/>
              <a:gd name="connsiteY33" fmla="*/ 633493 h 2436510"/>
              <a:gd name="connsiteX34" fmla="*/ 0 w 9021649"/>
              <a:gd name="connsiteY34" fmla="*/ 0 h 243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21649" h="2436510" fill="none" extrusionOk="0">
                <a:moveTo>
                  <a:pt x="0" y="0"/>
                </a:moveTo>
                <a:cubicBezTo>
                  <a:pt x="237135" y="-7332"/>
                  <a:pt x="354595" y="22061"/>
                  <a:pt x="513540" y="0"/>
                </a:cubicBezTo>
                <a:cubicBezTo>
                  <a:pt x="672485" y="-22061"/>
                  <a:pt x="1028646" y="-29551"/>
                  <a:pt x="1297730" y="0"/>
                </a:cubicBezTo>
                <a:cubicBezTo>
                  <a:pt x="1566814" y="29551"/>
                  <a:pt x="1902252" y="16941"/>
                  <a:pt x="2172135" y="0"/>
                </a:cubicBezTo>
                <a:cubicBezTo>
                  <a:pt x="2442019" y="-16941"/>
                  <a:pt x="2561773" y="10727"/>
                  <a:pt x="2775892" y="0"/>
                </a:cubicBezTo>
                <a:cubicBezTo>
                  <a:pt x="2990011" y="-10727"/>
                  <a:pt x="3088088" y="-219"/>
                  <a:pt x="3379649" y="0"/>
                </a:cubicBezTo>
                <a:cubicBezTo>
                  <a:pt x="3671210" y="219"/>
                  <a:pt x="3670133" y="8384"/>
                  <a:pt x="3893189" y="0"/>
                </a:cubicBezTo>
                <a:cubicBezTo>
                  <a:pt x="4116245" y="-8384"/>
                  <a:pt x="4231917" y="14791"/>
                  <a:pt x="4496945" y="0"/>
                </a:cubicBezTo>
                <a:cubicBezTo>
                  <a:pt x="4761973" y="-14791"/>
                  <a:pt x="5007364" y="-16169"/>
                  <a:pt x="5190918" y="0"/>
                </a:cubicBezTo>
                <a:cubicBezTo>
                  <a:pt x="5374472" y="16169"/>
                  <a:pt x="5828903" y="-33775"/>
                  <a:pt x="6065324" y="0"/>
                </a:cubicBezTo>
                <a:cubicBezTo>
                  <a:pt x="6301745" y="33775"/>
                  <a:pt x="6746751" y="-23976"/>
                  <a:pt x="6939730" y="0"/>
                </a:cubicBezTo>
                <a:cubicBezTo>
                  <a:pt x="7132709" y="23976"/>
                  <a:pt x="7260658" y="-26787"/>
                  <a:pt x="7543487" y="0"/>
                </a:cubicBezTo>
                <a:cubicBezTo>
                  <a:pt x="7826316" y="26787"/>
                  <a:pt x="7868321" y="7833"/>
                  <a:pt x="8057027" y="0"/>
                </a:cubicBezTo>
                <a:cubicBezTo>
                  <a:pt x="8245733" y="-7833"/>
                  <a:pt x="8689856" y="45264"/>
                  <a:pt x="9021649" y="0"/>
                </a:cubicBezTo>
                <a:cubicBezTo>
                  <a:pt x="9033632" y="233677"/>
                  <a:pt x="8999073" y="326816"/>
                  <a:pt x="9021649" y="609128"/>
                </a:cubicBezTo>
                <a:cubicBezTo>
                  <a:pt x="9044225" y="891440"/>
                  <a:pt x="9026186" y="951894"/>
                  <a:pt x="9021649" y="1169525"/>
                </a:cubicBezTo>
                <a:cubicBezTo>
                  <a:pt x="9017112" y="1387156"/>
                  <a:pt x="9004402" y="1614886"/>
                  <a:pt x="9021649" y="1803017"/>
                </a:cubicBezTo>
                <a:cubicBezTo>
                  <a:pt x="9038896" y="1991148"/>
                  <a:pt x="9049131" y="2139847"/>
                  <a:pt x="9021649" y="2436510"/>
                </a:cubicBezTo>
                <a:cubicBezTo>
                  <a:pt x="8821900" y="2419906"/>
                  <a:pt x="8695355" y="2424224"/>
                  <a:pt x="8508109" y="2436510"/>
                </a:cubicBezTo>
                <a:cubicBezTo>
                  <a:pt x="8320863" y="2448796"/>
                  <a:pt x="7919589" y="2452002"/>
                  <a:pt x="7723919" y="2436510"/>
                </a:cubicBezTo>
                <a:cubicBezTo>
                  <a:pt x="7528249" y="2421019"/>
                  <a:pt x="7387086" y="2450535"/>
                  <a:pt x="7210379" y="2436510"/>
                </a:cubicBezTo>
                <a:cubicBezTo>
                  <a:pt x="7033672" y="2422485"/>
                  <a:pt x="6762257" y="2425154"/>
                  <a:pt x="6335973" y="2436510"/>
                </a:cubicBezTo>
                <a:cubicBezTo>
                  <a:pt x="5909689" y="2447866"/>
                  <a:pt x="5787840" y="2466115"/>
                  <a:pt x="5551784" y="2436510"/>
                </a:cubicBezTo>
                <a:cubicBezTo>
                  <a:pt x="5315728" y="2406905"/>
                  <a:pt x="5324290" y="2419883"/>
                  <a:pt x="5128460" y="2436510"/>
                </a:cubicBezTo>
                <a:cubicBezTo>
                  <a:pt x="4932630" y="2453137"/>
                  <a:pt x="4658572" y="2446013"/>
                  <a:pt x="4254054" y="2436510"/>
                </a:cubicBezTo>
                <a:cubicBezTo>
                  <a:pt x="3849536" y="2427007"/>
                  <a:pt x="3794879" y="2417221"/>
                  <a:pt x="3650298" y="2436510"/>
                </a:cubicBezTo>
                <a:cubicBezTo>
                  <a:pt x="3505717" y="2455799"/>
                  <a:pt x="3068971" y="2401847"/>
                  <a:pt x="2866108" y="2436510"/>
                </a:cubicBezTo>
                <a:cubicBezTo>
                  <a:pt x="2663245" y="2471174"/>
                  <a:pt x="2394951" y="2416367"/>
                  <a:pt x="2262352" y="2436510"/>
                </a:cubicBezTo>
                <a:cubicBezTo>
                  <a:pt x="2129753" y="2456653"/>
                  <a:pt x="1797843" y="2457609"/>
                  <a:pt x="1478162" y="2436510"/>
                </a:cubicBezTo>
                <a:cubicBezTo>
                  <a:pt x="1158481" y="2415412"/>
                  <a:pt x="852427" y="2462762"/>
                  <a:pt x="693973" y="2436510"/>
                </a:cubicBezTo>
                <a:cubicBezTo>
                  <a:pt x="535519" y="2410258"/>
                  <a:pt x="316566" y="2420546"/>
                  <a:pt x="0" y="2436510"/>
                </a:cubicBezTo>
                <a:cubicBezTo>
                  <a:pt x="26634" y="2306453"/>
                  <a:pt x="22991" y="2084267"/>
                  <a:pt x="0" y="1803017"/>
                </a:cubicBezTo>
                <a:cubicBezTo>
                  <a:pt x="-22991" y="1521767"/>
                  <a:pt x="23362" y="1490505"/>
                  <a:pt x="0" y="1266985"/>
                </a:cubicBezTo>
                <a:cubicBezTo>
                  <a:pt x="-23362" y="1043465"/>
                  <a:pt x="3936" y="936292"/>
                  <a:pt x="0" y="633493"/>
                </a:cubicBezTo>
                <a:cubicBezTo>
                  <a:pt x="-3936" y="330694"/>
                  <a:pt x="-24189" y="293171"/>
                  <a:pt x="0" y="0"/>
                </a:cubicBezTo>
                <a:close/>
              </a:path>
              <a:path w="9021649" h="2436510" stroke="0" extrusionOk="0">
                <a:moveTo>
                  <a:pt x="0" y="0"/>
                </a:moveTo>
                <a:cubicBezTo>
                  <a:pt x="161593" y="-2377"/>
                  <a:pt x="341072" y="-21774"/>
                  <a:pt x="513540" y="0"/>
                </a:cubicBezTo>
                <a:cubicBezTo>
                  <a:pt x="686008" y="21774"/>
                  <a:pt x="813938" y="-12292"/>
                  <a:pt x="936864" y="0"/>
                </a:cubicBezTo>
                <a:cubicBezTo>
                  <a:pt x="1059790" y="12292"/>
                  <a:pt x="1466855" y="-34776"/>
                  <a:pt x="1721053" y="0"/>
                </a:cubicBezTo>
                <a:cubicBezTo>
                  <a:pt x="1975251" y="34776"/>
                  <a:pt x="1975490" y="-9654"/>
                  <a:pt x="2144377" y="0"/>
                </a:cubicBezTo>
                <a:cubicBezTo>
                  <a:pt x="2313264" y="9654"/>
                  <a:pt x="2602474" y="-5207"/>
                  <a:pt x="3018783" y="0"/>
                </a:cubicBezTo>
                <a:cubicBezTo>
                  <a:pt x="3435092" y="5207"/>
                  <a:pt x="3344936" y="-19070"/>
                  <a:pt x="3532323" y="0"/>
                </a:cubicBezTo>
                <a:cubicBezTo>
                  <a:pt x="3719710" y="19070"/>
                  <a:pt x="3984825" y="-8331"/>
                  <a:pt x="4226296" y="0"/>
                </a:cubicBezTo>
                <a:cubicBezTo>
                  <a:pt x="4467767" y="8331"/>
                  <a:pt x="4537976" y="17097"/>
                  <a:pt x="4739836" y="0"/>
                </a:cubicBezTo>
                <a:cubicBezTo>
                  <a:pt x="4941696" y="-17097"/>
                  <a:pt x="5248668" y="-28910"/>
                  <a:pt x="5524025" y="0"/>
                </a:cubicBezTo>
                <a:cubicBezTo>
                  <a:pt x="5799382" y="28910"/>
                  <a:pt x="5896473" y="18954"/>
                  <a:pt x="6217998" y="0"/>
                </a:cubicBezTo>
                <a:cubicBezTo>
                  <a:pt x="6539523" y="-18954"/>
                  <a:pt x="6591350" y="-3600"/>
                  <a:pt x="6731538" y="0"/>
                </a:cubicBezTo>
                <a:cubicBezTo>
                  <a:pt x="6871726" y="3600"/>
                  <a:pt x="7003511" y="-7591"/>
                  <a:pt x="7245078" y="0"/>
                </a:cubicBezTo>
                <a:cubicBezTo>
                  <a:pt x="7486645" y="7591"/>
                  <a:pt x="7566528" y="-9847"/>
                  <a:pt x="7758618" y="0"/>
                </a:cubicBezTo>
                <a:cubicBezTo>
                  <a:pt x="7950708" y="9847"/>
                  <a:pt x="8095402" y="-12996"/>
                  <a:pt x="8272158" y="0"/>
                </a:cubicBezTo>
                <a:cubicBezTo>
                  <a:pt x="8448914" y="12996"/>
                  <a:pt x="8794293" y="-26791"/>
                  <a:pt x="9021649" y="0"/>
                </a:cubicBezTo>
                <a:cubicBezTo>
                  <a:pt x="8994286" y="281331"/>
                  <a:pt x="9042342" y="373921"/>
                  <a:pt x="9021649" y="633493"/>
                </a:cubicBezTo>
                <a:cubicBezTo>
                  <a:pt x="9000956" y="893065"/>
                  <a:pt x="9001448" y="951640"/>
                  <a:pt x="9021649" y="1266985"/>
                </a:cubicBezTo>
                <a:cubicBezTo>
                  <a:pt x="9041850" y="1582330"/>
                  <a:pt x="9030743" y="1676477"/>
                  <a:pt x="9021649" y="1827383"/>
                </a:cubicBezTo>
                <a:cubicBezTo>
                  <a:pt x="9012555" y="1978289"/>
                  <a:pt x="9015293" y="2287558"/>
                  <a:pt x="9021649" y="2436510"/>
                </a:cubicBezTo>
                <a:cubicBezTo>
                  <a:pt x="8861744" y="2397325"/>
                  <a:pt x="8495121" y="2467475"/>
                  <a:pt x="8237460" y="2436510"/>
                </a:cubicBezTo>
                <a:cubicBezTo>
                  <a:pt x="7979799" y="2405545"/>
                  <a:pt x="7855075" y="2456486"/>
                  <a:pt x="7543487" y="2436510"/>
                </a:cubicBezTo>
                <a:cubicBezTo>
                  <a:pt x="7231899" y="2416534"/>
                  <a:pt x="7210814" y="2416993"/>
                  <a:pt x="7029946" y="2436510"/>
                </a:cubicBezTo>
                <a:cubicBezTo>
                  <a:pt x="6849078" y="2456027"/>
                  <a:pt x="6513606" y="2408790"/>
                  <a:pt x="6335973" y="2436510"/>
                </a:cubicBezTo>
                <a:cubicBezTo>
                  <a:pt x="6158340" y="2464230"/>
                  <a:pt x="5873752" y="2429421"/>
                  <a:pt x="5461568" y="2436510"/>
                </a:cubicBezTo>
                <a:cubicBezTo>
                  <a:pt x="5049384" y="2443599"/>
                  <a:pt x="5171021" y="2428230"/>
                  <a:pt x="4948027" y="2436510"/>
                </a:cubicBezTo>
                <a:cubicBezTo>
                  <a:pt x="4725033" y="2444790"/>
                  <a:pt x="4463838" y="2433192"/>
                  <a:pt x="4254054" y="2436510"/>
                </a:cubicBezTo>
                <a:cubicBezTo>
                  <a:pt x="4044270" y="2439828"/>
                  <a:pt x="3826013" y="2457775"/>
                  <a:pt x="3560081" y="2436510"/>
                </a:cubicBezTo>
                <a:cubicBezTo>
                  <a:pt x="3294149" y="2415245"/>
                  <a:pt x="3268333" y="2432243"/>
                  <a:pt x="3136758" y="2436510"/>
                </a:cubicBezTo>
                <a:cubicBezTo>
                  <a:pt x="3005183" y="2440777"/>
                  <a:pt x="2880093" y="2452252"/>
                  <a:pt x="2713434" y="2436510"/>
                </a:cubicBezTo>
                <a:cubicBezTo>
                  <a:pt x="2546775" y="2420768"/>
                  <a:pt x="2127874" y="2426845"/>
                  <a:pt x="1839028" y="2436510"/>
                </a:cubicBezTo>
                <a:cubicBezTo>
                  <a:pt x="1550182" y="2446175"/>
                  <a:pt x="1339534" y="2412888"/>
                  <a:pt x="1145055" y="2436510"/>
                </a:cubicBezTo>
                <a:cubicBezTo>
                  <a:pt x="950576" y="2460132"/>
                  <a:pt x="398194" y="2489392"/>
                  <a:pt x="0" y="2436510"/>
                </a:cubicBezTo>
                <a:cubicBezTo>
                  <a:pt x="12037" y="2262169"/>
                  <a:pt x="25455" y="2052008"/>
                  <a:pt x="0" y="1778652"/>
                </a:cubicBezTo>
                <a:cubicBezTo>
                  <a:pt x="-25455" y="1505296"/>
                  <a:pt x="-12482" y="1407337"/>
                  <a:pt x="0" y="1120795"/>
                </a:cubicBezTo>
                <a:cubicBezTo>
                  <a:pt x="12482" y="834253"/>
                  <a:pt x="13070" y="555560"/>
                  <a:pt x="0" y="0"/>
                </a:cubicBezTo>
                <a:close/>
              </a:path>
            </a:pathLst>
          </a:custGeom>
          <a:ln w="127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20359678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SA" sz="3600" dirty="0">
                <a:solidFill>
                  <a:srgbClr val="4E576C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تصميم الصفحات وتطوير المحتوى باستخدام احد       برامج تصميم المواقع الالكترونية مثل فيجوال               ستوديو كود</a:t>
            </a:r>
            <a:endParaRPr lang="ar-SA" sz="7200" dirty="0">
              <a:solidFill>
                <a:srgbClr val="4E576C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2" name="رسم 11" descr="سهم ذو خط: منحنى في اتجاه عقارب الساعة مع تعبئة خالصة">
            <a:extLst>
              <a:ext uri="{FF2B5EF4-FFF2-40B4-BE49-F238E27FC236}">
                <a16:creationId xmlns:a16="http://schemas.microsoft.com/office/drawing/2014/main" id="{47CB2F0C-E936-4FF2-88AC-488F98495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85743" flipV="1">
            <a:off x="3824370" y="2946086"/>
            <a:ext cx="665273" cy="665273"/>
          </a:xfrm>
          <a:prstGeom prst="rect">
            <a:avLst/>
          </a:prstGeom>
        </p:spPr>
      </p:pic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2BD17B9B-D2B5-4DA5-8991-8A17FBAD7A6B}"/>
              </a:ext>
            </a:extLst>
          </p:cNvPr>
          <p:cNvSpPr/>
          <p:nvPr/>
        </p:nvSpPr>
        <p:spPr>
          <a:xfrm flipH="1">
            <a:off x="7685215" y="1654373"/>
            <a:ext cx="4332671" cy="1353870"/>
          </a:xfrm>
          <a:custGeom>
            <a:avLst/>
            <a:gdLst>
              <a:gd name="connsiteX0" fmla="*/ 0 w 4339775"/>
              <a:gd name="connsiteY0" fmla="*/ 0 h 1917700"/>
              <a:gd name="connsiteX1" fmla="*/ 3380925 w 4339775"/>
              <a:gd name="connsiteY1" fmla="*/ 0 h 1917700"/>
              <a:gd name="connsiteX2" fmla="*/ 4339775 w 4339775"/>
              <a:gd name="connsiteY2" fmla="*/ 958850 h 1917700"/>
              <a:gd name="connsiteX3" fmla="*/ 3380925 w 4339775"/>
              <a:gd name="connsiteY3" fmla="*/ 1917700 h 1917700"/>
              <a:gd name="connsiteX4" fmla="*/ 0 w 4339775"/>
              <a:gd name="connsiteY4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9775" h="1917700">
                <a:moveTo>
                  <a:pt x="0" y="0"/>
                </a:moveTo>
                <a:lnTo>
                  <a:pt x="3380925" y="0"/>
                </a:lnTo>
                <a:cubicBezTo>
                  <a:pt x="3910483" y="0"/>
                  <a:pt x="4339775" y="429292"/>
                  <a:pt x="4339775" y="958850"/>
                </a:cubicBezTo>
                <a:cubicBezTo>
                  <a:pt x="4339775" y="1488408"/>
                  <a:pt x="3910483" y="1917700"/>
                  <a:pt x="3380925" y="1917700"/>
                </a:cubicBezTo>
                <a:lnTo>
                  <a:pt x="0" y="1917700"/>
                </a:lnTo>
                <a:close/>
              </a:path>
            </a:pathLst>
          </a:custGeom>
          <a:solidFill>
            <a:srgbClr val="57A3A3"/>
          </a:solidFill>
          <a:ln w="9525" cap="flat">
            <a:noFill/>
            <a:prstDash val="solid"/>
            <a:miter/>
          </a:ln>
        </p:spPr>
        <p:txBody>
          <a:bodyPr wrap="square" lIns="1548000" tIns="36000" rIns="432000" bIns="36000" rtlCol="0" anchor="ctr">
            <a:noAutofit/>
          </a:bodyPr>
          <a:lstStyle/>
          <a:p>
            <a:pPr algn="ctr" rtl="1"/>
            <a:r>
              <a:rPr lang="ar-SA" sz="24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التخطيط</a:t>
            </a:r>
            <a:endParaRPr lang="ar-JO" sz="2400"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ctr" rtl="1"/>
            <a:endParaRPr lang="en-US" sz="2400"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6C17B792-D70A-4555-89EC-C959D5A319DE}"/>
              </a:ext>
            </a:extLst>
          </p:cNvPr>
          <p:cNvSpPr/>
          <p:nvPr/>
        </p:nvSpPr>
        <p:spPr>
          <a:xfrm flipH="1">
            <a:off x="4972638" y="1654373"/>
            <a:ext cx="3984607" cy="1353870"/>
          </a:xfrm>
          <a:custGeom>
            <a:avLst/>
            <a:gdLst>
              <a:gd name="connsiteX0" fmla="*/ 0 w 4339775"/>
              <a:gd name="connsiteY0" fmla="*/ 0 h 1917700"/>
              <a:gd name="connsiteX1" fmla="*/ 3380925 w 4339775"/>
              <a:gd name="connsiteY1" fmla="*/ 0 h 1917700"/>
              <a:gd name="connsiteX2" fmla="*/ 4339775 w 4339775"/>
              <a:gd name="connsiteY2" fmla="*/ 958850 h 1917700"/>
              <a:gd name="connsiteX3" fmla="*/ 3380925 w 4339775"/>
              <a:gd name="connsiteY3" fmla="*/ 1917700 h 1917700"/>
              <a:gd name="connsiteX4" fmla="*/ 0 w 4339775"/>
              <a:gd name="connsiteY4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9775" h="1917700">
                <a:moveTo>
                  <a:pt x="0" y="0"/>
                </a:moveTo>
                <a:lnTo>
                  <a:pt x="3380925" y="0"/>
                </a:lnTo>
                <a:cubicBezTo>
                  <a:pt x="3910483" y="0"/>
                  <a:pt x="4339775" y="429292"/>
                  <a:pt x="4339775" y="958850"/>
                </a:cubicBezTo>
                <a:cubicBezTo>
                  <a:pt x="4339775" y="1488408"/>
                  <a:pt x="3910483" y="1917700"/>
                  <a:pt x="3380925" y="1917700"/>
                </a:cubicBezTo>
                <a:lnTo>
                  <a:pt x="0" y="1917700"/>
                </a:lnTo>
                <a:close/>
              </a:path>
            </a:pathLst>
          </a:custGeom>
          <a:solidFill>
            <a:srgbClr val="47BABA"/>
          </a:solidFill>
          <a:ln w="9525" cap="flat">
            <a:noFill/>
            <a:prstDash val="solid"/>
            <a:miter/>
          </a:ln>
        </p:spPr>
        <p:txBody>
          <a:bodyPr wrap="square" lIns="1548000" tIns="36000" rIns="432000" bIns="36000" rtlCol="0" anchor="ctr">
            <a:noAutofit/>
          </a:bodyPr>
          <a:lstStyle/>
          <a:p>
            <a:pPr algn="ctr" rtl="1"/>
            <a:r>
              <a:rPr lang="ar-SA" sz="2400" dirty="0">
                <a:solidFill>
                  <a:schemeClr val="bg1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التصميم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066D397-52D0-4FFF-AFBF-1FF654AD8B8B}"/>
              </a:ext>
            </a:extLst>
          </p:cNvPr>
          <p:cNvSpPr txBox="1"/>
          <p:nvPr/>
        </p:nvSpPr>
        <p:spPr>
          <a:xfrm>
            <a:off x="225288" y="695615"/>
            <a:ext cx="11025809" cy="52322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FE876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مراحل انشاء الموقع الالكتروني</a:t>
            </a:r>
            <a:r>
              <a:rPr lang="ar-JO" sz="2800" b="1" dirty="0">
                <a:solidFill>
                  <a:srgbClr val="FE876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: </a:t>
            </a:r>
          </a:p>
        </p:txBody>
      </p:sp>
      <p:sp>
        <p:nvSpPr>
          <p:cNvPr id="7" name="자유형: 도형 16">
            <a:extLst>
              <a:ext uri="{FF2B5EF4-FFF2-40B4-BE49-F238E27FC236}">
                <a16:creationId xmlns:a16="http://schemas.microsoft.com/office/drawing/2014/main" id="{BCEB5157-5823-4D06-B280-F70BECB05DB2}"/>
              </a:ext>
            </a:extLst>
          </p:cNvPr>
          <p:cNvSpPr/>
          <p:nvPr/>
        </p:nvSpPr>
        <p:spPr>
          <a:xfrm flipH="1">
            <a:off x="1911996" y="1654373"/>
            <a:ext cx="4141952" cy="1353870"/>
          </a:xfrm>
          <a:custGeom>
            <a:avLst/>
            <a:gdLst>
              <a:gd name="connsiteX0" fmla="*/ 0 w 4208820"/>
              <a:gd name="connsiteY0" fmla="*/ 0 h 1917700"/>
              <a:gd name="connsiteX1" fmla="*/ 676403 w 4208820"/>
              <a:gd name="connsiteY1" fmla="*/ 0 h 1917700"/>
              <a:gd name="connsiteX2" fmla="*/ 1254429 w 4208820"/>
              <a:gd name="connsiteY2" fmla="*/ 0 h 1917700"/>
              <a:gd name="connsiteX3" fmla="*/ 3249970 w 4208820"/>
              <a:gd name="connsiteY3" fmla="*/ 0 h 1917700"/>
              <a:gd name="connsiteX4" fmla="*/ 4208820 w 4208820"/>
              <a:gd name="connsiteY4" fmla="*/ 958850 h 1917700"/>
              <a:gd name="connsiteX5" fmla="*/ 3249970 w 4208820"/>
              <a:gd name="connsiteY5" fmla="*/ 1917700 h 1917700"/>
              <a:gd name="connsiteX6" fmla="*/ 1254429 w 4208820"/>
              <a:gd name="connsiteY6" fmla="*/ 1917700 h 1917700"/>
              <a:gd name="connsiteX7" fmla="*/ 676403 w 4208820"/>
              <a:gd name="connsiteY7" fmla="*/ 1917700 h 1917700"/>
              <a:gd name="connsiteX8" fmla="*/ 0 w 4208820"/>
              <a:gd name="connsiteY8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8820" h="1917700">
                <a:moveTo>
                  <a:pt x="0" y="0"/>
                </a:moveTo>
                <a:lnTo>
                  <a:pt x="676403" y="0"/>
                </a:lnTo>
                <a:lnTo>
                  <a:pt x="1254429" y="0"/>
                </a:lnTo>
                <a:lnTo>
                  <a:pt x="3249970" y="0"/>
                </a:lnTo>
                <a:cubicBezTo>
                  <a:pt x="3779528" y="0"/>
                  <a:pt x="4208820" y="429292"/>
                  <a:pt x="4208820" y="958850"/>
                </a:cubicBezTo>
                <a:cubicBezTo>
                  <a:pt x="4208820" y="1488408"/>
                  <a:pt x="3779528" y="1917700"/>
                  <a:pt x="3249970" y="1917700"/>
                </a:cubicBezTo>
                <a:lnTo>
                  <a:pt x="1254429" y="1917700"/>
                </a:lnTo>
                <a:lnTo>
                  <a:pt x="676403" y="1917700"/>
                </a:lnTo>
                <a:lnTo>
                  <a:pt x="0" y="1917700"/>
                </a:lnTo>
                <a:close/>
              </a:path>
            </a:pathLst>
          </a:custGeom>
          <a:solidFill>
            <a:srgbClr val="ABDFD1"/>
          </a:solidFill>
          <a:ln w="9525" cap="flat">
            <a:noFill/>
            <a:prstDash val="solid"/>
            <a:miter/>
          </a:ln>
        </p:spPr>
        <p:txBody>
          <a:bodyPr wrap="square" lIns="1548000" tIns="36000" rIns="432000" bIns="36000" rtlCol="0" anchor="ctr">
            <a:noAutofit/>
          </a:bodyPr>
          <a:lstStyle/>
          <a:p>
            <a:pPr algn="ctr" rtl="1"/>
            <a:r>
              <a:rPr lang="ar-SA" sz="2400" dirty="0">
                <a:solidFill>
                  <a:schemeClr val="bg1">
                    <a:lumMod val="9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التنفيذ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CBAA831-1206-A438-4775-02A62D86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56" r="62132" b="21870"/>
          <a:stretch/>
        </p:blipFill>
        <p:spPr bwMode="auto">
          <a:xfrm>
            <a:off x="4157006" y="4810126"/>
            <a:ext cx="2808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135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1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1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صر نائب للمحتوى 2">
            <a:extLst>
              <a:ext uri="{FF2B5EF4-FFF2-40B4-BE49-F238E27FC236}">
                <a16:creationId xmlns:a16="http://schemas.microsoft.com/office/drawing/2014/main" id="{6E3B6B34-12CF-4114-A65C-05DC8B775B3F}"/>
              </a:ext>
            </a:extLst>
          </p:cNvPr>
          <p:cNvSpPr txBox="1">
            <a:spLocks/>
          </p:cNvSpPr>
          <p:nvPr/>
        </p:nvSpPr>
        <p:spPr>
          <a:xfrm>
            <a:off x="1384101" y="3622581"/>
            <a:ext cx="9021649" cy="2436510"/>
          </a:xfrm>
          <a:custGeom>
            <a:avLst/>
            <a:gdLst>
              <a:gd name="connsiteX0" fmla="*/ 0 w 9021649"/>
              <a:gd name="connsiteY0" fmla="*/ 0 h 2436510"/>
              <a:gd name="connsiteX1" fmla="*/ 513540 w 9021649"/>
              <a:gd name="connsiteY1" fmla="*/ 0 h 2436510"/>
              <a:gd name="connsiteX2" fmla="*/ 1297730 w 9021649"/>
              <a:gd name="connsiteY2" fmla="*/ 0 h 2436510"/>
              <a:gd name="connsiteX3" fmla="*/ 2172135 w 9021649"/>
              <a:gd name="connsiteY3" fmla="*/ 0 h 2436510"/>
              <a:gd name="connsiteX4" fmla="*/ 2775892 w 9021649"/>
              <a:gd name="connsiteY4" fmla="*/ 0 h 2436510"/>
              <a:gd name="connsiteX5" fmla="*/ 3379649 w 9021649"/>
              <a:gd name="connsiteY5" fmla="*/ 0 h 2436510"/>
              <a:gd name="connsiteX6" fmla="*/ 3893189 w 9021649"/>
              <a:gd name="connsiteY6" fmla="*/ 0 h 2436510"/>
              <a:gd name="connsiteX7" fmla="*/ 4496945 w 9021649"/>
              <a:gd name="connsiteY7" fmla="*/ 0 h 2436510"/>
              <a:gd name="connsiteX8" fmla="*/ 5190918 w 9021649"/>
              <a:gd name="connsiteY8" fmla="*/ 0 h 2436510"/>
              <a:gd name="connsiteX9" fmla="*/ 6065324 w 9021649"/>
              <a:gd name="connsiteY9" fmla="*/ 0 h 2436510"/>
              <a:gd name="connsiteX10" fmla="*/ 6939730 w 9021649"/>
              <a:gd name="connsiteY10" fmla="*/ 0 h 2436510"/>
              <a:gd name="connsiteX11" fmla="*/ 7543487 w 9021649"/>
              <a:gd name="connsiteY11" fmla="*/ 0 h 2436510"/>
              <a:gd name="connsiteX12" fmla="*/ 8057027 w 9021649"/>
              <a:gd name="connsiteY12" fmla="*/ 0 h 2436510"/>
              <a:gd name="connsiteX13" fmla="*/ 9021649 w 9021649"/>
              <a:gd name="connsiteY13" fmla="*/ 0 h 2436510"/>
              <a:gd name="connsiteX14" fmla="*/ 9021649 w 9021649"/>
              <a:gd name="connsiteY14" fmla="*/ 609128 h 2436510"/>
              <a:gd name="connsiteX15" fmla="*/ 9021649 w 9021649"/>
              <a:gd name="connsiteY15" fmla="*/ 1169525 h 2436510"/>
              <a:gd name="connsiteX16" fmla="*/ 9021649 w 9021649"/>
              <a:gd name="connsiteY16" fmla="*/ 1803017 h 2436510"/>
              <a:gd name="connsiteX17" fmla="*/ 9021649 w 9021649"/>
              <a:gd name="connsiteY17" fmla="*/ 2436510 h 2436510"/>
              <a:gd name="connsiteX18" fmla="*/ 8508109 w 9021649"/>
              <a:gd name="connsiteY18" fmla="*/ 2436510 h 2436510"/>
              <a:gd name="connsiteX19" fmla="*/ 7723919 w 9021649"/>
              <a:gd name="connsiteY19" fmla="*/ 2436510 h 2436510"/>
              <a:gd name="connsiteX20" fmla="*/ 7210379 w 9021649"/>
              <a:gd name="connsiteY20" fmla="*/ 2436510 h 2436510"/>
              <a:gd name="connsiteX21" fmla="*/ 6335973 w 9021649"/>
              <a:gd name="connsiteY21" fmla="*/ 2436510 h 2436510"/>
              <a:gd name="connsiteX22" fmla="*/ 5551784 w 9021649"/>
              <a:gd name="connsiteY22" fmla="*/ 2436510 h 2436510"/>
              <a:gd name="connsiteX23" fmla="*/ 5128460 w 9021649"/>
              <a:gd name="connsiteY23" fmla="*/ 2436510 h 2436510"/>
              <a:gd name="connsiteX24" fmla="*/ 4254054 w 9021649"/>
              <a:gd name="connsiteY24" fmla="*/ 2436510 h 2436510"/>
              <a:gd name="connsiteX25" fmla="*/ 3650298 w 9021649"/>
              <a:gd name="connsiteY25" fmla="*/ 2436510 h 2436510"/>
              <a:gd name="connsiteX26" fmla="*/ 2866108 w 9021649"/>
              <a:gd name="connsiteY26" fmla="*/ 2436510 h 2436510"/>
              <a:gd name="connsiteX27" fmla="*/ 2262352 w 9021649"/>
              <a:gd name="connsiteY27" fmla="*/ 2436510 h 2436510"/>
              <a:gd name="connsiteX28" fmla="*/ 1478162 w 9021649"/>
              <a:gd name="connsiteY28" fmla="*/ 2436510 h 2436510"/>
              <a:gd name="connsiteX29" fmla="*/ 693973 w 9021649"/>
              <a:gd name="connsiteY29" fmla="*/ 2436510 h 2436510"/>
              <a:gd name="connsiteX30" fmla="*/ 0 w 9021649"/>
              <a:gd name="connsiteY30" fmla="*/ 2436510 h 2436510"/>
              <a:gd name="connsiteX31" fmla="*/ 0 w 9021649"/>
              <a:gd name="connsiteY31" fmla="*/ 1803017 h 2436510"/>
              <a:gd name="connsiteX32" fmla="*/ 0 w 9021649"/>
              <a:gd name="connsiteY32" fmla="*/ 1266985 h 2436510"/>
              <a:gd name="connsiteX33" fmla="*/ 0 w 9021649"/>
              <a:gd name="connsiteY33" fmla="*/ 633493 h 2436510"/>
              <a:gd name="connsiteX34" fmla="*/ 0 w 9021649"/>
              <a:gd name="connsiteY34" fmla="*/ 0 h 243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21649" h="2436510" fill="none" extrusionOk="0">
                <a:moveTo>
                  <a:pt x="0" y="0"/>
                </a:moveTo>
                <a:cubicBezTo>
                  <a:pt x="237135" y="-7332"/>
                  <a:pt x="354595" y="22061"/>
                  <a:pt x="513540" y="0"/>
                </a:cubicBezTo>
                <a:cubicBezTo>
                  <a:pt x="672485" y="-22061"/>
                  <a:pt x="1028646" y="-29551"/>
                  <a:pt x="1297730" y="0"/>
                </a:cubicBezTo>
                <a:cubicBezTo>
                  <a:pt x="1566814" y="29551"/>
                  <a:pt x="1902252" y="16941"/>
                  <a:pt x="2172135" y="0"/>
                </a:cubicBezTo>
                <a:cubicBezTo>
                  <a:pt x="2442019" y="-16941"/>
                  <a:pt x="2561773" y="10727"/>
                  <a:pt x="2775892" y="0"/>
                </a:cubicBezTo>
                <a:cubicBezTo>
                  <a:pt x="2990011" y="-10727"/>
                  <a:pt x="3088088" y="-219"/>
                  <a:pt x="3379649" y="0"/>
                </a:cubicBezTo>
                <a:cubicBezTo>
                  <a:pt x="3671210" y="219"/>
                  <a:pt x="3670133" y="8384"/>
                  <a:pt x="3893189" y="0"/>
                </a:cubicBezTo>
                <a:cubicBezTo>
                  <a:pt x="4116245" y="-8384"/>
                  <a:pt x="4231917" y="14791"/>
                  <a:pt x="4496945" y="0"/>
                </a:cubicBezTo>
                <a:cubicBezTo>
                  <a:pt x="4761973" y="-14791"/>
                  <a:pt x="5007364" y="-16169"/>
                  <a:pt x="5190918" y="0"/>
                </a:cubicBezTo>
                <a:cubicBezTo>
                  <a:pt x="5374472" y="16169"/>
                  <a:pt x="5828903" y="-33775"/>
                  <a:pt x="6065324" y="0"/>
                </a:cubicBezTo>
                <a:cubicBezTo>
                  <a:pt x="6301745" y="33775"/>
                  <a:pt x="6746751" y="-23976"/>
                  <a:pt x="6939730" y="0"/>
                </a:cubicBezTo>
                <a:cubicBezTo>
                  <a:pt x="7132709" y="23976"/>
                  <a:pt x="7260658" y="-26787"/>
                  <a:pt x="7543487" y="0"/>
                </a:cubicBezTo>
                <a:cubicBezTo>
                  <a:pt x="7826316" y="26787"/>
                  <a:pt x="7868321" y="7833"/>
                  <a:pt x="8057027" y="0"/>
                </a:cubicBezTo>
                <a:cubicBezTo>
                  <a:pt x="8245733" y="-7833"/>
                  <a:pt x="8689856" y="45264"/>
                  <a:pt x="9021649" y="0"/>
                </a:cubicBezTo>
                <a:cubicBezTo>
                  <a:pt x="9033632" y="233677"/>
                  <a:pt x="8999073" y="326816"/>
                  <a:pt x="9021649" y="609128"/>
                </a:cubicBezTo>
                <a:cubicBezTo>
                  <a:pt x="9044225" y="891440"/>
                  <a:pt x="9026186" y="951894"/>
                  <a:pt x="9021649" y="1169525"/>
                </a:cubicBezTo>
                <a:cubicBezTo>
                  <a:pt x="9017112" y="1387156"/>
                  <a:pt x="9004402" y="1614886"/>
                  <a:pt x="9021649" y="1803017"/>
                </a:cubicBezTo>
                <a:cubicBezTo>
                  <a:pt x="9038896" y="1991148"/>
                  <a:pt x="9049131" y="2139847"/>
                  <a:pt x="9021649" y="2436510"/>
                </a:cubicBezTo>
                <a:cubicBezTo>
                  <a:pt x="8821900" y="2419906"/>
                  <a:pt x="8695355" y="2424224"/>
                  <a:pt x="8508109" y="2436510"/>
                </a:cubicBezTo>
                <a:cubicBezTo>
                  <a:pt x="8320863" y="2448796"/>
                  <a:pt x="7919589" y="2452002"/>
                  <a:pt x="7723919" y="2436510"/>
                </a:cubicBezTo>
                <a:cubicBezTo>
                  <a:pt x="7528249" y="2421019"/>
                  <a:pt x="7387086" y="2450535"/>
                  <a:pt x="7210379" y="2436510"/>
                </a:cubicBezTo>
                <a:cubicBezTo>
                  <a:pt x="7033672" y="2422485"/>
                  <a:pt x="6762257" y="2425154"/>
                  <a:pt x="6335973" y="2436510"/>
                </a:cubicBezTo>
                <a:cubicBezTo>
                  <a:pt x="5909689" y="2447866"/>
                  <a:pt x="5787840" y="2466115"/>
                  <a:pt x="5551784" y="2436510"/>
                </a:cubicBezTo>
                <a:cubicBezTo>
                  <a:pt x="5315728" y="2406905"/>
                  <a:pt x="5324290" y="2419883"/>
                  <a:pt x="5128460" y="2436510"/>
                </a:cubicBezTo>
                <a:cubicBezTo>
                  <a:pt x="4932630" y="2453137"/>
                  <a:pt x="4658572" y="2446013"/>
                  <a:pt x="4254054" y="2436510"/>
                </a:cubicBezTo>
                <a:cubicBezTo>
                  <a:pt x="3849536" y="2427007"/>
                  <a:pt x="3794879" y="2417221"/>
                  <a:pt x="3650298" y="2436510"/>
                </a:cubicBezTo>
                <a:cubicBezTo>
                  <a:pt x="3505717" y="2455799"/>
                  <a:pt x="3068971" y="2401847"/>
                  <a:pt x="2866108" y="2436510"/>
                </a:cubicBezTo>
                <a:cubicBezTo>
                  <a:pt x="2663245" y="2471174"/>
                  <a:pt x="2394951" y="2416367"/>
                  <a:pt x="2262352" y="2436510"/>
                </a:cubicBezTo>
                <a:cubicBezTo>
                  <a:pt x="2129753" y="2456653"/>
                  <a:pt x="1797843" y="2457609"/>
                  <a:pt x="1478162" y="2436510"/>
                </a:cubicBezTo>
                <a:cubicBezTo>
                  <a:pt x="1158481" y="2415412"/>
                  <a:pt x="852427" y="2462762"/>
                  <a:pt x="693973" y="2436510"/>
                </a:cubicBezTo>
                <a:cubicBezTo>
                  <a:pt x="535519" y="2410258"/>
                  <a:pt x="316566" y="2420546"/>
                  <a:pt x="0" y="2436510"/>
                </a:cubicBezTo>
                <a:cubicBezTo>
                  <a:pt x="26634" y="2306453"/>
                  <a:pt x="22991" y="2084267"/>
                  <a:pt x="0" y="1803017"/>
                </a:cubicBezTo>
                <a:cubicBezTo>
                  <a:pt x="-22991" y="1521767"/>
                  <a:pt x="23362" y="1490505"/>
                  <a:pt x="0" y="1266985"/>
                </a:cubicBezTo>
                <a:cubicBezTo>
                  <a:pt x="-23362" y="1043465"/>
                  <a:pt x="3936" y="936292"/>
                  <a:pt x="0" y="633493"/>
                </a:cubicBezTo>
                <a:cubicBezTo>
                  <a:pt x="-3936" y="330694"/>
                  <a:pt x="-24189" y="293171"/>
                  <a:pt x="0" y="0"/>
                </a:cubicBezTo>
                <a:close/>
              </a:path>
              <a:path w="9021649" h="2436510" stroke="0" extrusionOk="0">
                <a:moveTo>
                  <a:pt x="0" y="0"/>
                </a:moveTo>
                <a:cubicBezTo>
                  <a:pt x="161593" y="-2377"/>
                  <a:pt x="341072" y="-21774"/>
                  <a:pt x="513540" y="0"/>
                </a:cubicBezTo>
                <a:cubicBezTo>
                  <a:pt x="686008" y="21774"/>
                  <a:pt x="813938" y="-12292"/>
                  <a:pt x="936864" y="0"/>
                </a:cubicBezTo>
                <a:cubicBezTo>
                  <a:pt x="1059790" y="12292"/>
                  <a:pt x="1466855" y="-34776"/>
                  <a:pt x="1721053" y="0"/>
                </a:cubicBezTo>
                <a:cubicBezTo>
                  <a:pt x="1975251" y="34776"/>
                  <a:pt x="1975490" y="-9654"/>
                  <a:pt x="2144377" y="0"/>
                </a:cubicBezTo>
                <a:cubicBezTo>
                  <a:pt x="2313264" y="9654"/>
                  <a:pt x="2602474" y="-5207"/>
                  <a:pt x="3018783" y="0"/>
                </a:cubicBezTo>
                <a:cubicBezTo>
                  <a:pt x="3435092" y="5207"/>
                  <a:pt x="3344936" y="-19070"/>
                  <a:pt x="3532323" y="0"/>
                </a:cubicBezTo>
                <a:cubicBezTo>
                  <a:pt x="3719710" y="19070"/>
                  <a:pt x="3984825" y="-8331"/>
                  <a:pt x="4226296" y="0"/>
                </a:cubicBezTo>
                <a:cubicBezTo>
                  <a:pt x="4467767" y="8331"/>
                  <a:pt x="4537976" y="17097"/>
                  <a:pt x="4739836" y="0"/>
                </a:cubicBezTo>
                <a:cubicBezTo>
                  <a:pt x="4941696" y="-17097"/>
                  <a:pt x="5248668" y="-28910"/>
                  <a:pt x="5524025" y="0"/>
                </a:cubicBezTo>
                <a:cubicBezTo>
                  <a:pt x="5799382" y="28910"/>
                  <a:pt x="5896473" y="18954"/>
                  <a:pt x="6217998" y="0"/>
                </a:cubicBezTo>
                <a:cubicBezTo>
                  <a:pt x="6539523" y="-18954"/>
                  <a:pt x="6591350" y="-3600"/>
                  <a:pt x="6731538" y="0"/>
                </a:cubicBezTo>
                <a:cubicBezTo>
                  <a:pt x="6871726" y="3600"/>
                  <a:pt x="7003511" y="-7591"/>
                  <a:pt x="7245078" y="0"/>
                </a:cubicBezTo>
                <a:cubicBezTo>
                  <a:pt x="7486645" y="7591"/>
                  <a:pt x="7566528" y="-9847"/>
                  <a:pt x="7758618" y="0"/>
                </a:cubicBezTo>
                <a:cubicBezTo>
                  <a:pt x="7950708" y="9847"/>
                  <a:pt x="8095402" y="-12996"/>
                  <a:pt x="8272158" y="0"/>
                </a:cubicBezTo>
                <a:cubicBezTo>
                  <a:pt x="8448914" y="12996"/>
                  <a:pt x="8794293" y="-26791"/>
                  <a:pt x="9021649" y="0"/>
                </a:cubicBezTo>
                <a:cubicBezTo>
                  <a:pt x="8994286" y="281331"/>
                  <a:pt x="9042342" y="373921"/>
                  <a:pt x="9021649" y="633493"/>
                </a:cubicBezTo>
                <a:cubicBezTo>
                  <a:pt x="9000956" y="893065"/>
                  <a:pt x="9001448" y="951640"/>
                  <a:pt x="9021649" y="1266985"/>
                </a:cubicBezTo>
                <a:cubicBezTo>
                  <a:pt x="9041850" y="1582330"/>
                  <a:pt x="9030743" y="1676477"/>
                  <a:pt x="9021649" y="1827383"/>
                </a:cubicBezTo>
                <a:cubicBezTo>
                  <a:pt x="9012555" y="1978289"/>
                  <a:pt x="9015293" y="2287558"/>
                  <a:pt x="9021649" y="2436510"/>
                </a:cubicBezTo>
                <a:cubicBezTo>
                  <a:pt x="8861744" y="2397325"/>
                  <a:pt x="8495121" y="2467475"/>
                  <a:pt x="8237460" y="2436510"/>
                </a:cubicBezTo>
                <a:cubicBezTo>
                  <a:pt x="7979799" y="2405545"/>
                  <a:pt x="7855075" y="2456486"/>
                  <a:pt x="7543487" y="2436510"/>
                </a:cubicBezTo>
                <a:cubicBezTo>
                  <a:pt x="7231899" y="2416534"/>
                  <a:pt x="7210814" y="2416993"/>
                  <a:pt x="7029946" y="2436510"/>
                </a:cubicBezTo>
                <a:cubicBezTo>
                  <a:pt x="6849078" y="2456027"/>
                  <a:pt x="6513606" y="2408790"/>
                  <a:pt x="6335973" y="2436510"/>
                </a:cubicBezTo>
                <a:cubicBezTo>
                  <a:pt x="6158340" y="2464230"/>
                  <a:pt x="5873752" y="2429421"/>
                  <a:pt x="5461568" y="2436510"/>
                </a:cubicBezTo>
                <a:cubicBezTo>
                  <a:pt x="5049384" y="2443599"/>
                  <a:pt x="5171021" y="2428230"/>
                  <a:pt x="4948027" y="2436510"/>
                </a:cubicBezTo>
                <a:cubicBezTo>
                  <a:pt x="4725033" y="2444790"/>
                  <a:pt x="4463838" y="2433192"/>
                  <a:pt x="4254054" y="2436510"/>
                </a:cubicBezTo>
                <a:cubicBezTo>
                  <a:pt x="4044270" y="2439828"/>
                  <a:pt x="3826013" y="2457775"/>
                  <a:pt x="3560081" y="2436510"/>
                </a:cubicBezTo>
                <a:cubicBezTo>
                  <a:pt x="3294149" y="2415245"/>
                  <a:pt x="3268333" y="2432243"/>
                  <a:pt x="3136758" y="2436510"/>
                </a:cubicBezTo>
                <a:cubicBezTo>
                  <a:pt x="3005183" y="2440777"/>
                  <a:pt x="2880093" y="2452252"/>
                  <a:pt x="2713434" y="2436510"/>
                </a:cubicBezTo>
                <a:cubicBezTo>
                  <a:pt x="2546775" y="2420768"/>
                  <a:pt x="2127874" y="2426845"/>
                  <a:pt x="1839028" y="2436510"/>
                </a:cubicBezTo>
                <a:cubicBezTo>
                  <a:pt x="1550182" y="2446175"/>
                  <a:pt x="1339534" y="2412888"/>
                  <a:pt x="1145055" y="2436510"/>
                </a:cubicBezTo>
                <a:cubicBezTo>
                  <a:pt x="950576" y="2460132"/>
                  <a:pt x="398194" y="2489392"/>
                  <a:pt x="0" y="2436510"/>
                </a:cubicBezTo>
                <a:cubicBezTo>
                  <a:pt x="12037" y="2262169"/>
                  <a:pt x="25455" y="2052008"/>
                  <a:pt x="0" y="1778652"/>
                </a:cubicBezTo>
                <a:cubicBezTo>
                  <a:pt x="-25455" y="1505296"/>
                  <a:pt x="-12482" y="1407337"/>
                  <a:pt x="0" y="1120795"/>
                </a:cubicBezTo>
                <a:cubicBezTo>
                  <a:pt x="12482" y="834253"/>
                  <a:pt x="13070" y="555560"/>
                  <a:pt x="0" y="0"/>
                </a:cubicBezTo>
                <a:close/>
              </a:path>
            </a:pathLst>
          </a:custGeom>
          <a:ln w="127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20359678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SA" sz="24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تتم عملية اختبار كل صفحة بعناية والتحقق من عمل جميع الروابط بين الصفحات </a:t>
            </a:r>
          </a:p>
          <a:p>
            <a:pPr marL="0" indent="0" algn="r" rtl="1">
              <a:buNone/>
            </a:pPr>
            <a:r>
              <a:rPr lang="ar-SA" sz="24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بشكل صحيح ثم نشر الموقع على شبكة الانترنت</a:t>
            </a:r>
            <a:endParaRPr lang="en-US" sz="24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</p:txBody>
      </p:sp>
      <p:pic>
        <p:nvPicPr>
          <p:cNvPr id="12" name="رسم 11" descr="سهم ذو خط: منحنى في اتجاه عقارب الساعة مع تعبئة خالصة">
            <a:extLst>
              <a:ext uri="{FF2B5EF4-FFF2-40B4-BE49-F238E27FC236}">
                <a16:creationId xmlns:a16="http://schemas.microsoft.com/office/drawing/2014/main" id="{47CB2F0C-E936-4FF2-88AC-488F98495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85743" flipV="1">
            <a:off x="1757031" y="2914968"/>
            <a:ext cx="665273" cy="665273"/>
          </a:xfrm>
          <a:prstGeom prst="rect">
            <a:avLst/>
          </a:prstGeom>
        </p:spPr>
      </p:pic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2BD17B9B-D2B5-4DA5-8991-8A17FBAD7A6B}"/>
              </a:ext>
            </a:extLst>
          </p:cNvPr>
          <p:cNvSpPr/>
          <p:nvPr/>
        </p:nvSpPr>
        <p:spPr>
          <a:xfrm flipH="1">
            <a:off x="7685215" y="1654373"/>
            <a:ext cx="4332671" cy="1353870"/>
          </a:xfrm>
          <a:custGeom>
            <a:avLst/>
            <a:gdLst>
              <a:gd name="connsiteX0" fmla="*/ 0 w 4339775"/>
              <a:gd name="connsiteY0" fmla="*/ 0 h 1917700"/>
              <a:gd name="connsiteX1" fmla="*/ 3380925 w 4339775"/>
              <a:gd name="connsiteY1" fmla="*/ 0 h 1917700"/>
              <a:gd name="connsiteX2" fmla="*/ 4339775 w 4339775"/>
              <a:gd name="connsiteY2" fmla="*/ 958850 h 1917700"/>
              <a:gd name="connsiteX3" fmla="*/ 3380925 w 4339775"/>
              <a:gd name="connsiteY3" fmla="*/ 1917700 h 1917700"/>
              <a:gd name="connsiteX4" fmla="*/ 0 w 4339775"/>
              <a:gd name="connsiteY4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9775" h="1917700">
                <a:moveTo>
                  <a:pt x="0" y="0"/>
                </a:moveTo>
                <a:lnTo>
                  <a:pt x="3380925" y="0"/>
                </a:lnTo>
                <a:cubicBezTo>
                  <a:pt x="3910483" y="0"/>
                  <a:pt x="4339775" y="429292"/>
                  <a:pt x="4339775" y="958850"/>
                </a:cubicBezTo>
                <a:cubicBezTo>
                  <a:pt x="4339775" y="1488408"/>
                  <a:pt x="3910483" y="1917700"/>
                  <a:pt x="3380925" y="1917700"/>
                </a:cubicBezTo>
                <a:lnTo>
                  <a:pt x="0" y="1917700"/>
                </a:lnTo>
                <a:close/>
              </a:path>
            </a:pathLst>
          </a:custGeom>
          <a:solidFill>
            <a:srgbClr val="57A3A3"/>
          </a:solidFill>
          <a:ln w="9525" cap="flat">
            <a:noFill/>
            <a:prstDash val="solid"/>
            <a:miter/>
          </a:ln>
        </p:spPr>
        <p:txBody>
          <a:bodyPr wrap="square" lIns="1548000" tIns="36000" rIns="432000" bIns="36000" rtlCol="0" anchor="ctr">
            <a:noAutofit/>
          </a:bodyPr>
          <a:lstStyle/>
          <a:p>
            <a:pPr algn="ctr" rtl="1"/>
            <a:r>
              <a:rPr lang="ar-SA" sz="24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التخطيط</a:t>
            </a:r>
            <a:endParaRPr lang="en-US" sz="2400"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6C17B792-D70A-4555-89EC-C959D5A319DE}"/>
              </a:ext>
            </a:extLst>
          </p:cNvPr>
          <p:cNvSpPr/>
          <p:nvPr/>
        </p:nvSpPr>
        <p:spPr>
          <a:xfrm flipH="1">
            <a:off x="5268623" y="1654373"/>
            <a:ext cx="3984607" cy="1353870"/>
          </a:xfrm>
          <a:custGeom>
            <a:avLst/>
            <a:gdLst>
              <a:gd name="connsiteX0" fmla="*/ 0 w 4339775"/>
              <a:gd name="connsiteY0" fmla="*/ 0 h 1917700"/>
              <a:gd name="connsiteX1" fmla="*/ 3380925 w 4339775"/>
              <a:gd name="connsiteY1" fmla="*/ 0 h 1917700"/>
              <a:gd name="connsiteX2" fmla="*/ 4339775 w 4339775"/>
              <a:gd name="connsiteY2" fmla="*/ 958850 h 1917700"/>
              <a:gd name="connsiteX3" fmla="*/ 3380925 w 4339775"/>
              <a:gd name="connsiteY3" fmla="*/ 1917700 h 1917700"/>
              <a:gd name="connsiteX4" fmla="*/ 0 w 4339775"/>
              <a:gd name="connsiteY4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9775" h="1917700">
                <a:moveTo>
                  <a:pt x="0" y="0"/>
                </a:moveTo>
                <a:lnTo>
                  <a:pt x="3380925" y="0"/>
                </a:lnTo>
                <a:cubicBezTo>
                  <a:pt x="3910483" y="0"/>
                  <a:pt x="4339775" y="429292"/>
                  <a:pt x="4339775" y="958850"/>
                </a:cubicBezTo>
                <a:cubicBezTo>
                  <a:pt x="4339775" y="1488408"/>
                  <a:pt x="3910483" y="1917700"/>
                  <a:pt x="3380925" y="1917700"/>
                </a:cubicBezTo>
                <a:lnTo>
                  <a:pt x="0" y="1917700"/>
                </a:lnTo>
                <a:close/>
              </a:path>
            </a:pathLst>
          </a:custGeom>
          <a:solidFill>
            <a:srgbClr val="47BABA"/>
          </a:solidFill>
          <a:ln w="9525" cap="flat">
            <a:noFill/>
            <a:prstDash val="solid"/>
            <a:miter/>
          </a:ln>
        </p:spPr>
        <p:txBody>
          <a:bodyPr wrap="square" lIns="1548000" tIns="36000" rIns="432000" bIns="36000" rtlCol="0" anchor="ctr">
            <a:noAutofit/>
          </a:bodyPr>
          <a:lstStyle/>
          <a:p>
            <a:pPr algn="ctr" rtl="1"/>
            <a:r>
              <a:rPr lang="ar-SA" sz="2400" dirty="0">
                <a:solidFill>
                  <a:schemeClr val="bg1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التصميم</a:t>
            </a:r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066D397-52D0-4FFF-AFBF-1FF654AD8B8B}"/>
              </a:ext>
            </a:extLst>
          </p:cNvPr>
          <p:cNvSpPr txBox="1"/>
          <p:nvPr/>
        </p:nvSpPr>
        <p:spPr>
          <a:xfrm>
            <a:off x="225288" y="695615"/>
            <a:ext cx="11025809" cy="5847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solidFill>
                  <a:srgbClr val="FE876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مراحل انشاء الموقع الالكتروني</a:t>
            </a:r>
            <a:r>
              <a:rPr lang="ar-JO" sz="3200" b="1" dirty="0">
                <a:solidFill>
                  <a:srgbClr val="FE876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: </a:t>
            </a:r>
          </a:p>
        </p:txBody>
      </p:sp>
      <p:sp>
        <p:nvSpPr>
          <p:cNvPr id="7" name="자유형: 도형 16">
            <a:extLst>
              <a:ext uri="{FF2B5EF4-FFF2-40B4-BE49-F238E27FC236}">
                <a16:creationId xmlns:a16="http://schemas.microsoft.com/office/drawing/2014/main" id="{BCEB5157-5823-4D06-B280-F70BECB05DB2}"/>
              </a:ext>
            </a:extLst>
          </p:cNvPr>
          <p:cNvSpPr/>
          <p:nvPr/>
        </p:nvSpPr>
        <p:spPr>
          <a:xfrm flipH="1">
            <a:off x="2635835" y="1654373"/>
            <a:ext cx="4141952" cy="1353870"/>
          </a:xfrm>
          <a:custGeom>
            <a:avLst/>
            <a:gdLst>
              <a:gd name="connsiteX0" fmla="*/ 0 w 4208820"/>
              <a:gd name="connsiteY0" fmla="*/ 0 h 1917700"/>
              <a:gd name="connsiteX1" fmla="*/ 676403 w 4208820"/>
              <a:gd name="connsiteY1" fmla="*/ 0 h 1917700"/>
              <a:gd name="connsiteX2" fmla="*/ 1254429 w 4208820"/>
              <a:gd name="connsiteY2" fmla="*/ 0 h 1917700"/>
              <a:gd name="connsiteX3" fmla="*/ 3249970 w 4208820"/>
              <a:gd name="connsiteY3" fmla="*/ 0 h 1917700"/>
              <a:gd name="connsiteX4" fmla="*/ 4208820 w 4208820"/>
              <a:gd name="connsiteY4" fmla="*/ 958850 h 1917700"/>
              <a:gd name="connsiteX5" fmla="*/ 3249970 w 4208820"/>
              <a:gd name="connsiteY5" fmla="*/ 1917700 h 1917700"/>
              <a:gd name="connsiteX6" fmla="*/ 1254429 w 4208820"/>
              <a:gd name="connsiteY6" fmla="*/ 1917700 h 1917700"/>
              <a:gd name="connsiteX7" fmla="*/ 676403 w 4208820"/>
              <a:gd name="connsiteY7" fmla="*/ 1917700 h 1917700"/>
              <a:gd name="connsiteX8" fmla="*/ 0 w 4208820"/>
              <a:gd name="connsiteY8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8820" h="1917700">
                <a:moveTo>
                  <a:pt x="0" y="0"/>
                </a:moveTo>
                <a:lnTo>
                  <a:pt x="676403" y="0"/>
                </a:lnTo>
                <a:lnTo>
                  <a:pt x="1254429" y="0"/>
                </a:lnTo>
                <a:lnTo>
                  <a:pt x="3249970" y="0"/>
                </a:lnTo>
                <a:cubicBezTo>
                  <a:pt x="3779528" y="0"/>
                  <a:pt x="4208820" y="429292"/>
                  <a:pt x="4208820" y="958850"/>
                </a:cubicBezTo>
                <a:cubicBezTo>
                  <a:pt x="4208820" y="1488408"/>
                  <a:pt x="3779528" y="1917700"/>
                  <a:pt x="3249970" y="1917700"/>
                </a:cubicBezTo>
                <a:lnTo>
                  <a:pt x="1254429" y="1917700"/>
                </a:lnTo>
                <a:lnTo>
                  <a:pt x="676403" y="1917700"/>
                </a:lnTo>
                <a:lnTo>
                  <a:pt x="0" y="1917700"/>
                </a:lnTo>
                <a:close/>
              </a:path>
            </a:pathLst>
          </a:custGeom>
          <a:solidFill>
            <a:srgbClr val="ABDFD1"/>
          </a:solidFill>
          <a:ln w="9525" cap="flat">
            <a:noFill/>
            <a:prstDash val="solid"/>
            <a:miter/>
          </a:ln>
        </p:spPr>
        <p:txBody>
          <a:bodyPr wrap="square" lIns="1548000" tIns="36000" rIns="432000" bIns="36000" rtlCol="0" anchor="ctr">
            <a:noAutofit/>
          </a:bodyPr>
          <a:lstStyle/>
          <a:p>
            <a:pPr algn="ctr" rtl="1"/>
            <a:r>
              <a:rPr lang="ar-SA" sz="2400" dirty="0">
                <a:solidFill>
                  <a:schemeClr val="bg1">
                    <a:lumMod val="9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التنفيذ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" name="자유형: 도형 16">
            <a:extLst>
              <a:ext uri="{FF2B5EF4-FFF2-40B4-BE49-F238E27FC236}">
                <a16:creationId xmlns:a16="http://schemas.microsoft.com/office/drawing/2014/main" id="{9D2B6441-AB6D-4C5B-AA7D-402D1BED3645}"/>
              </a:ext>
            </a:extLst>
          </p:cNvPr>
          <p:cNvSpPr/>
          <p:nvPr/>
        </p:nvSpPr>
        <p:spPr>
          <a:xfrm flipH="1">
            <a:off x="-59360" y="1654373"/>
            <a:ext cx="3882887" cy="1353870"/>
          </a:xfrm>
          <a:custGeom>
            <a:avLst/>
            <a:gdLst>
              <a:gd name="connsiteX0" fmla="*/ 0 w 4208820"/>
              <a:gd name="connsiteY0" fmla="*/ 0 h 1917700"/>
              <a:gd name="connsiteX1" fmla="*/ 676403 w 4208820"/>
              <a:gd name="connsiteY1" fmla="*/ 0 h 1917700"/>
              <a:gd name="connsiteX2" fmla="*/ 1254429 w 4208820"/>
              <a:gd name="connsiteY2" fmla="*/ 0 h 1917700"/>
              <a:gd name="connsiteX3" fmla="*/ 3249970 w 4208820"/>
              <a:gd name="connsiteY3" fmla="*/ 0 h 1917700"/>
              <a:gd name="connsiteX4" fmla="*/ 4208820 w 4208820"/>
              <a:gd name="connsiteY4" fmla="*/ 958850 h 1917700"/>
              <a:gd name="connsiteX5" fmla="*/ 3249970 w 4208820"/>
              <a:gd name="connsiteY5" fmla="*/ 1917700 h 1917700"/>
              <a:gd name="connsiteX6" fmla="*/ 1254429 w 4208820"/>
              <a:gd name="connsiteY6" fmla="*/ 1917700 h 1917700"/>
              <a:gd name="connsiteX7" fmla="*/ 676403 w 4208820"/>
              <a:gd name="connsiteY7" fmla="*/ 1917700 h 1917700"/>
              <a:gd name="connsiteX8" fmla="*/ 0 w 4208820"/>
              <a:gd name="connsiteY8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8820" h="1917700">
                <a:moveTo>
                  <a:pt x="0" y="0"/>
                </a:moveTo>
                <a:lnTo>
                  <a:pt x="676403" y="0"/>
                </a:lnTo>
                <a:lnTo>
                  <a:pt x="1254429" y="0"/>
                </a:lnTo>
                <a:lnTo>
                  <a:pt x="3249970" y="0"/>
                </a:lnTo>
                <a:cubicBezTo>
                  <a:pt x="3779528" y="0"/>
                  <a:pt x="4208820" y="429292"/>
                  <a:pt x="4208820" y="958850"/>
                </a:cubicBezTo>
                <a:cubicBezTo>
                  <a:pt x="4208820" y="1488408"/>
                  <a:pt x="3779528" y="1917700"/>
                  <a:pt x="3249970" y="1917700"/>
                </a:cubicBezTo>
                <a:lnTo>
                  <a:pt x="1254429" y="1917700"/>
                </a:lnTo>
                <a:lnTo>
                  <a:pt x="676403" y="1917700"/>
                </a:lnTo>
                <a:lnTo>
                  <a:pt x="0" y="1917700"/>
                </a:lnTo>
                <a:close/>
              </a:path>
            </a:pathLst>
          </a:custGeom>
          <a:solidFill>
            <a:srgbClr val="FEE3C2"/>
          </a:solidFill>
          <a:ln w="9525" cap="flat">
            <a:noFill/>
            <a:prstDash val="solid"/>
            <a:miter/>
          </a:ln>
        </p:spPr>
        <p:txBody>
          <a:bodyPr wrap="square" lIns="1548000" tIns="36000" rIns="432000" bIns="36000" rtlCol="0" anchor="ctr">
            <a:noAutofit/>
          </a:bodyPr>
          <a:lstStyle/>
          <a:p>
            <a:pPr algn="ctr" rtl="1"/>
            <a:r>
              <a:rPr lang="ar-SA" sz="2400" dirty="0">
                <a:solidFill>
                  <a:srgbClr val="4E576C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اختبار الموقع      ونشره على شبكة الانترنت</a:t>
            </a:r>
            <a:endParaRPr lang="en-US" sz="2400" dirty="0">
              <a:solidFill>
                <a:srgbClr val="4E576C"/>
              </a:solidFill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6BF9D206-D922-4BEA-9942-E1574E871DC8}"/>
                  </a:ext>
                </a:extLst>
              </p14:cNvPr>
              <p14:cNvContentPartPr/>
              <p14:nvPr/>
            </p14:nvContentPartPr>
            <p14:xfrm>
              <a:off x="4191120" y="1206360"/>
              <a:ext cx="2152800" cy="8928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6BF9D206-D922-4BEA-9942-E1574E871DC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81760" y="1197000"/>
                <a:ext cx="217152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EB07335-7341-FE4A-B4FB-3D5CAE0CE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92" r="62132"/>
          <a:stretch/>
        </p:blipFill>
        <p:spPr bwMode="auto">
          <a:xfrm>
            <a:off x="3086613" y="4579126"/>
            <a:ext cx="2808312" cy="124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544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41516E1F-7CED-4F66-B88B-99C0FFF6D481}"/>
              </a:ext>
            </a:extLst>
          </p:cNvPr>
          <p:cNvSpPr/>
          <p:nvPr/>
        </p:nvSpPr>
        <p:spPr>
          <a:xfrm>
            <a:off x="3329818" y="538690"/>
            <a:ext cx="5532362" cy="1253067"/>
          </a:xfrm>
          <a:prstGeom prst="rect">
            <a:avLst/>
          </a:prstGeom>
          <a:solidFill>
            <a:srgbClr val="008C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تقويم تكويني</a:t>
            </a:r>
          </a:p>
        </p:txBody>
      </p:sp>
      <p:sp>
        <p:nvSpPr>
          <p:cNvPr id="6" name="Google Shape;374;p18">
            <a:extLst>
              <a:ext uri="{FF2B5EF4-FFF2-40B4-BE49-F238E27FC236}">
                <a16:creationId xmlns:a16="http://schemas.microsoft.com/office/drawing/2014/main" id="{2A95E4B1-CCBC-41D2-BD13-312EFB0A7157}"/>
              </a:ext>
            </a:extLst>
          </p:cNvPr>
          <p:cNvSpPr txBox="1"/>
          <p:nvPr/>
        </p:nvSpPr>
        <p:spPr>
          <a:xfrm>
            <a:off x="371475" y="1900339"/>
            <a:ext cx="11449049" cy="1105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ar-SA" sz="3600" b="1" dirty="0">
                <a:solidFill>
                  <a:schemeClr val="dk1"/>
                </a:solidFill>
                <a:latin typeface="Dubai" panose="020B0503030403030204" pitchFamily="34" charset="-78"/>
                <a:cs typeface="Dubai" panose="020B0503030403030204" pitchFamily="34" charset="-78"/>
                <a:sym typeface="Calibri"/>
              </a:rPr>
              <a:t>اختاري الإجابة الصحيحة فيما يلي :</a:t>
            </a:r>
            <a:endParaRPr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1" name="مخطط انسيابي: رابط خارج الصفحة 10">
            <a:extLst>
              <a:ext uri="{FF2B5EF4-FFF2-40B4-BE49-F238E27FC236}">
                <a16:creationId xmlns:a16="http://schemas.microsoft.com/office/drawing/2014/main" id="{E075DA47-AF57-4060-98D6-4E5C33190609}"/>
              </a:ext>
            </a:extLst>
          </p:cNvPr>
          <p:cNvSpPr/>
          <p:nvPr/>
        </p:nvSpPr>
        <p:spPr>
          <a:xfrm>
            <a:off x="8287702" y="4780199"/>
            <a:ext cx="3578542" cy="1803481"/>
          </a:xfrm>
          <a:prstGeom prst="flowChartOffpageConnector">
            <a:avLst/>
          </a:prstGeom>
          <a:solidFill>
            <a:srgbClr val="F2A40D"/>
          </a:solidFill>
          <a:ln>
            <a:solidFill>
              <a:srgbClr val="F2A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2" name="مخطط انسيابي: رابط خارج الصفحة 11">
            <a:extLst>
              <a:ext uri="{FF2B5EF4-FFF2-40B4-BE49-F238E27FC236}">
                <a16:creationId xmlns:a16="http://schemas.microsoft.com/office/drawing/2014/main" id="{9091E403-046C-482F-96F7-48554027DD0D}"/>
              </a:ext>
            </a:extLst>
          </p:cNvPr>
          <p:cNvSpPr/>
          <p:nvPr/>
        </p:nvSpPr>
        <p:spPr>
          <a:xfrm>
            <a:off x="4329588" y="4769997"/>
            <a:ext cx="3578542" cy="1803481"/>
          </a:xfrm>
          <a:prstGeom prst="flowChartOffpageConnector">
            <a:avLst/>
          </a:prstGeom>
          <a:solidFill>
            <a:srgbClr val="F2A40D"/>
          </a:solidFill>
          <a:ln>
            <a:solidFill>
              <a:srgbClr val="F2A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3" name="مخطط انسيابي: رابط خارج الصفحة 12">
            <a:extLst>
              <a:ext uri="{FF2B5EF4-FFF2-40B4-BE49-F238E27FC236}">
                <a16:creationId xmlns:a16="http://schemas.microsoft.com/office/drawing/2014/main" id="{6E2F4505-4C3B-49CF-8A46-B5D6B51A9D09}"/>
              </a:ext>
            </a:extLst>
          </p:cNvPr>
          <p:cNvSpPr/>
          <p:nvPr/>
        </p:nvSpPr>
        <p:spPr>
          <a:xfrm>
            <a:off x="394335" y="4769997"/>
            <a:ext cx="3578542" cy="1803481"/>
          </a:xfrm>
          <a:prstGeom prst="flowChartOffpageConnector">
            <a:avLst/>
          </a:prstGeom>
          <a:solidFill>
            <a:srgbClr val="F2A40D"/>
          </a:solidFill>
          <a:ln>
            <a:solidFill>
              <a:srgbClr val="F2A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1FE1C92F-C86A-40A0-B75D-4EC8A742B065}"/>
              </a:ext>
            </a:extLst>
          </p:cNvPr>
          <p:cNvSpPr/>
          <p:nvPr/>
        </p:nvSpPr>
        <p:spPr>
          <a:xfrm>
            <a:off x="9524275" y="4158921"/>
            <a:ext cx="1105396" cy="1105396"/>
          </a:xfrm>
          <a:prstGeom prst="ellipse">
            <a:avLst/>
          </a:prstGeom>
          <a:solidFill>
            <a:srgbClr val="F2A40D"/>
          </a:solidFill>
          <a:ln>
            <a:solidFill>
              <a:srgbClr val="F2A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FD742370-67A7-4E59-81AB-D0822E106440}"/>
              </a:ext>
            </a:extLst>
          </p:cNvPr>
          <p:cNvSpPr/>
          <p:nvPr/>
        </p:nvSpPr>
        <p:spPr>
          <a:xfrm>
            <a:off x="5589021" y="4148719"/>
            <a:ext cx="1105396" cy="1105396"/>
          </a:xfrm>
          <a:prstGeom prst="ellipse">
            <a:avLst/>
          </a:prstGeom>
          <a:solidFill>
            <a:srgbClr val="F2A40D"/>
          </a:solidFill>
          <a:ln>
            <a:solidFill>
              <a:srgbClr val="F2A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latin typeface="Dubai" panose="020B0503030403030204" pitchFamily="34" charset="-78"/>
                <a:cs typeface="Dubai" panose="020B0503030403030204" pitchFamily="34" charset="-78"/>
              </a:rPr>
              <a:t>2</a:t>
            </a: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FC68BD9B-9CD2-4B08-AE45-8CAD8462F5C6}"/>
              </a:ext>
            </a:extLst>
          </p:cNvPr>
          <p:cNvSpPr/>
          <p:nvPr/>
        </p:nvSpPr>
        <p:spPr>
          <a:xfrm>
            <a:off x="1630908" y="4158921"/>
            <a:ext cx="1105396" cy="1105396"/>
          </a:xfrm>
          <a:prstGeom prst="ellipse">
            <a:avLst/>
          </a:prstGeom>
          <a:solidFill>
            <a:srgbClr val="F2A40D"/>
          </a:solidFill>
          <a:ln>
            <a:solidFill>
              <a:srgbClr val="F2A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latin typeface="Dubai" panose="020B0503030403030204" pitchFamily="34" charset="-78"/>
                <a:cs typeface="Dubai" panose="020B0503030403030204" pitchFamily="34" charset="-78"/>
              </a:rPr>
              <a:t>3</a:t>
            </a:r>
          </a:p>
        </p:txBody>
      </p: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9F0F8BD5-EEC0-4E36-AB1C-AF20987B0255}"/>
              </a:ext>
            </a:extLst>
          </p:cNvPr>
          <p:cNvCxnSpPr>
            <a:cxnSpLocks/>
          </p:cNvCxnSpPr>
          <p:nvPr/>
        </p:nvCxnSpPr>
        <p:spPr>
          <a:xfrm flipH="1">
            <a:off x="10835640" y="4678557"/>
            <a:ext cx="1007744" cy="0"/>
          </a:xfrm>
          <a:prstGeom prst="line">
            <a:avLst/>
          </a:prstGeom>
          <a:ln w="38100">
            <a:solidFill>
              <a:srgbClr val="F2A4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0A3DB465-9AED-4948-B2F0-A19F1DC087CC}"/>
              </a:ext>
            </a:extLst>
          </p:cNvPr>
          <p:cNvCxnSpPr>
            <a:cxnSpLocks/>
          </p:cNvCxnSpPr>
          <p:nvPr/>
        </p:nvCxnSpPr>
        <p:spPr>
          <a:xfrm flipH="1">
            <a:off x="8290560" y="4693797"/>
            <a:ext cx="1007744" cy="0"/>
          </a:xfrm>
          <a:prstGeom prst="line">
            <a:avLst/>
          </a:prstGeom>
          <a:ln w="38100">
            <a:solidFill>
              <a:srgbClr val="F2A4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D402E571-DABA-4F04-934C-E1A11866637C}"/>
              </a:ext>
            </a:extLst>
          </p:cNvPr>
          <p:cNvCxnSpPr>
            <a:cxnSpLocks/>
          </p:cNvCxnSpPr>
          <p:nvPr/>
        </p:nvCxnSpPr>
        <p:spPr>
          <a:xfrm flipH="1">
            <a:off x="6873240" y="4693797"/>
            <a:ext cx="1007744" cy="0"/>
          </a:xfrm>
          <a:prstGeom prst="line">
            <a:avLst/>
          </a:prstGeom>
          <a:ln w="38100">
            <a:solidFill>
              <a:srgbClr val="F2A4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253F2156-2795-4C8A-AF11-0301FBCF1FBB}"/>
              </a:ext>
            </a:extLst>
          </p:cNvPr>
          <p:cNvCxnSpPr>
            <a:cxnSpLocks/>
          </p:cNvCxnSpPr>
          <p:nvPr/>
        </p:nvCxnSpPr>
        <p:spPr>
          <a:xfrm flipH="1">
            <a:off x="4328160" y="4709037"/>
            <a:ext cx="1007744" cy="0"/>
          </a:xfrm>
          <a:prstGeom prst="line">
            <a:avLst/>
          </a:prstGeom>
          <a:ln w="38100">
            <a:solidFill>
              <a:srgbClr val="F2A4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6357E109-CD71-4F9F-81EE-CE1D1367C8F7}"/>
              </a:ext>
            </a:extLst>
          </p:cNvPr>
          <p:cNvCxnSpPr>
            <a:cxnSpLocks/>
          </p:cNvCxnSpPr>
          <p:nvPr/>
        </p:nvCxnSpPr>
        <p:spPr>
          <a:xfrm flipH="1">
            <a:off x="2933700" y="4686177"/>
            <a:ext cx="1007744" cy="0"/>
          </a:xfrm>
          <a:prstGeom prst="line">
            <a:avLst/>
          </a:prstGeom>
          <a:ln w="38100">
            <a:solidFill>
              <a:srgbClr val="F2A4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A7D6899E-345B-428F-913F-6489CBE28809}"/>
              </a:ext>
            </a:extLst>
          </p:cNvPr>
          <p:cNvCxnSpPr>
            <a:cxnSpLocks/>
          </p:cNvCxnSpPr>
          <p:nvPr/>
        </p:nvCxnSpPr>
        <p:spPr>
          <a:xfrm flipH="1">
            <a:off x="388620" y="4701417"/>
            <a:ext cx="1007744" cy="0"/>
          </a:xfrm>
          <a:prstGeom prst="line">
            <a:avLst/>
          </a:prstGeom>
          <a:ln w="38100">
            <a:solidFill>
              <a:srgbClr val="F2A4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74;p18">
            <a:extLst>
              <a:ext uri="{FF2B5EF4-FFF2-40B4-BE49-F238E27FC236}">
                <a16:creationId xmlns:a16="http://schemas.microsoft.com/office/drawing/2014/main" id="{B4641AE2-7F1F-47F8-9419-71DBB371DA08}"/>
              </a:ext>
            </a:extLst>
          </p:cNvPr>
          <p:cNvSpPr txBox="1"/>
          <p:nvPr/>
        </p:nvSpPr>
        <p:spPr>
          <a:xfrm>
            <a:off x="371475" y="3035718"/>
            <a:ext cx="11449049" cy="1105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algn="r" rtl="1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هي اول مرحلة في انشاء المواقع  وفيها يتم تحديد الأهداف من الموقع</a:t>
            </a:r>
          </a:p>
          <a:p>
            <a:pPr marL="0" marR="0" lvl="0" indent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8" name="Google Shape;374;p18">
            <a:extLst>
              <a:ext uri="{FF2B5EF4-FFF2-40B4-BE49-F238E27FC236}">
                <a16:creationId xmlns:a16="http://schemas.microsoft.com/office/drawing/2014/main" id="{ED803DC1-6ED1-4D81-817A-F124908B4F53}"/>
              </a:ext>
            </a:extLst>
          </p:cNvPr>
          <p:cNvSpPr txBox="1"/>
          <p:nvPr/>
        </p:nvSpPr>
        <p:spPr>
          <a:xfrm>
            <a:off x="8593453" y="4936519"/>
            <a:ext cx="3004063" cy="1105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 rtl="1">
              <a:lnSpc>
                <a:spcPct val="150000"/>
              </a:lnSpc>
            </a:pPr>
            <a:r>
              <a:rPr lang="ar-SA" sz="36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التصميم</a:t>
            </a:r>
            <a:endParaRPr lang="en-US" sz="3600"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9" name="Google Shape;374;p18">
            <a:extLst>
              <a:ext uri="{FF2B5EF4-FFF2-40B4-BE49-F238E27FC236}">
                <a16:creationId xmlns:a16="http://schemas.microsoft.com/office/drawing/2014/main" id="{73C72F98-2BAB-4114-A622-7A709DB75B61}"/>
              </a:ext>
            </a:extLst>
          </p:cNvPr>
          <p:cNvSpPr txBox="1"/>
          <p:nvPr/>
        </p:nvSpPr>
        <p:spPr>
          <a:xfrm>
            <a:off x="4631053" y="4928899"/>
            <a:ext cx="3004063" cy="1105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ar-SA" sz="36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التخطيط</a:t>
            </a:r>
            <a:endParaRPr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0" name="Google Shape;374;p18">
            <a:extLst>
              <a:ext uri="{FF2B5EF4-FFF2-40B4-BE49-F238E27FC236}">
                <a16:creationId xmlns:a16="http://schemas.microsoft.com/office/drawing/2014/main" id="{B43C3780-EBE6-48A1-A63A-01B909C09392}"/>
              </a:ext>
            </a:extLst>
          </p:cNvPr>
          <p:cNvSpPr txBox="1"/>
          <p:nvPr/>
        </p:nvSpPr>
        <p:spPr>
          <a:xfrm>
            <a:off x="668653" y="4944139"/>
            <a:ext cx="3004063" cy="1105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ar-SA" sz="36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التنفيذ</a:t>
            </a:r>
            <a:endParaRPr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32" name="Google Shape;430;p20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117AA7B9-FBEE-4F5A-9C11-BC94243B2FD7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5495923" y="5526703"/>
            <a:ext cx="1585214" cy="1585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46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41516E1F-7CED-4F66-B88B-99C0FFF6D481}"/>
              </a:ext>
            </a:extLst>
          </p:cNvPr>
          <p:cNvSpPr/>
          <p:nvPr/>
        </p:nvSpPr>
        <p:spPr>
          <a:xfrm>
            <a:off x="3329818" y="538690"/>
            <a:ext cx="5532362" cy="1253067"/>
          </a:xfrm>
          <a:prstGeom prst="rect">
            <a:avLst/>
          </a:prstGeom>
          <a:solidFill>
            <a:srgbClr val="008C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تقويم تكويني</a:t>
            </a:r>
          </a:p>
        </p:txBody>
      </p:sp>
      <p:sp>
        <p:nvSpPr>
          <p:cNvPr id="6" name="Google Shape;374;p18">
            <a:extLst>
              <a:ext uri="{FF2B5EF4-FFF2-40B4-BE49-F238E27FC236}">
                <a16:creationId xmlns:a16="http://schemas.microsoft.com/office/drawing/2014/main" id="{2A95E4B1-CCBC-41D2-BD13-312EFB0A7157}"/>
              </a:ext>
            </a:extLst>
          </p:cNvPr>
          <p:cNvSpPr txBox="1"/>
          <p:nvPr/>
        </p:nvSpPr>
        <p:spPr>
          <a:xfrm>
            <a:off x="371475" y="1900339"/>
            <a:ext cx="11449049" cy="1105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ar-SA" sz="3600" b="1" dirty="0">
                <a:solidFill>
                  <a:schemeClr val="dk1"/>
                </a:solidFill>
                <a:latin typeface="Dubai" panose="020B0503030403030204" pitchFamily="34" charset="-78"/>
                <a:cs typeface="Dubai" panose="020B0503030403030204" pitchFamily="34" charset="-78"/>
                <a:sym typeface="Calibri"/>
              </a:rPr>
              <a:t>اختاري الإجابة الصحيحة فيما يلي :</a:t>
            </a:r>
            <a:endParaRPr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1" name="مخطط انسيابي: رابط خارج الصفحة 10">
            <a:extLst>
              <a:ext uri="{FF2B5EF4-FFF2-40B4-BE49-F238E27FC236}">
                <a16:creationId xmlns:a16="http://schemas.microsoft.com/office/drawing/2014/main" id="{E075DA47-AF57-4060-98D6-4E5C33190609}"/>
              </a:ext>
            </a:extLst>
          </p:cNvPr>
          <p:cNvSpPr/>
          <p:nvPr/>
        </p:nvSpPr>
        <p:spPr>
          <a:xfrm>
            <a:off x="8287702" y="4780199"/>
            <a:ext cx="3578542" cy="1803481"/>
          </a:xfrm>
          <a:prstGeom prst="flowChartOffpageConnector">
            <a:avLst/>
          </a:prstGeom>
          <a:solidFill>
            <a:srgbClr val="F2A40D"/>
          </a:solidFill>
          <a:ln>
            <a:solidFill>
              <a:srgbClr val="F2A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2" name="مخطط انسيابي: رابط خارج الصفحة 11">
            <a:extLst>
              <a:ext uri="{FF2B5EF4-FFF2-40B4-BE49-F238E27FC236}">
                <a16:creationId xmlns:a16="http://schemas.microsoft.com/office/drawing/2014/main" id="{9091E403-046C-482F-96F7-48554027DD0D}"/>
              </a:ext>
            </a:extLst>
          </p:cNvPr>
          <p:cNvSpPr/>
          <p:nvPr/>
        </p:nvSpPr>
        <p:spPr>
          <a:xfrm>
            <a:off x="4329588" y="4769997"/>
            <a:ext cx="3578542" cy="1803481"/>
          </a:xfrm>
          <a:prstGeom prst="flowChartOffpageConnector">
            <a:avLst/>
          </a:prstGeom>
          <a:solidFill>
            <a:srgbClr val="F2A40D"/>
          </a:solidFill>
          <a:ln>
            <a:solidFill>
              <a:srgbClr val="F2A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3" name="مخطط انسيابي: رابط خارج الصفحة 12">
            <a:extLst>
              <a:ext uri="{FF2B5EF4-FFF2-40B4-BE49-F238E27FC236}">
                <a16:creationId xmlns:a16="http://schemas.microsoft.com/office/drawing/2014/main" id="{6E2F4505-4C3B-49CF-8A46-B5D6B51A9D09}"/>
              </a:ext>
            </a:extLst>
          </p:cNvPr>
          <p:cNvSpPr/>
          <p:nvPr/>
        </p:nvSpPr>
        <p:spPr>
          <a:xfrm>
            <a:off x="394335" y="4769997"/>
            <a:ext cx="3578542" cy="1803481"/>
          </a:xfrm>
          <a:prstGeom prst="flowChartOffpageConnector">
            <a:avLst/>
          </a:prstGeom>
          <a:solidFill>
            <a:srgbClr val="F2A40D"/>
          </a:solidFill>
          <a:ln>
            <a:solidFill>
              <a:srgbClr val="F2A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1FE1C92F-C86A-40A0-B75D-4EC8A742B065}"/>
              </a:ext>
            </a:extLst>
          </p:cNvPr>
          <p:cNvSpPr/>
          <p:nvPr/>
        </p:nvSpPr>
        <p:spPr>
          <a:xfrm>
            <a:off x="9524275" y="4158921"/>
            <a:ext cx="1105396" cy="1105396"/>
          </a:xfrm>
          <a:prstGeom prst="ellipse">
            <a:avLst/>
          </a:prstGeom>
          <a:solidFill>
            <a:srgbClr val="F2A40D"/>
          </a:solidFill>
          <a:ln>
            <a:solidFill>
              <a:srgbClr val="F2A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FD742370-67A7-4E59-81AB-D0822E106440}"/>
              </a:ext>
            </a:extLst>
          </p:cNvPr>
          <p:cNvSpPr/>
          <p:nvPr/>
        </p:nvSpPr>
        <p:spPr>
          <a:xfrm>
            <a:off x="5589021" y="4148719"/>
            <a:ext cx="1105396" cy="1105396"/>
          </a:xfrm>
          <a:prstGeom prst="ellipse">
            <a:avLst/>
          </a:prstGeom>
          <a:solidFill>
            <a:srgbClr val="F2A40D"/>
          </a:solidFill>
          <a:ln>
            <a:solidFill>
              <a:srgbClr val="F2A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latin typeface="Dubai" panose="020B0503030403030204" pitchFamily="34" charset="-78"/>
                <a:cs typeface="Dubai" panose="020B0503030403030204" pitchFamily="34" charset="-78"/>
              </a:rPr>
              <a:t>2</a:t>
            </a: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FC68BD9B-9CD2-4B08-AE45-8CAD8462F5C6}"/>
              </a:ext>
            </a:extLst>
          </p:cNvPr>
          <p:cNvSpPr/>
          <p:nvPr/>
        </p:nvSpPr>
        <p:spPr>
          <a:xfrm>
            <a:off x="1630908" y="4158921"/>
            <a:ext cx="1105396" cy="1105396"/>
          </a:xfrm>
          <a:prstGeom prst="ellipse">
            <a:avLst/>
          </a:prstGeom>
          <a:solidFill>
            <a:srgbClr val="F2A40D"/>
          </a:solidFill>
          <a:ln>
            <a:solidFill>
              <a:srgbClr val="F2A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latin typeface="Dubai" panose="020B0503030403030204" pitchFamily="34" charset="-78"/>
                <a:cs typeface="Dubai" panose="020B0503030403030204" pitchFamily="34" charset="-78"/>
              </a:rPr>
              <a:t>3</a:t>
            </a:r>
          </a:p>
        </p:txBody>
      </p: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9F0F8BD5-EEC0-4E36-AB1C-AF20987B0255}"/>
              </a:ext>
            </a:extLst>
          </p:cNvPr>
          <p:cNvCxnSpPr>
            <a:cxnSpLocks/>
          </p:cNvCxnSpPr>
          <p:nvPr/>
        </p:nvCxnSpPr>
        <p:spPr>
          <a:xfrm flipH="1">
            <a:off x="10835640" y="4678557"/>
            <a:ext cx="1007744" cy="0"/>
          </a:xfrm>
          <a:prstGeom prst="line">
            <a:avLst/>
          </a:prstGeom>
          <a:ln w="38100">
            <a:solidFill>
              <a:srgbClr val="F2A4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0A3DB465-9AED-4948-B2F0-A19F1DC087CC}"/>
              </a:ext>
            </a:extLst>
          </p:cNvPr>
          <p:cNvCxnSpPr>
            <a:cxnSpLocks/>
          </p:cNvCxnSpPr>
          <p:nvPr/>
        </p:nvCxnSpPr>
        <p:spPr>
          <a:xfrm flipH="1">
            <a:off x="8290560" y="4693797"/>
            <a:ext cx="1007744" cy="0"/>
          </a:xfrm>
          <a:prstGeom prst="line">
            <a:avLst/>
          </a:prstGeom>
          <a:ln w="38100">
            <a:solidFill>
              <a:srgbClr val="F2A4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D402E571-DABA-4F04-934C-E1A11866637C}"/>
              </a:ext>
            </a:extLst>
          </p:cNvPr>
          <p:cNvCxnSpPr>
            <a:cxnSpLocks/>
          </p:cNvCxnSpPr>
          <p:nvPr/>
        </p:nvCxnSpPr>
        <p:spPr>
          <a:xfrm flipH="1">
            <a:off x="6873240" y="4693797"/>
            <a:ext cx="1007744" cy="0"/>
          </a:xfrm>
          <a:prstGeom prst="line">
            <a:avLst/>
          </a:prstGeom>
          <a:ln w="38100">
            <a:solidFill>
              <a:srgbClr val="F2A4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253F2156-2795-4C8A-AF11-0301FBCF1FBB}"/>
              </a:ext>
            </a:extLst>
          </p:cNvPr>
          <p:cNvCxnSpPr>
            <a:cxnSpLocks/>
          </p:cNvCxnSpPr>
          <p:nvPr/>
        </p:nvCxnSpPr>
        <p:spPr>
          <a:xfrm flipH="1">
            <a:off x="4328160" y="4709037"/>
            <a:ext cx="1007744" cy="0"/>
          </a:xfrm>
          <a:prstGeom prst="line">
            <a:avLst/>
          </a:prstGeom>
          <a:ln w="38100">
            <a:solidFill>
              <a:srgbClr val="F2A4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6357E109-CD71-4F9F-81EE-CE1D1367C8F7}"/>
              </a:ext>
            </a:extLst>
          </p:cNvPr>
          <p:cNvCxnSpPr>
            <a:cxnSpLocks/>
          </p:cNvCxnSpPr>
          <p:nvPr/>
        </p:nvCxnSpPr>
        <p:spPr>
          <a:xfrm flipH="1">
            <a:off x="2933700" y="4686177"/>
            <a:ext cx="1007744" cy="0"/>
          </a:xfrm>
          <a:prstGeom prst="line">
            <a:avLst/>
          </a:prstGeom>
          <a:ln w="38100">
            <a:solidFill>
              <a:srgbClr val="F2A4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A7D6899E-345B-428F-913F-6489CBE28809}"/>
              </a:ext>
            </a:extLst>
          </p:cNvPr>
          <p:cNvCxnSpPr>
            <a:cxnSpLocks/>
          </p:cNvCxnSpPr>
          <p:nvPr/>
        </p:nvCxnSpPr>
        <p:spPr>
          <a:xfrm flipH="1">
            <a:off x="388620" y="4701417"/>
            <a:ext cx="1007744" cy="0"/>
          </a:xfrm>
          <a:prstGeom prst="line">
            <a:avLst/>
          </a:prstGeom>
          <a:ln w="38100">
            <a:solidFill>
              <a:srgbClr val="F2A4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74;p18">
            <a:extLst>
              <a:ext uri="{FF2B5EF4-FFF2-40B4-BE49-F238E27FC236}">
                <a16:creationId xmlns:a16="http://schemas.microsoft.com/office/drawing/2014/main" id="{B4641AE2-7F1F-47F8-9419-71DBB371DA08}"/>
              </a:ext>
            </a:extLst>
          </p:cNvPr>
          <p:cNvSpPr txBox="1"/>
          <p:nvPr/>
        </p:nvSpPr>
        <p:spPr>
          <a:xfrm>
            <a:off x="371475" y="3035718"/>
            <a:ext cx="11449049" cy="1105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algn="r" rtl="1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في هذه تصميم الصفحات وتطوير الموقع باستخدام احدى المواقع الالكترونية </a:t>
            </a:r>
          </a:p>
          <a:p>
            <a:pPr algn="r" rtl="1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مثل فيجوال ستوديو كود</a:t>
            </a:r>
          </a:p>
          <a:p>
            <a:pPr marL="0" marR="0" lvl="0" indent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8" name="Google Shape;374;p18">
            <a:extLst>
              <a:ext uri="{FF2B5EF4-FFF2-40B4-BE49-F238E27FC236}">
                <a16:creationId xmlns:a16="http://schemas.microsoft.com/office/drawing/2014/main" id="{ED803DC1-6ED1-4D81-817A-F124908B4F53}"/>
              </a:ext>
            </a:extLst>
          </p:cNvPr>
          <p:cNvSpPr txBox="1"/>
          <p:nvPr/>
        </p:nvSpPr>
        <p:spPr>
          <a:xfrm>
            <a:off x="8593453" y="4936519"/>
            <a:ext cx="3004063" cy="1105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 rtl="1">
              <a:lnSpc>
                <a:spcPct val="150000"/>
              </a:lnSpc>
            </a:pPr>
            <a:r>
              <a:rPr lang="ar-SA" sz="36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التصميم</a:t>
            </a:r>
            <a:endParaRPr lang="en-US" sz="3600"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9" name="Google Shape;374;p18">
            <a:extLst>
              <a:ext uri="{FF2B5EF4-FFF2-40B4-BE49-F238E27FC236}">
                <a16:creationId xmlns:a16="http://schemas.microsoft.com/office/drawing/2014/main" id="{73C72F98-2BAB-4114-A622-7A709DB75B61}"/>
              </a:ext>
            </a:extLst>
          </p:cNvPr>
          <p:cNvSpPr txBox="1"/>
          <p:nvPr/>
        </p:nvSpPr>
        <p:spPr>
          <a:xfrm>
            <a:off x="4631053" y="4928899"/>
            <a:ext cx="3004063" cy="1105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ar-SA" sz="36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التخطيط</a:t>
            </a:r>
            <a:endParaRPr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0" name="Google Shape;374;p18">
            <a:extLst>
              <a:ext uri="{FF2B5EF4-FFF2-40B4-BE49-F238E27FC236}">
                <a16:creationId xmlns:a16="http://schemas.microsoft.com/office/drawing/2014/main" id="{B43C3780-EBE6-48A1-A63A-01B909C09392}"/>
              </a:ext>
            </a:extLst>
          </p:cNvPr>
          <p:cNvSpPr txBox="1"/>
          <p:nvPr/>
        </p:nvSpPr>
        <p:spPr>
          <a:xfrm>
            <a:off x="668653" y="4944139"/>
            <a:ext cx="3004063" cy="1105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ar-SA" sz="36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التنفيذ</a:t>
            </a:r>
            <a:endParaRPr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32" name="Google Shape;430;p20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117AA7B9-FBEE-4F5A-9C11-BC94243B2FD7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1562329" y="5241688"/>
            <a:ext cx="1585214" cy="1585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782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نتيجة بحث الصور عن واجب كليب ارت">
            <a:extLst>
              <a:ext uri="{FF2B5EF4-FFF2-40B4-BE49-F238E27FC236}">
                <a16:creationId xmlns:a16="http://schemas.microsoft.com/office/drawing/2014/main" id="{8BE6C47F-8973-3C3C-7005-43F57FD3D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8" r="-1" b="24440"/>
          <a:stretch/>
        </p:blipFill>
        <p:spPr bwMode="auto">
          <a:xfrm>
            <a:off x="529012" y="2075170"/>
            <a:ext cx="3971743" cy="38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ABB0FA3-6441-5433-4B5C-3C4943F7C699}"/>
              </a:ext>
            </a:extLst>
          </p:cNvPr>
          <p:cNvSpPr txBox="1"/>
          <p:nvPr/>
        </p:nvSpPr>
        <p:spPr>
          <a:xfrm>
            <a:off x="3829050" y="2256145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ماهي :</a:t>
            </a:r>
          </a:p>
          <a:p>
            <a:pPr algn="ctr" rtl="1"/>
            <a:r>
              <a:rPr lang="ar-SA" sz="32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الخصائص التي ينبغي توافرها في           الموقع الالكتروني:</a:t>
            </a:r>
            <a:endParaRPr lang="ar-JO" sz="3200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F34158B9-0F8B-386E-D9EE-2401AC18CFB5}"/>
              </a:ext>
            </a:extLst>
          </p:cNvPr>
          <p:cNvSpPr/>
          <p:nvPr/>
        </p:nvSpPr>
        <p:spPr>
          <a:xfrm>
            <a:off x="8510234" y="417113"/>
            <a:ext cx="2315590" cy="767582"/>
          </a:xfrm>
          <a:custGeom>
            <a:avLst/>
            <a:gdLst>
              <a:gd name="connsiteX0" fmla="*/ 0 w 2315590"/>
              <a:gd name="connsiteY0" fmla="*/ 127933 h 767582"/>
              <a:gd name="connsiteX1" fmla="*/ 127933 w 2315590"/>
              <a:gd name="connsiteY1" fmla="*/ 0 h 767582"/>
              <a:gd name="connsiteX2" fmla="*/ 2187657 w 2315590"/>
              <a:gd name="connsiteY2" fmla="*/ 0 h 767582"/>
              <a:gd name="connsiteX3" fmla="*/ 2315590 w 2315590"/>
              <a:gd name="connsiteY3" fmla="*/ 127933 h 767582"/>
              <a:gd name="connsiteX4" fmla="*/ 2315590 w 2315590"/>
              <a:gd name="connsiteY4" fmla="*/ 639649 h 767582"/>
              <a:gd name="connsiteX5" fmla="*/ 2187657 w 2315590"/>
              <a:gd name="connsiteY5" fmla="*/ 767582 h 767582"/>
              <a:gd name="connsiteX6" fmla="*/ 127933 w 2315590"/>
              <a:gd name="connsiteY6" fmla="*/ 767582 h 767582"/>
              <a:gd name="connsiteX7" fmla="*/ 0 w 2315590"/>
              <a:gd name="connsiteY7" fmla="*/ 639649 h 767582"/>
              <a:gd name="connsiteX8" fmla="*/ 0 w 2315590"/>
              <a:gd name="connsiteY8" fmla="*/ 127933 h 76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5590" h="767582" fill="none" extrusionOk="0">
                <a:moveTo>
                  <a:pt x="0" y="127933"/>
                </a:moveTo>
                <a:cubicBezTo>
                  <a:pt x="8440" y="66413"/>
                  <a:pt x="59438" y="10760"/>
                  <a:pt x="127933" y="0"/>
                </a:cubicBezTo>
                <a:cubicBezTo>
                  <a:pt x="943495" y="105975"/>
                  <a:pt x="1479972" y="-110587"/>
                  <a:pt x="2187657" y="0"/>
                </a:cubicBezTo>
                <a:cubicBezTo>
                  <a:pt x="2251877" y="9176"/>
                  <a:pt x="2323507" y="46841"/>
                  <a:pt x="2315590" y="127933"/>
                </a:cubicBezTo>
                <a:cubicBezTo>
                  <a:pt x="2307559" y="214196"/>
                  <a:pt x="2336652" y="498656"/>
                  <a:pt x="2315590" y="639649"/>
                </a:cubicBezTo>
                <a:cubicBezTo>
                  <a:pt x="2314331" y="705128"/>
                  <a:pt x="2260248" y="764473"/>
                  <a:pt x="2187657" y="767582"/>
                </a:cubicBezTo>
                <a:cubicBezTo>
                  <a:pt x="1728451" y="666570"/>
                  <a:pt x="1141906" y="773036"/>
                  <a:pt x="127933" y="767582"/>
                </a:cubicBezTo>
                <a:cubicBezTo>
                  <a:pt x="57707" y="765440"/>
                  <a:pt x="-1907" y="710918"/>
                  <a:pt x="0" y="639649"/>
                </a:cubicBezTo>
                <a:cubicBezTo>
                  <a:pt x="-20629" y="395598"/>
                  <a:pt x="5027" y="252960"/>
                  <a:pt x="0" y="127933"/>
                </a:cubicBezTo>
                <a:close/>
              </a:path>
              <a:path w="2315590" h="767582" stroke="0" extrusionOk="0">
                <a:moveTo>
                  <a:pt x="0" y="127933"/>
                </a:moveTo>
                <a:cubicBezTo>
                  <a:pt x="-2938" y="58949"/>
                  <a:pt x="57499" y="-11661"/>
                  <a:pt x="127933" y="0"/>
                </a:cubicBezTo>
                <a:cubicBezTo>
                  <a:pt x="435832" y="-100754"/>
                  <a:pt x="1210999" y="120305"/>
                  <a:pt x="2187657" y="0"/>
                </a:cubicBezTo>
                <a:cubicBezTo>
                  <a:pt x="2257724" y="3068"/>
                  <a:pt x="2321236" y="57273"/>
                  <a:pt x="2315590" y="127933"/>
                </a:cubicBezTo>
                <a:cubicBezTo>
                  <a:pt x="2271538" y="257933"/>
                  <a:pt x="2317520" y="504847"/>
                  <a:pt x="2315590" y="639649"/>
                </a:cubicBezTo>
                <a:cubicBezTo>
                  <a:pt x="2306088" y="712430"/>
                  <a:pt x="2258801" y="768598"/>
                  <a:pt x="2187657" y="767582"/>
                </a:cubicBezTo>
                <a:cubicBezTo>
                  <a:pt x="1236172" y="706049"/>
                  <a:pt x="783087" y="756019"/>
                  <a:pt x="127933" y="767582"/>
                </a:cubicBezTo>
                <a:cubicBezTo>
                  <a:pt x="51524" y="760210"/>
                  <a:pt x="-3529" y="714306"/>
                  <a:pt x="0" y="639649"/>
                </a:cubicBezTo>
                <a:cubicBezTo>
                  <a:pt x="21586" y="550757"/>
                  <a:pt x="-43153" y="253756"/>
                  <a:pt x="0" y="127933"/>
                </a:cubicBezTo>
                <a:close/>
              </a:path>
            </a:pathLst>
          </a:custGeom>
          <a:solidFill>
            <a:srgbClr val="F2A40D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88223217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 dirty="0">
              <a:cs typeface=". Semi" pitchFamily="50" charset="-78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F2BC1B3-23E1-CA6D-C372-56F15DA4191A}"/>
              </a:ext>
            </a:extLst>
          </p:cNvPr>
          <p:cNvSpPr/>
          <p:nvPr/>
        </p:nvSpPr>
        <p:spPr>
          <a:xfrm>
            <a:off x="4500755" y="459863"/>
            <a:ext cx="2315590" cy="767582"/>
          </a:xfrm>
          <a:custGeom>
            <a:avLst/>
            <a:gdLst>
              <a:gd name="connsiteX0" fmla="*/ 0 w 2315590"/>
              <a:gd name="connsiteY0" fmla="*/ 127933 h 767582"/>
              <a:gd name="connsiteX1" fmla="*/ 127933 w 2315590"/>
              <a:gd name="connsiteY1" fmla="*/ 0 h 767582"/>
              <a:gd name="connsiteX2" fmla="*/ 2187657 w 2315590"/>
              <a:gd name="connsiteY2" fmla="*/ 0 h 767582"/>
              <a:gd name="connsiteX3" fmla="*/ 2315590 w 2315590"/>
              <a:gd name="connsiteY3" fmla="*/ 127933 h 767582"/>
              <a:gd name="connsiteX4" fmla="*/ 2315590 w 2315590"/>
              <a:gd name="connsiteY4" fmla="*/ 639649 h 767582"/>
              <a:gd name="connsiteX5" fmla="*/ 2187657 w 2315590"/>
              <a:gd name="connsiteY5" fmla="*/ 767582 h 767582"/>
              <a:gd name="connsiteX6" fmla="*/ 127933 w 2315590"/>
              <a:gd name="connsiteY6" fmla="*/ 767582 h 767582"/>
              <a:gd name="connsiteX7" fmla="*/ 0 w 2315590"/>
              <a:gd name="connsiteY7" fmla="*/ 639649 h 767582"/>
              <a:gd name="connsiteX8" fmla="*/ 0 w 2315590"/>
              <a:gd name="connsiteY8" fmla="*/ 127933 h 76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5590" h="767582" fill="none" extrusionOk="0">
                <a:moveTo>
                  <a:pt x="0" y="127933"/>
                </a:moveTo>
                <a:cubicBezTo>
                  <a:pt x="2334" y="68626"/>
                  <a:pt x="51981" y="-10727"/>
                  <a:pt x="127933" y="0"/>
                </a:cubicBezTo>
                <a:cubicBezTo>
                  <a:pt x="1140885" y="-148608"/>
                  <a:pt x="1708083" y="-75007"/>
                  <a:pt x="2187657" y="0"/>
                </a:cubicBezTo>
                <a:cubicBezTo>
                  <a:pt x="2249764" y="559"/>
                  <a:pt x="2314092" y="58831"/>
                  <a:pt x="2315590" y="127933"/>
                </a:cubicBezTo>
                <a:cubicBezTo>
                  <a:pt x="2350448" y="251617"/>
                  <a:pt x="2281115" y="560092"/>
                  <a:pt x="2315590" y="639649"/>
                </a:cubicBezTo>
                <a:cubicBezTo>
                  <a:pt x="2312262" y="714300"/>
                  <a:pt x="2260598" y="756716"/>
                  <a:pt x="2187657" y="767582"/>
                </a:cubicBezTo>
                <a:cubicBezTo>
                  <a:pt x="1897667" y="921022"/>
                  <a:pt x="801066" y="782461"/>
                  <a:pt x="127933" y="767582"/>
                </a:cubicBezTo>
                <a:cubicBezTo>
                  <a:pt x="52924" y="765064"/>
                  <a:pt x="2613" y="716924"/>
                  <a:pt x="0" y="639649"/>
                </a:cubicBezTo>
                <a:cubicBezTo>
                  <a:pt x="-34583" y="410439"/>
                  <a:pt x="36312" y="244955"/>
                  <a:pt x="0" y="127933"/>
                </a:cubicBezTo>
                <a:close/>
              </a:path>
              <a:path w="2315590" h="767582" stroke="0" extrusionOk="0">
                <a:moveTo>
                  <a:pt x="0" y="127933"/>
                </a:moveTo>
                <a:cubicBezTo>
                  <a:pt x="-4829" y="62263"/>
                  <a:pt x="62239" y="584"/>
                  <a:pt x="127933" y="0"/>
                </a:cubicBezTo>
                <a:cubicBezTo>
                  <a:pt x="436054" y="-152464"/>
                  <a:pt x="1257665" y="-123629"/>
                  <a:pt x="2187657" y="0"/>
                </a:cubicBezTo>
                <a:cubicBezTo>
                  <a:pt x="2258626" y="10359"/>
                  <a:pt x="2315762" y="48247"/>
                  <a:pt x="2315590" y="127933"/>
                </a:cubicBezTo>
                <a:cubicBezTo>
                  <a:pt x="2302216" y="197195"/>
                  <a:pt x="2335826" y="549111"/>
                  <a:pt x="2315590" y="639649"/>
                </a:cubicBezTo>
                <a:cubicBezTo>
                  <a:pt x="2320805" y="718561"/>
                  <a:pt x="2264433" y="772423"/>
                  <a:pt x="2187657" y="767582"/>
                </a:cubicBezTo>
                <a:cubicBezTo>
                  <a:pt x="1660121" y="862254"/>
                  <a:pt x="922759" y="599439"/>
                  <a:pt x="127933" y="767582"/>
                </a:cubicBezTo>
                <a:cubicBezTo>
                  <a:pt x="44523" y="771287"/>
                  <a:pt x="-4264" y="713833"/>
                  <a:pt x="0" y="639649"/>
                </a:cubicBezTo>
                <a:cubicBezTo>
                  <a:pt x="-11035" y="496908"/>
                  <a:pt x="15102" y="321757"/>
                  <a:pt x="0" y="127933"/>
                </a:cubicBezTo>
                <a:close/>
              </a:path>
            </a:pathLst>
          </a:custGeom>
          <a:solidFill>
            <a:srgbClr val="F2A40D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61190887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 dirty="0">
              <a:cs typeface=". Semi" pitchFamily="50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1909634-BFD4-C79A-E6E3-AB5A575259DF}"/>
              </a:ext>
            </a:extLst>
          </p:cNvPr>
          <p:cNvSpPr/>
          <p:nvPr/>
        </p:nvSpPr>
        <p:spPr>
          <a:xfrm>
            <a:off x="1367939" y="417113"/>
            <a:ext cx="2315590" cy="767582"/>
          </a:xfrm>
          <a:custGeom>
            <a:avLst/>
            <a:gdLst>
              <a:gd name="connsiteX0" fmla="*/ 0 w 2315590"/>
              <a:gd name="connsiteY0" fmla="*/ 127933 h 767582"/>
              <a:gd name="connsiteX1" fmla="*/ 127933 w 2315590"/>
              <a:gd name="connsiteY1" fmla="*/ 0 h 767582"/>
              <a:gd name="connsiteX2" fmla="*/ 2187657 w 2315590"/>
              <a:gd name="connsiteY2" fmla="*/ 0 h 767582"/>
              <a:gd name="connsiteX3" fmla="*/ 2315590 w 2315590"/>
              <a:gd name="connsiteY3" fmla="*/ 127933 h 767582"/>
              <a:gd name="connsiteX4" fmla="*/ 2315590 w 2315590"/>
              <a:gd name="connsiteY4" fmla="*/ 639649 h 767582"/>
              <a:gd name="connsiteX5" fmla="*/ 2187657 w 2315590"/>
              <a:gd name="connsiteY5" fmla="*/ 767582 h 767582"/>
              <a:gd name="connsiteX6" fmla="*/ 127933 w 2315590"/>
              <a:gd name="connsiteY6" fmla="*/ 767582 h 767582"/>
              <a:gd name="connsiteX7" fmla="*/ 0 w 2315590"/>
              <a:gd name="connsiteY7" fmla="*/ 639649 h 767582"/>
              <a:gd name="connsiteX8" fmla="*/ 0 w 2315590"/>
              <a:gd name="connsiteY8" fmla="*/ 127933 h 76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5590" h="767582" fill="none" extrusionOk="0">
                <a:moveTo>
                  <a:pt x="0" y="127933"/>
                </a:moveTo>
                <a:cubicBezTo>
                  <a:pt x="1689" y="58433"/>
                  <a:pt x="56931" y="10190"/>
                  <a:pt x="127933" y="0"/>
                </a:cubicBezTo>
                <a:cubicBezTo>
                  <a:pt x="634041" y="-101366"/>
                  <a:pt x="1950015" y="-76742"/>
                  <a:pt x="2187657" y="0"/>
                </a:cubicBezTo>
                <a:cubicBezTo>
                  <a:pt x="2255466" y="-1158"/>
                  <a:pt x="2307989" y="62608"/>
                  <a:pt x="2315590" y="127933"/>
                </a:cubicBezTo>
                <a:cubicBezTo>
                  <a:pt x="2279414" y="273322"/>
                  <a:pt x="2283892" y="497308"/>
                  <a:pt x="2315590" y="639649"/>
                </a:cubicBezTo>
                <a:cubicBezTo>
                  <a:pt x="2327183" y="703938"/>
                  <a:pt x="2253332" y="758002"/>
                  <a:pt x="2187657" y="767582"/>
                </a:cubicBezTo>
                <a:cubicBezTo>
                  <a:pt x="1375455" y="891943"/>
                  <a:pt x="412580" y="740649"/>
                  <a:pt x="127933" y="767582"/>
                </a:cubicBezTo>
                <a:cubicBezTo>
                  <a:pt x="46134" y="770926"/>
                  <a:pt x="11738" y="715656"/>
                  <a:pt x="0" y="639649"/>
                </a:cubicBezTo>
                <a:cubicBezTo>
                  <a:pt x="26473" y="502131"/>
                  <a:pt x="-45276" y="310600"/>
                  <a:pt x="0" y="127933"/>
                </a:cubicBezTo>
                <a:close/>
              </a:path>
              <a:path w="2315590" h="767582" stroke="0" extrusionOk="0">
                <a:moveTo>
                  <a:pt x="0" y="127933"/>
                </a:moveTo>
                <a:cubicBezTo>
                  <a:pt x="-7961" y="58399"/>
                  <a:pt x="58703" y="971"/>
                  <a:pt x="127933" y="0"/>
                </a:cubicBezTo>
                <a:cubicBezTo>
                  <a:pt x="1011234" y="-46886"/>
                  <a:pt x="1624701" y="167989"/>
                  <a:pt x="2187657" y="0"/>
                </a:cubicBezTo>
                <a:cubicBezTo>
                  <a:pt x="2267250" y="1128"/>
                  <a:pt x="2311949" y="54170"/>
                  <a:pt x="2315590" y="127933"/>
                </a:cubicBezTo>
                <a:cubicBezTo>
                  <a:pt x="2293832" y="242647"/>
                  <a:pt x="2351811" y="407463"/>
                  <a:pt x="2315590" y="639649"/>
                </a:cubicBezTo>
                <a:cubicBezTo>
                  <a:pt x="2319740" y="717654"/>
                  <a:pt x="2256212" y="765887"/>
                  <a:pt x="2187657" y="767582"/>
                </a:cubicBezTo>
                <a:cubicBezTo>
                  <a:pt x="1875969" y="727385"/>
                  <a:pt x="655944" y="666849"/>
                  <a:pt x="127933" y="767582"/>
                </a:cubicBezTo>
                <a:cubicBezTo>
                  <a:pt x="65354" y="762161"/>
                  <a:pt x="5831" y="704356"/>
                  <a:pt x="0" y="639649"/>
                </a:cubicBezTo>
                <a:cubicBezTo>
                  <a:pt x="-9087" y="406245"/>
                  <a:pt x="1510" y="371351"/>
                  <a:pt x="0" y="127933"/>
                </a:cubicBezTo>
                <a:close/>
              </a:path>
            </a:pathLst>
          </a:custGeom>
          <a:solidFill>
            <a:srgbClr val="F2A40D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4824312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 dirty="0">
              <a:cs typeface=". Semi" pitchFamily="50" charset="-78"/>
            </a:endParaRPr>
          </a:p>
        </p:txBody>
      </p:sp>
      <p:pic>
        <p:nvPicPr>
          <p:cNvPr id="8" name="صورة 7" descr="صورة تحتوي على نص, ساعة حائط, ساعة&#10;&#10;تم إنشاء الوصف تلقائياً">
            <a:extLst>
              <a:ext uri="{FF2B5EF4-FFF2-40B4-BE49-F238E27FC236}">
                <a16:creationId xmlns:a16="http://schemas.microsoft.com/office/drawing/2014/main" id="{85365CF1-F106-88D7-9B2C-18F1C07D15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89" y="504084"/>
            <a:ext cx="548728" cy="67404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BDB6278-D079-3730-55F2-8B440A73DB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161" y="403939"/>
            <a:ext cx="667168" cy="773914"/>
          </a:xfrm>
          <a:prstGeom prst="rect">
            <a:avLst/>
          </a:prstGeom>
        </p:spPr>
      </p:pic>
      <p:sp>
        <p:nvSpPr>
          <p:cNvPr id="10" name="عنوان 1">
            <a:extLst>
              <a:ext uri="{FF2B5EF4-FFF2-40B4-BE49-F238E27FC236}">
                <a16:creationId xmlns:a16="http://schemas.microsoft.com/office/drawing/2014/main" id="{10EDD3AE-0E6C-6B24-4B8E-024AEA270F6E}"/>
              </a:ext>
            </a:extLst>
          </p:cNvPr>
          <p:cNvSpPr txBox="1">
            <a:spLocks/>
          </p:cNvSpPr>
          <p:nvPr/>
        </p:nvSpPr>
        <p:spPr>
          <a:xfrm>
            <a:off x="8450797" y="127153"/>
            <a:ext cx="1958157" cy="142012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000" dirty="0">
                <a:solidFill>
                  <a:schemeClr val="bg1"/>
                </a:solidFill>
                <a:cs typeface=". Semi" pitchFamily="50" charset="-78"/>
              </a:rPr>
              <a:t>عصف ذهني</a:t>
            </a: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7A1C475C-219B-1A71-6AE1-E0BB1FE0BEB7}"/>
              </a:ext>
            </a:extLst>
          </p:cNvPr>
          <p:cNvSpPr txBox="1">
            <a:spLocks/>
          </p:cNvSpPr>
          <p:nvPr/>
        </p:nvSpPr>
        <p:spPr>
          <a:xfrm>
            <a:off x="4021484" y="144243"/>
            <a:ext cx="1958157" cy="142012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000" dirty="0">
                <a:solidFill>
                  <a:schemeClr val="bg1"/>
                </a:solidFill>
                <a:cs typeface=". Semi" pitchFamily="50" charset="-78"/>
              </a:rPr>
              <a:t>2 دقــائـــق</a:t>
            </a:r>
          </a:p>
        </p:txBody>
      </p:sp>
      <p:sp>
        <p:nvSpPr>
          <p:cNvPr id="12" name="عنوان 1">
            <a:extLst>
              <a:ext uri="{FF2B5EF4-FFF2-40B4-BE49-F238E27FC236}">
                <a16:creationId xmlns:a16="http://schemas.microsoft.com/office/drawing/2014/main" id="{01C264D4-7795-18F3-B6F8-24BACAEBCF84}"/>
              </a:ext>
            </a:extLst>
          </p:cNvPr>
          <p:cNvSpPr txBox="1">
            <a:spLocks/>
          </p:cNvSpPr>
          <p:nvPr/>
        </p:nvSpPr>
        <p:spPr>
          <a:xfrm>
            <a:off x="997224" y="127153"/>
            <a:ext cx="1958157" cy="142012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000" dirty="0">
                <a:solidFill>
                  <a:schemeClr val="bg1"/>
                </a:solidFill>
                <a:cs typeface=". Semi" pitchFamily="50" charset="-78"/>
              </a:rPr>
              <a:t>فــــــــــردي</a:t>
            </a:r>
          </a:p>
        </p:txBody>
      </p:sp>
      <p:pic>
        <p:nvPicPr>
          <p:cNvPr id="13" name="Picture 4" descr="Team Svg Png Icon Free Download (#288547) - OnlineWebFonts.COM">
            <a:extLst>
              <a:ext uri="{FF2B5EF4-FFF2-40B4-BE49-F238E27FC236}">
                <a16:creationId xmlns:a16="http://schemas.microsoft.com/office/drawing/2014/main" id="{6F4CFDD3-C813-ACA3-2D3E-995DE6F1B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6" b="97689" l="9990" r="89602">
                        <a14:foregroundMark x1="49134" y1="70438" x2="49134" y2="70438"/>
                        <a14:foregroundMark x1="66361" y1="56813" x2="37003" y2="81995"/>
                        <a14:foregroundMark x1="37003" y1="81995" x2="62487" y2="63625"/>
                        <a14:foregroundMark x1="62487" y1="63625" x2="24975" y2="86618"/>
                        <a14:foregroundMark x1="24975" y1="86618" x2="64832" y2="79075"/>
                        <a14:foregroundMark x1="64832" y1="79075" x2="54944" y2="39903"/>
                        <a14:foregroundMark x1="54944" y1="39903" x2="31600" y2="86375"/>
                        <a14:foregroundMark x1="31600" y1="86375" x2="31091" y2="94282"/>
                        <a14:foregroundMark x1="38736" y1="89781" x2="71865" y2="81144"/>
                        <a14:foregroundMark x1="71865" y1="81144" x2="54944" y2="81752"/>
                        <a14:foregroundMark x1="54944" y1="81752" x2="69215" y2="94282"/>
                        <a14:foregroundMark x1="57798" y1="93187" x2="77778" y2="94282"/>
                        <a14:foregroundMark x1="46279" y1="93187" x2="50153" y2="9768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448" y="479301"/>
            <a:ext cx="731224" cy="6126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98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91;p56">
            <a:extLst>
              <a:ext uri="{FF2B5EF4-FFF2-40B4-BE49-F238E27FC236}">
                <a16:creationId xmlns:a16="http://schemas.microsoft.com/office/drawing/2014/main" id="{4E80B850-8479-4A30-8F1D-E410CBC324EA}"/>
              </a:ext>
            </a:extLst>
          </p:cNvPr>
          <p:cNvSpPr txBox="1">
            <a:spLocks/>
          </p:cNvSpPr>
          <p:nvPr/>
        </p:nvSpPr>
        <p:spPr>
          <a:xfrm>
            <a:off x="8436415" y="2229024"/>
            <a:ext cx="2717137" cy="6641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SA" sz="3600" dirty="0">
                <a:latin typeface="Dubai" panose="020B0503030403030204" pitchFamily="34" charset="-78"/>
                <a:cs typeface="Dubai" panose="020B0503030403030204" pitchFamily="34" charset="-78"/>
              </a:rPr>
              <a:t>محتوى واضح</a:t>
            </a:r>
            <a:r>
              <a:rPr lang="ar-SA" sz="1800" dirty="0"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</a:p>
        </p:txBody>
      </p:sp>
      <p:cxnSp>
        <p:nvCxnSpPr>
          <p:cNvPr id="4" name="Google Shape;1194;p56">
            <a:extLst>
              <a:ext uri="{FF2B5EF4-FFF2-40B4-BE49-F238E27FC236}">
                <a16:creationId xmlns:a16="http://schemas.microsoft.com/office/drawing/2014/main" id="{AA8065DF-FB7D-4EEF-B0F6-5BC9613C179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446414" y="1521627"/>
            <a:ext cx="190777" cy="1605570"/>
          </a:xfrm>
          <a:prstGeom prst="bentConnector3">
            <a:avLst>
              <a:gd name="adj1" fmla="val 219826"/>
            </a:avLst>
          </a:prstGeom>
          <a:noFill/>
          <a:ln w="9525" cap="flat" cmpd="sng">
            <a:solidFill>
              <a:schemeClr val="bg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" name="Google Shape;1183;p56">
            <a:extLst>
              <a:ext uri="{FF2B5EF4-FFF2-40B4-BE49-F238E27FC236}">
                <a16:creationId xmlns:a16="http://schemas.microsoft.com/office/drawing/2014/main" id="{508A2653-31A9-417D-BDD1-37FC261D70E1}"/>
              </a:ext>
            </a:extLst>
          </p:cNvPr>
          <p:cNvSpPr/>
          <p:nvPr/>
        </p:nvSpPr>
        <p:spPr>
          <a:xfrm>
            <a:off x="7702533" y="4507820"/>
            <a:ext cx="885183" cy="814696"/>
          </a:xfrm>
          <a:prstGeom prst="ellipse">
            <a:avLst/>
          </a:prstGeom>
          <a:solidFill>
            <a:srgbClr val="ABDFD1"/>
          </a:solidFill>
          <a:ln>
            <a:solidFill>
              <a:srgbClr val="ABDFD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>
                <a:solidFill>
                  <a:schemeClr val="accent3">
                    <a:lumMod val="90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rPr>
              <a:t>2</a:t>
            </a:r>
            <a:endParaRPr dirty="0">
              <a:solidFill>
                <a:schemeClr val="accent3">
                  <a:lumMod val="90000"/>
                </a:schemeClr>
              </a:solidFill>
            </a:endParaRPr>
          </a:p>
        </p:txBody>
      </p:sp>
      <p:cxnSp>
        <p:nvCxnSpPr>
          <p:cNvPr id="6" name="Google Shape;1193;p56">
            <a:extLst>
              <a:ext uri="{FF2B5EF4-FFF2-40B4-BE49-F238E27FC236}">
                <a16:creationId xmlns:a16="http://schemas.microsoft.com/office/drawing/2014/main" id="{58639127-A7B4-4AFB-8A96-E64CB7732EF4}"/>
              </a:ext>
            </a:extLst>
          </p:cNvPr>
          <p:cNvCxnSpPr>
            <a:cxnSpLocks/>
          </p:cNvCxnSpPr>
          <p:nvPr/>
        </p:nvCxnSpPr>
        <p:spPr>
          <a:xfrm rot="16200000" flipH="1">
            <a:off x="8455878" y="5092689"/>
            <a:ext cx="263674" cy="723329"/>
          </a:xfrm>
          <a:prstGeom prst="bentConnector2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7C879A0-A00C-45A1-9339-881E07F3ECF3}"/>
              </a:ext>
            </a:extLst>
          </p:cNvPr>
          <p:cNvSpPr txBox="1"/>
          <p:nvPr/>
        </p:nvSpPr>
        <p:spPr>
          <a:xfrm>
            <a:off x="7702533" y="5247261"/>
            <a:ext cx="28064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>
              <a:buClr>
                <a:srgbClr val="8184E2"/>
              </a:buClr>
            </a:pPr>
            <a:r>
              <a:rPr lang="ar-SA" sz="2800" dirty="0">
                <a:latin typeface="Dubai" panose="020B0503030403030204" pitchFamily="34" charset="-78"/>
                <a:cs typeface="Dubai" panose="020B0503030403030204" pitchFamily="34" charset="-78"/>
              </a:rPr>
              <a:t>صور  مناسبة</a:t>
            </a:r>
          </a:p>
          <a:p>
            <a:pPr lvl="0" algn="ctr" rtl="1">
              <a:buClr>
                <a:srgbClr val="8184E2"/>
              </a:buClr>
            </a:pPr>
            <a:r>
              <a:rPr lang="ar-SA" sz="2800" dirty="0">
                <a:latin typeface="Dubai" panose="020B0503030403030204" pitchFamily="34" charset="-78"/>
                <a:cs typeface="Dubai" panose="020B0503030403030204" pitchFamily="34" charset="-78"/>
              </a:rPr>
              <a:t> للمحتوى </a:t>
            </a:r>
          </a:p>
        </p:txBody>
      </p:sp>
      <p:sp>
        <p:nvSpPr>
          <p:cNvPr id="8" name="Google Shape;1183;p56">
            <a:extLst>
              <a:ext uri="{FF2B5EF4-FFF2-40B4-BE49-F238E27FC236}">
                <a16:creationId xmlns:a16="http://schemas.microsoft.com/office/drawing/2014/main" id="{CEE8DCE4-D3FC-48EC-AB6E-1E46D9EAD885}"/>
              </a:ext>
            </a:extLst>
          </p:cNvPr>
          <p:cNvSpPr/>
          <p:nvPr/>
        </p:nvSpPr>
        <p:spPr>
          <a:xfrm>
            <a:off x="7702533" y="2153768"/>
            <a:ext cx="885183" cy="814696"/>
          </a:xfrm>
          <a:prstGeom prst="ellipse">
            <a:avLst/>
          </a:prstGeom>
          <a:solidFill>
            <a:srgbClr val="F82C15"/>
          </a:solidFill>
          <a:ln>
            <a:solidFill>
              <a:srgbClr val="FEE3C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>
                <a:solidFill>
                  <a:schemeClr val="accent3">
                    <a:lumMod val="90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rPr>
              <a:t>1</a:t>
            </a:r>
            <a:endParaRPr dirty="0">
              <a:solidFill>
                <a:schemeClr val="accent3">
                  <a:lumMod val="90000"/>
                </a:schemeClr>
              </a:solidFill>
            </a:endParaRPr>
          </a:p>
        </p:txBody>
      </p:sp>
      <p:cxnSp>
        <p:nvCxnSpPr>
          <p:cNvPr id="11" name="Google Shape;1192;p56">
            <a:extLst>
              <a:ext uri="{FF2B5EF4-FFF2-40B4-BE49-F238E27FC236}">
                <a16:creationId xmlns:a16="http://schemas.microsoft.com/office/drawing/2014/main" id="{F37E12D8-4ADA-45BF-B9AF-0F5FA51BFD2F}"/>
              </a:ext>
            </a:extLst>
          </p:cNvPr>
          <p:cNvCxnSpPr>
            <a:cxnSpLocks/>
          </p:cNvCxnSpPr>
          <p:nvPr/>
        </p:nvCxnSpPr>
        <p:spPr>
          <a:xfrm rot="5400000">
            <a:off x="3533457" y="4986186"/>
            <a:ext cx="604070" cy="595938"/>
          </a:xfrm>
          <a:prstGeom prst="bentConnector2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2" name="Google Shape;1183;p56">
            <a:extLst>
              <a:ext uri="{FF2B5EF4-FFF2-40B4-BE49-F238E27FC236}">
                <a16:creationId xmlns:a16="http://schemas.microsoft.com/office/drawing/2014/main" id="{8663BE5B-DCC4-4E5E-95DC-C210247D8E3C}"/>
              </a:ext>
            </a:extLst>
          </p:cNvPr>
          <p:cNvSpPr/>
          <p:nvPr/>
        </p:nvSpPr>
        <p:spPr>
          <a:xfrm>
            <a:off x="3851358" y="4167424"/>
            <a:ext cx="885183" cy="814696"/>
          </a:xfrm>
          <a:prstGeom prst="ellipse">
            <a:avLst/>
          </a:prstGeom>
          <a:solidFill>
            <a:srgbClr val="FFCD03"/>
          </a:solidFill>
          <a:ln>
            <a:solidFill>
              <a:srgbClr val="FEE3C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>
                <a:solidFill>
                  <a:schemeClr val="accent3">
                    <a:lumMod val="90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rPr>
              <a:t>3</a:t>
            </a:r>
            <a:endParaRPr dirty="0">
              <a:solidFill>
                <a:schemeClr val="accent3">
                  <a:lumMod val="90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AADE1C9-6933-44D5-BAF4-6E79E0450702}"/>
              </a:ext>
            </a:extLst>
          </p:cNvPr>
          <p:cNvSpPr txBox="1"/>
          <p:nvPr/>
        </p:nvSpPr>
        <p:spPr>
          <a:xfrm>
            <a:off x="1567694" y="4966596"/>
            <a:ext cx="25684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buClr>
                <a:srgbClr val="8184E2"/>
              </a:buClr>
            </a:pPr>
            <a:r>
              <a:rPr lang="ar-SA" sz="2800" dirty="0">
                <a:latin typeface="Dubai" panose="020B0503030403030204" pitchFamily="34" charset="-78"/>
                <a:cs typeface="Dubai" panose="020B0503030403030204" pitchFamily="34" charset="-78"/>
              </a:rPr>
              <a:t>تنسيق مناسب</a:t>
            </a:r>
          </a:p>
          <a:p>
            <a:pPr lvl="0" algn="r" rtl="1">
              <a:buClr>
                <a:srgbClr val="8184E2"/>
              </a:buClr>
            </a:pPr>
            <a:r>
              <a:rPr lang="ar-SA" sz="2800" dirty="0">
                <a:latin typeface="Dubai" panose="020B0503030403030204" pitchFamily="34" charset="-78"/>
                <a:cs typeface="Dubai" panose="020B0503030403030204" pitchFamily="34" charset="-78"/>
              </a:rPr>
              <a:t> للعرض على</a:t>
            </a:r>
          </a:p>
          <a:p>
            <a:pPr lvl="0" algn="r" rtl="1">
              <a:buClr>
                <a:srgbClr val="8184E2"/>
              </a:buClr>
            </a:pPr>
            <a:r>
              <a:rPr lang="ar-SA" sz="2800" dirty="0">
                <a:latin typeface="Dubai" panose="020B0503030403030204" pitchFamily="34" charset="-78"/>
                <a:cs typeface="Dubai" panose="020B0503030403030204" pitchFamily="34" charset="-78"/>
              </a:rPr>
              <a:t> الهاتف النقال </a:t>
            </a:r>
          </a:p>
        </p:txBody>
      </p:sp>
      <p:cxnSp>
        <p:nvCxnSpPr>
          <p:cNvPr id="18" name="Google Shape;1195;p56">
            <a:extLst>
              <a:ext uri="{FF2B5EF4-FFF2-40B4-BE49-F238E27FC236}">
                <a16:creationId xmlns:a16="http://schemas.microsoft.com/office/drawing/2014/main" id="{9418B979-C687-40F3-B03D-6B510924A55D}"/>
              </a:ext>
            </a:extLst>
          </p:cNvPr>
          <p:cNvCxnSpPr>
            <a:cxnSpLocks/>
          </p:cNvCxnSpPr>
          <p:nvPr/>
        </p:nvCxnSpPr>
        <p:spPr>
          <a:xfrm rot="16200000" flipH="1">
            <a:off x="3184272" y="1108257"/>
            <a:ext cx="187631" cy="1586934"/>
          </a:xfrm>
          <a:prstGeom prst="bentConnector3">
            <a:avLst>
              <a:gd name="adj1" fmla="val -76502"/>
            </a:avLst>
          </a:prstGeom>
          <a:noFill/>
          <a:ln w="9525" cap="flat" cmpd="sng">
            <a:solidFill>
              <a:schemeClr val="bg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3" name="Google Shape;1183;p56">
            <a:extLst>
              <a:ext uri="{FF2B5EF4-FFF2-40B4-BE49-F238E27FC236}">
                <a16:creationId xmlns:a16="http://schemas.microsoft.com/office/drawing/2014/main" id="{9431176F-1085-4FF2-97BD-9C51EC570CBB}"/>
              </a:ext>
            </a:extLst>
          </p:cNvPr>
          <p:cNvSpPr/>
          <p:nvPr/>
        </p:nvSpPr>
        <p:spPr>
          <a:xfrm>
            <a:off x="3628963" y="2078514"/>
            <a:ext cx="885183" cy="814696"/>
          </a:xfrm>
          <a:prstGeom prst="ellipse">
            <a:avLst/>
          </a:prstGeom>
          <a:solidFill>
            <a:srgbClr val="FEE3C2"/>
          </a:solidFill>
          <a:ln>
            <a:solidFill>
              <a:srgbClr val="FEE3C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>
                <a:solidFill>
                  <a:schemeClr val="accent3">
                    <a:lumMod val="90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rPr>
              <a:t>4</a:t>
            </a:r>
            <a:endParaRPr dirty="0">
              <a:solidFill>
                <a:schemeClr val="accent3">
                  <a:lumMod val="90000"/>
                </a:schemeClr>
              </a:solidFill>
            </a:endParaRPr>
          </a:p>
        </p:txBody>
      </p:sp>
      <p:cxnSp>
        <p:nvCxnSpPr>
          <p:cNvPr id="25" name="Google Shape;1192;p56">
            <a:extLst>
              <a:ext uri="{FF2B5EF4-FFF2-40B4-BE49-F238E27FC236}">
                <a16:creationId xmlns:a16="http://schemas.microsoft.com/office/drawing/2014/main" id="{A3A8464E-0B66-44ED-93CD-DF7EDF3DF861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38555" y="5683791"/>
            <a:ext cx="783892" cy="19524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bg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81D4876D-591C-449E-977C-1315CC79DDB7}"/>
              </a:ext>
            </a:extLst>
          </p:cNvPr>
          <p:cNvSpPr txBox="1"/>
          <p:nvPr/>
        </p:nvSpPr>
        <p:spPr>
          <a:xfrm>
            <a:off x="1500373" y="2172556"/>
            <a:ext cx="16695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buClr>
                <a:srgbClr val="8184E2"/>
              </a:buClr>
            </a:pPr>
            <a:r>
              <a:rPr lang="ar-SA" sz="2800" dirty="0">
                <a:latin typeface="Dubai" panose="020B0503030403030204" pitchFamily="34" charset="-78"/>
                <a:cs typeface="Dubai" panose="020B0503030403030204" pitchFamily="34" charset="-78"/>
              </a:rPr>
              <a:t>نسق لوني </a:t>
            </a:r>
          </a:p>
          <a:p>
            <a:pPr lvl="0" algn="r" rtl="1">
              <a:buClr>
                <a:srgbClr val="8184E2"/>
              </a:buClr>
            </a:pPr>
            <a:r>
              <a:rPr lang="ar-SA" sz="2800" dirty="0">
                <a:latin typeface="Dubai" panose="020B0503030403030204" pitchFamily="34" charset="-78"/>
                <a:cs typeface="Dubai" panose="020B0503030403030204" pitchFamily="34" charset="-78"/>
              </a:rPr>
              <a:t>مناسب </a:t>
            </a:r>
          </a:p>
        </p:txBody>
      </p:sp>
      <p:pic>
        <p:nvPicPr>
          <p:cNvPr id="31" name="صورة 30" descr="صورة تحتوي على نص, سماء&#10;&#10;تم إنشاء الوصف تلقائياً">
            <a:extLst>
              <a:ext uri="{FF2B5EF4-FFF2-40B4-BE49-F238E27FC236}">
                <a16:creationId xmlns:a16="http://schemas.microsoft.com/office/drawing/2014/main" id="{11912FF2-2966-4FFE-A6B7-B519F7773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62" y="2833151"/>
            <a:ext cx="2688351" cy="1545029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32B30D5-CFCD-66A8-77F1-1B8294352D4F}"/>
              </a:ext>
            </a:extLst>
          </p:cNvPr>
          <p:cNvSpPr txBox="1"/>
          <p:nvPr/>
        </p:nvSpPr>
        <p:spPr>
          <a:xfrm>
            <a:off x="3537523" y="1016820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الخصائص التي ينبغي توافرها في           الموقع الالكتروني:</a:t>
            </a:r>
            <a:endParaRPr lang="ar-JO" sz="3200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0FF65D4-8279-4D3D-61D7-3B300AE6A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369" t="51087" r="23975" b="39254"/>
          <a:stretch/>
        </p:blipFill>
        <p:spPr>
          <a:xfrm>
            <a:off x="8836672" y="3013396"/>
            <a:ext cx="2440927" cy="182935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F041AC1-0888-AE40-0F81-A0C895784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453" t="51111" r="36172" b="39233"/>
          <a:stretch/>
        </p:blipFill>
        <p:spPr>
          <a:xfrm>
            <a:off x="5496152" y="4842749"/>
            <a:ext cx="2135518" cy="168778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85F447F-9389-4EDC-1897-4A1A8C0A8F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641" t="52188" r="48281" b="39233"/>
          <a:stretch/>
        </p:blipFill>
        <p:spPr>
          <a:xfrm>
            <a:off x="885366" y="3028949"/>
            <a:ext cx="2991787" cy="143272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7C99C5D-91AB-BAAE-9C1F-0E4BB55222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172" t="51388" r="60924" b="38740"/>
          <a:stretch/>
        </p:blipFill>
        <p:spPr>
          <a:xfrm>
            <a:off x="262195" y="4842749"/>
            <a:ext cx="1827142" cy="183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/>
      <p:bldP spid="8" grpId="0" animBg="1"/>
      <p:bldP spid="12" grpId="0" animBg="1"/>
      <p:bldP spid="15" grpId="0"/>
      <p:bldP spid="23" grpId="0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نتيجة بحث الصور عن واجب كليب ارت">
            <a:extLst>
              <a:ext uri="{FF2B5EF4-FFF2-40B4-BE49-F238E27FC236}">
                <a16:creationId xmlns:a16="http://schemas.microsoft.com/office/drawing/2014/main" id="{8BE6C47F-8973-3C3C-7005-43F57FD3D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8" r="-1" b="24440"/>
          <a:stretch/>
        </p:blipFill>
        <p:spPr bwMode="auto">
          <a:xfrm>
            <a:off x="529012" y="2075170"/>
            <a:ext cx="3971743" cy="38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ABB0FA3-6441-5433-4B5C-3C4943F7C699}"/>
              </a:ext>
            </a:extLst>
          </p:cNvPr>
          <p:cNvSpPr txBox="1"/>
          <p:nvPr/>
        </p:nvSpPr>
        <p:spPr>
          <a:xfrm>
            <a:off x="4021484" y="3043247"/>
            <a:ext cx="70630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قومي بقراءة صفحة 125 </a:t>
            </a:r>
          </a:p>
          <a:p>
            <a:pPr algn="ctr" rtl="1"/>
            <a:r>
              <a:rPr lang="ar-SA" sz="32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ثم لخصي العناصر الجوهرية للمرحلة الثانية   من مراحل انشاء الموقع الالكتروني (التصميم)</a:t>
            </a:r>
            <a:endParaRPr lang="ar-JO" sz="3200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F34158B9-0F8B-386E-D9EE-2401AC18CFB5}"/>
              </a:ext>
            </a:extLst>
          </p:cNvPr>
          <p:cNvSpPr/>
          <p:nvPr/>
        </p:nvSpPr>
        <p:spPr>
          <a:xfrm>
            <a:off x="8510234" y="417113"/>
            <a:ext cx="2315590" cy="767582"/>
          </a:xfrm>
          <a:custGeom>
            <a:avLst/>
            <a:gdLst>
              <a:gd name="connsiteX0" fmla="*/ 0 w 2315590"/>
              <a:gd name="connsiteY0" fmla="*/ 127933 h 767582"/>
              <a:gd name="connsiteX1" fmla="*/ 127933 w 2315590"/>
              <a:gd name="connsiteY1" fmla="*/ 0 h 767582"/>
              <a:gd name="connsiteX2" fmla="*/ 2187657 w 2315590"/>
              <a:gd name="connsiteY2" fmla="*/ 0 h 767582"/>
              <a:gd name="connsiteX3" fmla="*/ 2315590 w 2315590"/>
              <a:gd name="connsiteY3" fmla="*/ 127933 h 767582"/>
              <a:gd name="connsiteX4" fmla="*/ 2315590 w 2315590"/>
              <a:gd name="connsiteY4" fmla="*/ 639649 h 767582"/>
              <a:gd name="connsiteX5" fmla="*/ 2187657 w 2315590"/>
              <a:gd name="connsiteY5" fmla="*/ 767582 h 767582"/>
              <a:gd name="connsiteX6" fmla="*/ 127933 w 2315590"/>
              <a:gd name="connsiteY6" fmla="*/ 767582 h 767582"/>
              <a:gd name="connsiteX7" fmla="*/ 0 w 2315590"/>
              <a:gd name="connsiteY7" fmla="*/ 639649 h 767582"/>
              <a:gd name="connsiteX8" fmla="*/ 0 w 2315590"/>
              <a:gd name="connsiteY8" fmla="*/ 127933 h 76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5590" h="767582" fill="none" extrusionOk="0">
                <a:moveTo>
                  <a:pt x="0" y="127933"/>
                </a:moveTo>
                <a:cubicBezTo>
                  <a:pt x="8440" y="66413"/>
                  <a:pt x="59438" y="10760"/>
                  <a:pt x="127933" y="0"/>
                </a:cubicBezTo>
                <a:cubicBezTo>
                  <a:pt x="943495" y="105975"/>
                  <a:pt x="1479972" y="-110587"/>
                  <a:pt x="2187657" y="0"/>
                </a:cubicBezTo>
                <a:cubicBezTo>
                  <a:pt x="2251877" y="9176"/>
                  <a:pt x="2323507" y="46841"/>
                  <a:pt x="2315590" y="127933"/>
                </a:cubicBezTo>
                <a:cubicBezTo>
                  <a:pt x="2307559" y="214196"/>
                  <a:pt x="2336652" y="498656"/>
                  <a:pt x="2315590" y="639649"/>
                </a:cubicBezTo>
                <a:cubicBezTo>
                  <a:pt x="2314331" y="705128"/>
                  <a:pt x="2260248" y="764473"/>
                  <a:pt x="2187657" y="767582"/>
                </a:cubicBezTo>
                <a:cubicBezTo>
                  <a:pt x="1728451" y="666570"/>
                  <a:pt x="1141906" y="773036"/>
                  <a:pt x="127933" y="767582"/>
                </a:cubicBezTo>
                <a:cubicBezTo>
                  <a:pt x="57707" y="765440"/>
                  <a:pt x="-1907" y="710918"/>
                  <a:pt x="0" y="639649"/>
                </a:cubicBezTo>
                <a:cubicBezTo>
                  <a:pt x="-20629" y="395598"/>
                  <a:pt x="5027" y="252960"/>
                  <a:pt x="0" y="127933"/>
                </a:cubicBezTo>
                <a:close/>
              </a:path>
              <a:path w="2315590" h="767582" stroke="0" extrusionOk="0">
                <a:moveTo>
                  <a:pt x="0" y="127933"/>
                </a:moveTo>
                <a:cubicBezTo>
                  <a:pt x="-2938" y="58949"/>
                  <a:pt x="57499" y="-11661"/>
                  <a:pt x="127933" y="0"/>
                </a:cubicBezTo>
                <a:cubicBezTo>
                  <a:pt x="435832" y="-100754"/>
                  <a:pt x="1210999" y="120305"/>
                  <a:pt x="2187657" y="0"/>
                </a:cubicBezTo>
                <a:cubicBezTo>
                  <a:pt x="2257724" y="3068"/>
                  <a:pt x="2321236" y="57273"/>
                  <a:pt x="2315590" y="127933"/>
                </a:cubicBezTo>
                <a:cubicBezTo>
                  <a:pt x="2271538" y="257933"/>
                  <a:pt x="2317520" y="504847"/>
                  <a:pt x="2315590" y="639649"/>
                </a:cubicBezTo>
                <a:cubicBezTo>
                  <a:pt x="2306088" y="712430"/>
                  <a:pt x="2258801" y="768598"/>
                  <a:pt x="2187657" y="767582"/>
                </a:cubicBezTo>
                <a:cubicBezTo>
                  <a:pt x="1236172" y="706049"/>
                  <a:pt x="783087" y="756019"/>
                  <a:pt x="127933" y="767582"/>
                </a:cubicBezTo>
                <a:cubicBezTo>
                  <a:pt x="51524" y="760210"/>
                  <a:pt x="-3529" y="714306"/>
                  <a:pt x="0" y="639649"/>
                </a:cubicBezTo>
                <a:cubicBezTo>
                  <a:pt x="21586" y="550757"/>
                  <a:pt x="-43153" y="253756"/>
                  <a:pt x="0" y="127933"/>
                </a:cubicBezTo>
                <a:close/>
              </a:path>
            </a:pathLst>
          </a:custGeom>
          <a:solidFill>
            <a:srgbClr val="F2A40D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88223217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 dirty="0">
              <a:cs typeface=". Semi" pitchFamily="50" charset="-78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F2BC1B3-23E1-CA6D-C372-56F15DA4191A}"/>
              </a:ext>
            </a:extLst>
          </p:cNvPr>
          <p:cNvSpPr/>
          <p:nvPr/>
        </p:nvSpPr>
        <p:spPr>
          <a:xfrm>
            <a:off x="4500755" y="459863"/>
            <a:ext cx="2315590" cy="767582"/>
          </a:xfrm>
          <a:custGeom>
            <a:avLst/>
            <a:gdLst>
              <a:gd name="connsiteX0" fmla="*/ 0 w 2315590"/>
              <a:gd name="connsiteY0" fmla="*/ 127933 h 767582"/>
              <a:gd name="connsiteX1" fmla="*/ 127933 w 2315590"/>
              <a:gd name="connsiteY1" fmla="*/ 0 h 767582"/>
              <a:gd name="connsiteX2" fmla="*/ 2187657 w 2315590"/>
              <a:gd name="connsiteY2" fmla="*/ 0 h 767582"/>
              <a:gd name="connsiteX3" fmla="*/ 2315590 w 2315590"/>
              <a:gd name="connsiteY3" fmla="*/ 127933 h 767582"/>
              <a:gd name="connsiteX4" fmla="*/ 2315590 w 2315590"/>
              <a:gd name="connsiteY4" fmla="*/ 639649 h 767582"/>
              <a:gd name="connsiteX5" fmla="*/ 2187657 w 2315590"/>
              <a:gd name="connsiteY5" fmla="*/ 767582 h 767582"/>
              <a:gd name="connsiteX6" fmla="*/ 127933 w 2315590"/>
              <a:gd name="connsiteY6" fmla="*/ 767582 h 767582"/>
              <a:gd name="connsiteX7" fmla="*/ 0 w 2315590"/>
              <a:gd name="connsiteY7" fmla="*/ 639649 h 767582"/>
              <a:gd name="connsiteX8" fmla="*/ 0 w 2315590"/>
              <a:gd name="connsiteY8" fmla="*/ 127933 h 76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5590" h="767582" fill="none" extrusionOk="0">
                <a:moveTo>
                  <a:pt x="0" y="127933"/>
                </a:moveTo>
                <a:cubicBezTo>
                  <a:pt x="2334" y="68626"/>
                  <a:pt x="51981" y="-10727"/>
                  <a:pt x="127933" y="0"/>
                </a:cubicBezTo>
                <a:cubicBezTo>
                  <a:pt x="1140885" y="-148608"/>
                  <a:pt x="1708083" y="-75007"/>
                  <a:pt x="2187657" y="0"/>
                </a:cubicBezTo>
                <a:cubicBezTo>
                  <a:pt x="2249764" y="559"/>
                  <a:pt x="2314092" y="58831"/>
                  <a:pt x="2315590" y="127933"/>
                </a:cubicBezTo>
                <a:cubicBezTo>
                  <a:pt x="2350448" y="251617"/>
                  <a:pt x="2281115" y="560092"/>
                  <a:pt x="2315590" y="639649"/>
                </a:cubicBezTo>
                <a:cubicBezTo>
                  <a:pt x="2312262" y="714300"/>
                  <a:pt x="2260598" y="756716"/>
                  <a:pt x="2187657" y="767582"/>
                </a:cubicBezTo>
                <a:cubicBezTo>
                  <a:pt x="1897667" y="921022"/>
                  <a:pt x="801066" y="782461"/>
                  <a:pt x="127933" y="767582"/>
                </a:cubicBezTo>
                <a:cubicBezTo>
                  <a:pt x="52924" y="765064"/>
                  <a:pt x="2613" y="716924"/>
                  <a:pt x="0" y="639649"/>
                </a:cubicBezTo>
                <a:cubicBezTo>
                  <a:pt x="-34583" y="410439"/>
                  <a:pt x="36312" y="244955"/>
                  <a:pt x="0" y="127933"/>
                </a:cubicBezTo>
                <a:close/>
              </a:path>
              <a:path w="2315590" h="767582" stroke="0" extrusionOk="0">
                <a:moveTo>
                  <a:pt x="0" y="127933"/>
                </a:moveTo>
                <a:cubicBezTo>
                  <a:pt x="-4829" y="62263"/>
                  <a:pt x="62239" y="584"/>
                  <a:pt x="127933" y="0"/>
                </a:cubicBezTo>
                <a:cubicBezTo>
                  <a:pt x="436054" y="-152464"/>
                  <a:pt x="1257665" y="-123629"/>
                  <a:pt x="2187657" y="0"/>
                </a:cubicBezTo>
                <a:cubicBezTo>
                  <a:pt x="2258626" y="10359"/>
                  <a:pt x="2315762" y="48247"/>
                  <a:pt x="2315590" y="127933"/>
                </a:cubicBezTo>
                <a:cubicBezTo>
                  <a:pt x="2302216" y="197195"/>
                  <a:pt x="2335826" y="549111"/>
                  <a:pt x="2315590" y="639649"/>
                </a:cubicBezTo>
                <a:cubicBezTo>
                  <a:pt x="2320805" y="718561"/>
                  <a:pt x="2264433" y="772423"/>
                  <a:pt x="2187657" y="767582"/>
                </a:cubicBezTo>
                <a:cubicBezTo>
                  <a:pt x="1660121" y="862254"/>
                  <a:pt x="922759" y="599439"/>
                  <a:pt x="127933" y="767582"/>
                </a:cubicBezTo>
                <a:cubicBezTo>
                  <a:pt x="44523" y="771287"/>
                  <a:pt x="-4264" y="713833"/>
                  <a:pt x="0" y="639649"/>
                </a:cubicBezTo>
                <a:cubicBezTo>
                  <a:pt x="-11035" y="496908"/>
                  <a:pt x="15102" y="321757"/>
                  <a:pt x="0" y="127933"/>
                </a:cubicBezTo>
                <a:close/>
              </a:path>
            </a:pathLst>
          </a:custGeom>
          <a:solidFill>
            <a:srgbClr val="F2A40D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61190887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 dirty="0">
              <a:cs typeface=". Semi" pitchFamily="50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1909634-BFD4-C79A-E6E3-AB5A575259DF}"/>
              </a:ext>
            </a:extLst>
          </p:cNvPr>
          <p:cNvSpPr/>
          <p:nvPr/>
        </p:nvSpPr>
        <p:spPr>
          <a:xfrm>
            <a:off x="1367939" y="417113"/>
            <a:ext cx="2315590" cy="767582"/>
          </a:xfrm>
          <a:custGeom>
            <a:avLst/>
            <a:gdLst>
              <a:gd name="connsiteX0" fmla="*/ 0 w 2315590"/>
              <a:gd name="connsiteY0" fmla="*/ 127933 h 767582"/>
              <a:gd name="connsiteX1" fmla="*/ 127933 w 2315590"/>
              <a:gd name="connsiteY1" fmla="*/ 0 h 767582"/>
              <a:gd name="connsiteX2" fmla="*/ 2187657 w 2315590"/>
              <a:gd name="connsiteY2" fmla="*/ 0 h 767582"/>
              <a:gd name="connsiteX3" fmla="*/ 2315590 w 2315590"/>
              <a:gd name="connsiteY3" fmla="*/ 127933 h 767582"/>
              <a:gd name="connsiteX4" fmla="*/ 2315590 w 2315590"/>
              <a:gd name="connsiteY4" fmla="*/ 639649 h 767582"/>
              <a:gd name="connsiteX5" fmla="*/ 2187657 w 2315590"/>
              <a:gd name="connsiteY5" fmla="*/ 767582 h 767582"/>
              <a:gd name="connsiteX6" fmla="*/ 127933 w 2315590"/>
              <a:gd name="connsiteY6" fmla="*/ 767582 h 767582"/>
              <a:gd name="connsiteX7" fmla="*/ 0 w 2315590"/>
              <a:gd name="connsiteY7" fmla="*/ 639649 h 767582"/>
              <a:gd name="connsiteX8" fmla="*/ 0 w 2315590"/>
              <a:gd name="connsiteY8" fmla="*/ 127933 h 76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5590" h="767582" fill="none" extrusionOk="0">
                <a:moveTo>
                  <a:pt x="0" y="127933"/>
                </a:moveTo>
                <a:cubicBezTo>
                  <a:pt x="1689" y="58433"/>
                  <a:pt x="56931" y="10190"/>
                  <a:pt x="127933" y="0"/>
                </a:cubicBezTo>
                <a:cubicBezTo>
                  <a:pt x="634041" y="-101366"/>
                  <a:pt x="1950015" y="-76742"/>
                  <a:pt x="2187657" y="0"/>
                </a:cubicBezTo>
                <a:cubicBezTo>
                  <a:pt x="2255466" y="-1158"/>
                  <a:pt x="2307989" y="62608"/>
                  <a:pt x="2315590" y="127933"/>
                </a:cubicBezTo>
                <a:cubicBezTo>
                  <a:pt x="2279414" y="273322"/>
                  <a:pt x="2283892" y="497308"/>
                  <a:pt x="2315590" y="639649"/>
                </a:cubicBezTo>
                <a:cubicBezTo>
                  <a:pt x="2327183" y="703938"/>
                  <a:pt x="2253332" y="758002"/>
                  <a:pt x="2187657" y="767582"/>
                </a:cubicBezTo>
                <a:cubicBezTo>
                  <a:pt x="1375455" y="891943"/>
                  <a:pt x="412580" y="740649"/>
                  <a:pt x="127933" y="767582"/>
                </a:cubicBezTo>
                <a:cubicBezTo>
                  <a:pt x="46134" y="770926"/>
                  <a:pt x="11738" y="715656"/>
                  <a:pt x="0" y="639649"/>
                </a:cubicBezTo>
                <a:cubicBezTo>
                  <a:pt x="26473" y="502131"/>
                  <a:pt x="-45276" y="310600"/>
                  <a:pt x="0" y="127933"/>
                </a:cubicBezTo>
                <a:close/>
              </a:path>
              <a:path w="2315590" h="767582" stroke="0" extrusionOk="0">
                <a:moveTo>
                  <a:pt x="0" y="127933"/>
                </a:moveTo>
                <a:cubicBezTo>
                  <a:pt x="-7961" y="58399"/>
                  <a:pt x="58703" y="971"/>
                  <a:pt x="127933" y="0"/>
                </a:cubicBezTo>
                <a:cubicBezTo>
                  <a:pt x="1011234" y="-46886"/>
                  <a:pt x="1624701" y="167989"/>
                  <a:pt x="2187657" y="0"/>
                </a:cubicBezTo>
                <a:cubicBezTo>
                  <a:pt x="2267250" y="1128"/>
                  <a:pt x="2311949" y="54170"/>
                  <a:pt x="2315590" y="127933"/>
                </a:cubicBezTo>
                <a:cubicBezTo>
                  <a:pt x="2293832" y="242647"/>
                  <a:pt x="2351811" y="407463"/>
                  <a:pt x="2315590" y="639649"/>
                </a:cubicBezTo>
                <a:cubicBezTo>
                  <a:pt x="2319740" y="717654"/>
                  <a:pt x="2256212" y="765887"/>
                  <a:pt x="2187657" y="767582"/>
                </a:cubicBezTo>
                <a:cubicBezTo>
                  <a:pt x="1875969" y="727385"/>
                  <a:pt x="655944" y="666849"/>
                  <a:pt x="127933" y="767582"/>
                </a:cubicBezTo>
                <a:cubicBezTo>
                  <a:pt x="65354" y="762161"/>
                  <a:pt x="5831" y="704356"/>
                  <a:pt x="0" y="639649"/>
                </a:cubicBezTo>
                <a:cubicBezTo>
                  <a:pt x="-9087" y="406245"/>
                  <a:pt x="1510" y="371351"/>
                  <a:pt x="0" y="127933"/>
                </a:cubicBezTo>
                <a:close/>
              </a:path>
            </a:pathLst>
          </a:custGeom>
          <a:solidFill>
            <a:srgbClr val="F2A40D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4824312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 dirty="0">
              <a:cs typeface=". Semi" pitchFamily="50" charset="-78"/>
            </a:endParaRPr>
          </a:p>
        </p:txBody>
      </p:sp>
      <p:pic>
        <p:nvPicPr>
          <p:cNvPr id="8" name="صورة 7" descr="صورة تحتوي على نص, ساعة حائط, ساعة&#10;&#10;تم إنشاء الوصف تلقائياً">
            <a:extLst>
              <a:ext uri="{FF2B5EF4-FFF2-40B4-BE49-F238E27FC236}">
                <a16:creationId xmlns:a16="http://schemas.microsoft.com/office/drawing/2014/main" id="{85365CF1-F106-88D7-9B2C-18F1C07D15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89" y="504084"/>
            <a:ext cx="548728" cy="67404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BDB6278-D079-3730-55F2-8B440A73DB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161" y="403939"/>
            <a:ext cx="667168" cy="773914"/>
          </a:xfrm>
          <a:prstGeom prst="rect">
            <a:avLst/>
          </a:prstGeom>
        </p:spPr>
      </p:pic>
      <p:sp>
        <p:nvSpPr>
          <p:cNvPr id="10" name="عنوان 1">
            <a:extLst>
              <a:ext uri="{FF2B5EF4-FFF2-40B4-BE49-F238E27FC236}">
                <a16:creationId xmlns:a16="http://schemas.microsoft.com/office/drawing/2014/main" id="{10EDD3AE-0E6C-6B24-4B8E-024AEA270F6E}"/>
              </a:ext>
            </a:extLst>
          </p:cNvPr>
          <p:cNvSpPr txBox="1">
            <a:spLocks/>
          </p:cNvSpPr>
          <p:nvPr/>
        </p:nvSpPr>
        <p:spPr>
          <a:xfrm>
            <a:off x="8450797" y="127153"/>
            <a:ext cx="1958157" cy="142012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000" dirty="0">
                <a:solidFill>
                  <a:schemeClr val="bg1"/>
                </a:solidFill>
                <a:cs typeface=". Semi" pitchFamily="50" charset="-78"/>
              </a:rPr>
              <a:t>الكتاب المدرسي</a:t>
            </a: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7A1C475C-219B-1A71-6AE1-E0BB1FE0BEB7}"/>
              </a:ext>
            </a:extLst>
          </p:cNvPr>
          <p:cNvSpPr txBox="1">
            <a:spLocks/>
          </p:cNvSpPr>
          <p:nvPr/>
        </p:nvSpPr>
        <p:spPr>
          <a:xfrm>
            <a:off x="4021484" y="144243"/>
            <a:ext cx="1958157" cy="142012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000" dirty="0">
                <a:solidFill>
                  <a:schemeClr val="bg1"/>
                </a:solidFill>
                <a:cs typeface=". Semi" pitchFamily="50" charset="-78"/>
              </a:rPr>
              <a:t>2 دقــائـــق</a:t>
            </a:r>
          </a:p>
        </p:txBody>
      </p:sp>
      <p:sp>
        <p:nvSpPr>
          <p:cNvPr id="12" name="عنوان 1">
            <a:extLst>
              <a:ext uri="{FF2B5EF4-FFF2-40B4-BE49-F238E27FC236}">
                <a16:creationId xmlns:a16="http://schemas.microsoft.com/office/drawing/2014/main" id="{01C264D4-7795-18F3-B6F8-24BACAEBCF84}"/>
              </a:ext>
            </a:extLst>
          </p:cNvPr>
          <p:cNvSpPr txBox="1">
            <a:spLocks/>
          </p:cNvSpPr>
          <p:nvPr/>
        </p:nvSpPr>
        <p:spPr>
          <a:xfrm>
            <a:off x="997224" y="127153"/>
            <a:ext cx="1958157" cy="142012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000" dirty="0">
                <a:solidFill>
                  <a:schemeClr val="bg1"/>
                </a:solidFill>
                <a:cs typeface=". Semi" pitchFamily="50" charset="-78"/>
              </a:rPr>
              <a:t>جماعي</a:t>
            </a:r>
          </a:p>
        </p:txBody>
      </p:sp>
      <p:pic>
        <p:nvPicPr>
          <p:cNvPr id="13" name="Picture 4" descr="Team Svg Png Icon Free Download (#288547) - OnlineWebFonts.COM">
            <a:extLst>
              <a:ext uri="{FF2B5EF4-FFF2-40B4-BE49-F238E27FC236}">
                <a16:creationId xmlns:a16="http://schemas.microsoft.com/office/drawing/2014/main" id="{6F4CFDD3-C813-ACA3-2D3E-995DE6F1B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6" b="97689" l="9990" r="89602">
                        <a14:foregroundMark x1="49134" y1="70438" x2="49134" y2="70438"/>
                        <a14:foregroundMark x1="66361" y1="56813" x2="37003" y2="81995"/>
                        <a14:foregroundMark x1="37003" y1="81995" x2="62487" y2="63625"/>
                        <a14:foregroundMark x1="62487" y1="63625" x2="24975" y2="86618"/>
                        <a14:foregroundMark x1="24975" y1="86618" x2="64832" y2="79075"/>
                        <a14:foregroundMark x1="64832" y1="79075" x2="54944" y2="39903"/>
                        <a14:foregroundMark x1="54944" y1="39903" x2="31600" y2="86375"/>
                        <a14:foregroundMark x1="31600" y1="86375" x2="31091" y2="94282"/>
                        <a14:foregroundMark x1="38736" y1="89781" x2="71865" y2="81144"/>
                        <a14:foregroundMark x1="71865" y1="81144" x2="54944" y2="81752"/>
                        <a14:foregroundMark x1="54944" y1="81752" x2="69215" y2="94282"/>
                        <a14:foregroundMark x1="57798" y1="93187" x2="77778" y2="94282"/>
                        <a14:foregroundMark x1="46279" y1="93187" x2="50153" y2="9768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448" y="479301"/>
            <a:ext cx="731224" cy="6126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0532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80D66F-4DA9-171F-7B00-2D9047755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6825" y="1427708"/>
            <a:ext cx="9315450" cy="1470025"/>
          </a:xfrm>
        </p:spPr>
        <p:txBody>
          <a:bodyPr/>
          <a:lstStyle/>
          <a:p>
            <a:pPr algn="ctr" rtl="1"/>
            <a:r>
              <a:rPr lang="ar-SA" sz="4000" dirty="0">
                <a:cs typeface=". Semi" pitchFamily="50" charset="-78"/>
              </a:rPr>
              <a:t>20% من الزاوية المستقيمة تمثل؟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09C2DA8-F276-6529-9549-8DBE46656DF1}"/>
              </a:ext>
            </a:extLst>
          </p:cNvPr>
          <p:cNvSpPr/>
          <p:nvPr/>
        </p:nvSpPr>
        <p:spPr>
          <a:xfrm>
            <a:off x="7032104" y="3429000"/>
            <a:ext cx="295009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FCD233"/>
                </a:solidFill>
              </a:rPr>
              <a:t>90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0D36944-30C2-A3A6-3341-90CF02BB5585}"/>
              </a:ext>
            </a:extLst>
          </p:cNvPr>
          <p:cNvSpPr/>
          <p:nvPr/>
        </p:nvSpPr>
        <p:spPr>
          <a:xfrm>
            <a:off x="7023698" y="4710212"/>
            <a:ext cx="295009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FCD233"/>
                </a:solidFill>
              </a:rPr>
              <a:t>36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2A98DFD-F4C6-9E2B-AB12-6B5E4C51AA49}"/>
              </a:ext>
            </a:extLst>
          </p:cNvPr>
          <p:cNvSpPr/>
          <p:nvPr/>
        </p:nvSpPr>
        <p:spPr>
          <a:xfrm>
            <a:off x="2209800" y="3429000"/>
            <a:ext cx="295009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FCD233"/>
                </a:solidFill>
              </a:rPr>
              <a:t>48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7311A28-97CF-43F3-9B9D-8D36E3549884}"/>
              </a:ext>
            </a:extLst>
          </p:cNvPr>
          <p:cNvSpPr/>
          <p:nvPr/>
        </p:nvSpPr>
        <p:spPr>
          <a:xfrm>
            <a:off x="2218208" y="4756470"/>
            <a:ext cx="295009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FCD233"/>
                </a:solidFill>
              </a:rPr>
              <a:t>60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78DAD374-D68F-DBBF-EEA6-4D699CB1BCD6}"/>
              </a:ext>
            </a:extLst>
          </p:cNvPr>
          <p:cNvSpPr txBox="1">
            <a:spLocks/>
          </p:cNvSpPr>
          <p:nvPr/>
        </p:nvSpPr>
        <p:spPr>
          <a:xfrm>
            <a:off x="-327616" y="498640"/>
            <a:ext cx="4909725" cy="44229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ar-SA"/>
            </a:defPPr>
            <a:lvl1pPr marL="0" algn="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altLang="ko-KR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. Semi" pitchFamily="50" charset="-78"/>
              </a:rPr>
              <a:t>تنشيط الدماغ</a:t>
            </a:r>
            <a:endParaRPr lang="ko-KR" alt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. Semi" pitchFamily="50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8BDABA3-5AB1-5133-B686-045228958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7025" y="88442"/>
            <a:ext cx="1704975" cy="1704975"/>
          </a:xfrm>
          <a:prstGeom prst="rect">
            <a:avLst/>
          </a:prstGeom>
        </p:spPr>
      </p:pic>
      <p:pic>
        <p:nvPicPr>
          <p:cNvPr id="9" name="Google Shape;430;p20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A0A8D17-A400-0C27-FC61-10612ABE4B52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6686548" y="4323903"/>
            <a:ext cx="1585214" cy="1585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6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84DC7F3-C850-FFA3-27E1-D0B2EE0ECC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41" t="22639" r="20390" b="38505"/>
          <a:stretch/>
        </p:blipFill>
        <p:spPr>
          <a:xfrm>
            <a:off x="1022275" y="1717601"/>
            <a:ext cx="9357016" cy="324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95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FFB7F23-FCD5-466C-989A-9594B3E7BD60}"/>
              </a:ext>
            </a:extLst>
          </p:cNvPr>
          <p:cNvSpPr/>
          <p:nvPr/>
        </p:nvSpPr>
        <p:spPr>
          <a:xfrm>
            <a:off x="0" y="0"/>
            <a:ext cx="12192000" cy="1828798"/>
          </a:xfrm>
          <a:prstGeom prst="rect">
            <a:avLst/>
          </a:prstGeom>
          <a:solidFill>
            <a:srgbClr val="1A9C83"/>
          </a:solidFill>
          <a:ln>
            <a:solidFill>
              <a:srgbClr val="1A9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0B8B0B0-E9D9-4373-BC57-F3A26AF094FF}"/>
              </a:ext>
            </a:extLst>
          </p:cNvPr>
          <p:cNvSpPr/>
          <p:nvPr/>
        </p:nvSpPr>
        <p:spPr>
          <a:xfrm>
            <a:off x="3329819" y="744765"/>
            <a:ext cx="5532362" cy="1253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</a:rPr>
              <a:t>تقويم تكويني </a:t>
            </a:r>
          </a:p>
        </p:txBody>
      </p:sp>
      <p:sp>
        <p:nvSpPr>
          <p:cNvPr id="5" name="Google Shape;374;p18">
            <a:extLst>
              <a:ext uri="{FF2B5EF4-FFF2-40B4-BE49-F238E27FC236}">
                <a16:creationId xmlns:a16="http://schemas.microsoft.com/office/drawing/2014/main" id="{0D7814DC-86A0-47B4-B643-A0DF2E94B895}"/>
              </a:ext>
            </a:extLst>
          </p:cNvPr>
          <p:cNvSpPr txBox="1"/>
          <p:nvPr/>
        </p:nvSpPr>
        <p:spPr>
          <a:xfrm>
            <a:off x="371475" y="1900339"/>
            <a:ext cx="11449049" cy="1105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ar-SA" sz="36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هل العبارة الموجودة أمامك صحيحة أم خاطئة</a:t>
            </a:r>
            <a:endParaRPr b="1" dirty="0"/>
          </a:p>
        </p:txBody>
      </p:sp>
      <p:sp>
        <p:nvSpPr>
          <p:cNvPr id="8" name="Google Shape;374;p18">
            <a:extLst>
              <a:ext uri="{FF2B5EF4-FFF2-40B4-BE49-F238E27FC236}">
                <a16:creationId xmlns:a16="http://schemas.microsoft.com/office/drawing/2014/main" id="{A8BC7E36-9B79-4880-BB44-75331FF025A6}"/>
              </a:ext>
            </a:extLst>
          </p:cNvPr>
          <p:cNvSpPr txBox="1"/>
          <p:nvPr/>
        </p:nvSpPr>
        <p:spPr>
          <a:xfrm>
            <a:off x="2506859" y="3257195"/>
            <a:ext cx="8808841" cy="802663"/>
          </a:xfrm>
          <a:prstGeom prst="rect">
            <a:avLst/>
          </a:prstGeom>
          <a:solidFill>
            <a:srgbClr val="F2A40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 rtl="1">
              <a:lnSpc>
                <a:spcPct val="150000"/>
              </a:lnSpc>
              <a:buClr>
                <a:srgbClr val="F9A826"/>
              </a:buClr>
              <a:buSzPts val="3600"/>
            </a:pPr>
            <a:r>
              <a:rPr lang="ar-SA" sz="2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المحتوى الرئيسي للصفحة يشمل الترويسة الرسومية وشريط التنقل</a:t>
            </a:r>
            <a:endParaRPr sz="28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Google Shape;374;p18">
            <a:extLst>
              <a:ext uri="{FF2B5EF4-FFF2-40B4-BE49-F238E27FC236}">
                <a16:creationId xmlns:a16="http://schemas.microsoft.com/office/drawing/2014/main" id="{D41043BD-16B5-439F-9EB7-E41F9CD1AB73}"/>
              </a:ext>
            </a:extLst>
          </p:cNvPr>
          <p:cNvSpPr txBox="1"/>
          <p:nvPr/>
        </p:nvSpPr>
        <p:spPr>
          <a:xfrm>
            <a:off x="2506858" y="4386560"/>
            <a:ext cx="8808841" cy="802663"/>
          </a:xfrm>
          <a:prstGeom prst="rect">
            <a:avLst/>
          </a:prstGeom>
          <a:solidFill>
            <a:srgbClr val="F2A40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>
              <a:defRPr lang="ar-SA"/>
            </a:defPPr>
            <a:lvl1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A826"/>
              </a:buClr>
              <a:buSzPts val="3600"/>
              <a:buFont typeface="Calibri"/>
              <a:buNone/>
              <a:defRPr sz="360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</a:lstStyle>
          <a:p>
            <a:pPr algn="r" rtl="1"/>
            <a:r>
              <a:rPr lang="ar-SA" dirty="0">
                <a:sym typeface="Calibri"/>
              </a:rPr>
              <a:t>2- من خصائص الموقع الجيد نسق لوني مناسب</a:t>
            </a:r>
            <a:endParaRPr dirty="0"/>
          </a:p>
        </p:txBody>
      </p:sp>
      <p:sp>
        <p:nvSpPr>
          <p:cNvPr id="10" name="Google Shape;374;p18">
            <a:extLst>
              <a:ext uri="{FF2B5EF4-FFF2-40B4-BE49-F238E27FC236}">
                <a16:creationId xmlns:a16="http://schemas.microsoft.com/office/drawing/2014/main" id="{FDEAF95C-0D1A-4D36-BFAF-079F24F049A0}"/>
              </a:ext>
            </a:extLst>
          </p:cNvPr>
          <p:cNvSpPr txBox="1"/>
          <p:nvPr/>
        </p:nvSpPr>
        <p:spPr>
          <a:xfrm>
            <a:off x="2371604" y="5657444"/>
            <a:ext cx="8808841" cy="802663"/>
          </a:xfrm>
          <a:prstGeom prst="rect">
            <a:avLst/>
          </a:prstGeom>
          <a:solidFill>
            <a:srgbClr val="F2A40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lvl="0" algn="ctr" rtl="1">
              <a:lnSpc>
                <a:spcPct val="150000"/>
              </a:lnSpc>
              <a:buClr>
                <a:srgbClr val="F9A826"/>
              </a:buClr>
              <a:buSzPts val="3600"/>
            </a:pPr>
            <a:r>
              <a:rPr lang="ar-SA" sz="3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ar-SA" sz="3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- التذييل في أي موقع  يحتوي غالباً على روابط مفيدة </a:t>
            </a:r>
            <a:endParaRPr sz="30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" name="Google Shape;374;p18">
            <a:extLst>
              <a:ext uri="{FF2B5EF4-FFF2-40B4-BE49-F238E27FC236}">
                <a16:creationId xmlns:a16="http://schemas.microsoft.com/office/drawing/2014/main" id="{C33C3E4E-A06E-4C24-ADF3-2A2072514FF0}"/>
              </a:ext>
            </a:extLst>
          </p:cNvPr>
          <p:cNvSpPr txBox="1"/>
          <p:nvPr/>
        </p:nvSpPr>
        <p:spPr>
          <a:xfrm>
            <a:off x="731520" y="3257195"/>
            <a:ext cx="1434463" cy="802663"/>
          </a:xfrm>
          <a:prstGeom prst="rect">
            <a:avLst/>
          </a:prstGeom>
          <a:solidFill>
            <a:srgbClr val="F2A40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0" lvl="0" indent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A826"/>
              </a:buClr>
              <a:buSzPts val="3600"/>
              <a:buFont typeface="Calibri"/>
              <a:buNone/>
            </a:pPr>
            <a:endParaRPr sz="3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Google Shape;374;p18">
            <a:extLst>
              <a:ext uri="{FF2B5EF4-FFF2-40B4-BE49-F238E27FC236}">
                <a16:creationId xmlns:a16="http://schemas.microsoft.com/office/drawing/2014/main" id="{585333FE-4A7A-483C-A333-0642B4CD24BF}"/>
              </a:ext>
            </a:extLst>
          </p:cNvPr>
          <p:cNvSpPr txBox="1"/>
          <p:nvPr/>
        </p:nvSpPr>
        <p:spPr>
          <a:xfrm>
            <a:off x="731519" y="4386560"/>
            <a:ext cx="1434463" cy="802663"/>
          </a:xfrm>
          <a:prstGeom prst="rect">
            <a:avLst/>
          </a:prstGeom>
          <a:solidFill>
            <a:srgbClr val="F2A40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>
              <a:defRPr lang="ar-SA"/>
            </a:defPPr>
            <a:lvl1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A826"/>
              </a:buClr>
              <a:buSzPts val="3600"/>
              <a:buFont typeface="Calibri"/>
              <a:buNone/>
              <a:defRPr sz="360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13" name="Google Shape;374;p18">
            <a:extLst>
              <a:ext uri="{FF2B5EF4-FFF2-40B4-BE49-F238E27FC236}">
                <a16:creationId xmlns:a16="http://schemas.microsoft.com/office/drawing/2014/main" id="{B93F17E3-376C-46E5-99A8-B3E2C7245542}"/>
              </a:ext>
            </a:extLst>
          </p:cNvPr>
          <p:cNvSpPr txBox="1"/>
          <p:nvPr/>
        </p:nvSpPr>
        <p:spPr>
          <a:xfrm>
            <a:off x="731518" y="5614028"/>
            <a:ext cx="1434463" cy="802663"/>
          </a:xfrm>
          <a:prstGeom prst="rect">
            <a:avLst/>
          </a:prstGeom>
          <a:solidFill>
            <a:srgbClr val="F2A40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A826"/>
              </a:buClr>
              <a:buSzPts val="3600"/>
              <a:buFont typeface="Calibri"/>
              <a:buNone/>
            </a:pPr>
            <a:endParaRPr dirty="0">
              <a:solidFill>
                <a:schemeClr val="bg1"/>
              </a:solidFill>
            </a:endParaRP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1266C797-1322-4A31-8D27-AAAA7795FC64}"/>
              </a:ext>
            </a:extLst>
          </p:cNvPr>
          <p:cNvGrpSpPr/>
          <p:nvPr/>
        </p:nvGrpSpPr>
        <p:grpSpPr>
          <a:xfrm>
            <a:off x="1010542" y="4605306"/>
            <a:ext cx="868678" cy="456412"/>
            <a:chOff x="1353442" y="4651026"/>
            <a:chExt cx="868678" cy="456412"/>
          </a:xfrm>
        </p:grpSpPr>
        <p:cxnSp>
          <p:nvCxnSpPr>
            <p:cNvPr id="18" name="رابط مستقيم 17">
              <a:extLst>
                <a:ext uri="{FF2B5EF4-FFF2-40B4-BE49-F238E27FC236}">
                  <a16:creationId xmlns:a16="http://schemas.microsoft.com/office/drawing/2014/main" id="{43BEC0F2-E252-42FA-903C-03877217B9C9}"/>
                </a:ext>
              </a:extLst>
            </p:cNvPr>
            <p:cNvCxnSpPr>
              <a:cxnSpLocks/>
            </p:cNvCxnSpPr>
            <p:nvPr/>
          </p:nvCxnSpPr>
          <p:spPr>
            <a:xfrm>
              <a:off x="1353442" y="4811365"/>
              <a:ext cx="251460" cy="29607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رابط مستقيم 19">
              <a:extLst>
                <a:ext uri="{FF2B5EF4-FFF2-40B4-BE49-F238E27FC236}">
                  <a16:creationId xmlns:a16="http://schemas.microsoft.com/office/drawing/2014/main" id="{EC02ABBA-F20B-4F6F-BCC3-FCD068B24A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2042" y="4651026"/>
              <a:ext cx="640078" cy="4533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رسم 26" descr="إغلاق خطوط عريضة">
            <a:extLst>
              <a:ext uri="{FF2B5EF4-FFF2-40B4-BE49-F238E27FC236}">
                <a16:creationId xmlns:a16="http://schemas.microsoft.com/office/drawing/2014/main" id="{48D421B1-C0C4-4DC5-90E2-AC54C5664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0542" y="3175749"/>
            <a:ext cx="914400" cy="914400"/>
          </a:xfrm>
          <a:prstGeom prst="rect">
            <a:avLst/>
          </a:prstGeom>
        </p:spPr>
      </p:pic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DEA81890-603C-46F9-A8F1-7E503B970BCE}"/>
              </a:ext>
            </a:extLst>
          </p:cNvPr>
          <p:cNvGrpSpPr/>
          <p:nvPr/>
        </p:nvGrpSpPr>
        <p:grpSpPr>
          <a:xfrm>
            <a:off x="1002922" y="5832126"/>
            <a:ext cx="868678" cy="456412"/>
            <a:chOff x="1353442" y="4651026"/>
            <a:chExt cx="868678" cy="456412"/>
          </a:xfrm>
        </p:grpSpPr>
        <p:cxnSp>
          <p:nvCxnSpPr>
            <p:cNvPr id="30" name="رابط مستقيم 29">
              <a:extLst>
                <a:ext uri="{FF2B5EF4-FFF2-40B4-BE49-F238E27FC236}">
                  <a16:creationId xmlns:a16="http://schemas.microsoft.com/office/drawing/2014/main" id="{E92739DC-4640-4A40-86CE-1ABDABBE11D8}"/>
                </a:ext>
              </a:extLst>
            </p:cNvPr>
            <p:cNvCxnSpPr>
              <a:cxnSpLocks/>
            </p:cNvCxnSpPr>
            <p:nvPr/>
          </p:nvCxnSpPr>
          <p:spPr>
            <a:xfrm>
              <a:off x="1353442" y="4811365"/>
              <a:ext cx="251460" cy="29607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رابط مستقيم 30">
              <a:extLst>
                <a:ext uri="{FF2B5EF4-FFF2-40B4-BE49-F238E27FC236}">
                  <a16:creationId xmlns:a16="http://schemas.microsoft.com/office/drawing/2014/main" id="{630CD360-36A3-4A3D-9D7A-AAE7564F59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2042" y="4651026"/>
              <a:ext cx="640078" cy="4533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098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8343394-5C6E-F4DA-6203-40C750D9E88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5859" y="1449534"/>
            <a:ext cx="3630466" cy="3630466"/>
          </a:xfrm>
          <a:prstGeom prst="rect">
            <a:avLst/>
          </a:prstGeom>
        </p:spPr>
      </p:pic>
      <p:sp>
        <p:nvSpPr>
          <p:cNvPr id="4" name="직사각형 2">
            <a:extLst>
              <a:ext uri="{FF2B5EF4-FFF2-40B4-BE49-F238E27FC236}">
                <a16:creationId xmlns:a16="http://schemas.microsoft.com/office/drawing/2014/main" id="{528FAA81-9122-08AC-65CF-EAA04EFB9F77}"/>
              </a:ext>
            </a:extLst>
          </p:cNvPr>
          <p:cNvSpPr/>
          <p:nvPr/>
        </p:nvSpPr>
        <p:spPr>
          <a:xfrm>
            <a:off x="2042087" y="1613767"/>
            <a:ext cx="5863772" cy="3302000"/>
          </a:xfrm>
          <a:prstGeom prst="rect">
            <a:avLst/>
          </a:prstGeom>
          <a:solidFill>
            <a:schemeClr val="tx1"/>
          </a:solidFill>
          <a:ln w="69850" cap="sq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ar-SA" altLang="ko-KR" sz="6000" dirty="0">
                <a:solidFill>
                  <a:srgbClr val="F8F8FA"/>
                </a:solidFill>
                <a:latin typeface="+mj-lt"/>
                <a:cs typeface=". Semi" pitchFamily="50" charset="-78"/>
              </a:rPr>
              <a:t>التطبيق العملي </a:t>
            </a:r>
            <a:r>
              <a:rPr lang="en-US" altLang="ko-KR" sz="6000" dirty="0">
                <a:solidFill>
                  <a:srgbClr val="F8F8FA"/>
                </a:solidFill>
                <a:latin typeface="+mj-lt"/>
                <a:cs typeface=". Semi" pitchFamily="50" charset="-78"/>
              </a:rPr>
              <a:t>!</a:t>
            </a:r>
            <a:endParaRPr lang="ko-KR" altLang="en-US" sz="6000" dirty="0">
              <a:solidFill>
                <a:srgbClr val="F8F8FA"/>
              </a:solidFill>
              <a:latin typeface="+mj-lt"/>
              <a:cs typeface=". Semi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07620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0B252DD-92A6-C521-98ED-238B47B4C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8766"/>
            <a:ext cx="91440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799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7AB0B6C0-002F-819D-60A9-B420D8B62EE1}"/>
              </a:ext>
            </a:extLst>
          </p:cNvPr>
          <p:cNvSpPr/>
          <p:nvPr/>
        </p:nvSpPr>
        <p:spPr>
          <a:xfrm>
            <a:off x="3164114" y="2873375"/>
            <a:ext cx="5863772" cy="1346200"/>
          </a:xfrm>
          <a:prstGeom prst="rect">
            <a:avLst/>
          </a:prstGeom>
          <a:solidFill>
            <a:schemeClr val="tx1"/>
          </a:solidFill>
          <a:ln w="69850" cap="sq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ar-SA" altLang="ko-KR" sz="6000" dirty="0">
                <a:solidFill>
                  <a:srgbClr val="F8F8FA"/>
                </a:solidFill>
                <a:latin typeface="+mj-lt"/>
                <a:cs typeface=". Semi" pitchFamily="50" charset="-78"/>
              </a:rPr>
              <a:t>التقويم الختامي</a:t>
            </a:r>
            <a:r>
              <a:rPr lang="en-US" altLang="ko-KR" sz="6000" dirty="0">
                <a:solidFill>
                  <a:srgbClr val="F8F8FA"/>
                </a:solidFill>
                <a:latin typeface="+mj-lt"/>
                <a:cs typeface=". Semi" pitchFamily="50" charset="-78"/>
              </a:rPr>
              <a:t>!</a:t>
            </a:r>
            <a:endParaRPr lang="ko-KR" altLang="en-US" sz="6000" dirty="0">
              <a:solidFill>
                <a:srgbClr val="F8F8FA"/>
              </a:solidFill>
              <a:latin typeface="+mj-lt"/>
              <a:cs typeface=". Semi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8069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8;p13">
            <a:extLst>
              <a:ext uri="{FF2B5EF4-FFF2-40B4-BE49-F238E27FC236}">
                <a16:creationId xmlns:a16="http://schemas.microsoft.com/office/drawing/2014/main" id="{713555FB-889F-4481-81AC-EC04AD1B0B6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81101" y="822289"/>
            <a:ext cx="9601200" cy="65976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1CBFB5-5CAB-4042-8ABB-D3A8FFE98A7E}"/>
              </a:ext>
            </a:extLst>
          </p:cNvPr>
          <p:cNvSpPr/>
          <p:nvPr/>
        </p:nvSpPr>
        <p:spPr>
          <a:xfrm>
            <a:off x="2468407" y="4412264"/>
            <a:ext cx="2319913" cy="1240205"/>
          </a:xfrm>
          <a:prstGeom prst="rect">
            <a:avLst/>
          </a:prstGeom>
          <a:gradFill flip="none" rotWithShape="1">
            <a:gsLst>
              <a:gs pos="55000">
                <a:schemeClr val="bg1"/>
              </a:gs>
              <a:gs pos="85825">
                <a:srgbClr val="FFFFB9"/>
              </a:gs>
              <a:gs pos="100000">
                <a:srgbClr val="FF9933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C8F998AE-FF27-430E-BCA2-A79110ABB1FE}"/>
              </a:ext>
            </a:extLst>
          </p:cNvPr>
          <p:cNvSpPr/>
          <p:nvPr/>
        </p:nvSpPr>
        <p:spPr>
          <a:xfrm rot="5400000">
            <a:off x="2428282" y="4452386"/>
            <a:ext cx="1240205" cy="1159956"/>
          </a:xfrm>
          <a:prstGeom prst="triangle">
            <a:avLst/>
          </a:prstGeom>
          <a:solidFill>
            <a:srgbClr val="F9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9F179FDE-0237-4400-B16F-7FC1C9EBF82D}"/>
              </a:ext>
            </a:extLst>
          </p:cNvPr>
          <p:cNvSpPr/>
          <p:nvPr/>
        </p:nvSpPr>
        <p:spPr>
          <a:xfrm rot="5400000" flipH="1" flipV="1">
            <a:off x="3588239" y="4452386"/>
            <a:ext cx="1240205" cy="1159956"/>
          </a:xfrm>
          <a:prstGeom prst="triangle">
            <a:avLst/>
          </a:prstGeom>
          <a:solidFill>
            <a:srgbClr val="F9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7" name="Isosceles Triangle 16">
            <a:hlinkClick r:id="rId3" action="ppaction://hlinksldjump"/>
            <a:extLst>
              <a:ext uri="{FF2B5EF4-FFF2-40B4-BE49-F238E27FC236}">
                <a16:creationId xmlns:a16="http://schemas.microsoft.com/office/drawing/2014/main" id="{07418699-DB7D-4236-A544-40970DB10551}"/>
              </a:ext>
            </a:extLst>
          </p:cNvPr>
          <p:cNvSpPr/>
          <p:nvPr/>
        </p:nvSpPr>
        <p:spPr>
          <a:xfrm rot="10800000" flipH="1" flipV="1">
            <a:off x="2468406" y="4994673"/>
            <a:ext cx="2319913" cy="657795"/>
          </a:xfrm>
          <a:prstGeom prst="triangle">
            <a:avLst/>
          </a:prstGeom>
          <a:solidFill>
            <a:srgbClr val="EEB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8" name="Closed Evvelope Yellow">
            <a:hlinkClick r:id="rId4" action="ppaction://hlinksldjump"/>
            <a:extLst>
              <a:ext uri="{FF2B5EF4-FFF2-40B4-BE49-F238E27FC236}">
                <a16:creationId xmlns:a16="http://schemas.microsoft.com/office/drawing/2014/main" id="{1714E748-C0FB-43BF-BFF1-DBBC82FC0D6A}"/>
              </a:ext>
            </a:extLst>
          </p:cNvPr>
          <p:cNvSpPr/>
          <p:nvPr/>
        </p:nvSpPr>
        <p:spPr>
          <a:xfrm rot="10800000" flipH="1">
            <a:off x="2503659" y="4412262"/>
            <a:ext cx="2319913" cy="657795"/>
          </a:xfrm>
          <a:prstGeom prst="triangle">
            <a:avLst/>
          </a:prstGeom>
          <a:solidFill>
            <a:srgbClr val="FEDB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302F74-AD8A-4173-8CD7-9F376CCB8964}"/>
              </a:ext>
            </a:extLst>
          </p:cNvPr>
          <p:cNvSpPr/>
          <p:nvPr/>
        </p:nvSpPr>
        <p:spPr>
          <a:xfrm>
            <a:off x="4858829" y="4412264"/>
            <a:ext cx="2319913" cy="1240205"/>
          </a:xfrm>
          <a:prstGeom prst="rect">
            <a:avLst/>
          </a:prstGeom>
          <a:gradFill flip="none" rotWithShape="1">
            <a:gsLst>
              <a:gs pos="55000">
                <a:schemeClr val="bg1"/>
              </a:gs>
              <a:gs pos="85825">
                <a:srgbClr val="FFFFB9"/>
              </a:gs>
              <a:gs pos="100000">
                <a:srgbClr val="FF3F8D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C9EA559A-DCE5-4453-B5AE-6C3A0AD4BE00}"/>
              </a:ext>
            </a:extLst>
          </p:cNvPr>
          <p:cNvSpPr/>
          <p:nvPr/>
        </p:nvSpPr>
        <p:spPr>
          <a:xfrm rot="5400000">
            <a:off x="4818704" y="4452386"/>
            <a:ext cx="1240205" cy="1159956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D88044AE-8715-4048-97AE-4722CB603330}"/>
              </a:ext>
            </a:extLst>
          </p:cNvPr>
          <p:cNvSpPr/>
          <p:nvPr/>
        </p:nvSpPr>
        <p:spPr>
          <a:xfrm rot="5400000" flipH="1" flipV="1">
            <a:off x="5978661" y="4452386"/>
            <a:ext cx="1240205" cy="1159956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7" name="Isosceles Triangle 46">
            <a:hlinkClick r:id="rId5" action="ppaction://hlinksldjump"/>
            <a:extLst>
              <a:ext uri="{FF2B5EF4-FFF2-40B4-BE49-F238E27FC236}">
                <a16:creationId xmlns:a16="http://schemas.microsoft.com/office/drawing/2014/main" id="{97E5E800-B26B-4050-AF16-7BEE171566E6}"/>
              </a:ext>
            </a:extLst>
          </p:cNvPr>
          <p:cNvSpPr/>
          <p:nvPr/>
        </p:nvSpPr>
        <p:spPr>
          <a:xfrm rot="10800000" flipH="1" flipV="1">
            <a:off x="4858828" y="4994673"/>
            <a:ext cx="2319913" cy="657795"/>
          </a:xfrm>
          <a:prstGeom prst="triangle">
            <a:avLst/>
          </a:prstGeom>
          <a:solidFill>
            <a:srgbClr val="EA0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8" name="Closed Evvelope Pink">
            <a:hlinkClick r:id="rId5" action="ppaction://hlinksldjump"/>
            <a:extLst>
              <a:ext uri="{FF2B5EF4-FFF2-40B4-BE49-F238E27FC236}">
                <a16:creationId xmlns:a16="http://schemas.microsoft.com/office/drawing/2014/main" id="{4287E9A4-D8F6-4439-84E0-4D08C01D9794}"/>
              </a:ext>
            </a:extLst>
          </p:cNvPr>
          <p:cNvSpPr/>
          <p:nvPr/>
        </p:nvSpPr>
        <p:spPr>
          <a:xfrm rot="10800000" flipH="1">
            <a:off x="4858829" y="4412262"/>
            <a:ext cx="2319913" cy="657795"/>
          </a:xfrm>
          <a:prstGeom prst="triangle">
            <a:avLst/>
          </a:prstGeom>
          <a:solidFill>
            <a:srgbClr val="FF3F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6C3B3D7-8AB5-4F35-BC13-EB384FFD0EB3}"/>
              </a:ext>
            </a:extLst>
          </p:cNvPr>
          <p:cNvSpPr/>
          <p:nvPr/>
        </p:nvSpPr>
        <p:spPr>
          <a:xfrm>
            <a:off x="7249250" y="4412264"/>
            <a:ext cx="2319913" cy="1240205"/>
          </a:xfrm>
          <a:prstGeom prst="rect">
            <a:avLst/>
          </a:prstGeom>
          <a:gradFill flip="none" rotWithShape="1">
            <a:gsLst>
              <a:gs pos="55000">
                <a:schemeClr val="bg1"/>
              </a:gs>
              <a:gs pos="85825">
                <a:srgbClr val="FFFFB9"/>
              </a:gs>
              <a:gs pos="100000">
                <a:srgbClr val="00C9C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333B65C8-D851-45D8-BFF5-CA614A9A8970}"/>
              </a:ext>
            </a:extLst>
          </p:cNvPr>
          <p:cNvSpPr/>
          <p:nvPr/>
        </p:nvSpPr>
        <p:spPr>
          <a:xfrm rot="5400000">
            <a:off x="7209126" y="4452386"/>
            <a:ext cx="1240205" cy="115995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4" name="Isosceles Triangle 63">
            <a:hlinkClick r:id="rId4" action="ppaction://hlinksldjump"/>
            <a:extLst>
              <a:ext uri="{FF2B5EF4-FFF2-40B4-BE49-F238E27FC236}">
                <a16:creationId xmlns:a16="http://schemas.microsoft.com/office/drawing/2014/main" id="{31C49087-5EB5-4987-AD84-01DFE1825066}"/>
              </a:ext>
            </a:extLst>
          </p:cNvPr>
          <p:cNvSpPr/>
          <p:nvPr/>
        </p:nvSpPr>
        <p:spPr>
          <a:xfrm rot="5400000" flipH="1" flipV="1">
            <a:off x="8369082" y="4452386"/>
            <a:ext cx="1240205" cy="115995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DDFA7FFF-A8F1-4464-A3D6-25578877147C}"/>
              </a:ext>
            </a:extLst>
          </p:cNvPr>
          <p:cNvSpPr/>
          <p:nvPr/>
        </p:nvSpPr>
        <p:spPr>
          <a:xfrm rot="10800000" flipH="1" flipV="1">
            <a:off x="7249250" y="4994673"/>
            <a:ext cx="2319913" cy="657795"/>
          </a:xfrm>
          <a:prstGeom prst="triangle">
            <a:avLst/>
          </a:prstGeom>
          <a:solidFill>
            <a:srgbClr val="009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6" name="Closed Evvelope Turquoise">
            <a:hlinkClick r:id="rId6" action="ppaction://hlinksldjump"/>
            <a:extLst>
              <a:ext uri="{FF2B5EF4-FFF2-40B4-BE49-F238E27FC236}">
                <a16:creationId xmlns:a16="http://schemas.microsoft.com/office/drawing/2014/main" id="{5E638EDF-8545-412F-B9EE-51915A04C812}"/>
              </a:ext>
            </a:extLst>
          </p:cNvPr>
          <p:cNvSpPr/>
          <p:nvPr/>
        </p:nvSpPr>
        <p:spPr>
          <a:xfrm rot="10800000" flipH="1">
            <a:off x="7249250" y="4412262"/>
            <a:ext cx="2319913" cy="657795"/>
          </a:xfrm>
          <a:prstGeom prst="triangle">
            <a:avLst/>
          </a:prstGeom>
          <a:solidFill>
            <a:srgbClr val="00C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1E59313-28CA-4202-86C1-6A91B95701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1206" y="1661952"/>
            <a:ext cx="3069588" cy="216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push dir="u"/>
      </p:transition>
    </mc:Choice>
    <mc:Fallback xmlns="">
      <p:transition spd="slow">
        <p:push dir="u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8;p13">
            <a:extLst>
              <a:ext uri="{FF2B5EF4-FFF2-40B4-BE49-F238E27FC236}">
                <a16:creationId xmlns:a16="http://schemas.microsoft.com/office/drawing/2014/main" id="{713555FB-889F-4481-81AC-EC04AD1B0B6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81101" y="822289"/>
            <a:ext cx="9601200" cy="65976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pen envelope">
            <a:extLst>
              <a:ext uri="{FF2B5EF4-FFF2-40B4-BE49-F238E27FC236}">
                <a16:creationId xmlns:a16="http://schemas.microsoft.com/office/drawing/2014/main" id="{899978A9-A5F2-401A-9914-0AA727144543}"/>
              </a:ext>
            </a:extLst>
          </p:cNvPr>
          <p:cNvSpPr/>
          <p:nvPr/>
        </p:nvSpPr>
        <p:spPr>
          <a:xfrm rot="10800000" flipH="1" flipV="1">
            <a:off x="2457930" y="3754467"/>
            <a:ext cx="2319913" cy="657795"/>
          </a:xfrm>
          <a:prstGeom prst="triangle">
            <a:avLst/>
          </a:prstGeom>
          <a:gradFill flip="none" rotWithShape="1">
            <a:gsLst>
              <a:gs pos="0">
                <a:srgbClr val="EEB30C"/>
              </a:gs>
              <a:gs pos="100000">
                <a:srgbClr val="FEDB3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1CBFB5-5CAB-4042-8ABB-D3A8FFE98A7E}"/>
              </a:ext>
            </a:extLst>
          </p:cNvPr>
          <p:cNvSpPr/>
          <p:nvPr/>
        </p:nvSpPr>
        <p:spPr>
          <a:xfrm>
            <a:off x="2468407" y="4412264"/>
            <a:ext cx="2319913" cy="1240205"/>
          </a:xfrm>
          <a:prstGeom prst="rect">
            <a:avLst/>
          </a:prstGeom>
          <a:gradFill flip="none" rotWithShape="1">
            <a:gsLst>
              <a:gs pos="55000">
                <a:schemeClr val="bg1"/>
              </a:gs>
              <a:gs pos="85825">
                <a:srgbClr val="FFFFB9"/>
              </a:gs>
              <a:gs pos="100000">
                <a:srgbClr val="FF9933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CBD4742-B6BA-44BC-8231-77846936219C}"/>
              </a:ext>
            </a:extLst>
          </p:cNvPr>
          <p:cNvGrpSpPr/>
          <p:nvPr/>
        </p:nvGrpSpPr>
        <p:grpSpPr>
          <a:xfrm>
            <a:off x="2711748" y="1373520"/>
            <a:ext cx="2066096" cy="3820582"/>
            <a:chOff x="452287" y="254405"/>
            <a:chExt cx="2754794" cy="509410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57BFCF8-8874-41F4-84ED-C263F07B530C}"/>
                </a:ext>
              </a:extLst>
            </p:cNvPr>
            <p:cNvGrpSpPr/>
            <p:nvPr/>
          </p:nvGrpSpPr>
          <p:grpSpPr>
            <a:xfrm>
              <a:off x="452287" y="254405"/>
              <a:ext cx="2338460" cy="5094109"/>
              <a:chOff x="3648951" y="-84249"/>
              <a:chExt cx="2850194" cy="6208872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5692DE7-99C8-48E3-B2F4-E26882F39DD2}"/>
                  </a:ext>
                </a:extLst>
              </p:cNvPr>
              <p:cNvSpPr/>
              <p:nvPr/>
            </p:nvSpPr>
            <p:spPr>
              <a:xfrm>
                <a:off x="3648951" y="4572405"/>
                <a:ext cx="2850194" cy="1552218"/>
              </a:xfrm>
              <a:prstGeom prst="rect">
                <a:avLst/>
              </a:prstGeom>
              <a:solidFill>
                <a:schemeClr val="bg1"/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2A66DB6-3C47-4042-91A2-A3BFBF34FD0E}"/>
                  </a:ext>
                </a:extLst>
              </p:cNvPr>
              <p:cNvSpPr/>
              <p:nvPr/>
            </p:nvSpPr>
            <p:spPr>
              <a:xfrm>
                <a:off x="3648951" y="3020187"/>
                <a:ext cx="2850194" cy="155221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CC6BEE2-D40D-4BB1-B4D3-D8C89C4CE8FD}"/>
                  </a:ext>
                </a:extLst>
              </p:cNvPr>
              <p:cNvSpPr/>
              <p:nvPr/>
            </p:nvSpPr>
            <p:spPr>
              <a:xfrm>
                <a:off x="3648951" y="1467969"/>
                <a:ext cx="2850194" cy="1552218"/>
              </a:xfrm>
              <a:prstGeom prst="rect">
                <a:avLst/>
              </a:prstGeom>
              <a:solidFill>
                <a:schemeClr val="bg1"/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74BBFDB-5F16-4E43-B09B-F7F2FF6165C7}"/>
                  </a:ext>
                </a:extLst>
              </p:cNvPr>
              <p:cNvSpPr/>
              <p:nvPr/>
            </p:nvSpPr>
            <p:spPr>
              <a:xfrm>
                <a:off x="3648951" y="-84249"/>
                <a:ext cx="2850194" cy="155221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1A6DA21-C359-46C3-BB3E-F59FCDF68AC2}"/>
                </a:ext>
              </a:extLst>
            </p:cNvPr>
            <p:cNvSpPr txBox="1"/>
            <p:nvPr/>
          </p:nvSpPr>
          <p:spPr>
            <a:xfrm>
              <a:off x="452287" y="1609754"/>
              <a:ext cx="275479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SA" sz="1600" b="1" dirty="0">
                  <a:solidFill>
                    <a:srgbClr val="FFC000"/>
                  </a:solidFill>
                  <a:latin typeface="Oswald" panose="02000503000000000000" pitchFamily="2" charset="0"/>
                </a:rPr>
                <a:t>عددي الخصائص التي ينبغي توفرها في الموقع              الالكتروني</a:t>
              </a:r>
              <a:endParaRPr lang="en-US" sz="1600" b="1" dirty="0">
                <a:solidFill>
                  <a:srgbClr val="FFC000"/>
                </a:solidFill>
                <a:latin typeface="Oswald" panose="02000503000000000000" pitchFamily="2" charset="0"/>
              </a:endParaRPr>
            </a:p>
          </p:txBody>
        </p:sp>
      </p:grp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C8F998AE-FF27-430E-BCA2-A79110ABB1FE}"/>
              </a:ext>
            </a:extLst>
          </p:cNvPr>
          <p:cNvSpPr/>
          <p:nvPr/>
        </p:nvSpPr>
        <p:spPr>
          <a:xfrm rot="5400000">
            <a:off x="2428282" y="4452386"/>
            <a:ext cx="1240205" cy="1159956"/>
          </a:xfrm>
          <a:prstGeom prst="triangle">
            <a:avLst/>
          </a:prstGeom>
          <a:solidFill>
            <a:srgbClr val="F9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9F179FDE-0237-4400-B16F-7FC1C9EBF82D}"/>
              </a:ext>
            </a:extLst>
          </p:cNvPr>
          <p:cNvSpPr/>
          <p:nvPr/>
        </p:nvSpPr>
        <p:spPr>
          <a:xfrm rot="5400000" flipH="1" flipV="1">
            <a:off x="3588239" y="4452386"/>
            <a:ext cx="1240205" cy="1159956"/>
          </a:xfrm>
          <a:prstGeom prst="triangle">
            <a:avLst/>
          </a:prstGeom>
          <a:solidFill>
            <a:srgbClr val="F9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07418699-DB7D-4236-A544-40970DB10551}"/>
              </a:ext>
            </a:extLst>
          </p:cNvPr>
          <p:cNvSpPr/>
          <p:nvPr/>
        </p:nvSpPr>
        <p:spPr>
          <a:xfrm rot="10800000" flipH="1" flipV="1">
            <a:off x="2468406" y="4994673"/>
            <a:ext cx="2319913" cy="657795"/>
          </a:xfrm>
          <a:prstGeom prst="triangle">
            <a:avLst/>
          </a:prstGeom>
          <a:solidFill>
            <a:srgbClr val="EEB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8" name="Closed Evvelope Yellow">
            <a:extLst>
              <a:ext uri="{FF2B5EF4-FFF2-40B4-BE49-F238E27FC236}">
                <a16:creationId xmlns:a16="http://schemas.microsoft.com/office/drawing/2014/main" id="{1714E748-C0FB-43BF-BFF1-DBBC82FC0D6A}"/>
              </a:ext>
            </a:extLst>
          </p:cNvPr>
          <p:cNvSpPr/>
          <p:nvPr/>
        </p:nvSpPr>
        <p:spPr>
          <a:xfrm rot="10800000" flipH="1">
            <a:off x="2468407" y="4412262"/>
            <a:ext cx="2319913" cy="657795"/>
          </a:xfrm>
          <a:prstGeom prst="triangle">
            <a:avLst/>
          </a:prstGeom>
          <a:solidFill>
            <a:srgbClr val="FEDB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302F74-AD8A-4173-8CD7-9F376CCB8964}"/>
              </a:ext>
            </a:extLst>
          </p:cNvPr>
          <p:cNvSpPr/>
          <p:nvPr/>
        </p:nvSpPr>
        <p:spPr>
          <a:xfrm>
            <a:off x="4858829" y="4412264"/>
            <a:ext cx="2319913" cy="1240205"/>
          </a:xfrm>
          <a:prstGeom prst="rect">
            <a:avLst/>
          </a:prstGeom>
          <a:gradFill flip="none" rotWithShape="1">
            <a:gsLst>
              <a:gs pos="55000">
                <a:schemeClr val="bg1"/>
              </a:gs>
              <a:gs pos="85825">
                <a:srgbClr val="FFFFB9"/>
              </a:gs>
              <a:gs pos="100000">
                <a:srgbClr val="FF3F8D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C9EA559A-DCE5-4453-B5AE-6C3A0AD4BE00}"/>
              </a:ext>
            </a:extLst>
          </p:cNvPr>
          <p:cNvSpPr/>
          <p:nvPr/>
        </p:nvSpPr>
        <p:spPr>
          <a:xfrm rot="5400000">
            <a:off x="4818704" y="4452386"/>
            <a:ext cx="1240205" cy="1159956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D88044AE-8715-4048-97AE-4722CB603330}"/>
              </a:ext>
            </a:extLst>
          </p:cNvPr>
          <p:cNvSpPr/>
          <p:nvPr/>
        </p:nvSpPr>
        <p:spPr>
          <a:xfrm rot="5400000" flipH="1" flipV="1">
            <a:off x="5978661" y="4452386"/>
            <a:ext cx="1240205" cy="1159956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97E5E800-B26B-4050-AF16-7BEE171566E6}"/>
              </a:ext>
            </a:extLst>
          </p:cNvPr>
          <p:cNvSpPr/>
          <p:nvPr/>
        </p:nvSpPr>
        <p:spPr>
          <a:xfrm rot="10800000" flipH="1" flipV="1">
            <a:off x="4858828" y="4994673"/>
            <a:ext cx="2319913" cy="657795"/>
          </a:xfrm>
          <a:prstGeom prst="triangle">
            <a:avLst/>
          </a:prstGeom>
          <a:solidFill>
            <a:srgbClr val="EA0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8" name="Closed Evvelope Pink">
            <a:extLst>
              <a:ext uri="{FF2B5EF4-FFF2-40B4-BE49-F238E27FC236}">
                <a16:creationId xmlns:a16="http://schemas.microsoft.com/office/drawing/2014/main" id="{4287E9A4-D8F6-4439-84E0-4D08C01D9794}"/>
              </a:ext>
            </a:extLst>
          </p:cNvPr>
          <p:cNvSpPr/>
          <p:nvPr/>
        </p:nvSpPr>
        <p:spPr>
          <a:xfrm rot="10800000" flipH="1">
            <a:off x="4858829" y="4412262"/>
            <a:ext cx="2319913" cy="657795"/>
          </a:xfrm>
          <a:prstGeom prst="triangle">
            <a:avLst/>
          </a:prstGeom>
          <a:solidFill>
            <a:srgbClr val="FF3F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6C3B3D7-8AB5-4F35-BC13-EB384FFD0EB3}"/>
              </a:ext>
            </a:extLst>
          </p:cNvPr>
          <p:cNvSpPr/>
          <p:nvPr/>
        </p:nvSpPr>
        <p:spPr>
          <a:xfrm>
            <a:off x="7249250" y="4412264"/>
            <a:ext cx="2319913" cy="1240205"/>
          </a:xfrm>
          <a:prstGeom prst="rect">
            <a:avLst/>
          </a:prstGeom>
          <a:gradFill flip="none" rotWithShape="1">
            <a:gsLst>
              <a:gs pos="55000">
                <a:schemeClr val="bg1"/>
              </a:gs>
              <a:gs pos="85825">
                <a:srgbClr val="FFFFB9"/>
              </a:gs>
              <a:gs pos="100000">
                <a:srgbClr val="00C9C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333B65C8-D851-45D8-BFF5-CA614A9A8970}"/>
              </a:ext>
            </a:extLst>
          </p:cNvPr>
          <p:cNvSpPr/>
          <p:nvPr/>
        </p:nvSpPr>
        <p:spPr>
          <a:xfrm rot="5400000">
            <a:off x="7209126" y="4452386"/>
            <a:ext cx="1240205" cy="115995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31C49087-5EB5-4987-AD84-01DFE1825066}"/>
              </a:ext>
            </a:extLst>
          </p:cNvPr>
          <p:cNvSpPr/>
          <p:nvPr/>
        </p:nvSpPr>
        <p:spPr>
          <a:xfrm rot="5400000" flipH="1" flipV="1">
            <a:off x="8369082" y="4452386"/>
            <a:ext cx="1240205" cy="115995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DDFA7FFF-A8F1-4464-A3D6-25578877147C}"/>
              </a:ext>
            </a:extLst>
          </p:cNvPr>
          <p:cNvSpPr/>
          <p:nvPr/>
        </p:nvSpPr>
        <p:spPr>
          <a:xfrm rot="10800000" flipH="1" flipV="1">
            <a:off x="7249250" y="4994673"/>
            <a:ext cx="2319913" cy="657795"/>
          </a:xfrm>
          <a:prstGeom prst="triangle">
            <a:avLst/>
          </a:prstGeom>
          <a:solidFill>
            <a:srgbClr val="009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6" name="Closed Evvelope Turquoise">
            <a:extLst>
              <a:ext uri="{FF2B5EF4-FFF2-40B4-BE49-F238E27FC236}">
                <a16:creationId xmlns:a16="http://schemas.microsoft.com/office/drawing/2014/main" id="{5E638EDF-8545-412F-B9EE-51915A04C812}"/>
              </a:ext>
            </a:extLst>
          </p:cNvPr>
          <p:cNvSpPr/>
          <p:nvPr/>
        </p:nvSpPr>
        <p:spPr>
          <a:xfrm rot="10800000" flipH="1">
            <a:off x="7249250" y="4412262"/>
            <a:ext cx="2319913" cy="657795"/>
          </a:xfrm>
          <a:prstGeom prst="triangle">
            <a:avLst/>
          </a:prstGeom>
          <a:solidFill>
            <a:srgbClr val="00C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27" name="صورة 26">
            <a:hlinkClick r:id="rId3" action="ppaction://hlinksldjump"/>
            <a:extLst>
              <a:ext uri="{FF2B5EF4-FFF2-40B4-BE49-F238E27FC236}">
                <a16:creationId xmlns:a16="http://schemas.microsoft.com/office/drawing/2014/main" id="{33D25C1D-732B-40E0-93D6-456DD520F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3225" y="2748058"/>
            <a:ext cx="1159957" cy="81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3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8;p13">
            <a:extLst>
              <a:ext uri="{FF2B5EF4-FFF2-40B4-BE49-F238E27FC236}">
                <a16:creationId xmlns:a16="http://schemas.microsoft.com/office/drawing/2014/main" id="{713555FB-889F-4481-81AC-EC04AD1B0B6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81101" y="822289"/>
            <a:ext cx="9601200" cy="65976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1CBFB5-5CAB-4042-8ABB-D3A8FFE98A7E}"/>
              </a:ext>
            </a:extLst>
          </p:cNvPr>
          <p:cNvSpPr/>
          <p:nvPr/>
        </p:nvSpPr>
        <p:spPr>
          <a:xfrm>
            <a:off x="2468407" y="4412264"/>
            <a:ext cx="2319913" cy="1240205"/>
          </a:xfrm>
          <a:prstGeom prst="rect">
            <a:avLst/>
          </a:prstGeom>
          <a:gradFill flip="none" rotWithShape="1">
            <a:gsLst>
              <a:gs pos="55000">
                <a:schemeClr val="bg1"/>
              </a:gs>
              <a:gs pos="85825">
                <a:srgbClr val="FFFFB9"/>
              </a:gs>
              <a:gs pos="100000">
                <a:srgbClr val="FF9933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C8F998AE-FF27-430E-BCA2-A79110ABB1FE}"/>
              </a:ext>
            </a:extLst>
          </p:cNvPr>
          <p:cNvSpPr/>
          <p:nvPr/>
        </p:nvSpPr>
        <p:spPr>
          <a:xfrm rot="5400000">
            <a:off x="2428282" y="4452386"/>
            <a:ext cx="1240205" cy="1159956"/>
          </a:xfrm>
          <a:prstGeom prst="triangle">
            <a:avLst/>
          </a:prstGeom>
          <a:solidFill>
            <a:srgbClr val="F9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9F179FDE-0237-4400-B16F-7FC1C9EBF82D}"/>
              </a:ext>
            </a:extLst>
          </p:cNvPr>
          <p:cNvSpPr/>
          <p:nvPr/>
        </p:nvSpPr>
        <p:spPr>
          <a:xfrm rot="5400000" flipH="1" flipV="1">
            <a:off x="3588239" y="4452386"/>
            <a:ext cx="1240205" cy="1159956"/>
          </a:xfrm>
          <a:prstGeom prst="triangle">
            <a:avLst/>
          </a:prstGeom>
          <a:solidFill>
            <a:srgbClr val="F9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07418699-DB7D-4236-A544-40970DB10551}"/>
              </a:ext>
            </a:extLst>
          </p:cNvPr>
          <p:cNvSpPr/>
          <p:nvPr/>
        </p:nvSpPr>
        <p:spPr>
          <a:xfrm rot="10800000" flipH="1" flipV="1">
            <a:off x="2468406" y="4994673"/>
            <a:ext cx="2319913" cy="657795"/>
          </a:xfrm>
          <a:prstGeom prst="triangle">
            <a:avLst/>
          </a:prstGeom>
          <a:solidFill>
            <a:srgbClr val="EEB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8" name="Closed Evvelope Yellow">
            <a:extLst>
              <a:ext uri="{FF2B5EF4-FFF2-40B4-BE49-F238E27FC236}">
                <a16:creationId xmlns:a16="http://schemas.microsoft.com/office/drawing/2014/main" id="{1714E748-C0FB-43BF-BFF1-DBBC82FC0D6A}"/>
              </a:ext>
            </a:extLst>
          </p:cNvPr>
          <p:cNvSpPr/>
          <p:nvPr/>
        </p:nvSpPr>
        <p:spPr>
          <a:xfrm rot="10800000" flipH="1">
            <a:off x="2468407" y="4412262"/>
            <a:ext cx="2319913" cy="657795"/>
          </a:xfrm>
          <a:prstGeom prst="triangle">
            <a:avLst/>
          </a:prstGeom>
          <a:solidFill>
            <a:srgbClr val="FEDB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2" name="Open envelope">
            <a:extLst>
              <a:ext uri="{FF2B5EF4-FFF2-40B4-BE49-F238E27FC236}">
                <a16:creationId xmlns:a16="http://schemas.microsoft.com/office/drawing/2014/main" id="{4A2A98D8-3BC7-4A22-81B8-0DBFDEE8B1C6}"/>
              </a:ext>
            </a:extLst>
          </p:cNvPr>
          <p:cNvSpPr/>
          <p:nvPr/>
        </p:nvSpPr>
        <p:spPr>
          <a:xfrm rot="10800000" flipH="1" flipV="1">
            <a:off x="4848352" y="3754467"/>
            <a:ext cx="2319913" cy="657795"/>
          </a:xfrm>
          <a:prstGeom prst="triangle">
            <a:avLst/>
          </a:prstGeom>
          <a:gradFill flip="none" rotWithShape="1">
            <a:gsLst>
              <a:gs pos="0">
                <a:srgbClr val="EA005F"/>
              </a:gs>
              <a:gs pos="100000">
                <a:srgbClr val="FF3F8D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302F74-AD8A-4173-8CD7-9F376CCB8964}"/>
              </a:ext>
            </a:extLst>
          </p:cNvPr>
          <p:cNvSpPr/>
          <p:nvPr/>
        </p:nvSpPr>
        <p:spPr>
          <a:xfrm>
            <a:off x="4858829" y="4412264"/>
            <a:ext cx="2319913" cy="1240205"/>
          </a:xfrm>
          <a:prstGeom prst="rect">
            <a:avLst/>
          </a:prstGeom>
          <a:gradFill flip="none" rotWithShape="1">
            <a:gsLst>
              <a:gs pos="55000">
                <a:schemeClr val="bg1"/>
              </a:gs>
              <a:gs pos="85825">
                <a:srgbClr val="FFFFB9"/>
              </a:gs>
              <a:gs pos="100000">
                <a:srgbClr val="FF3F8D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C150E7-62DF-4472-8C7E-879523B8E18E}"/>
              </a:ext>
            </a:extLst>
          </p:cNvPr>
          <p:cNvGrpSpPr/>
          <p:nvPr/>
        </p:nvGrpSpPr>
        <p:grpSpPr>
          <a:xfrm>
            <a:off x="5102171" y="1373520"/>
            <a:ext cx="1753845" cy="3820582"/>
            <a:chOff x="452287" y="254405"/>
            <a:chExt cx="2338460" cy="509410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ABAA147-EDDA-4073-B648-9DEFF3A3CBAF}"/>
                </a:ext>
              </a:extLst>
            </p:cNvPr>
            <p:cNvGrpSpPr/>
            <p:nvPr/>
          </p:nvGrpSpPr>
          <p:grpSpPr>
            <a:xfrm>
              <a:off x="452287" y="254405"/>
              <a:ext cx="2338460" cy="5094109"/>
              <a:chOff x="3648951" y="-84249"/>
              <a:chExt cx="2850194" cy="6208872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0DC803A-E994-48E5-85B5-1788F91AFB2B}"/>
                  </a:ext>
                </a:extLst>
              </p:cNvPr>
              <p:cNvSpPr/>
              <p:nvPr/>
            </p:nvSpPr>
            <p:spPr>
              <a:xfrm>
                <a:off x="3648951" y="4572405"/>
                <a:ext cx="2850194" cy="1552218"/>
              </a:xfrm>
              <a:prstGeom prst="rect">
                <a:avLst/>
              </a:prstGeom>
              <a:solidFill>
                <a:schemeClr val="bg1"/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8C3FCA4-7C86-4F84-A092-2FFCBCB50747}"/>
                  </a:ext>
                </a:extLst>
              </p:cNvPr>
              <p:cNvSpPr/>
              <p:nvPr/>
            </p:nvSpPr>
            <p:spPr>
              <a:xfrm>
                <a:off x="3648951" y="3020187"/>
                <a:ext cx="2850194" cy="155221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B2B5580-81A4-4461-ACE7-0CAB84489AE3}"/>
                  </a:ext>
                </a:extLst>
              </p:cNvPr>
              <p:cNvSpPr/>
              <p:nvPr/>
            </p:nvSpPr>
            <p:spPr>
              <a:xfrm>
                <a:off x="3648951" y="1467969"/>
                <a:ext cx="2850194" cy="1552218"/>
              </a:xfrm>
              <a:prstGeom prst="rect">
                <a:avLst/>
              </a:prstGeom>
              <a:solidFill>
                <a:schemeClr val="bg1"/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64D6F3B-FC79-4F58-BD2F-41D8AD308BAF}"/>
                  </a:ext>
                </a:extLst>
              </p:cNvPr>
              <p:cNvSpPr/>
              <p:nvPr/>
            </p:nvSpPr>
            <p:spPr>
              <a:xfrm>
                <a:off x="3648951" y="-84249"/>
                <a:ext cx="2850194" cy="155221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8346E3E-65FC-4E66-A299-37F6C8E68938}"/>
                </a:ext>
              </a:extLst>
            </p:cNvPr>
            <p:cNvSpPr txBox="1"/>
            <p:nvPr/>
          </p:nvSpPr>
          <p:spPr>
            <a:xfrm>
              <a:off x="648354" y="1609754"/>
              <a:ext cx="1931764" cy="209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SA" sz="2400" b="1" dirty="0">
                  <a:solidFill>
                    <a:srgbClr val="EA005F"/>
                  </a:solidFill>
                  <a:latin typeface="Oswald" panose="02000503000000000000" pitchFamily="2" charset="0"/>
                </a:rPr>
                <a:t>عددي          مراحل         انشاء موقع          الكتروني</a:t>
              </a:r>
              <a:endParaRPr lang="en-US" sz="2400" b="1" dirty="0">
                <a:solidFill>
                  <a:srgbClr val="EA005F"/>
                </a:solidFill>
                <a:latin typeface="Oswald" panose="02000503000000000000" pitchFamily="2" charset="0"/>
              </a:endParaRPr>
            </a:p>
          </p:txBody>
        </p:sp>
      </p:grp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C9EA559A-DCE5-4453-B5AE-6C3A0AD4BE00}"/>
              </a:ext>
            </a:extLst>
          </p:cNvPr>
          <p:cNvSpPr/>
          <p:nvPr/>
        </p:nvSpPr>
        <p:spPr>
          <a:xfrm rot="5400000">
            <a:off x="4818704" y="4452386"/>
            <a:ext cx="1240205" cy="1159956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D88044AE-8715-4048-97AE-4722CB603330}"/>
              </a:ext>
            </a:extLst>
          </p:cNvPr>
          <p:cNvSpPr/>
          <p:nvPr/>
        </p:nvSpPr>
        <p:spPr>
          <a:xfrm rot="5400000" flipH="1" flipV="1">
            <a:off x="5978661" y="4452386"/>
            <a:ext cx="1240205" cy="1159956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97E5E800-B26B-4050-AF16-7BEE171566E6}"/>
              </a:ext>
            </a:extLst>
          </p:cNvPr>
          <p:cNvSpPr/>
          <p:nvPr/>
        </p:nvSpPr>
        <p:spPr>
          <a:xfrm rot="10800000" flipH="1" flipV="1">
            <a:off x="4858828" y="4994673"/>
            <a:ext cx="2319913" cy="657795"/>
          </a:xfrm>
          <a:prstGeom prst="triangle">
            <a:avLst/>
          </a:prstGeom>
          <a:solidFill>
            <a:srgbClr val="EA0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8" name="Closed Evvelope Pink">
            <a:extLst>
              <a:ext uri="{FF2B5EF4-FFF2-40B4-BE49-F238E27FC236}">
                <a16:creationId xmlns:a16="http://schemas.microsoft.com/office/drawing/2014/main" id="{4287E9A4-D8F6-4439-84E0-4D08C01D9794}"/>
              </a:ext>
            </a:extLst>
          </p:cNvPr>
          <p:cNvSpPr/>
          <p:nvPr/>
        </p:nvSpPr>
        <p:spPr>
          <a:xfrm rot="10800000" flipH="1">
            <a:off x="4858829" y="4412262"/>
            <a:ext cx="2319913" cy="657795"/>
          </a:xfrm>
          <a:prstGeom prst="triangle">
            <a:avLst/>
          </a:prstGeom>
          <a:solidFill>
            <a:srgbClr val="FF3F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6C3B3D7-8AB5-4F35-BC13-EB384FFD0EB3}"/>
              </a:ext>
            </a:extLst>
          </p:cNvPr>
          <p:cNvSpPr/>
          <p:nvPr/>
        </p:nvSpPr>
        <p:spPr>
          <a:xfrm>
            <a:off x="7249250" y="4412264"/>
            <a:ext cx="2319913" cy="1240205"/>
          </a:xfrm>
          <a:prstGeom prst="rect">
            <a:avLst/>
          </a:prstGeom>
          <a:gradFill flip="none" rotWithShape="1">
            <a:gsLst>
              <a:gs pos="55000">
                <a:schemeClr val="bg1"/>
              </a:gs>
              <a:gs pos="85825">
                <a:srgbClr val="FFFFB9"/>
              </a:gs>
              <a:gs pos="100000">
                <a:srgbClr val="00C9C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333B65C8-D851-45D8-BFF5-CA614A9A8970}"/>
              </a:ext>
            </a:extLst>
          </p:cNvPr>
          <p:cNvSpPr/>
          <p:nvPr/>
        </p:nvSpPr>
        <p:spPr>
          <a:xfrm rot="5400000">
            <a:off x="7209126" y="4452386"/>
            <a:ext cx="1240205" cy="115995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31C49087-5EB5-4987-AD84-01DFE1825066}"/>
              </a:ext>
            </a:extLst>
          </p:cNvPr>
          <p:cNvSpPr/>
          <p:nvPr/>
        </p:nvSpPr>
        <p:spPr>
          <a:xfrm rot="5400000" flipH="1" flipV="1">
            <a:off x="8369082" y="4452386"/>
            <a:ext cx="1240205" cy="115995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DDFA7FFF-A8F1-4464-A3D6-25578877147C}"/>
              </a:ext>
            </a:extLst>
          </p:cNvPr>
          <p:cNvSpPr/>
          <p:nvPr/>
        </p:nvSpPr>
        <p:spPr>
          <a:xfrm rot="10800000" flipH="1" flipV="1">
            <a:off x="7249250" y="4994673"/>
            <a:ext cx="2319913" cy="657795"/>
          </a:xfrm>
          <a:prstGeom prst="triangle">
            <a:avLst/>
          </a:prstGeom>
          <a:solidFill>
            <a:srgbClr val="009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6" name="Closed Evvelope Turquoise">
            <a:extLst>
              <a:ext uri="{FF2B5EF4-FFF2-40B4-BE49-F238E27FC236}">
                <a16:creationId xmlns:a16="http://schemas.microsoft.com/office/drawing/2014/main" id="{5E638EDF-8545-412F-B9EE-51915A04C812}"/>
              </a:ext>
            </a:extLst>
          </p:cNvPr>
          <p:cNvSpPr/>
          <p:nvPr/>
        </p:nvSpPr>
        <p:spPr>
          <a:xfrm rot="10800000" flipH="1">
            <a:off x="7249250" y="4412262"/>
            <a:ext cx="2319913" cy="657795"/>
          </a:xfrm>
          <a:prstGeom prst="triangle">
            <a:avLst/>
          </a:prstGeom>
          <a:solidFill>
            <a:srgbClr val="00C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27" name="صورة 26">
            <a:hlinkClick r:id="rId3" action="ppaction://hlinksldjump"/>
            <a:extLst>
              <a:ext uri="{FF2B5EF4-FFF2-40B4-BE49-F238E27FC236}">
                <a16:creationId xmlns:a16="http://schemas.microsoft.com/office/drawing/2014/main" id="{E10429EF-6D23-4792-B5C3-A1A0E5AD9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500" y="2119408"/>
            <a:ext cx="1159957" cy="81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7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8;p13">
            <a:extLst>
              <a:ext uri="{FF2B5EF4-FFF2-40B4-BE49-F238E27FC236}">
                <a16:creationId xmlns:a16="http://schemas.microsoft.com/office/drawing/2014/main" id="{713555FB-889F-4481-81AC-EC04AD1B0B6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81101" y="822289"/>
            <a:ext cx="9601200" cy="65976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1CBFB5-5CAB-4042-8ABB-D3A8FFE98A7E}"/>
              </a:ext>
            </a:extLst>
          </p:cNvPr>
          <p:cNvSpPr/>
          <p:nvPr/>
        </p:nvSpPr>
        <p:spPr>
          <a:xfrm>
            <a:off x="2468407" y="4412264"/>
            <a:ext cx="2319913" cy="1240205"/>
          </a:xfrm>
          <a:prstGeom prst="rect">
            <a:avLst/>
          </a:prstGeom>
          <a:gradFill flip="none" rotWithShape="1">
            <a:gsLst>
              <a:gs pos="55000">
                <a:schemeClr val="bg1"/>
              </a:gs>
              <a:gs pos="85825">
                <a:srgbClr val="FFFFB9"/>
              </a:gs>
              <a:gs pos="100000">
                <a:srgbClr val="FF9933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C8F998AE-FF27-430E-BCA2-A79110ABB1FE}"/>
              </a:ext>
            </a:extLst>
          </p:cNvPr>
          <p:cNvSpPr/>
          <p:nvPr/>
        </p:nvSpPr>
        <p:spPr>
          <a:xfrm rot="5400000">
            <a:off x="2428282" y="4452386"/>
            <a:ext cx="1240205" cy="1159956"/>
          </a:xfrm>
          <a:prstGeom prst="triangle">
            <a:avLst/>
          </a:prstGeom>
          <a:solidFill>
            <a:srgbClr val="F9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9F179FDE-0237-4400-B16F-7FC1C9EBF82D}"/>
              </a:ext>
            </a:extLst>
          </p:cNvPr>
          <p:cNvSpPr/>
          <p:nvPr/>
        </p:nvSpPr>
        <p:spPr>
          <a:xfrm rot="5400000" flipH="1" flipV="1">
            <a:off x="3588239" y="4452386"/>
            <a:ext cx="1240205" cy="1159956"/>
          </a:xfrm>
          <a:prstGeom prst="triangle">
            <a:avLst/>
          </a:prstGeom>
          <a:solidFill>
            <a:srgbClr val="F9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07418699-DB7D-4236-A544-40970DB10551}"/>
              </a:ext>
            </a:extLst>
          </p:cNvPr>
          <p:cNvSpPr/>
          <p:nvPr/>
        </p:nvSpPr>
        <p:spPr>
          <a:xfrm rot="10800000" flipH="1" flipV="1">
            <a:off x="2468406" y="4994673"/>
            <a:ext cx="2319913" cy="657795"/>
          </a:xfrm>
          <a:prstGeom prst="triangle">
            <a:avLst/>
          </a:prstGeom>
          <a:solidFill>
            <a:srgbClr val="EEB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8" name="Closed Evvelope Yellow">
            <a:extLst>
              <a:ext uri="{FF2B5EF4-FFF2-40B4-BE49-F238E27FC236}">
                <a16:creationId xmlns:a16="http://schemas.microsoft.com/office/drawing/2014/main" id="{1714E748-C0FB-43BF-BFF1-DBBC82FC0D6A}"/>
              </a:ext>
            </a:extLst>
          </p:cNvPr>
          <p:cNvSpPr/>
          <p:nvPr/>
        </p:nvSpPr>
        <p:spPr>
          <a:xfrm rot="10800000" flipH="1">
            <a:off x="2468407" y="4412262"/>
            <a:ext cx="2319913" cy="657795"/>
          </a:xfrm>
          <a:prstGeom prst="triangle">
            <a:avLst/>
          </a:prstGeom>
          <a:solidFill>
            <a:srgbClr val="FEDB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302F74-AD8A-4173-8CD7-9F376CCB8964}"/>
              </a:ext>
            </a:extLst>
          </p:cNvPr>
          <p:cNvSpPr/>
          <p:nvPr/>
        </p:nvSpPr>
        <p:spPr>
          <a:xfrm>
            <a:off x="4858829" y="4412264"/>
            <a:ext cx="2319913" cy="1240205"/>
          </a:xfrm>
          <a:prstGeom prst="rect">
            <a:avLst/>
          </a:prstGeom>
          <a:gradFill flip="none" rotWithShape="1">
            <a:gsLst>
              <a:gs pos="55000">
                <a:schemeClr val="bg1"/>
              </a:gs>
              <a:gs pos="85825">
                <a:srgbClr val="FFFFB9"/>
              </a:gs>
              <a:gs pos="100000">
                <a:srgbClr val="FF3F8D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C9EA559A-DCE5-4453-B5AE-6C3A0AD4BE00}"/>
              </a:ext>
            </a:extLst>
          </p:cNvPr>
          <p:cNvSpPr/>
          <p:nvPr/>
        </p:nvSpPr>
        <p:spPr>
          <a:xfrm rot="5400000">
            <a:off x="4818704" y="4452386"/>
            <a:ext cx="1240205" cy="1159956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D88044AE-8715-4048-97AE-4722CB603330}"/>
              </a:ext>
            </a:extLst>
          </p:cNvPr>
          <p:cNvSpPr/>
          <p:nvPr/>
        </p:nvSpPr>
        <p:spPr>
          <a:xfrm rot="5400000" flipH="1" flipV="1">
            <a:off x="5978661" y="4452386"/>
            <a:ext cx="1240205" cy="1159956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97E5E800-B26B-4050-AF16-7BEE171566E6}"/>
              </a:ext>
            </a:extLst>
          </p:cNvPr>
          <p:cNvSpPr/>
          <p:nvPr/>
        </p:nvSpPr>
        <p:spPr>
          <a:xfrm rot="10800000" flipH="1" flipV="1">
            <a:off x="4858828" y="4994673"/>
            <a:ext cx="2319913" cy="657795"/>
          </a:xfrm>
          <a:prstGeom prst="triangle">
            <a:avLst/>
          </a:prstGeom>
          <a:solidFill>
            <a:srgbClr val="EA0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8" name="Closed Evvelope Pink">
            <a:extLst>
              <a:ext uri="{FF2B5EF4-FFF2-40B4-BE49-F238E27FC236}">
                <a16:creationId xmlns:a16="http://schemas.microsoft.com/office/drawing/2014/main" id="{4287E9A4-D8F6-4439-84E0-4D08C01D9794}"/>
              </a:ext>
            </a:extLst>
          </p:cNvPr>
          <p:cNvSpPr/>
          <p:nvPr/>
        </p:nvSpPr>
        <p:spPr>
          <a:xfrm rot="10800000" flipH="1">
            <a:off x="4858829" y="4412262"/>
            <a:ext cx="2319913" cy="657795"/>
          </a:xfrm>
          <a:prstGeom prst="triangle">
            <a:avLst/>
          </a:prstGeom>
          <a:solidFill>
            <a:srgbClr val="FF3F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50" name="Open envelope">
            <a:extLst>
              <a:ext uri="{FF2B5EF4-FFF2-40B4-BE49-F238E27FC236}">
                <a16:creationId xmlns:a16="http://schemas.microsoft.com/office/drawing/2014/main" id="{A634DD08-4E04-4A95-884F-3E174105B67D}"/>
              </a:ext>
            </a:extLst>
          </p:cNvPr>
          <p:cNvSpPr/>
          <p:nvPr/>
        </p:nvSpPr>
        <p:spPr>
          <a:xfrm rot="10800000" flipH="1" flipV="1">
            <a:off x="7238774" y="3754467"/>
            <a:ext cx="2319913" cy="657795"/>
          </a:xfrm>
          <a:prstGeom prst="triangle">
            <a:avLst/>
          </a:prstGeom>
          <a:gradFill flip="none" rotWithShape="1">
            <a:gsLst>
              <a:gs pos="0">
                <a:srgbClr val="009999"/>
              </a:gs>
              <a:gs pos="100000">
                <a:srgbClr val="00C9C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6C3B3D7-8AB5-4F35-BC13-EB384FFD0EB3}"/>
              </a:ext>
            </a:extLst>
          </p:cNvPr>
          <p:cNvSpPr/>
          <p:nvPr/>
        </p:nvSpPr>
        <p:spPr>
          <a:xfrm>
            <a:off x="7249250" y="4412264"/>
            <a:ext cx="2319913" cy="1240205"/>
          </a:xfrm>
          <a:prstGeom prst="rect">
            <a:avLst/>
          </a:prstGeom>
          <a:gradFill flip="none" rotWithShape="1">
            <a:gsLst>
              <a:gs pos="55000">
                <a:schemeClr val="bg1"/>
              </a:gs>
              <a:gs pos="85825">
                <a:srgbClr val="FFFFB9"/>
              </a:gs>
              <a:gs pos="100000">
                <a:srgbClr val="00C9C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FCF0B8D-6D3B-4D41-8DC2-078FF997065C}"/>
              </a:ext>
            </a:extLst>
          </p:cNvPr>
          <p:cNvGrpSpPr/>
          <p:nvPr/>
        </p:nvGrpSpPr>
        <p:grpSpPr>
          <a:xfrm>
            <a:off x="7178741" y="1373520"/>
            <a:ext cx="2067697" cy="3820582"/>
            <a:chOff x="33818" y="254405"/>
            <a:chExt cx="2756929" cy="509410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9C63E8D-8225-4AF2-9552-0D0DA4222D03}"/>
                </a:ext>
              </a:extLst>
            </p:cNvPr>
            <p:cNvGrpSpPr/>
            <p:nvPr/>
          </p:nvGrpSpPr>
          <p:grpSpPr>
            <a:xfrm>
              <a:off x="452287" y="254405"/>
              <a:ext cx="2338460" cy="5094109"/>
              <a:chOff x="3648951" y="-84249"/>
              <a:chExt cx="2850194" cy="6208872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29EEC88-141F-4F65-A2E7-4717F7996882}"/>
                  </a:ext>
                </a:extLst>
              </p:cNvPr>
              <p:cNvSpPr/>
              <p:nvPr/>
            </p:nvSpPr>
            <p:spPr>
              <a:xfrm>
                <a:off x="3648951" y="4572405"/>
                <a:ext cx="2850194" cy="1552218"/>
              </a:xfrm>
              <a:prstGeom prst="rect">
                <a:avLst/>
              </a:prstGeom>
              <a:solidFill>
                <a:schemeClr val="bg1"/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AC5B383-4216-4FB9-87BD-902CCDA39CE2}"/>
                  </a:ext>
                </a:extLst>
              </p:cNvPr>
              <p:cNvSpPr/>
              <p:nvPr/>
            </p:nvSpPr>
            <p:spPr>
              <a:xfrm>
                <a:off x="3648951" y="3020187"/>
                <a:ext cx="2850194" cy="155221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ADAA5DA-E386-4092-82E9-BABBE7CDB271}"/>
                  </a:ext>
                </a:extLst>
              </p:cNvPr>
              <p:cNvSpPr/>
              <p:nvPr/>
            </p:nvSpPr>
            <p:spPr>
              <a:xfrm>
                <a:off x="3648951" y="1467969"/>
                <a:ext cx="2850194" cy="1552218"/>
              </a:xfrm>
              <a:prstGeom prst="rect">
                <a:avLst/>
              </a:prstGeom>
              <a:solidFill>
                <a:schemeClr val="bg1"/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6C6770D-FF46-40F4-880D-FBD286B0E694}"/>
                  </a:ext>
                </a:extLst>
              </p:cNvPr>
              <p:cNvSpPr/>
              <p:nvPr/>
            </p:nvSpPr>
            <p:spPr>
              <a:xfrm>
                <a:off x="3648951" y="-84249"/>
                <a:ext cx="2850194" cy="155221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3CE4F58-0D9F-4DC7-8BA4-FE28499905E7}"/>
                </a:ext>
              </a:extLst>
            </p:cNvPr>
            <p:cNvSpPr txBox="1"/>
            <p:nvPr/>
          </p:nvSpPr>
          <p:spPr>
            <a:xfrm>
              <a:off x="33818" y="1579716"/>
              <a:ext cx="2756929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SA" b="1" dirty="0">
                  <a:solidFill>
                    <a:srgbClr val="009999"/>
                  </a:solidFill>
                  <a:latin typeface="Oswald" panose="02000503000000000000" pitchFamily="2" charset="0"/>
                </a:rPr>
                <a:t>هو وسم التقسيم يعمل      كحاوية لوضع اكثر من      عنصر </a:t>
              </a:r>
              <a:r>
                <a:rPr lang="en-US" b="1" dirty="0">
                  <a:solidFill>
                    <a:srgbClr val="009999"/>
                  </a:solidFill>
                  <a:latin typeface="Oswald" panose="02000503000000000000" pitchFamily="2" charset="0"/>
                </a:rPr>
                <a:t>HTML</a:t>
              </a:r>
              <a:r>
                <a:rPr lang="ar-SA" b="1" dirty="0">
                  <a:solidFill>
                    <a:srgbClr val="009999"/>
                  </a:solidFill>
                  <a:latin typeface="Oswald" panose="02000503000000000000" pitchFamily="2" charset="0"/>
                </a:rPr>
                <a:t>داخله</a:t>
              </a:r>
              <a:endParaRPr lang="en-US" b="1" dirty="0">
                <a:solidFill>
                  <a:srgbClr val="009999"/>
                </a:solidFill>
                <a:latin typeface="Oswald" panose="02000503000000000000" pitchFamily="2" charset="0"/>
              </a:endParaRPr>
            </a:p>
          </p:txBody>
        </p:sp>
      </p:grp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333B65C8-D851-45D8-BFF5-CA614A9A8970}"/>
              </a:ext>
            </a:extLst>
          </p:cNvPr>
          <p:cNvSpPr/>
          <p:nvPr/>
        </p:nvSpPr>
        <p:spPr>
          <a:xfrm rot="5400000">
            <a:off x="7209126" y="4452386"/>
            <a:ext cx="1240205" cy="115995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31C49087-5EB5-4987-AD84-01DFE1825066}"/>
              </a:ext>
            </a:extLst>
          </p:cNvPr>
          <p:cNvSpPr/>
          <p:nvPr/>
        </p:nvSpPr>
        <p:spPr>
          <a:xfrm rot="5400000" flipH="1" flipV="1">
            <a:off x="8369082" y="4452386"/>
            <a:ext cx="1240205" cy="115995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DDFA7FFF-A8F1-4464-A3D6-25578877147C}"/>
              </a:ext>
            </a:extLst>
          </p:cNvPr>
          <p:cNvSpPr/>
          <p:nvPr/>
        </p:nvSpPr>
        <p:spPr>
          <a:xfrm rot="10800000" flipH="1" flipV="1">
            <a:off x="7249250" y="4994673"/>
            <a:ext cx="2319913" cy="657795"/>
          </a:xfrm>
          <a:prstGeom prst="triangle">
            <a:avLst/>
          </a:prstGeom>
          <a:solidFill>
            <a:srgbClr val="009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6" name="Closed Evvelope Turquoise">
            <a:extLst>
              <a:ext uri="{FF2B5EF4-FFF2-40B4-BE49-F238E27FC236}">
                <a16:creationId xmlns:a16="http://schemas.microsoft.com/office/drawing/2014/main" id="{5E638EDF-8545-412F-B9EE-51915A04C812}"/>
              </a:ext>
            </a:extLst>
          </p:cNvPr>
          <p:cNvSpPr/>
          <p:nvPr/>
        </p:nvSpPr>
        <p:spPr>
          <a:xfrm rot="10800000" flipH="1">
            <a:off x="7249250" y="4412262"/>
            <a:ext cx="2319913" cy="657795"/>
          </a:xfrm>
          <a:prstGeom prst="triangle">
            <a:avLst/>
          </a:prstGeom>
          <a:solidFill>
            <a:srgbClr val="00C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27" name="صورة 26">
            <a:hlinkClick r:id="rId3" action="ppaction://hlinksldjump"/>
            <a:extLst>
              <a:ext uri="{FF2B5EF4-FFF2-40B4-BE49-F238E27FC236}">
                <a16:creationId xmlns:a16="http://schemas.microsoft.com/office/drawing/2014/main" id="{9F8E543E-3BDE-4147-A311-45812D307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912" y="2207666"/>
            <a:ext cx="1159957" cy="81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583BD86-F9EE-7466-D71F-853EBB3960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</a:blip>
          <a:srcRect l="12421" t="42813" r="62965" b="21810"/>
          <a:stretch/>
        </p:blipFill>
        <p:spPr>
          <a:xfrm>
            <a:off x="516390" y="2343150"/>
            <a:ext cx="4679404" cy="389248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A83D976-C5E4-E997-BA45-CAAD5A27E783}"/>
              </a:ext>
            </a:extLst>
          </p:cNvPr>
          <p:cNvSpPr txBox="1"/>
          <p:nvPr/>
        </p:nvSpPr>
        <p:spPr>
          <a:xfrm>
            <a:off x="3806460" y="1165159"/>
            <a:ext cx="7915275" cy="29238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400" b="1" dirty="0">
                <a:solidFill>
                  <a:srgbClr val="C00000"/>
                </a:solidFill>
                <a:cs typeface=". Semi" pitchFamily="50" charset="-78"/>
              </a:rPr>
              <a:t>مشروع الدرس:</a:t>
            </a:r>
          </a:p>
          <a:p>
            <a:pPr algn="ctr" rtl="1"/>
            <a:r>
              <a:rPr lang="ar-SA" sz="4400" b="1" dirty="0">
                <a:solidFill>
                  <a:srgbClr val="C00000"/>
                </a:solidFill>
                <a:cs typeface=". Semi" pitchFamily="50" charset="-78"/>
              </a:rPr>
              <a:t> </a:t>
            </a:r>
          </a:p>
          <a:p>
            <a:pPr algn="ctr" rtl="1"/>
            <a:r>
              <a:rPr lang="ar-SA" sz="3200" dirty="0">
                <a:cs typeface=". Semi" pitchFamily="50" charset="-78"/>
              </a:rPr>
              <a:t>تزامناً مع الاحتفاء بيوم التأسيس </a:t>
            </a:r>
          </a:p>
          <a:p>
            <a:pPr algn="ctr" rtl="1"/>
            <a:r>
              <a:rPr lang="ar-SA" sz="3200" dirty="0">
                <a:cs typeface=". Semi" pitchFamily="50" charset="-78"/>
              </a:rPr>
              <a:t>السعودي </a:t>
            </a:r>
          </a:p>
          <a:p>
            <a:pPr algn="ctr" rtl="1"/>
            <a:r>
              <a:rPr lang="ar-SA" sz="3200" dirty="0">
                <a:cs typeface=". Semi" pitchFamily="50" charset="-78"/>
              </a:rPr>
              <a:t>الموافق 22-فبراير من كل عام </a:t>
            </a:r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id="{2F37068E-8AC4-13A7-FEE8-676B92DB14F8}"/>
              </a:ext>
            </a:extLst>
          </p:cNvPr>
          <p:cNvSpPr txBox="1">
            <a:spLocks/>
          </p:cNvSpPr>
          <p:nvPr/>
        </p:nvSpPr>
        <p:spPr>
          <a:xfrm>
            <a:off x="4558940" y="5035121"/>
            <a:ext cx="5512526" cy="1045029"/>
          </a:xfrm>
        </p:spPr>
        <p:txBody>
          <a:bodyPr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7200" dirty="0">
                <a:solidFill>
                  <a:srgbClr val="C00000"/>
                </a:solidFill>
                <a:cs typeface="Akhbar MT" pitchFamily="2" charset="-78"/>
              </a:rPr>
              <a:t>نعم استطيع </a:t>
            </a:r>
            <a:r>
              <a:rPr lang="ar-SA" sz="7200" dirty="0">
                <a:solidFill>
                  <a:srgbClr val="C00000"/>
                </a:solidFill>
                <a:cs typeface="Akhbar MT" pitchFamily="2" charset="-78"/>
                <a:sym typeface="Wingdings" panose="05000000000000000000" pitchFamily="2" charset="2"/>
              </a:rPr>
              <a:t></a:t>
            </a:r>
            <a:endParaRPr lang="ar-SA" sz="7200" dirty="0">
              <a:solidFill>
                <a:srgbClr val="C00000"/>
              </a:solidFill>
              <a:cs typeface="Akhbar MT" pitchFamily="2" charset="-78"/>
            </a:endParaRPr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63F0C2A9-0915-6029-B93C-455C7452A738}"/>
              </a:ext>
            </a:extLst>
          </p:cNvPr>
          <p:cNvSpPr txBox="1">
            <a:spLocks/>
          </p:cNvSpPr>
          <p:nvPr/>
        </p:nvSpPr>
        <p:spPr>
          <a:xfrm>
            <a:off x="1518015" y="1165159"/>
            <a:ext cx="2563447" cy="9726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6000" dirty="0">
                <a:solidFill>
                  <a:srgbClr val="C00000"/>
                </a:solidFill>
                <a:cs typeface="Akhbar MT" pitchFamily="2" charset="-78"/>
              </a:rPr>
              <a:t>ت</a:t>
            </a:r>
            <a:r>
              <a:rPr lang="ar-SA" sz="6000" dirty="0">
                <a:solidFill>
                  <a:srgbClr val="008CCD"/>
                </a:solidFill>
                <a:cs typeface="Akhbar MT" pitchFamily="2" charset="-78"/>
              </a:rPr>
              <a:t>حديات</a:t>
            </a:r>
          </a:p>
        </p:txBody>
      </p:sp>
    </p:spTree>
    <p:extLst>
      <p:ext uri="{BB962C8B-B14F-4D97-AF65-F5344CB8AC3E}">
        <p14:creationId xmlns:p14="http://schemas.microsoft.com/office/powerpoint/2010/main" val="360872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299419-9217-D956-7919-AC9D8846FE55}"/>
              </a:ext>
            </a:extLst>
          </p:cNvPr>
          <p:cNvSpPr txBox="1">
            <a:spLocks/>
          </p:cNvSpPr>
          <p:nvPr/>
        </p:nvSpPr>
        <p:spPr>
          <a:xfrm>
            <a:off x="3872909" y="5456080"/>
            <a:ext cx="4909725" cy="44229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ar-SA"/>
            </a:defPPr>
            <a:lvl1pPr marL="0" algn="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altLang="ko-KR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. Semi" pitchFamily="50" charset="-78"/>
              </a:rPr>
              <a:t>البرمجة المتقدمة باستخدام لغة </a:t>
            </a:r>
          </a:p>
          <a:p>
            <a:pPr algn="ctr"/>
            <a:r>
              <a:rPr lang="en-US" altLang="ko-KR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. Semi" pitchFamily="50" charset="-78"/>
              </a:rPr>
              <a:t>HTML</a:t>
            </a:r>
            <a:endParaRPr lang="ko-KR" alt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. Semi" pitchFamily="50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7ECB696-9BBE-70FC-CEBE-0C1D790AD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975" y="674765"/>
            <a:ext cx="6373708" cy="36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1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ffice Workers Lottie Animations by Henrique Rossatto on Dribbble">
            <a:extLst>
              <a:ext uri="{FF2B5EF4-FFF2-40B4-BE49-F238E27FC236}">
                <a16:creationId xmlns:a16="http://schemas.microsoft.com/office/drawing/2014/main" id="{C66FD4CA-E08B-60C3-9569-9C878F8C69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9" y="352425"/>
            <a:ext cx="5953125" cy="57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2A84BC20-48C0-5450-B6D7-FBC981DFE3F3}"/>
              </a:ext>
            </a:extLst>
          </p:cNvPr>
          <p:cNvSpPr txBox="1"/>
          <p:nvPr/>
        </p:nvSpPr>
        <p:spPr>
          <a:xfrm>
            <a:off x="6505576" y="2058322"/>
            <a:ext cx="5324475" cy="23698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0087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الواجب المنزلي :</a:t>
            </a:r>
          </a:p>
          <a:p>
            <a:pPr algn="ctr"/>
            <a:r>
              <a:rPr lang="ar-SA" sz="3600" dirty="0">
                <a:latin typeface="Dubai" panose="020B0503030403030204" pitchFamily="34" charset="-78"/>
                <a:cs typeface="Dubai" panose="020B0503030403030204" pitchFamily="34" charset="-78"/>
              </a:rPr>
              <a:t>في منصة مدرستي الواجب        "تنسيق الصفحات النمطية </a:t>
            </a:r>
          </a:p>
          <a:p>
            <a:pPr algn="ctr"/>
            <a:r>
              <a:rPr lang="ar-SA" sz="3600" dirty="0">
                <a:latin typeface="Dubai" panose="020B0503030403030204" pitchFamily="34" charset="-78"/>
                <a:cs typeface="Dubai" panose="020B0503030403030204" pitchFamily="34" charset="-78"/>
              </a:rPr>
              <a:t>" في تمام الساعة 4عصراً</a:t>
            </a:r>
          </a:p>
        </p:txBody>
      </p:sp>
    </p:spTree>
    <p:extLst>
      <p:ext uri="{BB962C8B-B14F-4D97-AF65-F5344CB8AC3E}">
        <p14:creationId xmlns:p14="http://schemas.microsoft.com/office/powerpoint/2010/main" val="908461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9CFBB66-B684-9E05-2F62-859903B7B5EC}"/>
              </a:ext>
            </a:extLst>
          </p:cNvPr>
          <p:cNvSpPr/>
          <p:nvPr/>
        </p:nvSpPr>
        <p:spPr>
          <a:xfrm>
            <a:off x="1914604" y="2646224"/>
            <a:ext cx="83627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CD233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. Semi" pitchFamily="50" charset="-78"/>
              </a:rPr>
              <a:t>سبحانك لا إله إلا أنت </a:t>
            </a:r>
          </a:p>
          <a:p>
            <a:pPr algn="ctr"/>
            <a:r>
              <a:rPr lang="ar-SA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CD233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. Semi" pitchFamily="50" charset="-78"/>
              </a:rPr>
              <a:t>إني كنت من الظالمين </a:t>
            </a:r>
            <a:endParaRPr lang="ar-SA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CD233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cs typeface=". Semi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203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29A24B5F-2B20-66B3-C31C-92EBB0DAEDB0}"/>
              </a:ext>
            </a:extLst>
          </p:cNvPr>
          <p:cNvSpPr txBox="1"/>
          <p:nvPr/>
        </p:nvSpPr>
        <p:spPr>
          <a:xfrm>
            <a:off x="4829175" y="1457385"/>
            <a:ext cx="620784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4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مراجعة الدرس السابق</a:t>
            </a:r>
          </a:p>
          <a:p>
            <a:pPr algn="ctr" rtl="1"/>
            <a:r>
              <a:rPr lang="en-US" sz="44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  <a:hlinkClick r:id="rId2"/>
              </a:rPr>
              <a:t>https://quizizz.com/admin/quiz/63cc34e6fe27af001f0b7ded?source=quiz_share</a:t>
            </a:r>
            <a:endParaRPr lang="en-US" sz="4400" b="1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ctr" rtl="1"/>
            <a:endParaRPr lang="ar-SA" sz="4400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CA14865-3485-FBDD-BC9B-4950533B6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982" y="2034689"/>
            <a:ext cx="3364810" cy="405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33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EEAB2581-B049-42DC-D346-7FE11C423732}"/>
              </a:ext>
            </a:extLst>
          </p:cNvPr>
          <p:cNvSpPr txBox="1"/>
          <p:nvPr/>
        </p:nvSpPr>
        <p:spPr>
          <a:xfrm>
            <a:off x="1966594" y="1401415"/>
            <a:ext cx="757237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rgbClr val="FF0000"/>
                </a:solidFill>
                <a:cs typeface=". Semi" pitchFamily="50" charset="-78"/>
              </a:rPr>
              <a:t> أريد بناء مطعم </a:t>
            </a:r>
          </a:p>
          <a:p>
            <a:pPr algn="ctr"/>
            <a:r>
              <a:rPr lang="ar-SA" sz="3200" dirty="0">
                <a:solidFill>
                  <a:srgbClr val="FF0000"/>
                </a:solidFill>
                <a:cs typeface=". Semi" pitchFamily="50" charset="-78"/>
              </a:rPr>
              <a:t>ماهي الخطوات الواجب اتباعها عند لإنشاء المطعم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B0E814D-6550-0C7F-CF70-5588C0395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072" y="3142888"/>
            <a:ext cx="4935855" cy="298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08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0F3C7A0-68E3-A8BD-615E-B4017C310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075" y="1234100"/>
            <a:ext cx="2719207" cy="228036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82A999E-67A5-A337-7A5F-8BF1784D5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075" y="4214031"/>
            <a:ext cx="2719207" cy="237672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EC87D4F-5A5E-0300-7A3B-401E5D14F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190" y="881938"/>
            <a:ext cx="2889233" cy="219551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2D00F58-38EF-97FF-8296-E28D8CF00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191" y="4168213"/>
            <a:ext cx="2889233" cy="246836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2468B4D-48A2-4A9D-7C19-07175DC64D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786" y="3513848"/>
            <a:ext cx="3995798" cy="1953501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2D31A29C-CA50-C13A-A3B6-60FA4C2E110A}"/>
              </a:ext>
            </a:extLst>
          </p:cNvPr>
          <p:cNvSpPr txBox="1"/>
          <p:nvPr/>
        </p:nvSpPr>
        <p:spPr>
          <a:xfrm>
            <a:off x="7439025" y="723263"/>
            <a:ext cx="25095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rgbClr val="FF0000"/>
                </a:solidFill>
                <a:cs typeface=". Semi" pitchFamily="50" charset="-78"/>
              </a:rPr>
              <a:t>التخطيط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F4950EE-FAA3-F478-D88A-60E220441EF8}"/>
              </a:ext>
            </a:extLst>
          </p:cNvPr>
          <p:cNvSpPr txBox="1"/>
          <p:nvPr/>
        </p:nvSpPr>
        <p:spPr>
          <a:xfrm>
            <a:off x="3505200" y="431962"/>
            <a:ext cx="25095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rgbClr val="FF0000"/>
                </a:solidFill>
                <a:cs typeface=". Semi" pitchFamily="50" charset="-78"/>
              </a:rPr>
              <a:t>التصميم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9DB0708-796A-D907-BBC8-E2010A50C526}"/>
              </a:ext>
            </a:extLst>
          </p:cNvPr>
          <p:cNvSpPr txBox="1"/>
          <p:nvPr/>
        </p:nvSpPr>
        <p:spPr>
          <a:xfrm>
            <a:off x="7524885" y="3629256"/>
            <a:ext cx="25095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rgbClr val="FF0000"/>
                </a:solidFill>
                <a:cs typeface=". Semi" pitchFamily="50" charset="-78"/>
              </a:rPr>
              <a:t>التنفيذ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5A9A802-F733-874F-D0EE-B93683590122}"/>
              </a:ext>
            </a:extLst>
          </p:cNvPr>
          <p:cNvSpPr txBox="1"/>
          <p:nvPr/>
        </p:nvSpPr>
        <p:spPr>
          <a:xfrm>
            <a:off x="3505200" y="3388959"/>
            <a:ext cx="25095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rgbClr val="FF0000"/>
                </a:solidFill>
                <a:cs typeface=". Semi" pitchFamily="50" charset="-78"/>
              </a:rPr>
              <a:t>نشر الموقع</a:t>
            </a:r>
          </a:p>
        </p:txBody>
      </p:sp>
    </p:spTree>
    <p:extLst>
      <p:ext uri="{BB962C8B-B14F-4D97-AF65-F5344CB8AC3E}">
        <p14:creationId xmlns:p14="http://schemas.microsoft.com/office/powerpoint/2010/main" val="341089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6108581-48A3-DF28-CE13-00864353E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945" y="2100516"/>
            <a:ext cx="1049678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48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. Semi" pitchFamily="50" charset="-78"/>
              </a:rPr>
              <a:t>من خلال المثال السابق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48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. Semi" pitchFamily="50" charset="-78"/>
              </a:rPr>
              <a:t>هل هناك أيضاً مراحل لبناء موقع الكتروني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48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. Semi" pitchFamily="50" charset="-78"/>
              </a:rPr>
              <a:t>متكامل </a:t>
            </a:r>
            <a:r>
              <a:rPr lang="ar-SA" altLang="ar-SA" sz="48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Broken" pitchFamily="2" charset="-78"/>
              </a:rPr>
              <a:t>؟</a:t>
            </a:r>
            <a:endParaRPr lang="en-US" altLang="ar-SA" sz="4800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Broken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3191CC9-6A34-271F-435A-D92BACC12E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94" y="3945834"/>
            <a:ext cx="3965358" cy="307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4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B608B7-92B0-63D5-E0AF-96CAA9838EBF}"/>
              </a:ext>
            </a:extLst>
          </p:cNvPr>
          <p:cNvSpPr txBox="1">
            <a:spLocks noChangeArrowheads="1"/>
          </p:cNvSpPr>
          <p:nvPr/>
        </p:nvSpPr>
        <p:spPr>
          <a:xfrm>
            <a:off x="1077467" y="1372000"/>
            <a:ext cx="9646792" cy="2376488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A" sz="6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. Semi" pitchFamily="50" charset="-78"/>
              </a:rPr>
              <a:t>الدرس الثالث:</a:t>
            </a:r>
            <a:endParaRPr lang="en-US" sz="66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+mn-ea"/>
              <a:cs typeface=". Semi" pitchFamily="50" charset="-78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C816011-0D9F-0769-76DB-7835020DA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7741" y="1999182"/>
            <a:ext cx="964679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ar-SA" sz="48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. Semi" pitchFamily="50" charset="-78"/>
              </a:rPr>
              <a:t>تصميم الموقع الالكتروني </a:t>
            </a:r>
            <a:endParaRPr lang="en-US" sz="4800" b="1" kern="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cs typeface=". Semi" pitchFamily="50" charset="-78"/>
            </a:endParaRPr>
          </a:p>
        </p:txBody>
      </p:sp>
      <p:pic>
        <p:nvPicPr>
          <p:cNvPr id="5" name="Picture 2" descr="كيفية تغير حجم الخط فى ملفات Html – إفتي">
            <a:extLst>
              <a:ext uri="{FF2B5EF4-FFF2-40B4-BE49-F238E27FC236}">
                <a16:creationId xmlns:a16="http://schemas.microsoft.com/office/drawing/2014/main" id="{6944F67A-91C7-D2E8-C1D5-7422DDF1C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465" y="4375670"/>
            <a:ext cx="3292624" cy="248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910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>
            <a:extLst>
              <a:ext uri="{FF2B5EF4-FFF2-40B4-BE49-F238E27FC236}">
                <a16:creationId xmlns:a16="http://schemas.microsoft.com/office/drawing/2014/main" id="{9DF7304A-1537-4F78-FB75-616317CCAD9E}"/>
              </a:ext>
            </a:extLst>
          </p:cNvPr>
          <p:cNvSpPr/>
          <p:nvPr/>
        </p:nvSpPr>
        <p:spPr>
          <a:xfrm>
            <a:off x="1524000" y="1681326"/>
            <a:ext cx="9144000" cy="21698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1" eaLnBrk="1" hangingPunct="1">
              <a:lnSpc>
                <a:spcPct val="150000"/>
              </a:lnSpc>
              <a:defRPr/>
            </a:pPr>
            <a:r>
              <a:rPr lang="ar-SA" sz="5400" b="1" dirty="0">
                <a:solidFill>
                  <a:srgbClr val="660066"/>
                </a:solidFill>
                <a:latin typeface="+mj-lt"/>
                <a:ea typeface="+mj-ea"/>
                <a:cs typeface="PT Bold Broken" pitchFamily="2" charset="-78"/>
              </a:rPr>
              <a:t>جميلتي </a:t>
            </a:r>
          </a:p>
          <a:p>
            <a:pPr algn="ctr" rtl="1" eaLnBrk="1" hangingPunct="1">
              <a:defRPr/>
            </a:pPr>
            <a:r>
              <a:rPr lang="ar-SA" sz="5400" b="1" dirty="0">
                <a:solidFill>
                  <a:schemeClr val="folHlink"/>
                </a:solidFill>
                <a:latin typeface="+mj-lt"/>
                <a:ea typeface="+mj-ea"/>
                <a:cs typeface="PT Bold Broken" pitchFamily="2" charset="-78"/>
              </a:rPr>
              <a:t> </a:t>
            </a:r>
            <a:r>
              <a:rPr lang="ar-SA" sz="2800" b="1" dirty="0">
                <a:solidFill>
                  <a:schemeClr val="folHlink"/>
                </a:solidFill>
                <a:latin typeface="+mj-lt"/>
                <a:ea typeface="+mj-ea"/>
                <a:cs typeface="PT Bold Broken" pitchFamily="2" charset="-78"/>
              </a:rPr>
              <a:t>تصفحي الكتاب 124-129 لاستنتاج أهداف الدرس </a:t>
            </a:r>
          </a:p>
        </p:txBody>
      </p:sp>
      <p:pic>
        <p:nvPicPr>
          <p:cNvPr id="1026" name="Picture 2" descr="35 Great Animated Book Gifs">
            <a:extLst>
              <a:ext uri="{FF2B5EF4-FFF2-40B4-BE49-F238E27FC236}">
                <a16:creationId xmlns:a16="http://schemas.microsoft.com/office/drawing/2014/main" id="{F8A334EF-D570-252D-932C-6998ED9AA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659748"/>
            <a:ext cx="3448050" cy="275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82C3AB5-F067-F31E-12E5-AD020BB40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776" y="4032842"/>
            <a:ext cx="2767012" cy="2200275"/>
          </a:xfrm>
          <a:prstGeom prst="rect">
            <a:avLst/>
          </a:prstGeom>
        </p:spPr>
      </p:pic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313E83A7-D0BC-2450-6614-664453FC133A}"/>
              </a:ext>
            </a:extLst>
          </p:cNvPr>
          <p:cNvSpPr/>
          <p:nvPr/>
        </p:nvSpPr>
        <p:spPr>
          <a:xfrm>
            <a:off x="9510359" y="188581"/>
            <a:ext cx="2315590" cy="767582"/>
          </a:xfrm>
          <a:custGeom>
            <a:avLst/>
            <a:gdLst>
              <a:gd name="connsiteX0" fmla="*/ 0 w 2315590"/>
              <a:gd name="connsiteY0" fmla="*/ 127933 h 767582"/>
              <a:gd name="connsiteX1" fmla="*/ 127933 w 2315590"/>
              <a:gd name="connsiteY1" fmla="*/ 0 h 767582"/>
              <a:gd name="connsiteX2" fmla="*/ 2187657 w 2315590"/>
              <a:gd name="connsiteY2" fmla="*/ 0 h 767582"/>
              <a:gd name="connsiteX3" fmla="*/ 2315590 w 2315590"/>
              <a:gd name="connsiteY3" fmla="*/ 127933 h 767582"/>
              <a:gd name="connsiteX4" fmla="*/ 2315590 w 2315590"/>
              <a:gd name="connsiteY4" fmla="*/ 639649 h 767582"/>
              <a:gd name="connsiteX5" fmla="*/ 2187657 w 2315590"/>
              <a:gd name="connsiteY5" fmla="*/ 767582 h 767582"/>
              <a:gd name="connsiteX6" fmla="*/ 127933 w 2315590"/>
              <a:gd name="connsiteY6" fmla="*/ 767582 h 767582"/>
              <a:gd name="connsiteX7" fmla="*/ 0 w 2315590"/>
              <a:gd name="connsiteY7" fmla="*/ 639649 h 767582"/>
              <a:gd name="connsiteX8" fmla="*/ 0 w 2315590"/>
              <a:gd name="connsiteY8" fmla="*/ 127933 h 76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5590" h="767582" fill="none" extrusionOk="0">
                <a:moveTo>
                  <a:pt x="0" y="127933"/>
                </a:moveTo>
                <a:cubicBezTo>
                  <a:pt x="8440" y="66413"/>
                  <a:pt x="59438" y="10760"/>
                  <a:pt x="127933" y="0"/>
                </a:cubicBezTo>
                <a:cubicBezTo>
                  <a:pt x="943495" y="105975"/>
                  <a:pt x="1479972" y="-110587"/>
                  <a:pt x="2187657" y="0"/>
                </a:cubicBezTo>
                <a:cubicBezTo>
                  <a:pt x="2251877" y="9176"/>
                  <a:pt x="2323507" y="46841"/>
                  <a:pt x="2315590" y="127933"/>
                </a:cubicBezTo>
                <a:cubicBezTo>
                  <a:pt x="2307559" y="214196"/>
                  <a:pt x="2336652" y="498656"/>
                  <a:pt x="2315590" y="639649"/>
                </a:cubicBezTo>
                <a:cubicBezTo>
                  <a:pt x="2314331" y="705128"/>
                  <a:pt x="2260248" y="764473"/>
                  <a:pt x="2187657" y="767582"/>
                </a:cubicBezTo>
                <a:cubicBezTo>
                  <a:pt x="1728451" y="666570"/>
                  <a:pt x="1141906" y="773036"/>
                  <a:pt x="127933" y="767582"/>
                </a:cubicBezTo>
                <a:cubicBezTo>
                  <a:pt x="57707" y="765440"/>
                  <a:pt x="-1907" y="710918"/>
                  <a:pt x="0" y="639649"/>
                </a:cubicBezTo>
                <a:cubicBezTo>
                  <a:pt x="-20629" y="395598"/>
                  <a:pt x="5027" y="252960"/>
                  <a:pt x="0" y="127933"/>
                </a:cubicBezTo>
                <a:close/>
              </a:path>
              <a:path w="2315590" h="767582" stroke="0" extrusionOk="0">
                <a:moveTo>
                  <a:pt x="0" y="127933"/>
                </a:moveTo>
                <a:cubicBezTo>
                  <a:pt x="-2938" y="58949"/>
                  <a:pt x="57499" y="-11661"/>
                  <a:pt x="127933" y="0"/>
                </a:cubicBezTo>
                <a:cubicBezTo>
                  <a:pt x="435832" y="-100754"/>
                  <a:pt x="1210999" y="120305"/>
                  <a:pt x="2187657" y="0"/>
                </a:cubicBezTo>
                <a:cubicBezTo>
                  <a:pt x="2257724" y="3068"/>
                  <a:pt x="2321236" y="57273"/>
                  <a:pt x="2315590" y="127933"/>
                </a:cubicBezTo>
                <a:cubicBezTo>
                  <a:pt x="2271538" y="257933"/>
                  <a:pt x="2317520" y="504847"/>
                  <a:pt x="2315590" y="639649"/>
                </a:cubicBezTo>
                <a:cubicBezTo>
                  <a:pt x="2306088" y="712430"/>
                  <a:pt x="2258801" y="768598"/>
                  <a:pt x="2187657" y="767582"/>
                </a:cubicBezTo>
                <a:cubicBezTo>
                  <a:pt x="1236172" y="706049"/>
                  <a:pt x="783087" y="756019"/>
                  <a:pt x="127933" y="767582"/>
                </a:cubicBezTo>
                <a:cubicBezTo>
                  <a:pt x="51524" y="760210"/>
                  <a:pt x="-3529" y="714306"/>
                  <a:pt x="0" y="639649"/>
                </a:cubicBezTo>
                <a:cubicBezTo>
                  <a:pt x="21586" y="550757"/>
                  <a:pt x="-43153" y="253756"/>
                  <a:pt x="0" y="127933"/>
                </a:cubicBezTo>
                <a:close/>
              </a:path>
            </a:pathLst>
          </a:custGeom>
          <a:solidFill>
            <a:srgbClr val="F2A40D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88223217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 dirty="0">
              <a:cs typeface=". Semi" pitchFamily="50" charset="-78"/>
            </a:endParaRP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608D1A4F-0EE9-E750-75C7-CE8B782954F7}"/>
              </a:ext>
            </a:extLst>
          </p:cNvPr>
          <p:cNvSpPr/>
          <p:nvPr/>
        </p:nvSpPr>
        <p:spPr>
          <a:xfrm>
            <a:off x="5500880" y="231331"/>
            <a:ext cx="2315590" cy="767582"/>
          </a:xfrm>
          <a:custGeom>
            <a:avLst/>
            <a:gdLst>
              <a:gd name="connsiteX0" fmla="*/ 0 w 2315590"/>
              <a:gd name="connsiteY0" fmla="*/ 127933 h 767582"/>
              <a:gd name="connsiteX1" fmla="*/ 127933 w 2315590"/>
              <a:gd name="connsiteY1" fmla="*/ 0 h 767582"/>
              <a:gd name="connsiteX2" fmla="*/ 2187657 w 2315590"/>
              <a:gd name="connsiteY2" fmla="*/ 0 h 767582"/>
              <a:gd name="connsiteX3" fmla="*/ 2315590 w 2315590"/>
              <a:gd name="connsiteY3" fmla="*/ 127933 h 767582"/>
              <a:gd name="connsiteX4" fmla="*/ 2315590 w 2315590"/>
              <a:gd name="connsiteY4" fmla="*/ 639649 h 767582"/>
              <a:gd name="connsiteX5" fmla="*/ 2187657 w 2315590"/>
              <a:gd name="connsiteY5" fmla="*/ 767582 h 767582"/>
              <a:gd name="connsiteX6" fmla="*/ 127933 w 2315590"/>
              <a:gd name="connsiteY6" fmla="*/ 767582 h 767582"/>
              <a:gd name="connsiteX7" fmla="*/ 0 w 2315590"/>
              <a:gd name="connsiteY7" fmla="*/ 639649 h 767582"/>
              <a:gd name="connsiteX8" fmla="*/ 0 w 2315590"/>
              <a:gd name="connsiteY8" fmla="*/ 127933 h 76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5590" h="767582" fill="none" extrusionOk="0">
                <a:moveTo>
                  <a:pt x="0" y="127933"/>
                </a:moveTo>
                <a:cubicBezTo>
                  <a:pt x="2334" y="68626"/>
                  <a:pt x="51981" y="-10727"/>
                  <a:pt x="127933" y="0"/>
                </a:cubicBezTo>
                <a:cubicBezTo>
                  <a:pt x="1140885" y="-148608"/>
                  <a:pt x="1708083" y="-75007"/>
                  <a:pt x="2187657" y="0"/>
                </a:cubicBezTo>
                <a:cubicBezTo>
                  <a:pt x="2249764" y="559"/>
                  <a:pt x="2314092" y="58831"/>
                  <a:pt x="2315590" y="127933"/>
                </a:cubicBezTo>
                <a:cubicBezTo>
                  <a:pt x="2350448" y="251617"/>
                  <a:pt x="2281115" y="560092"/>
                  <a:pt x="2315590" y="639649"/>
                </a:cubicBezTo>
                <a:cubicBezTo>
                  <a:pt x="2312262" y="714300"/>
                  <a:pt x="2260598" y="756716"/>
                  <a:pt x="2187657" y="767582"/>
                </a:cubicBezTo>
                <a:cubicBezTo>
                  <a:pt x="1897667" y="921022"/>
                  <a:pt x="801066" y="782461"/>
                  <a:pt x="127933" y="767582"/>
                </a:cubicBezTo>
                <a:cubicBezTo>
                  <a:pt x="52924" y="765064"/>
                  <a:pt x="2613" y="716924"/>
                  <a:pt x="0" y="639649"/>
                </a:cubicBezTo>
                <a:cubicBezTo>
                  <a:pt x="-34583" y="410439"/>
                  <a:pt x="36312" y="244955"/>
                  <a:pt x="0" y="127933"/>
                </a:cubicBezTo>
                <a:close/>
              </a:path>
              <a:path w="2315590" h="767582" stroke="0" extrusionOk="0">
                <a:moveTo>
                  <a:pt x="0" y="127933"/>
                </a:moveTo>
                <a:cubicBezTo>
                  <a:pt x="-4829" y="62263"/>
                  <a:pt x="62239" y="584"/>
                  <a:pt x="127933" y="0"/>
                </a:cubicBezTo>
                <a:cubicBezTo>
                  <a:pt x="436054" y="-152464"/>
                  <a:pt x="1257665" y="-123629"/>
                  <a:pt x="2187657" y="0"/>
                </a:cubicBezTo>
                <a:cubicBezTo>
                  <a:pt x="2258626" y="10359"/>
                  <a:pt x="2315762" y="48247"/>
                  <a:pt x="2315590" y="127933"/>
                </a:cubicBezTo>
                <a:cubicBezTo>
                  <a:pt x="2302216" y="197195"/>
                  <a:pt x="2335826" y="549111"/>
                  <a:pt x="2315590" y="639649"/>
                </a:cubicBezTo>
                <a:cubicBezTo>
                  <a:pt x="2320805" y="718561"/>
                  <a:pt x="2264433" y="772423"/>
                  <a:pt x="2187657" y="767582"/>
                </a:cubicBezTo>
                <a:cubicBezTo>
                  <a:pt x="1660121" y="862254"/>
                  <a:pt x="922759" y="599439"/>
                  <a:pt x="127933" y="767582"/>
                </a:cubicBezTo>
                <a:cubicBezTo>
                  <a:pt x="44523" y="771287"/>
                  <a:pt x="-4264" y="713833"/>
                  <a:pt x="0" y="639649"/>
                </a:cubicBezTo>
                <a:cubicBezTo>
                  <a:pt x="-11035" y="496908"/>
                  <a:pt x="15102" y="321757"/>
                  <a:pt x="0" y="127933"/>
                </a:cubicBezTo>
                <a:close/>
              </a:path>
            </a:pathLst>
          </a:custGeom>
          <a:solidFill>
            <a:srgbClr val="F2A40D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61190887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 dirty="0">
              <a:cs typeface=". Semi" pitchFamily="50" charset="-78"/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389A60D1-C952-35FE-59AE-DC8C60278158}"/>
              </a:ext>
            </a:extLst>
          </p:cNvPr>
          <p:cNvSpPr/>
          <p:nvPr/>
        </p:nvSpPr>
        <p:spPr>
          <a:xfrm>
            <a:off x="2368064" y="188581"/>
            <a:ext cx="2315590" cy="767582"/>
          </a:xfrm>
          <a:custGeom>
            <a:avLst/>
            <a:gdLst>
              <a:gd name="connsiteX0" fmla="*/ 0 w 2315590"/>
              <a:gd name="connsiteY0" fmla="*/ 127933 h 767582"/>
              <a:gd name="connsiteX1" fmla="*/ 127933 w 2315590"/>
              <a:gd name="connsiteY1" fmla="*/ 0 h 767582"/>
              <a:gd name="connsiteX2" fmla="*/ 2187657 w 2315590"/>
              <a:gd name="connsiteY2" fmla="*/ 0 h 767582"/>
              <a:gd name="connsiteX3" fmla="*/ 2315590 w 2315590"/>
              <a:gd name="connsiteY3" fmla="*/ 127933 h 767582"/>
              <a:gd name="connsiteX4" fmla="*/ 2315590 w 2315590"/>
              <a:gd name="connsiteY4" fmla="*/ 639649 h 767582"/>
              <a:gd name="connsiteX5" fmla="*/ 2187657 w 2315590"/>
              <a:gd name="connsiteY5" fmla="*/ 767582 h 767582"/>
              <a:gd name="connsiteX6" fmla="*/ 127933 w 2315590"/>
              <a:gd name="connsiteY6" fmla="*/ 767582 h 767582"/>
              <a:gd name="connsiteX7" fmla="*/ 0 w 2315590"/>
              <a:gd name="connsiteY7" fmla="*/ 639649 h 767582"/>
              <a:gd name="connsiteX8" fmla="*/ 0 w 2315590"/>
              <a:gd name="connsiteY8" fmla="*/ 127933 h 76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5590" h="767582" fill="none" extrusionOk="0">
                <a:moveTo>
                  <a:pt x="0" y="127933"/>
                </a:moveTo>
                <a:cubicBezTo>
                  <a:pt x="1689" y="58433"/>
                  <a:pt x="56931" y="10190"/>
                  <a:pt x="127933" y="0"/>
                </a:cubicBezTo>
                <a:cubicBezTo>
                  <a:pt x="634041" y="-101366"/>
                  <a:pt x="1950015" y="-76742"/>
                  <a:pt x="2187657" y="0"/>
                </a:cubicBezTo>
                <a:cubicBezTo>
                  <a:pt x="2255466" y="-1158"/>
                  <a:pt x="2307989" y="62608"/>
                  <a:pt x="2315590" y="127933"/>
                </a:cubicBezTo>
                <a:cubicBezTo>
                  <a:pt x="2279414" y="273322"/>
                  <a:pt x="2283892" y="497308"/>
                  <a:pt x="2315590" y="639649"/>
                </a:cubicBezTo>
                <a:cubicBezTo>
                  <a:pt x="2327183" y="703938"/>
                  <a:pt x="2253332" y="758002"/>
                  <a:pt x="2187657" y="767582"/>
                </a:cubicBezTo>
                <a:cubicBezTo>
                  <a:pt x="1375455" y="891943"/>
                  <a:pt x="412580" y="740649"/>
                  <a:pt x="127933" y="767582"/>
                </a:cubicBezTo>
                <a:cubicBezTo>
                  <a:pt x="46134" y="770926"/>
                  <a:pt x="11738" y="715656"/>
                  <a:pt x="0" y="639649"/>
                </a:cubicBezTo>
                <a:cubicBezTo>
                  <a:pt x="26473" y="502131"/>
                  <a:pt x="-45276" y="310600"/>
                  <a:pt x="0" y="127933"/>
                </a:cubicBezTo>
                <a:close/>
              </a:path>
              <a:path w="2315590" h="767582" stroke="0" extrusionOk="0">
                <a:moveTo>
                  <a:pt x="0" y="127933"/>
                </a:moveTo>
                <a:cubicBezTo>
                  <a:pt x="-7961" y="58399"/>
                  <a:pt x="58703" y="971"/>
                  <a:pt x="127933" y="0"/>
                </a:cubicBezTo>
                <a:cubicBezTo>
                  <a:pt x="1011234" y="-46886"/>
                  <a:pt x="1624701" y="167989"/>
                  <a:pt x="2187657" y="0"/>
                </a:cubicBezTo>
                <a:cubicBezTo>
                  <a:pt x="2267250" y="1128"/>
                  <a:pt x="2311949" y="54170"/>
                  <a:pt x="2315590" y="127933"/>
                </a:cubicBezTo>
                <a:cubicBezTo>
                  <a:pt x="2293832" y="242647"/>
                  <a:pt x="2351811" y="407463"/>
                  <a:pt x="2315590" y="639649"/>
                </a:cubicBezTo>
                <a:cubicBezTo>
                  <a:pt x="2319740" y="717654"/>
                  <a:pt x="2256212" y="765887"/>
                  <a:pt x="2187657" y="767582"/>
                </a:cubicBezTo>
                <a:cubicBezTo>
                  <a:pt x="1875969" y="727385"/>
                  <a:pt x="655944" y="666849"/>
                  <a:pt x="127933" y="767582"/>
                </a:cubicBezTo>
                <a:cubicBezTo>
                  <a:pt x="65354" y="762161"/>
                  <a:pt x="5831" y="704356"/>
                  <a:pt x="0" y="639649"/>
                </a:cubicBezTo>
                <a:cubicBezTo>
                  <a:pt x="-9087" y="406245"/>
                  <a:pt x="1510" y="371351"/>
                  <a:pt x="0" y="127933"/>
                </a:cubicBezTo>
                <a:close/>
              </a:path>
            </a:pathLst>
          </a:custGeom>
          <a:solidFill>
            <a:srgbClr val="F2A40D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4824312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 dirty="0">
              <a:cs typeface=". Semi" pitchFamily="50" charset="-78"/>
            </a:endParaRPr>
          </a:p>
        </p:txBody>
      </p:sp>
      <p:pic>
        <p:nvPicPr>
          <p:cNvPr id="26" name="صورة 25" descr="صورة تحتوي على نص, ساعة حائط, ساعة&#10;&#10;تم إنشاء الوصف تلقائياً">
            <a:extLst>
              <a:ext uri="{FF2B5EF4-FFF2-40B4-BE49-F238E27FC236}">
                <a16:creationId xmlns:a16="http://schemas.microsoft.com/office/drawing/2014/main" id="{B33322A7-ECD3-5D11-7A4D-9149997CB68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114" y="275552"/>
            <a:ext cx="548728" cy="674046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6FD968D9-51E0-D638-964A-0E1792EFC4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86" y="175407"/>
            <a:ext cx="667168" cy="773914"/>
          </a:xfrm>
          <a:prstGeom prst="rect">
            <a:avLst/>
          </a:prstGeom>
        </p:spPr>
      </p:pic>
      <p:sp>
        <p:nvSpPr>
          <p:cNvPr id="28" name="عنوان 1">
            <a:extLst>
              <a:ext uri="{FF2B5EF4-FFF2-40B4-BE49-F238E27FC236}">
                <a16:creationId xmlns:a16="http://schemas.microsoft.com/office/drawing/2014/main" id="{4F22C680-8732-28AA-EAE0-E8D612025249}"/>
              </a:ext>
            </a:extLst>
          </p:cNvPr>
          <p:cNvSpPr txBox="1">
            <a:spLocks/>
          </p:cNvSpPr>
          <p:nvPr/>
        </p:nvSpPr>
        <p:spPr>
          <a:xfrm>
            <a:off x="9450922" y="-101379"/>
            <a:ext cx="1958157" cy="142012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000" dirty="0">
                <a:solidFill>
                  <a:schemeClr val="bg1"/>
                </a:solidFill>
                <a:cs typeface=". Semi" pitchFamily="50" charset="-78"/>
              </a:rPr>
              <a:t>الكتاب المدرسي</a:t>
            </a:r>
          </a:p>
        </p:txBody>
      </p:sp>
      <p:sp>
        <p:nvSpPr>
          <p:cNvPr id="29" name="عنوان 1">
            <a:extLst>
              <a:ext uri="{FF2B5EF4-FFF2-40B4-BE49-F238E27FC236}">
                <a16:creationId xmlns:a16="http://schemas.microsoft.com/office/drawing/2014/main" id="{C5C5C2E1-86F2-0ACE-D52F-AB6FC2A07265}"/>
              </a:ext>
            </a:extLst>
          </p:cNvPr>
          <p:cNvSpPr txBox="1">
            <a:spLocks/>
          </p:cNvSpPr>
          <p:nvPr/>
        </p:nvSpPr>
        <p:spPr>
          <a:xfrm>
            <a:off x="5021609" y="-84289"/>
            <a:ext cx="1958157" cy="142012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000" dirty="0">
                <a:solidFill>
                  <a:schemeClr val="bg1"/>
                </a:solidFill>
                <a:cs typeface=". Semi" pitchFamily="50" charset="-78"/>
              </a:rPr>
              <a:t>2 دقــائـــق</a:t>
            </a:r>
          </a:p>
        </p:txBody>
      </p:sp>
      <p:sp>
        <p:nvSpPr>
          <p:cNvPr id="30" name="عنوان 1">
            <a:extLst>
              <a:ext uri="{FF2B5EF4-FFF2-40B4-BE49-F238E27FC236}">
                <a16:creationId xmlns:a16="http://schemas.microsoft.com/office/drawing/2014/main" id="{7EE25E67-1FD8-1A06-42D4-E730E40A8E6E}"/>
              </a:ext>
            </a:extLst>
          </p:cNvPr>
          <p:cNvSpPr txBox="1">
            <a:spLocks/>
          </p:cNvSpPr>
          <p:nvPr/>
        </p:nvSpPr>
        <p:spPr>
          <a:xfrm>
            <a:off x="1997349" y="-101379"/>
            <a:ext cx="1958157" cy="142012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000" dirty="0">
                <a:solidFill>
                  <a:schemeClr val="bg1"/>
                </a:solidFill>
                <a:cs typeface=". Semi" pitchFamily="50" charset="-78"/>
              </a:rPr>
              <a:t>فــــــــــردي</a:t>
            </a:r>
          </a:p>
        </p:txBody>
      </p:sp>
      <p:pic>
        <p:nvPicPr>
          <p:cNvPr id="31" name="Picture 4" descr="Team Svg Png Icon Free Download (#288547) - OnlineWebFonts.COM">
            <a:extLst>
              <a:ext uri="{FF2B5EF4-FFF2-40B4-BE49-F238E27FC236}">
                <a16:creationId xmlns:a16="http://schemas.microsoft.com/office/drawing/2014/main" id="{3CEDC90B-A12F-8897-3373-7B895C839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6" b="97689" l="9990" r="89602">
                        <a14:foregroundMark x1="49134" y1="70438" x2="49134" y2="70438"/>
                        <a14:foregroundMark x1="66361" y1="56813" x2="37003" y2="81995"/>
                        <a14:foregroundMark x1="37003" y1="81995" x2="62487" y2="63625"/>
                        <a14:foregroundMark x1="62487" y1="63625" x2="24975" y2="86618"/>
                        <a14:foregroundMark x1="24975" y1="86618" x2="64832" y2="79075"/>
                        <a14:foregroundMark x1="64832" y1="79075" x2="54944" y2="39903"/>
                        <a14:foregroundMark x1="54944" y1="39903" x2="31600" y2="86375"/>
                        <a14:foregroundMark x1="31600" y1="86375" x2="31091" y2="94282"/>
                        <a14:foregroundMark x1="38736" y1="89781" x2="71865" y2="81144"/>
                        <a14:foregroundMark x1="71865" y1="81144" x2="54944" y2="81752"/>
                        <a14:foregroundMark x1="54944" y1="81752" x2="69215" y2="94282"/>
                        <a14:foregroundMark x1="57798" y1="93187" x2="77778" y2="94282"/>
                        <a14:foregroundMark x1="46279" y1="93187" x2="50153" y2="9768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573" y="250769"/>
            <a:ext cx="731224" cy="6126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578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2C15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rgbClr val="F8F8FA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4093</TotalTime>
  <Words>490</Words>
  <Application>Microsoft Office PowerPoint</Application>
  <PresentationFormat>شاشة عريضة</PresentationFormat>
  <Paragraphs>131</Paragraphs>
  <Slides>31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43" baseType="lpstr">
      <vt:lpstr>Montserrat Black</vt:lpstr>
      <vt:lpstr>Symbol</vt:lpstr>
      <vt:lpstr>Calibri</vt:lpstr>
      <vt:lpstr>Montserrat Light</vt:lpstr>
      <vt:lpstr>A Jannat LT</vt:lpstr>
      <vt:lpstr>Tajawal</vt:lpstr>
      <vt:lpstr>맑은 고딕</vt:lpstr>
      <vt:lpstr>Merriweather</vt:lpstr>
      <vt:lpstr>Arial</vt:lpstr>
      <vt:lpstr>Dubai</vt:lpstr>
      <vt:lpstr>Oswald</vt:lpstr>
      <vt:lpstr>PPTMON theme</vt:lpstr>
      <vt:lpstr>عرض تقديمي في PowerPoint</vt:lpstr>
      <vt:lpstr>20% من الزاوية المستقيمة تمثل؟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Amirah AlSaad Alyami</cp:lastModifiedBy>
  <cp:revision>218</cp:revision>
  <dcterms:created xsi:type="dcterms:W3CDTF">2019-04-06T05:20:47Z</dcterms:created>
  <dcterms:modified xsi:type="dcterms:W3CDTF">2023-01-23T17:24:56Z</dcterms:modified>
</cp:coreProperties>
</file>