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76" r:id="rId2"/>
    <p:sldId id="307" r:id="rId3"/>
    <p:sldId id="306" r:id="rId4"/>
    <p:sldId id="277" r:id="rId5"/>
    <p:sldId id="278" r:id="rId6"/>
    <p:sldId id="256" r:id="rId7"/>
    <p:sldId id="279" r:id="rId8"/>
    <p:sldId id="308" r:id="rId9"/>
    <p:sldId id="281" r:id="rId10"/>
    <p:sldId id="309" r:id="rId11"/>
    <p:sldId id="310" r:id="rId12"/>
    <p:sldId id="311" r:id="rId13"/>
    <p:sldId id="312" r:id="rId14"/>
    <p:sldId id="280" r:id="rId15"/>
    <p:sldId id="282" r:id="rId16"/>
    <p:sldId id="325" r:id="rId17"/>
    <p:sldId id="313" r:id="rId18"/>
    <p:sldId id="283" r:id="rId19"/>
    <p:sldId id="314" r:id="rId20"/>
    <p:sldId id="315" r:id="rId21"/>
    <p:sldId id="316" r:id="rId22"/>
    <p:sldId id="317" r:id="rId23"/>
    <p:sldId id="318" r:id="rId24"/>
    <p:sldId id="319" r:id="rId25"/>
    <p:sldId id="320" r:id="rId26"/>
    <p:sldId id="321" r:id="rId27"/>
    <p:sldId id="322" r:id="rId28"/>
    <p:sldId id="327" r:id="rId29"/>
    <p:sldId id="326" r:id="rId30"/>
    <p:sldId id="304" r:id="rId31"/>
    <p:sldId id="305" r:id="rId32"/>
  </p:sldIdLst>
  <p:sldSz cx="13004800" cy="9753600"/>
  <p:notesSz cx="6858000" cy="9144000"/>
  <p:embeddedFontLst>
    <p:embeddedFont>
      <p:font typeface="Calibri" panose="020F0502020204030204" pitchFamily="34" charset="0"/>
      <p:regular r:id="rId35"/>
      <p:bold r:id="rId36"/>
      <p:italic r:id="rId37"/>
      <p:boldItalic r:id="rId3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1pPr>
    <a:lvl2pPr marL="0" marR="0" indent="2286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2pPr>
    <a:lvl3pPr marL="0" marR="0" indent="4572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3pPr>
    <a:lvl4pPr marL="0" marR="0" indent="6858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4pPr>
    <a:lvl5pPr marL="0" marR="0" indent="9144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5pPr>
    <a:lvl6pPr marL="0" marR="0" indent="11430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6pPr>
    <a:lvl7pPr marL="0" marR="0" indent="13716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7pPr>
    <a:lvl8pPr marL="0" marR="0" indent="16002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8pPr>
    <a:lvl9pPr marL="0" marR="0" indent="182880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975"/>
    <a:srgbClr val="A0A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938962BD-D8F1-4E52-AD94-B53F374EF19C}" styleName="">
    <a:tblBg/>
    <a:wholeTbl>
      <a:tcTxStyle b="off" i="off">
        <a:fontRef idx="minor">
          <a:srgbClr val="53585F"/>
        </a:fontRef>
        <a:srgbClr val="53585F"/>
      </a:tcTxStyle>
      <a:tcStyle>
        <a:tcBdr>
          <a:left>
            <a:ln w="12700" cap="flat">
              <a:solidFill>
                <a:srgbClr val="A1A4A3"/>
              </a:solidFill>
              <a:prstDash val="solid"/>
              <a:miter lim="400000"/>
            </a:ln>
          </a:left>
          <a:right>
            <a:ln w="12700" cap="flat">
              <a:solidFill>
                <a:srgbClr val="A1A4A3"/>
              </a:solidFill>
              <a:prstDash val="solid"/>
              <a:miter lim="400000"/>
            </a:ln>
          </a:right>
          <a:top>
            <a:ln w="12700" cap="flat">
              <a:solidFill>
                <a:srgbClr val="A1A4A3"/>
              </a:solidFill>
              <a:prstDash val="solid"/>
              <a:miter lim="400000"/>
            </a:ln>
          </a:top>
          <a:bottom>
            <a:ln w="12700" cap="flat">
              <a:solidFill>
                <a:srgbClr val="A1A4A3"/>
              </a:solidFill>
              <a:prstDash val="solid"/>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FFFFFF"/>
          </a:solidFill>
        </a:fill>
      </a:tcStyle>
    </a:wholeTbl>
    <a:band2H>
      <a:tcTxStyle/>
      <a:tcStyle>
        <a:tcBdr/>
        <a:fill>
          <a:solidFill>
            <a:srgbClr val="E3E5E8"/>
          </a:solidFill>
        </a:fill>
      </a:tcStyle>
    </a:band2H>
    <a:firstCol>
      <a:tcTxStyle b="off" i="off">
        <a:fontRef idx="minor">
          <a:srgbClr val="FFFFFF"/>
        </a:fontRef>
        <a:srgbClr val="FFFFFF"/>
      </a:tcTxStyle>
      <a:tcStyle>
        <a:tcBdr>
          <a:left>
            <a:ln w="12700" cap="flat">
              <a:noFill/>
              <a:miter lim="400000"/>
            </a:ln>
          </a:left>
          <a:right>
            <a:ln w="12700" cap="flat">
              <a:solidFill>
                <a:srgbClr val="A1A4A3"/>
              </a:solidFill>
              <a:prstDash val="solid"/>
              <a:miter lim="400000"/>
            </a:ln>
          </a:right>
          <a:top>
            <a:ln w="12700" cap="flat">
              <a:solidFill>
                <a:srgbClr val="A1A4A3"/>
              </a:solidFill>
              <a:prstDash val="solid"/>
              <a:miter lim="400000"/>
            </a:ln>
          </a:top>
          <a:bottom>
            <a:ln w="12700" cap="flat">
              <a:solidFill>
                <a:srgbClr val="A1A4A3"/>
              </a:solidFill>
              <a:prstDash val="solid"/>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C5C7C8"/>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inor">
          <a:srgbClr val="FFFFFF"/>
        </a:fontRef>
        <a:srgbClr val="FFFFFF"/>
      </a:tcTxStyle>
      <a:tcStyle>
        <a:tcBdr>
          <a:left>
            <a:ln w="12700" cap="flat">
              <a:solidFill>
                <a:srgbClr val="A1A4A3"/>
              </a:solidFill>
              <a:prstDash val="solid"/>
              <a:miter lim="400000"/>
            </a:ln>
          </a:left>
          <a:right>
            <a:ln w="12700" cap="flat">
              <a:solidFill>
                <a:srgbClr val="A1A4A3"/>
              </a:solidFill>
              <a:prstDash val="solid"/>
              <a:miter lim="400000"/>
            </a:ln>
          </a:right>
          <a:top>
            <a:ln w="12700" cap="flat">
              <a:noFill/>
              <a:miter lim="400000"/>
            </a:ln>
          </a:top>
          <a:bottom>
            <a:ln w="12700" cap="flat">
              <a:solidFill>
                <a:srgbClr val="A1A4A3"/>
              </a:solidFill>
              <a:prstDash val="solid"/>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F8D976"/>
          </a:solidFill>
        </a:fill>
      </a:tcStyle>
    </a:firstRow>
  </a:tblStyle>
  <a:tblStyle styleId="{3183E995-2D74-4EEC-9ABB-4CEAE0DE4282}" styleName="">
    <a:tblBg/>
    <a:wholeTbl>
      <a:tcTxStyle b="off" i="off">
        <a:fontRef idx="minor">
          <a:srgbClr val="53585F"/>
        </a:fontRef>
        <a:srgbClr val="53585F"/>
      </a:tcTxStyle>
      <a:tcStyle>
        <a:tcBdr>
          <a:left>
            <a:ln w="12700" cap="flat">
              <a:solidFill>
                <a:srgbClr val="A1A4A3"/>
              </a:solidFill>
              <a:prstDash val="solid"/>
              <a:miter lim="400000"/>
            </a:ln>
          </a:left>
          <a:right>
            <a:ln w="12700" cap="flat">
              <a:solidFill>
                <a:srgbClr val="A1A4A3"/>
              </a:solidFill>
              <a:prstDash val="solid"/>
              <a:miter lim="400000"/>
            </a:ln>
          </a:right>
          <a:top>
            <a:ln w="12700" cap="flat">
              <a:solidFill>
                <a:srgbClr val="A1A4A3"/>
              </a:solidFill>
              <a:prstDash val="solid"/>
              <a:miter lim="400000"/>
            </a:ln>
          </a:top>
          <a:bottom>
            <a:ln w="12700" cap="flat">
              <a:solidFill>
                <a:srgbClr val="A1A4A3"/>
              </a:solidFill>
              <a:prstDash val="solid"/>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FFFFFF"/>
          </a:solidFill>
        </a:fill>
      </a:tcStyle>
    </a:wholeTbl>
    <a:band2H>
      <a:tcTxStyle/>
      <a:tcStyle>
        <a:tcBdr/>
        <a:fill>
          <a:solidFill>
            <a:srgbClr val="E3E5E8"/>
          </a:solidFill>
        </a:fill>
      </a:tcStyle>
    </a:band2H>
    <a:firstCol>
      <a:tcTxStyle b="off" i="off">
        <a:fontRef idx="minor">
          <a:srgbClr val="FFFFFF"/>
        </a:fontRef>
        <a:srgbClr val="FFFFFF"/>
      </a:tcTxStyle>
      <a:tcStyle>
        <a:tcBdr>
          <a:left>
            <a:ln w="12700" cap="flat">
              <a:noFill/>
              <a:miter lim="400000"/>
            </a:ln>
          </a:left>
          <a:right>
            <a:ln w="12700" cap="flat">
              <a:solidFill>
                <a:srgbClr val="A1A4A3"/>
              </a:solidFill>
              <a:prstDash val="solid"/>
              <a:miter lim="400000"/>
            </a:ln>
          </a:right>
          <a:top>
            <a:ln w="12700" cap="flat">
              <a:solidFill>
                <a:srgbClr val="A1A4A3"/>
              </a:solidFill>
              <a:prstDash val="solid"/>
              <a:miter lim="400000"/>
            </a:ln>
          </a:top>
          <a:bottom>
            <a:ln w="12700" cap="flat">
              <a:solidFill>
                <a:srgbClr val="A1A4A3"/>
              </a:solidFill>
              <a:prstDash val="solid"/>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F8D976"/>
          </a:solidFill>
        </a:fill>
      </a:tcStyle>
    </a:firstCol>
    <a:lastRow>
      <a:tcTxStyle b="off" i="off">
        <a:fontRef idx="minor">
          <a:srgbClr val="53585F"/>
        </a:fontRef>
        <a:srgbClr val="53585F"/>
      </a:tcTxStyle>
      <a:tcStyle>
        <a:tcBdr>
          <a:left>
            <a:ln w="12700" cap="flat">
              <a:solidFill>
                <a:srgbClr val="A1A4A3"/>
              </a:solidFill>
              <a:prstDash val="solid"/>
              <a:miter lim="400000"/>
            </a:ln>
          </a:left>
          <a:right>
            <a:ln w="12700" cap="flat">
              <a:solidFill>
                <a:srgbClr val="A1A4A3"/>
              </a:solidFill>
              <a:prstDash val="solid"/>
              <a:miter lim="400000"/>
            </a:ln>
          </a:right>
          <a:top>
            <a:ln w="12700" cap="flat">
              <a:solidFill>
                <a:srgbClr val="A1A4A3"/>
              </a:solidFill>
              <a:prstDash val="solid"/>
              <a:miter lim="400000"/>
            </a:ln>
          </a:top>
          <a:bottom>
            <a:ln w="12700" cap="flat">
              <a:noFill/>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FFFFFF"/>
          </a:solidFill>
        </a:fill>
      </a:tcStyle>
    </a:lastRow>
    <a:firstRow>
      <a:tcTxStyle b="off" i="off">
        <a:fontRef idx="minor">
          <a:srgbClr val="FFFFFF"/>
        </a:fontRef>
        <a:srgbClr val="FFFFFF"/>
      </a:tcTxStyle>
      <a:tcStyle>
        <a:tcBdr>
          <a:left>
            <a:ln w="12700" cap="flat">
              <a:solidFill>
                <a:srgbClr val="A1A4A3"/>
              </a:solidFill>
              <a:prstDash val="solid"/>
              <a:miter lim="400000"/>
            </a:ln>
          </a:left>
          <a:right>
            <a:ln w="12700" cap="flat">
              <a:solidFill>
                <a:srgbClr val="A1A4A3"/>
              </a:solidFill>
              <a:prstDash val="solid"/>
              <a:miter lim="400000"/>
            </a:ln>
          </a:right>
          <a:top>
            <a:ln w="12700" cap="flat">
              <a:noFill/>
              <a:miter lim="400000"/>
            </a:ln>
          </a:top>
          <a:bottom>
            <a:ln w="12700" cap="flat">
              <a:solidFill>
                <a:srgbClr val="A1A4A3"/>
              </a:solidFill>
              <a:prstDash val="solid"/>
              <a:miter lim="400000"/>
            </a:ln>
          </a:bottom>
          <a:insideH>
            <a:ln w="12700" cap="flat">
              <a:solidFill>
                <a:srgbClr val="A1A4A3"/>
              </a:solidFill>
              <a:prstDash val="solid"/>
              <a:miter lim="400000"/>
            </a:ln>
          </a:insideH>
          <a:insideV>
            <a:ln w="12700" cap="flat">
              <a:solidFill>
                <a:srgbClr val="A1A4A3"/>
              </a:solidFill>
              <a:prstDash val="solid"/>
              <a:miter lim="400000"/>
            </a:ln>
          </a:insideV>
        </a:tcBdr>
        <a:fill>
          <a:solidFill>
            <a:srgbClr val="F8D976"/>
          </a:solid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9" autoAdjust="0"/>
    <p:restoredTop sz="94660"/>
  </p:normalViewPr>
  <p:slideViewPr>
    <p:cSldViewPr snapToGrid="0" snapToObjects="1">
      <p:cViewPr>
        <p:scale>
          <a:sx n="68" d="100"/>
          <a:sy n="68" d="100"/>
        </p:scale>
        <p:origin x="880" y="64"/>
      </p:cViewPr>
      <p:guideLst>
        <p:guide orient="horz" pos="3072"/>
        <p:guide pos="4096"/>
      </p:guideLst>
    </p:cSldViewPr>
  </p:slideViewPr>
  <p:notesTextViewPr>
    <p:cViewPr>
      <p:scale>
        <a:sx n="100" d="100"/>
        <a:sy n="100" d="100"/>
      </p:scale>
      <p:origin x="0" y="-1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2A280-A86E-2544-98D3-C8A8073602CC}" type="datetimeFigureOut">
              <a:rPr lang="en-US" smtClean="0"/>
              <a:t>12/12/2022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1B3EF3-6506-6B41-B471-A5F49F3148FA}" type="slidenum">
              <a:rPr lang="en-US" smtClean="0"/>
              <a:t>‹#›</a:t>
            </a:fld>
            <a:endParaRPr lang="en-US"/>
          </a:p>
        </p:txBody>
      </p:sp>
    </p:spTree>
    <p:extLst>
      <p:ext uri="{BB962C8B-B14F-4D97-AF65-F5344CB8AC3E}">
        <p14:creationId xmlns:p14="http://schemas.microsoft.com/office/powerpoint/2010/main" val="1899638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xfrm>
            <a:off x="1143000" y="685800"/>
            <a:ext cx="4572000" cy="3429000"/>
          </a:xfrm>
          <a:prstGeom prst="rect">
            <a:avLst/>
          </a:prstGeom>
        </p:spPr>
        <p:txBody>
          <a:bodyPr/>
          <a:lstStyle/>
          <a:p>
            <a:endParaRPr/>
          </a:p>
        </p:txBody>
      </p:sp>
      <p:sp>
        <p:nvSpPr>
          <p:cNvPr id="473" name="Shape 47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060029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171119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31527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12592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266664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404210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414756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149911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399656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https://youtu.be/VqNgpArzAnY</a:t>
            </a:r>
            <a:endParaRPr lang="ar-SA" dirty="0" smtClean="0"/>
          </a:p>
          <a:p>
            <a:r>
              <a:rPr lang="en-US" dirty="0" smtClean="0"/>
              <a:t>https://youtu.be/AKTObs4jKaw</a:t>
            </a:r>
          </a:p>
          <a:p>
            <a:r>
              <a:rPr lang="en-US" dirty="0" smtClean="0"/>
              <a:t>https://youtube.com/playlist?list=PLKgv-kfNP2gCP38ZnKoRKHuGlIb365U3a</a:t>
            </a:r>
            <a:endParaRPr lang="ar-SA" dirty="0" smtClean="0"/>
          </a:p>
          <a:p>
            <a:endParaRPr lang="ar-SA" dirty="0"/>
          </a:p>
        </p:txBody>
      </p:sp>
    </p:spTree>
    <p:extLst>
      <p:ext uri="{BB962C8B-B14F-4D97-AF65-F5344CB8AC3E}">
        <p14:creationId xmlns:p14="http://schemas.microsoft.com/office/powerpoint/2010/main" val="50629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292022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178354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426047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https://wordwall.net/ar/resource/39315975</a:t>
            </a:r>
            <a:endParaRPr lang="ar-SA" dirty="0"/>
          </a:p>
        </p:txBody>
      </p:sp>
    </p:spTree>
    <p:extLst>
      <p:ext uri="{BB962C8B-B14F-4D97-AF65-F5344CB8AC3E}">
        <p14:creationId xmlns:p14="http://schemas.microsoft.com/office/powerpoint/2010/main" val="330938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17279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202596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317641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https://youtu.be/OhdZTtEWD8g</a:t>
            </a:r>
            <a:endParaRPr lang="ar-SA" dirty="0"/>
          </a:p>
        </p:txBody>
      </p:sp>
    </p:spTree>
    <p:extLst>
      <p:ext uri="{BB962C8B-B14F-4D97-AF65-F5344CB8AC3E}">
        <p14:creationId xmlns:p14="http://schemas.microsoft.com/office/powerpoint/2010/main" val="358136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Shape 14"/>
          <p:cNvSpPr>
            <a:spLocks noGrp="1"/>
          </p:cNvSpPr>
          <p:nvPr>
            <p:ph type="title" hasCustomPrompt="1"/>
          </p:nvPr>
        </p:nvSpPr>
        <p:spPr>
          <a:prstGeom prst="rect">
            <a:avLst/>
          </a:prstGeom>
        </p:spPr>
        <p:txBody>
          <a:bodyPr/>
          <a:lstStyle>
            <a:lvl1pPr rtl="1">
              <a:defRPr>
                <a:latin typeface="Helvetica Neue W23 for SKY Bd" panose="020B0804020202020204" pitchFamily="34" charset="-78"/>
                <a:cs typeface="Helvetica Neue W23 for SKY Bd" panose="020B0804020202020204" pitchFamily="34" charset="-78"/>
              </a:defRPr>
            </a:lvl1pPr>
          </a:lstStyle>
          <a:p>
            <a:r>
              <a:rPr lang="ar-EG" dirty="0"/>
              <a:t>أضف عنوان رئيسي</a:t>
            </a:r>
            <a:endParaRPr dirty="0"/>
          </a:p>
        </p:txBody>
      </p:sp>
      <p:sp>
        <p:nvSpPr>
          <p:cNvPr id="15" name="Shape 15"/>
          <p:cNvSpPr>
            <a:spLocks noGrp="1"/>
          </p:cNvSpPr>
          <p:nvPr>
            <p:ph type="body" sz="quarter" idx="1" hasCustomPrompt="1"/>
          </p:nvPr>
        </p:nvSpPr>
        <p:spPr>
          <a:prstGeom prst="rect">
            <a:avLst/>
          </a:prstGeom>
        </p:spPr>
        <p:txBody>
          <a:bodyPr/>
          <a:lstStyle>
            <a:lvl1pPr rtl="1">
              <a:defRPr sz="2800" baseline="0">
                <a:latin typeface="Helvetica Neue W23 for SKY Reg" panose="020B0604020202020204" pitchFamily="34" charset="-78"/>
                <a:ea typeface="GE SS Two Bold" panose="020A0503020102020204" pitchFamily="18" charset="-78"/>
                <a:cs typeface="Helvetica Neue W23 for SKY Reg" panose="020B0604020202020204" pitchFamily="34" charset="-78"/>
              </a:defRPr>
            </a:lvl1pPr>
          </a:lstStyle>
          <a:p>
            <a:r>
              <a:rPr lang="ar-EG" dirty="0"/>
              <a:t>أضف وصف لعنوانك</a:t>
            </a:r>
            <a:endParaRPr dirty="0"/>
          </a:p>
        </p:txBody>
      </p:sp>
      <p:sp>
        <p:nvSpPr>
          <p:cNvPr id="16" name="Shape 16"/>
          <p:cNvSpPr>
            <a:spLocks noGrp="1"/>
          </p:cNvSpPr>
          <p:nvPr>
            <p:ph type="body" sz="quarter" idx="13" hasCustomPrompt="1"/>
          </p:nvPr>
        </p:nvSpPr>
        <p:spPr>
          <a:xfrm>
            <a:off x="5229423" y="8632115"/>
            <a:ext cx="2545954" cy="376521"/>
          </a:xfrm>
          <a:prstGeom prst="roundRect">
            <a:avLst>
              <a:gd name="adj" fmla="val 37973"/>
            </a:avLst>
          </a:prstGeom>
          <a:solidFill>
            <a:srgbClr val="F8D975"/>
          </a:solidFill>
        </p:spPr>
        <p:txBody>
          <a:bodyPr anchor="ctr"/>
          <a:lstStyle>
            <a:lvl1pPr rtl="1">
              <a:defRPr baseline="0">
                <a:solidFill>
                  <a:srgbClr val="FFFFFF"/>
                </a:solidFill>
                <a:latin typeface="Helvetica Neue W23 for SKY Reg" panose="020B0604020202020204" pitchFamily="34" charset="-78"/>
                <a:cs typeface="Helvetica Neue W23 for SKY Reg" panose="020B0604020202020204" pitchFamily="34" charset="-78"/>
              </a:defRPr>
            </a:lvl1pPr>
          </a:lstStyle>
          <a:p>
            <a:pPr lvl="0"/>
            <a:r>
              <a:rPr lang="ar-EG" dirty="0"/>
              <a:t>استبدل هذا النص</a:t>
            </a:r>
            <a:endParaRPr lang="en-US" dirty="0"/>
          </a:p>
        </p:txBody>
      </p:sp>
      <p:sp>
        <p:nvSpPr>
          <p:cNvPr id="17" name="Shape 17"/>
          <p:cNvSpPr>
            <a:spLocks noGrp="1"/>
          </p:cNvSpPr>
          <p:nvPr>
            <p:ph type="sldNum" sz="quarter" idx="2"/>
          </p:nvPr>
        </p:nvSpPr>
        <p:spPr>
          <a:prstGeom prst="rect">
            <a:avLst/>
          </a:prstGeom>
        </p:spPr>
        <p:txBody>
          <a:bodyPr/>
          <a:lstStyle>
            <a:lvl1pPr rtl="1">
              <a:defRPr/>
            </a:lvl1pPr>
          </a:lstStyle>
          <a:p>
            <a:fld id="{86CB4B4D-7CA3-9044-876B-883B54F8677D}" type="slidenum">
              <a:rPr lang="ar-EG" smtClean="0"/>
              <a:pPr/>
              <a:t>‹#›</a:t>
            </a:fld>
            <a:endParaRPr lang="ar-EG"/>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dea List">
    <p:spTree>
      <p:nvGrpSpPr>
        <p:cNvPr id="1" name=""/>
        <p:cNvGrpSpPr/>
        <p:nvPr/>
      </p:nvGrpSpPr>
      <p:grpSpPr>
        <a:xfrm>
          <a:off x="0" y="0"/>
          <a:ext cx="0" cy="0"/>
          <a:chOff x="0" y="0"/>
          <a:chExt cx="0" cy="0"/>
        </a:xfrm>
      </p:grpSpPr>
      <p:sp>
        <p:nvSpPr>
          <p:cNvPr id="93" name="Shape 93"/>
          <p:cNvSpPr/>
          <p:nvPr/>
        </p:nvSpPr>
        <p:spPr>
          <a:xfrm>
            <a:off x="0" y="2922852"/>
            <a:ext cx="13004800" cy="5080001"/>
          </a:xfrm>
          <a:prstGeom prst="rect">
            <a:avLst/>
          </a:prstGeom>
          <a:solidFill>
            <a:srgbClr val="F6F6F6"/>
          </a:solidFill>
          <a:ln w="12700">
            <a:miter lim="400000"/>
          </a:ln>
        </p:spPr>
        <p:txBody>
          <a:bodyPr lIns="0" tIns="0" rIns="0" bIns="0" anchor="ctr"/>
          <a:lstStyle/>
          <a:p>
            <a:pPr algn="r" rtl="1"/>
            <a:endParaRPr/>
          </a:p>
        </p:txBody>
      </p:sp>
      <p:sp>
        <p:nvSpPr>
          <p:cNvPr id="94" name="Shape 94"/>
          <p:cNvSpPr>
            <a:spLocks noGrp="1"/>
          </p:cNvSpPr>
          <p:nvPr>
            <p:ph type="sldNum" sz="quarter" idx="2"/>
          </p:nvPr>
        </p:nvSpPr>
        <p:spPr>
          <a:xfrm>
            <a:off x="6361335" y="8887569"/>
            <a:ext cx="282129" cy="276999"/>
          </a:xfrm>
          <a:prstGeom prst="rect">
            <a:avLst/>
          </a:prstGeom>
        </p:spPr>
        <p:txBody>
          <a:bodyPr/>
          <a:lstStyle>
            <a:lvl1pPr rtl="1">
              <a:defRPr/>
            </a:lvl1pPr>
          </a:lstStyle>
          <a:p>
            <a:fld id="{86CB4B4D-7CA3-9044-876B-883B54F8677D}" type="slidenum">
              <a:rPr lang="ar-EG" smtClean="0"/>
              <a:pPr/>
              <a:t>‹#›</a:t>
            </a:fld>
            <a:endParaRPr lang="ar-EG"/>
          </a:p>
        </p:txBody>
      </p:sp>
      <p:sp>
        <p:nvSpPr>
          <p:cNvPr id="95" name="Shape 95"/>
          <p:cNvSpPr/>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rtl="1">
              <a:defRPr sz="1800" cap="all" spc="0">
                <a:solidFill>
                  <a:srgbClr val="C5C7C8"/>
                </a:solidFill>
              </a:defRPr>
            </a:pPr>
            <a:endParaRPr/>
          </a:p>
        </p:txBody>
      </p:sp>
      <p:sp>
        <p:nvSpPr>
          <p:cNvPr id="96" name="Shape 96"/>
          <p:cNvSpPr>
            <a:spLocks noGrp="1"/>
          </p:cNvSpPr>
          <p:nvPr>
            <p:ph type="body" sz="quarter" idx="13" hasCustomPrompt="1"/>
          </p:nvPr>
        </p:nvSpPr>
        <p:spPr>
          <a:xfrm>
            <a:off x="4903216" y="1706573"/>
            <a:ext cx="3198368" cy="318862"/>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p>
        </p:txBody>
      </p:sp>
      <p:sp>
        <p:nvSpPr>
          <p:cNvPr id="97" name="Shape 97"/>
          <p:cNvSpPr/>
          <p:nvPr/>
        </p:nvSpPr>
        <p:spPr>
          <a:xfrm>
            <a:off x="9834029" y="4317886"/>
            <a:ext cx="2002025" cy="3041509"/>
          </a:xfrm>
          <a:custGeom>
            <a:avLst/>
            <a:gdLst/>
            <a:ahLst/>
            <a:cxnLst>
              <a:cxn ang="0">
                <a:pos x="wd2" y="hd2"/>
              </a:cxn>
              <a:cxn ang="5400000">
                <a:pos x="wd2" y="hd2"/>
              </a:cxn>
              <a:cxn ang="10800000">
                <a:pos x="wd2" y="hd2"/>
              </a:cxn>
              <a:cxn ang="16200000">
                <a:pos x="wd2" y="hd2"/>
              </a:cxn>
            </a:cxnLst>
            <a:rect l="0" t="0" r="r" b="b"/>
            <a:pathLst>
              <a:path w="21592" h="21599" extrusionOk="0">
                <a:moveTo>
                  <a:pt x="10796" y="0"/>
                </a:moveTo>
                <a:cubicBezTo>
                  <a:pt x="10205" y="-1"/>
                  <a:pt x="9657" y="33"/>
                  <a:pt x="9125" y="78"/>
                </a:cubicBezTo>
                <a:cubicBezTo>
                  <a:pt x="9047" y="85"/>
                  <a:pt x="8968" y="93"/>
                  <a:pt x="8890" y="100"/>
                </a:cubicBezTo>
                <a:cubicBezTo>
                  <a:pt x="8642" y="124"/>
                  <a:pt x="8392" y="147"/>
                  <a:pt x="8158" y="179"/>
                </a:cubicBezTo>
                <a:cubicBezTo>
                  <a:pt x="7958" y="207"/>
                  <a:pt x="7771" y="244"/>
                  <a:pt x="7580" y="278"/>
                </a:cubicBezTo>
                <a:cubicBezTo>
                  <a:pt x="6836" y="410"/>
                  <a:pt x="6158" y="584"/>
                  <a:pt x="5544" y="796"/>
                </a:cubicBezTo>
                <a:cubicBezTo>
                  <a:pt x="5483" y="817"/>
                  <a:pt x="5419" y="836"/>
                  <a:pt x="5360" y="857"/>
                </a:cubicBezTo>
                <a:cubicBezTo>
                  <a:pt x="4410" y="1201"/>
                  <a:pt x="3605" y="1626"/>
                  <a:pt x="2940" y="2101"/>
                </a:cubicBezTo>
                <a:cubicBezTo>
                  <a:pt x="979" y="3501"/>
                  <a:pt x="166" y="5308"/>
                  <a:pt x="17" y="6584"/>
                </a:cubicBezTo>
                <a:cubicBezTo>
                  <a:pt x="-1" y="6736"/>
                  <a:pt x="-3" y="6887"/>
                  <a:pt x="5" y="7036"/>
                </a:cubicBezTo>
                <a:cubicBezTo>
                  <a:pt x="27" y="7483"/>
                  <a:pt x="151" y="7917"/>
                  <a:pt x="324" y="8328"/>
                </a:cubicBezTo>
                <a:cubicBezTo>
                  <a:pt x="906" y="9711"/>
                  <a:pt x="2101" y="10802"/>
                  <a:pt x="2284" y="11026"/>
                </a:cubicBezTo>
                <a:cubicBezTo>
                  <a:pt x="2511" y="11303"/>
                  <a:pt x="3385" y="12007"/>
                  <a:pt x="4156" y="12779"/>
                </a:cubicBezTo>
                <a:cubicBezTo>
                  <a:pt x="4803" y="13427"/>
                  <a:pt x="5378" y="14122"/>
                  <a:pt x="5421" y="14659"/>
                </a:cubicBezTo>
                <a:cubicBezTo>
                  <a:pt x="5550" y="16279"/>
                  <a:pt x="5853" y="16320"/>
                  <a:pt x="7052" y="16512"/>
                </a:cubicBezTo>
                <a:cubicBezTo>
                  <a:pt x="7640" y="16607"/>
                  <a:pt x="9151" y="16653"/>
                  <a:pt x="10685" y="16656"/>
                </a:cubicBezTo>
                <a:lnTo>
                  <a:pt x="10685" y="16658"/>
                </a:lnTo>
                <a:cubicBezTo>
                  <a:pt x="10704" y="16658"/>
                  <a:pt x="10720" y="16659"/>
                  <a:pt x="10739" y="16659"/>
                </a:cubicBezTo>
                <a:cubicBezTo>
                  <a:pt x="10760" y="16659"/>
                  <a:pt x="10778" y="16658"/>
                  <a:pt x="10798" y="16658"/>
                </a:cubicBezTo>
                <a:cubicBezTo>
                  <a:pt x="10818" y="16658"/>
                  <a:pt x="10835" y="16659"/>
                  <a:pt x="10855" y="16659"/>
                </a:cubicBezTo>
                <a:cubicBezTo>
                  <a:pt x="10874" y="16659"/>
                  <a:pt x="10890" y="16658"/>
                  <a:pt x="10909" y="16658"/>
                </a:cubicBezTo>
                <a:lnTo>
                  <a:pt x="10909" y="16656"/>
                </a:lnTo>
                <a:cubicBezTo>
                  <a:pt x="12443" y="16653"/>
                  <a:pt x="13954" y="16607"/>
                  <a:pt x="14542" y="16512"/>
                </a:cubicBezTo>
                <a:cubicBezTo>
                  <a:pt x="15741" y="16320"/>
                  <a:pt x="16044" y="16279"/>
                  <a:pt x="16173" y="14659"/>
                </a:cubicBezTo>
                <a:cubicBezTo>
                  <a:pt x="16216" y="14122"/>
                  <a:pt x="16791" y="13427"/>
                  <a:pt x="17438" y="12779"/>
                </a:cubicBezTo>
                <a:cubicBezTo>
                  <a:pt x="18209" y="12007"/>
                  <a:pt x="19083" y="11303"/>
                  <a:pt x="19310" y="11026"/>
                </a:cubicBezTo>
                <a:cubicBezTo>
                  <a:pt x="19493" y="10802"/>
                  <a:pt x="20688" y="9711"/>
                  <a:pt x="21270" y="8328"/>
                </a:cubicBezTo>
                <a:lnTo>
                  <a:pt x="21268" y="8328"/>
                </a:lnTo>
                <a:cubicBezTo>
                  <a:pt x="21441" y="7917"/>
                  <a:pt x="21567" y="7483"/>
                  <a:pt x="21590" y="7036"/>
                </a:cubicBezTo>
                <a:cubicBezTo>
                  <a:pt x="21597" y="6887"/>
                  <a:pt x="21592" y="6736"/>
                  <a:pt x="21575" y="6584"/>
                </a:cubicBezTo>
                <a:cubicBezTo>
                  <a:pt x="21427" y="5300"/>
                  <a:pt x="20606" y="3499"/>
                  <a:pt x="18642" y="2107"/>
                </a:cubicBezTo>
                <a:lnTo>
                  <a:pt x="18652" y="2101"/>
                </a:lnTo>
                <a:cubicBezTo>
                  <a:pt x="16979" y="907"/>
                  <a:pt x="14474" y="6"/>
                  <a:pt x="10796" y="0"/>
                </a:cubicBezTo>
                <a:close/>
                <a:moveTo>
                  <a:pt x="10796" y="2271"/>
                </a:moveTo>
                <a:cubicBezTo>
                  <a:pt x="13227" y="2304"/>
                  <a:pt x="14891" y="2984"/>
                  <a:pt x="15981" y="3859"/>
                </a:cubicBezTo>
                <a:cubicBezTo>
                  <a:pt x="17032" y="4702"/>
                  <a:pt x="17551" y="5727"/>
                  <a:pt x="17701" y="6534"/>
                </a:cubicBezTo>
                <a:cubicBezTo>
                  <a:pt x="17714" y="6605"/>
                  <a:pt x="17712" y="6676"/>
                  <a:pt x="17718" y="6746"/>
                </a:cubicBezTo>
                <a:cubicBezTo>
                  <a:pt x="17766" y="7304"/>
                  <a:pt x="17614" y="7849"/>
                  <a:pt x="17387" y="8328"/>
                </a:cubicBezTo>
                <a:lnTo>
                  <a:pt x="17384" y="8328"/>
                </a:lnTo>
                <a:cubicBezTo>
                  <a:pt x="17103" y="8923"/>
                  <a:pt x="16724" y="9415"/>
                  <a:pt x="16514" y="9688"/>
                </a:cubicBezTo>
                <a:cubicBezTo>
                  <a:pt x="16154" y="10158"/>
                  <a:pt x="15622" y="10690"/>
                  <a:pt x="15109" y="11246"/>
                </a:cubicBezTo>
                <a:cubicBezTo>
                  <a:pt x="14496" y="11912"/>
                  <a:pt x="13910" y="12613"/>
                  <a:pt x="13670" y="13305"/>
                </a:cubicBezTo>
                <a:cubicBezTo>
                  <a:pt x="13502" y="13790"/>
                  <a:pt x="13388" y="14327"/>
                  <a:pt x="12756" y="14599"/>
                </a:cubicBezTo>
                <a:cubicBezTo>
                  <a:pt x="12200" y="14838"/>
                  <a:pt x="11454" y="14849"/>
                  <a:pt x="10798" y="14849"/>
                </a:cubicBezTo>
                <a:cubicBezTo>
                  <a:pt x="10142" y="14850"/>
                  <a:pt x="9395" y="14838"/>
                  <a:pt x="8838" y="14599"/>
                </a:cubicBezTo>
                <a:cubicBezTo>
                  <a:pt x="8206" y="14327"/>
                  <a:pt x="8092" y="13790"/>
                  <a:pt x="7924" y="13305"/>
                </a:cubicBezTo>
                <a:cubicBezTo>
                  <a:pt x="7685" y="12613"/>
                  <a:pt x="7098" y="11912"/>
                  <a:pt x="6485" y="11246"/>
                </a:cubicBezTo>
                <a:cubicBezTo>
                  <a:pt x="6253" y="10994"/>
                  <a:pt x="6019" y="10750"/>
                  <a:pt x="5797" y="10512"/>
                </a:cubicBezTo>
                <a:cubicBezTo>
                  <a:pt x="5790" y="10504"/>
                  <a:pt x="5786" y="10498"/>
                  <a:pt x="5780" y="10491"/>
                </a:cubicBezTo>
                <a:cubicBezTo>
                  <a:pt x="5518" y="10209"/>
                  <a:pt x="5273" y="9940"/>
                  <a:pt x="5080" y="9688"/>
                </a:cubicBezTo>
                <a:cubicBezTo>
                  <a:pt x="4870" y="9415"/>
                  <a:pt x="4491" y="8923"/>
                  <a:pt x="4210" y="8328"/>
                </a:cubicBezTo>
                <a:lnTo>
                  <a:pt x="4205" y="8328"/>
                </a:lnTo>
                <a:cubicBezTo>
                  <a:pt x="3949" y="7789"/>
                  <a:pt x="3773" y="7165"/>
                  <a:pt x="3891" y="6534"/>
                </a:cubicBezTo>
                <a:cubicBezTo>
                  <a:pt x="4041" y="5727"/>
                  <a:pt x="4559" y="4702"/>
                  <a:pt x="5610" y="3859"/>
                </a:cubicBezTo>
                <a:cubicBezTo>
                  <a:pt x="5988" y="3556"/>
                  <a:pt x="6440" y="3278"/>
                  <a:pt x="6964" y="3041"/>
                </a:cubicBezTo>
                <a:cubicBezTo>
                  <a:pt x="6974" y="3036"/>
                  <a:pt x="6985" y="3031"/>
                  <a:pt x="6996" y="3026"/>
                </a:cubicBezTo>
                <a:cubicBezTo>
                  <a:pt x="7362" y="2862"/>
                  <a:pt x="7768" y="2720"/>
                  <a:pt x="8212" y="2604"/>
                </a:cubicBezTo>
                <a:cubicBezTo>
                  <a:pt x="8267" y="2590"/>
                  <a:pt x="8318" y="2571"/>
                  <a:pt x="8374" y="2557"/>
                </a:cubicBezTo>
                <a:cubicBezTo>
                  <a:pt x="8378" y="2556"/>
                  <a:pt x="8383" y="2557"/>
                  <a:pt x="8386" y="2555"/>
                </a:cubicBezTo>
                <a:lnTo>
                  <a:pt x="8388" y="2554"/>
                </a:lnTo>
                <a:cubicBezTo>
                  <a:pt x="9090" y="2384"/>
                  <a:pt x="9890" y="2283"/>
                  <a:pt x="10796" y="2271"/>
                </a:cubicBezTo>
                <a:close/>
                <a:moveTo>
                  <a:pt x="3896" y="7320"/>
                </a:moveTo>
                <a:cubicBezTo>
                  <a:pt x="3900" y="7346"/>
                  <a:pt x="3901" y="7372"/>
                  <a:pt x="3904" y="7398"/>
                </a:cubicBezTo>
                <a:cubicBezTo>
                  <a:pt x="3908" y="7424"/>
                  <a:pt x="3910" y="7450"/>
                  <a:pt x="3915" y="7476"/>
                </a:cubicBezTo>
                <a:cubicBezTo>
                  <a:pt x="3910" y="7450"/>
                  <a:pt x="3908" y="7424"/>
                  <a:pt x="3904" y="7398"/>
                </a:cubicBezTo>
                <a:cubicBezTo>
                  <a:pt x="3901" y="7372"/>
                  <a:pt x="3900" y="7346"/>
                  <a:pt x="3896" y="7320"/>
                </a:cubicBezTo>
                <a:close/>
                <a:moveTo>
                  <a:pt x="4006" y="7806"/>
                </a:moveTo>
                <a:cubicBezTo>
                  <a:pt x="4012" y="7826"/>
                  <a:pt x="4018" y="7846"/>
                  <a:pt x="4024" y="7866"/>
                </a:cubicBezTo>
                <a:cubicBezTo>
                  <a:pt x="4030" y="7886"/>
                  <a:pt x="4037" y="7905"/>
                  <a:pt x="4043" y="7925"/>
                </a:cubicBezTo>
                <a:cubicBezTo>
                  <a:pt x="4037" y="7905"/>
                  <a:pt x="4030" y="7886"/>
                  <a:pt x="4024" y="7866"/>
                </a:cubicBezTo>
                <a:cubicBezTo>
                  <a:pt x="4018" y="7846"/>
                  <a:pt x="4012" y="7826"/>
                  <a:pt x="4006" y="7806"/>
                </a:cubicBezTo>
                <a:close/>
                <a:moveTo>
                  <a:pt x="7202" y="17001"/>
                </a:moveTo>
                <a:cubicBezTo>
                  <a:pt x="6813" y="17001"/>
                  <a:pt x="6497" y="17207"/>
                  <a:pt x="6497" y="17463"/>
                </a:cubicBezTo>
                <a:cubicBezTo>
                  <a:pt x="6497" y="17719"/>
                  <a:pt x="6813" y="17926"/>
                  <a:pt x="7202" y="17926"/>
                </a:cubicBezTo>
                <a:lnTo>
                  <a:pt x="14436" y="17926"/>
                </a:lnTo>
                <a:cubicBezTo>
                  <a:pt x="14825" y="17926"/>
                  <a:pt x="15139" y="17719"/>
                  <a:pt x="15139" y="17463"/>
                </a:cubicBezTo>
                <a:cubicBezTo>
                  <a:pt x="15139" y="17208"/>
                  <a:pt x="14825" y="17001"/>
                  <a:pt x="14436" y="17001"/>
                </a:cubicBezTo>
                <a:lnTo>
                  <a:pt x="7202" y="17001"/>
                </a:lnTo>
                <a:close/>
                <a:moveTo>
                  <a:pt x="7202" y="18265"/>
                </a:moveTo>
                <a:cubicBezTo>
                  <a:pt x="6813" y="18265"/>
                  <a:pt x="6498" y="18472"/>
                  <a:pt x="6497" y="18728"/>
                </a:cubicBezTo>
                <a:cubicBezTo>
                  <a:pt x="6496" y="18984"/>
                  <a:pt x="6812" y="19193"/>
                  <a:pt x="7202" y="19192"/>
                </a:cubicBezTo>
                <a:lnTo>
                  <a:pt x="14436" y="19192"/>
                </a:lnTo>
                <a:cubicBezTo>
                  <a:pt x="14825" y="19192"/>
                  <a:pt x="15139" y="18984"/>
                  <a:pt x="15139" y="18728"/>
                </a:cubicBezTo>
                <a:cubicBezTo>
                  <a:pt x="15138" y="18472"/>
                  <a:pt x="14825" y="18265"/>
                  <a:pt x="14436" y="18265"/>
                </a:cubicBezTo>
                <a:lnTo>
                  <a:pt x="7202" y="18265"/>
                </a:lnTo>
                <a:close/>
                <a:moveTo>
                  <a:pt x="7671" y="19532"/>
                </a:moveTo>
                <a:cubicBezTo>
                  <a:pt x="7671" y="20674"/>
                  <a:pt x="9083" y="21599"/>
                  <a:pt x="10820" y="21599"/>
                </a:cubicBezTo>
                <a:cubicBezTo>
                  <a:pt x="12558" y="21599"/>
                  <a:pt x="13965" y="20674"/>
                  <a:pt x="13965" y="19532"/>
                </a:cubicBezTo>
                <a:lnTo>
                  <a:pt x="7671" y="19532"/>
                </a:lnTo>
                <a:close/>
              </a:path>
            </a:pathLst>
          </a:custGeom>
          <a:solidFill>
            <a:srgbClr val="DCDEE0"/>
          </a:solidFill>
          <a:ln w="12700">
            <a:miter lim="400000"/>
          </a:ln>
        </p:spPr>
        <p:txBody>
          <a:bodyPr lIns="0" tIns="0" rIns="0" bIns="0" anchor="ctr"/>
          <a:lstStyle/>
          <a:p>
            <a:pPr rtl="1"/>
            <a:endParaRPr/>
          </a:p>
        </p:txBody>
      </p:sp>
      <p:sp>
        <p:nvSpPr>
          <p:cNvPr id="98" name="Shape 98"/>
          <p:cNvSpPr/>
          <p:nvPr/>
        </p:nvSpPr>
        <p:spPr>
          <a:xfrm>
            <a:off x="10695323" y="3549394"/>
            <a:ext cx="273003" cy="5576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9" y="0"/>
                  <a:pt x="0" y="2358"/>
                  <a:pt x="0" y="5274"/>
                </a:cubicBezTo>
                <a:lnTo>
                  <a:pt x="0" y="21560"/>
                </a:lnTo>
                <a:cubicBezTo>
                  <a:pt x="2617" y="21461"/>
                  <a:pt x="18833" y="21488"/>
                  <a:pt x="21600" y="21600"/>
                </a:cubicBezTo>
                <a:lnTo>
                  <a:pt x="21600" y="5274"/>
                </a:lnTo>
                <a:cubicBezTo>
                  <a:pt x="21600" y="2358"/>
                  <a:pt x="16765" y="0"/>
                  <a:pt x="10800" y="0"/>
                </a:cubicBezTo>
                <a:close/>
              </a:path>
            </a:pathLst>
          </a:custGeom>
          <a:solidFill>
            <a:srgbClr val="A0A5A3"/>
          </a:solidFill>
          <a:ln w="12700">
            <a:miter lim="400000"/>
          </a:ln>
        </p:spPr>
        <p:txBody>
          <a:bodyPr lIns="0" tIns="0" rIns="0" bIns="0" anchor="ctr"/>
          <a:lstStyle/>
          <a:p>
            <a:pPr rtl="1">
              <a:defRPr>
                <a:solidFill>
                  <a:srgbClr val="FFFFFF"/>
                </a:solidFill>
              </a:defRPr>
            </a:pPr>
            <a:endParaRPr/>
          </a:p>
        </p:txBody>
      </p:sp>
      <p:sp>
        <p:nvSpPr>
          <p:cNvPr id="99" name="Shape 99"/>
          <p:cNvSpPr/>
          <p:nvPr/>
        </p:nvSpPr>
        <p:spPr>
          <a:xfrm>
            <a:off x="9861340" y="3794056"/>
            <a:ext cx="456829" cy="545671"/>
          </a:xfrm>
          <a:custGeom>
            <a:avLst/>
            <a:gdLst/>
            <a:ahLst/>
            <a:cxnLst>
              <a:cxn ang="0">
                <a:pos x="wd2" y="hd2"/>
              </a:cxn>
              <a:cxn ang="5400000">
                <a:pos x="wd2" y="hd2"/>
              </a:cxn>
              <a:cxn ang="10800000">
                <a:pos x="wd2" y="hd2"/>
              </a:cxn>
              <a:cxn ang="16200000">
                <a:pos x="wd2" y="hd2"/>
              </a:cxn>
            </a:cxnLst>
            <a:rect l="0" t="0" r="r" b="b"/>
            <a:pathLst>
              <a:path w="20721" h="21384" extrusionOk="0">
                <a:moveTo>
                  <a:pt x="5412" y="40"/>
                </a:moveTo>
                <a:cubicBezTo>
                  <a:pt x="4614" y="126"/>
                  <a:pt x="3831" y="354"/>
                  <a:pt x="3091" y="723"/>
                </a:cubicBezTo>
                <a:cubicBezTo>
                  <a:pt x="135" y="2198"/>
                  <a:pt x="-879" y="5467"/>
                  <a:pt x="831" y="8024"/>
                </a:cubicBezTo>
                <a:lnTo>
                  <a:pt x="9762" y="21384"/>
                </a:lnTo>
                <a:cubicBezTo>
                  <a:pt x="12942" y="19515"/>
                  <a:pt x="16582" y="17811"/>
                  <a:pt x="20721" y="16409"/>
                </a:cubicBezTo>
                <a:cubicBezTo>
                  <a:pt x="20721" y="16409"/>
                  <a:pt x="11542" y="2675"/>
                  <a:pt x="11542" y="2675"/>
                </a:cubicBezTo>
                <a:cubicBezTo>
                  <a:pt x="10260" y="757"/>
                  <a:pt x="7807" y="-216"/>
                  <a:pt x="5412" y="40"/>
                </a:cubicBezTo>
                <a:close/>
              </a:path>
            </a:pathLst>
          </a:custGeom>
          <a:solidFill>
            <a:srgbClr val="C5C7C8"/>
          </a:solidFill>
          <a:ln w="12700">
            <a:miter lim="400000"/>
          </a:ln>
        </p:spPr>
        <p:txBody>
          <a:bodyPr lIns="0" tIns="0" rIns="0" bIns="0" anchor="ctr"/>
          <a:lstStyle/>
          <a:p>
            <a:pPr rtl="1">
              <a:defRPr>
                <a:solidFill>
                  <a:srgbClr val="FFFFFF"/>
                </a:solidFill>
              </a:defRPr>
            </a:pPr>
            <a:endParaRPr/>
          </a:p>
        </p:txBody>
      </p:sp>
      <p:sp>
        <p:nvSpPr>
          <p:cNvPr id="100" name="Shape 100"/>
          <p:cNvSpPr/>
          <p:nvPr/>
        </p:nvSpPr>
        <p:spPr>
          <a:xfrm>
            <a:off x="11346160" y="3793392"/>
            <a:ext cx="456148" cy="546335"/>
          </a:xfrm>
          <a:custGeom>
            <a:avLst/>
            <a:gdLst/>
            <a:ahLst/>
            <a:cxnLst>
              <a:cxn ang="0">
                <a:pos x="wd2" y="hd2"/>
              </a:cxn>
              <a:cxn ang="5400000">
                <a:pos x="wd2" y="hd2"/>
              </a:cxn>
              <a:cxn ang="10800000">
                <a:pos x="wd2" y="hd2"/>
              </a:cxn>
              <a:cxn ang="16200000">
                <a:pos x="wd2" y="hd2"/>
              </a:cxn>
            </a:cxnLst>
            <a:rect l="0" t="0" r="r" b="b"/>
            <a:pathLst>
              <a:path w="20720" h="21386" extrusionOk="0">
                <a:moveTo>
                  <a:pt x="15284" y="40"/>
                </a:moveTo>
                <a:cubicBezTo>
                  <a:pt x="12886" y="-214"/>
                  <a:pt x="10430" y="761"/>
                  <a:pt x="9145" y="2671"/>
                </a:cubicBezTo>
                <a:lnTo>
                  <a:pt x="0" y="16323"/>
                </a:lnTo>
                <a:cubicBezTo>
                  <a:pt x="4130" y="17757"/>
                  <a:pt x="7744" y="19499"/>
                  <a:pt x="10913" y="21386"/>
                </a:cubicBezTo>
                <a:lnTo>
                  <a:pt x="19888" y="8015"/>
                </a:lnTo>
                <a:cubicBezTo>
                  <a:pt x="21600" y="5460"/>
                  <a:pt x="20584" y="2188"/>
                  <a:pt x="17624" y="708"/>
                </a:cubicBezTo>
                <a:cubicBezTo>
                  <a:pt x="16883" y="341"/>
                  <a:pt x="16083" y="124"/>
                  <a:pt x="15284" y="40"/>
                </a:cubicBezTo>
                <a:close/>
              </a:path>
            </a:pathLst>
          </a:custGeom>
          <a:solidFill>
            <a:srgbClr val="7D8080"/>
          </a:solidFill>
          <a:ln w="12700">
            <a:miter lim="400000"/>
          </a:ln>
        </p:spPr>
        <p:txBody>
          <a:bodyPr lIns="0" tIns="0" rIns="0" bIns="0" anchor="ctr"/>
          <a:lstStyle/>
          <a:p>
            <a:pPr rtl="1">
              <a:defRPr>
                <a:solidFill>
                  <a:srgbClr val="FFFFFF"/>
                </a:solidFill>
              </a:defRPr>
            </a:pPr>
            <a:endParaRPr/>
          </a:p>
        </p:txBody>
      </p:sp>
      <p:sp>
        <p:nvSpPr>
          <p:cNvPr id="101" name="Shape 101"/>
          <p:cNvSpPr/>
          <p:nvPr/>
        </p:nvSpPr>
        <p:spPr>
          <a:xfrm>
            <a:off x="9283052" y="4352625"/>
            <a:ext cx="544567" cy="450463"/>
          </a:xfrm>
          <a:custGeom>
            <a:avLst/>
            <a:gdLst/>
            <a:ahLst/>
            <a:cxnLst>
              <a:cxn ang="0">
                <a:pos x="wd2" y="hd2"/>
              </a:cxn>
              <a:cxn ang="5400000">
                <a:pos x="wd2" y="hd2"/>
              </a:cxn>
              <a:cxn ang="10800000">
                <a:pos x="wd2" y="hd2"/>
              </a:cxn>
              <a:cxn ang="16200000">
                <a:pos x="wd2" y="hd2"/>
              </a:cxn>
            </a:cxnLst>
            <a:rect l="0" t="0" r="r" b="b"/>
            <a:pathLst>
              <a:path w="20859" h="21339" extrusionOk="0">
                <a:moveTo>
                  <a:pt x="5866" y="49"/>
                </a:moveTo>
                <a:cubicBezTo>
                  <a:pt x="3844" y="-261"/>
                  <a:pt x="1786" y="916"/>
                  <a:pt x="703" y="3234"/>
                </a:cubicBezTo>
                <a:cubicBezTo>
                  <a:pt x="-741" y="6325"/>
                  <a:pt x="109" y="10277"/>
                  <a:pt x="2611" y="12060"/>
                </a:cubicBezTo>
                <a:lnTo>
                  <a:pt x="15617" y="21339"/>
                </a:lnTo>
                <a:cubicBezTo>
                  <a:pt x="16969" y="17667"/>
                  <a:pt x="18690" y="13881"/>
                  <a:pt x="20859" y="10153"/>
                </a:cubicBezTo>
                <a:cubicBezTo>
                  <a:pt x="20859" y="10153"/>
                  <a:pt x="7840" y="874"/>
                  <a:pt x="7840" y="874"/>
                </a:cubicBezTo>
                <a:cubicBezTo>
                  <a:pt x="7214" y="428"/>
                  <a:pt x="6540" y="153"/>
                  <a:pt x="5866" y="49"/>
                </a:cubicBezTo>
                <a:close/>
              </a:path>
            </a:pathLst>
          </a:custGeom>
          <a:solidFill>
            <a:srgbClr val="DCDEE0"/>
          </a:solidFill>
          <a:ln w="12700">
            <a:miter lim="400000"/>
          </a:ln>
        </p:spPr>
        <p:txBody>
          <a:bodyPr lIns="0" tIns="0" rIns="0" bIns="0" anchor="ctr"/>
          <a:lstStyle/>
          <a:p>
            <a:pPr rtl="1"/>
            <a:endParaRPr/>
          </a:p>
        </p:txBody>
      </p:sp>
      <p:sp>
        <p:nvSpPr>
          <p:cNvPr id="102" name="Shape 102"/>
          <p:cNvSpPr/>
          <p:nvPr/>
        </p:nvSpPr>
        <p:spPr>
          <a:xfrm>
            <a:off x="11836878" y="4352283"/>
            <a:ext cx="543719" cy="450805"/>
          </a:xfrm>
          <a:custGeom>
            <a:avLst/>
            <a:gdLst/>
            <a:ahLst/>
            <a:cxnLst>
              <a:cxn ang="0">
                <a:pos x="wd2" y="hd2"/>
              </a:cxn>
              <a:cxn ang="5400000">
                <a:pos x="wd2" y="hd2"/>
              </a:cxn>
              <a:cxn ang="10800000">
                <a:pos x="wd2" y="hd2"/>
              </a:cxn>
              <a:cxn ang="16200000">
                <a:pos x="wd2" y="hd2"/>
              </a:cxn>
            </a:cxnLst>
            <a:rect l="0" t="0" r="r" b="b"/>
            <a:pathLst>
              <a:path w="20859" h="21339" extrusionOk="0">
                <a:moveTo>
                  <a:pt x="14964" y="49"/>
                </a:moveTo>
                <a:cubicBezTo>
                  <a:pt x="14288" y="152"/>
                  <a:pt x="13626" y="427"/>
                  <a:pt x="13000" y="873"/>
                </a:cubicBezTo>
                <a:lnTo>
                  <a:pt x="0" y="10129"/>
                </a:lnTo>
                <a:cubicBezTo>
                  <a:pt x="2153" y="13870"/>
                  <a:pt x="3830" y="17662"/>
                  <a:pt x="5158" y="21339"/>
                </a:cubicBezTo>
                <a:lnTo>
                  <a:pt x="18236" y="12051"/>
                </a:lnTo>
                <a:cubicBezTo>
                  <a:pt x="20743" y="10261"/>
                  <a:pt x="21600" y="6320"/>
                  <a:pt x="20161" y="3231"/>
                </a:cubicBezTo>
                <a:cubicBezTo>
                  <a:pt x="19071" y="915"/>
                  <a:pt x="16989" y="-261"/>
                  <a:pt x="14964" y="49"/>
                </a:cubicBezTo>
                <a:close/>
              </a:path>
            </a:pathLst>
          </a:custGeom>
          <a:solidFill>
            <a:srgbClr val="F8D975"/>
          </a:solidFill>
          <a:ln w="12700">
            <a:miter lim="400000"/>
          </a:ln>
        </p:spPr>
        <p:txBody>
          <a:bodyPr lIns="0" tIns="0" rIns="0" bIns="0" anchor="ctr"/>
          <a:lstStyle/>
          <a:p>
            <a:pPr rtl="1">
              <a:defRPr>
                <a:solidFill>
                  <a:srgbClr val="FFFFFF"/>
                </a:solidFill>
              </a:defRPr>
            </a:pPr>
            <a:endParaRPr/>
          </a:p>
        </p:txBody>
      </p:sp>
      <p:sp>
        <p:nvSpPr>
          <p:cNvPr id="103" name="Shape 103"/>
          <p:cNvSpPr>
            <a:spLocks noGrp="1"/>
          </p:cNvSpPr>
          <p:nvPr>
            <p:ph type="body" sz="quarter" idx="14"/>
          </p:nvPr>
        </p:nvSpPr>
        <p:spPr>
          <a:xfrm>
            <a:off x="856779" y="4321140"/>
            <a:ext cx="7244805" cy="376543"/>
          </a:xfrm>
          <a:prstGeom prst="rect">
            <a:avLst/>
          </a:prstGeom>
        </p:spPr>
        <p:txBody>
          <a:bodyPr anchor="ctr"/>
          <a:lstStyle>
            <a:lvl1pPr algn="r" rtl="1">
              <a:defRPr lang="ar-EG" sz="2400" smtClean="0">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endParaRPr lang="en-US" dirty="0"/>
          </a:p>
        </p:txBody>
      </p:sp>
      <p:sp>
        <p:nvSpPr>
          <p:cNvPr id="104" name="Shape 104"/>
          <p:cNvSpPr/>
          <p:nvPr/>
        </p:nvSpPr>
        <p:spPr>
          <a:xfrm>
            <a:off x="8293508" y="4357011"/>
            <a:ext cx="254000" cy="254001"/>
          </a:xfrm>
          <a:prstGeom prst="ellipse">
            <a:avLst/>
          </a:prstGeom>
          <a:solidFill>
            <a:srgbClr val="DCDEE0"/>
          </a:solidFill>
          <a:ln w="12700">
            <a:miter lim="400000"/>
          </a:ln>
        </p:spPr>
        <p:txBody>
          <a:bodyPr lIns="0" tIns="0" rIns="0" bIns="0" anchor="ctr"/>
          <a:lstStyle/>
          <a:p>
            <a:pPr rtl="1"/>
            <a:endParaRPr/>
          </a:p>
        </p:txBody>
      </p:sp>
      <p:sp>
        <p:nvSpPr>
          <p:cNvPr id="105" name="Shape 105"/>
          <p:cNvSpPr>
            <a:spLocks noGrp="1"/>
          </p:cNvSpPr>
          <p:nvPr>
            <p:ph type="body" sz="quarter" idx="15"/>
          </p:nvPr>
        </p:nvSpPr>
        <p:spPr>
          <a:xfrm>
            <a:off x="856779" y="4915337"/>
            <a:ext cx="7244805" cy="376543"/>
          </a:xfrm>
          <a:prstGeom prst="rect">
            <a:avLst/>
          </a:prstGeom>
        </p:spPr>
        <p:txBody>
          <a:bodyPr anchor="ctr"/>
          <a:lstStyle>
            <a:lvl1pPr algn="r" rtl="1">
              <a:defRPr lang="ar-EG" sz="2400" smtClean="0">
                <a:latin typeface="Helvetica Neue W23 for SKY Reg" panose="020B0604020202020204" pitchFamily="34" charset="-78"/>
                <a:cs typeface="Helvetica Neue W23 for SKY Reg" panose="020B0604020202020204" pitchFamily="34" charset="-78"/>
              </a:defRPr>
            </a:lvl1pPr>
          </a:lstStyle>
          <a:p>
            <a:pPr lvl="0"/>
            <a:r>
              <a:rPr lang="ar-EG"/>
              <a:t>أستبدل هذا النص</a:t>
            </a:r>
            <a:endParaRPr lang="en-US" dirty="0"/>
          </a:p>
        </p:txBody>
      </p:sp>
      <p:sp>
        <p:nvSpPr>
          <p:cNvPr id="106" name="Shape 106"/>
          <p:cNvSpPr/>
          <p:nvPr/>
        </p:nvSpPr>
        <p:spPr>
          <a:xfrm>
            <a:off x="8293508" y="4951208"/>
            <a:ext cx="254000" cy="254001"/>
          </a:xfrm>
          <a:prstGeom prst="ellipse">
            <a:avLst/>
          </a:prstGeom>
          <a:solidFill>
            <a:srgbClr val="C5C7C8"/>
          </a:solidFill>
          <a:ln w="12700">
            <a:miter lim="400000"/>
          </a:ln>
        </p:spPr>
        <p:txBody>
          <a:bodyPr lIns="0" tIns="0" rIns="0" bIns="0" anchor="ctr"/>
          <a:lstStyle/>
          <a:p>
            <a:pPr rtl="1">
              <a:defRPr>
                <a:solidFill>
                  <a:srgbClr val="FFFFFF"/>
                </a:solidFill>
              </a:defRPr>
            </a:pPr>
            <a:endParaRPr/>
          </a:p>
        </p:txBody>
      </p:sp>
      <p:sp>
        <p:nvSpPr>
          <p:cNvPr id="107" name="Shape 107"/>
          <p:cNvSpPr>
            <a:spLocks noGrp="1"/>
          </p:cNvSpPr>
          <p:nvPr>
            <p:ph type="body" sz="quarter" idx="16"/>
          </p:nvPr>
        </p:nvSpPr>
        <p:spPr>
          <a:xfrm>
            <a:off x="856779" y="5509535"/>
            <a:ext cx="7244805" cy="376542"/>
          </a:xfrm>
          <a:prstGeom prst="rect">
            <a:avLst/>
          </a:prstGeom>
        </p:spPr>
        <p:txBody>
          <a:bodyPr anchor="ctr"/>
          <a:lstStyle>
            <a:lvl1pPr algn="r" rtl="1">
              <a:defRPr lang="ar-EG" sz="2400" smtClean="0">
                <a:latin typeface="Helvetica Neue W23 for SKY Reg" panose="020B0604020202020204" pitchFamily="34" charset="-78"/>
                <a:cs typeface="Helvetica Neue W23 for SKY Reg" panose="020B0604020202020204" pitchFamily="34" charset="-78"/>
              </a:defRPr>
            </a:lvl1pPr>
          </a:lstStyle>
          <a:p>
            <a:pPr lvl="0"/>
            <a:r>
              <a:rPr lang="ar-EG"/>
              <a:t>أستبدل هذا النص</a:t>
            </a:r>
            <a:endParaRPr lang="en-US" dirty="0"/>
          </a:p>
        </p:txBody>
      </p:sp>
      <p:sp>
        <p:nvSpPr>
          <p:cNvPr id="108" name="Shape 108"/>
          <p:cNvSpPr/>
          <p:nvPr/>
        </p:nvSpPr>
        <p:spPr>
          <a:xfrm>
            <a:off x="8293508" y="5545405"/>
            <a:ext cx="254000" cy="254001"/>
          </a:xfrm>
          <a:prstGeom prst="ellipse">
            <a:avLst/>
          </a:prstGeom>
          <a:solidFill>
            <a:srgbClr val="A0A5A3"/>
          </a:solidFill>
          <a:ln w="12700">
            <a:miter lim="400000"/>
          </a:ln>
        </p:spPr>
        <p:txBody>
          <a:bodyPr lIns="0" tIns="0" rIns="0" bIns="0" anchor="ctr"/>
          <a:lstStyle/>
          <a:p>
            <a:pPr rtl="1">
              <a:defRPr>
                <a:solidFill>
                  <a:srgbClr val="FFFFFF"/>
                </a:solidFill>
              </a:defRPr>
            </a:pPr>
            <a:endParaRPr/>
          </a:p>
        </p:txBody>
      </p:sp>
      <p:sp>
        <p:nvSpPr>
          <p:cNvPr id="109" name="Shape 109"/>
          <p:cNvSpPr>
            <a:spLocks noGrp="1"/>
          </p:cNvSpPr>
          <p:nvPr>
            <p:ph type="body" sz="quarter" idx="17"/>
          </p:nvPr>
        </p:nvSpPr>
        <p:spPr>
          <a:xfrm>
            <a:off x="856779" y="6103732"/>
            <a:ext cx="7244805" cy="376542"/>
          </a:xfrm>
          <a:prstGeom prst="rect">
            <a:avLst/>
          </a:prstGeom>
        </p:spPr>
        <p:txBody>
          <a:bodyPr anchor="ctr"/>
          <a:lstStyle>
            <a:lvl1pPr algn="r" rtl="1">
              <a:defRPr lang="ar-EG" sz="2400" smtClean="0">
                <a:latin typeface="Helvetica Neue W23 for SKY Reg" panose="020B0604020202020204" pitchFamily="34" charset="-78"/>
                <a:cs typeface="Helvetica Neue W23 for SKY Reg" panose="020B0604020202020204" pitchFamily="34" charset="-78"/>
              </a:defRPr>
            </a:lvl1pPr>
          </a:lstStyle>
          <a:p>
            <a:pPr lvl="0"/>
            <a:r>
              <a:rPr lang="ar-EG"/>
              <a:t>أستبدل هذا النص</a:t>
            </a:r>
            <a:endParaRPr lang="en-US" dirty="0"/>
          </a:p>
        </p:txBody>
      </p:sp>
      <p:sp>
        <p:nvSpPr>
          <p:cNvPr id="110" name="Shape 110"/>
          <p:cNvSpPr/>
          <p:nvPr/>
        </p:nvSpPr>
        <p:spPr>
          <a:xfrm>
            <a:off x="8293508" y="6139602"/>
            <a:ext cx="254000" cy="254001"/>
          </a:xfrm>
          <a:prstGeom prst="ellipse">
            <a:avLst/>
          </a:prstGeom>
          <a:solidFill>
            <a:srgbClr val="7D8080"/>
          </a:solidFill>
          <a:ln w="12700">
            <a:miter lim="400000"/>
          </a:ln>
        </p:spPr>
        <p:txBody>
          <a:bodyPr lIns="0" tIns="0" rIns="0" bIns="0" anchor="ctr"/>
          <a:lstStyle/>
          <a:p>
            <a:pPr rtl="1">
              <a:defRPr>
                <a:solidFill>
                  <a:srgbClr val="FFFFFF"/>
                </a:solidFill>
              </a:defRPr>
            </a:pPr>
            <a:endParaRPr/>
          </a:p>
        </p:txBody>
      </p:sp>
      <p:sp>
        <p:nvSpPr>
          <p:cNvPr id="111" name="Shape 111"/>
          <p:cNvSpPr>
            <a:spLocks noGrp="1"/>
          </p:cNvSpPr>
          <p:nvPr>
            <p:ph type="body" sz="quarter" idx="18" hasCustomPrompt="1"/>
          </p:nvPr>
        </p:nvSpPr>
        <p:spPr>
          <a:xfrm>
            <a:off x="856779" y="6697929"/>
            <a:ext cx="7244805" cy="376542"/>
          </a:xfrm>
          <a:prstGeom prst="rect">
            <a:avLst/>
          </a:prstGeom>
        </p:spPr>
        <p:txBody>
          <a:bodyPr anchor="ctr"/>
          <a:lstStyle>
            <a:lvl1pPr algn="r" rtl="1">
              <a:defRPr lang="ar-EG" sz="2400" smtClean="0">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endParaRPr lang="en-US" dirty="0"/>
          </a:p>
        </p:txBody>
      </p:sp>
      <p:sp>
        <p:nvSpPr>
          <p:cNvPr id="112" name="Shape 112"/>
          <p:cNvSpPr/>
          <p:nvPr/>
        </p:nvSpPr>
        <p:spPr>
          <a:xfrm>
            <a:off x="8293508" y="6733799"/>
            <a:ext cx="254000" cy="254001"/>
          </a:xfrm>
          <a:prstGeom prst="ellipse">
            <a:avLst/>
          </a:prstGeom>
          <a:solidFill>
            <a:srgbClr val="F8D975"/>
          </a:solidFill>
          <a:ln w="12700">
            <a:miter lim="400000"/>
          </a:ln>
        </p:spPr>
        <p:txBody>
          <a:bodyPr lIns="0" tIns="0" rIns="0" bIns="0" anchor="ctr"/>
          <a:lstStyle/>
          <a:p>
            <a:pPr rtl="1"/>
            <a:endParaRPr/>
          </a:p>
        </p:txBody>
      </p:sp>
      <p:sp>
        <p:nvSpPr>
          <p:cNvPr id="113" name="Shape 113"/>
          <p:cNvSpPr>
            <a:spLocks noGrp="1"/>
          </p:cNvSpPr>
          <p:nvPr>
            <p:ph type="title" hasCustomPrompt="1"/>
          </p:nvPr>
        </p:nvSpPr>
        <p:spPr>
          <a:xfrm>
            <a:off x="848104" y="3555744"/>
            <a:ext cx="7620000" cy="575007"/>
          </a:xfrm>
          <a:prstGeom prst="rect">
            <a:avLst/>
          </a:prstGeom>
        </p:spPr>
        <p:txBody>
          <a:bodyPr/>
          <a:lstStyle>
            <a:lvl1pPr algn="r" rtl="1">
              <a:defRPr sz="3500" spc="0">
                <a:latin typeface="Helvetica Neue W23 for SKY Bd" panose="020B0804020202020204" pitchFamily="34" charset="-78"/>
                <a:cs typeface="Helvetica Neue W23 for SKY Bd" panose="020B0804020202020204" pitchFamily="34" charset="-78"/>
              </a:defRPr>
            </a:lvl1pPr>
          </a:lstStyle>
          <a:p>
            <a:r>
              <a:rPr lang="ar-EG" dirty="0"/>
              <a:t>أستبدل هذا النص</a:t>
            </a: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yramid Diagram &amp; Text">
    <p:spTree>
      <p:nvGrpSpPr>
        <p:cNvPr id="1" name=""/>
        <p:cNvGrpSpPr/>
        <p:nvPr/>
      </p:nvGrpSpPr>
      <p:grpSpPr>
        <a:xfrm>
          <a:off x="0" y="0"/>
          <a:ext cx="0" cy="0"/>
          <a:chOff x="0" y="0"/>
          <a:chExt cx="0" cy="0"/>
        </a:xfrm>
      </p:grpSpPr>
      <p:sp>
        <p:nvSpPr>
          <p:cNvPr id="196" name="Shape 196"/>
          <p:cNvSpPr>
            <a:spLocks noGrp="1"/>
          </p:cNvSpPr>
          <p:nvPr>
            <p:ph type="sldNum" sz="quarter" idx="2"/>
          </p:nvPr>
        </p:nvSpPr>
        <p:spPr>
          <a:xfrm>
            <a:off x="6377177" y="8887569"/>
            <a:ext cx="250445" cy="317501"/>
          </a:xfrm>
          <a:prstGeom prst="rect">
            <a:avLst/>
          </a:prstGeom>
        </p:spPr>
        <p:txBody>
          <a:bodyPr/>
          <a:lstStyle/>
          <a:p>
            <a:fld id="{86CB4B4D-7CA3-9044-876B-883B54F8677D}" type="slidenum">
              <a:t>‹#›</a:t>
            </a:fld>
            <a:endParaRPr/>
          </a:p>
        </p:txBody>
      </p:sp>
      <p:sp>
        <p:nvSpPr>
          <p:cNvPr id="197" name="Shape 197"/>
          <p:cNvSpPr/>
          <p:nvPr/>
        </p:nvSpPr>
        <p:spPr>
          <a:xfrm>
            <a:off x="0" y="2922852"/>
            <a:ext cx="13004800" cy="5080001"/>
          </a:xfrm>
          <a:prstGeom prst="rect">
            <a:avLst/>
          </a:prstGeom>
          <a:solidFill>
            <a:srgbClr val="F6F6F6"/>
          </a:solidFill>
          <a:ln w="12700">
            <a:miter lim="400000"/>
          </a:ln>
        </p:spPr>
        <p:txBody>
          <a:bodyPr lIns="0" tIns="0" rIns="0" bIns="0" anchor="ctr"/>
          <a:lstStyle/>
          <a:p>
            <a:pPr algn="l"/>
            <a:endParaRPr/>
          </a:p>
        </p:txBody>
      </p:sp>
      <p:sp>
        <p:nvSpPr>
          <p:cNvPr id="198" name="Shape 198"/>
          <p:cNvSpPr>
            <a:spLocks noGrp="1"/>
          </p:cNvSpPr>
          <p:nvPr>
            <p:ph type="body" sz="quarter" idx="13" hasCustomPrompt="1"/>
          </p:nvPr>
        </p:nvSpPr>
        <p:spPr>
          <a:xfrm>
            <a:off x="6502399" y="6863275"/>
            <a:ext cx="5715001" cy="387103"/>
          </a:xfrm>
          <a:prstGeom prst="rect">
            <a:avLst/>
          </a:prstGeom>
        </p:spPr>
        <p:txBody>
          <a:bodyPr anchor="ctr"/>
          <a:lstStyle>
            <a:lvl1pPr algn="r" rtl="1">
              <a:defRPr>
                <a:solidFill>
                  <a:srgbClr val="0E73E6"/>
                </a:solidFill>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p>
        </p:txBody>
      </p:sp>
      <p:sp>
        <p:nvSpPr>
          <p:cNvPr id="199" name="Shape 199"/>
          <p:cNvSpPr>
            <a:spLocks noGrp="1"/>
          </p:cNvSpPr>
          <p:nvPr>
            <p:ph type="title" hasCustomPrompt="1"/>
          </p:nvPr>
        </p:nvSpPr>
        <p:spPr>
          <a:xfrm>
            <a:off x="6502399" y="3561027"/>
            <a:ext cx="5715001" cy="575008"/>
          </a:xfrm>
          <a:prstGeom prst="rect">
            <a:avLst/>
          </a:prstGeom>
        </p:spPr>
        <p:txBody>
          <a:bodyPr/>
          <a:lstStyle>
            <a:lvl1pPr algn="r" rtl="1">
              <a:defRPr sz="3500" spc="0">
                <a:latin typeface="Helvetica Neue W23 for SKY Bd" panose="020B0804020202020204" pitchFamily="34" charset="-78"/>
                <a:cs typeface="Helvetica Neue W23 for SKY Bd" panose="020B0804020202020204" pitchFamily="34" charset="-78"/>
              </a:defRPr>
            </a:lvl1pPr>
          </a:lstStyle>
          <a:p>
            <a:r>
              <a:rPr lang="ar-EG" dirty="0"/>
              <a:t>أستبدل هذا النص</a:t>
            </a:r>
          </a:p>
        </p:txBody>
      </p:sp>
      <p:sp>
        <p:nvSpPr>
          <p:cNvPr id="200" name="Shape 200"/>
          <p:cNvSpPr>
            <a:spLocks noGrp="1"/>
          </p:cNvSpPr>
          <p:nvPr>
            <p:ph type="body" sz="quarter" idx="1" hasCustomPrompt="1"/>
          </p:nvPr>
        </p:nvSpPr>
        <p:spPr>
          <a:xfrm>
            <a:off x="6502399" y="4323027"/>
            <a:ext cx="5715001" cy="2406957"/>
          </a:xfrm>
          <a:prstGeom prst="rect">
            <a:avLst/>
          </a:prstGeom>
        </p:spPr>
        <p:txBody>
          <a:bodyPr/>
          <a:lstStyle>
            <a:lvl1pPr algn="just" rtl="1">
              <a:defRPr sz="2000">
                <a:latin typeface="Helvetica Neue W23 for SKY Reg" panose="020B0604020202020204" pitchFamily="34" charset="-78"/>
                <a:cs typeface="Helvetica Neue W23 for SKY Reg" panose="020B0604020202020204" pitchFamily="34" charset="-78"/>
              </a:defRPr>
            </a:lvl1pPr>
            <a:lvl2pPr algn="l"/>
            <a:lvl3pPr algn="l"/>
            <a:lvl4pPr algn="l"/>
            <a:lvl5pPr algn="l"/>
          </a:lstStyle>
          <a:p>
            <a:r>
              <a:rPr lang="ar-EG"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01" name="Shape 201"/>
          <p:cNvSpPr/>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a:defRPr sz="1800" cap="all" spc="0">
                <a:solidFill>
                  <a:srgbClr val="C5C7C8"/>
                </a:solidFill>
              </a:defRPr>
            </a:pPr>
            <a:endParaRPr/>
          </a:p>
        </p:txBody>
      </p:sp>
      <p:sp>
        <p:nvSpPr>
          <p:cNvPr id="202" name="Shape 202"/>
          <p:cNvSpPr>
            <a:spLocks noGrp="1"/>
          </p:cNvSpPr>
          <p:nvPr>
            <p:ph type="body" sz="quarter" idx="14" hasCustomPrompt="1"/>
          </p:nvPr>
        </p:nvSpPr>
        <p:spPr>
          <a:xfrm>
            <a:off x="4592320" y="1693872"/>
            <a:ext cx="3820160" cy="344264"/>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endParaRPr lang="en-US" dirty="0"/>
          </a:p>
        </p:txBody>
      </p:sp>
      <p:sp>
        <p:nvSpPr>
          <p:cNvPr id="203" name="Shape 203"/>
          <p:cNvSpPr/>
          <p:nvPr/>
        </p:nvSpPr>
        <p:spPr>
          <a:xfrm>
            <a:off x="1481117" y="5814531"/>
            <a:ext cx="3696002" cy="743804"/>
          </a:xfrm>
          <a:custGeom>
            <a:avLst/>
            <a:gdLst/>
            <a:ahLst/>
            <a:cxnLst>
              <a:cxn ang="0">
                <a:pos x="wd2" y="hd2"/>
              </a:cxn>
              <a:cxn ang="5400000">
                <a:pos x="wd2" y="hd2"/>
              </a:cxn>
              <a:cxn ang="10800000">
                <a:pos x="wd2" y="hd2"/>
              </a:cxn>
              <a:cxn ang="16200000">
                <a:pos x="wd2" y="hd2"/>
              </a:cxn>
            </a:cxnLst>
            <a:rect l="0" t="0" r="r" b="b"/>
            <a:pathLst>
              <a:path w="21600" h="21600" extrusionOk="0">
                <a:moveTo>
                  <a:pt x="0" y="10485"/>
                </a:moveTo>
                <a:lnTo>
                  <a:pt x="10849" y="0"/>
                </a:lnTo>
                <a:lnTo>
                  <a:pt x="21600" y="10485"/>
                </a:lnTo>
                <a:lnTo>
                  <a:pt x="10849" y="21600"/>
                </a:lnTo>
                <a:lnTo>
                  <a:pt x="0" y="10485"/>
                </a:lnTo>
                <a:close/>
              </a:path>
            </a:pathLst>
          </a:custGeom>
          <a:solidFill>
            <a:srgbClr val="7D8080"/>
          </a:solidFill>
          <a:ln w="12700">
            <a:miter lim="400000"/>
          </a:ln>
        </p:spPr>
        <p:txBody>
          <a:bodyPr lIns="50800" tIns="50800" rIns="50800" bIns="50800" anchor="ctr"/>
          <a:lstStyle/>
          <a:p>
            <a:pPr>
              <a:defRPr>
                <a:solidFill>
                  <a:srgbClr val="FFFFFF"/>
                </a:solidFill>
              </a:defRPr>
            </a:pPr>
            <a:endParaRPr/>
          </a:p>
        </p:txBody>
      </p:sp>
      <p:sp>
        <p:nvSpPr>
          <p:cNvPr id="204" name="Shape 204"/>
          <p:cNvSpPr/>
          <p:nvPr/>
        </p:nvSpPr>
        <p:spPr>
          <a:xfrm>
            <a:off x="787400" y="6174929"/>
            <a:ext cx="2539953" cy="1340758"/>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lnTo>
                  <a:pt x="0" y="13330"/>
                </a:lnTo>
                <a:lnTo>
                  <a:pt x="21600" y="21600"/>
                </a:lnTo>
                <a:lnTo>
                  <a:pt x="21600" y="6014"/>
                </a:lnTo>
                <a:lnTo>
                  <a:pt x="5891" y="0"/>
                </a:lnTo>
                <a:close/>
              </a:path>
            </a:pathLst>
          </a:custGeom>
          <a:solidFill>
            <a:srgbClr val="A0A5A3"/>
          </a:solidFill>
          <a:ln w="12700">
            <a:miter lim="400000"/>
          </a:ln>
        </p:spPr>
        <p:txBody>
          <a:bodyPr lIns="50800" tIns="50800" rIns="50800" bIns="50800" anchor="ctr"/>
          <a:lstStyle/>
          <a:p>
            <a:pPr>
              <a:defRPr>
                <a:solidFill>
                  <a:srgbClr val="FFFFFF"/>
                </a:solidFill>
              </a:defRPr>
            </a:pPr>
            <a:endParaRPr/>
          </a:p>
        </p:txBody>
      </p:sp>
      <p:sp>
        <p:nvSpPr>
          <p:cNvPr id="205" name="Shape 205"/>
          <p:cNvSpPr/>
          <p:nvPr/>
        </p:nvSpPr>
        <p:spPr>
          <a:xfrm flipH="1">
            <a:off x="3327447" y="6174929"/>
            <a:ext cx="2539953" cy="1340758"/>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lnTo>
                  <a:pt x="0" y="13330"/>
                </a:lnTo>
                <a:lnTo>
                  <a:pt x="21600" y="21600"/>
                </a:lnTo>
                <a:lnTo>
                  <a:pt x="21600" y="6014"/>
                </a:lnTo>
                <a:lnTo>
                  <a:pt x="5891" y="0"/>
                </a:lnTo>
                <a:close/>
              </a:path>
            </a:pathLst>
          </a:custGeom>
          <a:solidFill>
            <a:srgbClr val="C5C7C8"/>
          </a:solidFill>
          <a:ln w="12700">
            <a:miter lim="400000"/>
          </a:ln>
        </p:spPr>
        <p:txBody>
          <a:bodyPr lIns="50800" tIns="50800" rIns="50800" bIns="50800" anchor="ctr"/>
          <a:lstStyle/>
          <a:p>
            <a:pPr>
              <a:defRPr>
                <a:solidFill>
                  <a:srgbClr val="FFFFFF"/>
                </a:solidFill>
              </a:defRPr>
            </a:pPr>
            <a:endParaRPr/>
          </a:p>
        </p:txBody>
      </p:sp>
      <p:sp>
        <p:nvSpPr>
          <p:cNvPr id="206" name="Shape 206"/>
          <p:cNvSpPr/>
          <p:nvPr/>
        </p:nvSpPr>
        <p:spPr>
          <a:xfrm>
            <a:off x="1832782" y="3961214"/>
            <a:ext cx="1494618" cy="20872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475"/>
                </a:lnTo>
                <a:lnTo>
                  <a:pt x="21600" y="0"/>
                </a:lnTo>
                <a:close/>
              </a:path>
            </a:pathLst>
          </a:custGeom>
          <a:solidFill>
            <a:srgbClr val="E4B260"/>
          </a:solidFill>
          <a:ln w="12700">
            <a:miter lim="400000"/>
          </a:ln>
        </p:spPr>
        <p:txBody>
          <a:bodyPr lIns="50800" tIns="50800" rIns="50800" bIns="50800" anchor="ctr"/>
          <a:lstStyle/>
          <a:p>
            <a:pPr>
              <a:defRPr>
                <a:solidFill>
                  <a:srgbClr val="FFFFFF"/>
                </a:solidFill>
              </a:defRPr>
            </a:pPr>
            <a:endParaRPr/>
          </a:p>
        </p:txBody>
      </p:sp>
      <p:sp>
        <p:nvSpPr>
          <p:cNvPr id="207" name="Shape 207"/>
          <p:cNvSpPr/>
          <p:nvPr/>
        </p:nvSpPr>
        <p:spPr>
          <a:xfrm flipH="1">
            <a:off x="3324894" y="3961214"/>
            <a:ext cx="1497123" cy="20872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64" y="21600"/>
                </a:lnTo>
                <a:lnTo>
                  <a:pt x="0" y="18475"/>
                </a:lnTo>
                <a:lnTo>
                  <a:pt x="21600" y="0"/>
                </a:lnTo>
                <a:close/>
              </a:path>
            </a:pathLst>
          </a:custGeom>
          <a:solidFill>
            <a:srgbClr val="F8D975"/>
          </a:solidFill>
          <a:ln w="12700">
            <a:miter lim="400000"/>
          </a:ln>
        </p:spPr>
        <p:txBody>
          <a:bodyPr lIns="50800" tIns="50800" rIns="50800" bIns="50800" anchor="ctr"/>
          <a:lstStyle/>
          <a:p>
            <a:pPr>
              <a:defRPr>
                <a:solidFill>
                  <a:srgbClr val="FFFFFF"/>
                </a:solidFill>
              </a:defRPr>
            </a:pPr>
            <a:endParaRPr/>
          </a:p>
        </p:txBody>
      </p:sp>
      <p:sp>
        <p:nvSpPr>
          <p:cNvPr id="208" name="Shape 208"/>
          <p:cNvSpPr/>
          <p:nvPr/>
        </p:nvSpPr>
        <p:spPr>
          <a:xfrm rot="10800000">
            <a:off x="4135973" y="4680018"/>
            <a:ext cx="474450" cy="6945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4756"/>
                </a:lnTo>
                <a:lnTo>
                  <a:pt x="21600" y="0"/>
                </a:lnTo>
              </a:path>
            </a:pathLst>
          </a:custGeom>
          <a:ln w="12700">
            <a:solidFill>
              <a:srgbClr val="A6AAA9"/>
            </a:solidFill>
            <a:miter lim="400000"/>
          </a:ln>
        </p:spPr>
        <p:txBody>
          <a:bodyPr lIns="0" tIns="0" rIns="0" bIns="0" anchor="ctr"/>
          <a:lstStyle/>
          <a:p>
            <a:pPr defTabSz="457200">
              <a:lnSpc>
                <a:spcPct val="80000"/>
              </a:lnSpc>
              <a:spcBef>
                <a:spcPts val="5500"/>
              </a:spcBef>
              <a:defRPr sz="5000" spc="0">
                <a:solidFill>
                  <a:srgbClr val="333333"/>
                </a:solidFill>
                <a:latin typeface="Helvetica Neue Thin"/>
                <a:ea typeface="Helvetica Neue Thin"/>
                <a:cs typeface="Helvetica Neue Thin"/>
                <a:sym typeface="Helvetica Neue Thin"/>
              </a:defRPr>
            </a:pPr>
            <a:endParaRPr/>
          </a:p>
        </p:txBody>
      </p:sp>
      <p:sp>
        <p:nvSpPr>
          <p:cNvPr id="209" name="Shape 209"/>
          <p:cNvSpPr>
            <a:spLocks noGrp="1"/>
          </p:cNvSpPr>
          <p:nvPr>
            <p:ph type="body" sz="quarter" idx="15" hasCustomPrompt="1"/>
          </p:nvPr>
        </p:nvSpPr>
        <p:spPr>
          <a:xfrm>
            <a:off x="3981772" y="3410018"/>
            <a:ext cx="1270001" cy="1270001"/>
          </a:xfrm>
          <a:prstGeom prst="ellipse">
            <a:avLst/>
          </a:prstGeom>
          <a:solidFill>
            <a:srgbClr val="A0A5A3"/>
          </a:solidFill>
        </p:spPr>
        <p:txBody>
          <a:bodyPr anchor="ctr"/>
          <a:lstStyle>
            <a:lvl1pPr>
              <a:defRPr sz="2000">
                <a:solidFill>
                  <a:srgbClr val="FFFFFF"/>
                </a:solidFill>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teps Diagram">
    <p:spTree>
      <p:nvGrpSpPr>
        <p:cNvPr id="1" name=""/>
        <p:cNvGrpSpPr/>
        <p:nvPr/>
      </p:nvGrpSpPr>
      <p:grpSpPr>
        <a:xfrm>
          <a:off x="0" y="0"/>
          <a:ext cx="0" cy="0"/>
          <a:chOff x="0" y="0"/>
          <a:chExt cx="0" cy="0"/>
        </a:xfrm>
      </p:grpSpPr>
      <p:sp>
        <p:nvSpPr>
          <p:cNvPr id="239" name="Shape 239"/>
          <p:cNvSpPr>
            <a:spLocks noGrp="1"/>
          </p:cNvSpPr>
          <p:nvPr>
            <p:ph type="sldNum" sz="quarter" idx="2"/>
          </p:nvPr>
        </p:nvSpPr>
        <p:spPr>
          <a:xfrm>
            <a:off x="6377178" y="8894751"/>
            <a:ext cx="381207" cy="276999"/>
          </a:xfrm>
          <a:prstGeom prst="rect">
            <a:avLst/>
          </a:prstGeom>
        </p:spPr>
        <p:txBody>
          <a:bodyPr wrap="square"/>
          <a:lstStyle>
            <a:lvl1pPr rtl="1">
              <a:defRPr/>
            </a:lvl1pPr>
          </a:lstStyle>
          <a:p>
            <a:fld id="{86CB4B4D-7CA3-9044-876B-883B54F8677D}" type="slidenum">
              <a:rPr lang="ar-EG" smtClean="0"/>
              <a:pPr/>
              <a:t>‹#›</a:t>
            </a:fld>
            <a:endParaRPr lang="ar-EG"/>
          </a:p>
        </p:txBody>
      </p:sp>
      <p:sp>
        <p:nvSpPr>
          <p:cNvPr id="240" name="Shape 240"/>
          <p:cNvSpPr/>
          <p:nvPr/>
        </p:nvSpPr>
        <p:spPr>
          <a:xfrm>
            <a:off x="0" y="3303852"/>
            <a:ext cx="13004800" cy="5080001"/>
          </a:xfrm>
          <a:prstGeom prst="rect">
            <a:avLst/>
          </a:prstGeom>
          <a:solidFill>
            <a:srgbClr val="F6F6F6"/>
          </a:solidFill>
          <a:ln w="12700">
            <a:miter lim="400000"/>
          </a:ln>
        </p:spPr>
        <p:txBody>
          <a:bodyPr lIns="0" tIns="0" rIns="0" bIns="0" anchor="ctr"/>
          <a:lstStyle/>
          <a:p>
            <a:pPr algn="r" rtl="1"/>
            <a:endParaRPr/>
          </a:p>
        </p:txBody>
      </p:sp>
      <p:sp>
        <p:nvSpPr>
          <p:cNvPr id="241" name="Shape 241"/>
          <p:cNvSpPr>
            <a:spLocks noGrp="1"/>
          </p:cNvSpPr>
          <p:nvPr>
            <p:ph type="title" hasCustomPrompt="1"/>
          </p:nvPr>
        </p:nvSpPr>
        <p:spPr>
          <a:xfrm>
            <a:off x="785085" y="2281446"/>
            <a:ext cx="11434630" cy="575008"/>
          </a:xfrm>
          <a:prstGeom prst="rect">
            <a:avLst/>
          </a:prstGeom>
        </p:spPr>
        <p:txBody>
          <a:bodyPr/>
          <a:lstStyle>
            <a:lvl1pPr rtl="1">
              <a:defRPr sz="3500" spc="0" baseline="0">
                <a:latin typeface="Helvetica Neue W23 for SKY Bd" panose="020B0804020202020204" pitchFamily="34" charset="-78"/>
                <a:cs typeface="Helvetica Neue W23 for SKY Bd" panose="020B0804020202020204" pitchFamily="34" charset="-78"/>
              </a:defRPr>
            </a:lvl1pPr>
          </a:lstStyle>
          <a:p>
            <a:r>
              <a:rPr lang="ar-EG" dirty="0"/>
              <a:t>ضع عنوان رئيسي</a:t>
            </a:r>
            <a:endParaRPr dirty="0"/>
          </a:p>
        </p:txBody>
      </p:sp>
      <p:sp>
        <p:nvSpPr>
          <p:cNvPr id="242" name="Shape 242"/>
          <p:cNvSpPr>
            <a:spLocks noGrp="1"/>
          </p:cNvSpPr>
          <p:nvPr>
            <p:ph type="body" sz="quarter" idx="13" hasCustomPrompt="1"/>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a:solidFill>
              <a:srgbClr val="C5C7C8"/>
            </a:solidFill>
          </a:ln>
        </p:spPr>
        <p:txBody>
          <a:bodyPr anchor="ctr"/>
          <a:lstStyle>
            <a:lvl1pPr rtl="1">
              <a:defRPr/>
            </a:lvl1pPr>
          </a:lstStyle>
          <a:p>
            <a:pPr>
              <a:defRPr sz="1800" cap="all" spc="0">
                <a:solidFill>
                  <a:srgbClr val="C5C7C8"/>
                </a:solidFill>
              </a:defRPr>
            </a:pPr>
            <a:r>
              <a:rPr lang="en-US" dirty="0"/>
              <a:t> </a:t>
            </a:r>
            <a:endParaRPr dirty="0"/>
          </a:p>
        </p:txBody>
      </p:sp>
      <p:sp>
        <p:nvSpPr>
          <p:cNvPr id="243" name="Shape 243"/>
          <p:cNvSpPr>
            <a:spLocks noGrp="1"/>
          </p:cNvSpPr>
          <p:nvPr>
            <p:ph type="body" sz="quarter" idx="14" hasCustomPrompt="1"/>
          </p:nvPr>
        </p:nvSpPr>
        <p:spPr>
          <a:xfrm>
            <a:off x="4409440" y="1700159"/>
            <a:ext cx="4185920" cy="331690"/>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 </a:t>
            </a:r>
          </a:p>
        </p:txBody>
      </p:sp>
      <p:sp>
        <p:nvSpPr>
          <p:cNvPr id="244" name="Shape 244"/>
          <p:cNvSpPr/>
          <p:nvPr/>
        </p:nvSpPr>
        <p:spPr>
          <a:xfrm>
            <a:off x="4375059" y="5967006"/>
            <a:ext cx="1705772" cy="455995"/>
          </a:xfrm>
          <a:prstGeom prst="rect">
            <a:avLst/>
          </a:prstGeom>
          <a:solidFill>
            <a:srgbClr val="A0A5A3"/>
          </a:solidFill>
          <a:ln w="12700">
            <a:miter lim="400000"/>
          </a:ln>
        </p:spPr>
        <p:txBody>
          <a:bodyPr lIns="50800" tIns="50800" rIns="50800" bIns="50800" anchor="ctr"/>
          <a:lstStyle/>
          <a:p>
            <a:pPr rtl="1">
              <a:defRPr>
                <a:solidFill>
                  <a:srgbClr val="FFFFFF"/>
                </a:solidFill>
              </a:defRPr>
            </a:pPr>
            <a:endParaRPr/>
          </a:p>
        </p:txBody>
      </p:sp>
      <p:sp>
        <p:nvSpPr>
          <p:cNvPr id="245" name="Shape 245"/>
          <p:cNvSpPr/>
          <p:nvPr/>
        </p:nvSpPr>
        <p:spPr>
          <a:xfrm>
            <a:off x="3769431" y="5168318"/>
            <a:ext cx="605629" cy="1254682"/>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7D8080"/>
          </a:solidFill>
          <a:ln w="12700">
            <a:miter lim="400000"/>
          </a:ln>
        </p:spPr>
        <p:txBody>
          <a:bodyPr lIns="50800" tIns="50800" rIns="50800" bIns="50800" anchor="ctr"/>
          <a:lstStyle/>
          <a:p>
            <a:pPr rtl="1">
              <a:defRPr>
                <a:solidFill>
                  <a:srgbClr val="FFFFFF"/>
                </a:solidFill>
              </a:defRPr>
            </a:pPr>
            <a:endParaRPr/>
          </a:p>
        </p:txBody>
      </p:sp>
      <p:sp>
        <p:nvSpPr>
          <p:cNvPr id="246" name="Shape 246"/>
          <p:cNvSpPr/>
          <p:nvPr/>
        </p:nvSpPr>
        <p:spPr>
          <a:xfrm>
            <a:off x="3769990" y="5171879"/>
            <a:ext cx="2310121" cy="798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247" name="Shape 247"/>
          <p:cNvSpPr/>
          <p:nvPr/>
        </p:nvSpPr>
        <p:spPr>
          <a:xfrm>
            <a:off x="7775050" y="5065033"/>
            <a:ext cx="1705772" cy="455995"/>
          </a:xfrm>
          <a:prstGeom prst="rect">
            <a:avLst/>
          </a:prstGeom>
          <a:solidFill>
            <a:srgbClr val="5D5F5F"/>
          </a:solidFill>
          <a:ln w="12700">
            <a:miter lim="400000"/>
          </a:ln>
        </p:spPr>
        <p:txBody>
          <a:bodyPr lIns="50800" tIns="50800" rIns="50800" bIns="50800" anchor="ctr"/>
          <a:lstStyle/>
          <a:p>
            <a:pPr rtl="1">
              <a:defRPr>
                <a:solidFill>
                  <a:srgbClr val="FFFFFF"/>
                </a:solidFill>
              </a:defRPr>
            </a:pPr>
            <a:endParaRPr/>
          </a:p>
        </p:txBody>
      </p:sp>
      <p:sp>
        <p:nvSpPr>
          <p:cNvPr id="248" name="Shape 248"/>
          <p:cNvSpPr/>
          <p:nvPr/>
        </p:nvSpPr>
        <p:spPr>
          <a:xfrm>
            <a:off x="7169423" y="4266345"/>
            <a:ext cx="605628" cy="1254682"/>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505252"/>
          </a:solidFill>
          <a:ln w="12700">
            <a:miter lim="400000"/>
          </a:ln>
        </p:spPr>
        <p:txBody>
          <a:bodyPr lIns="50800" tIns="50800" rIns="50800" bIns="50800" anchor="ctr"/>
          <a:lstStyle/>
          <a:p>
            <a:pPr rtl="1">
              <a:defRPr>
                <a:solidFill>
                  <a:srgbClr val="FFFFFF"/>
                </a:solidFill>
              </a:defRPr>
            </a:pPr>
            <a:endParaRPr/>
          </a:p>
        </p:txBody>
      </p:sp>
      <p:sp>
        <p:nvSpPr>
          <p:cNvPr id="249" name="Shape 249"/>
          <p:cNvSpPr/>
          <p:nvPr/>
        </p:nvSpPr>
        <p:spPr>
          <a:xfrm>
            <a:off x="7169981" y="4269906"/>
            <a:ext cx="2310121" cy="798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rgbClr val="7D8080"/>
          </a:solidFill>
          <a:ln w="12700">
            <a:miter lim="400000"/>
          </a:ln>
        </p:spPr>
        <p:txBody>
          <a:bodyPr lIns="50800" tIns="50800" rIns="50800" bIns="50800" anchor="ctr"/>
          <a:lstStyle/>
          <a:p>
            <a:pPr rtl="1">
              <a:defRPr>
                <a:solidFill>
                  <a:srgbClr val="FFFFFF"/>
                </a:solidFill>
              </a:defRPr>
            </a:pPr>
            <a:endParaRPr/>
          </a:p>
        </p:txBody>
      </p:sp>
      <p:sp>
        <p:nvSpPr>
          <p:cNvPr id="250" name="Shape 250"/>
          <p:cNvSpPr/>
          <p:nvPr/>
        </p:nvSpPr>
        <p:spPr>
          <a:xfrm>
            <a:off x="6075950" y="5516019"/>
            <a:ext cx="1705773" cy="455995"/>
          </a:xfrm>
          <a:prstGeom prst="rect">
            <a:avLst/>
          </a:prstGeom>
          <a:solidFill>
            <a:srgbClr val="7D8080"/>
          </a:solidFill>
          <a:ln w="12700">
            <a:miter lim="400000"/>
          </a:ln>
        </p:spPr>
        <p:txBody>
          <a:bodyPr lIns="50800" tIns="50800" rIns="50800" bIns="50800" anchor="ctr"/>
          <a:lstStyle/>
          <a:p>
            <a:pPr rtl="1">
              <a:defRPr>
                <a:solidFill>
                  <a:srgbClr val="FFFFFF"/>
                </a:solidFill>
              </a:defRPr>
            </a:pPr>
            <a:endParaRPr/>
          </a:p>
        </p:txBody>
      </p:sp>
      <p:sp>
        <p:nvSpPr>
          <p:cNvPr id="251" name="Shape 251"/>
          <p:cNvSpPr/>
          <p:nvPr/>
        </p:nvSpPr>
        <p:spPr>
          <a:xfrm>
            <a:off x="5470323" y="4717331"/>
            <a:ext cx="605628" cy="1254682"/>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5D5F5F"/>
          </a:solidFill>
          <a:ln w="12700">
            <a:miter lim="400000"/>
          </a:ln>
        </p:spPr>
        <p:txBody>
          <a:bodyPr lIns="0" tIns="0" rIns="0" bIns="0"/>
          <a:lstStyle/>
          <a:p>
            <a:pPr rtl="1">
              <a:defRPr>
                <a:solidFill>
                  <a:srgbClr val="FFFFFF"/>
                </a:solidFill>
              </a:defRPr>
            </a:pPr>
            <a:endParaRPr/>
          </a:p>
        </p:txBody>
      </p:sp>
      <p:sp>
        <p:nvSpPr>
          <p:cNvPr id="252" name="Shape 252"/>
          <p:cNvSpPr/>
          <p:nvPr/>
        </p:nvSpPr>
        <p:spPr>
          <a:xfrm>
            <a:off x="5470882" y="4720892"/>
            <a:ext cx="2310120" cy="798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rgbClr val="A0A5A3"/>
          </a:solidFill>
          <a:ln w="12700">
            <a:miter lim="400000"/>
          </a:ln>
        </p:spPr>
        <p:txBody>
          <a:bodyPr lIns="50800" tIns="50800" rIns="50800" bIns="50800" anchor="ctr"/>
          <a:lstStyle/>
          <a:p>
            <a:pPr rtl="1">
              <a:defRPr>
                <a:solidFill>
                  <a:srgbClr val="FFFFFF"/>
                </a:solidFill>
              </a:defRPr>
            </a:pPr>
            <a:endParaRPr/>
          </a:p>
        </p:txBody>
      </p:sp>
      <p:sp>
        <p:nvSpPr>
          <p:cNvPr id="253" name="Shape 253"/>
          <p:cNvSpPr/>
          <p:nvPr/>
        </p:nvSpPr>
        <p:spPr>
          <a:xfrm>
            <a:off x="9479141" y="4614047"/>
            <a:ext cx="1705773" cy="455994"/>
          </a:xfrm>
          <a:prstGeom prst="rect">
            <a:avLst/>
          </a:prstGeom>
          <a:solidFill>
            <a:srgbClr val="F1C779"/>
          </a:solidFill>
          <a:ln w="12700">
            <a:miter lim="400000"/>
          </a:ln>
        </p:spPr>
        <p:txBody>
          <a:bodyPr lIns="50800" tIns="50800" rIns="50800" bIns="50800" anchor="ctr"/>
          <a:lstStyle/>
          <a:p>
            <a:pPr rtl="1">
              <a:defRPr>
                <a:solidFill>
                  <a:srgbClr val="FFFFFF"/>
                </a:solidFill>
              </a:defRPr>
            </a:pPr>
            <a:endParaRPr/>
          </a:p>
        </p:txBody>
      </p:sp>
      <p:sp>
        <p:nvSpPr>
          <p:cNvPr id="254" name="Shape 254"/>
          <p:cNvSpPr/>
          <p:nvPr/>
        </p:nvSpPr>
        <p:spPr>
          <a:xfrm>
            <a:off x="8863278" y="3815358"/>
            <a:ext cx="615863" cy="1267382"/>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lnTo>
                  <a:pt x="21600" y="13629"/>
                </a:lnTo>
                <a:lnTo>
                  <a:pt x="21600" y="21600"/>
                </a:lnTo>
                <a:lnTo>
                  <a:pt x="0" y="7824"/>
                </a:lnTo>
                <a:lnTo>
                  <a:pt x="369" y="0"/>
                </a:lnTo>
                <a:close/>
              </a:path>
            </a:pathLst>
          </a:custGeom>
          <a:solidFill>
            <a:srgbClr val="E4B260"/>
          </a:solidFill>
          <a:ln w="12700">
            <a:miter lim="400000"/>
          </a:ln>
        </p:spPr>
        <p:txBody>
          <a:bodyPr lIns="50800" tIns="50800" rIns="50800" bIns="50800" anchor="ctr"/>
          <a:lstStyle/>
          <a:p>
            <a:pPr rtl="1"/>
            <a:endParaRPr/>
          </a:p>
        </p:txBody>
      </p:sp>
      <p:sp>
        <p:nvSpPr>
          <p:cNvPr id="255" name="Shape 255"/>
          <p:cNvSpPr/>
          <p:nvPr/>
        </p:nvSpPr>
        <p:spPr>
          <a:xfrm>
            <a:off x="8874073" y="3818919"/>
            <a:ext cx="2310120" cy="798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rgbClr val="F8D975"/>
          </a:solidFill>
          <a:ln w="12700">
            <a:miter lim="400000"/>
          </a:ln>
        </p:spPr>
        <p:txBody>
          <a:bodyPr lIns="50800" tIns="50800" rIns="50800" bIns="50800" anchor="ctr"/>
          <a:lstStyle/>
          <a:p>
            <a:pPr rtl="1">
              <a:defRPr>
                <a:solidFill>
                  <a:srgbClr val="FFFFFF"/>
                </a:solidFill>
              </a:defRPr>
            </a:pPr>
            <a:endParaRPr/>
          </a:p>
        </p:txBody>
      </p:sp>
      <p:sp>
        <p:nvSpPr>
          <p:cNvPr id="256" name="Shape 256"/>
          <p:cNvSpPr/>
          <p:nvPr/>
        </p:nvSpPr>
        <p:spPr>
          <a:xfrm>
            <a:off x="2675958" y="6414794"/>
            <a:ext cx="1705773" cy="455995"/>
          </a:xfrm>
          <a:prstGeom prst="rect">
            <a:avLst/>
          </a:pr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257" name="Shape 257"/>
          <p:cNvSpPr/>
          <p:nvPr/>
        </p:nvSpPr>
        <p:spPr>
          <a:xfrm>
            <a:off x="2070331" y="5616106"/>
            <a:ext cx="605628" cy="1254682"/>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A0A5A3"/>
          </a:solidFill>
          <a:ln w="12700">
            <a:miter lim="400000"/>
          </a:ln>
        </p:spPr>
        <p:txBody>
          <a:bodyPr lIns="50800" tIns="50800" rIns="50800" bIns="50800" anchor="ctr"/>
          <a:lstStyle/>
          <a:p>
            <a:pPr rtl="1">
              <a:defRPr>
                <a:solidFill>
                  <a:srgbClr val="FFFFFF"/>
                </a:solidFill>
              </a:defRPr>
            </a:pPr>
            <a:endParaRPr/>
          </a:p>
        </p:txBody>
      </p:sp>
      <p:sp>
        <p:nvSpPr>
          <p:cNvPr id="258" name="Shape 258"/>
          <p:cNvSpPr/>
          <p:nvPr/>
        </p:nvSpPr>
        <p:spPr>
          <a:xfrm>
            <a:off x="2070890" y="5619667"/>
            <a:ext cx="2310120" cy="7983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rgbClr val="DCDEE0"/>
          </a:solidFill>
          <a:ln w="12700">
            <a:miter lim="400000"/>
          </a:ln>
        </p:spPr>
        <p:txBody>
          <a:bodyPr lIns="50800" tIns="50800" rIns="50800" bIns="50800" anchor="ctr"/>
          <a:lstStyle/>
          <a:p>
            <a:pPr rtl="1"/>
            <a:endParaRPr/>
          </a:p>
        </p:txBody>
      </p:sp>
      <p:sp>
        <p:nvSpPr>
          <p:cNvPr id="259" name="Shape 259"/>
          <p:cNvSpPr>
            <a:spLocks noGrp="1"/>
          </p:cNvSpPr>
          <p:nvPr>
            <p:ph type="body" sz="quarter" idx="1" hasCustomPrompt="1"/>
          </p:nvPr>
        </p:nvSpPr>
        <p:spPr>
          <a:xfrm>
            <a:off x="787400" y="7241348"/>
            <a:ext cx="11430000" cy="1142505"/>
          </a:xfrm>
          <a:prstGeom prst="rect">
            <a:avLst/>
          </a:prstGeom>
        </p:spPr>
        <p:txBody>
          <a:bodyPr/>
          <a:lstStyle>
            <a:lvl1pPr algn="just" rtl="1">
              <a:defRPr sz="2400"/>
            </a:lvl1pPr>
            <a:lvl2pPr algn="l"/>
            <a:lvl3pPr algn="l"/>
            <a:lvl4pPr algn="l"/>
            <a:lvl5pPr algn="l"/>
          </a:lstStyle>
          <a:p>
            <a:r>
              <a:rPr lang="ar-EG"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60" name="Shape 260"/>
          <p:cNvSpPr>
            <a:spLocks noGrp="1"/>
          </p:cNvSpPr>
          <p:nvPr>
            <p:ph type="body" sz="quarter" idx="15" hasCustomPrompt="1"/>
          </p:nvPr>
        </p:nvSpPr>
        <p:spPr>
          <a:xfrm>
            <a:off x="2411985" y="5786863"/>
            <a:ext cx="1611376" cy="433894"/>
          </a:xfrm>
          <a:prstGeom prst="rect">
            <a:avLst/>
          </a:prstGeom>
        </p:spPr>
        <p:txBody>
          <a:bodyPr anchor="ctr"/>
          <a:lstStyle>
            <a:lvl1pPr rtl="1">
              <a:defRPr sz="2000">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 </a:t>
            </a:r>
          </a:p>
        </p:txBody>
      </p:sp>
      <p:sp>
        <p:nvSpPr>
          <p:cNvPr id="261" name="Shape 261"/>
          <p:cNvSpPr>
            <a:spLocks noGrp="1"/>
          </p:cNvSpPr>
          <p:nvPr>
            <p:ph type="body" sz="quarter" idx="16"/>
          </p:nvPr>
        </p:nvSpPr>
        <p:spPr>
          <a:xfrm>
            <a:off x="4251072" y="5384750"/>
            <a:ext cx="1454784" cy="367713"/>
          </a:xfrm>
          <a:prstGeom prst="rect">
            <a:avLst/>
          </a:prstGeom>
        </p:spPr>
        <p:txBody>
          <a:bodyPr anchor="ctr"/>
          <a:lstStyle>
            <a:lvl1pPr rtl="1">
              <a:defRPr sz="2000">
                <a:solidFill>
                  <a:srgbClr val="FFFFFF"/>
                </a:solidFill>
                <a:latin typeface="Helvetica Neue W23 for SKY Reg" panose="020B0604020202020204" pitchFamily="34" charset="-78"/>
                <a:cs typeface="Helvetica Neue W23 for SKY Reg" panose="020B0604020202020204" pitchFamily="34" charset="-78"/>
              </a:defRPr>
            </a:lvl1pPr>
          </a:lstStyle>
          <a:p>
            <a:pPr lvl="0"/>
            <a:r>
              <a:rPr lang="ar-EG"/>
              <a:t>أستبدل هذا النص </a:t>
            </a:r>
            <a:endParaRPr lang="ar-EG" dirty="0"/>
          </a:p>
        </p:txBody>
      </p:sp>
      <p:sp>
        <p:nvSpPr>
          <p:cNvPr id="262" name="Shape 262"/>
          <p:cNvSpPr>
            <a:spLocks noGrp="1"/>
          </p:cNvSpPr>
          <p:nvPr>
            <p:ph type="body" sz="quarter" idx="17"/>
          </p:nvPr>
        </p:nvSpPr>
        <p:spPr>
          <a:xfrm>
            <a:off x="5914772" y="4936743"/>
            <a:ext cx="1454784" cy="367714"/>
          </a:xfrm>
          <a:prstGeom prst="rect">
            <a:avLst/>
          </a:prstGeom>
        </p:spPr>
        <p:txBody>
          <a:bodyPr anchor="ctr"/>
          <a:lstStyle>
            <a:lvl1pPr rtl="1">
              <a:defRPr sz="2000">
                <a:solidFill>
                  <a:srgbClr val="FFFFFF"/>
                </a:solidFill>
                <a:latin typeface="Helvetica Neue W23 for SKY Reg" panose="020B0604020202020204" pitchFamily="34" charset="-78"/>
                <a:cs typeface="Helvetica Neue W23 for SKY Reg" panose="020B0604020202020204" pitchFamily="34" charset="-78"/>
              </a:defRPr>
            </a:lvl1pPr>
          </a:lstStyle>
          <a:p>
            <a:pPr lvl="0"/>
            <a:r>
              <a:rPr lang="ar-EG"/>
              <a:t>أستبدل هذا النص </a:t>
            </a:r>
            <a:endParaRPr lang="ar-EG" dirty="0"/>
          </a:p>
        </p:txBody>
      </p:sp>
      <p:sp>
        <p:nvSpPr>
          <p:cNvPr id="263" name="Shape 263"/>
          <p:cNvSpPr>
            <a:spLocks noGrp="1"/>
          </p:cNvSpPr>
          <p:nvPr>
            <p:ph type="body" sz="quarter" idx="18"/>
          </p:nvPr>
        </p:nvSpPr>
        <p:spPr>
          <a:xfrm>
            <a:off x="7629271" y="4489839"/>
            <a:ext cx="1454784" cy="367713"/>
          </a:xfrm>
          <a:prstGeom prst="rect">
            <a:avLst/>
          </a:prstGeom>
        </p:spPr>
        <p:txBody>
          <a:bodyPr anchor="ctr"/>
          <a:lstStyle>
            <a:lvl1pPr rtl="1">
              <a:defRPr sz="2000">
                <a:solidFill>
                  <a:srgbClr val="FFFFFF"/>
                </a:solidFill>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 </a:t>
            </a:r>
          </a:p>
        </p:txBody>
      </p:sp>
      <p:sp>
        <p:nvSpPr>
          <p:cNvPr id="264" name="Shape 264"/>
          <p:cNvSpPr>
            <a:spLocks noGrp="1"/>
          </p:cNvSpPr>
          <p:nvPr>
            <p:ph type="body" sz="quarter" idx="19" hasCustomPrompt="1"/>
          </p:nvPr>
        </p:nvSpPr>
        <p:spPr>
          <a:xfrm>
            <a:off x="9331071" y="4023437"/>
            <a:ext cx="1454784" cy="367713"/>
          </a:xfrm>
          <a:prstGeom prst="rect">
            <a:avLst/>
          </a:prstGeom>
        </p:spPr>
        <p:txBody>
          <a:bodyPr anchor="ctr"/>
          <a:lstStyle>
            <a:lvl1pPr rtl="1">
              <a:defRPr sz="2000">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 </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rocess Description">
    <p:spTree>
      <p:nvGrpSpPr>
        <p:cNvPr id="1" name=""/>
        <p:cNvGrpSpPr/>
        <p:nvPr/>
      </p:nvGrpSpPr>
      <p:grpSpPr>
        <a:xfrm>
          <a:off x="0" y="0"/>
          <a:ext cx="0" cy="0"/>
          <a:chOff x="0" y="0"/>
          <a:chExt cx="0" cy="0"/>
        </a:xfrm>
      </p:grpSpPr>
      <p:sp>
        <p:nvSpPr>
          <p:cNvPr id="290" name="Shape 290"/>
          <p:cNvSpPr>
            <a:spLocks noGrp="1"/>
          </p:cNvSpPr>
          <p:nvPr>
            <p:ph type="sldNum" sz="quarter" idx="2"/>
          </p:nvPr>
        </p:nvSpPr>
        <p:spPr>
          <a:xfrm>
            <a:off x="6361335" y="8887569"/>
            <a:ext cx="282129" cy="276999"/>
          </a:xfrm>
          <a:prstGeom prst="rect">
            <a:avLst/>
          </a:prstGeom>
        </p:spPr>
        <p:txBody>
          <a:bodyPr/>
          <a:lstStyle>
            <a:lvl1pPr rtl="1">
              <a:defRPr/>
            </a:lvl1pPr>
          </a:lstStyle>
          <a:p>
            <a:fld id="{86CB4B4D-7CA3-9044-876B-883B54F8677D}" type="slidenum">
              <a:rPr lang="ar-EG" smtClean="0"/>
              <a:pPr/>
              <a:t>‹#›</a:t>
            </a:fld>
            <a:endParaRPr lang="ar-EG"/>
          </a:p>
        </p:txBody>
      </p:sp>
      <p:sp>
        <p:nvSpPr>
          <p:cNvPr id="291" name="Shape 291"/>
          <p:cNvSpPr/>
          <p:nvPr/>
        </p:nvSpPr>
        <p:spPr>
          <a:xfrm>
            <a:off x="0" y="2922852"/>
            <a:ext cx="13004800" cy="5080001"/>
          </a:xfrm>
          <a:prstGeom prst="rect">
            <a:avLst/>
          </a:prstGeom>
          <a:solidFill>
            <a:srgbClr val="F6F6F6"/>
          </a:solidFill>
          <a:ln w="12700">
            <a:miter lim="400000"/>
          </a:ln>
        </p:spPr>
        <p:txBody>
          <a:bodyPr lIns="0" tIns="0" rIns="0" bIns="0" anchor="ctr"/>
          <a:lstStyle/>
          <a:p>
            <a:pPr algn="r" rtl="1"/>
            <a:endParaRPr/>
          </a:p>
        </p:txBody>
      </p:sp>
      <p:sp>
        <p:nvSpPr>
          <p:cNvPr id="292" name="Shape 292"/>
          <p:cNvSpPr>
            <a:spLocks noGrp="1"/>
          </p:cNvSpPr>
          <p:nvPr>
            <p:ph type="body" sz="quarter" idx="13" hasCustomPrompt="1"/>
          </p:nvPr>
        </p:nvSpPr>
        <p:spPr>
          <a:xfrm>
            <a:off x="5232399" y="6863275"/>
            <a:ext cx="6985001" cy="387103"/>
          </a:xfrm>
          <a:prstGeom prst="rect">
            <a:avLst/>
          </a:prstGeom>
        </p:spPr>
        <p:txBody>
          <a:bodyPr anchor="ctr"/>
          <a:lstStyle>
            <a:lvl1pPr algn="r" rtl="1">
              <a:defRPr>
                <a:solidFill>
                  <a:srgbClr val="0E73E6"/>
                </a:solidFill>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endParaRPr lang="en-US" dirty="0"/>
          </a:p>
        </p:txBody>
      </p:sp>
      <p:sp>
        <p:nvSpPr>
          <p:cNvPr id="293" name="Shape 293"/>
          <p:cNvSpPr>
            <a:spLocks noGrp="1"/>
          </p:cNvSpPr>
          <p:nvPr>
            <p:ph type="title" hasCustomPrompt="1"/>
          </p:nvPr>
        </p:nvSpPr>
        <p:spPr>
          <a:xfrm>
            <a:off x="5232399" y="3561027"/>
            <a:ext cx="6985001" cy="575008"/>
          </a:xfrm>
          <a:prstGeom prst="rect">
            <a:avLst/>
          </a:prstGeom>
        </p:spPr>
        <p:txBody>
          <a:bodyPr/>
          <a:lstStyle>
            <a:lvl1pPr algn="r" rtl="1">
              <a:defRPr sz="3500" spc="0">
                <a:latin typeface="Helvetica Neue W23 for SKY Bd" panose="020B0804020202020204" pitchFamily="34" charset="-78"/>
                <a:cs typeface="Helvetica Neue W23 for SKY Bd" panose="020B0804020202020204" pitchFamily="34" charset="-78"/>
              </a:defRPr>
            </a:lvl1pPr>
          </a:lstStyle>
          <a:p>
            <a:r>
              <a:rPr lang="ar-EG" dirty="0"/>
              <a:t>أستبدل هذا النص</a:t>
            </a:r>
            <a:endParaRPr dirty="0"/>
          </a:p>
        </p:txBody>
      </p:sp>
      <p:sp>
        <p:nvSpPr>
          <p:cNvPr id="294" name="Shape 294"/>
          <p:cNvSpPr>
            <a:spLocks noGrp="1"/>
          </p:cNvSpPr>
          <p:nvPr>
            <p:ph type="body" sz="quarter" idx="1" hasCustomPrompt="1"/>
          </p:nvPr>
        </p:nvSpPr>
        <p:spPr>
          <a:xfrm>
            <a:off x="5232399" y="4323027"/>
            <a:ext cx="6985001" cy="2427885"/>
          </a:xfrm>
          <a:prstGeom prst="rect">
            <a:avLst/>
          </a:prstGeom>
        </p:spPr>
        <p:txBody>
          <a:bodyPr/>
          <a:lstStyle>
            <a:lvl1pPr algn="just" rtl="1">
              <a:defRPr sz="2000">
                <a:latin typeface="Helvetica Neue W23 for SKY Reg" panose="020B0604020202020204" pitchFamily="34" charset="-78"/>
                <a:cs typeface="Helvetica Neue W23 for SKY Reg" panose="020B0604020202020204" pitchFamily="34" charset="-78"/>
              </a:defRPr>
            </a:lvl1pPr>
            <a:lvl2pPr algn="l"/>
            <a:lvl3pPr algn="l"/>
            <a:lvl4pPr algn="l"/>
            <a:lvl5pPr algn="l"/>
          </a:lstStyle>
          <a:p>
            <a:r>
              <a:rPr lang="ar-EG"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95" name="Shape 295"/>
          <p:cNvSpPr/>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rtl="1">
              <a:defRPr sz="1800" cap="all" spc="0">
                <a:solidFill>
                  <a:srgbClr val="C5C7C8"/>
                </a:solidFill>
              </a:defRPr>
            </a:pPr>
            <a:endParaRPr/>
          </a:p>
        </p:txBody>
      </p:sp>
      <p:sp>
        <p:nvSpPr>
          <p:cNvPr id="296" name="Shape 296"/>
          <p:cNvSpPr>
            <a:spLocks noGrp="1"/>
          </p:cNvSpPr>
          <p:nvPr>
            <p:ph type="body" sz="quarter" idx="14" hasCustomPrompt="1"/>
          </p:nvPr>
        </p:nvSpPr>
        <p:spPr>
          <a:xfrm>
            <a:off x="4299712" y="1703557"/>
            <a:ext cx="4405376" cy="324894"/>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endParaRPr lang="en-US" dirty="0"/>
          </a:p>
        </p:txBody>
      </p:sp>
      <p:sp>
        <p:nvSpPr>
          <p:cNvPr id="297" name="Shape 297"/>
          <p:cNvSpPr/>
          <p:nvPr/>
        </p:nvSpPr>
        <p:spPr>
          <a:xfrm>
            <a:off x="1836636" y="3900487"/>
            <a:ext cx="1465970" cy="3807620"/>
          </a:xfrm>
          <a:custGeom>
            <a:avLst/>
            <a:gdLst/>
            <a:ahLst/>
            <a:cxnLst>
              <a:cxn ang="0">
                <a:pos x="wd2" y="hd2"/>
              </a:cxn>
              <a:cxn ang="5400000">
                <a:pos x="wd2" y="hd2"/>
              </a:cxn>
              <a:cxn ang="10800000">
                <a:pos x="wd2" y="hd2"/>
              </a:cxn>
              <a:cxn ang="16200000">
                <a:pos x="wd2" y="hd2"/>
              </a:cxn>
            </a:cxnLst>
            <a:rect l="0" t="0" r="r" b="b"/>
            <a:pathLst>
              <a:path w="21534" h="21600" extrusionOk="0">
                <a:moveTo>
                  <a:pt x="13929" y="0"/>
                </a:moveTo>
                <a:cubicBezTo>
                  <a:pt x="13408" y="851"/>
                  <a:pt x="12920" y="1705"/>
                  <a:pt x="12460" y="2560"/>
                </a:cubicBezTo>
                <a:cubicBezTo>
                  <a:pt x="12122" y="2457"/>
                  <a:pt x="11790" y="2353"/>
                  <a:pt x="11469" y="2242"/>
                </a:cubicBezTo>
                <a:cubicBezTo>
                  <a:pt x="10450" y="1892"/>
                  <a:pt x="9517" y="1504"/>
                  <a:pt x="8688" y="1085"/>
                </a:cubicBezTo>
                <a:cubicBezTo>
                  <a:pt x="8643" y="1081"/>
                  <a:pt x="8596" y="1082"/>
                  <a:pt x="8554" y="1090"/>
                </a:cubicBezTo>
                <a:cubicBezTo>
                  <a:pt x="8444" y="1111"/>
                  <a:pt x="8402" y="1165"/>
                  <a:pt x="8461" y="1207"/>
                </a:cubicBezTo>
                <a:cubicBezTo>
                  <a:pt x="9515" y="1837"/>
                  <a:pt x="10750" y="2418"/>
                  <a:pt x="12145" y="2940"/>
                </a:cubicBezTo>
                <a:cubicBezTo>
                  <a:pt x="12174" y="2951"/>
                  <a:pt x="12204" y="2961"/>
                  <a:pt x="12233" y="2972"/>
                </a:cubicBezTo>
                <a:lnTo>
                  <a:pt x="12262" y="2952"/>
                </a:lnTo>
                <a:cubicBezTo>
                  <a:pt x="11595" y="4219"/>
                  <a:pt x="10998" y="5490"/>
                  <a:pt x="10466" y="6765"/>
                </a:cubicBezTo>
                <a:cubicBezTo>
                  <a:pt x="9994" y="6635"/>
                  <a:pt x="9530" y="6500"/>
                  <a:pt x="9085" y="6356"/>
                </a:cubicBezTo>
                <a:cubicBezTo>
                  <a:pt x="8346" y="6116"/>
                  <a:pt x="7645" y="5858"/>
                  <a:pt x="6992" y="5583"/>
                </a:cubicBezTo>
                <a:cubicBezTo>
                  <a:pt x="6983" y="5587"/>
                  <a:pt x="6977" y="5591"/>
                  <a:pt x="6968" y="5595"/>
                </a:cubicBezTo>
                <a:cubicBezTo>
                  <a:pt x="6841" y="5647"/>
                  <a:pt x="6783" y="5720"/>
                  <a:pt x="6811" y="5791"/>
                </a:cubicBezTo>
                <a:cubicBezTo>
                  <a:pt x="7863" y="6319"/>
                  <a:pt x="9018" y="6814"/>
                  <a:pt x="10251" y="7281"/>
                </a:cubicBezTo>
                <a:cubicBezTo>
                  <a:pt x="9955" y="8017"/>
                  <a:pt x="9673" y="8754"/>
                  <a:pt x="9423" y="9492"/>
                </a:cubicBezTo>
                <a:cubicBezTo>
                  <a:pt x="9055" y="10576"/>
                  <a:pt x="8743" y="11662"/>
                  <a:pt x="8473" y="12750"/>
                </a:cubicBezTo>
                <a:cubicBezTo>
                  <a:pt x="8037" y="12683"/>
                  <a:pt x="7589" y="12628"/>
                  <a:pt x="7161" y="12554"/>
                </a:cubicBezTo>
                <a:cubicBezTo>
                  <a:pt x="4648" y="12120"/>
                  <a:pt x="2280" y="11571"/>
                  <a:pt x="107" y="10919"/>
                </a:cubicBezTo>
                <a:cubicBezTo>
                  <a:pt x="99" y="10924"/>
                  <a:pt x="90" y="10928"/>
                  <a:pt x="83" y="10933"/>
                </a:cubicBezTo>
                <a:cubicBezTo>
                  <a:pt x="-19" y="11006"/>
                  <a:pt x="-27" y="11095"/>
                  <a:pt x="60" y="11171"/>
                </a:cubicBezTo>
                <a:cubicBezTo>
                  <a:pt x="2713" y="11939"/>
                  <a:pt x="5487" y="12641"/>
                  <a:pt x="8362" y="13279"/>
                </a:cubicBezTo>
                <a:cubicBezTo>
                  <a:pt x="7715" y="16044"/>
                  <a:pt x="7360" y="18820"/>
                  <a:pt x="7347" y="21600"/>
                </a:cubicBezTo>
                <a:lnTo>
                  <a:pt x="13171" y="21600"/>
                </a:lnTo>
                <a:cubicBezTo>
                  <a:pt x="12706" y="19711"/>
                  <a:pt x="12386" y="17819"/>
                  <a:pt x="12221" y="15922"/>
                </a:cubicBezTo>
                <a:cubicBezTo>
                  <a:pt x="12137" y="14956"/>
                  <a:pt x="12105" y="13991"/>
                  <a:pt x="12099" y="13024"/>
                </a:cubicBezTo>
                <a:cubicBezTo>
                  <a:pt x="15365" y="12174"/>
                  <a:pt x="18504" y="11253"/>
                  <a:pt x="21485" y="10257"/>
                </a:cubicBezTo>
                <a:cubicBezTo>
                  <a:pt x="21573" y="10162"/>
                  <a:pt x="21542" y="10057"/>
                  <a:pt x="21403" y="9971"/>
                </a:cubicBezTo>
                <a:cubicBezTo>
                  <a:pt x="21394" y="9966"/>
                  <a:pt x="21384" y="9959"/>
                  <a:pt x="21374" y="9953"/>
                </a:cubicBezTo>
                <a:cubicBezTo>
                  <a:pt x="18895" y="10811"/>
                  <a:pt x="16154" y="11550"/>
                  <a:pt x="13218" y="12155"/>
                </a:cubicBezTo>
                <a:cubicBezTo>
                  <a:pt x="12847" y="12232"/>
                  <a:pt x="12469" y="12302"/>
                  <a:pt x="12093" y="12374"/>
                </a:cubicBezTo>
                <a:cubicBezTo>
                  <a:pt x="12111" y="10837"/>
                  <a:pt x="12222" y="9299"/>
                  <a:pt x="12437" y="7765"/>
                </a:cubicBezTo>
                <a:cubicBezTo>
                  <a:pt x="12926" y="7584"/>
                  <a:pt x="13409" y="7400"/>
                  <a:pt x="13929" y="7232"/>
                </a:cubicBezTo>
                <a:cubicBezTo>
                  <a:pt x="15763" y="6639"/>
                  <a:pt x="17777" y="6132"/>
                  <a:pt x="19922" y="5725"/>
                </a:cubicBezTo>
                <a:cubicBezTo>
                  <a:pt x="19916" y="5721"/>
                  <a:pt x="19906" y="5718"/>
                  <a:pt x="19899" y="5714"/>
                </a:cubicBezTo>
                <a:cubicBezTo>
                  <a:pt x="19789" y="5655"/>
                  <a:pt x="19614" y="5620"/>
                  <a:pt x="19427" y="5617"/>
                </a:cubicBezTo>
                <a:cubicBezTo>
                  <a:pt x="17046" y="6089"/>
                  <a:pt x="14757" y="6623"/>
                  <a:pt x="12530" y="7195"/>
                </a:cubicBezTo>
                <a:cubicBezTo>
                  <a:pt x="12718" y="5991"/>
                  <a:pt x="12967" y="4788"/>
                  <a:pt x="13276" y="3586"/>
                </a:cubicBezTo>
                <a:cubicBezTo>
                  <a:pt x="13509" y="3504"/>
                  <a:pt x="13733" y="3415"/>
                  <a:pt x="13976" y="3337"/>
                </a:cubicBezTo>
                <a:cubicBezTo>
                  <a:pt x="15199" y="2942"/>
                  <a:pt x="16538" y="2606"/>
                  <a:pt x="17969" y="2335"/>
                </a:cubicBezTo>
                <a:cubicBezTo>
                  <a:pt x="17965" y="2332"/>
                  <a:pt x="17963" y="2328"/>
                  <a:pt x="17958" y="2326"/>
                </a:cubicBezTo>
                <a:cubicBezTo>
                  <a:pt x="17837" y="2261"/>
                  <a:pt x="17611" y="2238"/>
                  <a:pt x="17421" y="2269"/>
                </a:cubicBezTo>
                <a:cubicBezTo>
                  <a:pt x="16029" y="2533"/>
                  <a:pt x="14696" y="2837"/>
                  <a:pt x="13393" y="3161"/>
                </a:cubicBezTo>
                <a:cubicBezTo>
                  <a:pt x="13677" y="2106"/>
                  <a:pt x="13989" y="1051"/>
                  <a:pt x="14366" y="0"/>
                </a:cubicBezTo>
                <a:lnTo>
                  <a:pt x="13929" y="0"/>
                </a:lnTo>
                <a:close/>
              </a:path>
            </a:pathLst>
          </a:custGeom>
          <a:solidFill>
            <a:srgbClr val="A0A5A3"/>
          </a:solidFill>
          <a:ln w="12700">
            <a:miter lim="400000"/>
          </a:ln>
        </p:spPr>
        <p:txBody>
          <a:bodyPr lIns="50800" tIns="50800" rIns="50800" bIns="50800" anchor="ctr"/>
          <a:lstStyle/>
          <a:p>
            <a:pPr rtl="1">
              <a:defRPr>
                <a:solidFill>
                  <a:srgbClr val="FFFFFF"/>
                </a:solidFill>
              </a:defRPr>
            </a:pPr>
            <a:endParaRPr/>
          </a:p>
        </p:txBody>
      </p:sp>
      <p:sp>
        <p:nvSpPr>
          <p:cNvPr id="298" name="Shape 298"/>
          <p:cNvSpPr/>
          <p:nvPr/>
        </p:nvSpPr>
        <p:spPr>
          <a:xfrm>
            <a:off x="3159393" y="3970372"/>
            <a:ext cx="1289273" cy="1289306"/>
          </a:xfrm>
          <a:custGeom>
            <a:avLst/>
            <a:gdLst/>
            <a:ahLst/>
            <a:cxnLst>
              <a:cxn ang="0">
                <a:pos x="wd2" y="hd2"/>
              </a:cxn>
              <a:cxn ang="5400000">
                <a:pos x="wd2" y="hd2"/>
              </a:cxn>
              <a:cxn ang="10800000">
                <a:pos x="wd2" y="hd2"/>
              </a:cxn>
              <a:cxn ang="16200000">
                <a:pos x="wd2" y="hd2"/>
              </a:cxn>
            </a:cxnLst>
            <a:rect l="0" t="0" r="r" b="b"/>
            <a:pathLst>
              <a:path w="21600" h="21600" extrusionOk="0">
                <a:moveTo>
                  <a:pt x="10800" y="6913"/>
                </a:moveTo>
                <a:cubicBezTo>
                  <a:pt x="8653" y="6913"/>
                  <a:pt x="6912" y="8653"/>
                  <a:pt x="6912" y="10800"/>
                </a:cubicBezTo>
                <a:cubicBezTo>
                  <a:pt x="6912" y="12947"/>
                  <a:pt x="8653" y="14687"/>
                  <a:pt x="10800" y="14687"/>
                </a:cubicBezTo>
                <a:cubicBezTo>
                  <a:pt x="12947" y="14687"/>
                  <a:pt x="14687" y="12947"/>
                  <a:pt x="14687" y="10800"/>
                </a:cubicBezTo>
                <a:cubicBezTo>
                  <a:pt x="14687" y="8653"/>
                  <a:pt x="12947" y="6913"/>
                  <a:pt x="10800" y="6913"/>
                </a:cubicBezTo>
                <a:close/>
                <a:moveTo>
                  <a:pt x="21600" y="9257"/>
                </a:moveTo>
                <a:lnTo>
                  <a:pt x="21600" y="12343"/>
                </a:lnTo>
                <a:cubicBezTo>
                  <a:pt x="21600" y="12343"/>
                  <a:pt x="20184" y="12738"/>
                  <a:pt x="18089" y="13128"/>
                </a:cubicBezTo>
                <a:cubicBezTo>
                  <a:pt x="17994" y="13428"/>
                  <a:pt x="17898" y="13723"/>
                  <a:pt x="17766" y="14007"/>
                </a:cubicBezTo>
                <a:cubicBezTo>
                  <a:pt x="19158" y="15729"/>
                  <a:pt x="20056" y="16971"/>
                  <a:pt x="20056" y="16971"/>
                </a:cubicBezTo>
                <a:lnTo>
                  <a:pt x="16970" y="20057"/>
                </a:lnTo>
                <a:cubicBezTo>
                  <a:pt x="16970" y="20057"/>
                  <a:pt x="15727" y="19158"/>
                  <a:pt x="14006" y="17768"/>
                </a:cubicBezTo>
                <a:cubicBezTo>
                  <a:pt x="13725" y="17897"/>
                  <a:pt x="13429" y="17994"/>
                  <a:pt x="13131" y="18089"/>
                </a:cubicBezTo>
                <a:cubicBezTo>
                  <a:pt x="12740" y="20184"/>
                  <a:pt x="12341" y="21600"/>
                  <a:pt x="12341" y="21600"/>
                </a:cubicBezTo>
                <a:lnTo>
                  <a:pt x="9257" y="21600"/>
                </a:lnTo>
                <a:cubicBezTo>
                  <a:pt x="9257" y="21600"/>
                  <a:pt x="8859" y="20187"/>
                  <a:pt x="8467" y="18098"/>
                </a:cubicBezTo>
                <a:cubicBezTo>
                  <a:pt x="8166" y="18003"/>
                  <a:pt x="7867" y="17907"/>
                  <a:pt x="7583" y="17777"/>
                </a:cubicBezTo>
                <a:cubicBezTo>
                  <a:pt x="5866" y="19163"/>
                  <a:pt x="4628" y="20057"/>
                  <a:pt x="4628" y="20057"/>
                </a:cubicBezTo>
                <a:lnTo>
                  <a:pt x="1543" y="16972"/>
                </a:lnTo>
                <a:cubicBezTo>
                  <a:pt x="1543" y="16972"/>
                  <a:pt x="2434" y="15738"/>
                  <a:pt x="3816" y="14027"/>
                </a:cubicBezTo>
                <a:cubicBezTo>
                  <a:pt x="3682" y="13741"/>
                  <a:pt x="3581" y="13440"/>
                  <a:pt x="3483" y="13136"/>
                </a:cubicBezTo>
                <a:cubicBezTo>
                  <a:pt x="1403" y="12743"/>
                  <a:pt x="0" y="12343"/>
                  <a:pt x="0" y="12343"/>
                </a:cubicBezTo>
                <a:lnTo>
                  <a:pt x="0" y="9257"/>
                </a:lnTo>
                <a:cubicBezTo>
                  <a:pt x="0" y="9257"/>
                  <a:pt x="1398" y="8860"/>
                  <a:pt x="3473" y="8469"/>
                </a:cubicBezTo>
                <a:cubicBezTo>
                  <a:pt x="3570" y="8160"/>
                  <a:pt x="3671" y="7856"/>
                  <a:pt x="3805" y="7565"/>
                </a:cubicBezTo>
                <a:cubicBezTo>
                  <a:pt x="2429" y="5858"/>
                  <a:pt x="1543" y="4629"/>
                  <a:pt x="1543" y="4629"/>
                </a:cubicBezTo>
                <a:lnTo>
                  <a:pt x="4628" y="1543"/>
                </a:lnTo>
                <a:cubicBezTo>
                  <a:pt x="4628" y="1543"/>
                  <a:pt x="5858" y="2430"/>
                  <a:pt x="7565" y="3805"/>
                </a:cubicBezTo>
                <a:cubicBezTo>
                  <a:pt x="7856" y="3671"/>
                  <a:pt x="8162" y="3570"/>
                  <a:pt x="8472" y="3472"/>
                </a:cubicBezTo>
                <a:cubicBezTo>
                  <a:pt x="8863" y="1399"/>
                  <a:pt x="9257" y="0"/>
                  <a:pt x="9257" y="0"/>
                </a:cubicBezTo>
                <a:lnTo>
                  <a:pt x="12341" y="0"/>
                </a:lnTo>
                <a:cubicBezTo>
                  <a:pt x="12341" y="0"/>
                  <a:pt x="12741" y="1404"/>
                  <a:pt x="13132" y="3482"/>
                </a:cubicBezTo>
                <a:cubicBezTo>
                  <a:pt x="13437" y="3581"/>
                  <a:pt x="13738" y="3681"/>
                  <a:pt x="14025" y="3814"/>
                </a:cubicBezTo>
                <a:cubicBezTo>
                  <a:pt x="15736" y="2434"/>
                  <a:pt x="16970" y="1543"/>
                  <a:pt x="16970" y="1543"/>
                </a:cubicBezTo>
                <a:lnTo>
                  <a:pt x="20056" y="4629"/>
                </a:lnTo>
                <a:cubicBezTo>
                  <a:pt x="20056" y="4629"/>
                  <a:pt x="19164" y="5869"/>
                  <a:pt x="17778" y="7587"/>
                </a:cubicBezTo>
                <a:cubicBezTo>
                  <a:pt x="17909" y="7870"/>
                  <a:pt x="18002" y="8169"/>
                  <a:pt x="18099" y="8469"/>
                </a:cubicBezTo>
                <a:cubicBezTo>
                  <a:pt x="20187" y="8861"/>
                  <a:pt x="21600" y="9257"/>
                  <a:pt x="21600" y="9257"/>
                </a:cubicBezTo>
                <a:close/>
              </a:path>
            </a:pathLst>
          </a:custGeom>
          <a:solidFill>
            <a:srgbClr val="F8D975"/>
          </a:solidFill>
          <a:ln w="12700">
            <a:miter lim="400000"/>
          </a:ln>
        </p:spPr>
        <p:txBody>
          <a:bodyPr lIns="38100" tIns="38100" rIns="38100" bIns="38100" anchor="ctr"/>
          <a:lstStyle/>
          <a:p>
            <a:pPr rtl="1">
              <a:defRPr>
                <a:solidFill>
                  <a:srgbClr val="FFFFFF"/>
                </a:solidFill>
              </a:defRPr>
            </a:pPr>
            <a:endParaRPr/>
          </a:p>
        </p:txBody>
      </p:sp>
      <p:sp>
        <p:nvSpPr>
          <p:cNvPr id="299" name="Shape 299"/>
          <p:cNvSpPr/>
          <p:nvPr/>
        </p:nvSpPr>
        <p:spPr>
          <a:xfrm>
            <a:off x="794259" y="4054278"/>
            <a:ext cx="1285353" cy="949111"/>
          </a:xfrm>
          <a:custGeom>
            <a:avLst/>
            <a:gdLst/>
            <a:ahLst/>
            <a:cxnLst>
              <a:cxn ang="0">
                <a:pos x="wd2" y="hd2"/>
              </a:cxn>
              <a:cxn ang="5400000">
                <a:pos x="wd2" y="hd2"/>
              </a:cxn>
              <a:cxn ang="10800000">
                <a:pos x="wd2" y="hd2"/>
              </a:cxn>
              <a:cxn ang="16200000">
                <a:pos x="wd2" y="hd2"/>
              </a:cxn>
            </a:cxnLst>
            <a:rect l="0" t="0" r="r" b="b"/>
            <a:pathLst>
              <a:path w="21600" h="20970" extrusionOk="0">
                <a:moveTo>
                  <a:pt x="0" y="0"/>
                </a:moveTo>
                <a:cubicBezTo>
                  <a:pt x="30" y="3693"/>
                  <a:pt x="751" y="7295"/>
                  <a:pt x="2082" y="10495"/>
                </a:cubicBezTo>
                <a:cubicBezTo>
                  <a:pt x="3701" y="14386"/>
                  <a:pt x="6116" y="17400"/>
                  <a:pt x="9011" y="19173"/>
                </a:cubicBezTo>
                <a:cubicBezTo>
                  <a:pt x="12798" y="21493"/>
                  <a:pt x="17243" y="21600"/>
                  <a:pt x="21215" y="19298"/>
                </a:cubicBezTo>
                <a:cubicBezTo>
                  <a:pt x="20925" y="19184"/>
                  <a:pt x="20632" y="19079"/>
                  <a:pt x="20344" y="18958"/>
                </a:cubicBezTo>
                <a:cubicBezTo>
                  <a:pt x="13657" y="16127"/>
                  <a:pt x="7668" y="11240"/>
                  <a:pt x="2934" y="4754"/>
                </a:cubicBezTo>
                <a:cubicBezTo>
                  <a:pt x="5519" y="7644"/>
                  <a:pt x="8327" y="10220"/>
                  <a:pt x="11314" y="12445"/>
                </a:cubicBezTo>
                <a:cubicBezTo>
                  <a:pt x="14563" y="14864"/>
                  <a:pt x="18015" y="16841"/>
                  <a:pt x="21600" y="18377"/>
                </a:cubicBezTo>
                <a:cubicBezTo>
                  <a:pt x="21324" y="12701"/>
                  <a:pt x="18952" y="7546"/>
                  <a:pt x="15208" y="4638"/>
                </a:cubicBezTo>
                <a:cubicBezTo>
                  <a:pt x="14852" y="4361"/>
                  <a:pt x="14494" y="4101"/>
                  <a:pt x="14110" y="3883"/>
                </a:cubicBezTo>
                <a:cubicBezTo>
                  <a:pt x="12489" y="2965"/>
                  <a:pt x="10764" y="2482"/>
                  <a:pt x="9017" y="2157"/>
                </a:cubicBezTo>
                <a:cubicBezTo>
                  <a:pt x="7403" y="1857"/>
                  <a:pt x="5742" y="1634"/>
                  <a:pt x="4133" y="1278"/>
                </a:cubicBezTo>
                <a:cubicBezTo>
                  <a:pt x="2737" y="968"/>
                  <a:pt x="1355" y="541"/>
                  <a:pt x="0"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00" name="Shape 300"/>
          <p:cNvSpPr/>
          <p:nvPr/>
        </p:nvSpPr>
        <p:spPr>
          <a:xfrm>
            <a:off x="4028220" y="3335453"/>
            <a:ext cx="498590" cy="631903"/>
          </a:xfrm>
          <a:custGeom>
            <a:avLst/>
            <a:gdLst/>
            <a:ahLst/>
            <a:cxnLst>
              <a:cxn ang="0">
                <a:pos x="wd2" y="hd2"/>
              </a:cxn>
              <a:cxn ang="5400000">
                <a:pos x="wd2" y="hd2"/>
              </a:cxn>
              <a:cxn ang="10800000">
                <a:pos x="wd2" y="hd2"/>
              </a:cxn>
              <a:cxn ang="16200000">
                <a:pos x="wd2" y="hd2"/>
              </a:cxn>
            </a:cxnLst>
            <a:rect l="0" t="0" r="r" b="b"/>
            <a:pathLst>
              <a:path w="20494" h="21406" extrusionOk="0">
                <a:moveTo>
                  <a:pt x="19193" y="0"/>
                </a:moveTo>
                <a:cubicBezTo>
                  <a:pt x="20385" y="2643"/>
                  <a:pt x="20761" y="5470"/>
                  <a:pt x="20309" y="8230"/>
                </a:cubicBezTo>
                <a:cubicBezTo>
                  <a:pt x="19760" y="11586"/>
                  <a:pt x="18015" y="14603"/>
                  <a:pt x="15312" y="16909"/>
                </a:cubicBezTo>
                <a:cubicBezTo>
                  <a:pt x="11775" y="19925"/>
                  <a:pt x="6756" y="21600"/>
                  <a:pt x="1475" y="21388"/>
                </a:cubicBezTo>
                <a:cubicBezTo>
                  <a:pt x="1766" y="21202"/>
                  <a:pt x="2065" y="21022"/>
                  <a:pt x="2352" y="20832"/>
                </a:cubicBezTo>
                <a:cubicBezTo>
                  <a:pt x="9016" y="16409"/>
                  <a:pt x="14205" y="10771"/>
                  <a:pt x="17435" y="4444"/>
                </a:cubicBezTo>
                <a:cubicBezTo>
                  <a:pt x="15454" y="7435"/>
                  <a:pt x="13117" y="10280"/>
                  <a:pt x="10458" y="12941"/>
                </a:cubicBezTo>
                <a:cubicBezTo>
                  <a:pt x="7568" y="15834"/>
                  <a:pt x="4299" y="18485"/>
                  <a:pt x="731" y="20870"/>
                </a:cubicBezTo>
                <a:cubicBezTo>
                  <a:pt x="-839" y="16725"/>
                  <a:pt x="147" y="12197"/>
                  <a:pt x="3439" y="8777"/>
                </a:cubicBezTo>
                <a:cubicBezTo>
                  <a:pt x="3752" y="8452"/>
                  <a:pt x="4072" y="8137"/>
                  <a:pt x="4437" y="7844"/>
                </a:cubicBezTo>
                <a:cubicBezTo>
                  <a:pt x="5976" y="6606"/>
                  <a:pt x="7777" y="5642"/>
                  <a:pt x="9655" y="4782"/>
                </a:cubicBezTo>
                <a:cubicBezTo>
                  <a:pt x="11391" y="3987"/>
                  <a:pt x="13205" y="3231"/>
                  <a:pt x="14917" y="2398"/>
                </a:cubicBezTo>
                <a:cubicBezTo>
                  <a:pt x="16402" y="1675"/>
                  <a:pt x="17831" y="873"/>
                  <a:pt x="19193" y="0"/>
                </a:cubicBezTo>
                <a:close/>
              </a:path>
            </a:pathLst>
          </a:custGeom>
          <a:solidFill>
            <a:srgbClr val="BAD798"/>
          </a:solidFill>
          <a:ln w="12700">
            <a:miter lim="400000"/>
          </a:ln>
        </p:spPr>
        <p:txBody>
          <a:bodyPr lIns="50800" tIns="50800" rIns="50800" bIns="50800" anchor="ctr"/>
          <a:lstStyle/>
          <a:p>
            <a:pPr rtl="1">
              <a:defRPr>
                <a:solidFill>
                  <a:srgbClr val="FFFFFF"/>
                </a:solidFill>
              </a:defRPr>
            </a:pPr>
            <a:endParaRPr/>
          </a:p>
        </p:txBody>
      </p:sp>
      <p:sp>
        <p:nvSpPr>
          <p:cNvPr id="301" name="Shape 301"/>
          <p:cNvSpPr/>
          <p:nvPr/>
        </p:nvSpPr>
        <p:spPr>
          <a:xfrm>
            <a:off x="4085541" y="5218068"/>
            <a:ext cx="428710" cy="483250"/>
          </a:xfrm>
          <a:custGeom>
            <a:avLst/>
            <a:gdLst/>
            <a:ahLst/>
            <a:cxnLst>
              <a:cxn ang="0">
                <a:pos x="wd2" y="hd2"/>
              </a:cxn>
              <a:cxn ang="5400000">
                <a:pos x="wd2" y="hd2"/>
              </a:cxn>
              <a:cxn ang="10800000">
                <a:pos x="wd2" y="hd2"/>
              </a:cxn>
              <a:cxn ang="16200000">
                <a:pos x="wd2" y="hd2"/>
              </a:cxn>
            </a:cxnLst>
            <a:rect l="0" t="0" r="r" b="b"/>
            <a:pathLst>
              <a:path w="20656" h="21128" extrusionOk="0">
                <a:moveTo>
                  <a:pt x="19947" y="21128"/>
                </a:moveTo>
                <a:cubicBezTo>
                  <a:pt x="20811" y="18280"/>
                  <a:pt x="20883" y="15303"/>
                  <a:pt x="20177" y="12457"/>
                </a:cubicBezTo>
                <a:cubicBezTo>
                  <a:pt x="19320" y="8997"/>
                  <a:pt x="17363" y="5981"/>
                  <a:pt x="14569" y="3779"/>
                </a:cubicBezTo>
                <a:cubicBezTo>
                  <a:pt x="10914" y="898"/>
                  <a:pt x="5989" y="-472"/>
                  <a:pt x="1006" y="147"/>
                </a:cubicBezTo>
                <a:cubicBezTo>
                  <a:pt x="1301" y="318"/>
                  <a:pt x="1603" y="483"/>
                  <a:pt x="1894" y="661"/>
                </a:cubicBezTo>
                <a:cubicBezTo>
                  <a:pt x="8654" y="4774"/>
                  <a:pt x="14137" y="10266"/>
                  <a:pt x="17834" y="16624"/>
                </a:cubicBezTo>
                <a:cubicBezTo>
                  <a:pt x="15657" y="13653"/>
                  <a:pt x="13156" y="10860"/>
                  <a:pt x="10369" y="8283"/>
                </a:cubicBezTo>
                <a:cubicBezTo>
                  <a:pt x="7338" y="5482"/>
                  <a:pt x="3974" y="2962"/>
                  <a:pt x="354" y="743"/>
                </a:cubicBezTo>
                <a:cubicBezTo>
                  <a:pt x="-717" y="5186"/>
                  <a:pt x="673" y="9836"/>
                  <a:pt x="4136" y="13156"/>
                </a:cubicBezTo>
                <a:cubicBezTo>
                  <a:pt x="4465" y="13472"/>
                  <a:pt x="4800" y="13776"/>
                  <a:pt x="5176" y="14055"/>
                </a:cubicBezTo>
                <a:cubicBezTo>
                  <a:pt x="6758" y="15230"/>
                  <a:pt x="8562" y="16101"/>
                  <a:pt x="10428" y="16857"/>
                </a:cubicBezTo>
                <a:cubicBezTo>
                  <a:pt x="12153" y="17556"/>
                  <a:pt x="13949" y="18208"/>
                  <a:pt x="15654" y="18948"/>
                </a:cubicBezTo>
                <a:cubicBezTo>
                  <a:pt x="17135" y="19591"/>
                  <a:pt x="18569" y="20319"/>
                  <a:pt x="19947" y="21128"/>
                </a:cubicBezTo>
                <a:close/>
              </a:path>
            </a:pathLst>
          </a:custGeom>
          <a:solidFill>
            <a:srgbClr val="BAD798"/>
          </a:solidFill>
          <a:ln w="12700">
            <a:miter lim="400000"/>
          </a:ln>
        </p:spPr>
        <p:txBody>
          <a:bodyPr lIns="50800" tIns="50800" rIns="50800" bIns="50800" anchor="ctr"/>
          <a:lstStyle/>
          <a:p>
            <a:pPr rtl="1">
              <a:defRPr>
                <a:solidFill>
                  <a:srgbClr val="FFFFFF"/>
                </a:solidFill>
              </a:defRPr>
            </a:pPr>
            <a:endParaRPr/>
          </a:p>
        </p:txBody>
      </p:sp>
      <p:sp>
        <p:nvSpPr>
          <p:cNvPr id="302" name="Shape 302"/>
          <p:cNvSpPr/>
          <p:nvPr/>
        </p:nvSpPr>
        <p:spPr>
          <a:xfrm>
            <a:off x="1663569" y="6278261"/>
            <a:ext cx="640097" cy="472651"/>
          </a:xfrm>
          <a:custGeom>
            <a:avLst/>
            <a:gdLst/>
            <a:ahLst/>
            <a:cxnLst>
              <a:cxn ang="0">
                <a:pos x="wd2" y="hd2"/>
              </a:cxn>
              <a:cxn ang="5400000">
                <a:pos x="wd2" y="hd2"/>
              </a:cxn>
              <a:cxn ang="10800000">
                <a:pos x="wd2" y="hd2"/>
              </a:cxn>
              <a:cxn ang="16200000">
                <a:pos x="wd2" y="hd2"/>
              </a:cxn>
            </a:cxnLst>
            <a:rect l="0" t="0" r="r" b="b"/>
            <a:pathLst>
              <a:path w="21600" h="20970" extrusionOk="0">
                <a:moveTo>
                  <a:pt x="0" y="20970"/>
                </a:moveTo>
                <a:cubicBezTo>
                  <a:pt x="30" y="17277"/>
                  <a:pt x="751" y="13675"/>
                  <a:pt x="2082" y="10475"/>
                </a:cubicBezTo>
                <a:cubicBezTo>
                  <a:pt x="3701" y="6584"/>
                  <a:pt x="6116" y="3570"/>
                  <a:pt x="9011" y="1797"/>
                </a:cubicBezTo>
                <a:cubicBezTo>
                  <a:pt x="12798" y="-523"/>
                  <a:pt x="17243" y="-630"/>
                  <a:pt x="21215" y="1672"/>
                </a:cubicBezTo>
                <a:cubicBezTo>
                  <a:pt x="20925" y="1786"/>
                  <a:pt x="20632" y="1891"/>
                  <a:pt x="20344" y="2012"/>
                </a:cubicBezTo>
                <a:cubicBezTo>
                  <a:pt x="13657" y="4843"/>
                  <a:pt x="7668" y="9730"/>
                  <a:pt x="2934" y="16216"/>
                </a:cubicBezTo>
                <a:cubicBezTo>
                  <a:pt x="5519" y="13326"/>
                  <a:pt x="8327" y="10750"/>
                  <a:pt x="11314" y="8525"/>
                </a:cubicBezTo>
                <a:cubicBezTo>
                  <a:pt x="14563" y="6106"/>
                  <a:pt x="18015" y="4129"/>
                  <a:pt x="21600" y="2593"/>
                </a:cubicBezTo>
                <a:cubicBezTo>
                  <a:pt x="21324" y="8269"/>
                  <a:pt x="18952" y="13424"/>
                  <a:pt x="15208" y="16332"/>
                </a:cubicBezTo>
                <a:cubicBezTo>
                  <a:pt x="14852" y="16609"/>
                  <a:pt x="14494" y="16869"/>
                  <a:pt x="14110" y="17087"/>
                </a:cubicBezTo>
                <a:cubicBezTo>
                  <a:pt x="12489" y="18005"/>
                  <a:pt x="10764" y="18488"/>
                  <a:pt x="9017" y="18813"/>
                </a:cubicBezTo>
                <a:cubicBezTo>
                  <a:pt x="7403" y="19113"/>
                  <a:pt x="5742" y="19336"/>
                  <a:pt x="4133" y="19692"/>
                </a:cubicBezTo>
                <a:cubicBezTo>
                  <a:pt x="2737" y="20002"/>
                  <a:pt x="1355" y="20429"/>
                  <a:pt x="0" y="2097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03" name="Shape 303"/>
          <p:cNvSpPr/>
          <p:nvPr/>
        </p:nvSpPr>
        <p:spPr>
          <a:xfrm>
            <a:off x="2518152" y="2433864"/>
            <a:ext cx="442460" cy="886801"/>
          </a:xfrm>
          <a:custGeom>
            <a:avLst/>
            <a:gdLst/>
            <a:ahLst/>
            <a:cxnLst>
              <a:cxn ang="0">
                <a:pos x="wd2" y="hd2"/>
              </a:cxn>
              <a:cxn ang="5400000">
                <a:pos x="wd2" y="hd2"/>
              </a:cxn>
              <a:cxn ang="10800000">
                <a:pos x="wd2" y="hd2"/>
              </a:cxn>
              <a:cxn ang="16200000">
                <a:pos x="wd2" y="hd2"/>
              </a:cxn>
            </a:cxnLst>
            <a:rect l="0" t="0" r="r" b="b"/>
            <a:pathLst>
              <a:path w="20591" h="21600" extrusionOk="0">
                <a:moveTo>
                  <a:pt x="11197" y="0"/>
                </a:moveTo>
                <a:cubicBezTo>
                  <a:pt x="7543" y="1370"/>
                  <a:pt x="4615" y="3180"/>
                  <a:pt x="2647" y="5262"/>
                </a:cubicBezTo>
                <a:cubicBezTo>
                  <a:pt x="254" y="7794"/>
                  <a:pt x="-534" y="10550"/>
                  <a:pt x="355" y="13184"/>
                </a:cubicBezTo>
                <a:cubicBezTo>
                  <a:pt x="1518" y="16629"/>
                  <a:pt x="5490" y="19717"/>
                  <a:pt x="11429" y="21600"/>
                </a:cubicBezTo>
                <a:cubicBezTo>
                  <a:pt x="11277" y="21360"/>
                  <a:pt x="11112" y="21120"/>
                  <a:pt x="10969" y="20878"/>
                </a:cubicBezTo>
                <a:cubicBezTo>
                  <a:pt x="7655" y="15258"/>
                  <a:pt x="7030" y="9365"/>
                  <a:pt x="9151" y="3749"/>
                </a:cubicBezTo>
                <a:cubicBezTo>
                  <a:pt x="8642" y="6578"/>
                  <a:pt x="8651" y="9444"/>
                  <a:pt x="9175" y="12306"/>
                </a:cubicBezTo>
                <a:cubicBezTo>
                  <a:pt x="9744" y="15418"/>
                  <a:pt x="10941" y="18508"/>
                  <a:pt x="12701" y="21528"/>
                </a:cubicBezTo>
                <a:cubicBezTo>
                  <a:pt x="18104" y="19265"/>
                  <a:pt x="21066" y="15755"/>
                  <a:pt x="20529" y="12125"/>
                </a:cubicBezTo>
                <a:cubicBezTo>
                  <a:pt x="20478" y="11780"/>
                  <a:pt x="20410" y="11439"/>
                  <a:pt x="20274" y="11096"/>
                </a:cubicBezTo>
                <a:cubicBezTo>
                  <a:pt x="19701" y="9649"/>
                  <a:pt x="18600" y="8289"/>
                  <a:pt x="17321" y="6973"/>
                </a:cubicBezTo>
                <a:cubicBezTo>
                  <a:pt x="16140" y="5756"/>
                  <a:pt x="14837" y="4535"/>
                  <a:pt x="13716" y="3302"/>
                </a:cubicBezTo>
                <a:cubicBezTo>
                  <a:pt x="12743" y="2231"/>
                  <a:pt x="11901" y="1127"/>
                  <a:pt x="11197"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04" name="Shape 304"/>
          <p:cNvSpPr/>
          <p:nvPr/>
        </p:nvSpPr>
        <p:spPr>
          <a:xfrm>
            <a:off x="3828298" y="3059072"/>
            <a:ext cx="378148" cy="523186"/>
          </a:xfrm>
          <a:custGeom>
            <a:avLst/>
            <a:gdLst/>
            <a:ahLst/>
            <a:cxnLst>
              <a:cxn ang="0">
                <a:pos x="wd2" y="hd2"/>
              </a:cxn>
              <a:cxn ang="5400000">
                <a:pos x="wd2" y="hd2"/>
              </a:cxn>
              <a:cxn ang="10800000">
                <a:pos x="wd2" y="hd2"/>
              </a:cxn>
              <a:cxn ang="16200000">
                <a:pos x="wd2" y="hd2"/>
              </a:cxn>
            </a:cxnLst>
            <a:rect l="0" t="0" r="r" b="b"/>
            <a:pathLst>
              <a:path w="20562" h="21600" extrusionOk="0">
                <a:moveTo>
                  <a:pt x="18619" y="0"/>
                </a:moveTo>
                <a:cubicBezTo>
                  <a:pt x="20101" y="2482"/>
                  <a:pt x="20745" y="5186"/>
                  <a:pt x="20518" y="7871"/>
                </a:cubicBezTo>
                <a:cubicBezTo>
                  <a:pt x="20241" y="11137"/>
                  <a:pt x="18683" y="14141"/>
                  <a:pt x="16059" y="16514"/>
                </a:cubicBezTo>
                <a:cubicBezTo>
                  <a:pt x="12626" y="19618"/>
                  <a:pt x="7524" y="21511"/>
                  <a:pt x="1980" y="21600"/>
                </a:cubicBezTo>
                <a:cubicBezTo>
                  <a:pt x="2268" y="21405"/>
                  <a:pt x="2565" y="21215"/>
                  <a:pt x="2848" y="21016"/>
                </a:cubicBezTo>
                <a:cubicBezTo>
                  <a:pt x="9428" y="16382"/>
                  <a:pt x="14356" y="10659"/>
                  <a:pt x="17174" y="4382"/>
                </a:cubicBezTo>
                <a:cubicBezTo>
                  <a:pt x="15367" y="7374"/>
                  <a:pt x="13175" y="10247"/>
                  <a:pt x="10629" y="12959"/>
                </a:cubicBezTo>
                <a:cubicBezTo>
                  <a:pt x="7861" y="15909"/>
                  <a:pt x="4677" y="18646"/>
                  <a:pt x="1156" y="21142"/>
                </a:cubicBezTo>
                <a:cubicBezTo>
                  <a:pt x="-855" y="17234"/>
                  <a:pt x="-226" y="12814"/>
                  <a:pt x="2915" y="9335"/>
                </a:cubicBezTo>
                <a:cubicBezTo>
                  <a:pt x="3214" y="9004"/>
                  <a:pt x="3520" y="8684"/>
                  <a:pt x="3876" y="8380"/>
                </a:cubicBezTo>
                <a:cubicBezTo>
                  <a:pt x="5377" y="7102"/>
                  <a:pt x="7175" y="6072"/>
                  <a:pt x="9064" y="5139"/>
                </a:cubicBezTo>
                <a:cubicBezTo>
                  <a:pt x="10809" y="4276"/>
                  <a:pt x="12641" y="3447"/>
                  <a:pt x="14358" y="2549"/>
                </a:cubicBezTo>
                <a:cubicBezTo>
                  <a:pt x="15848" y="1769"/>
                  <a:pt x="17272" y="917"/>
                  <a:pt x="18619" y="0"/>
                </a:cubicBezTo>
                <a:close/>
              </a:path>
            </a:pathLst>
          </a:custGeom>
          <a:solidFill>
            <a:srgbClr val="DCDEE0"/>
          </a:solidFill>
          <a:ln w="12700">
            <a:miter lim="400000"/>
          </a:ln>
        </p:spPr>
        <p:txBody>
          <a:bodyPr lIns="50800" tIns="50800" rIns="50800" bIns="50800" anchor="ctr"/>
          <a:lstStyle/>
          <a:p>
            <a:pPr rtl="1"/>
            <a:endParaRPr/>
          </a:p>
        </p:txBody>
      </p:sp>
      <p:sp>
        <p:nvSpPr>
          <p:cNvPr id="305" name="Shape 305"/>
          <p:cNvSpPr/>
          <p:nvPr/>
        </p:nvSpPr>
        <p:spPr>
          <a:xfrm>
            <a:off x="1240724" y="3371465"/>
            <a:ext cx="375238" cy="475568"/>
          </a:xfrm>
          <a:custGeom>
            <a:avLst/>
            <a:gdLst/>
            <a:ahLst/>
            <a:cxnLst>
              <a:cxn ang="0">
                <a:pos x="wd2" y="hd2"/>
              </a:cxn>
              <a:cxn ang="5400000">
                <a:pos x="wd2" y="hd2"/>
              </a:cxn>
              <a:cxn ang="10800000">
                <a:pos x="wd2" y="hd2"/>
              </a:cxn>
              <a:cxn ang="16200000">
                <a:pos x="wd2" y="hd2"/>
              </a:cxn>
            </a:cxnLst>
            <a:rect l="0" t="0" r="r" b="b"/>
            <a:pathLst>
              <a:path w="20494" h="21406" extrusionOk="0">
                <a:moveTo>
                  <a:pt x="1302" y="0"/>
                </a:moveTo>
                <a:cubicBezTo>
                  <a:pt x="110" y="2643"/>
                  <a:pt x="-266" y="5470"/>
                  <a:pt x="186" y="8230"/>
                </a:cubicBezTo>
                <a:cubicBezTo>
                  <a:pt x="735" y="11586"/>
                  <a:pt x="2480" y="14603"/>
                  <a:pt x="5183" y="16909"/>
                </a:cubicBezTo>
                <a:cubicBezTo>
                  <a:pt x="8720" y="19925"/>
                  <a:pt x="13739" y="21600"/>
                  <a:pt x="19020" y="21388"/>
                </a:cubicBezTo>
                <a:cubicBezTo>
                  <a:pt x="18729" y="21202"/>
                  <a:pt x="18430" y="21022"/>
                  <a:pt x="18143" y="20832"/>
                </a:cubicBezTo>
                <a:cubicBezTo>
                  <a:pt x="11479" y="16409"/>
                  <a:pt x="6290" y="10771"/>
                  <a:pt x="3060" y="4444"/>
                </a:cubicBezTo>
                <a:cubicBezTo>
                  <a:pt x="5041" y="7435"/>
                  <a:pt x="7378" y="10280"/>
                  <a:pt x="10037" y="12941"/>
                </a:cubicBezTo>
                <a:cubicBezTo>
                  <a:pt x="12927" y="15834"/>
                  <a:pt x="16196" y="18485"/>
                  <a:pt x="19764" y="20870"/>
                </a:cubicBezTo>
                <a:cubicBezTo>
                  <a:pt x="21334" y="16725"/>
                  <a:pt x="20348" y="12197"/>
                  <a:pt x="17056" y="8777"/>
                </a:cubicBezTo>
                <a:cubicBezTo>
                  <a:pt x="16743" y="8452"/>
                  <a:pt x="16423" y="8137"/>
                  <a:pt x="16058" y="7844"/>
                </a:cubicBezTo>
                <a:cubicBezTo>
                  <a:pt x="14519" y="6606"/>
                  <a:pt x="12718" y="5642"/>
                  <a:pt x="10840" y="4782"/>
                </a:cubicBezTo>
                <a:cubicBezTo>
                  <a:pt x="9104" y="3987"/>
                  <a:pt x="7290" y="3231"/>
                  <a:pt x="5578" y="2398"/>
                </a:cubicBezTo>
                <a:cubicBezTo>
                  <a:pt x="4093" y="1675"/>
                  <a:pt x="2664" y="873"/>
                  <a:pt x="1302"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06" name="Shape 306"/>
          <p:cNvSpPr/>
          <p:nvPr/>
        </p:nvSpPr>
        <p:spPr>
          <a:xfrm>
            <a:off x="2755915" y="6252861"/>
            <a:ext cx="743772" cy="648515"/>
          </a:xfrm>
          <a:custGeom>
            <a:avLst/>
            <a:gdLst/>
            <a:ahLst/>
            <a:cxnLst>
              <a:cxn ang="0">
                <a:pos x="wd2" y="hd2"/>
              </a:cxn>
              <a:cxn ang="5400000">
                <a:pos x="wd2" y="hd2"/>
              </a:cxn>
              <a:cxn ang="10800000">
                <a:pos x="wd2" y="hd2"/>
              </a:cxn>
              <a:cxn ang="16200000">
                <a:pos x="wd2" y="hd2"/>
              </a:cxn>
            </a:cxnLst>
            <a:rect l="0" t="0" r="r" b="b"/>
            <a:pathLst>
              <a:path w="21227" h="20875" extrusionOk="0">
                <a:moveTo>
                  <a:pt x="21146" y="20875"/>
                </a:moveTo>
                <a:cubicBezTo>
                  <a:pt x="21425" y="17545"/>
                  <a:pt x="20970" y="14211"/>
                  <a:pt x="19841" y="11163"/>
                </a:cubicBezTo>
                <a:cubicBezTo>
                  <a:pt x="18468" y="7457"/>
                  <a:pt x="16186" y="4443"/>
                  <a:pt x="13295" y="2485"/>
                </a:cubicBezTo>
                <a:cubicBezTo>
                  <a:pt x="9513" y="-76"/>
                  <a:pt x="4856" y="-725"/>
                  <a:pt x="493" y="854"/>
                </a:cubicBezTo>
                <a:cubicBezTo>
                  <a:pt x="787" y="993"/>
                  <a:pt x="1086" y="1123"/>
                  <a:pt x="1378" y="1269"/>
                </a:cubicBezTo>
                <a:cubicBezTo>
                  <a:pt x="8161" y="4651"/>
                  <a:pt x="14039" y="9797"/>
                  <a:pt x="18465" y="16228"/>
                </a:cubicBezTo>
                <a:cubicBezTo>
                  <a:pt x="15993" y="13303"/>
                  <a:pt x="13262" y="10634"/>
                  <a:pt x="10312" y="8259"/>
                </a:cubicBezTo>
                <a:cubicBezTo>
                  <a:pt x="7105" y="5675"/>
                  <a:pt x="3647" y="3465"/>
                  <a:pt x="11" y="1636"/>
                </a:cubicBezTo>
                <a:cubicBezTo>
                  <a:pt x="-175" y="6782"/>
                  <a:pt x="1883" y="11720"/>
                  <a:pt x="5569" y="14805"/>
                </a:cubicBezTo>
                <a:cubicBezTo>
                  <a:pt x="5920" y="15099"/>
                  <a:pt x="6273" y="15378"/>
                  <a:pt x="6659" y="15622"/>
                </a:cubicBezTo>
                <a:cubicBezTo>
                  <a:pt x="8284" y="16650"/>
                  <a:pt x="10054" y="17300"/>
                  <a:pt x="11860" y="17810"/>
                </a:cubicBezTo>
                <a:cubicBezTo>
                  <a:pt x="13530" y="18282"/>
                  <a:pt x="15255" y="18689"/>
                  <a:pt x="16914" y="19210"/>
                </a:cubicBezTo>
                <a:cubicBezTo>
                  <a:pt x="18355" y="19662"/>
                  <a:pt x="19769" y="20219"/>
                  <a:pt x="21146" y="20875"/>
                </a:cubicBezTo>
                <a:close/>
              </a:path>
            </a:pathLst>
          </a:custGeom>
          <a:solidFill>
            <a:srgbClr val="DCDEE0"/>
          </a:solidFill>
          <a:ln w="12700">
            <a:miter lim="400000"/>
          </a:ln>
        </p:spPr>
        <p:txBody>
          <a:bodyPr lIns="50800" tIns="50800" rIns="50800" bIns="50800" anchor="ctr"/>
          <a:lstStyle/>
          <a:p>
            <a:pPr rtl="1"/>
            <a:endParaRPr/>
          </a:p>
        </p:txBody>
      </p:sp>
      <p:sp>
        <p:nvSpPr>
          <p:cNvPr id="307" name="Shape 307"/>
          <p:cNvSpPr/>
          <p:nvPr/>
        </p:nvSpPr>
        <p:spPr>
          <a:xfrm>
            <a:off x="781559" y="7554201"/>
            <a:ext cx="3667107" cy="4486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487" y="0"/>
                  <a:pt x="4174" y="4700"/>
                  <a:pt x="1646" y="14109"/>
                </a:cubicBezTo>
                <a:cubicBezTo>
                  <a:pt x="1019" y="16443"/>
                  <a:pt x="471" y="18952"/>
                  <a:pt x="0" y="21600"/>
                </a:cubicBezTo>
                <a:lnTo>
                  <a:pt x="21600" y="21600"/>
                </a:lnTo>
                <a:cubicBezTo>
                  <a:pt x="21129" y="18952"/>
                  <a:pt x="20579" y="16443"/>
                  <a:pt x="19952" y="14109"/>
                </a:cubicBezTo>
                <a:cubicBezTo>
                  <a:pt x="17425" y="4700"/>
                  <a:pt x="14113" y="0"/>
                  <a:pt x="10800" y="0"/>
                </a:cubicBezTo>
                <a:close/>
              </a:path>
            </a:pathLst>
          </a:custGeom>
          <a:solidFill>
            <a:srgbClr val="A0A5A3"/>
          </a:solidFill>
          <a:ln w="12700">
            <a:miter lim="400000"/>
          </a:ln>
        </p:spPr>
        <p:txBody>
          <a:bodyPr lIns="0" tIns="0" rIns="0" bIns="0"/>
          <a:lstStyle/>
          <a:p>
            <a:pPr rtl="1">
              <a:defRPr>
                <a:solidFill>
                  <a:srgbClr val="FFFFFF"/>
                </a:solidFill>
              </a:defRPr>
            </a:pPr>
            <a:endParaRPr/>
          </a:p>
        </p:txBody>
      </p:sp>
      <p:sp>
        <p:nvSpPr>
          <p:cNvPr id="308" name="Shape 308"/>
          <p:cNvSpPr/>
          <p:nvPr/>
        </p:nvSpPr>
        <p:spPr>
          <a:xfrm>
            <a:off x="3302443" y="5858585"/>
            <a:ext cx="780121" cy="680208"/>
          </a:xfrm>
          <a:custGeom>
            <a:avLst/>
            <a:gdLst/>
            <a:ahLst/>
            <a:cxnLst>
              <a:cxn ang="0">
                <a:pos x="wd2" y="hd2"/>
              </a:cxn>
              <a:cxn ang="5400000">
                <a:pos x="wd2" y="hd2"/>
              </a:cxn>
              <a:cxn ang="10800000">
                <a:pos x="wd2" y="hd2"/>
              </a:cxn>
              <a:cxn ang="16200000">
                <a:pos x="wd2" y="hd2"/>
              </a:cxn>
            </a:cxnLst>
            <a:rect l="0" t="0" r="r" b="b"/>
            <a:pathLst>
              <a:path w="21227" h="20875" extrusionOk="0">
                <a:moveTo>
                  <a:pt x="21146" y="20875"/>
                </a:moveTo>
                <a:cubicBezTo>
                  <a:pt x="21425" y="17545"/>
                  <a:pt x="20970" y="14211"/>
                  <a:pt x="19841" y="11163"/>
                </a:cubicBezTo>
                <a:cubicBezTo>
                  <a:pt x="18468" y="7457"/>
                  <a:pt x="16186" y="4443"/>
                  <a:pt x="13295" y="2485"/>
                </a:cubicBezTo>
                <a:cubicBezTo>
                  <a:pt x="9513" y="-76"/>
                  <a:pt x="4856" y="-725"/>
                  <a:pt x="493" y="854"/>
                </a:cubicBezTo>
                <a:cubicBezTo>
                  <a:pt x="787" y="993"/>
                  <a:pt x="1086" y="1123"/>
                  <a:pt x="1378" y="1269"/>
                </a:cubicBezTo>
                <a:cubicBezTo>
                  <a:pt x="8161" y="4651"/>
                  <a:pt x="14039" y="9797"/>
                  <a:pt x="18465" y="16228"/>
                </a:cubicBezTo>
                <a:cubicBezTo>
                  <a:pt x="15993" y="13303"/>
                  <a:pt x="13262" y="10634"/>
                  <a:pt x="10312" y="8259"/>
                </a:cubicBezTo>
                <a:cubicBezTo>
                  <a:pt x="7105" y="5675"/>
                  <a:pt x="3647" y="3465"/>
                  <a:pt x="11" y="1636"/>
                </a:cubicBezTo>
                <a:cubicBezTo>
                  <a:pt x="-175" y="6782"/>
                  <a:pt x="1883" y="11720"/>
                  <a:pt x="5569" y="14805"/>
                </a:cubicBezTo>
                <a:cubicBezTo>
                  <a:pt x="5920" y="15099"/>
                  <a:pt x="6273" y="15378"/>
                  <a:pt x="6659" y="15622"/>
                </a:cubicBezTo>
                <a:cubicBezTo>
                  <a:pt x="8284" y="16650"/>
                  <a:pt x="10054" y="17300"/>
                  <a:pt x="11860" y="17810"/>
                </a:cubicBezTo>
                <a:cubicBezTo>
                  <a:pt x="13530" y="18282"/>
                  <a:pt x="15255" y="18689"/>
                  <a:pt x="16914" y="19210"/>
                </a:cubicBezTo>
                <a:cubicBezTo>
                  <a:pt x="18355" y="19662"/>
                  <a:pt x="19769" y="20219"/>
                  <a:pt x="21146" y="20875"/>
                </a:cubicBezTo>
                <a:close/>
              </a:path>
            </a:pathLst>
          </a:custGeom>
          <a:solidFill>
            <a:srgbClr val="DCDEE0"/>
          </a:solidFill>
          <a:ln w="12700">
            <a:miter lim="400000"/>
          </a:ln>
        </p:spPr>
        <p:txBody>
          <a:bodyPr lIns="50800" tIns="50800" rIns="50800" bIns="50800" anchor="ctr"/>
          <a:lstStyle/>
          <a:p>
            <a:pPr rtl="1"/>
            <a:endParaRPr/>
          </a:p>
        </p:txBody>
      </p:sp>
      <p:sp>
        <p:nvSpPr>
          <p:cNvPr id="309" name="Shape 309"/>
          <p:cNvSpPr/>
          <p:nvPr/>
        </p:nvSpPr>
        <p:spPr>
          <a:xfrm>
            <a:off x="3493625" y="5270488"/>
            <a:ext cx="534596" cy="588098"/>
          </a:xfrm>
          <a:custGeom>
            <a:avLst/>
            <a:gdLst/>
            <a:ahLst/>
            <a:cxnLst>
              <a:cxn ang="0">
                <a:pos x="wd2" y="hd2"/>
              </a:cxn>
              <a:cxn ang="5400000">
                <a:pos x="wd2" y="hd2"/>
              </a:cxn>
              <a:cxn ang="10800000">
                <a:pos x="wd2" y="hd2"/>
              </a:cxn>
              <a:cxn ang="16200000">
                <a:pos x="wd2" y="hd2"/>
              </a:cxn>
            </a:cxnLst>
            <a:rect l="0" t="0" r="r" b="b"/>
            <a:pathLst>
              <a:path w="20718" h="21083" extrusionOk="0">
                <a:moveTo>
                  <a:pt x="20104" y="21083"/>
                </a:moveTo>
                <a:cubicBezTo>
                  <a:pt x="20906" y="18192"/>
                  <a:pt x="20920" y="15183"/>
                  <a:pt x="20167" y="12319"/>
                </a:cubicBezTo>
                <a:cubicBezTo>
                  <a:pt x="19250" y="8837"/>
                  <a:pt x="17253" y="5821"/>
                  <a:pt x="14442" y="3641"/>
                </a:cubicBezTo>
                <a:cubicBezTo>
                  <a:pt x="10765" y="788"/>
                  <a:pt x="5859" y="-517"/>
                  <a:pt x="932" y="188"/>
                </a:cubicBezTo>
                <a:cubicBezTo>
                  <a:pt x="1227" y="356"/>
                  <a:pt x="1529" y="519"/>
                  <a:pt x="1821" y="693"/>
                </a:cubicBezTo>
                <a:cubicBezTo>
                  <a:pt x="8599" y="4741"/>
                  <a:pt x="14138" y="10201"/>
                  <a:pt x="17923" y="16566"/>
                </a:cubicBezTo>
                <a:cubicBezTo>
                  <a:pt x="15709" y="13599"/>
                  <a:pt x="13177" y="10817"/>
                  <a:pt x="10366" y="8259"/>
                </a:cubicBezTo>
                <a:cubicBezTo>
                  <a:pt x="7309" y="5477"/>
                  <a:pt x="3927" y="2985"/>
                  <a:pt x="297" y="801"/>
                </a:cubicBezTo>
                <a:cubicBezTo>
                  <a:pt x="-680" y="5307"/>
                  <a:pt x="786" y="9983"/>
                  <a:pt x="4282" y="13282"/>
                </a:cubicBezTo>
                <a:cubicBezTo>
                  <a:pt x="4614" y="13595"/>
                  <a:pt x="4952" y="13897"/>
                  <a:pt x="5329" y="14173"/>
                </a:cubicBezTo>
                <a:cubicBezTo>
                  <a:pt x="6920" y="15335"/>
                  <a:pt x="8724" y="16186"/>
                  <a:pt x="10588" y="16920"/>
                </a:cubicBezTo>
                <a:cubicBezTo>
                  <a:pt x="12311" y="17598"/>
                  <a:pt x="14103" y="18229"/>
                  <a:pt x="15808" y="18949"/>
                </a:cubicBezTo>
                <a:cubicBezTo>
                  <a:pt x="17287" y="19575"/>
                  <a:pt x="18723" y="20288"/>
                  <a:pt x="20104" y="21083"/>
                </a:cubicBezTo>
                <a:close/>
              </a:path>
            </a:pathLst>
          </a:custGeom>
          <a:solidFill>
            <a:srgbClr val="BAD798"/>
          </a:solidFill>
          <a:ln w="12700">
            <a:miter lim="400000"/>
          </a:ln>
        </p:spPr>
        <p:txBody>
          <a:bodyPr lIns="50800" tIns="50800" rIns="50800" bIns="50800" anchor="ctr"/>
          <a:lstStyle/>
          <a:p>
            <a:pPr rtl="1">
              <a:defRPr>
                <a:solidFill>
                  <a:srgbClr val="FFFFFF"/>
                </a:solidFill>
              </a:defRPr>
            </a:pPr>
            <a:endParaRPr/>
          </a:p>
        </p:txBody>
      </p:sp>
      <p:sp>
        <p:nvSpPr>
          <p:cNvPr id="310" name="Shape 310"/>
          <p:cNvSpPr/>
          <p:nvPr/>
        </p:nvSpPr>
        <p:spPr>
          <a:xfrm>
            <a:off x="3001096" y="3054257"/>
            <a:ext cx="748877" cy="949111"/>
          </a:xfrm>
          <a:custGeom>
            <a:avLst/>
            <a:gdLst/>
            <a:ahLst/>
            <a:cxnLst>
              <a:cxn ang="0">
                <a:pos x="wd2" y="hd2"/>
              </a:cxn>
              <a:cxn ang="5400000">
                <a:pos x="wd2" y="hd2"/>
              </a:cxn>
              <a:cxn ang="10800000">
                <a:pos x="wd2" y="hd2"/>
              </a:cxn>
              <a:cxn ang="16200000">
                <a:pos x="wd2" y="hd2"/>
              </a:cxn>
            </a:cxnLst>
            <a:rect l="0" t="0" r="r" b="b"/>
            <a:pathLst>
              <a:path w="20494" h="21406" extrusionOk="0">
                <a:moveTo>
                  <a:pt x="19193" y="0"/>
                </a:moveTo>
                <a:cubicBezTo>
                  <a:pt x="20385" y="2643"/>
                  <a:pt x="20761" y="5470"/>
                  <a:pt x="20309" y="8230"/>
                </a:cubicBezTo>
                <a:cubicBezTo>
                  <a:pt x="19760" y="11586"/>
                  <a:pt x="18015" y="14603"/>
                  <a:pt x="15312" y="16909"/>
                </a:cubicBezTo>
                <a:cubicBezTo>
                  <a:pt x="11775" y="19925"/>
                  <a:pt x="6756" y="21600"/>
                  <a:pt x="1475" y="21388"/>
                </a:cubicBezTo>
                <a:cubicBezTo>
                  <a:pt x="1766" y="21202"/>
                  <a:pt x="2065" y="21022"/>
                  <a:pt x="2352" y="20832"/>
                </a:cubicBezTo>
                <a:cubicBezTo>
                  <a:pt x="9016" y="16409"/>
                  <a:pt x="14205" y="10771"/>
                  <a:pt x="17435" y="4444"/>
                </a:cubicBezTo>
                <a:cubicBezTo>
                  <a:pt x="15454" y="7435"/>
                  <a:pt x="13117" y="10280"/>
                  <a:pt x="10458" y="12941"/>
                </a:cubicBezTo>
                <a:cubicBezTo>
                  <a:pt x="7568" y="15834"/>
                  <a:pt x="4299" y="18485"/>
                  <a:pt x="731" y="20870"/>
                </a:cubicBezTo>
                <a:cubicBezTo>
                  <a:pt x="-839" y="16725"/>
                  <a:pt x="147" y="12197"/>
                  <a:pt x="3439" y="8777"/>
                </a:cubicBezTo>
                <a:cubicBezTo>
                  <a:pt x="3752" y="8452"/>
                  <a:pt x="4072" y="8137"/>
                  <a:pt x="4437" y="7844"/>
                </a:cubicBezTo>
                <a:cubicBezTo>
                  <a:pt x="5976" y="6606"/>
                  <a:pt x="7777" y="5642"/>
                  <a:pt x="9655" y="4782"/>
                </a:cubicBezTo>
                <a:cubicBezTo>
                  <a:pt x="11391" y="3987"/>
                  <a:pt x="13205" y="3231"/>
                  <a:pt x="14917" y="2398"/>
                </a:cubicBezTo>
                <a:cubicBezTo>
                  <a:pt x="16402" y="1675"/>
                  <a:pt x="17831" y="873"/>
                  <a:pt x="19193"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1" name="Shape 311"/>
          <p:cNvSpPr/>
          <p:nvPr/>
        </p:nvSpPr>
        <p:spPr>
          <a:xfrm>
            <a:off x="3113369" y="2661259"/>
            <a:ext cx="378149" cy="523187"/>
          </a:xfrm>
          <a:custGeom>
            <a:avLst/>
            <a:gdLst/>
            <a:ahLst/>
            <a:cxnLst>
              <a:cxn ang="0">
                <a:pos x="wd2" y="hd2"/>
              </a:cxn>
              <a:cxn ang="5400000">
                <a:pos x="wd2" y="hd2"/>
              </a:cxn>
              <a:cxn ang="10800000">
                <a:pos x="wd2" y="hd2"/>
              </a:cxn>
              <a:cxn ang="16200000">
                <a:pos x="wd2" y="hd2"/>
              </a:cxn>
            </a:cxnLst>
            <a:rect l="0" t="0" r="r" b="b"/>
            <a:pathLst>
              <a:path w="20562" h="21600" extrusionOk="0">
                <a:moveTo>
                  <a:pt x="18619" y="0"/>
                </a:moveTo>
                <a:cubicBezTo>
                  <a:pt x="20101" y="2482"/>
                  <a:pt x="20745" y="5186"/>
                  <a:pt x="20518" y="7871"/>
                </a:cubicBezTo>
                <a:cubicBezTo>
                  <a:pt x="20241" y="11137"/>
                  <a:pt x="18683" y="14141"/>
                  <a:pt x="16059" y="16514"/>
                </a:cubicBezTo>
                <a:cubicBezTo>
                  <a:pt x="12626" y="19618"/>
                  <a:pt x="7524" y="21511"/>
                  <a:pt x="1980" y="21600"/>
                </a:cubicBezTo>
                <a:cubicBezTo>
                  <a:pt x="2268" y="21405"/>
                  <a:pt x="2565" y="21215"/>
                  <a:pt x="2848" y="21016"/>
                </a:cubicBezTo>
                <a:cubicBezTo>
                  <a:pt x="9428" y="16382"/>
                  <a:pt x="14356" y="10659"/>
                  <a:pt x="17174" y="4382"/>
                </a:cubicBezTo>
                <a:cubicBezTo>
                  <a:pt x="15367" y="7374"/>
                  <a:pt x="13175" y="10247"/>
                  <a:pt x="10629" y="12959"/>
                </a:cubicBezTo>
                <a:cubicBezTo>
                  <a:pt x="7861" y="15909"/>
                  <a:pt x="4677" y="18646"/>
                  <a:pt x="1156" y="21142"/>
                </a:cubicBezTo>
                <a:cubicBezTo>
                  <a:pt x="-855" y="17234"/>
                  <a:pt x="-226" y="12814"/>
                  <a:pt x="2915" y="9335"/>
                </a:cubicBezTo>
                <a:cubicBezTo>
                  <a:pt x="3214" y="9004"/>
                  <a:pt x="3520" y="8684"/>
                  <a:pt x="3876" y="8380"/>
                </a:cubicBezTo>
                <a:cubicBezTo>
                  <a:pt x="5377" y="7102"/>
                  <a:pt x="7175" y="6072"/>
                  <a:pt x="9064" y="5139"/>
                </a:cubicBezTo>
                <a:cubicBezTo>
                  <a:pt x="10809" y="4276"/>
                  <a:pt x="12641" y="3447"/>
                  <a:pt x="14358" y="2549"/>
                </a:cubicBezTo>
                <a:cubicBezTo>
                  <a:pt x="15848" y="1769"/>
                  <a:pt x="17272" y="917"/>
                  <a:pt x="18619"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2" name="Shape 312"/>
          <p:cNvSpPr/>
          <p:nvPr/>
        </p:nvSpPr>
        <p:spPr>
          <a:xfrm>
            <a:off x="2756282" y="5259677"/>
            <a:ext cx="595861" cy="519548"/>
          </a:xfrm>
          <a:custGeom>
            <a:avLst/>
            <a:gdLst/>
            <a:ahLst/>
            <a:cxnLst>
              <a:cxn ang="0">
                <a:pos x="wd2" y="hd2"/>
              </a:cxn>
              <a:cxn ang="5400000">
                <a:pos x="wd2" y="hd2"/>
              </a:cxn>
              <a:cxn ang="10800000">
                <a:pos x="wd2" y="hd2"/>
              </a:cxn>
              <a:cxn ang="16200000">
                <a:pos x="wd2" y="hd2"/>
              </a:cxn>
            </a:cxnLst>
            <a:rect l="0" t="0" r="r" b="b"/>
            <a:pathLst>
              <a:path w="21227" h="20875" extrusionOk="0">
                <a:moveTo>
                  <a:pt x="21146" y="20875"/>
                </a:moveTo>
                <a:cubicBezTo>
                  <a:pt x="21425" y="17545"/>
                  <a:pt x="20970" y="14211"/>
                  <a:pt x="19841" y="11163"/>
                </a:cubicBezTo>
                <a:cubicBezTo>
                  <a:pt x="18468" y="7457"/>
                  <a:pt x="16186" y="4443"/>
                  <a:pt x="13295" y="2485"/>
                </a:cubicBezTo>
                <a:cubicBezTo>
                  <a:pt x="9513" y="-76"/>
                  <a:pt x="4856" y="-725"/>
                  <a:pt x="493" y="854"/>
                </a:cubicBezTo>
                <a:cubicBezTo>
                  <a:pt x="787" y="993"/>
                  <a:pt x="1086" y="1123"/>
                  <a:pt x="1378" y="1269"/>
                </a:cubicBezTo>
                <a:cubicBezTo>
                  <a:pt x="8161" y="4651"/>
                  <a:pt x="14039" y="9797"/>
                  <a:pt x="18465" y="16228"/>
                </a:cubicBezTo>
                <a:cubicBezTo>
                  <a:pt x="15993" y="13303"/>
                  <a:pt x="13262" y="10634"/>
                  <a:pt x="10312" y="8259"/>
                </a:cubicBezTo>
                <a:cubicBezTo>
                  <a:pt x="7105" y="5675"/>
                  <a:pt x="3647" y="3465"/>
                  <a:pt x="11" y="1636"/>
                </a:cubicBezTo>
                <a:cubicBezTo>
                  <a:pt x="-175" y="6782"/>
                  <a:pt x="1883" y="11720"/>
                  <a:pt x="5569" y="14805"/>
                </a:cubicBezTo>
                <a:cubicBezTo>
                  <a:pt x="5920" y="15099"/>
                  <a:pt x="6273" y="15378"/>
                  <a:pt x="6659" y="15622"/>
                </a:cubicBezTo>
                <a:cubicBezTo>
                  <a:pt x="8284" y="16650"/>
                  <a:pt x="10054" y="17300"/>
                  <a:pt x="11860" y="17810"/>
                </a:cubicBezTo>
                <a:cubicBezTo>
                  <a:pt x="13530" y="18282"/>
                  <a:pt x="15255" y="18689"/>
                  <a:pt x="16914" y="19210"/>
                </a:cubicBezTo>
                <a:cubicBezTo>
                  <a:pt x="18355" y="19662"/>
                  <a:pt x="19769" y="20219"/>
                  <a:pt x="21146" y="20875"/>
                </a:cubicBezTo>
                <a:close/>
              </a:path>
            </a:pathLst>
          </a:custGeom>
          <a:solidFill>
            <a:srgbClr val="DCDEE0"/>
          </a:solidFill>
          <a:ln w="12700">
            <a:miter lim="400000"/>
          </a:ln>
        </p:spPr>
        <p:txBody>
          <a:bodyPr lIns="50800" tIns="50800" rIns="50800" bIns="50800" anchor="ctr"/>
          <a:lstStyle/>
          <a:p>
            <a:pPr rtl="1"/>
            <a:endParaRPr/>
          </a:p>
        </p:txBody>
      </p:sp>
      <p:sp>
        <p:nvSpPr>
          <p:cNvPr id="313" name="Shape 313"/>
          <p:cNvSpPr/>
          <p:nvPr/>
        </p:nvSpPr>
        <p:spPr>
          <a:xfrm>
            <a:off x="1781681" y="5276521"/>
            <a:ext cx="595862" cy="519547"/>
          </a:xfrm>
          <a:custGeom>
            <a:avLst/>
            <a:gdLst/>
            <a:ahLst/>
            <a:cxnLst>
              <a:cxn ang="0">
                <a:pos x="wd2" y="hd2"/>
              </a:cxn>
              <a:cxn ang="5400000">
                <a:pos x="wd2" y="hd2"/>
              </a:cxn>
              <a:cxn ang="10800000">
                <a:pos x="wd2" y="hd2"/>
              </a:cxn>
              <a:cxn ang="16200000">
                <a:pos x="wd2" y="hd2"/>
              </a:cxn>
            </a:cxnLst>
            <a:rect l="0" t="0" r="r" b="b"/>
            <a:pathLst>
              <a:path w="21227" h="20875" extrusionOk="0">
                <a:moveTo>
                  <a:pt x="80" y="20875"/>
                </a:moveTo>
                <a:cubicBezTo>
                  <a:pt x="-199" y="17545"/>
                  <a:pt x="256" y="14211"/>
                  <a:pt x="1385" y="11163"/>
                </a:cubicBezTo>
                <a:cubicBezTo>
                  <a:pt x="2758" y="7457"/>
                  <a:pt x="5040" y="4443"/>
                  <a:pt x="7931" y="2485"/>
                </a:cubicBezTo>
                <a:cubicBezTo>
                  <a:pt x="11713" y="-76"/>
                  <a:pt x="16370" y="-725"/>
                  <a:pt x="20733" y="854"/>
                </a:cubicBezTo>
                <a:cubicBezTo>
                  <a:pt x="20439" y="993"/>
                  <a:pt x="20140" y="1123"/>
                  <a:pt x="19848" y="1269"/>
                </a:cubicBezTo>
                <a:cubicBezTo>
                  <a:pt x="13065" y="4651"/>
                  <a:pt x="7187" y="9797"/>
                  <a:pt x="2761" y="16228"/>
                </a:cubicBezTo>
                <a:cubicBezTo>
                  <a:pt x="5233" y="13303"/>
                  <a:pt x="7964" y="10634"/>
                  <a:pt x="10914" y="8259"/>
                </a:cubicBezTo>
                <a:cubicBezTo>
                  <a:pt x="14121" y="5675"/>
                  <a:pt x="17579" y="3465"/>
                  <a:pt x="21215" y="1636"/>
                </a:cubicBezTo>
                <a:cubicBezTo>
                  <a:pt x="21401" y="6782"/>
                  <a:pt x="19343" y="11720"/>
                  <a:pt x="15657" y="14805"/>
                </a:cubicBezTo>
                <a:cubicBezTo>
                  <a:pt x="15306" y="15099"/>
                  <a:pt x="14953" y="15378"/>
                  <a:pt x="14567" y="15622"/>
                </a:cubicBezTo>
                <a:cubicBezTo>
                  <a:pt x="12942" y="16650"/>
                  <a:pt x="11172" y="17300"/>
                  <a:pt x="9366" y="17810"/>
                </a:cubicBezTo>
                <a:cubicBezTo>
                  <a:pt x="7696" y="18282"/>
                  <a:pt x="5971" y="18689"/>
                  <a:pt x="4312" y="19210"/>
                </a:cubicBezTo>
                <a:cubicBezTo>
                  <a:pt x="2871" y="19662"/>
                  <a:pt x="1457" y="20219"/>
                  <a:pt x="80" y="20875"/>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4" name="Shape 314"/>
          <p:cNvSpPr/>
          <p:nvPr/>
        </p:nvSpPr>
        <p:spPr>
          <a:xfrm>
            <a:off x="1240724" y="5938915"/>
            <a:ext cx="595861" cy="519548"/>
          </a:xfrm>
          <a:custGeom>
            <a:avLst/>
            <a:gdLst/>
            <a:ahLst/>
            <a:cxnLst>
              <a:cxn ang="0">
                <a:pos x="wd2" y="hd2"/>
              </a:cxn>
              <a:cxn ang="5400000">
                <a:pos x="wd2" y="hd2"/>
              </a:cxn>
              <a:cxn ang="10800000">
                <a:pos x="wd2" y="hd2"/>
              </a:cxn>
              <a:cxn ang="16200000">
                <a:pos x="wd2" y="hd2"/>
              </a:cxn>
            </a:cxnLst>
            <a:rect l="0" t="0" r="r" b="b"/>
            <a:pathLst>
              <a:path w="21227" h="20875" extrusionOk="0">
                <a:moveTo>
                  <a:pt x="80" y="20875"/>
                </a:moveTo>
                <a:cubicBezTo>
                  <a:pt x="-199" y="17545"/>
                  <a:pt x="256" y="14211"/>
                  <a:pt x="1385" y="11163"/>
                </a:cubicBezTo>
                <a:cubicBezTo>
                  <a:pt x="2758" y="7457"/>
                  <a:pt x="5040" y="4443"/>
                  <a:pt x="7931" y="2485"/>
                </a:cubicBezTo>
                <a:cubicBezTo>
                  <a:pt x="11713" y="-76"/>
                  <a:pt x="16370" y="-725"/>
                  <a:pt x="20733" y="854"/>
                </a:cubicBezTo>
                <a:cubicBezTo>
                  <a:pt x="20439" y="993"/>
                  <a:pt x="20140" y="1123"/>
                  <a:pt x="19848" y="1269"/>
                </a:cubicBezTo>
                <a:cubicBezTo>
                  <a:pt x="13065" y="4651"/>
                  <a:pt x="7187" y="9797"/>
                  <a:pt x="2761" y="16228"/>
                </a:cubicBezTo>
                <a:cubicBezTo>
                  <a:pt x="5233" y="13303"/>
                  <a:pt x="7964" y="10634"/>
                  <a:pt x="10914" y="8259"/>
                </a:cubicBezTo>
                <a:cubicBezTo>
                  <a:pt x="14121" y="5675"/>
                  <a:pt x="17579" y="3465"/>
                  <a:pt x="21215" y="1636"/>
                </a:cubicBezTo>
                <a:cubicBezTo>
                  <a:pt x="21401" y="6782"/>
                  <a:pt x="19343" y="11720"/>
                  <a:pt x="15657" y="14805"/>
                </a:cubicBezTo>
                <a:cubicBezTo>
                  <a:pt x="15306" y="15099"/>
                  <a:pt x="14953" y="15378"/>
                  <a:pt x="14567" y="15622"/>
                </a:cubicBezTo>
                <a:cubicBezTo>
                  <a:pt x="12942" y="16650"/>
                  <a:pt x="11172" y="17300"/>
                  <a:pt x="9366" y="17810"/>
                </a:cubicBezTo>
                <a:cubicBezTo>
                  <a:pt x="7696" y="18282"/>
                  <a:pt x="5971" y="18689"/>
                  <a:pt x="4312" y="19210"/>
                </a:cubicBezTo>
                <a:cubicBezTo>
                  <a:pt x="2871" y="19662"/>
                  <a:pt x="1457" y="20219"/>
                  <a:pt x="80" y="20875"/>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5" name="Shape 315"/>
          <p:cNvSpPr/>
          <p:nvPr/>
        </p:nvSpPr>
        <p:spPr>
          <a:xfrm>
            <a:off x="1119956" y="5259677"/>
            <a:ext cx="595862" cy="519548"/>
          </a:xfrm>
          <a:custGeom>
            <a:avLst/>
            <a:gdLst/>
            <a:ahLst/>
            <a:cxnLst>
              <a:cxn ang="0">
                <a:pos x="wd2" y="hd2"/>
              </a:cxn>
              <a:cxn ang="5400000">
                <a:pos x="wd2" y="hd2"/>
              </a:cxn>
              <a:cxn ang="10800000">
                <a:pos x="wd2" y="hd2"/>
              </a:cxn>
              <a:cxn ang="16200000">
                <a:pos x="wd2" y="hd2"/>
              </a:cxn>
            </a:cxnLst>
            <a:rect l="0" t="0" r="r" b="b"/>
            <a:pathLst>
              <a:path w="21227" h="20875" extrusionOk="0">
                <a:moveTo>
                  <a:pt x="80" y="20875"/>
                </a:moveTo>
                <a:cubicBezTo>
                  <a:pt x="-199" y="17545"/>
                  <a:pt x="256" y="14211"/>
                  <a:pt x="1385" y="11163"/>
                </a:cubicBezTo>
                <a:cubicBezTo>
                  <a:pt x="2758" y="7457"/>
                  <a:pt x="5040" y="4443"/>
                  <a:pt x="7931" y="2485"/>
                </a:cubicBezTo>
                <a:cubicBezTo>
                  <a:pt x="11713" y="-76"/>
                  <a:pt x="16370" y="-725"/>
                  <a:pt x="20733" y="854"/>
                </a:cubicBezTo>
                <a:cubicBezTo>
                  <a:pt x="20439" y="993"/>
                  <a:pt x="20140" y="1123"/>
                  <a:pt x="19848" y="1269"/>
                </a:cubicBezTo>
                <a:cubicBezTo>
                  <a:pt x="13065" y="4651"/>
                  <a:pt x="7187" y="9797"/>
                  <a:pt x="2761" y="16228"/>
                </a:cubicBezTo>
                <a:cubicBezTo>
                  <a:pt x="5233" y="13303"/>
                  <a:pt x="7964" y="10634"/>
                  <a:pt x="10914" y="8259"/>
                </a:cubicBezTo>
                <a:cubicBezTo>
                  <a:pt x="14121" y="5675"/>
                  <a:pt x="17579" y="3465"/>
                  <a:pt x="21215" y="1636"/>
                </a:cubicBezTo>
                <a:cubicBezTo>
                  <a:pt x="21401" y="6782"/>
                  <a:pt x="19343" y="11720"/>
                  <a:pt x="15657" y="14805"/>
                </a:cubicBezTo>
                <a:cubicBezTo>
                  <a:pt x="15306" y="15099"/>
                  <a:pt x="14953" y="15378"/>
                  <a:pt x="14567" y="15622"/>
                </a:cubicBezTo>
                <a:cubicBezTo>
                  <a:pt x="12942" y="16650"/>
                  <a:pt x="11172" y="17300"/>
                  <a:pt x="9366" y="17810"/>
                </a:cubicBezTo>
                <a:cubicBezTo>
                  <a:pt x="7696" y="18282"/>
                  <a:pt x="5971" y="18689"/>
                  <a:pt x="4312" y="19210"/>
                </a:cubicBezTo>
                <a:cubicBezTo>
                  <a:pt x="2871" y="19662"/>
                  <a:pt x="1457" y="20219"/>
                  <a:pt x="80" y="20875"/>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6" name="Shape 316"/>
          <p:cNvSpPr/>
          <p:nvPr/>
        </p:nvSpPr>
        <p:spPr>
          <a:xfrm>
            <a:off x="1715816" y="3547140"/>
            <a:ext cx="595862" cy="755182"/>
          </a:xfrm>
          <a:custGeom>
            <a:avLst/>
            <a:gdLst/>
            <a:ahLst/>
            <a:cxnLst>
              <a:cxn ang="0">
                <a:pos x="wd2" y="hd2"/>
              </a:cxn>
              <a:cxn ang="5400000">
                <a:pos x="wd2" y="hd2"/>
              </a:cxn>
              <a:cxn ang="10800000">
                <a:pos x="wd2" y="hd2"/>
              </a:cxn>
              <a:cxn ang="16200000">
                <a:pos x="wd2" y="hd2"/>
              </a:cxn>
            </a:cxnLst>
            <a:rect l="0" t="0" r="r" b="b"/>
            <a:pathLst>
              <a:path w="20494" h="21406" extrusionOk="0">
                <a:moveTo>
                  <a:pt x="1302" y="0"/>
                </a:moveTo>
                <a:cubicBezTo>
                  <a:pt x="110" y="2643"/>
                  <a:pt x="-266" y="5470"/>
                  <a:pt x="186" y="8230"/>
                </a:cubicBezTo>
                <a:cubicBezTo>
                  <a:pt x="735" y="11586"/>
                  <a:pt x="2480" y="14603"/>
                  <a:pt x="5183" y="16909"/>
                </a:cubicBezTo>
                <a:cubicBezTo>
                  <a:pt x="8720" y="19925"/>
                  <a:pt x="13739" y="21600"/>
                  <a:pt x="19020" y="21388"/>
                </a:cubicBezTo>
                <a:cubicBezTo>
                  <a:pt x="18729" y="21202"/>
                  <a:pt x="18430" y="21022"/>
                  <a:pt x="18143" y="20832"/>
                </a:cubicBezTo>
                <a:cubicBezTo>
                  <a:pt x="11479" y="16409"/>
                  <a:pt x="6290" y="10771"/>
                  <a:pt x="3060" y="4444"/>
                </a:cubicBezTo>
                <a:cubicBezTo>
                  <a:pt x="5041" y="7435"/>
                  <a:pt x="7378" y="10280"/>
                  <a:pt x="10037" y="12941"/>
                </a:cubicBezTo>
                <a:cubicBezTo>
                  <a:pt x="12927" y="15834"/>
                  <a:pt x="16196" y="18485"/>
                  <a:pt x="19764" y="20870"/>
                </a:cubicBezTo>
                <a:cubicBezTo>
                  <a:pt x="21334" y="16725"/>
                  <a:pt x="20348" y="12197"/>
                  <a:pt x="17056" y="8777"/>
                </a:cubicBezTo>
                <a:cubicBezTo>
                  <a:pt x="16743" y="8452"/>
                  <a:pt x="16423" y="8137"/>
                  <a:pt x="16058" y="7844"/>
                </a:cubicBezTo>
                <a:cubicBezTo>
                  <a:pt x="14519" y="6606"/>
                  <a:pt x="12718" y="5642"/>
                  <a:pt x="10840" y="4782"/>
                </a:cubicBezTo>
                <a:cubicBezTo>
                  <a:pt x="9104" y="3987"/>
                  <a:pt x="7290" y="3231"/>
                  <a:pt x="5578" y="2398"/>
                </a:cubicBezTo>
                <a:cubicBezTo>
                  <a:pt x="4093" y="1675"/>
                  <a:pt x="2664" y="873"/>
                  <a:pt x="1302"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7" name="Shape 317"/>
          <p:cNvSpPr/>
          <p:nvPr/>
        </p:nvSpPr>
        <p:spPr>
          <a:xfrm>
            <a:off x="1836584" y="2763206"/>
            <a:ext cx="595862" cy="755182"/>
          </a:xfrm>
          <a:custGeom>
            <a:avLst/>
            <a:gdLst/>
            <a:ahLst/>
            <a:cxnLst>
              <a:cxn ang="0">
                <a:pos x="wd2" y="hd2"/>
              </a:cxn>
              <a:cxn ang="5400000">
                <a:pos x="wd2" y="hd2"/>
              </a:cxn>
              <a:cxn ang="10800000">
                <a:pos x="wd2" y="hd2"/>
              </a:cxn>
              <a:cxn ang="16200000">
                <a:pos x="wd2" y="hd2"/>
              </a:cxn>
            </a:cxnLst>
            <a:rect l="0" t="0" r="r" b="b"/>
            <a:pathLst>
              <a:path w="20494" h="21406" extrusionOk="0">
                <a:moveTo>
                  <a:pt x="1302" y="0"/>
                </a:moveTo>
                <a:cubicBezTo>
                  <a:pt x="110" y="2643"/>
                  <a:pt x="-266" y="5470"/>
                  <a:pt x="186" y="8230"/>
                </a:cubicBezTo>
                <a:cubicBezTo>
                  <a:pt x="735" y="11586"/>
                  <a:pt x="2480" y="14603"/>
                  <a:pt x="5183" y="16909"/>
                </a:cubicBezTo>
                <a:cubicBezTo>
                  <a:pt x="8720" y="19925"/>
                  <a:pt x="13739" y="21600"/>
                  <a:pt x="19020" y="21388"/>
                </a:cubicBezTo>
                <a:cubicBezTo>
                  <a:pt x="18729" y="21202"/>
                  <a:pt x="18430" y="21022"/>
                  <a:pt x="18143" y="20832"/>
                </a:cubicBezTo>
                <a:cubicBezTo>
                  <a:pt x="11479" y="16409"/>
                  <a:pt x="6290" y="10771"/>
                  <a:pt x="3060" y="4444"/>
                </a:cubicBezTo>
                <a:cubicBezTo>
                  <a:pt x="5041" y="7435"/>
                  <a:pt x="7378" y="10280"/>
                  <a:pt x="10037" y="12941"/>
                </a:cubicBezTo>
                <a:cubicBezTo>
                  <a:pt x="12927" y="15834"/>
                  <a:pt x="16196" y="18485"/>
                  <a:pt x="19764" y="20870"/>
                </a:cubicBezTo>
                <a:cubicBezTo>
                  <a:pt x="21334" y="16725"/>
                  <a:pt x="20348" y="12197"/>
                  <a:pt x="17056" y="8777"/>
                </a:cubicBezTo>
                <a:cubicBezTo>
                  <a:pt x="16743" y="8452"/>
                  <a:pt x="16423" y="8137"/>
                  <a:pt x="16058" y="7844"/>
                </a:cubicBezTo>
                <a:cubicBezTo>
                  <a:pt x="14519" y="6606"/>
                  <a:pt x="12718" y="5642"/>
                  <a:pt x="10840" y="4782"/>
                </a:cubicBezTo>
                <a:cubicBezTo>
                  <a:pt x="9104" y="3987"/>
                  <a:pt x="7290" y="3231"/>
                  <a:pt x="5578" y="2398"/>
                </a:cubicBezTo>
                <a:cubicBezTo>
                  <a:pt x="4093" y="1675"/>
                  <a:pt x="2664" y="873"/>
                  <a:pt x="1302"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8" name="Shape 318"/>
          <p:cNvSpPr/>
          <p:nvPr/>
        </p:nvSpPr>
        <p:spPr>
          <a:xfrm>
            <a:off x="2537462" y="3338374"/>
            <a:ext cx="324151" cy="589175"/>
          </a:xfrm>
          <a:custGeom>
            <a:avLst/>
            <a:gdLst/>
            <a:ahLst/>
            <a:cxnLst>
              <a:cxn ang="0">
                <a:pos x="wd2" y="hd2"/>
              </a:cxn>
              <a:cxn ang="5400000">
                <a:pos x="wd2" y="hd2"/>
              </a:cxn>
              <a:cxn ang="10800000">
                <a:pos x="wd2" y="hd2"/>
              </a:cxn>
              <a:cxn ang="16200000">
                <a:pos x="wd2" y="hd2"/>
              </a:cxn>
            </a:cxnLst>
            <a:rect l="0" t="0" r="r" b="b"/>
            <a:pathLst>
              <a:path w="20079" h="21600" extrusionOk="0">
                <a:moveTo>
                  <a:pt x="6091" y="0"/>
                </a:moveTo>
                <a:cubicBezTo>
                  <a:pt x="3401" y="1822"/>
                  <a:pt x="1529" y="3996"/>
                  <a:pt x="616" y="6324"/>
                </a:cubicBezTo>
                <a:cubicBezTo>
                  <a:pt x="-494" y="9155"/>
                  <a:pt x="-94" y="12012"/>
                  <a:pt x="1743" y="14540"/>
                </a:cubicBezTo>
                <a:cubicBezTo>
                  <a:pt x="4145" y="17846"/>
                  <a:pt x="8892" y="20447"/>
                  <a:pt x="14902" y="21600"/>
                </a:cubicBezTo>
                <a:cubicBezTo>
                  <a:pt x="14671" y="21378"/>
                  <a:pt x="14430" y="21159"/>
                  <a:pt x="14207" y="20934"/>
                </a:cubicBezTo>
                <a:cubicBezTo>
                  <a:pt x="9033" y="15715"/>
                  <a:pt x="6132" y="9892"/>
                  <a:pt x="5773" y="4007"/>
                </a:cubicBezTo>
                <a:cubicBezTo>
                  <a:pt x="6449" y="6902"/>
                  <a:pt x="7599" y="9771"/>
                  <a:pt x="9203" y="12572"/>
                </a:cubicBezTo>
                <a:cubicBezTo>
                  <a:pt x="10947" y="15618"/>
                  <a:pt x="13237" y="18564"/>
                  <a:pt x="15999" y="21371"/>
                </a:cubicBezTo>
                <a:cubicBezTo>
                  <a:pt x="19882" y="18438"/>
                  <a:pt x="21106" y="14558"/>
                  <a:pt x="19184" y="10989"/>
                </a:cubicBezTo>
                <a:cubicBezTo>
                  <a:pt x="19002" y="10650"/>
                  <a:pt x="18806" y="10317"/>
                  <a:pt x="18549" y="9990"/>
                </a:cubicBezTo>
                <a:cubicBezTo>
                  <a:pt x="17465" y="8612"/>
                  <a:pt x="15948" y="7387"/>
                  <a:pt x="14292" y="6226"/>
                </a:cubicBezTo>
                <a:cubicBezTo>
                  <a:pt x="12760" y="5154"/>
                  <a:pt x="11121" y="4092"/>
                  <a:pt x="9637" y="2995"/>
                </a:cubicBezTo>
                <a:cubicBezTo>
                  <a:pt x="8348" y="2043"/>
                  <a:pt x="7163" y="1042"/>
                  <a:pt x="6091" y="0"/>
                </a:cubicBezTo>
                <a:close/>
              </a:path>
            </a:pathLst>
          </a:custGeom>
          <a:solidFill>
            <a:srgbClr val="C5C7C8"/>
          </a:solidFill>
          <a:ln w="12700">
            <a:miter lim="400000"/>
          </a:ln>
        </p:spPr>
        <p:txBody>
          <a:bodyPr lIns="50800" tIns="50800" rIns="50800" bIns="50800" anchor="ctr"/>
          <a:lstStyle/>
          <a:p>
            <a:pPr rtl="1">
              <a:defRPr>
                <a:solidFill>
                  <a:srgbClr val="FFFFFF"/>
                </a:solidFill>
              </a:defRPr>
            </a:pPr>
            <a:endParaRPr/>
          </a:p>
        </p:txBody>
      </p:sp>
      <p:sp>
        <p:nvSpPr>
          <p:cNvPr id="319" name="Shape 319"/>
          <p:cNvSpPr/>
          <p:nvPr/>
        </p:nvSpPr>
        <p:spPr>
          <a:xfrm>
            <a:off x="4370082" y="4826722"/>
            <a:ext cx="313456" cy="353334"/>
          </a:xfrm>
          <a:custGeom>
            <a:avLst/>
            <a:gdLst/>
            <a:ahLst/>
            <a:cxnLst>
              <a:cxn ang="0">
                <a:pos x="wd2" y="hd2"/>
              </a:cxn>
              <a:cxn ang="5400000">
                <a:pos x="wd2" y="hd2"/>
              </a:cxn>
              <a:cxn ang="10800000">
                <a:pos x="wd2" y="hd2"/>
              </a:cxn>
              <a:cxn ang="16200000">
                <a:pos x="wd2" y="hd2"/>
              </a:cxn>
            </a:cxnLst>
            <a:rect l="0" t="0" r="r" b="b"/>
            <a:pathLst>
              <a:path w="20656" h="21128" extrusionOk="0">
                <a:moveTo>
                  <a:pt x="19947" y="21128"/>
                </a:moveTo>
                <a:cubicBezTo>
                  <a:pt x="20811" y="18280"/>
                  <a:pt x="20883" y="15303"/>
                  <a:pt x="20177" y="12457"/>
                </a:cubicBezTo>
                <a:cubicBezTo>
                  <a:pt x="19320" y="8997"/>
                  <a:pt x="17363" y="5981"/>
                  <a:pt x="14569" y="3779"/>
                </a:cubicBezTo>
                <a:cubicBezTo>
                  <a:pt x="10914" y="898"/>
                  <a:pt x="5989" y="-472"/>
                  <a:pt x="1006" y="147"/>
                </a:cubicBezTo>
                <a:cubicBezTo>
                  <a:pt x="1301" y="318"/>
                  <a:pt x="1603" y="483"/>
                  <a:pt x="1894" y="661"/>
                </a:cubicBezTo>
                <a:cubicBezTo>
                  <a:pt x="8654" y="4774"/>
                  <a:pt x="14137" y="10266"/>
                  <a:pt x="17834" y="16624"/>
                </a:cubicBezTo>
                <a:cubicBezTo>
                  <a:pt x="15657" y="13653"/>
                  <a:pt x="13156" y="10860"/>
                  <a:pt x="10369" y="8283"/>
                </a:cubicBezTo>
                <a:cubicBezTo>
                  <a:pt x="7338" y="5482"/>
                  <a:pt x="3974" y="2962"/>
                  <a:pt x="354" y="743"/>
                </a:cubicBezTo>
                <a:cubicBezTo>
                  <a:pt x="-717" y="5186"/>
                  <a:pt x="673" y="9836"/>
                  <a:pt x="4136" y="13156"/>
                </a:cubicBezTo>
                <a:cubicBezTo>
                  <a:pt x="4465" y="13472"/>
                  <a:pt x="4800" y="13776"/>
                  <a:pt x="5176" y="14055"/>
                </a:cubicBezTo>
                <a:cubicBezTo>
                  <a:pt x="6758" y="15230"/>
                  <a:pt x="8562" y="16101"/>
                  <a:pt x="10428" y="16857"/>
                </a:cubicBezTo>
                <a:cubicBezTo>
                  <a:pt x="12153" y="17556"/>
                  <a:pt x="13949" y="18208"/>
                  <a:pt x="15654" y="18948"/>
                </a:cubicBezTo>
                <a:cubicBezTo>
                  <a:pt x="17135" y="19591"/>
                  <a:pt x="18569" y="20319"/>
                  <a:pt x="19947" y="21128"/>
                </a:cubicBezTo>
                <a:close/>
              </a:path>
            </a:pathLst>
          </a:custGeom>
          <a:solidFill>
            <a:srgbClr val="BAD799"/>
          </a:solidFill>
          <a:ln w="12700">
            <a:miter lim="400000"/>
          </a:ln>
        </p:spPr>
        <p:txBody>
          <a:bodyPr lIns="50800" tIns="50800" rIns="50800" bIns="50800" anchor="ctr"/>
          <a:lstStyle/>
          <a:p>
            <a:pPr rtl="1"/>
            <a:endParaRPr/>
          </a:p>
        </p:txBody>
      </p:sp>
      <p:sp>
        <p:nvSpPr>
          <p:cNvPr id="320" name="Shape 320"/>
          <p:cNvSpPr/>
          <p:nvPr/>
        </p:nvSpPr>
        <p:spPr>
          <a:xfrm>
            <a:off x="4448665" y="4125654"/>
            <a:ext cx="313457" cy="353335"/>
          </a:xfrm>
          <a:custGeom>
            <a:avLst/>
            <a:gdLst/>
            <a:ahLst/>
            <a:cxnLst>
              <a:cxn ang="0">
                <a:pos x="wd2" y="hd2"/>
              </a:cxn>
              <a:cxn ang="5400000">
                <a:pos x="wd2" y="hd2"/>
              </a:cxn>
              <a:cxn ang="10800000">
                <a:pos x="wd2" y="hd2"/>
              </a:cxn>
              <a:cxn ang="16200000">
                <a:pos x="wd2" y="hd2"/>
              </a:cxn>
            </a:cxnLst>
            <a:rect l="0" t="0" r="r" b="b"/>
            <a:pathLst>
              <a:path w="20656" h="21128" extrusionOk="0">
                <a:moveTo>
                  <a:pt x="19947" y="21128"/>
                </a:moveTo>
                <a:cubicBezTo>
                  <a:pt x="20811" y="18280"/>
                  <a:pt x="20883" y="15303"/>
                  <a:pt x="20177" y="12457"/>
                </a:cubicBezTo>
                <a:cubicBezTo>
                  <a:pt x="19320" y="8997"/>
                  <a:pt x="17363" y="5981"/>
                  <a:pt x="14569" y="3779"/>
                </a:cubicBezTo>
                <a:cubicBezTo>
                  <a:pt x="10914" y="898"/>
                  <a:pt x="5989" y="-472"/>
                  <a:pt x="1006" y="147"/>
                </a:cubicBezTo>
                <a:cubicBezTo>
                  <a:pt x="1301" y="318"/>
                  <a:pt x="1603" y="483"/>
                  <a:pt x="1894" y="661"/>
                </a:cubicBezTo>
                <a:cubicBezTo>
                  <a:pt x="8654" y="4774"/>
                  <a:pt x="14137" y="10266"/>
                  <a:pt x="17834" y="16624"/>
                </a:cubicBezTo>
                <a:cubicBezTo>
                  <a:pt x="15657" y="13653"/>
                  <a:pt x="13156" y="10860"/>
                  <a:pt x="10369" y="8283"/>
                </a:cubicBezTo>
                <a:cubicBezTo>
                  <a:pt x="7338" y="5482"/>
                  <a:pt x="3974" y="2962"/>
                  <a:pt x="354" y="743"/>
                </a:cubicBezTo>
                <a:cubicBezTo>
                  <a:pt x="-717" y="5186"/>
                  <a:pt x="673" y="9836"/>
                  <a:pt x="4136" y="13156"/>
                </a:cubicBezTo>
                <a:cubicBezTo>
                  <a:pt x="4465" y="13472"/>
                  <a:pt x="4800" y="13776"/>
                  <a:pt x="5176" y="14055"/>
                </a:cubicBezTo>
                <a:cubicBezTo>
                  <a:pt x="6758" y="15230"/>
                  <a:pt x="8562" y="16101"/>
                  <a:pt x="10428" y="16857"/>
                </a:cubicBezTo>
                <a:cubicBezTo>
                  <a:pt x="12153" y="17556"/>
                  <a:pt x="13949" y="18208"/>
                  <a:pt x="15654" y="18948"/>
                </a:cubicBezTo>
                <a:cubicBezTo>
                  <a:pt x="17135" y="19591"/>
                  <a:pt x="18569" y="20319"/>
                  <a:pt x="19947" y="21128"/>
                </a:cubicBezTo>
                <a:close/>
              </a:path>
            </a:pathLst>
          </a:custGeom>
          <a:solidFill>
            <a:srgbClr val="BAD798"/>
          </a:solidFill>
          <a:ln w="12700">
            <a:miter lim="400000"/>
          </a:ln>
        </p:spPr>
        <p:txBody>
          <a:bodyPr lIns="0" tIns="0" rIns="0" bIns="0" anchor="ctr"/>
          <a:lstStyle/>
          <a:p>
            <a:pPr rtl="1">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Growth Diagram &amp; Text">
    <p:spTree>
      <p:nvGrpSpPr>
        <p:cNvPr id="1" name=""/>
        <p:cNvGrpSpPr/>
        <p:nvPr/>
      </p:nvGrpSpPr>
      <p:grpSpPr>
        <a:xfrm>
          <a:off x="0" y="0"/>
          <a:ext cx="0" cy="0"/>
          <a:chOff x="0" y="0"/>
          <a:chExt cx="0" cy="0"/>
        </a:xfrm>
      </p:grpSpPr>
      <p:sp>
        <p:nvSpPr>
          <p:cNvPr id="383" name="Shape 383"/>
          <p:cNvSpPr>
            <a:spLocks noGrp="1"/>
          </p:cNvSpPr>
          <p:nvPr>
            <p:ph type="sldNum" sz="quarter" idx="2"/>
          </p:nvPr>
        </p:nvSpPr>
        <p:spPr>
          <a:xfrm>
            <a:off x="6361335" y="8890000"/>
            <a:ext cx="282129" cy="276999"/>
          </a:xfrm>
          <a:prstGeom prst="rect">
            <a:avLst/>
          </a:prstGeom>
        </p:spPr>
        <p:txBody>
          <a:bodyPr/>
          <a:lstStyle>
            <a:lvl1pPr rtl="1">
              <a:defRPr/>
            </a:lvl1pPr>
          </a:lstStyle>
          <a:p>
            <a:fld id="{86CB4B4D-7CA3-9044-876B-883B54F8677D}" type="slidenum">
              <a:rPr lang="ar-EG" smtClean="0"/>
              <a:pPr/>
              <a:t>‹#›</a:t>
            </a:fld>
            <a:endParaRPr lang="ar-EG"/>
          </a:p>
        </p:txBody>
      </p:sp>
      <p:sp>
        <p:nvSpPr>
          <p:cNvPr id="384" name="Shape 384"/>
          <p:cNvSpPr/>
          <p:nvPr/>
        </p:nvSpPr>
        <p:spPr>
          <a:xfrm>
            <a:off x="0" y="3302000"/>
            <a:ext cx="13004800" cy="5080000"/>
          </a:xfrm>
          <a:prstGeom prst="rect">
            <a:avLst/>
          </a:prstGeom>
          <a:solidFill>
            <a:srgbClr val="F6F6F6"/>
          </a:solidFill>
          <a:ln w="12700">
            <a:miter lim="400000"/>
          </a:ln>
        </p:spPr>
        <p:txBody>
          <a:bodyPr lIns="0" tIns="0" rIns="0" bIns="0" anchor="ctr"/>
          <a:lstStyle/>
          <a:p>
            <a:pPr algn="r" rtl="1"/>
            <a:endParaRPr/>
          </a:p>
        </p:txBody>
      </p:sp>
      <p:sp>
        <p:nvSpPr>
          <p:cNvPr id="385" name="Shape 385"/>
          <p:cNvSpPr/>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rtl="1">
              <a:defRPr sz="1800" cap="all" spc="0">
                <a:solidFill>
                  <a:srgbClr val="C5C7C8"/>
                </a:solidFill>
              </a:defRPr>
            </a:pPr>
            <a:endParaRPr/>
          </a:p>
        </p:txBody>
      </p:sp>
      <p:sp>
        <p:nvSpPr>
          <p:cNvPr id="386" name="Shape 386"/>
          <p:cNvSpPr>
            <a:spLocks noGrp="1"/>
          </p:cNvSpPr>
          <p:nvPr>
            <p:ph type="body" sz="quarter" idx="13" hasCustomPrompt="1"/>
          </p:nvPr>
        </p:nvSpPr>
        <p:spPr>
          <a:xfrm>
            <a:off x="4610608" y="1678430"/>
            <a:ext cx="3783584" cy="375148"/>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p>
        </p:txBody>
      </p:sp>
      <p:sp>
        <p:nvSpPr>
          <p:cNvPr id="387" name="Shape 387"/>
          <p:cNvSpPr/>
          <p:nvPr/>
        </p:nvSpPr>
        <p:spPr>
          <a:xfrm rot="20160000">
            <a:off x="1050313" y="4853001"/>
            <a:ext cx="3806103" cy="637777"/>
          </a:xfrm>
          <a:prstGeom prst="rightArrow">
            <a:avLst>
              <a:gd name="adj1" fmla="val 19312"/>
              <a:gd name="adj2" fmla="val 83459"/>
            </a:avLst>
          </a:prstGeom>
          <a:solidFill>
            <a:srgbClr val="F8D975"/>
          </a:solidFill>
          <a:ln w="12700">
            <a:miter lim="400000"/>
          </a:ln>
        </p:spPr>
        <p:txBody>
          <a:bodyPr lIns="0" tIns="0" rIns="0" bIns="0"/>
          <a:lstStyle/>
          <a:p>
            <a:pPr rtl="1">
              <a:defRPr>
                <a:solidFill>
                  <a:srgbClr val="FFFFFF"/>
                </a:solidFill>
              </a:defRPr>
            </a:pPr>
            <a:endParaRPr/>
          </a:p>
        </p:txBody>
      </p:sp>
      <p:sp>
        <p:nvSpPr>
          <p:cNvPr id="388" name="Shape 388"/>
          <p:cNvSpPr/>
          <p:nvPr/>
        </p:nvSpPr>
        <p:spPr>
          <a:xfrm>
            <a:off x="1311959" y="6468754"/>
            <a:ext cx="902317" cy="1056287"/>
          </a:xfrm>
          <a:prstGeom prst="rect">
            <a:avLst/>
          </a:prstGeom>
          <a:solidFill>
            <a:srgbClr val="DCDEE0"/>
          </a:solidFill>
          <a:ln w="12700">
            <a:miter lim="400000"/>
          </a:ln>
        </p:spPr>
        <p:txBody>
          <a:bodyPr lIns="0" tIns="0" rIns="0" bIns="0"/>
          <a:lstStyle/>
          <a:p>
            <a:pPr rtl="1"/>
            <a:endParaRPr/>
          </a:p>
        </p:txBody>
      </p:sp>
      <p:sp>
        <p:nvSpPr>
          <p:cNvPr id="389" name="Shape 389"/>
          <p:cNvSpPr/>
          <p:nvPr/>
        </p:nvSpPr>
        <p:spPr>
          <a:xfrm>
            <a:off x="2452579" y="5956024"/>
            <a:ext cx="902316" cy="1569017"/>
          </a:xfrm>
          <a:prstGeom prst="rect">
            <a:avLst/>
          </a:prstGeom>
          <a:solidFill>
            <a:srgbClr val="C5C7C8"/>
          </a:solidFill>
          <a:ln w="12700">
            <a:miter lim="400000"/>
          </a:ln>
        </p:spPr>
        <p:txBody>
          <a:bodyPr lIns="0" tIns="0" rIns="0" bIns="0"/>
          <a:lstStyle/>
          <a:p>
            <a:pPr rtl="1">
              <a:defRPr>
                <a:solidFill>
                  <a:srgbClr val="FFFFFF"/>
                </a:solidFill>
              </a:defRPr>
            </a:pPr>
            <a:endParaRPr/>
          </a:p>
        </p:txBody>
      </p:sp>
      <p:sp>
        <p:nvSpPr>
          <p:cNvPr id="390" name="Shape 390"/>
          <p:cNvSpPr/>
          <p:nvPr/>
        </p:nvSpPr>
        <p:spPr>
          <a:xfrm>
            <a:off x="3600843" y="5451130"/>
            <a:ext cx="902316" cy="2073910"/>
          </a:xfrm>
          <a:prstGeom prst="rect">
            <a:avLst/>
          </a:prstGeom>
          <a:solidFill>
            <a:srgbClr val="A0A5A3"/>
          </a:solidFill>
          <a:ln w="12700">
            <a:miter lim="400000"/>
          </a:ln>
        </p:spPr>
        <p:txBody>
          <a:bodyPr lIns="0" tIns="0" rIns="0" bIns="0"/>
          <a:lstStyle/>
          <a:p>
            <a:pPr rtl="1">
              <a:defRPr>
                <a:solidFill>
                  <a:srgbClr val="FFFFFF"/>
                </a:solidFill>
              </a:defRPr>
            </a:pPr>
            <a:endParaRPr/>
          </a:p>
        </p:txBody>
      </p:sp>
      <p:sp>
        <p:nvSpPr>
          <p:cNvPr id="391" name="Shape 391"/>
          <p:cNvSpPr>
            <a:spLocks noGrp="1"/>
          </p:cNvSpPr>
          <p:nvPr>
            <p:ph type="body" sz="quarter" idx="14" hasCustomPrompt="1"/>
          </p:nvPr>
        </p:nvSpPr>
        <p:spPr>
          <a:xfrm>
            <a:off x="5867399" y="7176038"/>
            <a:ext cx="6350001" cy="387103"/>
          </a:xfrm>
          <a:prstGeom prst="rect">
            <a:avLst/>
          </a:prstGeom>
        </p:spPr>
        <p:txBody>
          <a:bodyPr anchor="ctr"/>
          <a:lstStyle>
            <a:lvl1pPr algn="r" rtl="1">
              <a:defRPr sz="2400">
                <a:solidFill>
                  <a:srgbClr val="0E73E6"/>
                </a:solidFill>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p>
        </p:txBody>
      </p:sp>
      <p:sp>
        <p:nvSpPr>
          <p:cNvPr id="392" name="Shape 392"/>
          <p:cNvSpPr>
            <a:spLocks noGrp="1"/>
          </p:cNvSpPr>
          <p:nvPr>
            <p:ph type="body" sz="quarter" idx="1" hasCustomPrompt="1"/>
          </p:nvPr>
        </p:nvSpPr>
        <p:spPr>
          <a:xfrm>
            <a:off x="5867398" y="3968354"/>
            <a:ext cx="6350002" cy="2799131"/>
          </a:xfrm>
          <a:prstGeom prst="rect">
            <a:avLst/>
          </a:prstGeom>
        </p:spPr>
        <p:txBody>
          <a:bodyPr/>
          <a:lstStyle>
            <a:lvl1pPr algn="just" rtl="1">
              <a:defRPr sz="2000">
                <a:latin typeface="Helvetica Neue W23 for SKY Reg" panose="020B0604020202020204" pitchFamily="34" charset="-78"/>
                <a:cs typeface="Helvetica Neue W23 for SKY Reg" panose="020B0604020202020204" pitchFamily="34" charset="-78"/>
              </a:defRPr>
            </a:lvl1pPr>
            <a:lvl2pPr algn="r" rtl="1">
              <a:defRPr/>
            </a:lvl2pPr>
            <a:lvl3pPr algn="r" rtl="1">
              <a:defRPr/>
            </a:lvl3pPr>
            <a:lvl4pPr algn="r" rtl="1">
              <a:defRPr/>
            </a:lvl4pPr>
            <a:lvl5pPr algn="l"/>
          </a:lstStyle>
          <a:p>
            <a:r>
              <a:rPr lang="ar-EG"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393" name="Shape 393"/>
          <p:cNvSpPr>
            <a:spLocks noGrp="1"/>
          </p:cNvSpPr>
          <p:nvPr>
            <p:ph type="title" hasCustomPrompt="1"/>
          </p:nvPr>
        </p:nvSpPr>
        <p:spPr>
          <a:xfrm>
            <a:off x="787400" y="2285082"/>
            <a:ext cx="11430000" cy="566771"/>
          </a:xfrm>
          <a:prstGeom prst="rect">
            <a:avLst/>
          </a:prstGeom>
        </p:spPr>
        <p:txBody>
          <a:bodyPr/>
          <a:lstStyle>
            <a:lvl1pPr rtl="1">
              <a:defRPr sz="3500" spc="0">
                <a:latin typeface="Helvetica Neue W23 for SKY Bd" panose="020B0804020202020204" pitchFamily="34" charset="-78"/>
                <a:cs typeface="Helvetica Neue W23 for SKY Bd" panose="020B0804020202020204" pitchFamily="34" charset="-78"/>
              </a:defRPr>
            </a:lvl1pPr>
          </a:lstStyle>
          <a:p>
            <a:r>
              <a:rPr lang="ar-EG" dirty="0"/>
              <a:t>أكتب عنوان</a:t>
            </a:r>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Phone Mockup">
    <p:spTree>
      <p:nvGrpSpPr>
        <p:cNvPr id="1" name=""/>
        <p:cNvGrpSpPr/>
        <p:nvPr/>
      </p:nvGrpSpPr>
      <p:grpSpPr>
        <a:xfrm>
          <a:off x="0" y="0"/>
          <a:ext cx="0" cy="0"/>
          <a:chOff x="0" y="0"/>
          <a:chExt cx="0" cy="0"/>
        </a:xfrm>
      </p:grpSpPr>
      <p:pic>
        <p:nvPicPr>
          <p:cNvPr id="2" name="Picture 1" descr="shad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3783" y="8085621"/>
            <a:ext cx="4178615" cy="514921"/>
          </a:xfrm>
          <a:prstGeom prst="rect">
            <a:avLst/>
          </a:prstGeom>
        </p:spPr>
      </p:pic>
      <p:sp>
        <p:nvSpPr>
          <p:cNvPr id="436" name="Shape 436"/>
          <p:cNvSpPr>
            <a:spLocks noGrp="1"/>
          </p:cNvSpPr>
          <p:nvPr>
            <p:ph type="sldNum" sz="quarter" idx="2"/>
          </p:nvPr>
        </p:nvSpPr>
        <p:spPr>
          <a:xfrm>
            <a:off x="6361335" y="8887569"/>
            <a:ext cx="282129" cy="276999"/>
          </a:xfrm>
          <a:prstGeom prst="rect">
            <a:avLst/>
          </a:prstGeom>
        </p:spPr>
        <p:txBody>
          <a:bodyPr/>
          <a:lstStyle>
            <a:lvl1pPr rtl="1">
              <a:defRPr/>
            </a:lvl1pPr>
          </a:lstStyle>
          <a:p>
            <a:fld id="{86CB4B4D-7CA3-9044-876B-883B54F8677D}" type="slidenum">
              <a:rPr lang="ar-EG" smtClean="0"/>
              <a:pPr/>
              <a:t>‹#›</a:t>
            </a:fld>
            <a:endParaRPr lang="ar-EG"/>
          </a:p>
        </p:txBody>
      </p:sp>
      <p:sp>
        <p:nvSpPr>
          <p:cNvPr id="437" name="Shape 437"/>
          <p:cNvSpPr/>
          <p:nvPr/>
        </p:nvSpPr>
        <p:spPr>
          <a:xfrm>
            <a:off x="0" y="2922852"/>
            <a:ext cx="13004800" cy="5080001"/>
          </a:xfrm>
          <a:prstGeom prst="rect">
            <a:avLst/>
          </a:prstGeom>
          <a:solidFill>
            <a:srgbClr val="F6F6F6"/>
          </a:solidFill>
          <a:ln w="12700">
            <a:miter lim="400000"/>
          </a:ln>
        </p:spPr>
        <p:txBody>
          <a:bodyPr lIns="0" tIns="0" rIns="0" bIns="0" anchor="ctr"/>
          <a:lstStyle/>
          <a:p>
            <a:pPr algn="r" rtl="1"/>
            <a:endParaRPr/>
          </a:p>
        </p:txBody>
      </p:sp>
      <p:sp>
        <p:nvSpPr>
          <p:cNvPr id="438" name="Shape 438"/>
          <p:cNvSpPr>
            <a:spLocks noGrp="1"/>
          </p:cNvSpPr>
          <p:nvPr>
            <p:ph type="body" sz="quarter" idx="13" hasCustomPrompt="1"/>
          </p:nvPr>
        </p:nvSpPr>
        <p:spPr>
          <a:xfrm>
            <a:off x="1216885" y="6863275"/>
            <a:ext cx="6985001" cy="387103"/>
          </a:xfrm>
          <a:prstGeom prst="rect">
            <a:avLst/>
          </a:prstGeom>
        </p:spPr>
        <p:txBody>
          <a:bodyPr anchor="ctr"/>
          <a:lstStyle>
            <a:lvl1pPr algn="r" rtl="1">
              <a:defRPr sz="2400">
                <a:solidFill>
                  <a:srgbClr val="0E73E6"/>
                </a:solidFill>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endParaRPr lang="en-US" dirty="0"/>
          </a:p>
        </p:txBody>
      </p:sp>
      <p:sp>
        <p:nvSpPr>
          <p:cNvPr id="439" name="Shape 439"/>
          <p:cNvSpPr>
            <a:spLocks noGrp="1"/>
          </p:cNvSpPr>
          <p:nvPr>
            <p:ph type="title" hasCustomPrompt="1"/>
          </p:nvPr>
        </p:nvSpPr>
        <p:spPr>
          <a:xfrm>
            <a:off x="1216885" y="3561027"/>
            <a:ext cx="6985001" cy="575008"/>
          </a:xfrm>
          <a:prstGeom prst="rect">
            <a:avLst/>
          </a:prstGeom>
        </p:spPr>
        <p:txBody>
          <a:bodyPr/>
          <a:lstStyle>
            <a:lvl1pPr algn="r" rtl="1">
              <a:defRPr sz="3500" spc="0">
                <a:latin typeface="Helvetica Neue W23 for SKY Bd" panose="020B0804020202020204" pitchFamily="34" charset="-78"/>
                <a:cs typeface="Helvetica Neue W23 for SKY Bd" panose="020B0804020202020204" pitchFamily="34" charset="-78"/>
              </a:defRPr>
            </a:lvl1pPr>
          </a:lstStyle>
          <a:p>
            <a:r>
              <a:rPr lang="ar-EG" dirty="0"/>
              <a:t>أستبدل هذا النص</a:t>
            </a:r>
          </a:p>
        </p:txBody>
      </p:sp>
      <p:sp>
        <p:nvSpPr>
          <p:cNvPr id="440" name="Shape 440"/>
          <p:cNvSpPr>
            <a:spLocks noGrp="1"/>
          </p:cNvSpPr>
          <p:nvPr>
            <p:ph type="body" sz="quarter" idx="1" hasCustomPrompt="1"/>
          </p:nvPr>
        </p:nvSpPr>
        <p:spPr>
          <a:xfrm>
            <a:off x="1216885" y="4323027"/>
            <a:ext cx="6985001" cy="2033835"/>
          </a:xfrm>
          <a:prstGeom prst="rect">
            <a:avLst/>
          </a:prstGeom>
        </p:spPr>
        <p:txBody>
          <a:bodyPr/>
          <a:lstStyle>
            <a:lvl1pPr algn="just" rtl="1">
              <a:defRPr sz="2000">
                <a:latin typeface="Helvetica Neue W23 for SKY Reg" panose="020B0604020202020204" pitchFamily="34" charset="-78"/>
                <a:cs typeface="Helvetica Neue W23 for SKY Reg" panose="020B0604020202020204" pitchFamily="34" charset="-78"/>
              </a:defRPr>
            </a:lvl1pPr>
            <a:lvl2pPr algn="r" rtl="1">
              <a:defRPr/>
            </a:lvl2pPr>
            <a:lvl3pPr algn="r" rtl="1">
              <a:defRPr/>
            </a:lvl3pPr>
            <a:lvl4pPr algn="l"/>
            <a:lvl5pPr algn="l"/>
          </a:lstStyle>
          <a:p>
            <a:r>
              <a:rPr lang="ar-EG"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441" name="Shape 441"/>
          <p:cNvSpPr/>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rtl="1">
              <a:defRPr sz="1800" cap="all" spc="0">
                <a:solidFill>
                  <a:srgbClr val="C5C7C8"/>
                </a:solidFill>
              </a:defRPr>
            </a:pPr>
            <a:endParaRPr/>
          </a:p>
        </p:txBody>
      </p:sp>
      <p:sp>
        <p:nvSpPr>
          <p:cNvPr id="442" name="Shape 442"/>
          <p:cNvSpPr>
            <a:spLocks noGrp="1"/>
          </p:cNvSpPr>
          <p:nvPr>
            <p:ph type="body" sz="quarter" idx="14" hasCustomPrompt="1"/>
          </p:nvPr>
        </p:nvSpPr>
        <p:spPr>
          <a:xfrm>
            <a:off x="4592320" y="1693872"/>
            <a:ext cx="3820160" cy="344264"/>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p>
        </p:txBody>
      </p:sp>
      <p:sp>
        <p:nvSpPr>
          <p:cNvPr id="443" name="Shape 443"/>
          <p:cNvSpPr/>
          <p:nvPr/>
        </p:nvSpPr>
        <p:spPr>
          <a:xfrm>
            <a:off x="9565274" y="2608499"/>
            <a:ext cx="2678854" cy="5708707"/>
          </a:xfrm>
          <a:custGeom>
            <a:avLst/>
            <a:gdLst/>
            <a:ahLst/>
            <a:cxnLst>
              <a:cxn ang="0">
                <a:pos x="wd2" y="hd2"/>
              </a:cxn>
              <a:cxn ang="5400000">
                <a:pos x="wd2" y="hd2"/>
              </a:cxn>
              <a:cxn ang="10800000">
                <a:pos x="wd2" y="hd2"/>
              </a:cxn>
              <a:cxn ang="16200000">
                <a:pos x="wd2" y="hd2"/>
              </a:cxn>
            </a:cxnLst>
            <a:rect l="0" t="0" r="r" b="b"/>
            <a:pathLst>
              <a:path w="21600" h="21600" extrusionOk="0">
                <a:moveTo>
                  <a:pt x="3725" y="0"/>
                </a:moveTo>
                <a:cubicBezTo>
                  <a:pt x="2697" y="0"/>
                  <a:pt x="1765" y="194"/>
                  <a:pt x="1091" y="509"/>
                </a:cubicBezTo>
                <a:cubicBezTo>
                  <a:pt x="417" y="824"/>
                  <a:pt x="0" y="1259"/>
                  <a:pt x="0" y="1740"/>
                </a:cubicBezTo>
                <a:lnTo>
                  <a:pt x="0" y="19860"/>
                </a:lnTo>
                <a:cubicBezTo>
                  <a:pt x="0" y="20341"/>
                  <a:pt x="417" y="20776"/>
                  <a:pt x="1091" y="21091"/>
                </a:cubicBezTo>
                <a:cubicBezTo>
                  <a:pt x="1765" y="21406"/>
                  <a:pt x="2697" y="21600"/>
                  <a:pt x="3725" y="21600"/>
                </a:cubicBezTo>
                <a:lnTo>
                  <a:pt x="17875" y="21600"/>
                </a:lnTo>
                <a:cubicBezTo>
                  <a:pt x="18904" y="21600"/>
                  <a:pt x="19835" y="21406"/>
                  <a:pt x="20509" y="21091"/>
                </a:cubicBezTo>
                <a:cubicBezTo>
                  <a:pt x="21183" y="20776"/>
                  <a:pt x="21600" y="20341"/>
                  <a:pt x="21600" y="19860"/>
                </a:cubicBezTo>
                <a:lnTo>
                  <a:pt x="21600" y="1740"/>
                </a:lnTo>
                <a:cubicBezTo>
                  <a:pt x="21600" y="1259"/>
                  <a:pt x="21183" y="824"/>
                  <a:pt x="20509" y="509"/>
                </a:cubicBezTo>
                <a:cubicBezTo>
                  <a:pt x="19835" y="194"/>
                  <a:pt x="18904" y="0"/>
                  <a:pt x="17875" y="0"/>
                </a:cubicBezTo>
                <a:lnTo>
                  <a:pt x="3725" y="0"/>
                </a:lnTo>
                <a:close/>
                <a:moveTo>
                  <a:pt x="1488" y="3136"/>
                </a:moveTo>
                <a:lnTo>
                  <a:pt x="20112" y="3136"/>
                </a:lnTo>
                <a:lnTo>
                  <a:pt x="20112" y="18468"/>
                </a:lnTo>
                <a:lnTo>
                  <a:pt x="1488" y="18468"/>
                </a:lnTo>
                <a:lnTo>
                  <a:pt x="1488" y="3136"/>
                </a:lnTo>
                <a:close/>
              </a:path>
            </a:pathLst>
          </a:custGeom>
          <a:solidFill>
            <a:srgbClr val="FFFFFF"/>
          </a:solidFill>
          <a:ln w="12700">
            <a:solidFill>
              <a:srgbClr val="DCDEE0"/>
            </a:solidFill>
            <a:miter lim="400000"/>
          </a:ln>
          <a:effectLst/>
        </p:spPr>
        <p:txBody>
          <a:bodyPr lIns="0" tIns="0" rIns="0" bIns="0" anchor="ctr"/>
          <a:lstStyle/>
          <a:p>
            <a:pPr rtl="1"/>
            <a:endParaRPr/>
          </a:p>
        </p:txBody>
      </p:sp>
      <p:sp>
        <p:nvSpPr>
          <p:cNvPr id="444" name="Shape 444"/>
          <p:cNvSpPr/>
          <p:nvPr/>
        </p:nvSpPr>
        <p:spPr>
          <a:xfrm>
            <a:off x="10466725" y="3026019"/>
            <a:ext cx="872732" cy="100689"/>
          </a:xfrm>
          <a:custGeom>
            <a:avLst/>
            <a:gdLst/>
            <a:ahLst/>
            <a:cxnLst>
              <a:cxn ang="0">
                <a:pos x="wd2" y="hd2"/>
              </a:cxn>
              <a:cxn ang="5400000">
                <a:pos x="wd2" y="hd2"/>
              </a:cxn>
              <a:cxn ang="10800000">
                <a:pos x="wd2" y="hd2"/>
              </a:cxn>
              <a:cxn ang="16200000">
                <a:pos x="wd2" y="hd2"/>
              </a:cxn>
            </a:cxnLst>
            <a:rect l="0" t="0" r="r" b="b"/>
            <a:pathLst>
              <a:path w="21479" h="20596" extrusionOk="0">
                <a:moveTo>
                  <a:pt x="1240" y="0"/>
                </a:moveTo>
                <a:cubicBezTo>
                  <a:pt x="923" y="0"/>
                  <a:pt x="604" y="989"/>
                  <a:pt x="362" y="2998"/>
                </a:cubicBezTo>
                <a:cubicBezTo>
                  <a:pt x="-121" y="7015"/>
                  <a:pt x="-121" y="13565"/>
                  <a:pt x="362" y="17583"/>
                </a:cubicBezTo>
                <a:cubicBezTo>
                  <a:pt x="846" y="21600"/>
                  <a:pt x="1634" y="21600"/>
                  <a:pt x="2117" y="17583"/>
                </a:cubicBezTo>
                <a:cubicBezTo>
                  <a:pt x="2601" y="13565"/>
                  <a:pt x="2601" y="7015"/>
                  <a:pt x="2117" y="2998"/>
                </a:cubicBezTo>
                <a:cubicBezTo>
                  <a:pt x="1876" y="989"/>
                  <a:pt x="1557" y="0"/>
                  <a:pt x="1240" y="0"/>
                </a:cubicBezTo>
                <a:close/>
                <a:moveTo>
                  <a:pt x="7255" y="0"/>
                </a:moveTo>
                <a:cubicBezTo>
                  <a:pt x="6571" y="0"/>
                  <a:pt x="6017" y="4609"/>
                  <a:pt x="6017" y="10290"/>
                </a:cubicBezTo>
                <a:cubicBezTo>
                  <a:pt x="6017" y="15972"/>
                  <a:pt x="6571" y="20581"/>
                  <a:pt x="7255" y="20581"/>
                </a:cubicBezTo>
                <a:lnTo>
                  <a:pt x="20241" y="20581"/>
                </a:lnTo>
                <a:cubicBezTo>
                  <a:pt x="20924" y="20581"/>
                  <a:pt x="21479" y="15972"/>
                  <a:pt x="21479" y="10290"/>
                </a:cubicBezTo>
                <a:cubicBezTo>
                  <a:pt x="21479" y="4609"/>
                  <a:pt x="20924" y="0"/>
                  <a:pt x="20241" y="0"/>
                </a:cubicBezTo>
                <a:lnTo>
                  <a:pt x="7255" y="0"/>
                </a:lnTo>
                <a:close/>
              </a:path>
            </a:pathLst>
          </a:custGeom>
          <a:solidFill>
            <a:srgbClr val="999999"/>
          </a:solidFill>
          <a:ln w="12700">
            <a:miter lim="400000"/>
          </a:ln>
        </p:spPr>
        <p:txBody>
          <a:bodyPr lIns="0" tIns="0" rIns="0" bIns="0"/>
          <a:lstStyle/>
          <a:p>
            <a:pPr defTabSz="457200" rtl="1">
              <a:lnSpc>
                <a:spcPct val="80000"/>
              </a:lnSpc>
              <a:spcBef>
                <a:spcPts val="5500"/>
              </a:spcBef>
              <a:defRPr sz="5000" spc="0">
                <a:solidFill>
                  <a:srgbClr val="333333"/>
                </a:solidFill>
                <a:latin typeface="Helvetica Neue Thin"/>
                <a:ea typeface="Helvetica Neue Thin"/>
                <a:cs typeface="Helvetica Neue Thin"/>
                <a:sym typeface="Helvetica Neue Thin"/>
              </a:defRPr>
            </a:pPr>
            <a:endParaRPr/>
          </a:p>
        </p:txBody>
      </p:sp>
      <p:sp>
        <p:nvSpPr>
          <p:cNvPr id="445" name="Shape 445"/>
          <p:cNvSpPr/>
          <p:nvPr/>
        </p:nvSpPr>
        <p:spPr>
          <a:xfrm>
            <a:off x="10682149" y="7692556"/>
            <a:ext cx="448770" cy="448771"/>
          </a:xfrm>
          <a:prstGeom prst="ellipse">
            <a:avLst/>
          </a:prstGeom>
          <a:solidFill>
            <a:srgbClr val="FFFFFF"/>
          </a:solidFill>
          <a:ln w="12700">
            <a:solidFill>
              <a:srgbClr val="DCDEE0"/>
            </a:solidFill>
            <a:miter lim="400000"/>
          </a:ln>
        </p:spPr>
        <p:txBody>
          <a:bodyPr lIns="0" tIns="0" rIns="0" bIns="0" anchor="ctr"/>
          <a:lstStyle/>
          <a:p>
            <a:pPr rtl="1">
              <a:defRPr>
                <a:solidFill>
                  <a:srgbClr val="FFFFFF"/>
                </a:solidFill>
              </a:defRPr>
            </a:pPr>
            <a:endParaRPr/>
          </a:p>
        </p:txBody>
      </p:sp>
      <p:sp>
        <p:nvSpPr>
          <p:cNvPr id="446" name="Shape 446"/>
          <p:cNvSpPr>
            <a:spLocks noGrp="1"/>
          </p:cNvSpPr>
          <p:nvPr>
            <p:ph type="pic" sz="quarter" idx="15" hasCustomPrompt="1"/>
          </p:nvPr>
        </p:nvSpPr>
        <p:spPr>
          <a:xfrm>
            <a:off x="9747110" y="3440248"/>
            <a:ext cx="2311963" cy="4050284"/>
          </a:xfrm>
          <a:prstGeom prst="rect">
            <a:avLst/>
          </a:prstGeom>
          <a:ln>
            <a:solidFill>
              <a:srgbClr val="DCDEE0"/>
            </a:solidFill>
          </a:ln>
        </p:spPr>
        <p:txBody>
          <a:bodyPr lIns="91439" tIns="45719" rIns="91439" bIns="45719"/>
          <a:lstStyle>
            <a:lvl1pPr rtl="1">
              <a:defRPr>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ontact Info">
    <p:spTree>
      <p:nvGrpSpPr>
        <p:cNvPr id="1" name=""/>
        <p:cNvGrpSpPr/>
        <p:nvPr/>
      </p:nvGrpSpPr>
      <p:grpSpPr>
        <a:xfrm>
          <a:off x="0" y="0"/>
          <a:ext cx="0" cy="0"/>
          <a:chOff x="0" y="0"/>
          <a:chExt cx="0" cy="0"/>
        </a:xfrm>
      </p:grpSpPr>
      <p:sp>
        <p:nvSpPr>
          <p:cNvPr id="453" name="Shape 453"/>
          <p:cNvSpPr>
            <a:spLocks noGrp="1"/>
          </p:cNvSpPr>
          <p:nvPr>
            <p:ph type="sldNum" sz="quarter" idx="2"/>
          </p:nvPr>
        </p:nvSpPr>
        <p:spPr>
          <a:xfrm>
            <a:off x="6361335" y="8887569"/>
            <a:ext cx="282129" cy="276999"/>
          </a:xfrm>
          <a:prstGeom prst="rect">
            <a:avLst/>
          </a:prstGeom>
        </p:spPr>
        <p:txBody>
          <a:bodyPr/>
          <a:lstStyle>
            <a:lvl1pPr rtl="1">
              <a:defRPr/>
            </a:lvl1pPr>
          </a:lstStyle>
          <a:p>
            <a:fld id="{86CB4B4D-7CA3-9044-876B-883B54F8677D}" type="slidenum">
              <a:rPr lang="ar-EG" smtClean="0"/>
              <a:pPr/>
              <a:t>‹#›</a:t>
            </a:fld>
            <a:endParaRPr lang="ar-EG" dirty="0"/>
          </a:p>
        </p:txBody>
      </p:sp>
      <p:sp>
        <p:nvSpPr>
          <p:cNvPr id="454" name="Shape 454"/>
          <p:cNvSpPr/>
          <p:nvPr/>
        </p:nvSpPr>
        <p:spPr>
          <a:xfrm>
            <a:off x="0" y="2905869"/>
            <a:ext cx="13004800" cy="5080001"/>
          </a:xfrm>
          <a:prstGeom prst="rect">
            <a:avLst/>
          </a:prstGeom>
          <a:solidFill>
            <a:srgbClr val="F6F6F6"/>
          </a:solidFill>
          <a:ln w="12700">
            <a:miter lim="400000"/>
          </a:ln>
        </p:spPr>
        <p:txBody>
          <a:bodyPr lIns="0" tIns="0" rIns="0" bIns="0" anchor="ctr"/>
          <a:lstStyle/>
          <a:p>
            <a:pPr algn="r" rtl="1"/>
            <a:endParaRPr/>
          </a:p>
        </p:txBody>
      </p:sp>
      <p:sp>
        <p:nvSpPr>
          <p:cNvPr id="455" name="Shape 455"/>
          <p:cNvSpPr>
            <a:spLocks noGrp="1"/>
          </p:cNvSpPr>
          <p:nvPr>
            <p:ph type="body" sz="quarter" idx="13" hasCustomPrompt="1"/>
          </p:nvPr>
        </p:nvSpPr>
        <p:spPr>
          <a:xfrm>
            <a:off x="6505971" y="7093842"/>
            <a:ext cx="5715001" cy="387103"/>
          </a:xfrm>
          <a:prstGeom prst="rect">
            <a:avLst/>
          </a:prstGeom>
        </p:spPr>
        <p:txBody>
          <a:bodyPr anchor="ctr"/>
          <a:lstStyle>
            <a:lvl1pPr algn="r" rtl="1">
              <a:defRPr>
                <a:solidFill>
                  <a:srgbClr val="0E73E6"/>
                </a:solidFill>
                <a:latin typeface="Helvetica Neue W23 for SKY Reg" panose="020B0604020202020204" pitchFamily="34" charset="-78"/>
                <a:cs typeface="Helvetica Neue W23 for SKY Reg" panose="020B0604020202020204" pitchFamily="34" charset="-78"/>
              </a:defRPr>
            </a:lvl1pPr>
          </a:lstStyle>
          <a:p>
            <a:pPr lvl="0"/>
            <a:r>
              <a:rPr lang="ar-EG" dirty="0"/>
              <a:t>أستبدل هذا النص</a:t>
            </a:r>
            <a:endParaRPr lang="en-US" dirty="0"/>
          </a:p>
        </p:txBody>
      </p:sp>
      <p:sp>
        <p:nvSpPr>
          <p:cNvPr id="456" name="Shape 456"/>
          <p:cNvSpPr>
            <a:spLocks noGrp="1"/>
          </p:cNvSpPr>
          <p:nvPr>
            <p:ph type="title" hasCustomPrompt="1"/>
          </p:nvPr>
        </p:nvSpPr>
        <p:spPr>
          <a:xfrm>
            <a:off x="6505971" y="3561027"/>
            <a:ext cx="5715001" cy="575008"/>
          </a:xfrm>
          <a:prstGeom prst="rect">
            <a:avLst/>
          </a:prstGeom>
        </p:spPr>
        <p:txBody>
          <a:bodyPr/>
          <a:lstStyle>
            <a:lvl1pPr algn="r" rtl="1">
              <a:defRPr sz="3500" spc="0">
                <a:latin typeface="Helvetica Neue W23 for SKY Bd" panose="020B0804020202020204" pitchFamily="34" charset="-78"/>
                <a:cs typeface="Helvetica Neue W23 for SKY Bd" panose="020B0804020202020204" pitchFamily="34" charset="-78"/>
              </a:defRPr>
            </a:lvl1pPr>
          </a:lstStyle>
          <a:p>
            <a:r>
              <a:rPr lang="ar-EG" dirty="0"/>
              <a:t>أستبدل هذا النص</a:t>
            </a:r>
            <a:endParaRPr dirty="0"/>
          </a:p>
        </p:txBody>
      </p:sp>
      <p:sp>
        <p:nvSpPr>
          <p:cNvPr id="457" name="Shape 457"/>
          <p:cNvSpPr>
            <a:spLocks noGrp="1"/>
          </p:cNvSpPr>
          <p:nvPr>
            <p:ph type="body" sz="quarter" idx="1" hasCustomPrompt="1"/>
          </p:nvPr>
        </p:nvSpPr>
        <p:spPr>
          <a:xfrm>
            <a:off x="6505971" y="4323026"/>
            <a:ext cx="5715001" cy="2571549"/>
          </a:xfrm>
          <a:prstGeom prst="rect">
            <a:avLst/>
          </a:prstGeom>
        </p:spPr>
        <p:txBody>
          <a:bodyPr/>
          <a:lstStyle>
            <a:lvl1pPr algn="just" rtl="1">
              <a:spcBef>
                <a:spcPts val="0"/>
              </a:spcBef>
              <a:defRPr sz="2000">
                <a:latin typeface="Helvetica Neue W23 for SKY Reg" panose="020B0604020202020204" pitchFamily="34" charset="-78"/>
                <a:cs typeface="Helvetica Neue W23 for SKY Reg" panose="020B0604020202020204" pitchFamily="34" charset="-78"/>
              </a:defRPr>
            </a:lvl1pPr>
            <a:lvl2pPr algn="r" rtl="1">
              <a:spcBef>
                <a:spcPts val="0"/>
              </a:spcBef>
              <a:defRPr/>
            </a:lvl2pPr>
            <a:lvl3pPr algn="r" rtl="1">
              <a:spcBef>
                <a:spcPts val="0"/>
              </a:spcBef>
              <a:defRPr/>
            </a:lvl3pPr>
            <a:lvl4pPr algn="r" rtl="1">
              <a:spcBef>
                <a:spcPts val="0"/>
              </a:spcBef>
              <a:defRPr/>
            </a:lvl4pPr>
            <a:lvl5pPr algn="r" rtl="1">
              <a:spcBef>
                <a:spcPts val="0"/>
              </a:spcBef>
              <a:defRPr/>
            </a:lvl5pPr>
          </a:lstStyle>
          <a:p>
            <a:pPr lvl="0"/>
            <a:r>
              <a:rPr lang="ar-EG"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458" name="Shape 458"/>
          <p:cNvSpPr/>
          <p:nvPr/>
        </p:nvSpPr>
        <p:spPr>
          <a:xfrm>
            <a:off x="6246415" y="1076325"/>
            <a:ext cx="511970" cy="509192"/>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rtl="1">
              <a:defRPr sz="1800" cap="all" spc="0">
                <a:solidFill>
                  <a:srgbClr val="C5C7C8"/>
                </a:solidFill>
              </a:defRPr>
            </a:pPr>
            <a:endParaRPr/>
          </a:p>
        </p:txBody>
      </p:sp>
      <p:sp>
        <p:nvSpPr>
          <p:cNvPr id="459" name="Shape 459"/>
          <p:cNvSpPr>
            <a:spLocks noGrp="1"/>
          </p:cNvSpPr>
          <p:nvPr>
            <p:ph type="body" sz="quarter" idx="14" hasCustomPrompt="1"/>
          </p:nvPr>
        </p:nvSpPr>
        <p:spPr>
          <a:xfrm>
            <a:off x="4354576" y="1678186"/>
            <a:ext cx="4295648" cy="375636"/>
          </a:xfrm>
          <a:prstGeom prst="rect">
            <a:avLst/>
          </a:prstGeom>
        </p:spPr>
        <p:txBody>
          <a:bodyPr anchor="ctr"/>
          <a:lstStyle>
            <a:lvl1pPr rtl="1">
              <a:defRPr>
                <a:latin typeface="Helvetica Neue W23 for SKY Reg" panose="020B0604020202020204" pitchFamily="34" charset="-78"/>
                <a:cs typeface="Helvetica Neue W23 for SKY Reg" panose="020B0604020202020204" pitchFamily="34" charset="-78"/>
              </a:defRPr>
            </a:lvl1pPr>
          </a:lstStyle>
          <a:p>
            <a:pPr lvl="0">
              <a:defRPr sz="1800" cap="all" spc="0">
                <a:solidFill>
                  <a:srgbClr val="C5C7C8"/>
                </a:solidFill>
              </a:defRPr>
            </a:pPr>
            <a:r>
              <a:rPr lang="ar-EG" dirty="0"/>
              <a:t>أستبدل هذا النص</a:t>
            </a:r>
            <a:endParaRPr lang="en-US" dirty="0"/>
          </a:p>
        </p:txBody>
      </p:sp>
      <p:sp>
        <p:nvSpPr>
          <p:cNvPr id="460" name="Shape 460"/>
          <p:cNvSpPr/>
          <p:nvPr/>
        </p:nvSpPr>
        <p:spPr>
          <a:xfrm>
            <a:off x="1384349" y="5407769"/>
            <a:ext cx="3806826" cy="2035076"/>
          </a:xfrm>
          <a:prstGeom prst="rect">
            <a:avLst/>
          </a:prstGeom>
          <a:solidFill>
            <a:srgbClr val="7D8080"/>
          </a:solidFill>
          <a:ln w="12700">
            <a:miter lim="400000"/>
          </a:ln>
        </p:spPr>
        <p:txBody>
          <a:bodyPr lIns="0" tIns="0" rIns="0" bIns="0"/>
          <a:lstStyle/>
          <a:p>
            <a:pPr rtl="1">
              <a:defRPr>
                <a:solidFill>
                  <a:srgbClr val="FFFFFF"/>
                </a:solidFill>
              </a:defRPr>
            </a:pPr>
            <a:endParaRPr/>
          </a:p>
        </p:txBody>
      </p:sp>
      <p:sp>
        <p:nvSpPr>
          <p:cNvPr id="461" name="Shape 461"/>
          <p:cNvSpPr/>
          <p:nvPr/>
        </p:nvSpPr>
        <p:spPr>
          <a:xfrm>
            <a:off x="1725563" y="3707705"/>
            <a:ext cx="3048100" cy="2717603"/>
          </a:xfrm>
          <a:prstGeom prst="rect">
            <a:avLst/>
          </a:prstGeom>
          <a:solidFill>
            <a:srgbClr val="FFFFFF"/>
          </a:solidFill>
          <a:ln w="12700">
            <a:miter lim="400000"/>
          </a:ln>
        </p:spPr>
        <p:txBody>
          <a:bodyPr lIns="0" tIns="0" rIns="0" bIns="0"/>
          <a:lstStyle/>
          <a:p>
            <a:pPr rtl="1"/>
            <a:endParaRPr/>
          </a:p>
        </p:txBody>
      </p:sp>
      <p:sp>
        <p:nvSpPr>
          <p:cNvPr id="462" name="Shape 462"/>
          <p:cNvSpPr/>
          <p:nvPr/>
        </p:nvSpPr>
        <p:spPr>
          <a:xfrm>
            <a:off x="1384250" y="6425257"/>
            <a:ext cx="3806826" cy="10175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solidFill>
            <a:srgbClr val="A0A5A3"/>
          </a:solidFill>
          <a:ln w="12700">
            <a:miter lim="400000"/>
          </a:ln>
        </p:spPr>
        <p:txBody>
          <a:bodyPr lIns="0" tIns="0" rIns="0" bIns="0"/>
          <a:lstStyle/>
          <a:p>
            <a:pPr rtl="1">
              <a:defRPr>
                <a:solidFill>
                  <a:srgbClr val="FFFFFF"/>
                </a:solidFill>
              </a:defRPr>
            </a:pPr>
            <a:endParaRPr/>
          </a:p>
        </p:txBody>
      </p:sp>
      <p:sp>
        <p:nvSpPr>
          <p:cNvPr id="463" name="Shape 463"/>
          <p:cNvSpPr/>
          <p:nvPr/>
        </p:nvSpPr>
        <p:spPr>
          <a:xfrm>
            <a:off x="1384349" y="5407719"/>
            <a:ext cx="1903414" cy="2035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F8D975"/>
          </a:solidFill>
          <a:ln w="12700">
            <a:miter lim="400000"/>
          </a:ln>
        </p:spPr>
        <p:txBody>
          <a:bodyPr lIns="0" tIns="0" rIns="0" bIns="0"/>
          <a:lstStyle/>
          <a:p>
            <a:pPr rtl="1">
              <a:defRPr>
                <a:solidFill>
                  <a:srgbClr val="FFFFFF"/>
                </a:solidFill>
              </a:defRPr>
            </a:pPr>
            <a:endParaRPr/>
          </a:p>
        </p:txBody>
      </p:sp>
      <p:sp>
        <p:nvSpPr>
          <p:cNvPr id="464" name="Shape 464"/>
          <p:cNvSpPr/>
          <p:nvPr/>
        </p:nvSpPr>
        <p:spPr>
          <a:xfrm flipH="1">
            <a:off x="3287662" y="5407719"/>
            <a:ext cx="1903414" cy="2035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0800"/>
                </a:lnTo>
                <a:lnTo>
                  <a:pt x="0" y="0"/>
                </a:lnTo>
                <a:close/>
              </a:path>
            </a:pathLst>
          </a:custGeom>
          <a:solidFill>
            <a:srgbClr val="C5C7C8"/>
          </a:solidFill>
          <a:ln w="12700">
            <a:miter lim="400000"/>
          </a:ln>
        </p:spPr>
        <p:txBody>
          <a:bodyPr lIns="0" tIns="0" rIns="0" bIns="0"/>
          <a:lstStyle/>
          <a:p>
            <a:pPr rtl="1">
              <a:defRPr>
                <a:solidFill>
                  <a:srgbClr val="FFFFFF"/>
                </a:solidFill>
              </a:defRPr>
            </a:pPr>
            <a:endParaRPr/>
          </a:p>
        </p:txBody>
      </p:sp>
      <p:sp>
        <p:nvSpPr>
          <p:cNvPr id="465" name="Shape 465"/>
          <p:cNvSpPr/>
          <p:nvPr/>
        </p:nvSpPr>
        <p:spPr>
          <a:xfrm>
            <a:off x="3001428" y="4136034"/>
            <a:ext cx="496369" cy="493676"/>
          </a:xfrm>
          <a:custGeom>
            <a:avLst/>
            <a:gdLst/>
            <a:ahLst/>
            <a:cxnLst>
              <a:cxn ang="0">
                <a:pos x="wd2" y="hd2"/>
              </a:cxn>
              <a:cxn ang="5400000">
                <a:pos x="wd2" y="hd2"/>
              </a:cxn>
              <a:cxn ang="10800000">
                <a:pos x="wd2" y="hd2"/>
              </a:cxn>
              <a:cxn ang="16200000">
                <a:pos x="wd2" y="hd2"/>
              </a:cxn>
            </a:cxnLst>
            <a:rect l="0" t="0" r="r" b="b"/>
            <a:pathLst>
              <a:path w="21600" h="21596" extrusionOk="0">
                <a:moveTo>
                  <a:pt x="2127" y="0"/>
                </a:moveTo>
                <a:cubicBezTo>
                  <a:pt x="1524" y="0"/>
                  <a:pt x="1211" y="15"/>
                  <a:pt x="887" y="118"/>
                </a:cubicBezTo>
                <a:cubicBezTo>
                  <a:pt x="528" y="249"/>
                  <a:pt x="248" y="531"/>
                  <a:pt x="117" y="892"/>
                </a:cubicBezTo>
                <a:cubicBezTo>
                  <a:pt x="13" y="1222"/>
                  <a:pt x="0" y="1526"/>
                  <a:pt x="0" y="2138"/>
                </a:cubicBezTo>
                <a:lnTo>
                  <a:pt x="0" y="7171"/>
                </a:lnTo>
                <a:cubicBezTo>
                  <a:pt x="0" y="7792"/>
                  <a:pt x="13" y="8103"/>
                  <a:pt x="117" y="8433"/>
                </a:cubicBezTo>
                <a:cubicBezTo>
                  <a:pt x="248" y="8794"/>
                  <a:pt x="528" y="9076"/>
                  <a:pt x="887" y="9207"/>
                </a:cubicBezTo>
                <a:cubicBezTo>
                  <a:pt x="1216" y="9312"/>
                  <a:pt x="1518" y="9325"/>
                  <a:pt x="2127" y="9325"/>
                </a:cubicBezTo>
                <a:lnTo>
                  <a:pt x="7133" y="9325"/>
                </a:lnTo>
                <a:cubicBezTo>
                  <a:pt x="7751" y="9325"/>
                  <a:pt x="8060" y="9312"/>
                  <a:pt x="8389" y="9207"/>
                </a:cubicBezTo>
                <a:cubicBezTo>
                  <a:pt x="8748" y="9076"/>
                  <a:pt x="9028" y="8794"/>
                  <a:pt x="9159" y="8433"/>
                </a:cubicBezTo>
                <a:cubicBezTo>
                  <a:pt x="9263" y="8103"/>
                  <a:pt x="9276" y="7800"/>
                  <a:pt x="9276" y="7188"/>
                </a:cubicBezTo>
                <a:lnTo>
                  <a:pt x="9276" y="2155"/>
                </a:lnTo>
                <a:cubicBezTo>
                  <a:pt x="9276" y="1533"/>
                  <a:pt x="9263" y="1222"/>
                  <a:pt x="9159" y="892"/>
                </a:cubicBezTo>
                <a:cubicBezTo>
                  <a:pt x="9028" y="531"/>
                  <a:pt x="8748" y="249"/>
                  <a:pt x="8389" y="118"/>
                </a:cubicBezTo>
                <a:cubicBezTo>
                  <a:pt x="8060" y="13"/>
                  <a:pt x="7759" y="0"/>
                  <a:pt x="7150" y="0"/>
                </a:cubicBezTo>
                <a:lnTo>
                  <a:pt x="2143" y="0"/>
                </a:lnTo>
                <a:lnTo>
                  <a:pt x="2127" y="0"/>
                </a:lnTo>
                <a:close/>
                <a:moveTo>
                  <a:pt x="14450" y="0"/>
                </a:moveTo>
                <a:cubicBezTo>
                  <a:pt x="13848" y="0"/>
                  <a:pt x="13535" y="15"/>
                  <a:pt x="13211" y="118"/>
                </a:cubicBezTo>
                <a:cubicBezTo>
                  <a:pt x="12852" y="249"/>
                  <a:pt x="12572" y="531"/>
                  <a:pt x="12441" y="892"/>
                </a:cubicBezTo>
                <a:cubicBezTo>
                  <a:pt x="12337" y="1222"/>
                  <a:pt x="12324" y="1526"/>
                  <a:pt x="12324" y="2138"/>
                </a:cubicBezTo>
                <a:lnTo>
                  <a:pt x="12324" y="7171"/>
                </a:lnTo>
                <a:cubicBezTo>
                  <a:pt x="12324" y="7792"/>
                  <a:pt x="12337" y="8103"/>
                  <a:pt x="12441" y="8433"/>
                </a:cubicBezTo>
                <a:cubicBezTo>
                  <a:pt x="12572" y="8794"/>
                  <a:pt x="12852" y="9076"/>
                  <a:pt x="13211" y="9207"/>
                </a:cubicBezTo>
                <a:cubicBezTo>
                  <a:pt x="13540" y="9312"/>
                  <a:pt x="13841" y="9325"/>
                  <a:pt x="14450" y="9325"/>
                </a:cubicBezTo>
                <a:lnTo>
                  <a:pt x="19457" y="9325"/>
                </a:lnTo>
                <a:cubicBezTo>
                  <a:pt x="20075" y="9325"/>
                  <a:pt x="20384" y="9312"/>
                  <a:pt x="20713" y="9207"/>
                </a:cubicBezTo>
                <a:cubicBezTo>
                  <a:pt x="21072" y="9076"/>
                  <a:pt x="21352" y="8794"/>
                  <a:pt x="21483" y="8433"/>
                </a:cubicBezTo>
                <a:cubicBezTo>
                  <a:pt x="21587" y="8103"/>
                  <a:pt x="21600" y="7800"/>
                  <a:pt x="21600" y="7188"/>
                </a:cubicBezTo>
                <a:lnTo>
                  <a:pt x="21600" y="2155"/>
                </a:lnTo>
                <a:cubicBezTo>
                  <a:pt x="21600" y="1533"/>
                  <a:pt x="21587" y="1222"/>
                  <a:pt x="21483" y="892"/>
                </a:cubicBezTo>
                <a:cubicBezTo>
                  <a:pt x="21352" y="531"/>
                  <a:pt x="21072" y="249"/>
                  <a:pt x="20713" y="118"/>
                </a:cubicBezTo>
                <a:cubicBezTo>
                  <a:pt x="20384" y="13"/>
                  <a:pt x="20082" y="0"/>
                  <a:pt x="19473" y="0"/>
                </a:cubicBezTo>
                <a:lnTo>
                  <a:pt x="14467" y="0"/>
                </a:lnTo>
                <a:lnTo>
                  <a:pt x="14450" y="0"/>
                </a:lnTo>
                <a:close/>
                <a:moveTo>
                  <a:pt x="2127" y="12288"/>
                </a:moveTo>
                <a:cubicBezTo>
                  <a:pt x="1524" y="12288"/>
                  <a:pt x="1211" y="12286"/>
                  <a:pt x="887" y="12389"/>
                </a:cubicBezTo>
                <a:cubicBezTo>
                  <a:pt x="528" y="12520"/>
                  <a:pt x="248" y="12802"/>
                  <a:pt x="117" y="13163"/>
                </a:cubicBezTo>
                <a:cubicBezTo>
                  <a:pt x="13" y="13493"/>
                  <a:pt x="0" y="13797"/>
                  <a:pt x="0" y="14409"/>
                </a:cubicBezTo>
                <a:lnTo>
                  <a:pt x="0" y="19442"/>
                </a:lnTo>
                <a:cubicBezTo>
                  <a:pt x="0" y="20063"/>
                  <a:pt x="13" y="20374"/>
                  <a:pt x="117" y="20704"/>
                </a:cubicBezTo>
                <a:cubicBezTo>
                  <a:pt x="248" y="21065"/>
                  <a:pt x="528" y="21364"/>
                  <a:pt x="887" y="21495"/>
                </a:cubicBezTo>
                <a:cubicBezTo>
                  <a:pt x="1216" y="21600"/>
                  <a:pt x="1518" y="21596"/>
                  <a:pt x="2127" y="21596"/>
                </a:cubicBezTo>
                <a:lnTo>
                  <a:pt x="7133" y="21596"/>
                </a:lnTo>
                <a:cubicBezTo>
                  <a:pt x="7751" y="21596"/>
                  <a:pt x="8060" y="21600"/>
                  <a:pt x="8389" y="21495"/>
                </a:cubicBezTo>
                <a:cubicBezTo>
                  <a:pt x="8748" y="21364"/>
                  <a:pt x="9028" y="21065"/>
                  <a:pt x="9159" y="20704"/>
                </a:cubicBezTo>
                <a:cubicBezTo>
                  <a:pt x="9263" y="20374"/>
                  <a:pt x="9276" y="20071"/>
                  <a:pt x="9276" y="19459"/>
                </a:cubicBezTo>
                <a:lnTo>
                  <a:pt x="9276" y="14426"/>
                </a:lnTo>
                <a:cubicBezTo>
                  <a:pt x="9276" y="13804"/>
                  <a:pt x="9263" y="13493"/>
                  <a:pt x="9159" y="13163"/>
                </a:cubicBezTo>
                <a:cubicBezTo>
                  <a:pt x="9028" y="12802"/>
                  <a:pt x="8748" y="12520"/>
                  <a:pt x="8389" y="12389"/>
                </a:cubicBezTo>
                <a:cubicBezTo>
                  <a:pt x="8060" y="12284"/>
                  <a:pt x="7759" y="12288"/>
                  <a:pt x="7150" y="12288"/>
                </a:cubicBezTo>
                <a:lnTo>
                  <a:pt x="2143" y="12288"/>
                </a:lnTo>
                <a:lnTo>
                  <a:pt x="2127" y="12288"/>
                </a:lnTo>
                <a:close/>
                <a:moveTo>
                  <a:pt x="14450" y="12288"/>
                </a:moveTo>
                <a:cubicBezTo>
                  <a:pt x="13848" y="12288"/>
                  <a:pt x="13535" y="12286"/>
                  <a:pt x="13211" y="12389"/>
                </a:cubicBezTo>
                <a:cubicBezTo>
                  <a:pt x="12852" y="12520"/>
                  <a:pt x="12572" y="12802"/>
                  <a:pt x="12441" y="13163"/>
                </a:cubicBezTo>
                <a:cubicBezTo>
                  <a:pt x="12337" y="13493"/>
                  <a:pt x="12324" y="13797"/>
                  <a:pt x="12324" y="14409"/>
                </a:cubicBezTo>
                <a:lnTo>
                  <a:pt x="12324" y="19442"/>
                </a:lnTo>
                <a:cubicBezTo>
                  <a:pt x="12324" y="20063"/>
                  <a:pt x="12337" y="20374"/>
                  <a:pt x="12441" y="20704"/>
                </a:cubicBezTo>
                <a:cubicBezTo>
                  <a:pt x="12572" y="21065"/>
                  <a:pt x="12852" y="21364"/>
                  <a:pt x="13211" y="21495"/>
                </a:cubicBezTo>
                <a:cubicBezTo>
                  <a:pt x="13540" y="21600"/>
                  <a:pt x="13841" y="21596"/>
                  <a:pt x="14450" y="21596"/>
                </a:cubicBezTo>
                <a:lnTo>
                  <a:pt x="19457" y="21596"/>
                </a:lnTo>
                <a:cubicBezTo>
                  <a:pt x="20075" y="21596"/>
                  <a:pt x="20384" y="21600"/>
                  <a:pt x="20713" y="21495"/>
                </a:cubicBezTo>
                <a:cubicBezTo>
                  <a:pt x="21072" y="21364"/>
                  <a:pt x="21352" y="21065"/>
                  <a:pt x="21483" y="20704"/>
                </a:cubicBezTo>
                <a:cubicBezTo>
                  <a:pt x="21587" y="20374"/>
                  <a:pt x="21600" y="20071"/>
                  <a:pt x="21600" y="19459"/>
                </a:cubicBezTo>
                <a:lnTo>
                  <a:pt x="21600" y="14426"/>
                </a:lnTo>
                <a:cubicBezTo>
                  <a:pt x="21600" y="13804"/>
                  <a:pt x="21587" y="13493"/>
                  <a:pt x="21483" y="13163"/>
                </a:cubicBezTo>
                <a:cubicBezTo>
                  <a:pt x="21352" y="12802"/>
                  <a:pt x="21072" y="12520"/>
                  <a:pt x="20713" y="12389"/>
                </a:cubicBezTo>
                <a:cubicBezTo>
                  <a:pt x="20384" y="12284"/>
                  <a:pt x="20082" y="12288"/>
                  <a:pt x="19473" y="12288"/>
                </a:cubicBezTo>
                <a:lnTo>
                  <a:pt x="14467" y="12288"/>
                </a:lnTo>
                <a:lnTo>
                  <a:pt x="14450" y="12288"/>
                </a:lnTo>
                <a:close/>
              </a:path>
            </a:pathLst>
          </a:custGeom>
          <a:ln w="12700">
            <a:solidFill>
              <a:srgbClr val="C5C7C8"/>
            </a:solidFill>
            <a:miter lim="400000"/>
          </a:ln>
        </p:spPr>
        <p:txBody>
          <a:bodyPr lIns="0" tIns="0" rIns="0" bIns="0" anchor="ctr"/>
          <a:lstStyle/>
          <a:p>
            <a:pPr rtl="1">
              <a:defRPr sz="1800" cap="all" spc="0">
                <a:solidFill>
                  <a:srgbClr val="C5C7C8"/>
                </a:solidFill>
              </a:defRPr>
            </a:pPr>
            <a:endParaRPr/>
          </a:p>
        </p:txBody>
      </p:sp>
      <p:sp>
        <p:nvSpPr>
          <p:cNvPr id="3" name="عنصر نائب للنص 2"/>
          <p:cNvSpPr>
            <a:spLocks noGrp="1"/>
          </p:cNvSpPr>
          <p:nvPr>
            <p:ph type="body" sz="quarter" idx="16" hasCustomPrompt="1"/>
          </p:nvPr>
        </p:nvSpPr>
        <p:spPr>
          <a:xfrm>
            <a:off x="1979612" y="4862985"/>
            <a:ext cx="2540000" cy="576262"/>
          </a:xfrm>
        </p:spPr>
        <p:txBody>
          <a:bodyPr/>
          <a:lstStyle/>
          <a:p>
            <a:pPr lvl="0"/>
            <a:r>
              <a:rPr lang="ar-EG" dirty="0"/>
              <a:t>أستبدل النص</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12/12/2022</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67404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2915775"/>
            <a:ext cx="13004801" cy="5080001"/>
          </a:xfrm>
          <a:prstGeom prst="rect">
            <a:avLst/>
          </a:prstGeom>
          <a:solidFill>
            <a:srgbClr val="F6F6F6"/>
          </a:solidFill>
          <a:ln w="12700">
            <a:miter lim="400000"/>
          </a:ln>
        </p:spPr>
        <p:txBody>
          <a:bodyPr lIns="0" tIns="0" rIns="0" bIns="0" anchor="ctr"/>
          <a:lstStyle/>
          <a:p>
            <a:pPr rtl="1"/>
            <a:endParaRPr/>
          </a:p>
        </p:txBody>
      </p:sp>
      <p:sp>
        <p:nvSpPr>
          <p:cNvPr id="3" name="Shape 3"/>
          <p:cNvSpPr>
            <a:spLocks noGrp="1"/>
          </p:cNvSpPr>
          <p:nvPr>
            <p:ph type="title"/>
          </p:nvPr>
        </p:nvSpPr>
        <p:spPr>
          <a:xfrm>
            <a:off x="787399" y="4578250"/>
            <a:ext cx="11430001" cy="11412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rPr lang="ar-EG" dirty="0"/>
              <a:t>أضف عنوان رئيسي</a:t>
            </a:r>
            <a:endParaRPr dirty="0"/>
          </a:p>
        </p:txBody>
      </p:sp>
      <p:sp>
        <p:nvSpPr>
          <p:cNvPr id="4" name="Shape 4"/>
          <p:cNvSpPr>
            <a:spLocks noGrp="1"/>
          </p:cNvSpPr>
          <p:nvPr>
            <p:ph type="body" idx="1"/>
          </p:nvPr>
        </p:nvSpPr>
        <p:spPr>
          <a:xfrm>
            <a:off x="787399" y="5780352"/>
            <a:ext cx="11430001" cy="4400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lang="ar-EG" dirty="0"/>
              <a:t>أضف وصف لعنوانك</a:t>
            </a:r>
          </a:p>
        </p:txBody>
      </p:sp>
      <p:sp>
        <p:nvSpPr>
          <p:cNvPr id="7" name="Shape 7"/>
          <p:cNvSpPr>
            <a:spLocks noGrp="1"/>
          </p:cNvSpPr>
          <p:nvPr>
            <p:ph type="sldNum" sz="quarter" idx="2"/>
          </p:nvPr>
        </p:nvSpPr>
        <p:spPr>
          <a:xfrm>
            <a:off x="6361335" y="9186851"/>
            <a:ext cx="282129" cy="276999"/>
          </a:xfrm>
          <a:prstGeom prst="rect">
            <a:avLst/>
          </a:prstGeom>
          <a:ln w="12700">
            <a:miter lim="400000"/>
          </a:ln>
        </p:spPr>
        <p:txBody>
          <a:bodyPr wrap="none" lIns="0" tIns="0" rIns="0" bIns="0">
            <a:spAutoFit/>
          </a:bodyPr>
          <a:lstStyle>
            <a:lvl1pPr rtl="1">
              <a:defRPr sz="1800" cap="all" spc="0">
                <a:solidFill>
                  <a:srgbClr val="A6AAA9"/>
                </a:solidFill>
              </a:defRPr>
            </a:lvl1pPr>
          </a:lstStyle>
          <a:p>
            <a:fld id="{86CB4B4D-7CA3-9044-876B-883B54F8677D}"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60" r:id="rId4"/>
    <p:sldLayoutId id="2147483662" r:id="rId5"/>
    <p:sldLayoutId id="2147483665" r:id="rId6"/>
    <p:sldLayoutId id="2147483667" r:id="rId7"/>
    <p:sldLayoutId id="2147483668" r:id="rId8"/>
    <p:sldLayoutId id="2147483669" r:id="rId9"/>
  </p:sldLayoutIdLst>
  <p:transition spd="med"/>
  <p:txStyles>
    <p:titleStyle>
      <a:lvl1pPr marL="0" marR="0" indent="0" algn="ctr" defTabSz="584200" rtl="1" eaLnBrk="1" latinLnBrk="0" hangingPunct="1">
        <a:lnSpc>
          <a:spcPct val="110000"/>
        </a:lnSpc>
        <a:spcBef>
          <a:spcPts val="3000"/>
        </a:spcBef>
        <a:spcAft>
          <a:spcPts val="0"/>
        </a:spcAft>
        <a:buClrTx/>
        <a:buSzTx/>
        <a:buFontTx/>
        <a:buNone/>
        <a:tabLst/>
        <a:defRPr sz="60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p:titleStyle>
    <p:body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p:bodyStyle>
    <p:otherStyle>
      <a:lvl1pPr marL="0" marR="0" indent="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1800" b="0" i="0" u="none" strike="noStrike" cap="all"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wordwall.net/ar/resource/39315975" TargetMode="External"/><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VqNgpArzAn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youtube.com/playlist?list=PLKgv-kfNP2gCP38ZnKoRKHuGlIb365U3a"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CAA458-2DDE-418E-9F88-825ED12D65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35715" b="20080"/>
          <a:stretch/>
        </p:blipFill>
        <p:spPr>
          <a:xfrm>
            <a:off x="0" y="1130531"/>
            <a:ext cx="13004800" cy="7315201"/>
          </a:xfrm>
          <a:prstGeom prst="rect">
            <a:avLst/>
          </a:prstGeom>
        </p:spPr>
      </p:pic>
      <p:sp>
        <p:nvSpPr>
          <p:cNvPr id="4" name="Slide Number Placeholder 3">
            <a:extLst>
              <a:ext uri="{FF2B5EF4-FFF2-40B4-BE49-F238E27FC236}">
                <a16:creationId xmlns:a16="http://schemas.microsoft.com/office/drawing/2014/main" id="{2DE52BB3-2C10-48AB-B8CB-2DA7EE9584BB}"/>
              </a:ext>
            </a:extLst>
          </p:cNvPr>
          <p:cNvSpPr>
            <a:spLocks noGrp="1"/>
          </p:cNvSpPr>
          <p:nvPr>
            <p:ph type="sldNum" sz="quarter" idx="12"/>
          </p:nvPr>
        </p:nvSpPr>
        <p:spPr>
          <a:xfrm>
            <a:off x="6443889" y="9186851"/>
            <a:ext cx="117020" cy="276999"/>
          </a:xfrm>
        </p:spPr>
        <p:txBody>
          <a:bodyPr/>
          <a:lstStyle/>
          <a:p>
            <a:fld id="{55566DE6-6023-4F1B-83B8-5B1409609C05}" type="slidenum">
              <a:rPr lang="fr-FR" smtClean="0"/>
              <a:t>1</a:t>
            </a:fld>
            <a:endParaRPr lang="fr-FR" dirty="0"/>
          </a:p>
        </p:txBody>
      </p:sp>
      <p:sp>
        <p:nvSpPr>
          <p:cNvPr id="7" name="Rectangle 6">
            <a:extLst>
              <a:ext uri="{FF2B5EF4-FFF2-40B4-BE49-F238E27FC236}">
                <a16:creationId xmlns:a16="http://schemas.microsoft.com/office/drawing/2014/main" id="{7F4157DB-2FD2-4AC1-85F8-66A4B6331F38}"/>
              </a:ext>
            </a:extLst>
          </p:cNvPr>
          <p:cNvSpPr/>
          <p:nvPr/>
        </p:nvSpPr>
        <p:spPr>
          <a:xfrm>
            <a:off x="2387959" y="4352283"/>
            <a:ext cx="3504485" cy="1274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SA" sz="7680" b="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مرحبا بكم </a:t>
            </a:r>
            <a:endParaRPr lang="fr-FR" sz="7680" b="1"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413675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2" name="عنوان 1"/>
          <p:cNvSpPr>
            <a:spLocks noGrp="1"/>
          </p:cNvSpPr>
          <p:nvPr>
            <p:ph type="title"/>
          </p:nvPr>
        </p:nvSpPr>
        <p:spPr>
          <a:xfrm>
            <a:off x="9084055" y="2512252"/>
            <a:ext cx="3585579" cy="575008"/>
          </a:xfrm>
        </p:spPr>
        <p:txBody>
          <a:bodyPr/>
          <a:lstStyle/>
          <a:p>
            <a:r>
              <a:rPr lang="ar-SA" sz="5400" b="1" dirty="0">
                <a:latin typeface="Times New Roman" panose="02020603050405020304" pitchFamily="18" charset="0"/>
                <a:cs typeface="Times New Roman" panose="02020603050405020304" pitchFamily="18" charset="0"/>
              </a:rPr>
              <a:t>أهداف الدرس :</a:t>
            </a:r>
            <a:endParaRPr lang="ar-EG" sz="5400" b="1" dirty="0">
              <a:latin typeface="Times New Roman" panose="02020603050405020304" pitchFamily="18" charset="0"/>
              <a:cs typeface="Times New Roman" panose="02020603050405020304" pitchFamily="18" charset="0"/>
            </a:endParaRPr>
          </a:p>
        </p:txBody>
      </p:sp>
      <p:sp>
        <p:nvSpPr>
          <p:cNvPr id="13" name="عنصر نائب للنص 8">
            <a:extLst>
              <a:ext uri="{FF2B5EF4-FFF2-40B4-BE49-F238E27FC236}">
                <a16:creationId xmlns:a16="http://schemas.microsoft.com/office/drawing/2014/main" id="{7FB69326-BB09-4D8D-9E9D-141203BBC6F7}"/>
              </a:ext>
            </a:extLst>
          </p:cNvPr>
          <p:cNvSpPr txBox="1">
            <a:spLocks/>
          </p:cNvSpPr>
          <p:nvPr/>
        </p:nvSpPr>
        <p:spPr>
          <a:xfrm>
            <a:off x="9181467" y="405827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جمع البيانات </a:t>
            </a:r>
            <a:endParaRPr lang="ar-SA" b="1" dirty="0">
              <a:latin typeface="Times New Roman" panose="02020603050405020304" pitchFamily="18" charset="0"/>
              <a:cs typeface="Times New Roman" panose="02020603050405020304" pitchFamily="18" charset="0"/>
            </a:endParaRPr>
          </a:p>
        </p:txBody>
      </p:sp>
      <p:sp>
        <p:nvSpPr>
          <p:cNvPr id="25" name="عنصر نائب للنص 8">
            <a:extLst>
              <a:ext uri="{FF2B5EF4-FFF2-40B4-BE49-F238E27FC236}">
                <a16:creationId xmlns:a16="http://schemas.microsoft.com/office/drawing/2014/main" id="{881835DE-89A6-4BC8-8EC2-C9C8F3C92888}"/>
              </a:ext>
            </a:extLst>
          </p:cNvPr>
          <p:cNvSpPr txBox="1">
            <a:spLocks/>
          </p:cNvSpPr>
          <p:nvPr/>
        </p:nvSpPr>
        <p:spPr>
          <a:xfrm>
            <a:off x="7726683" y="4653932"/>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solidFill>
                  <a:schemeClr val="bg1"/>
                </a:solidFill>
                <a:latin typeface="Times New Roman" panose="02020603050405020304" pitchFamily="18" charset="0"/>
                <a:cs typeface="Times New Roman" panose="02020603050405020304" pitchFamily="18" charset="0"/>
              </a:rPr>
              <a:t>مصادر البيانات </a:t>
            </a:r>
            <a:endParaRPr lang="ar-SA" b="1" dirty="0">
              <a:solidFill>
                <a:schemeClr val="bg1"/>
              </a:solidFill>
              <a:latin typeface="Times New Roman" panose="02020603050405020304" pitchFamily="18" charset="0"/>
              <a:cs typeface="Times New Roman" panose="02020603050405020304" pitchFamily="18" charset="0"/>
            </a:endParaRPr>
          </a:p>
        </p:txBody>
      </p:sp>
      <p:sp>
        <p:nvSpPr>
          <p:cNvPr id="26" name="عنصر نائب للنص 8">
            <a:extLst>
              <a:ext uri="{FF2B5EF4-FFF2-40B4-BE49-F238E27FC236}">
                <a16:creationId xmlns:a16="http://schemas.microsoft.com/office/drawing/2014/main" id="{DE504BB8-6666-427E-BAF2-FB7A3EAC8A7B}"/>
              </a:ext>
            </a:extLst>
          </p:cNvPr>
          <p:cNvSpPr txBox="1">
            <a:spLocks/>
          </p:cNvSpPr>
          <p:nvPr/>
        </p:nvSpPr>
        <p:spPr>
          <a:xfrm>
            <a:off x="6030993" y="5060090"/>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إدخال البيانات </a:t>
            </a:r>
            <a:endParaRPr lang="ar-SA" b="1" dirty="0">
              <a:latin typeface="Times New Roman" panose="02020603050405020304" pitchFamily="18" charset="0"/>
              <a:cs typeface="Times New Roman" panose="02020603050405020304" pitchFamily="18" charset="0"/>
            </a:endParaRPr>
          </a:p>
        </p:txBody>
      </p:sp>
      <p:sp>
        <p:nvSpPr>
          <p:cNvPr id="27" name="عنصر نائب للنص 8">
            <a:extLst>
              <a:ext uri="{FF2B5EF4-FFF2-40B4-BE49-F238E27FC236}">
                <a16:creationId xmlns:a16="http://schemas.microsoft.com/office/drawing/2014/main" id="{C8BB94ED-7FB2-4020-9C38-489F1CE5352F}"/>
              </a:ext>
            </a:extLst>
          </p:cNvPr>
          <p:cNvSpPr txBox="1">
            <a:spLocks/>
          </p:cNvSpPr>
          <p:nvPr/>
        </p:nvSpPr>
        <p:spPr>
          <a:xfrm>
            <a:off x="4246566" y="555754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الجزء العملي </a:t>
            </a:r>
            <a:endParaRPr lang="ar-SA" b="1" dirty="0">
              <a:latin typeface="Times New Roman" panose="02020603050405020304" pitchFamily="18" charset="0"/>
              <a:cs typeface="Times New Roman" panose="02020603050405020304" pitchFamily="18" charset="0"/>
            </a:endParaRPr>
          </a:p>
        </p:txBody>
      </p:sp>
      <p:sp>
        <p:nvSpPr>
          <p:cNvPr id="28" name="عنصر نائب للنص 8">
            <a:extLst>
              <a:ext uri="{FF2B5EF4-FFF2-40B4-BE49-F238E27FC236}">
                <a16:creationId xmlns:a16="http://schemas.microsoft.com/office/drawing/2014/main" id="{B05DE695-63C2-48BB-ACA8-F3028566D91F}"/>
              </a:ext>
            </a:extLst>
          </p:cNvPr>
          <p:cNvSpPr txBox="1">
            <a:spLocks/>
          </p:cNvSpPr>
          <p:nvPr/>
        </p:nvSpPr>
        <p:spPr>
          <a:xfrm>
            <a:off x="2463372" y="5852113"/>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البيانات في أكسل </a:t>
            </a:r>
            <a:endParaRPr lang="ar-SA" b="1" dirty="0">
              <a:latin typeface="Times New Roman" panose="02020603050405020304" pitchFamily="18" charset="0"/>
              <a:cs typeface="Times New Roman" panose="02020603050405020304" pitchFamily="18" charset="0"/>
            </a:endParaRPr>
          </a:p>
        </p:txBody>
      </p:sp>
      <p:pic>
        <p:nvPicPr>
          <p:cNvPr id="29"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61222" y="3313802"/>
            <a:ext cx="914400" cy="914400"/>
          </a:xfrm>
          <a:prstGeom prst="rect">
            <a:avLst/>
          </a:prstGeom>
        </p:spPr>
      </p:pic>
      <p:pic>
        <p:nvPicPr>
          <p:cNvPr id="32" name="رسم 31" descr="نقطة الهدف مع تعبئة خالصة">
            <a:extLst>
              <a:ext uri="{FF2B5EF4-FFF2-40B4-BE49-F238E27FC236}">
                <a16:creationId xmlns:a16="http://schemas.microsoft.com/office/drawing/2014/main" id="{66260066-A76B-46FB-83E8-7E834CE248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46878" y="4058277"/>
            <a:ext cx="914400" cy="914400"/>
          </a:xfrm>
          <a:prstGeom prst="rect">
            <a:avLst/>
          </a:prstGeom>
        </p:spPr>
      </p:pic>
      <p:pic>
        <p:nvPicPr>
          <p:cNvPr id="33" name="رسم 32" descr="نقطة الهدف مع تعبئة خالصة">
            <a:extLst>
              <a:ext uri="{FF2B5EF4-FFF2-40B4-BE49-F238E27FC236}">
                <a16:creationId xmlns:a16="http://schemas.microsoft.com/office/drawing/2014/main" id="{1DB1C7BA-1283-4D89-BAD8-5131C1D5B3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73958" y="4504232"/>
            <a:ext cx="914400" cy="914400"/>
          </a:xfrm>
          <a:prstGeom prst="rect">
            <a:avLst/>
          </a:prstGeom>
        </p:spPr>
      </p:pic>
      <p:pic>
        <p:nvPicPr>
          <p:cNvPr id="14"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67067" y="3625561"/>
            <a:ext cx="914400" cy="914400"/>
          </a:xfrm>
          <a:prstGeom prst="rect">
            <a:avLst/>
          </a:prstGeom>
        </p:spPr>
      </p:pic>
    </p:spTree>
    <p:extLst>
      <p:ext uri="{BB962C8B-B14F-4D97-AF65-F5344CB8AC3E}">
        <p14:creationId xmlns:p14="http://schemas.microsoft.com/office/powerpoint/2010/main" val="364249344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graphicFrame>
        <p:nvGraphicFramePr>
          <p:cNvPr id="8"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ext uri="{D42A27DB-BD31-4B8C-83A1-F6EECF244321}">
                <p14:modId xmlns:p14="http://schemas.microsoft.com/office/powerpoint/2010/main" val="3660977639"/>
              </p:ext>
            </p:extLst>
          </p:nvPr>
        </p:nvGraphicFramePr>
        <p:xfrm>
          <a:off x="2147579" y="221360"/>
          <a:ext cx="10509068" cy="2004036"/>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1812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2</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مصادر البيانات </a:t>
                      </a:r>
                      <a:endParaRPr lang="ar-SA" sz="1800" b="1" dirty="0"/>
                    </a:p>
                  </a:txBody>
                  <a:tcPr marL="91445" marR="91445" marT="45690" marB="45690"/>
                </a:tc>
                <a:extLst>
                  <a:ext uri="{0D108BD9-81ED-4DB2-BD59-A6C34878D82A}">
                    <a16:rowId xmlns:a16="http://schemas.microsoft.com/office/drawing/2014/main" val="10000"/>
                  </a:ext>
                </a:extLst>
              </a:tr>
              <a:tr h="3181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8د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فردي</a:t>
                      </a:r>
                    </a:p>
                  </a:txBody>
                  <a:tcPr marL="91445" marR="91445" marT="45690" marB="45690"/>
                </a:tc>
                <a:extLst>
                  <a:ext uri="{0D108BD9-81ED-4DB2-BD59-A6C34878D82A}">
                    <a16:rowId xmlns:a16="http://schemas.microsoft.com/office/drawing/2014/main" val="10001"/>
                  </a:ext>
                </a:extLst>
              </a:tr>
              <a:tr h="1272636">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t>باستخدام استراتيجية (  </a:t>
                      </a:r>
                      <a:r>
                        <a:rPr lang="ar-SA" sz="1800" b="1" dirty="0" smtClean="0"/>
                        <a:t>القراءة </a:t>
                      </a:r>
                      <a:r>
                        <a:rPr lang="ar-SA" sz="1800" b="1" dirty="0"/>
                        <a:t>الفعالة </a:t>
                      </a:r>
                      <a:r>
                        <a:rPr lang="ar-SA" sz="1800" b="1" dirty="0" smtClean="0"/>
                        <a:t> - التلخيص</a:t>
                      </a:r>
                      <a:r>
                        <a:rPr lang="ar-SA" sz="1800" b="1" baseline="0" dirty="0" smtClean="0"/>
                        <a:t> – خريطة مفاهيم </a:t>
                      </a:r>
                      <a:r>
                        <a:rPr lang="ar-SA" sz="1800" b="1" dirty="0" smtClean="0"/>
                        <a:t>)  افتحي</a:t>
                      </a:r>
                      <a:r>
                        <a:rPr lang="ar-SA" sz="1800" b="1" baseline="0" dirty="0" smtClean="0"/>
                        <a:t> الكتاب ص 23 مصادر البيانات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baseline="0" dirty="0" smtClean="0"/>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baseline="0" dirty="0" smtClean="0"/>
                        <a:t> و ارسمي خريطة مفاهيم موضحة  تصنيفات مصادر البيانات  ...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baseline="0" dirty="0" smtClean="0"/>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3" name="صورة 2"/>
          <p:cNvPicPr>
            <a:picLocks noChangeAspect="1"/>
          </p:cNvPicPr>
          <p:nvPr/>
        </p:nvPicPr>
        <p:blipFill>
          <a:blip r:embed="rId3"/>
          <a:stretch>
            <a:fillRect/>
          </a:stretch>
        </p:blipFill>
        <p:spPr>
          <a:xfrm>
            <a:off x="16959" y="2529418"/>
            <a:ext cx="9202296" cy="6877050"/>
          </a:xfrm>
          <a:prstGeom prst="rect">
            <a:avLst/>
          </a:prstGeom>
        </p:spPr>
      </p:pic>
      <p:sp>
        <p:nvSpPr>
          <p:cNvPr id="10" name="مستطيل 9">
            <a:extLst>
              <a:ext uri="{FF2B5EF4-FFF2-40B4-BE49-F238E27FC236}">
                <a16:creationId xmlns:a16="http://schemas.microsoft.com/office/drawing/2014/main" id="{6C3A58BD-ED5C-42C8-869A-5E6F2A958236}"/>
              </a:ext>
            </a:extLst>
          </p:cNvPr>
          <p:cNvSpPr/>
          <p:nvPr/>
        </p:nvSpPr>
        <p:spPr>
          <a:xfrm>
            <a:off x="113122" y="3031659"/>
            <a:ext cx="8851107" cy="588233"/>
          </a:xfrm>
          <a:prstGeom prst="rect">
            <a:avLst/>
          </a:prstGeom>
          <a:solidFill>
            <a:srgbClr val="C0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1" name="مستطيل 10">
            <a:extLst>
              <a:ext uri="{FF2B5EF4-FFF2-40B4-BE49-F238E27FC236}">
                <a16:creationId xmlns:a16="http://schemas.microsoft.com/office/drawing/2014/main" id="{0F715387-45C4-4C82-BBC0-C20ABE7F8EB1}"/>
              </a:ext>
            </a:extLst>
          </p:cNvPr>
          <p:cNvSpPr/>
          <p:nvPr/>
        </p:nvSpPr>
        <p:spPr>
          <a:xfrm>
            <a:off x="7117237" y="3979520"/>
            <a:ext cx="1846992" cy="356810"/>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2" name="مستطيل 11">
            <a:extLst>
              <a:ext uri="{FF2B5EF4-FFF2-40B4-BE49-F238E27FC236}">
                <a16:creationId xmlns:a16="http://schemas.microsoft.com/office/drawing/2014/main" id="{0F715387-45C4-4C82-BBC0-C20ABE7F8EB1}"/>
              </a:ext>
            </a:extLst>
          </p:cNvPr>
          <p:cNvSpPr/>
          <p:nvPr/>
        </p:nvSpPr>
        <p:spPr>
          <a:xfrm>
            <a:off x="7178431" y="5977965"/>
            <a:ext cx="1846992" cy="356810"/>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7" name="مستطيل 16">
            <a:extLst>
              <a:ext uri="{FF2B5EF4-FFF2-40B4-BE49-F238E27FC236}">
                <a16:creationId xmlns:a16="http://schemas.microsoft.com/office/drawing/2014/main" id="{6C3A58BD-ED5C-42C8-869A-5E6F2A958236}"/>
              </a:ext>
            </a:extLst>
          </p:cNvPr>
          <p:cNvSpPr/>
          <p:nvPr/>
        </p:nvSpPr>
        <p:spPr>
          <a:xfrm>
            <a:off x="1998483" y="4403906"/>
            <a:ext cx="7001310" cy="292052"/>
          </a:xfrm>
          <a:prstGeom prst="rect">
            <a:avLst/>
          </a:prstGeom>
          <a:solidFill>
            <a:schemeClr val="accent1">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9" name="مستطيل 18">
            <a:extLst>
              <a:ext uri="{FF2B5EF4-FFF2-40B4-BE49-F238E27FC236}">
                <a16:creationId xmlns:a16="http://schemas.microsoft.com/office/drawing/2014/main" id="{6C3A58BD-ED5C-42C8-869A-5E6F2A958236}"/>
              </a:ext>
            </a:extLst>
          </p:cNvPr>
          <p:cNvSpPr/>
          <p:nvPr/>
        </p:nvSpPr>
        <p:spPr>
          <a:xfrm>
            <a:off x="6853287" y="4678514"/>
            <a:ext cx="2146506" cy="223385"/>
          </a:xfrm>
          <a:prstGeom prst="rect">
            <a:avLst/>
          </a:prstGeom>
          <a:solidFill>
            <a:schemeClr val="accent1">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20" name="مستطيل 19">
            <a:extLst>
              <a:ext uri="{FF2B5EF4-FFF2-40B4-BE49-F238E27FC236}">
                <a16:creationId xmlns:a16="http://schemas.microsoft.com/office/drawing/2014/main" id="{6C3A58BD-ED5C-42C8-869A-5E6F2A958236}"/>
              </a:ext>
            </a:extLst>
          </p:cNvPr>
          <p:cNvSpPr/>
          <p:nvPr/>
        </p:nvSpPr>
        <p:spPr>
          <a:xfrm>
            <a:off x="1998483" y="4719221"/>
            <a:ext cx="4766130" cy="223385"/>
          </a:xfrm>
          <a:prstGeom prst="rect">
            <a:avLst/>
          </a:prstGeom>
          <a:solidFill>
            <a:schemeClr val="accent3">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23" name="مستطيل 22">
            <a:extLst>
              <a:ext uri="{FF2B5EF4-FFF2-40B4-BE49-F238E27FC236}">
                <a16:creationId xmlns:a16="http://schemas.microsoft.com/office/drawing/2014/main" id="{6C3A58BD-ED5C-42C8-869A-5E6F2A958236}"/>
              </a:ext>
            </a:extLst>
          </p:cNvPr>
          <p:cNvSpPr/>
          <p:nvPr/>
        </p:nvSpPr>
        <p:spPr>
          <a:xfrm>
            <a:off x="1894788" y="4985569"/>
            <a:ext cx="7069441" cy="494403"/>
          </a:xfrm>
          <a:prstGeom prst="rect">
            <a:avLst/>
          </a:prstGeom>
          <a:solidFill>
            <a:schemeClr val="accent3">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24" name="مستطيل 23">
            <a:extLst>
              <a:ext uri="{FF2B5EF4-FFF2-40B4-BE49-F238E27FC236}">
                <a16:creationId xmlns:a16="http://schemas.microsoft.com/office/drawing/2014/main" id="{6C3A58BD-ED5C-42C8-869A-5E6F2A958236}"/>
              </a:ext>
            </a:extLst>
          </p:cNvPr>
          <p:cNvSpPr/>
          <p:nvPr/>
        </p:nvSpPr>
        <p:spPr>
          <a:xfrm>
            <a:off x="3223967" y="6410012"/>
            <a:ext cx="5740262" cy="292052"/>
          </a:xfrm>
          <a:prstGeom prst="rect">
            <a:avLst/>
          </a:prstGeom>
          <a:solidFill>
            <a:schemeClr val="accent1">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25" name="مستطيل 24">
            <a:extLst>
              <a:ext uri="{FF2B5EF4-FFF2-40B4-BE49-F238E27FC236}">
                <a16:creationId xmlns:a16="http://schemas.microsoft.com/office/drawing/2014/main" id="{6C3A58BD-ED5C-42C8-869A-5E6F2A958236}"/>
              </a:ext>
            </a:extLst>
          </p:cNvPr>
          <p:cNvSpPr/>
          <p:nvPr/>
        </p:nvSpPr>
        <p:spPr>
          <a:xfrm>
            <a:off x="1962919" y="6733957"/>
            <a:ext cx="7001310" cy="264666"/>
          </a:xfrm>
          <a:prstGeom prst="rect">
            <a:avLst/>
          </a:prstGeom>
          <a:solidFill>
            <a:schemeClr val="accent3">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26" name="مستطيل 25">
            <a:extLst>
              <a:ext uri="{FF2B5EF4-FFF2-40B4-BE49-F238E27FC236}">
                <a16:creationId xmlns:a16="http://schemas.microsoft.com/office/drawing/2014/main" id="{6C3A58BD-ED5C-42C8-869A-5E6F2A958236}"/>
              </a:ext>
            </a:extLst>
          </p:cNvPr>
          <p:cNvSpPr/>
          <p:nvPr/>
        </p:nvSpPr>
        <p:spPr>
          <a:xfrm>
            <a:off x="5920033" y="7018690"/>
            <a:ext cx="3010130" cy="246125"/>
          </a:xfrm>
          <a:prstGeom prst="rect">
            <a:avLst/>
          </a:prstGeom>
          <a:solidFill>
            <a:schemeClr val="accent3">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27" name="مستطيل 26">
            <a:extLst>
              <a:ext uri="{FF2B5EF4-FFF2-40B4-BE49-F238E27FC236}">
                <a16:creationId xmlns:a16="http://schemas.microsoft.com/office/drawing/2014/main" id="{6C3A58BD-ED5C-42C8-869A-5E6F2A958236}"/>
              </a:ext>
            </a:extLst>
          </p:cNvPr>
          <p:cNvSpPr/>
          <p:nvPr/>
        </p:nvSpPr>
        <p:spPr>
          <a:xfrm>
            <a:off x="1962920" y="8508633"/>
            <a:ext cx="7036874" cy="786196"/>
          </a:xfrm>
          <a:prstGeom prst="rect">
            <a:avLst/>
          </a:prstGeom>
          <a:solidFill>
            <a:schemeClr val="accent5">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Tree>
    <p:extLst>
      <p:ext uri="{BB962C8B-B14F-4D97-AF65-F5344CB8AC3E}">
        <p14:creationId xmlns:p14="http://schemas.microsoft.com/office/powerpoint/2010/main" val="1530792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P spid="19" grpId="0" animBg="1"/>
      <p:bldP spid="20"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graphicFrame>
        <p:nvGraphicFramePr>
          <p:cNvPr id="8"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ext uri="{D42A27DB-BD31-4B8C-83A1-F6EECF244321}">
                <p14:modId xmlns:p14="http://schemas.microsoft.com/office/powerpoint/2010/main" val="1860797131"/>
              </p:ext>
            </p:extLst>
          </p:nvPr>
        </p:nvGraphicFramePr>
        <p:xfrm>
          <a:off x="2147579" y="221360"/>
          <a:ext cx="10509068" cy="1588607"/>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29498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2</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مصادر البيانات </a:t>
                      </a:r>
                      <a:endParaRPr lang="ar-SA" sz="1800" b="1" dirty="0"/>
                    </a:p>
                  </a:txBody>
                  <a:tcPr marL="91445" marR="91445" marT="45690" marB="45690"/>
                </a:tc>
                <a:extLst>
                  <a:ext uri="{0D108BD9-81ED-4DB2-BD59-A6C34878D82A}">
                    <a16:rowId xmlns:a16="http://schemas.microsoft.com/office/drawing/2014/main" val="10000"/>
                  </a:ext>
                </a:extLst>
              </a:tr>
              <a:tr h="2949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8د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فردي</a:t>
                      </a:r>
                    </a:p>
                  </a:txBody>
                  <a:tcPr marL="91445" marR="91445" marT="45690" marB="45690"/>
                </a:tc>
                <a:extLst>
                  <a:ext uri="{0D108BD9-81ED-4DB2-BD59-A6C34878D82A}">
                    <a16:rowId xmlns:a16="http://schemas.microsoft.com/office/drawing/2014/main" val="10001"/>
                  </a:ext>
                </a:extLst>
              </a:tr>
              <a:tr h="857207">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t>باستخدام استراتيجية (  </a:t>
                      </a:r>
                      <a:r>
                        <a:rPr lang="ar-SA" sz="1800" b="1" dirty="0" smtClean="0"/>
                        <a:t>القراءة </a:t>
                      </a:r>
                      <a:r>
                        <a:rPr lang="ar-SA" sz="1800" b="1" dirty="0"/>
                        <a:t>الفعالة </a:t>
                      </a:r>
                      <a:r>
                        <a:rPr lang="ar-SA" sz="1800" b="1" dirty="0" smtClean="0"/>
                        <a:t> - التلخيص</a:t>
                      </a:r>
                      <a:r>
                        <a:rPr lang="ar-SA" sz="1800" b="1" baseline="0" dirty="0" smtClean="0"/>
                        <a:t> – خريطة مفاهيم </a:t>
                      </a:r>
                      <a:r>
                        <a:rPr lang="ar-SA" sz="1800" b="1" dirty="0" smtClean="0"/>
                        <a:t>)  افتحي</a:t>
                      </a:r>
                      <a:r>
                        <a:rPr lang="ar-SA" sz="1800" b="1" baseline="0" dirty="0" smtClean="0"/>
                        <a:t> الكتاب ص 23 مصادر البيانات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baseline="0" dirty="0" smtClean="0"/>
                        <a:t> و ارسمي خريطة مفاهيم موضحة  تصنيفات مصادر البيانات  ...</a:t>
                      </a: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sp>
        <p:nvSpPr>
          <p:cNvPr id="4" name="مستطيل مستدير الزوايا 3"/>
          <p:cNvSpPr/>
          <p:nvPr/>
        </p:nvSpPr>
        <p:spPr>
          <a:xfrm>
            <a:off x="3588472" y="1885822"/>
            <a:ext cx="3120272" cy="83427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24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مصادر البيانات </a:t>
            </a:r>
            <a:endParaRPr kumimoji="0" lang="ar-SA" sz="24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18" name="مستطيل مستدير الزوايا 17"/>
          <p:cNvSpPr/>
          <p:nvPr/>
        </p:nvSpPr>
        <p:spPr>
          <a:xfrm>
            <a:off x="6330101" y="2795948"/>
            <a:ext cx="3120272" cy="834271"/>
          </a:xfrm>
          <a:prstGeom prst="round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24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مصادر البيانات الرئيسة</a:t>
            </a:r>
            <a:endParaRPr kumimoji="0" lang="ar-SA" sz="24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21" name="مستطيل مستدير الزوايا 20"/>
          <p:cNvSpPr/>
          <p:nvPr/>
        </p:nvSpPr>
        <p:spPr>
          <a:xfrm>
            <a:off x="1373173" y="2852976"/>
            <a:ext cx="3120272" cy="834271"/>
          </a:xfrm>
          <a:prstGeom prst="round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24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مصادر البيانات الثانوية </a:t>
            </a:r>
            <a:endParaRPr kumimoji="0" lang="ar-SA" sz="24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22" name="مستطيل مستدير الزوايا 21"/>
          <p:cNvSpPr/>
          <p:nvPr/>
        </p:nvSpPr>
        <p:spPr>
          <a:xfrm>
            <a:off x="6330101" y="3713458"/>
            <a:ext cx="3120272" cy="1651516"/>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18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يحتوي مصدر البيانات الرئيسية على بيانات تجمع</a:t>
            </a:r>
            <a:r>
              <a:rPr kumimoji="0" lang="ar-SA" sz="1800" b="1" i="0" u="none" strike="noStrike" cap="none" spc="0" normalizeH="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 من قبل ويمكن جمعها من المستشعرات ومسجلات البيانات وحتى من الاستبانات </a:t>
            </a:r>
            <a:endParaRPr kumimoji="0" lang="ar-SA" sz="18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28" name="مستطيل مستدير الزوايا 27"/>
          <p:cNvSpPr/>
          <p:nvPr/>
        </p:nvSpPr>
        <p:spPr>
          <a:xfrm>
            <a:off x="1373173" y="3770179"/>
            <a:ext cx="3120272" cy="1651516"/>
          </a:xfrm>
          <a:prstGeom prst="round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24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يأتي</a:t>
            </a:r>
            <a:r>
              <a:rPr kumimoji="0" lang="ar-SA" sz="2400" b="1" i="0" u="none" strike="noStrike" cap="none" spc="0" normalizeH="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 هذا النوع عندما تستخدم مصدر البيانات الرئيس لإنتاج بيانات أخرى  </a:t>
            </a:r>
            <a:endParaRPr kumimoji="0" lang="ar-SA" sz="24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29" name="مستطيل مستدير الزوايا 28"/>
          <p:cNvSpPr/>
          <p:nvPr/>
        </p:nvSpPr>
        <p:spPr>
          <a:xfrm>
            <a:off x="6330101" y="5471646"/>
            <a:ext cx="3120272" cy="2468761"/>
          </a:xfrm>
          <a:prstGeom prst="roundRect">
            <a:avLst/>
          </a:prstGeom>
          <a:solidFill>
            <a:schemeClr val="tx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24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مثل : مستشعر درجة الحرارة الذي</a:t>
            </a:r>
            <a:r>
              <a:rPr kumimoji="0" lang="ar-SA" sz="2400" b="1" i="0" u="none" strike="noStrike" cap="none" spc="0" normalizeH="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 يجمع بيانات درجة حرارة الهواء ومستشعر سرعة الرياح الذي يقيس سرعة الرياح</a:t>
            </a:r>
            <a:endParaRPr kumimoji="0" lang="ar-SA" sz="24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30" name="مستطيل مستدير الزوايا 29"/>
          <p:cNvSpPr/>
          <p:nvPr/>
        </p:nvSpPr>
        <p:spPr>
          <a:xfrm>
            <a:off x="1373173" y="5493496"/>
            <a:ext cx="3120272" cy="2468761"/>
          </a:xfrm>
          <a:prstGeom prst="roundRect">
            <a:avLst/>
          </a:prstGeom>
          <a:solidFill>
            <a:schemeClr val="tx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24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مثل : </a:t>
            </a:r>
            <a:r>
              <a:rPr lang="ar-SA" sz="2400" b="1" dirty="0" smtClean="0">
                <a:latin typeface="Times New Roman" panose="02020603050405020304" pitchFamily="18" charset="0"/>
                <a:cs typeface="Times New Roman" panose="02020603050405020304" pitchFamily="18" charset="0"/>
              </a:rPr>
              <a:t>استخدام بيانات درجة حرارة الهواء وسرعة الرياح من مستشعرين مختلفين للحصول على بيانات لمعامل آخر .</a:t>
            </a:r>
            <a:endParaRPr kumimoji="0" lang="ar-SA" sz="24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31" name="مستطيل مستدير الزوايا 30"/>
          <p:cNvSpPr/>
          <p:nvPr/>
        </p:nvSpPr>
        <p:spPr>
          <a:xfrm>
            <a:off x="109035" y="8058061"/>
            <a:ext cx="3382127" cy="1345049"/>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1800" b="1" i="0" u="none" strike="noStrike" cap="none" spc="0" normalizeH="0" baseline="0" dirty="0" smtClean="0">
                <a:ln>
                  <a:noFill/>
                </a:ln>
                <a:solidFill>
                  <a:srgbClr val="C00000"/>
                </a:solidFill>
                <a:effectLst/>
                <a:uFillTx/>
                <a:latin typeface="Times New Roman" panose="02020603050405020304" pitchFamily="18" charset="0"/>
                <a:cs typeface="Times New Roman" panose="02020603050405020304" pitchFamily="18" charset="0"/>
                <a:sym typeface="Avenir Light"/>
              </a:rPr>
              <a:t>مصادر البيانات الثانوية  خارجية </a:t>
            </a:r>
            <a:r>
              <a:rPr kumimoji="0" lang="ar-SA" sz="18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يجمع</a:t>
            </a:r>
            <a:r>
              <a:rPr kumimoji="0" lang="ar-SA" sz="1800" b="1" i="0" u="none" strike="noStrike" cap="none" spc="0" normalizeH="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rPr>
              <a:t> البيانات من مؤسسات أخرى أو افراج خارج الجامعة المحددة </a:t>
            </a:r>
            <a:endParaRPr kumimoji="0" lang="ar-SA" sz="1800" b="1" i="0" u="none" strike="noStrike" cap="none" spc="0" normalizeH="0" baseline="0" dirty="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
        <p:nvSpPr>
          <p:cNvPr id="32" name="مستطيل مستدير الزوايا 31"/>
          <p:cNvSpPr/>
          <p:nvPr/>
        </p:nvSpPr>
        <p:spPr>
          <a:xfrm>
            <a:off x="3588472" y="8058061"/>
            <a:ext cx="3120272" cy="1345049"/>
          </a:xfrm>
          <a:prstGeom prst="round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r>
              <a:rPr kumimoji="0" lang="ar-SA" sz="1800" b="1" i="0" u="none" strike="noStrike" cap="none" spc="0" normalizeH="0" baseline="0" dirty="0" smtClean="0">
                <a:ln>
                  <a:noFill/>
                </a:ln>
                <a:solidFill>
                  <a:srgbClr val="C00000"/>
                </a:solidFill>
                <a:effectLst/>
                <a:uFillTx/>
                <a:latin typeface="Times New Roman" panose="02020603050405020304" pitchFamily="18" charset="0"/>
                <a:cs typeface="Times New Roman" panose="02020603050405020304" pitchFamily="18" charset="0"/>
                <a:sym typeface="Avenir Light"/>
              </a:rPr>
              <a:t>مصادر البيانات الثانوية</a:t>
            </a:r>
            <a:r>
              <a:rPr lang="ar-SA" sz="1800" b="1" dirty="0">
                <a:solidFill>
                  <a:srgbClr val="C00000"/>
                </a:solidFill>
                <a:latin typeface="Times New Roman" panose="02020603050405020304" pitchFamily="18" charset="0"/>
                <a:cs typeface="Times New Roman" panose="02020603050405020304" pitchFamily="18" charset="0"/>
              </a:rPr>
              <a:t> </a:t>
            </a:r>
            <a:r>
              <a:rPr lang="ar-SA" sz="1800" b="1" dirty="0" smtClean="0">
                <a:solidFill>
                  <a:srgbClr val="C00000"/>
                </a:solidFill>
                <a:latin typeface="Times New Roman" panose="02020603050405020304" pitchFamily="18" charset="0"/>
                <a:cs typeface="Times New Roman" panose="02020603050405020304" pitchFamily="18" charset="0"/>
              </a:rPr>
              <a:t>داخلية </a:t>
            </a:r>
            <a:r>
              <a:rPr lang="ar-SA" sz="1800" b="1" dirty="0" smtClean="0">
                <a:latin typeface="Times New Roman" panose="02020603050405020304" pitchFamily="18" charset="0"/>
                <a:cs typeface="Times New Roman" panose="02020603050405020304" pitchFamily="18" charset="0"/>
              </a:rPr>
              <a:t>يجمع من مستشعر ينتمي لجامعة او مؤسسة علمية  </a:t>
            </a:r>
            <a:endParaRPr kumimoji="0" lang="ar-SA" sz="1800" b="1" i="0" u="none" strike="noStrike" cap="none" spc="0" normalizeH="0" baseline="0" dirty="0" smtClean="0">
              <a:ln>
                <a:noFill/>
              </a:ln>
              <a:solidFill>
                <a:srgbClr val="53585F"/>
              </a:solidFill>
              <a:effectLst/>
              <a:uFillTx/>
              <a:latin typeface="Times New Roman" panose="02020603050405020304" pitchFamily="18" charset="0"/>
              <a:cs typeface="Times New Roman" panose="02020603050405020304" pitchFamily="18" charset="0"/>
              <a:sym typeface="Avenir Light"/>
            </a:endParaRPr>
          </a:p>
        </p:txBody>
      </p:sp>
    </p:spTree>
    <p:extLst>
      <p:ext uri="{BB962C8B-B14F-4D97-AF65-F5344CB8AC3E}">
        <p14:creationId xmlns:p14="http://schemas.microsoft.com/office/powerpoint/2010/main" val="135240251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2" name="عنوان 1"/>
          <p:cNvSpPr>
            <a:spLocks noGrp="1"/>
          </p:cNvSpPr>
          <p:nvPr>
            <p:ph type="title"/>
          </p:nvPr>
        </p:nvSpPr>
        <p:spPr>
          <a:xfrm>
            <a:off x="9084055" y="2512252"/>
            <a:ext cx="3585579" cy="575008"/>
          </a:xfrm>
        </p:spPr>
        <p:txBody>
          <a:bodyPr/>
          <a:lstStyle/>
          <a:p>
            <a:r>
              <a:rPr lang="ar-SA" sz="5400" b="1" dirty="0">
                <a:latin typeface="Times New Roman" panose="02020603050405020304" pitchFamily="18" charset="0"/>
                <a:cs typeface="Times New Roman" panose="02020603050405020304" pitchFamily="18" charset="0"/>
              </a:rPr>
              <a:t>أهداف الدرس :</a:t>
            </a:r>
            <a:endParaRPr lang="ar-EG" sz="5400" b="1" dirty="0">
              <a:latin typeface="Times New Roman" panose="02020603050405020304" pitchFamily="18" charset="0"/>
              <a:cs typeface="Times New Roman" panose="02020603050405020304" pitchFamily="18" charset="0"/>
            </a:endParaRPr>
          </a:p>
        </p:txBody>
      </p:sp>
      <p:sp>
        <p:nvSpPr>
          <p:cNvPr id="13" name="عنصر نائب للنص 8">
            <a:extLst>
              <a:ext uri="{FF2B5EF4-FFF2-40B4-BE49-F238E27FC236}">
                <a16:creationId xmlns:a16="http://schemas.microsoft.com/office/drawing/2014/main" id="{7FB69326-BB09-4D8D-9E9D-141203BBC6F7}"/>
              </a:ext>
            </a:extLst>
          </p:cNvPr>
          <p:cNvSpPr txBox="1">
            <a:spLocks/>
          </p:cNvSpPr>
          <p:nvPr/>
        </p:nvSpPr>
        <p:spPr>
          <a:xfrm>
            <a:off x="9181467" y="405827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جمع البيانات </a:t>
            </a:r>
            <a:endParaRPr lang="ar-SA" b="1" dirty="0">
              <a:latin typeface="Times New Roman" panose="02020603050405020304" pitchFamily="18" charset="0"/>
              <a:cs typeface="Times New Roman" panose="02020603050405020304" pitchFamily="18" charset="0"/>
            </a:endParaRPr>
          </a:p>
        </p:txBody>
      </p:sp>
      <p:sp>
        <p:nvSpPr>
          <p:cNvPr id="25" name="عنصر نائب للنص 8">
            <a:extLst>
              <a:ext uri="{FF2B5EF4-FFF2-40B4-BE49-F238E27FC236}">
                <a16:creationId xmlns:a16="http://schemas.microsoft.com/office/drawing/2014/main" id="{881835DE-89A6-4BC8-8EC2-C9C8F3C92888}"/>
              </a:ext>
            </a:extLst>
          </p:cNvPr>
          <p:cNvSpPr txBox="1">
            <a:spLocks/>
          </p:cNvSpPr>
          <p:nvPr/>
        </p:nvSpPr>
        <p:spPr>
          <a:xfrm>
            <a:off x="7726683" y="4653932"/>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solidFill>
                  <a:schemeClr val="bg1"/>
                </a:solidFill>
                <a:latin typeface="Times New Roman" panose="02020603050405020304" pitchFamily="18" charset="0"/>
                <a:cs typeface="Times New Roman" panose="02020603050405020304" pitchFamily="18" charset="0"/>
              </a:rPr>
              <a:t>مصادر البيانات </a:t>
            </a:r>
            <a:endParaRPr lang="ar-SA" b="1" dirty="0">
              <a:solidFill>
                <a:schemeClr val="bg1"/>
              </a:solidFill>
              <a:latin typeface="Times New Roman" panose="02020603050405020304" pitchFamily="18" charset="0"/>
              <a:cs typeface="Times New Roman" panose="02020603050405020304" pitchFamily="18" charset="0"/>
            </a:endParaRPr>
          </a:p>
        </p:txBody>
      </p:sp>
      <p:sp>
        <p:nvSpPr>
          <p:cNvPr id="26" name="عنصر نائب للنص 8">
            <a:extLst>
              <a:ext uri="{FF2B5EF4-FFF2-40B4-BE49-F238E27FC236}">
                <a16:creationId xmlns:a16="http://schemas.microsoft.com/office/drawing/2014/main" id="{DE504BB8-6666-427E-BAF2-FB7A3EAC8A7B}"/>
              </a:ext>
            </a:extLst>
          </p:cNvPr>
          <p:cNvSpPr txBox="1">
            <a:spLocks/>
          </p:cNvSpPr>
          <p:nvPr/>
        </p:nvSpPr>
        <p:spPr>
          <a:xfrm>
            <a:off x="6030993" y="5060090"/>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إدخال البيانات </a:t>
            </a:r>
            <a:endParaRPr lang="ar-SA" b="1" dirty="0">
              <a:latin typeface="Times New Roman" panose="02020603050405020304" pitchFamily="18" charset="0"/>
              <a:cs typeface="Times New Roman" panose="02020603050405020304" pitchFamily="18" charset="0"/>
            </a:endParaRPr>
          </a:p>
        </p:txBody>
      </p:sp>
      <p:sp>
        <p:nvSpPr>
          <p:cNvPr id="27" name="عنصر نائب للنص 8">
            <a:extLst>
              <a:ext uri="{FF2B5EF4-FFF2-40B4-BE49-F238E27FC236}">
                <a16:creationId xmlns:a16="http://schemas.microsoft.com/office/drawing/2014/main" id="{C8BB94ED-7FB2-4020-9C38-489F1CE5352F}"/>
              </a:ext>
            </a:extLst>
          </p:cNvPr>
          <p:cNvSpPr txBox="1">
            <a:spLocks/>
          </p:cNvSpPr>
          <p:nvPr/>
        </p:nvSpPr>
        <p:spPr>
          <a:xfrm>
            <a:off x="4246566" y="555754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الجزء العملي </a:t>
            </a:r>
            <a:endParaRPr lang="ar-SA" b="1" dirty="0">
              <a:latin typeface="Times New Roman" panose="02020603050405020304" pitchFamily="18" charset="0"/>
              <a:cs typeface="Times New Roman" panose="02020603050405020304" pitchFamily="18" charset="0"/>
            </a:endParaRPr>
          </a:p>
        </p:txBody>
      </p:sp>
      <p:sp>
        <p:nvSpPr>
          <p:cNvPr id="28" name="عنصر نائب للنص 8">
            <a:extLst>
              <a:ext uri="{FF2B5EF4-FFF2-40B4-BE49-F238E27FC236}">
                <a16:creationId xmlns:a16="http://schemas.microsoft.com/office/drawing/2014/main" id="{B05DE695-63C2-48BB-ACA8-F3028566D91F}"/>
              </a:ext>
            </a:extLst>
          </p:cNvPr>
          <p:cNvSpPr txBox="1">
            <a:spLocks/>
          </p:cNvSpPr>
          <p:nvPr/>
        </p:nvSpPr>
        <p:spPr>
          <a:xfrm>
            <a:off x="2463372" y="5852113"/>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البيانات في أكسل </a:t>
            </a:r>
            <a:endParaRPr lang="ar-SA" b="1" dirty="0">
              <a:latin typeface="Times New Roman" panose="02020603050405020304" pitchFamily="18" charset="0"/>
              <a:cs typeface="Times New Roman" panose="02020603050405020304" pitchFamily="18" charset="0"/>
            </a:endParaRPr>
          </a:p>
        </p:txBody>
      </p:sp>
      <p:pic>
        <p:nvPicPr>
          <p:cNvPr id="29"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61222" y="3313802"/>
            <a:ext cx="914400" cy="914400"/>
          </a:xfrm>
          <a:prstGeom prst="rect">
            <a:avLst/>
          </a:prstGeom>
        </p:spPr>
      </p:pic>
      <p:pic>
        <p:nvPicPr>
          <p:cNvPr id="33" name="رسم 32" descr="نقطة الهدف مع تعبئة خالصة">
            <a:extLst>
              <a:ext uri="{FF2B5EF4-FFF2-40B4-BE49-F238E27FC236}">
                <a16:creationId xmlns:a16="http://schemas.microsoft.com/office/drawing/2014/main" id="{1DB1C7BA-1283-4D89-BAD8-5131C1D5B3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73958" y="4504232"/>
            <a:ext cx="914400" cy="914400"/>
          </a:xfrm>
          <a:prstGeom prst="rect">
            <a:avLst/>
          </a:prstGeom>
        </p:spPr>
      </p:pic>
      <p:pic>
        <p:nvPicPr>
          <p:cNvPr id="14"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67067" y="3625561"/>
            <a:ext cx="914400" cy="914400"/>
          </a:xfrm>
          <a:prstGeom prst="rect">
            <a:avLst/>
          </a:prstGeom>
        </p:spPr>
      </p:pic>
      <p:pic>
        <p:nvPicPr>
          <p:cNvPr id="15"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79606" y="4058277"/>
            <a:ext cx="914400" cy="914400"/>
          </a:xfrm>
          <a:prstGeom prst="rect">
            <a:avLst/>
          </a:prstGeom>
        </p:spPr>
      </p:pic>
    </p:spTree>
    <p:extLst>
      <p:ext uri="{BB962C8B-B14F-4D97-AF65-F5344CB8AC3E}">
        <p14:creationId xmlns:p14="http://schemas.microsoft.com/office/powerpoint/2010/main" val="34688789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graphicFrame>
        <p:nvGraphicFramePr>
          <p:cNvPr id="7"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ext uri="{D42A27DB-BD31-4B8C-83A1-F6EECF244321}">
                <p14:modId xmlns:p14="http://schemas.microsoft.com/office/powerpoint/2010/main" val="941049014"/>
              </p:ext>
            </p:extLst>
          </p:nvPr>
        </p:nvGraphicFramePr>
        <p:xfrm>
          <a:off x="2147579" y="221360"/>
          <a:ext cx="10509068" cy="16762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3</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أنواع التحقق من صحة ادخال البيانات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10د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جماعي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استراتيجية (  الحوار والمناقشة ) </a:t>
                      </a:r>
                      <a:endParaRPr lang="ar-SA" sz="1800" b="1" u="sng" dirty="0" smtClean="0">
                        <a:solidFill>
                          <a:srgbClr val="C00000"/>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u="sng" dirty="0" smtClean="0">
                          <a:solidFill>
                            <a:srgbClr val="C00000"/>
                          </a:solidFill>
                        </a:rPr>
                        <a:t>نشاط تفاعلي </a:t>
                      </a:r>
                      <a:r>
                        <a:rPr lang="ar-SA" sz="1800" b="1" u="none" baseline="0" dirty="0" smtClean="0">
                          <a:solidFill>
                            <a:srgbClr val="C00000"/>
                          </a:solidFill>
                        </a:rPr>
                        <a:t>   </a:t>
                      </a:r>
                      <a:r>
                        <a:rPr lang="ar-SA" sz="1800" b="1" dirty="0" smtClean="0"/>
                        <a:t>بواسطة </a:t>
                      </a:r>
                      <a:r>
                        <a:rPr lang="en-US" sz="1800" b="1" dirty="0" smtClean="0"/>
                        <a:t>word wall </a:t>
                      </a:r>
                      <a:r>
                        <a:rPr lang="ar-SA" sz="1800" b="1" dirty="0" smtClean="0"/>
                        <a:t> صلي أنواع التحقق من صحة إدخال البيانات ؟ </a:t>
                      </a:r>
                      <a:endParaRPr lang="ar-SA" sz="1800" b="1"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000" b="1" dirty="0"/>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6" name="رسم 5" descr="الأسئلة مع تعبئة خالصة">
            <a:extLst>
              <a:ext uri="{FF2B5EF4-FFF2-40B4-BE49-F238E27FC236}">
                <a16:creationId xmlns:a16="http://schemas.microsoft.com/office/drawing/2014/main" id="{138A3FB8-0CC9-46C0-818C-B20EE5825B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423526" y="922310"/>
            <a:ext cx="587229" cy="510320"/>
          </a:xfrm>
          <a:prstGeom prst="rect">
            <a:avLst/>
          </a:prstGeom>
        </p:spPr>
      </p:pic>
      <p:pic>
        <p:nvPicPr>
          <p:cNvPr id="2" name="صورة 1"/>
          <p:cNvPicPr>
            <a:picLocks noChangeAspect="1"/>
          </p:cNvPicPr>
          <p:nvPr/>
        </p:nvPicPr>
        <p:blipFill>
          <a:blip r:embed="rId7"/>
          <a:stretch>
            <a:fillRect/>
          </a:stretch>
        </p:blipFill>
        <p:spPr>
          <a:xfrm>
            <a:off x="0" y="1897580"/>
            <a:ext cx="9263832" cy="4095750"/>
          </a:xfrm>
          <a:prstGeom prst="rect">
            <a:avLst/>
          </a:prstGeom>
        </p:spPr>
      </p:pic>
      <p:sp>
        <p:nvSpPr>
          <p:cNvPr id="9" name="مستطيل 8">
            <a:extLst>
              <a:ext uri="{FF2B5EF4-FFF2-40B4-BE49-F238E27FC236}">
                <a16:creationId xmlns:a16="http://schemas.microsoft.com/office/drawing/2014/main" id="{6C3A58BD-ED5C-42C8-869A-5E6F2A958236}"/>
              </a:ext>
            </a:extLst>
          </p:cNvPr>
          <p:cNvSpPr/>
          <p:nvPr/>
        </p:nvSpPr>
        <p:spPr>
          <a:xfrm>
            <a:off x="2809188" y="5142281"/>
            <a:ext cx="6202175" cy="588233"/>
          </a:xfrm>
          <a:prstGeom prst="rect">
            <a:avLst/>
          </a:prstGeom>
          <a:solidFill>
            <a:srgbClr val="C0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0" name="مستطيل 9">
            <a:extLst>
              <a:ext uri="{FF2B5EF4-FFF2-40B4-BE49-F238E27FC236}">
                <a16:creationId xmlns:a16="http://schemas.microsoft.com/office/drawing/2014/main" id="{0F715387-45C4-4C82-BBC0-C20ABE7F8EB1}"/>
              </a:ext>
            </a:extLst>
          </p:cNvPr>
          <p:cNvSpPr/>
          <p:nvPr/>
        </p:nvSpPr>
        <p:spPr>
          <a:xfrm>
            <a:off x="169682" y="2410226"/>
            <a:ext cx="8841681" cy="271368"/>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1" name="مستطيل 10">
            <a:extLst>
              <a:ext uri="{FF2B5EF4-FFF2-40B4-BE49-F238E27FC236}">
                <a16:creationId xmlns:a16="http://schemas.microsoft.com/office/drawing/2014/main" id="{6C3A58BD-ED5C-42C8-869A-5E6F2A958236}"/>
              </a:ext>
            </a:extLst>
          </p:cNvPr>
          <p:cNvSpPr/>
          <p:nvPr/>
        </p:nvSpPr>
        <p:spPr>
          <a:xfrm>
            <a:off x="205806" y="2679338"/>
            <a:ext cx="1830384" cy="292052"/>
          </a:xfrm>
          <a:prstGeom prst="rect">
            <a:avLst/>
          </a:prstGeom>
          <a:solidFill>
            <a:schemeClr val="accent1">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2" name="مستطيل 11">
            <a:extLst>
              <a:ext uri="{FF2B5EF4-FFF2-40B4-BE49-F238E27FC236}">
                <a16:creationId xmlns:a16="http://schemas.microsoft.com/office/drawing/2014/main" id="{0F715387-45C4-4C82-BBC0-C20ABE7F8EB1}"/>
              </a:ext>
            </a:extLst>
          </p:cNvPr>
          <p:cNvSpPr/>
          <p:nvPr/>
        </p:nvSpPr>
        <p:spPr>
          <a:xfrm>
            <a:off x="2036190" y="2666549"/>
            <a:ext cx="6975173" cy="271368"/>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3" name="مستطيل 12">
            <a:extLst>
              <a:ext uri="{FF2B5EF4-FFF2-40B4-BE49-F238E27FC236}">
                <a16:creationId xmlns:a16="http://schemas.microsoft.com/office/drawing/2014/main" id="{6C3A58BD-ED5C-42C8-869A-5E6F2A958236}"/>
              </a:ext>
            </a:extLst>
          </p:cNvPr>
          <p:cNvSpPr/>
          <p:nvPr/>
        </p:nvSpPr>
        <p:spPr>
          <a:xfrm>
            <a:off x="6221691" y="3000518"/>
            <a:ext cx="2789672" cy="292052"/>
          </a:xfrm>
          <a:prstGeom prst="rect">
            <a:avLst/>
          </a:prstGeom>
          <a:solidFill>
            <a:schemeClr val="accent1">
              <a:lumMod val="40000"/>
              <a:lumOff val="60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pic>
        <p:nvPicPr>
          <p:cNvPr id="3" name="صورة 2">
            <a:hlinkClick r:id="rId8"/>
          </p:cNvPr>
          <p:cNvPicPr>
            <a:picLocks noChangeAspect="1"/>
          </p:cNvPicPr>
          <p:nvPr/>
        </p:nvPicPr>
        <p:blipFill>
          <a:blip r:embed="rId9"/>
          <a:stretch>
            <a:fillRect/>
          </a:stretch>
        </p:blipFill>
        <p:spPr>
          <a:xfrm>
            <a:off x="6006652" y="6029952"/>
            <a:ext cx="3219750" cy="3626177"/>
          </a:xfrm>
          <a:prstGeom prst="rect">
            <a:avLst/>
          </a:prstGeom>
        </p:spPr>
      </p:pic>
    </p:spTree>
    <p:extLst>
      <p:ext uri="{BB962C8B-B14F-4D97-AF65-F5344CB8AC3E}">
        <p14:creationId xmlns:p14="http://schemas.microsoft.com/office/powerpoint/2010/main" val="3087909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pic>
        <p:nvPicPr>
          <p:cNvPr id="2" name="صورة 1"/>
          <p:cNvPicPr>
            <a:picLocks noChangeAspect="1"/>
          </p:cNvPicPr>
          <p:nvPr/>
        </p:nvPicPr>
        <p:blipFill>
          <a:blip r:embed="rId3"/>
          <a:stretch>
            <a:fillRect/>
          </a:stretch>
        </p:blipFill>
        <p:spPr>
          <a:xfrm>
            <a:off x="0" y="1860370"/>
            <a:ext cx="9181707" cy="6372225"/>
          </a:xfrm>
          <a:prstGeom prst="rect">
            <a:avLst/>
          </a:prstGeom>
        </p:spPr>
      </p:pic>
    </p:spTree>
    <p:extLst>
      <p:ext uri="{BB962C8B-B14F-4D97-AF65-F5344CB8AC3E}">
        <p14:creationId xmlns:p14="http://schemas.microsoft.com/office/powerpoint/2010/main" val="34364258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2" name="عنصر نائب للنص 1"/>
          <p:cNvSpPr>
            <a:spLocks noGrp="1"/>
          </p:cNvSpPr>
          <p:nvPr>
            <p:ph type="body" sz="quarter" idx="13"/>
          </p:nvPr>
        </p:nvSpPr>
        <p:spPr>
          <a:xfrm>
            <a:off x="2008082" y="1108403"/>
            <a:ext cx="3783584" cy="566770"/>
          </a:xfrm>
        </p:spPr>
        <p:txBody>
          <a:bodyPr/>
          <a:lstStyle/>
          <a:p>
            <a:pPr algn="r"/>
            <a:r>
              <a:rPr lang="ar-SA" sz="4800" b="1" u="sng" dirty="0">
                <a:solidFill>
                  <a:srgbClr val="C00000"/>
                </a:solidFill>
                <a:latin typeface="Times New Roman" panose="02020603050405020304" pitchFamily="18" charset="0"/>
                <a:cs typeface="Times New Roman" panose="02020603050405020304" pitchFamily="18" charset="0"/>
              </a:rPr>
              <a:t>تقويم بعدي.. 3د </a:t>
            </a:r>
            <a:endParaRPr lang="ar-EG" sz="4800" b="1" u="sng" dirty="0">
              <a:solidFill>
                <a:srgbClr val="C00000"/>
              </a:solidFill>
              <a:latin typeface="Times New Roman" panose="02020603050405020304" pitchFamily="18" charset="0"/>
              <a:cs typeface="Times New Roman" panose="02020603050405020304" pitchFamily="18" charset="0"/>
            </a:endParaRPr>
          </a:p>
        </p:txBody>
      </p:sp>
      <p:sp>
        <p:nvSpPr>
          <p:cNvPr id="5" name="عنوان 4"/>
          <p:cNvSpPr>
            <a:spLocks noGrp="1"/>
          </p:cNvSpPr>
          <p:nvPr>
            <p:ph type="title"/>
          </p:nvPr>
        </p:nvSpPr>
        <p:spPr>
          <a:xfrm>
            <a:off x="0" y="2269200"/>
            <a:ext cx="5791666" cy="566771"/>
          </a:xfrm>
        </p:spPr>
        <p:txBody>
          <a:bodyPr/>
          <a:lstStyle/>
          <a:p>
            <a:pPr algn="r"/>
            <a:r>
              <a:rPr lang="ar-SA" sz="2800" b="1" dirty="0">
                <a:solidFill>
                  <a:srgbClr val="0070C0"/>
                </a:solidFill>
              </a:rPr>
              <a:t>قومي بفتح الكتاب على التدريب الأول ص 21 </a:t>
            </a:r>
            <a:br>
              <a:rPr lang="ar-SA" sz="2800" b="1" dirty="0">
                <a:solidFill>
                  <a:srgbClr val="0070C0"/>
                </a:solidFill>
              </a:rPr>
            </a:br>
            <a:r>
              <a:rPr lang="ar-SA" sz="2800" b="1" dirty="0">
                <a:solidFill>
                  <a:srgbClr val="0070C0"/>
                </a:solidFill>
              </a:rPr>
              <a:t>وحلي فقرات التدريب بعد اكتساب المعرفة ..</a:t>
            </a:r>
            <a:endParaRPr lang="ar-EG" sz="2800" b="1" dirty="0">
              <a:solidFill>
                <a:srgbClr val="0070C0"/>
              </a:solidFill>
            </a:endParaRPr>
          </a:p>
        </p:txBody>
      </p:sp>
      <p:pic>
        <p:nvPicPr>
          <p:cNvPr id="17" name="رسم 16" descr="ساعة منبه مع تعبئة خالصة">
            <a:extLst>
              <a:ext uri="{FF2B5EF4-FFF2-40B4-BE49-F238E27FC236}">
                <a16:creationId xmlns:a16="http://schemas.microsoft.com/office/drawing/2014/main" id="{3601EC0B-BEEB-46D0-ABBC-3D2E315C9B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711739" y="934588"/>
            <a:ext cx="914400" cy="914400"/>
          </a:xfrm>
          <a:prstGeom prst="rect">
            <a:avLst/>
          </a:prstGeom>
        </p:spPr>
      </p:pic>
      <p:pic>
        <p:nvPicPr>
          <p:cNvPr id="8" name="صورة 7"/>
          <p:cNvPicPr>
            <a:picLocks noChangeAspect="1"/>
          </p:cNvPicPr>
          <p:nvPr/>
        </p:nvPicPr>
        <p:blipFill>
          <a:blip r:embed="rId5"/>
          <a:stretch>
            <a:fillRect/>
          </a:stretch>
        </p:blipFill>
        <p:spPr>
          <a:xfrm>
            <a:off x="5947793" y="934588"/>
            <a:ext cx="6963949" cy="8191205"/>
          </a:xfrm>
          <a:prstGeom prst="rect">
            <a:avLst/>
          </a:prstGeom>
        </p:spPr>
      </p:pic>
      <p:pic>
        <p:nvPicPr>
          <p:cNvPr id="3" name="صورة 2"/>
          <p:cNvPicPr>
            <a:picLocks noChangeAspect="1"/>
          </p:cNvPicPr>
          <p:nvPr/>
        </p:nvPicPr>
        <p:blipFill>
          <a:blip r:embed="rId6"/>
          <a:stretch>
            <a:fillRect/>
          </a:stretch>
        </p:blipFill>
        <p:spPr>
          <a:xfrm>
            <a:off x="5863481" y="1054497"/>
            <a:ext cx="6919265" cy="8071296"/>
          </a:xfrm>
          <a:prstGeom prst="rect">
            <a:avLst/>
          </a:prstGeom>
        </p:spPr>
      </p:pic>
    </p:spTree>
    <p:extLst>
      <p:ext uri="{BB962C8B-B14F-4D97-AF65-F5344CB8AC3E}">
        <p14:creationId xmlns:p14="http://schemas.microsoft.com/office/powerpoint/2010/main" val="15647484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2" name="عنوان 1"/>
          <p:cNvSpPr>
            <a:spLocks noGrp="1"/>
          </p:cNvSpPr>
          <p:nvPr>
            <p:ph type="title"/>
          </p:nvPr>
        </p:nvSpPr>
        <p:spPr>
          <a:xfrm>
            <a:off x="9084055" y="2512252"/>
            <a:ext cx="3585579" cy="575008"/>
          </a:xfrm>
        </p:spPr>
        <p:txBody>
          <a:bodyPr/>
          <a:lstStyle/>
          <a:p>
            <a:r>
              <a:rPr lang="ar-SA" sz="5400" b="1" dirty="0">
                <a:latin typeface="Times New Roman" panose="02020603050405020304" pitchFamily="18" charset="0"/>
                <a:cs typeface="Times New Roman" panose="02020603050405020304" pitchFamily="18" charset="0"/>
              </a:rPr>
              <a:t>أهداف الدرس :</a:t>
            </a:r>
            <a:endParaRPr lang="ar-EG" sz="5400" b="1" dirty="0">
              <a:latin typeface="Times New Roman" panose="02020603050405020304" pitchFamily="18" charset="0"/>
              <a:cs typeface="Times New Roman" panose="02020603050405020304" pitchFamily="18" charset="0"/>
            </a:endParaRPr>
          </a:p>
        </p:txBody>
      </p:sp>
      <p:sp>
        <p:nvSpPr>
          <p:cNvPr id="13" name="عنصر نائب للنص 8">
            <a:extLst>
              <a:ext uri="{FF2B5EF4-FFF2-40B4-BE49-F238E27FC236}">
                <a16:creationId xmlns:a16="http://schemas.microsoft.com/office/drawing/2014/main" id="{7FB69326-BB09-4D8D-9E9D-141203BBC6F7}"/>
              </a:ext>
            </a:extLst>
          </p:cNvPr>
          <p:cNvSpPr txBox="1">
            <a:spLocks/>
          </p:cNvSpPr>
          <p:nvPr/>
        </p:nvSpPr>
        <p:spPr>
          <a:xfrm>
            <a:off x="9181467" y="405827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جمع البيانات </a:t>
            </a:r>
            <a:endParaRPr lang="ar-SA" b="1" dirty="0">
              <a:latin typeface="Times New Roman" panose="02020603050405020304" pitchFamily="18" charset="0"/>
              <a:cs typeface="Times New Roman" panose="02020603050405020304" pitchFamily="18" charset="0"/>
            </a:endParaRPr>
          </a:p>
        </p:txBody>
      </p:sp>
      <p:sp>
        <p:nvSpPr>
          <p:cNvPr id="25" name="عنصر نائب للنص 8">
            <a:extLst>
              <a:ext uri="{FF2B5EF4-FFF2-40B4-BE49-F238E27FC236}">
                <a16:creationId xmlns:a16="http://schemas.microsoft.com/office/drawing/2014/main" id="{881835DE-89A6-4BC8-8EC2-C9C8F3C92888}"/>
              </a:ext>
            </a:extLst>
          </p:cNvPr>
          <p:cNvSpPr txBox="1">
            <a:spLocks/>
          </p:cNvSpPr>
          <p:nvPr/>
        </p:nvSpPr>
        <p:spPr>
          <a:xfrm>
            <a:off x="7726683" y="4653932"/>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solidFill>
                  <a:schemeClr val="bg1"/>
                </a:solidFill>
                <a:latin typeface="Times New Roman" panose="02020603050405020304" pitchFamily="18" charset="0"/>
                <a:cs typeface="Times New Roman" panose="02020603050405020304" pitchFamily="18" charset="0"/>
              </a:rPr>
              <a:t>مصادر البيانات </a:t>
            </a:r>
            <a:endParaRPr lang="ar-SA" b="1" dirty="0">
              <a:solidFill>
                <a:schemeClr val="bg1"/>
              </a:solidFill>
              <a:latin typeface="Times New Roman" panose="02020603050405020304" pitchFamily="18" charset="0"/>
              <a:cs typeface="Times New Roman" panose="02020603050405020304" pitchFamily="18" charset="0"/>
            </a:endParaRPr>
          </a:p>
        </p:txBody>
      </p:sp>
      <p:sp>
        <p:nvSpPr>
          <p:cNvPr id="26" name="عنصر نائب للنص 8">
            <a:extLst>
              <a:ext uri="{FF2B5EF4-FFF2-40B4-BE49-F238E27FC236}">
                <a16:creationId xmlns:a16="http://schemas.microsoft.com/office/drawing/2014/main" id="{DE504BB8-6666-427E-BAF2-FB7A3EAC8A7B}"/>
              </a:ext>
            </a:extLst>
          </p:cNvPr>
          <p:cNvSpPr txBox="1">
            <a:spLocks/>
          </p:cNvSpPr>
          <p:nvPr/>
        </p:nvSpPr>
        <p:spPr>
          <a:xfrm>
            <a:off x="6030993" y="5060090"/>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إدخال البيانات </a:t>
            </a:r>
            <a:endParaRPr lang="ar-SA" b="1" dirty="0">
              <a:latin typeface="Times New Roman" panose="02020603050405020304" pitchFamily="18" charset="0"/>
              <a:cs typeface="Times New Roman" panose="02020603050405020304" pitchFamily="18" charset="0"/>
            </a:endParaRPr>
          </a:p>
        </p:txBody>
      </p:sp>
      <p:sp>
        <p:nvSpPr>
          <p:cNvPr id="27" name="عنصر نائب للنص 8">
            <a:extLst>
              <a:ext uri="{FF2B5EF4-FFF2-40B4-BE49-F238E27FC236}">
                <a16:creationId xmlns:a16="http://schemas.microsoft.com/office/drawing/2014/main" id="{C8BB94ED-7FB2-4020-9C38-489F1CE5352F}"/>
              </a:ext>
            </a:extLst>
          </p:cNvPr>
          <p:cNvSpPr txBox="1">
            <a:spLocks/>
          </p:cNvSpPr>
          <p:nvPr/>
        </p:nvSpPr>
        <p:spPr>
          <a:xfrm>
            <a:off x="4246566" y="555754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الجزء العملي </a:t>
            </a:r>
            <a:endParaRPr lang="ar-SA" b="1" dirty="0">
              <a:latin typeface="Times New Roman" panose="02020603050405020304" pitchFamily="18" charset="0"/>
              <a:cs typeface="Times New Roman" panose="02020603050405020304" pitchFamily="18" charset="0"/>
            </a:endParaRPr>
          </a:p>
        </p:txBody>
      </p:sp>
      <p:sp>
        <p:nvSpPr>
          <p:cNvPr id="28" name="عنصر نائب للنص 8">
            <a:extLst>
              <a:ext uri="{FF2B5EF4-FFF2-40B4-BE49-F238E27FC236}">
                <a16:creationId xmlns:a16="http://schemas.microsoft.com/office/drawing/2014/main" id="{B05DE695-63C2-48BB-ACA8-F3028566D91F}"/>
              </a:ext>
            </a:extLst>
          </p:cNvPr>
          <p:cNvSpPr txBox="1">
            <a:spLocks/>
          </p:cNvSpPr>
          <p:nvPr/>
        </p:nvSpPr>
        <p:spPr>
          <a:xfrm>
            <a:off x="2463372" y="5852113"/>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البيانات في أكسل </a:t>
            </a:r>
            <a:endParaRPr lang="ar-SA" b="1" dirty="0">
              <a:latin typeface="Times New Roman" panose="02020603050405020304" pitchFamily="18" charset="0"/>
              <a:cs typeface="Times New Roman" panose="02020603050405020304" pitchFamily="18" charset="0"/>
            </a:endParaRPr>
          </a:p>
        </p:txBody>
      </p:sp>
      <p:pic>
        <p:nvPicPr>
          <p:cNvPr id="29"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61222" y="3313802"/>
            <a:ext cx="914400" cy="914400"/>
          </a:xfrm>
          <a:prstGeom prst="rect">
            <a:avLst/>
          </a:prstGeom>
        </p:spPr>
      </p:pic>
      <p:pic>
        <p:nvPicPr>
          <p:cNvPr id="14"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67067" y="3625561"/>
            <a:ext cx="914400" cy="914400"/>
          </a:xfrm>
          <a:prstGeom prst="rect">
            <a:avLst/>
          </a:prstGeom>
        </p:spPr>
      </p:pic>
      <p:pic>
        <p:nvPicPr>
          <p:cNvPr id="15"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79606" y="4058277"/>
            <a:ext cx="914400" cy="914400"/>
          </a:xfrm>
          <a:prstGeom prst="rect">
            <a:avLst/>
          </a:prstGeom>
        </p:spPr>
      </p:pic>
      <p:pic>
        <p:nvPicPr>
          <p:cNvPr id="16"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86950" y="4602890"/>
            <a:ext cx="914400" cy="914400"/>
          </a:xfrm>
          <a:prstGeom prst="rect">
            <a:avLst/>
          </a:prstGeom>
        </p:spPr>
      </p:pic>
    </p:spTree>
    <p:extLst>
      <p:ext uri="{BB962C8B-B14F-4D97-AF65-F5344CB8AC3E}">
        <p14:creationId xmlns:p14="http://schemas.microsoft.com/office/powerpoint/2010/main" val="29977797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ext uri="{D42A27DB-BD31-4B8C-83A1-F6EECF244321}">
                <p14:modId xmlns:p14="http://schemas.microsoft.com/office/powerpoint/2010/main" val="2556068570"/>
              </p:ext>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3278237" y="1677622"/>
            <a:ext cx="9378410" cy="3452444"/>
          </a:xfrm>
          <a:prstGeom prst="rect">
            <a:avLst/>
          </a:prstGeom>
        </p:spPr>
      </p:pic>
      <p:pic>
        <p:nvPicPr>
          <p:cNvPr id="3" name="صورة 2"/>
          <p:cNvPicPr>
            <a:picLocks noChangeAspect="1"/>
          </p:cNvPicPr>
          <p:nvPr/>
        </p:nvPicPr>
        <p:blipFill>
          <a:blip r:embed="rId4"/>
          <a:stretch>
            <a:fillRect/>
          </a:stretch>
        </p:blipFill>
        <p:spPr>
          <a:xfrm>
            <a:off x="6905625" y="5130066"/>
            <a:ext cx="5751022" cy="4468662"/>
          </a:xfrm>
          <a:prstGeom prst="rect">
            <a:avLst/>
          </a:prstGeom>
        </p:spPr>
      </p:pic>
      <p:sp>
        <p:nvSpPr>
          <p:cNvPr id="14" name="مستطيل 13">
            <a:extLst>
              <a:ext uri="{FF2B5EF4-FFF2-40B4-BE49-F238E27FC236}">
                <a16:creationId xmlns:a16="http://schemas.microsoft.com/office/drawing/2014/main" id="{0F715387-45C4-4C82-BBC0-C20ABE7F8EB1}"/>
              </a:ext>
            </a:extLst>
          </p:cNvPr>
          <p:cNvSpPr/>
          <p:nvPr/>
        </p:nvSpPr>
        <p:spPr>
          <a:xfrm>
            <a:off x="3546601" y="2274542"/>
            <a:ext cx="8841681" cy="271368"/>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5" name="مستطيل 14">
            <a:extLst>
              <a:ext uri="{FF2B5EF4-FFF2-40B4-BE49-F238E27FC236}">
                <a16:creationId xmlns:a16="http://schemas.microsoft.com/office/drawing/2014/main" id="{0F715387-45C4-4C82-BBC0-C20ABE7F8EB1}"/>
              </a:ext>
            </a:extLst>
          </p:cNvPr>
          <p:cNvSpPr/>
          <p:nvPr/>
        </p:nvSpPr>
        <p:spPr>
          <a:xfrm>
            <a:off x="10887959" y="2545910"/>
            <a:ext cx="1500322" cy="271368"/>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6" name="مستطيل 15">
            <a:extLst>
              <a:ext uri="{FF2B5EF4-FFF2-40B4-BE49-F238E27FC236}">
                <a16:creationId xmlns:a16="http://schemas.microsoft.com/office/drawing/2014/main" id="{6C3A58BD-ED5C-42C8-869A-5E6F2A958236}"/>
              </a:ext>
            </a:extLst>
          </p:cNvPr>
          <p:cNvSpPr/>
          <p:nvPr/>
        </p:nvSpPr>
        <p:spPr>
          <a:xfrm>
            <a:off x="3546602" y="4176936"/>
            <a:ext cx="7341358" cy="263828"/>
          </a:xfrm>
          <a:prstGeom prst="rect">
            <a:avLst/>
          </a:prstGeom>
          <a:solidFill>
            <a:srgbClr val="C0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7" name="مستطيل 16">
            <a:extLst>
              <a:ext uri="{FF2B5EF4-FFF2-40B4-BE49-F238E27FC236}">
                <a16:creationId xmlns:a16="http://schemas.microsoft.com/office/drawing/2014/main" id="{6C3A58BD-ED5C-42C8-869A-5E6F2A958236}"/>
              </a:ext>
            </a:extLst>
          </p:cNvPr>
          <p:cNvSpPr/>
          <p:nvPr/>
        </p:nvSpPr>
        <p:spPr>
          <a:xfrm>
            <a:off x="5872899" y="4479211"/>
            <a:ext cx="6515382" cy="263828"/>
          </a:xfrm>
          <a:prstGeom prst="rect">
            <a:avLst/>
          </a:prstGeom>
          <a:solidFill>
            <a:srgbClr val="C0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Tree>
    <p:extLst>
      <p:ext uri="{BB962C8B-B14F-4D97-AF65-F5344CB8AC3E}">
        <p14:creationId xmlns:p14="http://schemas.microsoft.com/office/powerpoint/2010/main" val="39198679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4" name="صورة 3"/>
          <p:cNvPicPr>
            <a:picLocks noChangeAspect="1"/>
          </p:cNvPicPr>
          <p:nvPr/>
        </p:nvPicPr>
        <p:blipFill>
          <a:blip r:embed="rId3"/>
          <a:stretch>
            <a:fillRect/>
          </a:stretch>
        </p:blipFill>
        <p:spPr>
          <a:xfrm>
            <a:off x="5297864" y="1628599"/>
            <a:ext cx="7435654" cy="8125001"/>
          </a:xfrm>
          <a:prstGeom prst="rect">
            <a:avLst/>
          </a:prstGeom>
        </p:spPr>
      </p:pic>
    </p:spTree>
    <p:extLst>
      <p:ext uri="{BB962C8B-B14F-4D97-AF65-F5344CB8AC3E}">
        <p14:creationId xmlns:p14="http://schemas.microsoft.com/office/powerpoint/2010/main" val="161398351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16" name="عنصر نائب للنص 4">
            <a:extLst>
              <a:ext uri="{FF2B5EF4-FFF2-40B4-BE49-F238E27FC236}">
                <a16:creationId xmlns:a16="http://schemas.microsoft.com/office/drawing/2014/main" id="{C225A1F5-1781-434E-907B-E3C253016D10}"/>
              </a:ext>
            </a:extLst>
          </p:cNvPr>
          <p:cNvSpPr txBox="1">
            <a:spLocks/>
          </p:cNvSpPr>
          <p:nvPr/>
        </p:nvSpPr>
        <p:spPr>
          <a:xfrm>
            <a:off x="3194717" y="295101"/>
            <a:ext cx="6615362" cy="5905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6000" b="1" dirty="0" smtClean="0">
                <a:solidFill>
                  <a:srgbClr val="C00000"/>
                </a:solidFill>
                <a:latin typeface="Times New Roman" panose="02020603050405020304" pitchFamily="18" charset="0"/>
                <a:cs typeface="Times New Roman" panose="02020603050405020304" pitchFamily="18" charset="0"/>
              </a:rPr>
              <a:t>مراجعة الدرس السابق </a:t>
            </a:r>
            <a:endParaRPr lang="ar-EG" sz="6000" b="1" dirty="0">
              <a:solidFill>
                <a:srgbClr val="C00000"/>
              </a:solidFill>
              <a:latin typeface="Times New Roman" panose="02020603050405020304" pitchFamily="18" charset="0"/>
              <a:cs typeface="Times New Roman" panose="02020603050405020304" pitchFamily="18" charset="0"/>
            </a:endParaRPr>
          </a:p>
        </p:txBody>
      </p:sp>
      <p:sp>
        <p:nvSpPr>
          <p:cNvPr id="8" name="عنصر نائب للنص 4">
            <a:extLst>
              <a:ext uri="{FF2B5EF4-FFF2-40B4-BE49-F238E27FC236}">
                <a16:creationId xmlns:a16="http://schemas.microsoft.com/office/drawing/2014/main" id="{C225A1F5-1781-434E-907B-E3C253016D10}"/>
              </a:ext>
            </a:extLst>
          </p:cNvPr>
          <p:cNvSpPr txBox="1">
            <a:spLocks/>
          </p:cNvSpPr>
          <p:nvPr/>
        </p:nvSpPr>
        <p:spPr>
          <a:xfrm>
            <a:off x="1027264" y="1947441"/>
            <a:ext cx="10101183" cy="5905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3600" b="1" dirty="0" smtClean="0">
                <a:solidFill>
                  <a:srgbClr val="0070C0"/>
                </a:solidFill>
                <a:latin typeface="Times New Roman" panose="02020603050405020304" pitchFamily="18" charset="0"/>
                <a:cs typeface="Times New Roman" panose="02020603050405020304" pitchFamily="18" charset="0"/>
              </a:rPr>
              <a:t>استطعنا في الدرس السابق : </a:t>
            </a:r>
            <a:r>
              <a:rPr lang="ar-SA" sz="3600" b="1" dirty="0" smtClean="0">
                <a:solidFill>
                  <a:srgbClr val="FFC000"/>
                </a:solidFill>
                <a:latin typeface="Times New Roman" panose="02020603050405020304" pitchFamily="18" charset="0"/>
                <a:cs typeface="Times New Roman" panose="02020603050405020304" pitchFamily="18" charset="0"/>
              </a:rPr>
              <a:t>البيانات والمعلومات والمعرفة </a:t>
            </a:r>
          </a:p>
          <a:p>
            <a:r>
              <a:rPr lang="ar-SA" sz="3600" b="1" dirty="0" smtClean="0">
                <a:solidFill>
                  <a:srgbClr val="0070C0"/>
                </a:solidFill>
                <a:latin typeface="Times New Roman" panose="02020603050405020304" pitchFamily="18" charset="0"/>
                <a:cs typeface="Times New Roman" panose="02020603050405020304" pitchFamily="18" charset="0"/>
              </a:rPr>
              <a:t>من تحقيق الأهداف التالية :</a:t>
            </a:r>
            <a:endParaRPr lang="ar-EG" sz="3600" b="1" dirty="0">
              <a:solidFill>
                <a:srgbClr val="A0A5A3"/>
              </a:solidFill>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2"/>
          <a:stretch>
            <a:fillRect/>
          </a:stretch>
        </p:blipFill>
        <p:spPr>
          <a:xfrm>
            <a:off x="1335086" y="3599563"/>
            <a:ext cx="10334625" cy="4007867"/>
          </a:xfrm>
          <a:prstGeom prst="rect">
            <a:avLst/>
          </a:prstGeom>
        </p:spPr>
      </p:pic>
    </p:spTree>
    <p:extLst>
      <p:ext uri="{BB962C8B-B14F-4D97-AF65-F5344CB8AC3E}">
        <p14:creationId xmlns:p14="http://schemas.microsoft.com/office/powerpoint/2010/main" val="306571666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2147579" y="1718749"/>
            <a:ext cx="10646843" cy="7953152"/>
          </a:xfrm>
          <a:prstGeom prst="rect">
            <a:avLst/>
          </a:prstGeom>
        </p:spPr>
      </p:pic>
      <p:pic>
        <p:nvPicPr>
          <p:cNvPr id="6" name="Picture 31"/>
          <p:cNvPicPr>
            <a:picLocks noChangeAspect="1"/>
          </p:cNvPicPr>
          <p:nvPr/>
        </p:nvPicPr>
        <p:blipFill>
          <a:blip r:embed="rId4"/>
          <a:stretch>
            <a:fillRect/>
          </a:stretch>
        </p:blipFill>
        <p:spPr>
          <a:xfrm>
            <a:off x="460060" y="1794867"/>
            <a:ext cx="6258955" cy="2004135"/>
          </a:xfrm>
          <a:prstGeom prst="rect">
            <a:avLst/>
          </a:prstGeom>
        </p:spPr>
      </p:pic>
    </p:spTree>
    <p:extLst>
      <p:ext uri="{BB962C8B-B14F-4D97-AF65-F5344CB8AC3E}">
        <p14:creationId xmlns:p14="http://schemas.microsoft.com/office/powerpoint/2010/main" val="2068043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21</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3" name="صورة 2"/>
          <p:cNvPicPr>
            <a:picLocks noChangeAspect="1"/>
          </p:cNvPicPr>
          <p:nvPr/>
        </p:nvPicPr>
        <p:blipFill>
          <a:blip r:embed="rId3"/>
          <a:stretch>
            <a:fillRect/>
          </a:stretch>
        </p:blipFill>
        <p:spPr>
          <a:xfrm>
            <a:off x="1893397" y="3013435"/>
            <a:ext cx="10763250" cy="4876800"/>
          </a:xfrm>
          <a:prstGeom prst="rect">
            <a:avLst/>
          </a:prstGeom>
        </p:spPr>
      </p:pic>
    </p:spTree>
    <p:extLst>
      <p:ext uri="{BB962C8B-B14F-4D97-AF65-F5344CB8AC3E}">
        <p14:creationId xmlns:p14="http://schemas.microsoft.com/office/powerpoint/2010/main" val="125504235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2684593" y="2029120"/>
            <a:ext cx="10048875" cy="7467600"/>
          </a:xfrm>
          <a:prstGeom prst="rect">
            <a:avLst/>
          </a:prstGeom>
        </p:spPr>
      </p:pic>
    </p:spTree>
    <p:extLst>
      <p:ext uri="{BB962C8B-B14F-4D97-AF65-F5344CB8AC3E}">
        <p14:creationId xmlns:p14="http://schemas.microsoft.com/office/powerpoint/2010/main" val="398890393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23</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2722072" y="1813334"/>
            <a:ext cx="9934575" cy="7802005"/>
          </a:xfrm>
          <a:prstGeom prst="rect">
            <a:avLst/>
          </a:prstGeom>
        </p:spPr>
      </p:pic>
    </p:spTree>
    <p:extLst>
      <p:ext uri="{BB962C8B-B14F-4D97-AF65-F5344CB8AC3E}">
        <p14:creationId xmlns:p14="http://schemas.microsoft.com/office/powerpoint/2010/main" val="219264615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24</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2752628" y="1683029"/>
            <a:ext cx="9904020" cy="7819190"/>
          </a:xfrm>
          <a:prstGeom prst="rect">
            <a:avLst/>
          </a:prstGeom>
        </p:spPr>
      </p:pic>
    </p:spTree>
    <p:extLst>
      <p:ext uri="{BB962C8B-B14F-4D97-AF65-F5344CB8AC3E}">
        <p14:creationId xmlns:p14="http://schemas.microsoft.com/office/powerpoint/2010/main" val="139281518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25</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1819373" y="1781836"/>
            <a:ext cx="10837274" cy="7423234"/>
          </a:xfrm>
          <a:prstGeom prst="rect">
            <a:avLst/>
          </a:prstGeom>
        </p:spPr>
      </p:pic>
    </p:spTree>
    <p:extLst>
      <p:ext uri="{BB962C8B-B14F-4D97-AF65-F5344CB8AC3E}">
        <p14:creationId xmlns:p14="http://schemas.microsoft.com/office/powerpoint/2010/main" val="76522640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26</a:t>
            </a:fld>
            <a:endParaRPr/>
          </a:p>
        </p:txBody>
      </p:sp>
      <p:graphicFrame>
        <p:nvGraphicFramePr>
          <p:cNvPr id="10"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nvPr>
        </p:nvGraphicFramePr>
        <p:xfrm>
          <a:off x="2147579" y="221360"/>
          <a:ext cx="10509068" cy="137142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4</a:t>
                      </a:r>
                      <a:endParaRPr lang="ar-SA" sz="1800" b="1" dirty="0"/>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التحقق من صحة البيانات في أكسل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15د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فردي </a:t>
                      </a:r>
                      <a:endParaRPr lang="ar-SA" sz="1800" b="1" dirty="0"/>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1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smtClean="0"/>
                        <a:t>باستخدام </a:t>
                      </a:r>
                      <a:r>
                        <a:rPr lang="ar-SA" sz="1800" b="1" dirty="0" smtClean="0"/>
                        <a:t>استراتيجية (  </a:t>
                      </a:r>
                      <a:r>
                        <a:rPr lang="ar-SA" sz="1800" b="1" dirty="0" smtClean="0"/>
                        <a:t>القراءة الفعالة – التطبيق</a:t>
                      </a:r>
                      <a:r>
                        <a:rPr lang="ar-SA" sz="1800" b="1" baseline="0" dirty="0" smtClean="0"/>
                        <a:t> العملي </a:t>
                      </a:r>
                      <a:r>
                        <a:rPr lang="ar-SA" sz="1800" b="1" dirty="0" smtClean="0"/>
                        <a:t>)  قومي بقراءة ص</a:t>
                      </a:r>
                      <a:r>
                        <a:rPr lang="ar-SA" sz="1800" b="1" baseline="0" dirty="0" smtClean="0"/>
                        <a:t> 25-38 وتنفيذ الخطوات بشكل عملي على البرنامج </a:t>
                      </a:r>
                      <a:endParaRPr lang="ar-SA" sz="1800" b="1" u="sng" dirty="0" smtClean="0">
                        <a:solidFill>
                          <a:srgbClr val="C00000"/>
                        </a:solidFill>
                      </a:endParaRP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2147579" y="1627354"/>
            <a:ext cx="10509068" cy="7837157"/>
          </a:xfrm>
          <a:prstGeom prst="rect">
            <a:avLst/>
          </a:prstGeom>
        </p:spPr>
      </p:pic>
    </p:spTree>
    <p:extLst>
      <p:ext uri="{BB962C8B-B14F-4D97-AF65-F5344CB8AC3E}">
        <p14:creationId xmlns:p14="http://schemas.microsoft.com/office/powerpoint/2010/main" val="290559143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27</a:t>
            </a:fld>
            <a:endParaRPr/>
          </a:p>
        </p:txBody>
      </p:sp>
      <p:pic>
        <p:nvPicPr>
          <p:cNvPr id="5" name="صورة 4"/>
          <p:cNvPicPr>
            <a:picLocks noChangeAspect="1"/>
          </p:cNvPicPr>
          <p:nvPr/>
        </p:nvPicPr>
        <p:blipFill>
          <a:blip r:embed="rId3"/>
          <a:stretch>
            <a:fillRect/>
          </a:stretch>
        </p:blipFill>
        <p:spPr>
          <a:xfrm>
            <a:off x="8234678" y="3337089"/>
            <a:ext cx="4434945" cy="4185501"/>
          </a:xfrm>
          <a:prstGeom prst="rect">
            <a:avLst/>
          </a:prstGeom>
        </p:spPr>
      </p:pic>
      <p:pic>
        <p:nvPicPr>
          <p:cNvPr id="2" name="صورة 1"/>
          <p:cNvPicPr>
            <a:picLocks noChangeAspect="1"/>
          </p:cNvPicPr>
          <p:nvPr/>
        </p:nvPicPr>
        <p:blipFill>
          <a:blip r:embed="rId4"/>
          <a:stretch>
            <a:fillRect/>
          </a:stretch>
        </p:blipFill>
        <p:spPr>
          <a:xfrm>
            <a:off x="282918" y="806630"/>
            <a:ext cx="7800975" cy="7800975"/>
          </a:xfrm>
          <a:prstGeom prst="rect">
            <a:avLst/>
          </a:prstGeom>
        </p:spPr>
      </p:pic>
    </p:spTree>
    <p:extLst>
      <p:ext uri="{BB962C8B-B14F-4D97-AF65-F5344CB8AC3E}">
        <p14:creationId xmlns:p14="http://schemas.microsoft.com/office/powerpoint/2010/main" val="326053186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p:cNvSpPr>
          <p:nvPr>
            <p:ph type="sldNum" sz="quarter" idx="2"/>
          </p:nvPr>
        </p:nvSpPr>
        <p:spPr>
          <a:xfrm>
            <a:off x="6377177" y="8887569"/>
            <a:ext cx="250445" cy="3261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
        <p:nvSpPr>
          <p:cNvPr id="5" name="عنصر نائب للنص 4"/>
          <p:cNvSpPr>
            <a:spLocks noGrp="1"/>
          </p:cNvSpPr>
          <p:nvPr>
            <p:ph type="body" sz="quarter" idx="14"/>
          </p:nvPr>
        </p:nvSpPr>
        <p:spPr>
          <a:xfrm>
            <a:off x="2264045" y="4990340"/>
            <a:ext cx="1897931" cy="590583"/>
          </a:xfrm>
        </p:spPr>
        <p:txBody>
          <a:bodyPr/>
          <a:lstStyle/>
          <a:p>
            <a:r>
              <a:rPr lang="ar-SA" sz="6600" b="1" dirty="0" smtClean="0">
                <a:solidFill>
                  <a:srgbClr val="C00000"/>
                </a:solidFill>
                <a:latin typeface="Times New Roman" panose="02020603050405020304" pitchFamily="18" charset="0"/>
                <a:cs typeface="Times New Roman" panose="02020603050405020304" pitchFamily="18" charset="0"/>
              </a:rPr>
              <a:t>إثراء </a:t>
            </a:r>
            <a:endParaRPr lang="ar-EG" sz="6600" b="1" dirty="0">
              <a:solidFill>
                <a:srgbClr val="C00000"/>
              </a:solidFill>
              <a:latin typeface="Times New Roman" panose="02020603050405020304" pitchFamily="18" charset="0"/>
              <a:cs typeface="Times New Roman" panose="02020603050405020304" pitchFamily="18" charset="0"/>
            </a:endParaRPr>
          </a:p>
        </p:txBody>
      </p:sp>
      <p:pic>
        <p:nvPicPr>
          <p:cNvPr id="4" name="صورة 3">
            <a:hlinkClick r:id="rId3"/>
          </p:cNvPr>
          <p:cNvPicPr>
            <a:picLocks noChangeAspect="1"/>
          </p:cNvPicPr>
          <p:nvPr/>
        </p:nvPicPr>
        <p:blipFill>
          <a:blip r:embed="rId4"/>
          <a:stretch>
            <a:fillRect/>
          </a:stretch>
        </p:blipFill>
        <p:spPr>
          <a:xfrm>
            <a:off x="6049285" y="195837"/>
            <a:ext cx="5810250" cy="4095750"/>
          </a:xfrm>
          <a:prstGeom prst="rect">
            <a:avLst/>
          </a:prstGeom>
        </p:spPr>
      </p:pic>
      <p:pic>
        <p:nvPicPr>
          <p:cNvPr id="6" name="صورة 5">
            <a:hlinkClick r:id="rId5"/>
          </p:cNvPr>
          <p:cNvPicPr>
            <a:picLocks noChangeAspect="1"/>
          </p:cNvPicPr>
          <p:nvPr/>
        </p:nvPicPr>
        <p:blipFill>
          <a:blip r:embed="rId6"/>
          <a:stretch>
            <a:fillRect/>
          </a:stretch>
        </p:blipFill>
        <p:spPr>
          <a:xfrm>
            <a:off x="6049285" y="4373490"/>
            <a:ext cx="5810250" cy="4934449"/>
          </a:xfrm>
          <a:prstGeom prst="rect">
            <a:avLst/>
          </a:prstGeom>
        </p:spPr>
      </p:pic>
      <p:sp>
        <p:nvSpPr>
          <p:cNvPr id="9" name="عنصر نائب للنص 4"/>
          <p:cNvSpPr>
            <a:spLocks noGrp="1"/>
          </p:cNvSpPr>
          <p:nvPr>
            <p:ph type="body" sz="quarter" idx="14"/>
          </p:nvPr>
        </p:nvSpPr>
        <p:spPr>
          <a:xfrm>
            <a:off x="-226243" y="1202337"/>
            <a:ext cx="7249212" cy="590583"/>
          </a:xfrm>
        </p:spPr>
        <p:txBody>
          <a:bodyPr/>
          <a:lstStyle/>
          <a:p>
            <a:r>
              <a:rPr lang="ar-SA" b="1" dirty="0" smtClean="0">
                <a:solidFill>
                  <a:srgbClr val="C00000"/>
                </a:solidFill>
                <a:latin typeface="Times New Roman" panose="02020603050405020304" pitchFamily="18" charset="0"/>
                <a:cs typeface="Times New Roman" panose="02020603050405020304" pitchFamily="18" charset="0"/>
              </a:rPr>
              <a:t>مقطع شرح الدرس في عين </a:t>
            </a:r>
          </a:p>
          <a:p>
            <a:r>
              <a:rPr lang="ar-SA" b="1" dirty="0" smtClean="0">
                <a:solidFill>
                  <a:srgbClr val="C00000"/>
                </a:solidFill>
                <a:latin typeface="Times New Roman" panose="02020603050405020304" pitchFamily="18" charset="0"/>
                <a:cs typeface="Times New Roman" panose="02020603050405020304" pitchFamily="18" charset="0"/>
              </a:rPr>
              <a:t>شروحات الأستاذة هنادي في التطبيق العملي </a:t>
            </a:r>
            <a:endParaRPr lang="ar-EG"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59821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
        <p:nvSpPr>
          <p:cNvPr id="33" name="عنصر نائب للنص 4"/>
          <p:cNvSpPr>
            <a:spLocks noGrp="1"/>
          </p:cNvSpPr>
          <p:nvPr>
            <p:ph type="body" sz="quarter" idx="14"/>
          </p:nvPr>
        </p:nvSpPr>
        <p:spPr>
          <a:xfrm>
            <a:off x="490195" y="456047"/>
            <a:ext cx="12102684" cy="590583"/>
          </a:xfrm>
        </p:spPr>
        <p:txBody>
          <a:bodyPr/>
          <a:lstStyle/>
          <a:p>
            <a:pPr algn="r"/>
            <a:r>
              <a:rPr lang="ar-SA" sz="6600" b="1" dirty="0" smtClean="0">
                <a:solidFill>
                  <a:srgbClr val="C00000"/>
                </a:solidFill>
                <a:latin typeface="Times New Roman" panose="02020603050405020304" pitchFamily="18" charset="0"/>
                <a:cs typeface="Times New Roman" panose="02020603050405020304" pitchFamily="18" charset="0"/>
              </a:rPr>
              <a:t>المهمة الأدائية: </a:t>
            </a:r>
            <a:r>
              <a:rPr lang="ar-SA" b="1" u="sng" dirty="0" smtClean="0">
                <a:solidFill>
                  <a:srgbClr val="0070C0"/>
                </a:solidFill>
                <a:latin typeface="Times New Roman" panose="02020603050405020304" pitchFamily="18" charset="0"/>
                <a:cs typeface="Times New Roman" panose="02020603050405020304" pitchFamily="18" charset="0"/>
              </a:rPr>
              <a:t>7 درجات  </a:t>
            </a:r>
            <a:endParaRPr lang="ar-EG" sz="6600" b="1" u="sng" dirty="0">
              <a:solidFill>
                <a:srgbClr val="0070C0"/>
              </a:solidFill>
              <a:latin typeface="Times New Roman" panose="02020603050405020304" pitchFamily="18" charset="0"/>
              <a:cs typeface="Times New Roman" panose="02020603050405020304" pitchFamily="18" charset="0"/>
            </a:endParaRPr>
          </a:p>
        </p:txBody>
      </p:sp>
      <p:graphicFrame>
        <p:nvGraphicFramePr>
          <p:cNvPr id="2" name="جدول 1"/>
          <p:cNvGraphicFramePr>
            <a:graphicFrameLocks noGrp="1"/>
          </p:cNvGraphicFramePr>
          <p:nvPr>
            <p:extLst>
              <p:ext uri="{D42A27DB-BD31-4B8C-83A1-F6EECF244321}">
                <p14:modId xmlns:p14="http://schemas.microsoft.com/office/powerpoint/2010/main" val="1294256790"/>
              </p:ext>
            </p:extLst>
          </p:nvPr>
        </p:nvGraphicFramePr>
        <p:xfrm>
          <a:off x="4043400" y="1157286"/>
          <a:ext cx="8669867" cy="8305800"/>
        </p:xfrm>
        <a:graphic>
          <a:graphicData uri="http://schemas.openxmlformats.org/drawingml/2006/table">
            <a:tbl>
              <a:tblPr rtl="1" firstRow="1" bandRow="1">
                <a:tableStyleId>{5940675A-B579-460E-94D1-54222C63F5DA}</a:tableStyleId>
              </a:tblPr>
              <a:tblGrid>
                <a:gridCol w="2889956">
                  <a:extLst>
                    <a:ext uri="{9D8B030D-6E8A-4147-A177-3AD203B41FA5}">
                      <a16:colId xmlns:a16="http://schemas.microsoft.com/office/drawing/2014/main" val="408926519"/>
                    </a:ext>
                  </a:extLst>
                </a:gridCol>
                <a:gridCol w="2889955">
                  <a:extLst>
                    <a:ext uri="{9D8B030D-6E8A-4147-A177-3AD203B41FA5}">
                      <a16:colId xmlns:a16="http://schemas.microsoft.com/office/drawing/2014/main" val="746575438"/>
                    </a:ext>
                  </a:extLst>
                </a:gridCol>
                <a:gridCol w="2889956">
                  <a:extLst>
                    <a:ext uri="{9D8B030D-6E8A-4147-A177-3AD203B41FA5}">
                      <a16:colId xmlns:a16="http://schemas.microsoft.com/office/drawing/2014/main" val="2918681823"/>
                    </a:ext>
                  </a:extLst>
                </a:gridCol>
              </a:tblGrid>
              <a:tr h="370840">
                <a:tc gridSpan="3">
                  <a:txBody>
                    <a:bodyPr/>
                    <a:lstStyle/>
                    <a:p>
                      <a:pPr algn="r" rtl="1"/>
                      <a:r>
                        <a:rPr lang="ar-SA" sz="2000" b="1" dirty="0" smtClean="0"/>
                        <a:t>افتحي برنامج اكسل واكتبي الجدول التالي كما هو ظاهر أمامك </a:t>
                      </a:r>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790304734"/>
                  </a:ext>
                </a:extLst>
              </a:tr>
              <a:tr h="370840">
                <a:tc gridSpan="3">
                  <a:txBody>
                    <a:bodyPr/>
                    <a:lstStyle/>
                    <a:p>
                      <a:pPr rtl="1"/>
                      <a:r>
                        <a:rPr lang="ar-SA" sz="2000" b="1" dirty="0" smtClean="0"/>
                        <a:t>إحصاء عدد المواليد في مدينة الخبر </a:t>
                      </a:r>
                      <a:endParaRPr lang="ar-SA" sz="2000" b="1" dirty="0"/>
                    </a:p>
                  </a:txBody>
                  <a:tcPr>
                    <a:solidFill>
                      <a:schemeClr val="accent4">
                        <a:lumMod val="20000"/>
                        <a:lumOff val="80000"/>
                      </a:scheme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757071627"/>
                  </a:ext>
                </a:extLst>
              </a:tr>
              <a:tr h="370840">
                <a:tc>
                  <a:txBody>
                    <a:bodyPr/>
                    <a:lstStyle/>
                    <a:p>
                      <a:pPr rtl="1"/>
                      <a:r>
                        <a:rPr lang="ar-SA" sz="2000" b="1" dirty="0" smtClean="0"/>
                        <a:t>الشهر </a:t>
                      </a:r>
                      <a:endParaRPr lang="ar-SA" sz="2000" b="1" dirty="0"/>
                    </a:p>
                  </a:txBody>
                  <a:tcPr>
                    <a:solidFill>
                      <a:schemeClr val="accent6">
                        <a:lumMod val="20000"/>
                        <a:lumOff val="80000"/>
                      </a:schemeClr>
                    </a:solidFill>
                  </a:tcPr>
                </a:tc>
                <a:tc>
                  <a:txBody>
                    <a:bodyPr/>
                    <a:lstStyle/>
                    <a:p>
                      <a:pPr rtl="1"/>
                      <a:r>
                        <a:rPr lang="ar-SA" sz="2000" b="1" dirty="0" smtClean="0"/>
                        <a:t>اسم المستشفى </a:t>
                      </a:r>
                      <a:endParaRPr lang="ar-SA" sz="2000" b="1" dirty="0"/>
                    </a:p>
                  </a:txBody>
                  <a:tcPr>
                    <a:solidFill>
                      <a:schemeClr val="accent6">
                        <a:lumMod val="20000"/>
                        <a:lumOff val="80000"/>
                      </a:schemeClr>
                    </a:solidFill>
                  </a:tcPr>
                </a:tc>
                <a:tc>
                  <a:txBody>
                    <a:bodyPr/>
                    <a:lstStyle/>
                    <a:p>
                      <a:pPr rtl="1"/>
                      <a:r>
                        <a:rPr lang="ar-SA" sz="2000" b="1" dirty="0" smtClean="0"/>
                        <a:t>عدد المواليد </a:t>
                      </a:r>
                      <a:endParaRPr lang="ar-SA" sz="2000" b="1" dirty="0"/>
                    </a:p>
                  </a:txBody>
                  <a:tcPr>
                    <a:solidFill>
                      <a:schemeClr val="accent6">
                        <a:lumMod val="20000"/>
                        <a:lumOff val="80000"/>
                      </a:schemeClr>
                    </a:solidFill>
                  </a:tcPr>
                </a:tc>
                <a:extLst>
                  <a:ext uri="{0D108BD9-81ED-4DB2-BD59-A6C34878D82A}">
                    <a16:rowId xmlns:a16="http://schemas.microsoft.com/office/drawing/2014/main" val="504573580"/>
                  </a:ext>
                </a:extLst>
              </a:tr>
              <a:tr h="370840">
                <a:tc>
                  <a:txBody>
                    <a:bodyPr/>
                    <a:lstStyle/>
                    <a:p>
                      <a:pPr rtl="1"/>
                      <a:r>
                        <a:rPr lang="ar-SA" sz="2000" b="1" dirty="0" smtClean="0"/>
                        <a:t>يناير </a:t>
                      </a:r>
                      <a:endParaRPr lang="ar-SA" sz="2000" b="1" dirty="0"/>
                    </a:p>
                  </a:txBody>
                  <a:tcPr>
                    <a:solidFill>
                      <a:schemeClr val="accent3">
                        <a:lumMod val="20000"/>
                        <a:lumOff val="80000"/>
                      </a:schemeClr>
                    </a:solidFill>
                  </a:tcPr>
                </a:tc>
                <a:tc>
                  <a:txBody>
                    <a:bodyPr/>
                    <a:lstStyle/>
                    <a:p>
                      <a:pPr rtl="1"/>
                      <a:r>
                        <a:rPr lang="en-US" sz="2000" b="1" dirty="0" smtClean="0"/>
                        <a:t>KFHU</a:t>
                      </a:r>
                      <a:endParaRPr lang="ar-SA" sz="2000" b="1" dirty="0"/>
                    </a:p>
                  </a:txBody>
                  <a:tcPr>
                    <a:solidFill>
                      <a:schemeClr val="accent3">
                        <a:lumMod val="20000"/>
                        <a:lumOff val="80000"/>
                      </a:schemeClr>
                    </a:solidFill>
                  </a:tcPr>
                </a:tc>
                <a:tc>
                  <a:txBody>
                    <a:bodyPr/>
                    <a:lstStyle/>
                    <a:p>
                      <a:pPr rtl="1"/>
                      <a:r>
                        <a:rPr lang="en-US" sz="2000" b="1" dirty="0" smtClean="0"/>
                        <a:t>30</a:t>
                      </a:r>
                      <a:endParaRPr lang="ar-SA" sz="2000" b="1" dirty="0"/>
                    </a:p>
                  </a:txBody>
                  <a:tcPr>
                    <a:solidFill>
                      <a:schemeClr val="accent3">
                        <a:lumMod val="20000"/>
                        <a:lumOff val="80000"/>
                      </a:schemeClr>
                    </a:solidFill>
                  </a:tcPr>
                </a:tc>
                <a:extLst>
                  <a:ext uri="{0D108BD9-81ED-4DB2-BD59-A6C34878D82A}">
                    <a16:rowId xmlns:a16="http://schemas.microsoft.com/office/drawing/2014/main" val="2482259845"/>
                  </a:ext>
                </a:extLst>
              </a:tr>
              <a:tr h="370840">
                <a:tc>
                  <a:txBody>
                    <a:bodyPr/>
                    <a:lstStyle/>
                    <a:p>
                      <a:pPr rtl="1"/>
                      <a:r>
                        <a:rPr lang="ar-SA" sz="2000" b="1" dirty="0" smtClean="0"/>
                        <a:t>فبراير</a:t>
                      </a:r>
                      <a:endParaRPr lang="ar-SA" sz="2000" b="1" dirty="0"/>
                    </a:p>
                  </a:txBody>
                  <a:tcPr>
                    <a:solidFill>
                      <a:schemeClr val="accent3">
                        <a:lumMod val="20000"/>
                        <a:lumOff val="80000"/>
                      </a:schemeClr>
                    </a:solidFill>
                  </a:tcPr>
                </a:tc>
                <a:tc>
                  <a:txBody>
                    <a:bodyPr/>
                    <a:lstStyle/>
                    <a:p>
                      <a:pPr rtl="1"/>
                      <a:r>
                        <a:rPr lang="en-US" sz="2000" b="1" dirty="0" smtClean="0"/>
                        <a:t>KFHU</a:t>
                      </a:r>
                      <a:endParaRPr lang="ar-SA" sz="2000" b="1" dirty="0"/>
                    </a:p>
                  </a:txBody>
                  <a:tcPr>
                    <a:solidFill>
                      <a:schemeClr val="accent3">
                        <a:lumMod val="20000"/>
                        <a:lumOff val="80000"/>
                      </a:schemeClr>
                    </a:solidFill>
                  </a:tcPr>
                </a:tc>
                <a:tc>
                  <a:txBody>
                    <a:bodyPr/>
                    <a:lstStyle/>
                    <a:p>
                      <a:pPr rtl="1"/>
                      <a:r>
                        <a:rPr lang="en-US" sz="2000" b="1" dirty="0" smtClean="0"/>
                        <a:t>20</a:t>
                      </a:r>
                      <a:endParaRPr lang="ar-SA" sz="2000" b="1" dirty="0"/>
                    </a:p>
                  </a:txBody>
                  <a:tcPr>
                    <a:solidFill>
                      <a:schemeClr val="accent3">
                        <a:lumMod val="20000"/>
                        <a:lumOff val="80000"/>
                      </a:schemeClr>
                    </a:solidFill>
                  </a:tcPr>
                </a:tc>
                <a:extLst>
                  <a:ext uri="{0D108BD9-81ED-4DB2-BD59-A6C34878D82A}">
                    <a16:rowId xmlns:a16="http://schemas.microsoft.com/office/drawing/2014/main" val="1659663317"/>
                  </a:ext>
                </a:extLst>
              </a:tr>
              <a:tr h="370840">
                <a:tc>
                  <a:txBody>
                    <a:bodyPr/>
                    <a:lstStyle/>
                    <a:p>
                      <a:pPr rtl="1"/>
                      <a:r>
                        <a:rPr lang="ar-SA" sz="2000" b="1" dirty="0" smtClean="0"/>
                        <a:t>مارس</a:t>
                      </a:r>
                      <a:endParaRPr lang="ar-SA" sz="2000" b="1" dirty="0"/>
                    </a:p>
                  </a:txBody>
                  <a:tcPr>
                    <a:solidFill>
                      <a:schemeClr val="accent3">
                        <a:lumMod val="20000"/>
                        <a:lumOff val="80000"/>
                      </a:schemeClr>
                    </a:solidFill>
                  </a:tcPr>
                </a:tc>
                <a:tc>
                  <a:txBody>
                    <a:bodyPr/>
                    <a:lstStyle/>
                    <a:p>
                      <a:pPr rtl="1"/>
                      <a:r>
                        <a:rPr lang="en-US" sz="2000" b="1" dirty="0" smtClean="0"/>
                        <a:t>KFHU</a:t>
                      </a:r>
                      <a:endParaRPr lang="ar-SA" sz="2000" b="1" dirty="0"/>
                    </a:p>
                  </a:txBody>
                  <a:tcPr>
                    <a:solidFill>
                      <a:schemeClr val="accent3">
                        <a:lumMod val="20000"/>
                        <a:lumOff val="80000"/>
                      </a:schemeClr>
                    </a:solidFill>
                  </a:tcPr>
                </a:tc>
                <a:tc>
                  <a:txBody>
                    <a:bodyPr/>
                    <a:lstStyle/>
                    <a:p>
                      <a:pPr rtl="1"/>
                      <a:r>
                        <a:rPr lang="en-US" sz="2000" b="1" dirty="0" smtClean="0"/>
                        <a:t>25</a:t>
                      </a:r>
                      <a:endParaRPr lang="ar-SA" sz="2000" b="1" dirty="0"/>
                    </a:p>
                  </a:txBody>
                  <a:tcPr>
                    <a:solidFill>
                      <a:schemeClr val="accent3">
                        <a:lumMod val="20000"/>
                        <a:lumOff val="80000"/>
                      </a:schemeClr>
                    </a:solidFill>
                  </a:tcPr>
                </a:tc>
                <a:extLst>
                  <a:ext uri="{0D108BD9-81ED-4DB2-BD59-A6C34878D82A}">
                    <a16:rowId xmlns:a16="http://schemas.microsoft.com/office/drawing/2014/main" val="304534784"/>
                  </a:ext>
                </a:extLst>
              </a:tr>
              <a:tr h="370840">
                <a:tc>
                  <a:txBody>
                    <a:bodyPr/>
                    <a:lstStyle/>
                    <a:p>
                      <a:pPr rtl="1"/>
                      <a:r>
                        <a:rPr lang="ar-SA" sz="2000" b="1" dirty="0" smtClean="0"/>
                        <a:t>أبريل</a:t>
                      </a:r>
                      <a:r>
                        <a:rPr lang="ar-SA" sz="2000" b="1" baseline="0" dirty="0" smtClean="0"/>
                        <a:t> </a:t>
                      </a:r>
                      <a:endParaRPr lang="ar-SA" sz="2000" b="1" dirty="0"/>
                    </a:p>
                  </a:txBody>
                  <a:tcPr>
                    <a:solidFill>
                      <a:schemeClr val="accent3">
                        <a:lumMod val="20000"/>
                        <a:lumOff val="80000"/>
                      </a:schemeClr>
                    </a:solidFill>
                  </a:tcPr>
                </a:tc>
                <a:tc>
                  <a:txBody>
                    <a:bodyPr/>
                    <a:lstStyle/>
                    <a:p>
                      <a:pPr marL="0" marR="0" indent="0" algn="ctr" defTabSz="584200" rtl="1" eaLnBrk="1" fontAlgn="auto" latinLnBrk="0" hangingPunct="1">
                        <a:lnSpc>
                          <a:spcPct val="100000"/>
                        </a:lnSpc>
                        <a:spcBef>
                          <a:spcPts val="3000"/>
                        </a:spcBef>
                        <a:spcAft>
                          <a:spcPts val="0"/>
                        </a:spcAft>
                        <a:buClrTx/>
                        <a:buSzTx/>
                        <a:buFontTx/>
                        <a:buNone/>
                        <a:tabLst/>
                        <a:defRPr/>
                      </a:pPr>
                      <a:r>
                        <a:rPr lang="en-US" sz="2000" b="1" dirty="0" smtClean="0"/>
                        <a:t>KFHU</a:t>
                      </a:r>
                      <a:endParaRPr lang="ar-SA" sz="2000" b="1" dirty="0" smtClean="0"/>
                    </a:p>
                  </a:txBody>
                  <a:tcPr>
                    <a:solidFill>
                      <a:schemeClr val="accent3">
                        <a:lumMod val="20000"/>
                        <a:lumOff val="80000"/>
                      </a:schemeClr>
                    </a:solidFill>
                  </a:tcPr>
                </a:tc>
                <a:tc>
                  <a:txBody>
                    <a:bodyPr/>
                    <a:lstStyle/>
                    <a:p>
                      <a:pPr rtl="1"/>
                      <a:r>
                        <a:rPr lang="en-US" sz="2000" b="1" dirty="0" smtClean="0"/>
                        <a:t>40</a:t>
                      </a:r>
                      <a:endParaRPr lang="ar-SA" sz="2000" b="1" dirty="0"/>
                    </a:p>
                  </a:txBody>
                  <a:tcPr>
                    <a:solidFill>
                      <a:schemeClr val="accent3">
                        <a:lumMod val="20000"/>
                        <a:lumOff val="80000"/>
                      </a:schemeClr>
                    </a:solidFill>
                  </a:tcPr>
                </a:tc>
                <a:extLst>
                  <a:ext uri="{0D108BD9-81ED-4DB2-BD59-A6C34878D82A}">
                    <a16:rowId xmlns:a16="http://schemas.microsoft.com/office/drawing/2014/main" val="2890839394"/>
                  </a:ext>
                </a:extLst>
              </a:tr>
              <a:tr h="370840">
                <a:tc gridSpan="3">
                  <a:txBody>
                    <a:bodyPr/>
                    <a:lstStyle/>
                    <a:p>
                      <a:pPr marL="342900" indent="-342900" algn="r" rtl="1">
                        <a:buFont typeface="Arial" panose="020B0604020202020204" pitchFamily="34" charset="0"/>
                        <a:buChar char="•"/>
                      </a:pPr>
                      <a:r>
                        <a:rPr lang="ar-SA" sz="2000" b="1" dirty="0" smtClean="0"/>
                        <a:t>   أضيفي</a:t>
                      </a:r>
                      <a:r>
                        <a:rPr lang="ar-SA" sz="2000" b="1" baseline="0" dirty="0" smtClean="0"/>
                        <a:t> قائمة واكتبي الأشهر التالية "يناير فبراير مارس أبريل "</a:t>
                      </a:r>
                    </a:p>
                    <a:p>
                      <a:pPr marL="285750" indent="-285750" algn="r" rtl="1">
                        <a:buFont typeface="Arial" panose="020B0604020202020204" pitchFamily="34" charset="0"/>
                        <a:buChar char="•"/>
                      </a:pPr>
                      <a:r>
                        <a:rPr lang="ar-SA" sz="2000" b="1" baseline="0" dirty="0" smtClean="0"/>
                        <a:t>تحققي </a:t>
                      </a:r>
                      <a:r>
                        <a:rPr lang="ar-SA" sz="2000" b="1" u="sng" baseline="0" dirty="0" smtClean="0">
                          <a:solidFill>
                            <a:srgbClr val="C00000"/>
                          </a:solidFill>
                        </a:rPr>
                        <a:t>من صحة البحث والتواجد </a:t>
                      </a:r>
                      <a:r>
                        <a:rPr lang="ar-SA" sz="2000" b="1" baseline="0" dirty="0" smtClean="0"/>
                        <a:t>في عمود "الأشهر "</a:t>
                      </a:r>
                    </a:p>
                    <a:p>
                      <a:pPr marL="285750" indent="-285750" algn="r" rtl="1">
                        <a:buFont typeface="Arial" panose="020B0604020202020204" pitchFamily="34" charset="0"/>
                        <a:buChar char="•"/>
                      </a:pPr>
                      <a:r>
                        <a:rPr lang="ar-SA" sz="2000" b="1" baseline="0" dirty="0" smtClean="0">
                          <a:solidFill>
                            <a:srgbClr val="00B050"/>
                          </a:solidFill>
                        </a:rPr>
                        <a:t>اضيفي رسالة إدخال </a:t>
                      </a:r>
                      <a:r>
                        <a:rPr lang="ar-SA" sz="2000" b="1" baseline="0" dirty="0" smtClean="0"/>
                        <a:t>( عنوانها " يجب ان تختار أحد الشهور من القائمة ")</a:t>
                      </a:r>
                    </a:p>
                    <a:p>
                      <a:pPr marL="285750" indent="-285750" algn="r" rtl="1">
                        <a:buFont typeface="Arial" panose="020B0604020202020204" pitchFamily="34" charset="0"/>
                        <a:buChar char="•"/>
                      </a:pPr>
                      <a:r>
                        <a:rPr lang="ar-SA" sz="2000" b="1" baseline="0" dirty="0" smtClean="0">
                          <a:solidFill>
                            <a:srgbClr val="00B050"/>
                          </a:solidFill>
                        </a:rPr>
                        <a:t>أضيفي رسالة خطأ </a:t>
                      </a:r>
                      <a:r>
                        <a:rPr lang="ar-SA" sz="2000" b="1" baseline="0" dirty="0" smtClean="0"/>
                        <a:t>( عنوانها "القيمة التي أدخلتها غير صحيحة ")  وفي الرسالة اكتبي "يمكن إدخال القيم من القائمة فقط " </a:t>
                      </a:r>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947614370"/>
                  </a:ext>
                </a:extLst>
              </a:tr>
              <a:tr h="370840">
                <a:tc gridSpan="3">
                  <a:txBody>
                    <a:bodyPr/>
                    <a:lstStyle/>
                    <a:p>
                      <a:pPr marL="285750" indent="-285750" algn="r" rtl="1">
                        <a:buFont typeface="Arial" panose="020B0604020202020204" pitchFamily="34" charset="0"/>
                        <a:buChar char="•"/>
                      </a:pPr>
                      <a:r>
                        <a:rPr lang="ar-SA" sz="2000" b="1" baseline="0" dirty="0" smtClean="0"/>
                        <a:t>في عمود "اسم المستشفى " تحققي </a:t>
                      </a:r>
                      <a:r>
                        <a:rPr lang="ar-SA" sz="2000" b="1" u="sng" baseline="0" dirty="0" smtClean="0">
                          <a:solidFill>
                            <a:srgbClr val="C00000"/>
                          </a:solidFill>
                        </a:rPr>
                        <a:t>من صحة طول البيانات </a:t>
                      </a:r>
                      <a:r>
                        <a:rPr lang="ar-SA" sz="2000" b="1" baseline="0" dirty="0" smtClean="0"/>
                        <a:t>بحيث يسمح للأحرف من 2-4 أحرف </a:t>
                      </a:r>
                    </a:p>
                    <a:p>
                      <a:pPr marL="285750" indent="-285750" algn="r" rtl="1">
                        <a:buFont typeface="Arial" panose="020B0604020202020204" pitchFamily="34" charset="0"/>
                        <a:buChar char="•"/>
                      </a:pPr>
                      <a:r>
                        <a:rPr lang="ar-SA" sz="2000" b="1" baseline="0" dirty="0" smtClean="0">
                          <a:solidFill>
                            <a:srgbClr val="00B050"/>
                          </a:solidFill>
                        </a:rPr>
                        <a:t>اضيفي رسالة ادخال </a:t>
                      </a:r>
                      <a:r>
                        <a:rPr lang="ar-SA" sz="2000" b="1" baseline="0" dirty="0" smtClean="0"/>
                        <a:t>عنوانها "تعليمات ادخال اسم المستشفى" وفي الرسالة اكتبي (يجب ان لا تتجاوز 4 أحرف باللغة الإنجليزية )</a:t>
                      </a:r>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711763233"/>
                  </a:ext>
                </a:extLst>
              </a:tr>
              <a:tr h="370840">
                <a:tc gridSpan="3">
                  <a:txBody>
                    <a:bodyPr/>
                    <a:lstStyle/>
                    <a:p>
                      <a:pPr marL="285750" indent="-285750" algn="r" rtl="1">
                        <a:buFont typeface="Arial" panose="020B0604020202020204" pitchFamily="34" charset="0"/>
                        <a:buChar char="•"/>
                      </a:pPr>
                      <a:r>
                        <a:rPr lang="ar-SA" sz="2000" b="1" baseline="0" dirty="0" smtClean="0"/>
                        <a:t>في عمود عدد المواليد تحققي </a:t>
                      </a:r>
                      <a:r>
                        <a:rPr lang="ar-SA" sz="2000" b="1" u="sng" baseline="0" dirty="0" smtClean="0">
                          <a:solidFill>
                            <a:srgbClr val="C00000"/>
                          </a:solidFill>
                        </a:rPr>
                        <a:t>من صحة النوع للبيانات </a:t>
                      </a:r>
                      <a:r>
                        <a:rPr lang="ar-SA" sz="2000" b="1" baseline="0" dirty="0" smtClean="0"/>
                        <a:t>بحيث يكون عدد الاحداث موجب </a:t>
                      </a:r>
                    </a:p>
                    <a:p>
                      <a:pPr marL="285750" indent="-285750" algn="r" rtl="1">
                        <a:buFont typeface="Arial" panose="020B0604020202020204" pitchFamily="34" charset="0"/>
                        <a:buChar char="•"/>
                      </a:pPr>
                      <a:r>
                        <a:rPr lang="ar-SA" sz="2000" b="1" baseline="0" dirty="0" smtClean="0">
                          <a:solidFill>
                            <a:srgbClr val="00B050"/>
                          </a:solidFill>
                        </a:rPr>
                        <a:t>اضيفي رسالة ادخال</a:t>
                      </a:r>
                      <a:r>
                        <a:rPr lang="ar-SA" sz="2000" b="1" baseline="0" dirty="0" smtClean="0"/>
                        <a:t> عنوانها "تعليمات ادخال الاعداد " وفي الرسالة اكتبي" لا يمكن ان يكون عدد الاحداث سالبا "</a:t>
                      </a:r>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745016103"/>
                  </a:ext>
                </a:extLst>
              </a:tr>
            </a:tbl>
          </a:graphicData>
        </a:graphic>
      </p:graphicFrame>
    </p:spTree>
    <p:extLst>
      <p:ext uri="{BB962C8B-B14F-4D97-AF65-F5344CB8AC3E}">
        <p14:creationId xmlns:p14="http://schemas.microsoft.com/office/powerpoint/2010/main" val="107427137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4" name="صورة 3"/>
          <p:cNvPicPr>
            <a:picLocks noChangeAspect="1"/>
          </p:cNvPicPr>
          <p:nvPr/>
        </p:nvPicPr>
        <p:blipFill rotWithShape="1">
          <a:blip r:embed="rId2"/>
          <a:srcRect l="3036"/>
          <a:stretch/>
        </p:blipFill>
        <p:spPr>
          <a:xfrm>
            <a:off x="5241303" y="3432830"/>
            <a:ext cx="3888278" cy="3981450"/>
          </a:xfrm>
          <a:prstGeom prst="rect">
            <a:avLst/>
          </a:prstGeom>
        </p:spPr>
      </p:pic>
      <p:pic>
        <p:nvPicPr>
          <p:cNvPr id="5" name="صورة 4"/>
          <p:cNvPicPr>
            <a:picLocks noChangeAspect="1"/>
          </p:cNvPicPr>
          <p:nvPr/>
        </p:nvPicPr>
        <p:blipFill rotWithShape="1">
          <a:blip r:embed="rId2"/>
          <a:srcRect l="2546"/>
          <a:stretch/>
        </p:blipFill>
        <p:spPr>
          <a:xfrm>
            <a:off x="9129581" y="3432830"/>
            <a:ext cx="3907934" cy="3981450"/>
          </a:xfrm>
          <a:prstGeom prst="rect">
            <a:avLst/>
          </a:prstGeom>
        </p:spPr>
      </p:pic>
      <p:graphicFrame>
        <p:nvGraphicFramePr>
          <p:cNvPr id="11" name="عنصر نائب للمحتوى 3"/>
          <p:cNvGraphicFramePr>
            <a:graphicFrameLocks/>
          </p:cNvGraphicFramePr>
          <p:nvPr>
            <p:extLst>
              <p:ext uri="{D42A27DB-BD31-4B8C-83A1-F6EECF244321}">
                <p14:modId xmlns:p14="http://schemas.microsoft.com/office/powerpoint/2010/main" val="2713751096"/>
              </p:ext>
            </p:extLst>
          </p:nvPr>
        </p:nvGraphicFramePr>
        <p:xfrm>
          <a:off x="927844" y="396004"/>
          <a:ext cx="11431240" cy="1463040"/>
        </p:xfrm>
        <a:graphic>
          <a:graphicData uri="http://schemas.openxmlformats.org/drawingml/2006/table">
            <a:tbl>
              <a:tblPr rtl="1" firstRow="1" bandRow="1">
                <a:tableStyleId>{073A0DAA-6AF3-43AB-8588-CEC1D06C72B9}</a:tableStyleId>
              </a:tblPr>
              <a:tblGrid>
                <a:gridCol w="2857810">
                  <a:extLst>
                    <a:ext uri="{9D8B030D-6E8A-4147-A177-3AD203B41FA5}">
                      <a16:colId xmlns:a16="http://schemas.microsoft.com/office/drawing/2014/main" val="20000"/>
                    </a:ext>
                  </a:extLst>
                </a:gridCol>
                <a:gridCol w="2857810">
                  <a:extLst>
                    <a:ext uri="{9D8B030D-6E8A-4147-A177-3AD203B41FA5}">
                      <a16:colId xmlns:a16="http://schemas.microsoft.com/office/drawing/2014/main" val="20001"/>
                    </a:ext>
                  </a:extLst>
                </a:gridCol>
                <a:gridCol w="2857810">
                  <a:extLst>
                    <a:ext uri="{9D8B030D-6E8A-4147-A177-3AD203B41FA5}">
                      <a16:colId xmlns:a16="http://schemas.microsoft.com/office/drawing/2014/main" val="20002"/>
                    </a:ext>
                  </a:extLst>
                </a:gridCol>
                <a:gridCol w="2857810">
                  <a:extLst>
                    <a:ext uri="{9D8B030D-6E8A-4147-A177-3AD203B41FA5}">
                      <a16:colId xmlns:a16="http://schemas.microsoft.com/office/drawing/2014/main" val="20003"/>
                    </a:ext>
                  </a:extLst>
                </a:gridCol>
              </a:tblGrid>
              <a:tr h="368950">
                <a:tc>
                  <a:txBody>
                    <a:bodyPr/>
                    <a:lstStyle/>
                    <a:p>
                      <a:pPr algn="ctr" rtl="1"/>
                      <a:r>
                        <a:rPr lang="ar-SA" sz="2400" dirty="0" smtClean="0"/>
                        <a:t>رقم النشاط</a:t>
                      </a:r>
                      <a:endParaRPr lang="ar-SA" sz="2400" dirty="0"/>
                    </a:p>
                  </a:txBody>
                  <a:tcPr marL="121920" marR="121920" marT="60960" marB="60960"/>
                </a:tc>
                <a:tc>
                  <a:txBody>
                    <a:bodyPr/>
                    <a:lstStyle/>
                    <a:p>
                      <a:pPr algn="ctr" rtl="1"/>
                      <a:endParaRPr lang="ar-SA" sz="2400" dirty="0"/>
                    </a:p>
                  </a:txBody>
                  <a:tcPr marL="121920" marR="121920" marT="60960" marB="60960"/>
                </a:tc>
                <a:tc>
                  <a:txBody>
                    <a:bodyPr/>
                    <a:lstStyle/>
                    <a:p>
                      <a:pPr algn="ctr" rtl="1"/>
                      <a:r>
                        <a:rPr lang="ar-SA" sz="2400" dirty="0" smtClean="0"/>
                        <a:t>موضوع النشاط</a:t>
                      </a:r>
                      <a:endParaRPr lang="ar-SA" sz="2400" dirty="0"/>
                    </a:p>
                  </a:txBody>
                  <a:tcPr marL="121920" marR="121920" marT="60960" marB="60960"/>
                </a:tc>
                <a:tc>
                  <a:txBody>
                    <a:bodyPr/>
                    <a:lstStyle/>
                    <a:p>
                      <a:pPr algn="ctr" rtl="1"/>
                      <a:r>
                        <a:rPr lang="ar-SA" sz="2400" dirty="0" smtClean="0"/>
                        <a:t>مراجعة الدرس السابق </a:t>
                      </a:r>
                      <a:endParaRPr lang="ar-SA" sz="2400" dirty="0"/>
                    </a:p>
                  </a:txBody>
                  <a:tcPr marL="121920" marR="121920" marT="60960" marB="60960"/>
                </a:tc>
                <a:extLst>
                  <a:ext uri="{0D108BD9-81ED-4DB2-BD59-A6C34878D82A}">
                    <a16:rowId xmlns:a16="http://schemas.microsoft.com/office/drawing/2014/main" val="10000"/>
                  </a:ext>
                </a:extLst>
              </a:tr>
              <a:tr h="368950">
                <a:tc>
                  <a:txBody>
                    <a:bodyPr/>
                    <a:lstStyle/>
                    <a:p>
                      <a:pPr algn="ctr" rtl="1"/>
                      <a:r>
                        <a:rPr lang="ar-SA" sz="2400" dirty="0" smtClean="0"/>
                        <a:t>مدة النشاط</a:t>
                      </a:r>
                      <a:endParaRPr lang="ar-SA" sz="2400" dirty="0"/>
                    </a:p>
                  </a:txBody>
                  <a:tcPr marL="121920" marR="121920" marT="60960" marB="60960"/>
                </a:tc>
                <a:tc>
                  <a:txBody>
                    <a:bodyPr/>
                    <a:lstStyle/>
                    <a:p>
                      <a:pPr algn="ctr" rtl="1"/>
                      <a:r>
                        <a:rPr lang="ar-SA" sz="2400" dirty="0" smtClean="0"/>
                        <a:t>2د</a:t>
                      </a:r>
                      <a:endParaRPr lang="ar-SA" sz="2400" dirty="0"/>
                    </a:p>
                  </a:txBody>
                  <a:tcPr marL="121920" marR="121920" marT="60960" marB="60960"/>
                </a:tc>
                <a:tc>
                  <a:txBody>
                    <a:bodyPr/>
                    <a:lstStyle/>
                    <a:p>
                      <a:pPr algn="ctr" rtl="1"/>
                      <a:r>
                        <a:rPr lang="ar-SA" sz="2400" dirty="0" smtClean="0"/>
                        <a:t>نوع النشاط</a:t>
                      </a:r>
                      <a:endParaRPr lang="ar-SA" sz="2400" dirty="0"/>
                    </a:p>
                  </a:txBody>
                  <a:tcPr marL="121920" marR="121920" marT="60960" marB="60960"/>
                </a:tc>
                <a:tc>
                  <a:txBody>
                    <a:bodyPr/>
                    <a:lstStyle/>
                    <a:p>
                      <a:pPr algn="r" rtl="1"/>
                      <a:r>
                        <a:rPr lang="ar-SA" sz="2400" dirty="0" smtClean="0"/>
                        <a:t>فردي</a:t>
                      </a:r>
                      <a:endParaRPr lang="ar-SA" sz="2400" dirty="0"/>
                    </a:p>
                  </a:txBody>
                  <a:tcPr marL="121920" marR="121920" marT="60960" marB="60960"/>
                </a:tc>
                <a:extLst>
                  <a:ext uri="{0D108BD9-81ED-4DB2-BD59-A6C34878D82A}">
                    <a16:rowId xmlns:a16="http://schemas.microsoft.com/office/drawing/2014/main" val="10001"/>
                  </a:ext>
                </a:extLst>
              </a:tr>
              <a:tr h="368950">
                <a:tc gridSpan="2">
                  <a:txBody>
                    <a:bodyPr/>
                    <a:lstStyle/>
                    <a:p>
                      <a:pPr algn="ctr" rtl="1"/>
                      <a:r>
                        <a:rPr lang="ar-SA" sz="2400" dirty="0" smtClean="0"/>
                        <a:t>الاستراتيجية التعلمية النشطة</a:t>
                      </a:r>
                      <a:endParaRPr lang="ar-SA" sz="2400" dirty="0"/>
                    </a:p>
                  </a:txBody>
                  <a:tcPr marL="121920" marR="121920" marT="60960" marB="60960"/>
                </a:tc>
                <a:tc hMerge="1">
                  <a:txBody>
                    <a:bodyPr/>
                    <a:lstStyle/>
                    <a:p>
                      <a:pPr rtl="1"/>
                      <a:endParaRPr lang="ar-SA" dirty="0"/>
                    </a:p>
                  </a:txBody>
                  <a:tcPr/>
                </a:tc>
                <a:tc gridSpan="2">
                  <a:txBody>
                    <a:bodyPr/>
                    <a:lstStyle/>
                    <a:p>
                      <a:pPr algn="ctr" rtl="1"/>
                      <a:r>
                        <a:rPr lang="ar-SA" sz="2400" dirty="0" smtClean="0"/>
                        <a:t>استراتيجية اكتشف الخطأ</a:t>
                      </a:r>
                      <a:endParaRPr lang="ar-SA" sz="2400" dirty="0"/>
                    </a:p>
                  </a:txBody>
                  <a:tcPr marL="121920" marR="121920" marT="60960" marB="6096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12" name="Picture 36"/>
          <p:cNvPicPr>
            <a:picLocks noChangeAspect="1"/>
          </p:cNvPicPr>
          <p:nvPr/>
        </p:nvPicPr>
        <p:blipFill>
          <a:blip r:embed="rId3"/>
          <a:stretch>
            <a:fillRect/>
          </a:stretch>
        </p:blipFill>
        <p:spPr>
          <a:xfrm>
            <a:off x="1523172" y="932261"/>
            <a:ext cx="1306673" cy="390525"/>
          </a:xfrm>
          <a:prstGeom prst="rect">
            <a:avLst/>
          </a:prstGeom>
        </p:spPr>
      </p:pic>
      <p:sp>
        <p:nvSpPr>
          <p:cNvPr id="13" name="Freeform 62"/>
          <p:cNvSpPr/>
          <p:nvPr/>
        </p:nvSpPr>
        <p:spPr>
          <a:xfrm rot="10800000">
            <a:off x="1579421" y="2109612"/>
            <a:ext cx="3264174" cy="647892"/>
          </a:xfrm>
          <a:custGeom>
            <a:avLst/>
            <a:gdLst>
              <a:gd name="connsiteX0" fmla="*/ 2605737 w 2605737"/>
              <a:gd name="connsiteY0" fmla="*/ 1071116 h 1071116"/>
              <a:gd name="connsiteX1" fmla="*/ 0 w 2605737"/>
              <a:gd name="connsiteY1" fmla="*/ 1071116 h 1071116"/>
              <a:gd name="connsiteX2" fmla="*/ 0 w 2605737"/>
              <a:gd name="connsiteY2" fmla="*/ 144270 h 1071116"/>
              <a:gd name="connsiteX3" fmla="*/ 1181901 w 2605737"/>
              <a:gd name="connsiteY3" fmla="*/ 144270 h 1071116"/>
              <a:gd name="connsiteX4" fmla="*/ 1302869 w 2605737"/>
              <a:gd name="connsiteY4" fmla="*/ 0 h 1071116"/>
              <a:gd name="connsiteX5" fmla="*/ 1423837 w 2605737"/>
              <a:gd name="connsiteY5" fmla="*/ 144270 h 1071116"/>
              <a:gd name="connsiteX6" fmla="*/ 2605737 w 2605737"/>
              <a:gd name="connsiteY6" fmla="*/ 144270 h 107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5737" h="1071116">
                <a:moveTo>
                  <a:pt x="2605737" y="1071116"/>
                </a:moveTo>
                <a:lnTo>
                  <a:pt x="0" y="1071116"/>
                </a:lnTo>
                <a:lnTo>
                  <a:pt x="0" y="144270"/>
                </a:lnTo>
                <a:lnTo>
                  <a:pt x="1181901" y="144270"/>
                </a:lnTo>
                <a:lnTo>
                  <a:pt x="1302869" y="0"/>
                </a:lnTo>
                <a:lnTo>
                  <a:pt x="1423837" y="144270"/>
                </a:lnTo>
                <a:lnTo>
                  <a:pt x="2605737" y="144270"/>
                </a:lnTo>
                <a:close/>
              </a:path>
            </a:pathLst>
          </a:custGeom>
          <a:solidFill>
            <a:srgbClr val="F8D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14" name="Freeform 64"/>
          <p:cNvSpPr/>
          <p:nvPr/>
        </p:nvSpPr>
        <p:spPr>
          <a:xfrm rot="10800000">
            <a:off x="5635403" y="2103906"/>
            <a:ext cx="3261026" cy="645761"/>
          </a:xfrm>
          <a:custGeom>
            <a:avLst/>
            <a:gdLst>
              <a:gd name="connsiteX0" fmla="*/ 2605737 w 2605737"/>
              <a:gd name="connsiteY0" fmla="*/ 1071116 h 1071116"/>
              <a:gd name="connsiteX1" fmla="*/ 0 w 2605737"/>
              <a:gd name="connsiteY1" fmla="*/ 1071116 h 1071116"/>
              <a:gd name="connsiteX2" fmla="*/ 0 w 2605737"/>
              <a:gd name="connsiteY2" fmla="*/ 144270 h 1071116"/>
              <a:gd name="connsiteX3" fmla="*/ 1181901 w 2605737"/>
              <a:gd name="connsiteY3" fmla="*/ 144270 h 1071116"/>
              <a:gd name="connsiteX4" fmla="*/ 1302869 w 2605737"/>
              <a:gd name="connsiteY4" fmla="*/ 0 h 1071116"/>
              <a:gd name="connsiteX5" fmla="*/ 1423837 w 2605737"/>
              <a:gd name="connsiteY5" fmla="*/ 144270 h 1071116"/>
              <a:gd name="connsiteX6" fmla="*/ 2605737 w 2605737"/>
              <a:gd name="connsiteY6" fmla="*/ 144270 h 107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5737" h="1071116">
                <a:moveTo>
                  <a:pt x="2605737" y="1071116"/>
                </a:moveTo>
                <a:lnTo>
                  <a:pt x="0" y="1071116"/>
                </a:lnTo>
                <a:lnTo>
                  <a:pt x="0" y="144270"/>
                </a:lnTo>
                <a:lnTo>
                  <a:pt x="1181901" y="144270"/>
                </a:lnTo>
                <a:lnTo>
                  <a:pt x="1302869" y="0"/>
                </a:lnTo>
                <a:lnTo>
                  <a:pt x="1423837" y="144270"/>
                </a:lnTo>
                <a:lnTo>
                  <a:pt x="2605737" y="144270"/>
                </a:lnTo>
                <a:close/>
              </a:path>
            </a:pathLst>
          </a:custGeom>
          <a:solidFill>
            <a:srgbClr val="F8D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66"/>
          <p:cNvSpPr/>
          <p:nvPr/>
        </p:nvSpPr>
        <p:spPr>
          <a:xfrm rot="10800000">
            <a:off x="9596776" y="2107040"/>
            <a:ext cx="3129378" cy="725056"/>
          </a:xfrm>
          <a:custGeom>
            <a:avLst/>
            <a:gdLst>
              <a:gd name="connsiteX0" fmla="*/ 2605737 w 2605737"/>
              <a:gd name="connsiteY0" fmla="*/ 1071116 h 1071116"/>
              <a:gd name="connsiteX1" fmla="*/ 0 w 2605737"/>
              <a:gd name="connsiteY1" fmla="*/ 1071116 h 1071116"/>
              <a:gd name="connsiteX2" fmla="*/ 0 w 2605737"/>
              <a:gd name="connsiteY2" fmla="*/ 144270 h 1071116"/>
              <a:gd name="connsiteX3" fmla="*/ 1181901 w 2605737"/>
              <a:gd name="connsiteY3" fmla="*/ 144270 h 1071116"/>
              <a:gd name="connsiteX4" fmla="*/ 1302869 w 2605737"/>
              <a:gd name="connsiteY4" fmla="*/ 0 h 1071116"/>
              <a:gd name="connsiteX5" fmla="*/ 1423837 w 2605737"/>
              <a:gd name="connsiteY5" fmla="*/ 144270 h 1071116"/>
              <a:gd name="connsiteX6" fmla="*/ 2605737 w 2605737"/>
              <a:gd name="connsiteY6" fmla="*/ 144270 h 107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5737" h="1071116">
                <a:moveTo>
                  <a:pt x="2605737" y="1071116"/>
                </a:moveTo>
                <a:lnTo>
                  <a:pt x="0" y="1071116"/>
                </a:lnTo>
                <a:lnTo>
                  <a:pt x="0" y="144270"/>
                </a:lnTo>
                <a:lnTo>
                  <a:pt x="1181901" y="144270"/>
                </a:lnTo>
                <a:lnTo>
                  <a:pt x="1302869" y="0"/>
                </a:lnTo>
                <a:lnTo>
                  <a:pt x="1423837" y="144270"/>
                </a:lnTo>
                <a:lnTo>
                  <a:pt x="2605737" y="144270"/>
                </a:lnTo>
                <a:close/>
              </a:path>
            </a:pathLst>
          </a:custGeom>
          <a:solidFill>
            <a:srgbClr val="F8D97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عنوان 1"/>
          <p:cNvSpPr>
            <a:spLocks noGrp="1"/>
          </p:cNvSpPr>
          <p:nvPr>
            <p:ph type="title"/>
          </p:nvPr>
        </p:nvSpPr>
        <p:spPr>
          <a:xfrm>
            <a:off x="10322350" y="2178988"/>
            <a:ext cx="1863483" cy="495598"/>
          </a:xfrm>
        </p:spPr>
        <p:txBody>
          <a:bodyPr/>
          <a:lstStyle/>
          <a:p>
            <a:r>
              <a:rPr lang="ar-SA" b="1" dirty="0" smtClean="0">
                <a:latin typeface="Times New Roman" panose="02020603050405020304" pitchFamily="18" charset="0"/>
                <a:cs typeface="Times New Roman" panose="02020603050405020304" pitchFamily="18" charset="0"/>
              </a:rPr>
              <a:t>السؤال الاول</a:t>
            </a:r>
            <a:endParaRPr lang="ar-EG" b="1" dirty="0">
              <a:latin typeface="Times New Roman" panose="02020603050405020304" pitchFamily="18" charset="0"/>
              <a:cs typeface="Times New Roman" panose="02020603050405020304" pitchFamily="18" charset="0"/>
            </a:endParaRPr>
          </a:p>
        </p:txBody>
      </p:sp>
      <p:sp>
        <p:nvSpPr>
          <p:cNvPr id="20" name="عنوان 1"/>
          <p:cNvSpPr txBox="1">
            <a:spLocks/>
          </p:cNvSpPr>
          <p:nvPr/>
        </p:nvSpPr>
        <p:spPr>
          <a:xfrm>
            <a:off x="6023728" y="2164189"/>
            <a:ext cx="1971069" cy="4955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السؤال الثاني </a:t>
            </a:r>
            <a:endParaRPr lang="ar-EG" b="1" dirty="0">
              <a:latin typeface="Times New Roman" panose="02020603050405020304" pitchFamily="18" charset="0"/>
              <a:cs typeface="Times New Roman" panose="02020603050405020304" pitchFamily="18" charset="0"/>
            </a:endParaRPr>
          </a:p>
        </p:txBody>
      </p:sp>
      <p:sp>
        <p:nvSpPr>
          <p:cNvPr id="21" name="عنوان 1"/>
          <p:cNvSpPr txBox="1">
            <a:spLocks/>
          </p:cNvSpPr>
          <p:nvPr/>
        </p:nvSpPr>
        <p:spPr>
          <a:xfrm>
            <a:off x="2134443" y="2164189"/>
            <a:ext cx="1968499" cy="4955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السؤال الثالث</a:t>
            </a:r>
            <a:endParaRPr lang="ar-EG" b="1" dirty="0">
              <a:latin typeface="Times New Roman" panose="02020603050405020304" pitchFamily="18" charset="0"/>
              <a:cs typeface="Times New Roman" panose="02020603050405020304" pitchFamily="18" charset="0"/>
            </a:endParaRPr>
          </a:p>
        </p:txBody>
      </p:sp>
      <p:sp>
        <p:nvSpPr>
          <p:cNvPr id="22" name="عنوان 1"/>
          <p:cNvSpPr txBox="1">
            <a:spLocks/>
          </p:cNvSpPr>
          <p:nvPr/>
        </p:nvSpPr>
        <p:spPr>
          <a:xfrm>
            <a:off x="9755171" y="4927957"/>
            <a:ext cx="2430662" cy="4955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sz="3200" b="1" dirty="0" smtClean="0">
                <a:latin typeface="Times New Roman" panose="02020603050405020304" pitchFamily="18" charset="0"/>
                <a:cs typeface="Times New Roman" panose="02020603050405020304" pitchFamily="18" charset="0"/>
              </a:rPr>
              <a:t>البيانات لها معنى بصورتها الحقيقية </a:t>
            </a:r>
            <a:endParaRPr lang="ar-EG" sz="3200" b="1" dirty="0">
              <a:latin typeface="Times New Roman" panose="02020603050405020304" pitchFamily="18" charset="0"/>
              <a:cs typeface="Times New Roman" panose="02020603050405020304" pitchFamily="18" charset="0"/>
            </a:endParaRPr>
          </a:p>
        </p:txBody>
      </p:sp>
      <p:sp>
        <p:nvSpPr>
          <p:cNvPr id="23" name="عنوان 1"/>
          <p:cNvSpPr txBox="1">
            <a:spLocks/>
          </p:cNvSpPr>
          <p:nvPr/>
        </p:nvSpPr>
        <p:spPr>
          <a:xfrm>
            <a:off x="9448089" y="6297543"/>
            <a:ext cx="3044826" cy="12422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sz="3200" b="1" dirty="0" smtClean="0">
                <a:latin typeface="Times New Roman" panose="02020603050405020304" pitchFamily="18" charset="0"/>
                <a:cs typeface="Times New Roman" panose="02020603050405020304" pitchFamily="18" charset="0"/>
              </a:rPr>
              <a:t>البيانات </a:t>
            </a:r>
            <a:r>
              <a:rPr lang="ar-SA" sz="3200" b="1" dirty="0" smtClean="0">
                <a:solidFill>
                  <a:srgbClr val="C00000"/>
                </a:solidFill>
                <a:latin typeface="Times New Roman" panose="02020603050405020304" pitchFamily="18" charset="0"/>
                <a:cs typeface="Times New Roman" panose="02020603050405020304" pitchFamily="18" charset="0"/>
              </a:rPr>
              <a:t>ليس</a:t>
            </a:r>
            <a:r>
              <a:rPr lang="ar-SA" sz="3200" b="1" dirty="0" smtClean="0">
                <a:latin typeface="Times New Roman" panose="02020603050405020304" pitchFamily="18" charset="0"/>
                <a:cs typeface="Times New Roman" panose="02020603050405020304" pitchFamily="18" charset="0"/>
              </a:rPr>
              <a:t>  لها معنى بصورتها الحقيقية </a:t>
            </a:r>
            <a:endParaRPr lang="ar-EG" sz="3200" b="1" dirty="0">
              <a:latin typeface="Times New Roman" panose="02020603050405020304" pitchFamily="18" charset="0"/>
              <a:cs typeface="Times New Roman" panose="02020603050405020304" pitchFamily="18" charset="0"/>
            </a:endParaRPr>
          </a:p>
        </p:txBody>
      </p:sp>
      <p:sp>
        <p:nvSpPr>
          <p:cNvPr id="24" name="عنوان 1"/>
          <p:cNvSpPr txBox="1">
            <a:spLocks/>
          </p:cNvSpPr>
          <p:nvPr/>
        </p:nvSpPr>
        <p:spPr>
          <a:xfrm>
            <a:off x="5363852" y="4133076"/>
            <a:ext cx="3349087" cy="11950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sz="2400" b="1" dirty="0" smtClean="0">
                <a:latin typeface="Times New Roman" panose="02020603050405020304" pitchFamily="18" charset="0"/>
                <a:cs typeface="Times New Roman" panose="02020603050405020304" pitchFamily="18" charset="0"/>
              </a:rPr>
              <a:t>استنتاج ان الطقس خلال شهري يناير وفبراير يكون اكثر برودة من شهري مارس وإبريل .. تصنف هذه الجملة على انها معلومة.. </a:t>
            </a:r>
            <a:endParaRPr lang="ar-EG" sz="2400" b="1" dirty="0">
              <a:latin typeface="Times New Roman" panose="02020603050405020304" pitchFamily="18" charset="0"/>
              <a:cs typeface="Times New Roman" panose="02020603050405020304" pitchFamily="18" charset="0"/>
            </a:endParaRPr>
          </a:p>
        </p:txBody>
      </p:sp>
      <p:sp>
        <p:nvSpPr>
          <p:cNvPr id="25" name="عنوان 1"/>
          <p:cNvSpPr txBox="1">
            <a:spLocks/>
          </p:cNvSpPr>
          <p:nvPr/>
        </p:nvSpPr>
        <p:spPr>
          <a:xfrm>
            <a:off x="5540155" y="6209658"/>
            <a:ext cx="3044826" cy="12422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sz="3200" b="1" dirty="0">
                <a:latin typeface="Times New Roman" panose="02020603050405020304" pitchFamily="18" charset="0"/>
                <a:cs typeface="Times New Roman" panose="02020603050405020304" pitchFamily="18" charset="0"/>
              </a:rPr>
              <a:t>تصنف هذه الجملة على انها </a:t>
            </a:r>
            <a:r>
              <a:rPr lang="ar-SA" sz="3200" b="1" dirty="0" smtClean="0">
                <a:solidFill>
                  <a:srgbClr val="C00000"/>
                </a:solidFill>
                <a:latin typeface="Times New Roman" panose="02020603050405020304" pitchFamily="18" charset="0"/>
                <a:cs typeface="Times New Roman" panose="02020603050405020304" pitchFamily="18" charset="0"/>
              </a:rPr>
              <a:t>معرفة</a:t>
            </a:r>
            <a:r>
              <a:rPr lang="ar-SA" sz="3200" b="1" dirty="0" smtClean="0">
                <a:latin typeface="Times New Roman" panose="02020603050405020304" pitchFamily="18" charset="0"/>
                <a:cs typeface="Times New Roman" panose="02020603050405020304" pitchFamily="18" charset="0"/>
              </a:rPr>
              <a:t> </a:t>
            </a:r>
            <a:endParaRPr lang="ar-EG" sz="3200" b="1" dirty="0">
              <a:latin typeface="Times New Roman" panose="02020603050405020304" pitchFamily="18" charset="0"/>
              <a:cs typeface="Times New Roman" panose="02020603050405020304" pitchFamily="18" charset="0"/>
            </a:endParaRPr>
          </a:p>
        </p:txBody>
      </p:sp>
      <p:sp>
        <p:nvSpPr>
          <p:cNvPr id="26" name="عنوان 1"/>
          <p:cNvSpPr txBox="1">
            <a:spLocks/>
          </p:cNvSpPr>
          <p:nvPr/>
        </p:nvSpPr>
        <p:spPr>
          <a:xfrm>
            <a:off x="1579421" y="6418014"/>
            <a:ext cx="3349087" cy="11950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pPr algn="ctr"/>
            <a:r>
              <a:rPr lang="ar-SA" sz="3200" b="1" dirty="0" smtClean="0">
                <a:solidFill>
                  <a:srgbClr val="C00000"/>
                </a:solidFill>
                <a:latin typeface="Times New Roman" panose="02020603050405020304" pitchFamily="18" charset="0"/>
                <a:cs typeface="Times New Roman" panose="02020603050405020304" pitchFamily="18" charset="0"/>
              </a:rPr>
              <a:t>الدقة</a:t>
            </a:r>
            <a:r>
              <a:rPr lang="ar-SA" sz="3200" b="1" dirty="0" smtClean="0">
                <a:latin typeface="Times New Roman" panose="02020603050405020304" pitchFamily="18" charset="0"/>
                <a:cs typeface="Times New Roman" panose="02020603050405020304" pitchFamily="18" charset="0"/>
              </a:rPr>
              <a:t>  هي التأكد من صحة المعلومات </a:t>
            </a:r>
            <a:endParaRPr lang="ar-EG" sz="3200" b="1" dirty="0">
              <a:latin typeface="Times New Roman" panose="02020603050405020304" pitchFamily="18" charset="0"/>
              <a:cs typeface="Times New Roman" panose="02020603050405020304" pitchFamily="18" charset="0"/>
            </a:endParaRPr>
          </a:p>
        </p:txBody>
      </p:sp>
      <p:sp>
        <p:nvSpPr>
          <p:cNvPr id="27" name="عنوان 1"/>
          <p:cNvSpPr txBox="1">
            <a:spLocks/>
          </p:cNvSpPr>
          <p:nvPr/>
        </p:nvSpPr>
        <p:spPr>
          <a:xfrm>
            <a:off x="1731821" y="4578216"/>
            <a:ext cx="3092840" cy="11950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pPr algn="ctr"/>
            <a:r>
              <a:rPr lang="ar-SA" sz="2800" b="1" dirty="0" smtClean="0">
                <a:latin typeface="Times New Roman" panose="02020603050405020304" pitchFamily="18" charset="0"/>
                <a:cs typeface="Times New Roman" panose="02020603050405020304" pitchFamily="18" charset="0"/>
              </a:rPr>
              <a:t>الملائمة هي التأكد من صحة المعلومات </a:t>
            </a:r>
            <a:endParaRPr lang="ar-EG"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5971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sp>
        <p:nvSpPr>
          <p:cNvPr id="7" name="عنوان 6"/>
          <p:cNvSpPr>
            <a:spLocks noGrp="1"/>
          </p:cNvSpPr>
          <p:nvPr>
            <p:ph type="title"/>
          </p:nvPr>
        </p:nvSpPr>
        <p:spPr>
          <a:xfrm>
            <a:off x="6824023" y="2189427"/>
            <a:ext cx="5715001" cy="575008"/>
          </a:xfrm>
        </p:spPr>
        <p:txBody>
          <a:bodyPr/>
          <a:lstStyle/>
          <a:p>
            <a:r>
              <a:rPr lang="ar-SA" sz="4800" b="1" dirty="0">
                <a:solidFill>
                  <a:srgbClr val="0070C0"/>
                </a:solidFill>
                <a:latin typeface="Times New Roman" panose="02020603050405020304" pitchFamily="18" charset="0"/>
                <a:cs typeface="Times New Roman" panose="02020603050405020304" pitchFamily="18" charset="0"/>
              </a:rPr>
              <a:t>حل </a:t>
            </a:r>
            <a:r>
              <a:rPr lang="ar-SA" sz="4800" b="1" dirty="0" smtClean="0">
                <a:solidFill>
                  <a:srgbClr val="0070C0"/>
                </a:solidFill>
                <a:latin typeface="Times New Roman" panose="02020603050405020304" pitchFamily="18" charset="0"/>
                <a:cs typeface="Times New Roman" panose="02020603050405020304" pitchFamily="18" charset="0"/>
              </a:rPr>
              <a:t>التدريب7 </a:t>
            </a:r>
            <a:endParaRPr lang="ar-EG" sz="4800" b="1" dirty="0">
              <a:solidFill>
                <a:srgbClr val="0070C0"/>
              </a:solidFill>
              <a:latin typeface="Times New Roman" panose="02020603050405020304" pitchFamily="18" charset="0"/>
              <a:cs typeface="Times New Roman" panose="02020603050405020304" pitchFamily="18" charset="0"/>
            </a:endParaRPr>
          </a:p>
        </p:txBody>
      </p:sp>
      <p:sp>
        <p:nvSpPr>
          <p:cNvPr id="16" name="عنصر نائب للنص 4">
            <a:extLst>
              <a:ext uri="{FF2B5EF4-FFF2-40B4-BE49-F238E27FC236}">
                <a16:creationId xmlns:a16="http://schemas.microsoft.com/office/drawing/2014/main" id="{C225A1F5-1781-434E-907B-E3C253016D10}"/>
              </a:ext>
            </a:extLst>
          </p:cNvPr>
          <p:cNvSpPr txBox="1">
            <a:spLocks/>
          </p:cNvSpPr>
          <p:nvPr/>
        </p:nvSpPr>
        <p:spPr>
          <a:xfrm>
            <a:off x="1888877" y="5017904"/>
            <a:ext cx="2822271" cy="5905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6600" b="1" dirty="0">
                <a:solidFill>
                  <a:srgbClr val="C00000"/>
                </a:solidFill>
              </a:rPr>
              <a:t>الواجب</a:t>
            </a:r>
            <a:endParaRPr lang="ar-EG" sz="6600" b="1" dirty="0">
              <a:solidFill>
                <a:srgbClr val="C00000"/>
              </a:solidFill>
            </a:endParaRPr>
          </a:p>
        </p:txBody>
      </p:sp>
      <p:sp>
        <p:nvSpPr>
          <p:cNvPr id="19" name="عنوان 6">
            <a:extLst>
              <a:ext uri="{FF2B5EF4-FFF2-40B4-BE49-F238E27FC236}">
                <a16:creationId xmlns:a16="http://schemas.microsoft.com/office/drawing/2014/main" id="{4080F8EE-2F4F-4F91-91F8-09CA8DD683F0}"/>
              </a:ext>
            </a:extLst>
          </p:cNvPr>
          <p:cNvSpPr txBox="1">
            <a:spLocks/>
          </p:cNvSpPr>
          <p:nvPr/>
        </p:nvSpPr>
        <p:spPr>
          <a:xfrm>
            <a:off x="6643464" y="6769936"/>
            <a:ext cx="5715001" cy="5750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r>
              <a:rPr lang="ar-SA" sz="4800" b="1" dirty="0">
                <a:solidFill>
                  <a:srgbClr val="0070C0"/>
                </a:solidFill>
                <a:latin typeface="Times New Roman" panose="02020603050405020304" pitchFamily="18" charset="0"/>
                <a:cs typeface="Times New Roman" panose="02020603050405020304" pitchFamily="18" charset="0"/>
              </a:rPr>
              <a:t>حل واجب المنصة ..</a:t>
            </a:r>
            <a:endParaRPr lang="ar-EG" sz="4800" b="1" dirty="0">
              <a:solidFill>
                <a:srgbClr val="0070C0"/>
              </a:solidFill>
              <a:latin typeface="Times New Roman" panose="02020603050405020304" pitchFamily="18" charset="0"/>
              <a:cs typeface="Times New Roman" panose="02020603050405020304" pitchFamily="18" charset="0"/>
            </a:endParaRPr>
          </a:p>
        </p:txBody>
      </p:sp>
      <p:pic>
        <p:nvPicPr>
          <p:cNvPr id="2" name="صورة 1"/>
          <p:cNvPicPr>
            <a:picLocks noChangeAspect="1"/>
          </p:cNvPicPr>
          <p:nvPr/>
        </p:nvPicPr>
        <p:blipFill>
          <a:blip r:embed="rId2"/>
          <a:stretch>
            <a:fillRect/>
          </a:stretch>
        </p:blipFill>
        <p:spPr>
          <a:xfrm>
            <a:off x="5467546" y="3286048"/>
            <a:ext cx="7171704" cy="3256153"/>
          </a:xfrm>
          <a:prstGeom prst="rect">
            <a:avLst/>
          </a:prstGeom>
        </p:spPr>
      </p:pic>
    </p:spTree>
    <p:extLst>
      <p:ext uri="{BB962C8B-B14F-4D97-AF65-F5344CB8AC3E}">
        <p14:creationId xmlns:p14="http://schemas.microsoft.com/office/powerpoint/2010/main" val="155416613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
        <p:nvSpPr>
          <p:cNvPr id="16" name="عنصر نائب للنص 4">
            <a:extLst>
              <a:ext uri="{FF2B5EF4-FFF2-40B4-BE49-F238E27FC236}">
                <a16:creationId xmlns:a16="http://schemas.microsoft.com/office/drawing/2014/main" id="{C225A1F5-1781-434E-907B-E3C253016D10}"/>
              </a:ext>
            </a:extLst>
          </p:cNvPr>
          <p:cNvSpPr txBox="1">
            <a:spLocks/>
          </p:cNvSpPr>
          <p:nvPr/>
        </p:nvSpPr>
        <p:spPr>
          <a:xfrm>
            <a:off x="1888877" y="5017904"/>
            <a:ext cx="2822271" cy="5905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6600" b="1" dirty="0">
                <a:solidFill>
                  <a:srgbClr val="C00000"/>
                </a:solidFill>
              </a:rPr>
              <a:t>الواجب</a:t>
            </a:r>
            <a:endParaRPr lang="ar-EG" sz="6600" b="1" dirty="0">
              <a:solidFill>
                <a:srgbClr val="C00000"/>
              </a:solidFill>
            </a:endParaRPr>
          </a:p>
        </p:txBody>
      </p:sp>
      <p:pic>
        <p:nvPicPr>
          <p:cNvPr id="4" name="صورة 3"/>
          <p:cNvPicPr>
            <a:picLocks noChangeAspect="1"/>
          </p:cNvPicPr>
          <p:nvPr/>
        </p:nvPicPr>
        <p:blipFill>
          <a:blip r:embed="rId2"/>
          <a:stretch>
            <a:fillRect/>
          </a:stretch>
        </p:blipFill>
        <p:spPr>
          <a:xfrm>
            <a:off x="5410986" y="3026004"/>
            <a:ext cx="7209508" cy="4757247"/>
          </a:xfrm>
          <a:prstGeom prst="rect">
            <a:avLst/>
          </a:prstGeom>
        </p:spPr>
      </p:pic>
    </p:spTree>
    <p:extLst>
      <p:ext uri="{BB962C8B-B14F-4D97-AF65-F5344CB8AC3E}">
        <p14:creationId xmlns:p14="http://schemas.microsoft.com/office/powerpoint/2010/main" val="52003399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376532" y="3108733"/>
            <a:ext cx="6985001" cy="575008"/>
          </a:xfrm>
        </p:spPr>
        <p:txBody>
          <a:bodyPr anchor="ctr">
            <a:normAutofit fontScale="90000"/>
          </a:bodyPr>
          <a:lstStyle/>
          <a:p>
            <a:r>
              <a:rPr lang="ar-SA" b="1" dirty="0">
                <a:solidFill>
                  <a:srgbClr val="C00000"/>
                </a:solidFill>
                <a:latin typeface="Times New Roman" panose="02020603050405020304" pitchFamily="18" charset="0"/>
                <a:cs typeface="Times New Roman" panose="02020603050405020304" pitchFamily="18" charset="0"/>
              </a:rPr>
              <a:t>تأملي </a:t>
            </a:r>
            <a:r>
              <a:rPr lang="ar-SA" b="1" dirty="0" smtClean="0">
                <a:solidFill>
                  <a:srgbClr val="C00000"/>
                </a:solidFill>
                <a:latin typeface="Times New Roman" panose="02020603050405020304" pitchFamily="18" charset="0"/>
                <a:cs typeface="Times New Roman" panose="02020603050405020304" pitchFamily="18" charset="0"/>
              </a:rPr>
              <a:t>الآية القرآنية   .. </a:t>
            </a:r>
            <a:endParaRPr lang="ar-EG" b="1" dirty="0">
              <a:solidFill>
                <a:srgbClr val="C00000"/>
              </a:solidFill>
              <a:latin typeface="Times New Roman" panose="02020603050405020304" pitchFamily="18" charset="0"/>
              <a:cs typeface="Times New Roman" panose="02020603050405020304" pitchFamily="18" charset="0"/>
            </a:endParaRPr>
          </a:p>
        </p:txBody>
      </p:sp>
      <p:sp>
        <p:nvSpPr>
          <p:cNvPr id="4" name="عنصر نائب للنص 3"/>
          <p:cNvSpPr>
            <a:spLocks noGrp="1"/>
          </p:cNvSpPr>
          <p:nvPr>
            <p:ph type="body" sz="quarter" idx="1"/>
          </p:nvPr>
        </p:nvSpPr>
        <p:spPr>
          <a:xfrm>
            <a:off x="292519" y="3704051"/>
            <a:ext cx="9176974" cy="3545846"/>
          </a:xfrm>
        </p:spPr>
        <p:txBody>
          <a:bodyPr>
            <a:noAutofit/>
          </a:bodyPr>
          <a:lstStyle/>
          <a:p>
            <a:r>
              <a:rPr lang="ar-EG" b="1" dirty="0">
                <a:solidFill>
                  <a:srgbClr val="00B050"/>
                </a:solidFill>
                <a:latin typeface="Times New Roman" panose="02020603050405020304" pitchFamily="18" charset="0"/>
                <a:cs typeface="Times New Roman" panose="02020603050405020304" pitchFamily="18" charset="0"/>
              </a:rPr>
              <a:t>﴿لا تُحَرِّك بِهِ لِسانَكَ لِتَعجَلَ </a:t>
            </a:r>
            <a:r>
              <a:rPr lang="ar-EG" b="1" dirty="0" smtClean="0">
                <a:solidFill>
                  <a:srgbClr val="00B050"/>
                </a:solidFill>
                <a:latin typeface="Times New Roman" panose="02020603050405020304" pitchFamily="18" charset="0"/>
                <a:cs typeface="Times New Roman" panose="02020603050405020304" pitchFamily="18" charset="0"/>
              </a:rPr>
              <a:t>بِهِ</a:t>
            </a:r>
            <a:r>
              <a:rPr lang="en-US" b="1" dirty="0" smtClean="0">
                <a:solidFill>
                  <a:srgbClr val="00B050"/>
                </a:solidFill>
                <a:latin typeface="Times New Roman" panose="02020603050405020304" pitchFamily="18" charset="0"/>
                <a:cs typeface="Times New Roman" panose="02020603050405020304" pitchFamily="18" charset="0"/>
              </a:rPr>
              <a:t> </a:t>
            </a:r>
            <a:r>
              <a:rPr lang="ar-EG" b="1" dirty="0" smtClean="0">
                <a:solidFill>
                  <a:srgbClr val="00B050"/>
                </a:solidFill>
                <a:latin typeface="Times New Roman" panose="02020603050405020304" pitchFamily="18" charset="0"/>
                <a:cs typeface="Times New Roman" panose="02020603050405020304" pitchFamily="18" charset="0"/>
              </a:rPr>
              <a:t>۝إِنَّ </a:t>
            </a:r>
            <a:r>
              <a:rPr lang="ar-EG" b="1" dirty="0">
                <a:solidFill>
                  <a:srgbClr val="00B050"/>
                </a:solidFill>
                <a:latin typeface="Times New Roman" panose="02020603050405020304" pitchFamily="18" charset="0"/>
                <a:cs typeface="Times New Roman" panose="02020603050405020304" pitchFamily="18" charset="0"/>
              </a:rPr>
              <a:t>عَلَينا جَمعَهُ </a:t>
            </a:r>
            <a:r>
              <a:rPr lang="ar-EG" b="1" dirty="0" smtClean="0">
                <a:solidFill>
                  <a:srgbClr val="00B050"/>
                </a:solidFill>
                <a:latin typeface="Times New Roman" panose="02020603050405020304" pitchFamily="18" charset="0"/>
                <a:cs typeface="Times New Roman" panose="02020603050405020304" pitchFamily="18" charset="0"/>
              </a:rPr>
              <a:t>وَقُرآنَهُ</a:t>
            </a:r>
            <a:r>
              <a:rPr lang="en-US" b="1" dirty="0" smtClean="0">
                <a:solidFill>
                  <a:srgbClr val="00B050"/>
                </a:solidFill>
                <a:latin typeface="Times New Roman" panose="02020603050405020304" pitchFamily="18" charset="0"/>
                <a:cs typeface="Times New Roman" panose="02020603050405020304" pitchFamily="18" charset="0"/>
              </a:rPr>
              <a:t> </a:t>
            </a:r>
            <a:r>
              <a:rPr lang="ar-EG" b="1" dirty="0" smtClean="0">
                <a:solidFill>
                  <a:srgbClr val="00B050"/>
                </a:solidFill>
                <a:latin typeface="Times New Roman" panose="02020603050405020304" pitchFamily="18" charset="0"/>
                <a:cs typeface="Times New Roman" panose="02020603050405020304" pitchFamily="18" charset="0"/>
              </a:rPr>
              <a:t>۝</a:t>
            </a:r>
            <a:r>
              <a:rPr lang="en-US" b="1" dirty="0" smtClean="0">
                <a:solidFill>
                  <a:srgbClr val="00B050"/>
                </a:solidFill>
                <a:latin typeface="Times New Roman" panose="02020603050405020304" pitchFamily="18" charset="0"/>
                <a:cs typeface="Times New Roman" panose="02020603050405020304" pitchFamily="18" charset="0"/>
              </a:rPr>
              <a:t> </a:t>
            </a:r>
            <a:r>
              <a:rPr lang="ar-EG" b="1" dirty="0" smtClean="0">
                <a:solidFill>
                  <a:srgbClr val="00B050"/>
                </a:solidFill>
                <a:latin typeface="Times New Roman" panose="02020603050405020304" pitchFamily="18" charset="0"/>
                <a:cs typeface="Times New Roman" panose="02020603050405020304" pitchFamily="18" charset="0"/>
              </a:rPr>
              <a:t>فَإِذا </a:t>
            </a:r>
            <a:r>
              <a:rPr lang="ar-EG" b="1" dirty="0">
                <a:solidFill>
                  <a:srgbClr val="00B050"/>
                </a:solidFill>
                <a:latin typeface="Times New Roman" panose="02020603050405020304" pitchFamily="18" charset="0"/>
                <a:cs typeface="Times New Roman" panose="02020603050405020304" pitchFamily="18" charset="0"/>
              </a:rPr>
              <a:t>قَرَأناهُ فَاتَّبِع </a:t>
            </a:r>
            <a:r>
              <a:rPr lang="ar-EG" b="1" dirty="0" smtClean="0">
                <a:solidFill>
                  <a:srgbClr val="00B050"/>
                </a:solidFill>
                <a:latin typeface="Times New Roman" panose="02020603050405020304" pitchFamily="18" charset="0"/>
                <a:cs typeface="Times New Roman" panose="02020603050405020304" pitchFamily="18" charset="0"/>
              </a:rPr>
              <a:t>قُرآنَهُ</a:t>
            </a:r>
            <a:r>
              <a:rPr lang="en-US" b="1" dirty="0" smtClean="0">
                <a:solidFill>
                  <a:srgbClr val="00B050"/>
                </a:solidFill>
                <a:latin typeface="Times New Roman" panose="02020603050405020304" pitchFamily="18" charset="0"/>
                <a:cs typeface="Times New Roman" panose="02020603050405020304" pitchFamily="18" charset="0"/>
              </a:rPr>
              <a:t> </a:t>
            </a:r>
            <a:r>
              <a:rPr lang="ar-EG" b="1" dirty="0" smtClean="0">
                <a:solidFill>
                  <a:srgbClr val="00B050"/>
                </a:solidFill>
                <a:latin typeface="Times New Roman" panose="02020603050405020304" pitchFamily="18" charset="0"/>
                <a:cs typeface="Times New Roman" panose="02020603050405020304" pitchFamily="18" charset="0"/>
              </a:rPr>
              <a:t>۝</a:t>
            </a:r>
            <a:r>
              <a:rPr lang="en-US" b="1" dirty="0" smtClean="0">
                <a:solidFill>
                  <a:srgbClr val="00B050"/>
                </a:solidFill>
                <a:latin typeface="Times New Roman" panose="02020603050405020304" pitchFamily="18" charset="0"/>
                <a:cs typeface="Times New Roman" panose="02020603050405020304" pitchFamily="18" charset="0"/>
              </a:rPr>
              <a:t> </a:t>
            </a:r>
            <a:r>
              <a:rPr lang="ar-EG" b="1" dirty="0" smtClean="0">
                <a:solidFill>
                  <a:srgbClr val="00B050"/>
                </a:solidFill>
                <a:latin typeface="Times New Roman" panose="02020603050405020304" pitchFamily="18" charset="0"/>
                <a:cs typeface="Times New Roman" panose="02020603050405020304" pitchFamily="18" charset="0"/>
              </a:rPr>
              <a:t>ثُمَّ </a:t>
            </a:r>
            <a:r>
              <a:rPr lang="ar-EG" b="1" dirty="0">
                <a:solidFill>
                  <a:srgbClr val="00B050"/>
                </a:solidFill>
                <a:latin typeface="Times New Roman" panose="02020603050405020304" pitchFamily="18" charset="0"/>
                <a:cs typeface="Times New Roman" panose="02020603050405020304" pitchFamily="18" charset="0"/>
              </a:rPr>
              <a:t>إِنَّ عَلَينا بَيانَهُ﴾ </a:t>
            </a:r>
            <a:endParaRPr lang="en-US" b="1" dirty="0" smtClean="0">
              <a:solidFill>
                <a:srgbClr val="00B050"/>
              </a:solidFill>
              <a:latin typeface="Times New Roman" panose="02020603050405020304" pitchFamily="18" charset="0"/>
              <a:cs typeface="Times New Roman" panose="02020603050405020304" pitchFamily="18" charset="0"/>
            </a:endParaRPr>
          </a:p>
          <a:p>
            <a:r>
              <a:rPr lang="ar-EG" b="1" dirty="0" smtClean="0">
                <a:latin typeface="Times New Roman" panose="02020603050405020304" pitchFamily="18" charset="0"/>
                <a:cs typeface="Times New Roman" panose="02020603050405020304" pitchFamily="18" charset="0"/>
              </a:rPr>
              <a:t>[</a:t>
            </a:r>
            <a:r>
              <a:rPr lang="ar-EG" b="1" dirty="0">
                <a:latin typeface="Times New Roman" panose="02020603050405020304" pitchFamily="18" charset="0"/>
                <a:cs typeface="Times New Roman" panose="02020603050405020304" pitchFamily="18" charset="0"/>
              </a:rPr>
              <a:t>القيامة: ١٦-١٩]</a:t>
            </a:r>
          </a:p>
          <a:p>
            <a:r>
              <a:rPr lang="ar-EG" b="1" dirty="0">
                <a:latin typeface="Times New Roman" panose="02020603050405020304" pitchFamily="18" charset="0"/>
                <a:cs typeface="Times New Roman" panose="02020603050405020304" pitchFamily="18" charset="0"/>
              </a:rPr>
              <a:t>‏لا تحرك -أيها النبي- بالقرآن لسانك حين نزول الوحي؛ لأجل أن تتعجل بحفظه، مخافة أن يتفلَّت منك</a:t>
            </a:r>
            <a:r>
              <a:rPr lang="ar-EG"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r>
              <a:rPr lang="ar-EG" b="1" dirty="0" smtClean="0">
                <a:latin typeface="Times New Roman" panose="02020603050405020304" pitchFamily="18" charset="0"/>
                <a:cs typeface="Times New Roman" panose="02020603050405020304" pitchFamily="18" charset="0"/>
              </a:rPr>
              <a:t> </a:t>
            </a:r>
            <a:r>
              <a:rPr lang="ar-EG" b="1" dirty="0">
                <a:latin typeface="Times New Roman" panose="02020603050405020304" pitchFamily="18" charset="0"/>
                <a:cs typeface="Times New Roman" panose="02020603050405020304" pitchFamily="18" charset="0"/>
              </a:rPr>
              <a:t>إن علينا </a:t>
            </a:r>
            <a:r>
              <a:rPr lang="ar-EG" b="1" dirty="0" smtClean="0">
                <a:latin typeface="Times New Roman" panose="02020603050405020304" pitchFamily="18" charset="0"/>
                <a:cs typeface="Times New Roman" panose="02020603050405020304" pitchFamily="18" charset="0"/>
              </a:rPr>
              <a:t>جَمْعه </a:t>
            </a:r>
            <a:r>
              <a:rPr lang="ar-EG" b="1" dirty="0">
                <a:latin typeface="Times New Roman" panose="02020603050405020304" pitchFamily="18" charset="0"/>
                <a:cs typeface="Times New Roman" panose="02020603050405020304" pitchFamily="18" charset="0"/>
              </a:rPr>
              <a:t>في صدرك</a:t>
            </a:r>
            <a:r>
              <a:rPr lang="ar-EG"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r>
              <a:rPr lang="ar-SA" b="1" dirty="0" smtClean="0">
                <a:solidFill>
                  <a:srgbClr val="C00000"/>
                </a:solidFill>
                <a:latin typeface="Times New Roman" panose="02020603050405020304" pitchFamily="18" charset="0"/>
                <a:cs typeface="Times New Roman" panose="02020603050405020304" pitchFamily="18" charset="0"/>
              </a:rPr>
              <a:t>ف</a:t>
            </a:r>
            <a:r>
              <a:rPr lang="ar-EG" b="1" dirty="0" smtClean="0">
                <a:solidFill>
                  <a:srgbClr val="C00000"/>
                </a:solidFill>
                <a:latin typeface="Times New Roman" panose="02020603050405020304" pitchFamily="18" charset="0"/>
                <a:cs typeface="Times New Roman" panose="02020603050405020304" pitchFamily="18" charset="0"/>
              </a:rPr>
              <a:t>ي هذه الآيات فائدة عظيمة يجب أن يتحلى بها طالب العلم</a:t>
            </a:r>
            <a:r>
              <a:rPr lang="en-US" b="1" dirty="0" smtClean="0">
                <a:solidFill>
                  <a:srgbClr val="C00000"/>
                </a:solidFill>
                <a:latin typeface="Times New Roman" panose="02020603050405020304" pitchFamily="18" charset="0"/>
                <a:cs typeface="Times New Roman" panose="02020603050405020304" pitchFamily="18" charset="0"/>
              </a:rPr>
              <a:t> </a:t>
            </a:r>
            <a:r>
              <a:rPr lang="ar-SA" b="1" dirty="0" smtClean="0">
                <a:solidFill>
                  <a:srgbClr val="C00000"/>
                </a:solidFill>
                <a:latin typeface="Times New Roman" panose="02020603050405020304" pitchFamily="18" charset="0"/>
                <a:cs typeface="Times New Roman" panose="02020603050405020304" pitchFamily="18" charset="0"/>
              </a:rPr>
              <a:t>...؟ ماهي برأيك ؟؟</a:t>
            </a:r>
            <a:endParaRPr lang="ar-EG" b="1" dirty="0">
              <a:solidFill>
                <a:srgbClr val="C00000"/>
              </a:solidFill>
              <a:latin typeface="Times New Roman" panose="02020603050405020304" pitchFamily="18" charset="0"/>
              <a:cs typeface="Times New Roman" panose="02020603050405020304" pitchFamily="18" charset="0"/>
            </a:endParaRPr>
          </a:p>
        </p:txBody>
      </p:sp>
      <p:sp>
        <p:nvSpPr>
          <p:cNvPr id="5" name="عنصر نائب للنص 4"/>
          <p:cNvSpPr>
            <a:spLocks noGrp="1"/>
          </p:cNvSpPr>
          <p:nvPr>
            <p:ph type="body" sz="quarter" idx="14"/>
          </p:nvPr>
        </p:nvSpPr>
        <p:spPr>
          <a:xfrm>
            <a:off x="5649333" y="2013358"/>
            <a:ext cx="3820160" cy="784235"/>
          </a:xfrm>
        </p:spPr>
        <p:txBody>
          <a:bodyPr anchor="ctr">
            <a:normAutofit/>
          </a:bodyPr>
          <a:lstStyle/>
          <a:p>
            <a:r>
              <a:rPr lang="ar-SA" sz="4400" b="1" dirty="0">
                <a:solidFill>
                  <a:schemeClr val="tx1"/>
                </a:solidFill>
                <a:latin typeface="Times New Roman" panose="02020603050405020304" pitchFamily="18" charset="0"/>
                <a:cs typeface="Times New Roman" panose="02020603050405020304" pitchFamily="18" charset="0"/>
              </a:rPr>
              <a:t>اشراقة  الصباح </a:t>
            </a:r>
            <a:endParaRPr lang="ar-EG" sz="4400" b="1" dirty="0">
              <a:solidFill>
                <a:schemeClr val="tx1"/>
              </a:solidFill>
              <a:latin typeface="Times New Roman" panose="02020603050405020304" pitchFamily="18" charset="0"/>
              <a:cs typeface="Times New Roman" panose="02020603050405020304" pitchFamily="18" charset="0"/>
            </a:endParaRPr>
          </a:p>
        </p:txBody>
      </p:sp>
      <p:sp>
        <p:nvSpPr>
          <p:cNvPr id="638" name="Shape 638" hidden="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pic>
        <p:nvPicPr>
          <p:cNvPr id="14" name="رسم 13" descr="شمس جزئية مع تعبئة خالصة">
            <a:extLst>
              <a:ext uri="{FF2B5EF4-FFF2-40B4-BE49-F238E27FC236}">
                <a16:creationId xmlns:a16="http://schemas.microsoft.com/office/drawing/2014/main" id="{6EF62414-70B2-491C-8AD3-C15613572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95694" y="1702218"/>
            <a:ext cx="2225675" cy="1095375"/>
          </a:xfrm>
          <a:prstGeom prst="rect">
            <a:avLst/>
          </a:prstGeom>
        </p:spPr>
      </p:pic>
      <p:sp>
        <p:nvSpPr>
          <p:cNvPr id="10" name="عنوان 2"/>
          <p:cNvSpPr txBox="1">
            <a:spLocks/>
          </p:cNvSpPr>
          <p:nvPr/>
        </p:nvSpPr>
        <p:spPr>
          <a:xfrm>
            <a:off x="1065230" y="7099957"/>
            <a:ext cx="8213034" cy="5750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marL="0" marR="0" indent="0" algn="r" defTabSz="584200" rtl="1" eaLnBrk="1" latinLnBrk="0" hangingPunct="1">
              <a:lnSpc>
                <a:spcPct val="110000"/>
              </a:lnSpc>
              <a:spcBef>
                <a:spcPts val="3000"/>
              </a:spcBef>
              <a:spcAft>
                <a:spcPts val="0"/>
              </a:spcAft>
              <a:buClrTx/>
              <a:buSzTx/>
              <a:buFontTx/>
              <a:buNone/>
              <a:tabLst/>
              <a:defRPr sz="3500" b="0" i="0" u="none" strike="noStrike" cap="none" spc="0" baseline="0">
                <a:ln>
                  <a:noFill/>
                </a:ln>
                <a:solidFill>
                  <a:srgbClr val="53585F"/>
                </a:solidFill>
                <a:uFillTx/>
                <a:latin typeface="Helvetica Neue W23 for SKY Bd" panose="020B0804020202020204" pitchFamily="34" charset="-78"/>
                <a:ea typeface="+mn-ea"/>
                <a:cs typeface="Helvetica Neue W23 for SKY Bd" panose="020B0804020202020204" pitchFamily="34" charset="-78"/>
                <a:sym typeface="Avenir Light"/>
              </a:defRPr>
            </a:lvl1pPr>
            <a:lvl2pPr marL="0" marR="0" indent="228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10000"/>
              </a:lnSpc>
              <a:spcBef>
                <a:spcPts val="3000"/>
              </a:spcBef>
              <a:spcAft>
                <a:spcPts val="0"/>
              </a:spcAft>
              <a:buClrTx/>
              <a:buSzTx/>
              <a:buFontTx/>
              <a:buNone/>
              <a:tabLst/>
              <a:defRPr sz="7000" b="0" i="0" u="none" strike="noStrike" cap="none" spc="0" baseline="0">
                <a:ln>
                  <a:noFill/>
                </a:ln>
                <a:solidFill>
                  <a:srgbClr val="53585F"/>
                </a:solidFill>
                <a:uFillTx/>
                <a:latin typeface="+mn-lt"/>
                <a:ea typeface="+mn-ea"/>
                <a:cs typeface="+mn-cs"/>
                <a:sym typeface="Avenir Light"/>
              </a:defRPr>
            </a:lvl9pPr>
          </a:lstStyle>
          <a:p>
            <a:pPr algn="ctr"/>
            <a:r>
              <a:rPr lang="ar-SA" sz="3200" b="1" dirty="0">
                <a:solidFill>
                  <a:srgbClr val="0070C0"/>
                </a:solidFill>
                <a:latin typeface="Times New Roman" panose="02020603050405020304" pitchFamily="18" charset="0"/>
                <a:cs typeface="Times New Roman" panose="02020603050405020304" pitchFamily="18" charset="0"/>
              </a:rPr>
              <a:t>هي الانصات للمعلم وعدم الاستعجال بالرد عليه حتى يتم كلامه، ثم بعد ذلك يسأل الطالب عما أشكل عليه.</a:t>
            </a:r>
            <a:endParaRPr lang="ar-EG"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508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3" name="عنصر نائب للنص 2">
            <a:extLst>
              <a:ext uri="{FF2B5EF4-FFF2-40B4-BE49-F238E27FC236}">
                <a16:creationId xmlns:a16="http://schemas.microsoft.com/office/drawing/2014/main" id="{98576930-E3F9-4D15-B24F-427742EEB37C}"/>
              </a:ext>
            </a:extLst>
          </p:cNvPr>
          <p:cNvSpPr>
            <a:spLocks noGrp="1"/>
          </p:cNvSpPr>
          <p:nvPr>
            <p:ph type="body" sz="quarter" idx="13"/>
          </p:nvPr>
        </p:nvSpPr>
        <p:spPr>
          <a:xfrm>
            <a:off x="2076060" y="1245131"/>
            <a:ext cx="9949342" cy="2214693"/>
          </a:xfrm>
        </p:spPr>
        <p:txBody>
          <a:bodyPr/>
          <a:lstStyle/>
          <a:p>
            <a:pPr algn="r"/>
            <a:r>
              <a:rPr lang="ar-SA" sz="3600" b="1" dirty="0">
                <a:latin typeface="Times New Roman" panose="02020603050405020304" pitchFamily="18" charset="0"/>
                <a:cs typeface="Times New Roman" panose="02020603050405020304" pitchFamily="18" charset="0"/>
              </a:rPr>
              <a:t> </a:t>
            </a:r>
            <a:r>
              <a:rPr lang="ar-SA" sz="3600" b="1" dirty="0" smtClean="0">
                <a:latin typeface="Times New Roman" panose="02020603050405020304" pitchFamily="18" charset="0"/>
                <a:cs typeface="Times New Roman" panose="02020603050405020304" pitchFamily="18" charset="0"/>
              </a:rPr>
              <a:t>إلى ما توحي الصورة التي أمامك ؟ </a:t>
            </a:r>
            <a:endParaRPr lang="ar-SA" sz="3600" b="1" dirty="0">
              <a:solidFill>
                <a:srgbClr val="C00000"/>
              </a:solidFill>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3"/>
          <a:stretch>
            <a:fillRect/>
          </a:stretch>
        </p:blipFill>
        <p:spPr>
          <a:xfrm>
            <a:off x="1512060" y="3459824"/>
            <a:ext cx="7360028" cy="4210266"/>
          </a:xfrm>
          <a:prstGeom prst="rect">
            <a:avLst/>
          </a:prstGeom>
        </p:spPr>
      </p:pic>
      <p:pic>
        <p:nvPicPr>
          <p:cNvPr id="8" name="رسم 5" descr="الأسئلة مع تعبئة خالصة">
            <a:extLst>
              <a:ext uri="{FF2B5EF4-FFF2-40B4-BE49-F238E27FC236}">
                <a16:creationId xmlns:a16="http://schemas.microsoft.com/office/drawing/2014/main" id="{138A3FB8-0CC9-46C0-818C-B20EE5825B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780641" y="1888443"/>
            <a:ext cx="1287925" cy="1119246"/>
          </a:xfrm>
          <a:prstGeom prst="rect">
            <a:avLst/>
          </a:prstGeom>
        </p:spPr>
      </p:pic>
    </p:spTree>
    <p:extLst>
      <p:ext uri="{BB962C8B-B14F-4D97-AF65-F5344CB8AC3E}">
        <p14:creationId xmlns:p14="http://schemas.microsoft.com/office/powerpoint/2010/main" val="60030878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286" y="2851068"/>
            <a:ext cx="3772290" cy="431800"/>
          </a:xfrm>
          <a:prstGeom prst="rect">
            <a:avLst/>
          </a:prstGeom>
        </p:spPr>
      </p:pic>
      <p:sp>
        <p:nvSpPr>
          <p:cNvPr id="6" name="Shape 5"/>
          <p:cNvSpPr/>
          <p:nvPr/>
        </p:nvSpPr>
        <p:spPr>
          <a:xfrm rot="10800000" flipH="1">
            <a:off x="5551452" y="336515"/>
            <a:ext cx="1901897" cy="2755828"/>
          </a:xfrm>
          <a:custGeom>
            <a:avLst/>
            <a:gdLst/>
            <a:ahLst/>
            <a:cxnLst>
              <a:cxn ang="0">
                <a:pos x="wd2" y="hd2"/>
              </a:cxn>
              <a:cxn ang="5400000">
                <a:pos x="wd2" y="hd2"/>
              </a:cxn>
              <a:cxn ang="10800000">
                <a:pos x="wd2" y="hd2"/>
              </a:cxn>
              <a:cxn ang="16200000">
                <a:pos x="wd2" y="hd2"/>
              </a:cxn>
            </a:cxnLst>
            <a:rect l="0" t="0" r="r" b="b"/>
            <a:pathLst>
              <a:path w="19148" h="20309" extrusionOk="0">
                <a:moveTo>
                  <a:pt x="7545" y="11250"/>
                </a:moveTo>
                <a:cubicBezTo>
                  <a:pt x="4378" y="10406"/>
                  <a:pt x="2749" y="7834"/>
                  <a:pt x="3907" y="5504"/>
                </a:cubicBezTo>
                <a:cubicBezTo>
                  <a:pt x="5065" y="3175"/>
                  <a:pt x="8572" y="1971"/>
                  <a:pt x="11739" y="2815"/>
                </a:cubicBezTo>
                <a:cubicBezTo>
                  <a:pt x="14906" y="3658"/>
                  <a:pt x="16535" y="6231"/>
                  <a:pt x="15377" y="8560"/>
                </a:cubicBezTo>
                <a:cubicBezTo>
                  <a:pt x="14219" y="10890"/>
                  <a:pt x="10712" y="12094"/>
                  <a:pt x="7545" y="11250"/>
                </a:cubicBezTo>
                <a:close/>
                <a:moveTo>
                  <a:pt x="19087" y="18414"/>
                </a:moveTo>
                <a:cubicBezTo>
                  <a:pt x="18705" y="17288"/>
                  <a:pt x="16302" y="14006"/>
                  <a:pt x="15289" y="12647"/>
                </a:cubicBezTo>
                <a:cubicBezTo>
                  <a:pt x="16732" y="11854"/>
                  <a:pt x="17891" y="10758"/>
                  <a:pt x="18555" y="9423"/>
                </a:cubicBezTo>
                <a:cubicBezTo>
                  <a:pt x="20370" y="5774"/>
                  <a:pt x="17818" y="1744"/>
                  <a:pt x="12856" y="422"/>
                </a:cubicBezTo>
                <a:cubicBezTo>
                  <a:pt x="7894" y="-900"/>
                  <a:pt x="2399" y="986"/>
                  <a:pt x="585" y="4636"/>
                </a:cubicBezTo>
                <a:cubicBezTo>
                  <a:pt x="-1230" y="8285"/>
                  <a:pt x="1323" y="12315"/>
                  <a:pt x="6285" y="13637"/>
                </a:cubicBezTo>
                <a:cubicBezTo>
                  <a:pt x="7986" y="14090"/>
                  <a:pt x="9747" y="14158"/>
                  <a:pt x="11403" y="13916"/>
                </a:cubicBezTo>
                <a:lnTo>
                  <a:pt x="15358" y="19549"/>
                </a:lnTo>
                <a:cubicBezTo>
                  <a:pt x="15358" y="19549"/>
                  <a:pt x="16235" y="20700"/>
                  <a:pt x="17948" y="20170"/>
                </a:cubicBezTo>
                <a:cubicBezTo>
                  <a:pt x="19062" y="19825"/>
                  <a:pt x="19277" y="18972"/>
                  <a:pt x="19087" y="18414"/>
                </a:cubicBezTo>
                <a:close/>
              </a:path>
            </a:pathLst>
          </a:custGeom>
          <a:solidFill>
            <a:srgbClr val="F6F6F6"/>
          </a:solidFill>
          <a:ln w="12700">
            <a:miter lim="400000"/>
          </a:ln>
          <a:effectLst/>
        </p:spPr>
        <p:txBody>
          <a:bodyPr lIns="0" tIns="0" rIns="0" bIns="0" anchor="ctr"/>
          <a:lstStyle/>
          <a:p>
            <a:pPr>
              <a:defRPr>
                <a:solidFill>
                  <a:srgbClr val="FFFFFF"/>
                </a:solidFill>
              </a:defRPr>
            </a:pPr>
            <a:endParaRPr/>
          </a:p>
        </p:txBody>
      </p:sp>
      <p:sp>
        <p:nvSpPr>
          <p:cNvPr id="7" name="Shape 6"/>
          <p:cNvSpPr/>
          <p:nvPr/>
        </p:nvSpPr>
        <p:spPr>
          <a:xfrm>
            <a:off x="6238754" y="1805130"/>
            <a:ext cx="527292" cy="696259"/>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8D975"/>
          </a:solidFill>
          <a:ln w="12700">
            <a:miter lim="400000"/>
          </a:ln>
        </p:spPr>
        <p:txBody>
          <a:bodyPr lIns="0" tIns="0" rIns="0" bIns="0" anchor="ctr"/>
          <a:lstStyle/>
          <a:p>
            <a:endParaRPr/>
          </a:p>
        </p:txBody>
      </p:sp>
      <p:sp>
        <p:nvSpPr>
          <p:cNvPr id="2" name="عنوان 1"/>
          <p:cNvSpPr>
            <a:spLocks noGrp="1"/>
          </p:cNvSpPr>
          <p:nvPr>
            <p:ph type="title"/>
          </p:nvPr>
        </p:nvSpPr>
        <p:spPr>
          <a:xfrm>
            <a:off x="661564" y="3218563"/>
            <a:ext cx="11430001" cy="1141242"/>
          </a:xfrm>
        </p:spPr>
        <p:txBody>
          <a:bodyPr/>
          <a:lstStyle/>
          <a:p>
            <a:r>
              <a:rPr lang="ar-SA" b="1" dirty="0">
                <a:latin typeface="Times New Roman" panose="02020603050405020304" pitchFamily="18" charset="0"/>
                <a:cs typeface="Times New Roman" panose="02020603050405020304" pitchFamily="18" charset="0"/>
              </a:rPr>
              <a:t>الوحدة الأولى </a:t>
            </a:r>
            <a:endParaRPr lang="ar-EG" b="1" dirty="0">
              <a:latin typeface="Times New Roman" panose="02020603050405020304" pitchFamily="18" charset="0"/>
              <a:cs typeface="Times New Roman" panose="02020603050405020304" pitchFamily="18" charset="0"/>
            </a:endParaRPr>
          </a:p>
        </p:txBody>
      </p:sp>
      <p:sp>
        <p:nvSpPr>
          <p:cNvPr id="9" name="عنصر نائب للنص 8">
            <a:extLst>
              <a:ext uri="{FF2B5EF4-FFF2-40B4-BE49-F238E27FC236}">
                <a16:creationId xmlns:a16="http://schemas.microsoft.com/office/drawing/2014/main" id="{7342DFE6-298F-46B8-8A17-FF608871FBB1}"/>
              </a:ext>
            </a:extLst>
          </p:cNvPr>
          <p:cNvSpPr>
            <a:spLocks noGrp="1"/>
          </p:cNvSpPr>
          <p:nvPr>
            <p:ph type="body" sz="quarter" idx="13"/>
          </p:nvPr>
        </p:nvSpPr>
        <p:spPr>
          <a:xfrm>
            <a:off x="4616286" y="4472893"/>
            <a:ext cx="3461571" cy="807813"/>
          </a:xfrm>
        </p:spPr>
        <p:txBody>
          <a:bodyPr/>
          <a:lstStyle/>
          <a:p>
            <a:r>
              <a:rPr lang="ar-SA" sz="4800" b="1" dirty="0">
                <a:latin typeface="Times New Roman" panose="02020603050405020304" pitchFamily="18" charset="0"/>
                <a:cs typeface="Times New Roman" panose="02020603050405020304" pitchFamily="18" charset="0"/>
              </a:rPr>
              <a:t>علم البيانات </a:t>
            </a:r>
          </a:p>
        </p:txBody>
      </p:sp>
      <p:sp>
        <p:nvSpPr>
          <p:cNvPr id="12" name="عنصر نائب للنص 3">
            <a:extLst>
              <a:ext uri="{FF2B5EF4-FFF2-40B4-BE49-F238E27FC236}">
                <a16:creationId xmlns:a16="http://schemas.microsoft.com/office/drawing/2014/main" id="{8CA57964-1838-43B0-B57C-420E6162281D}"/>
              </a:ext>
            </a:extLst>
          </p:cNvPr>
          <p:cNvSpPr txBox="1">
            <a:spLocks/>
          </p:cNvSpPr>
          <p:nvPr/>
        </p:nvSpPr>
        <p:spPr>
          <a:xfrm>
            <a:off x="2457974" y="5368302"/>
            <a:ext cx="7843707" cy="965061"/>
          </a:xfrm>
          <a:prstGeom prst="rect">
            <a:avLst/>
          </a:prstGeom>
        </p:spPr>
        <p:txBody>
          <a:bodyP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3600" b="1" dirty="0">
                <a:latin typeface="Times New Roman" panose="02020603050405020304" pitchFamily="18" charset="0"/>
                <a:cs typeface="Times New Roman" panose="02020603050405020304" pitchFamily="18" charset="0"/>
              </a:rPr>
              <a:t>الدرس </a:t>
            </a:r>
            <a:r>
              <a:rPr lang="ar-SA" sz="3600" b="1" dirty="0" smtClean="0">
                <a:latin typeface="Times New Roman" panose="02020603050405020304" pitchFamily="18" charset="0"/>
                <a:cs typeface="Times New Roman" panose="02020603050405020304" pitchFamily="18" charset="0"/>
              </a:rPr>
              <a:t>الثاني  </a:t>
            </a:r>
            <a:r>
              <a:rPr lang="ar-SA" sz="3600" b="1" dirty="0">
                <a:latin typeface="Times New Roman" panose="02020603050405020304" pitchFamily="18" charset="0"/>
                <a:cs typeface="Times New Roman" panose="02020603050405020304" pitchFamily="18" charset="0"/>
              </a:rPr>
              <a:t>: </a:t>
            </a:r>
            <a:r>
              <a:rPr lang="ar-SA" sz="3600" b="1" dirty="0" smtClean="0">
                <a:latin typeface="Times New Roman" panose="02020603050405020304" pitchFamily="18" charset="0"/>
                <a:cs typeface="Times New Roman" panose="02020603050405020304" pitchFamily="18" charset="0"/>
              </a:rPr>
              <a:t>جمع البيانات والتحقق من صحتها </a:t>
            </a:r>
            <a:endParaRPr lang="ar-EG" sz="36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2" name="عنصر نائب للنص 1"/>
          <p:cNvSpPr>
            <a:spLocks noGrp="1"/>
          </p:cNvSpPr>
          <p:nvPr>
            <p:ph type="body" sz="quarter" idx="13"/>
          </p:nvPr>
        </p:nvSpPr>
        <p:spPr>
          <a:xfrm>
            <a:off x="2008082" y="1108403"/>
            <a:ext cx="3783584" cy="566770"/>
          </a:xfrm>
        </p:spPr>
        <p:txBody>
          <a:bodyPr/>
          <a:lstStyle/>
          <a:p>
            <a:pPr algn="r"/>
            <a:r>
              <a:rPr lang="ar-SA" sz="4800" b="1" u="sng" dirty="0">
                <a:solidFill>
                  <a:srgbClr val="C00000"/>
                </a:solidFill>
                <a:latin typeface="Times New Roman" panose="02020603050405020304" pitchFamily="18" charset="0"/>
                <a:cs typeface="Times New Roman" panose="02020603050405020304" pitchFamily="18" charset="0"/>
              </a:rPr>
              <a:t>تقويم قبلي .. 3د </a:t>
            </a:r>
            <a:endParaRPr lang="ar-EG" sz="4800" b="1" u="sng" dirty="0">
              <a:solidFill>
                <a:srgbClr val="C00000"/>
              </a:solidFill>
              <a:latin typeface="Times New Roman" panose="02020603050405020304" pitchFamily="18" charset="0"/>
              <a:cs typeface="Times New Roman" panose="02020603050405020304" pitchFamily="18" charset="0"/>
            </a:endParaRPr>
          </a:p>
        </p:txBody>
      </p:sp>
      <p:sp>
        <p:nvSpPr>
          <p:cNvPr id="5" name="عنوان 4"/>
          <p:cNvSpPr>
            <a:spLocks noGrp="1"/>
          </p:cNvSpPr>
          <p:nvPr>
            <p:ph type="title"/>
          </p:nvPr>
        </p:nvSpPr>
        <p:spPr>
          <a:xfrm>
            <a:off x="0" y="2022804"/>
            <a:ext cx="5791666" cy="813168"/>
          </a:xfrm>
        </p:spPr>
        <p:txBody>
          <a:bodyPr/>
          <a:lstStyle/>
          <a:p>
            <a:pPr algn="r"/>
            <a:r>
              <a:rPr lang="ar-SA" sz="2800" b="1" dirty="0">
                <a:solidFill>
                  <a:srgbClr val="0070C0"/>
                </a:solidFill>
              </a:rPr>
              <a:t>قومي بفتح الكتاب على التدريب الأول ص </a:t>
            </a:r>
            <a:r>
              <a:rPr lang="ar-SA" sz="2800" b="1" dirty="0" smtClean="0">
                <a:solidFill>
                  <a:srgbClr val="0070C0"/>
                </a:solidFill>
              </a:rPr>
              <a:t>40 </a:t>
            </a:r>
            <a:r>
              <a:rPr lang="ar-SA" sz="2800" b="1" dirty="0">
                <a:solidFill>
                  <a:srgbClr val="0070C0"/>
                </a:solidFill>
              </a:rPr>
              <a:t/>
            </a:r>
            <a:br>
              <a:rPr lang="ar-SA" sz="2800" b="1" dirty="0">
                <a:solidFill>
                  <a:srgbClr val="0070C0"/>
                </a:solidFill>
              </a:rPr>
            </a:br>
            <a:r>
              <a:rPr lang="ar-SA" sz="2800" b="1" dirty="0">
                <a:solidFill>
                  <a:srgbClr val="0070C0"/>
                </a:solidFill>
              </a:rPr>
              <a:t>وحلي فقرات التدريب بالقلم الرصاص .. </a:t>
            </a:r>
            <a:endParaRPr lang="ar-EG" sz="2800" b="1" dirty="0">
              <a:solidFill>
                <a:srgbClr val="0070C0"/>
              </a:solidFill>
            </a:endParaRPr>
          </a:p>
        </p:txBody>
      </p:sp>
      <p:pic>
        <p:nvPicPr>
          <p:cNvPr id="7" name="رسم 6" descr="قلم رصاص مع تعبئة خالصة">
            <a:extLst>
              <a:ext uri="{FF2B5EF4-FFF2-40B4-BE49-F238E27FC236}">
                <a16:creationId xmlns:a16="http://schemas.microsoft.com/office/drawing/2014/main" id="{0DA346A9-17AD-4648-B678-B5E8B40706F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56128" y="2378771"/>
            <a:ext cx="914400" cy="914400"/>
          </a:xfrm>
          <a:prstGeom prst="rect">
            <a:avLst/>
          </a:prstGeom>
        </p:spPr>
      </p:pic>
      <p:pic>
        <p:nvPicPr>
          <p:cNvPr id="17" name="رسم 16" descr="ساعة منبه مع تعبئة خالصة">
            <a:extLst>
              <a:ext uri="{FF2B5EF4-FFF2-40B4-BE49-F238E27FC236}">
                <a16:creationId xmlns:a16="http://schemas.microsoft.com/office/drawing/2014/main" id="{3601EC0B-BEEB-46D0-ABBC-3D2E315C9B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711739" y="934588"/>
            <a:ext cx="914400" cy="914400"/>
          </a:xfrm>
          <a:prstGeom prst="rect">
            <a:avLst/>
          </a:prstGeom>
        </p:spPr>
      </p:pic>
      <p:pic>
        <p:nvPicPr>
          <p:cNvPr id="3" name="صورة 2"/>
          <p:cNvPicPr>
            <a:picLocks noChangeAspect="1"/>
          </p:cNvPicPr>
          <p:nvPr/>
        </p:nvPicPr>
        <p:blipFill>
          <a:blip r:embed="rId7"/>
          <a:stretch>
            <a:fillRect/>
          </a:stretch>
        </p:blipFill>
        <p:spPr>
          <a:xfrm>
            <a:off x="5947793" y="95479"/>
            <a:ext cx="6963949" cy="8191205"/>
          </a:xfrm>
          <a:prstGeom prst="rect">
            <a:avLst/>
          </a:prstGeom>
        </p:spPr>
      </p:pic>
    </p:spTree>
    <p:extLst>
      <p:ext uri="{BB962C8B-B14F-4D97-AF65-F5344CB8AC3E}">
        <p14:creationId xmlns:p14="http://schemas.microsoft.com/office/powerpoint/2010/main" val="18259840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2" name="عنوان 1"/>
          <p:cNvSpPr>
            <a:spLocks noGrp="1"/>
          </p:cNvSpPr>
          <p:nvPr>
            <p:ph type="title"/>
          </p:nvPr>
        </p:nvSpPr>
        <p:spPr>
          <a:xfrm>
            <a:off x="9084055" y="2512252"/>
            <a:ext cx="3585579" cy="575008"/>
          </a:xfrm>
        </p:spPr>
        <p:txBody>
          <a:bodyPr/>
          <a:lstStyle/>
          <a:p>
            <a:r>
              <a:rPr lang="ar-SA" sz="5400" b="1" dirty="0">
                <a:latin typeface="Times New Roman" panose="02020603050405020304" pitchFamily="18" charset="0"/>
                <a:cs typeface="Times New Roman" panose="02020603050405020304" pitchFamily="18" charset="0"/>
              </a:rPr>
              <a:t>أهداف الدرس :</a:t>
            </a:r>
            <a:endParaRPr lang="ar-EG" sz="5400" b="1" dirty="0">
              <a:latin typeface="Times New Roman" panose="02020603050405020304" pitchFamily="18" charset="0"/>
              <a:cs typeface="Times New Roman" panose="02020603050405020304" pitchFamily="18" charset="0"/>
            </a:endParaRPr>
          </a:p>
        </p:txBody>
      </p:sp>
      <p:sp>
        <p:nvSpPr>
          <p:cNvPr id="13" name="عنصر نائب للنص 8">
            <a:extLst>
              <a:ext uri="{FF2B5EF4-FFF2-40B4-BE49-F238E27FC236}">
                <a16:creationId xmlns:a16="http://schemas.microsoft.com/office/drawing/2014/main" id="{7FB69326-BB09-4D8D-9E9D-141203BBC6F7}"/>
              </a:ext>
            </a:extLst>
          </p:cNvPr>
          <p:cNvSpPr txBox="1">
            <a:spLocks/>
          </p:cNvSpPr>
          <p:nvPr/>
        </p:nvSpPr>
        <p:spPr>
          <a:xfrm>
            <a:off x="9181467" y="405827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جمع البيانات </a:t>
            </a:r>
            <a:endParaRPr lang="ar-SA" b="1" dirty="0">
              <a:latin typeface="Times New Roman" panose="02020603050405020304" pitchFamily="18" charset="0"/>
              <a:cs typeface="Times New Roman" panose="02020603050405020304" pitchFamily="18" charset="0"/>
            </a:endParaRPr>
          </a:p>
        </p:txBody>
      </p:sp>
      <p:sp>
        <p:nvSpPr>
          <p:cNvPr id="25" name="عنصر نائب للنص 8">
            <a:extLst>
              <a:ext uri="{FF2B5EF4-FFF2-40B4-BE49-F238E27FC236}">
                <a16:creationId xmlns:a16="http://schemas.microsoft.com/office/drawing/2014/main" id="{881835DE-89A6-4BC8-8EC2-C9C8F3C92888}"/>
              </a:ext>
            </a:extLst>
          </p:cNvPr>
          <p:cNvSpPr txBox="1">
            <a:spLocks/>
          </p:cNvSpPr>
          <p:nvPr/>
        </p:nvSpPr>
        <p:spPr>
          <a:xfrm>
            <a:off x="7726683" y="4653932"/>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solidFill>
                  <a:schemeClr val="bg1"/>
                </a:solidFill>
                <a:latin typeface="Times New Roman" panose="02020603050405020304" pitchFamily="18" charset="0"/>
                <a:cs typeface="Times New Roman" panose="02020603050405020304" pitchFamily="18" charset="0"/>
              </a:rPr>
              <a:t>مصادر البيانات </a:t>
            </a:r>
            <a:endParaRPr lang="ar-SA" b="1" dirty="0">
              <a:solidFill>
                <a:schemeClr val="bg1"/>
              </a:solidFill>
              <a:latin typeface="Times New Roman" panose="02020603050405020304" pitchFamily="18" charset="0"/>
              <a:cs typeface="Times New Roman" panose="02020603050405020304" pitchFamily="18" charset="0"/>
            </a:endParaRPr>
          </a:p>
        </p:txBody>
      </p:sp>
      <p:sp>
        <p:nvSpPr>
          <p:cNvPr id="26" name="عنصر نائب للنص 8">
            <a:extLst>
              <a:ext uri="{FF2B5EF4-FFF2-40B4-BE49-F238E27FC236}">
                <a16:creationId xmlns:a16="http://schemas.microsoft.com/office/drawing/2014/main" id="{DE504BB8-6666-427E-BAF2-FB7A3EAC8A7B}"/>
              </a:ext>
            </a:extLst>
          </p:cNvPr>
          <p:cNvSpPr txBox="1">
            <a:spLocks/>
          </p:cNvSpPr>
          <p:nvPr/>
        </p:nvSpPr>
        <p:spPr>
          <a:xfrm>
            <a:off x="6030993" y="5060090"/>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إدخال البيانات </a:t>
            </a:r>
            <a:endParaRPr lang="ar-SA" b="1" dirty="0">
              <a:latin typeface="Times New Roman" panose="02020603050405020304" pitchFamily="18" charset="0"/>
              <a:cs typeface="Times New Roman" panose="02020603050405020304" pitchFamily="18" charset="0"/>
            </a:endParaRPr>
          </a:p>
        </p:txBody>
      </p:sp>
      <p:sp>
        <p:nvSpPr>
          <p:cNvPr id="27" name="عنصر نائب للنص 8">
            <a:extLst>
              <a:ext uri="{FF2B5EF4-FFF2-40B4-BE49-F238E27FC236}">
                <a16:creationId xmlns:a16="http://schemas.microsoft.com/office/drawing/2014/main" id="{C8BB94ED-7FB2-4020-9C38-489F1CE5352F}"/>
              </a:ext>
            </a:extLst>
          </p:cNvPr>
          <p:cNvSpPr txBox="1">
            <a:spLocks/>
          </p:cNvSpPr>
          <p:nvPr/>
        </p:nvSpPr>
        <p:spPr>
          <a:xfrm>
            <a:off x="4246566" y="5557547"/>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الجزء العملي </a:t>
            </a:r>
            <a:endParaRPr lang="ar-SA" b="1" dirty="0">
              <a:latin typeface="Times New Roman" panose="02020603050405020304" pitchFamily="18" charset="0"/>
              <a:cs typeface="Times New Roman" panose="02020603050405020304" pitchFamily="18" charset="0"/>
            </a:endParaRPr>
          </a:p>
        </p:txBody>
      </p:sp>
      <p:sp>
        <p:nvSpPr>
          <p:cNvPr id="28" name="عنصر نائب للنص 8">
            <a:extLst>
              <a:ext uri="{FF2B5EF4-FFF2-40B4-BE49-F238E27FC236}">
                <a16:creationId xmlns:a16="http://schemas.microsoft.com/office/drawing/2014/main" id="{B05DE695-63C2-48BB-ACA8-F3028566D91F}"/>
              </a:ext>
            </a:extLst>
          </p:cNvPr>
          <p:cNvSpPr txBox="1">
            <a:spLocks/>
          </p:cNvSpPr>
          <p:nvPr/>
        </p:nvSpPr>
        <p:spPr>
          <a:xfrm>
            <a:off x="2463372" y="5852113"/>
            <a:ext cx="1454784" cy="3677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b="1" dirty="0" smtClean="0">
                <a:latin typeface="Times New Roman" panose="02020603050405020304" pitchFamily="18" charset="0"/>
                <a:cs typeface="Times New Roman" panose="02020603050405020304" pitchFamily="18" charset="0"/>
              </a:rPr>
              <a:t>التحقق من صحة البيانات في أكسل </a:t>
            </a:r>
            <a:endParaRPr lang="ar-SA" b="1" dirty="0">
              <a:latin typeface="Times New Roman" panose="02020603050405020304" pitchFamily="18" charset="0"/>
              <a:cs typeface="Times New Roman" panose="02020603050405020304" pitchFamily="18" charset="0"/>
            </a:endParaRPr>
          </a:p>
        </p:txBody>
      </p:sp>
      <p:pic>
        <p:nvPicPr>
          <p:cNvPr id="29" name="رسم 28" descr="نقطة الهدف مع تعبئة خالصة">
            <a:extLst>
              <a:ext uri="{FF2B5EF4-FFF2-40B4-BE49-F238E27FC236}">
                <a16:creationId xmlns:a16="http://schemas.microsoft.com/office/drawing/2014/main" id="{CD02FABA-E3FC-44D1-8599-2FD23EBB9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61222" y="3313802"/>
            <a:ext cx="914400" cy="914400"/>
          </a:xfrm>
          <a:prstGeom prst="rect">
            <a:avLst/>
          </a:prstGeom>
        </p:spPr>
      </p:pic>
      <p:pic>
        <p:nvPicPr>
          <p:cNvPr id="31" name="رسم 30" descr="نقطة الهدف مع تعبئة خالصة">
            <a:extLst>
              <a:ext uri="{FF2B5EF4-FFF2-40B4-BE49-F238E27FC236}">
                <a16:creationId xmlns:a16="http://schemas.microsoft.com/office/drawing/2014/main" id="{483839E2-3064-4087-8A84-CB9779AFC8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54311" y="3625561"/>
            <a:ext cx="914400" cy="914400"/>
          </a:xfrm>
          <a:prstGeom prst="rect">
            <a:avLst/>
          </a:prstGeom>
        </p:spPr>
      </p:pic>
      <p:pic>
        <p:nvPicPr>
          <p:cNvPr id="32" name="رسم 31" descr="نقطة الهدف مع تعبئة خالصة">
            <a:extLst>
              <a:ext uri="{FF2B5EF4-FFF2-40B4-BE49-F238E27FC236}">
                <a16:creationId xmlns:a16="http://schemas.microsoft.com/office/drawing/2014/main" id="{66260066-A76B-46FB-83E8-7E834CE248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46878" y="4058277"/>
            <a:ext cx="914400" cy="914400"/>
          </a:xfrm>
          <a:prstGeom prst="rect">
            <a:avLst/>
          </a:prstGeom>
        </p:spPr>
      </p:pic>
      <p:pic>
        <p:nvPicPr>
          <p:cNvPr id="33" name="رسم 32" descr="نقطة الهدف مع تعبئة خالصة">
            <a:extLst>
              <a:ext uri="{FF2B5EF4-FFF2-40B4-BE49-F238E27FC236}">
                <a16:creationId xmlns:a16="http://schemas.microsoft.com/office/drawing/2014/main" id="{1DB1C7BA-1283-4D89-BAD8-5131C1D5B3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973958" y="4504232"/>
            <a:ext cx="914400" cy="914400"/>
          </a:xfrm>
          <a:prstGeom prst="rect">
            <a:avLst/>
          </a:prstGeom>
        </p:spPr>
      </p:pic>
    </p:spTree>
    <p:extLst>
      <p:ext uri="{BB962C8B-B14F-4D97-AF65-F5344CB8AC3E}">
        <p14:creationId xmlns:p14="http://schemas.microsoft.com/office/powerpoint/2010/main" val="285551115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sldNum" sz="quarter" idx="2"/>
          </p:nvPr>
        </p:nvSpPr>
        <p:spPr>
          <a:xfrm>
            <a:off x="6436613" y="8887569"/>
            <a:ext cx="131573" cy="3175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graphicFrame>
        <p:nvGraphicFramePr>
          <p:cNvPr id="8" name="عنصر نائب للمحتوى 3">
            <a:extLst>
              <a:ext uri="{FF2B5EF4-FFF2-40B4-BE49-F238E27FC236}">
                <a16:creationId xmlns:a16="http://schemas.microsoft.com/office/drawing/2014/main" id="{5866BD58-F849-4406-8893-A36004070C8F}"/>
              </a:ext>
            </a:extLst>
          </p:cNvPr>
          <p:cNvGraphicFramePr>
            <a:graphicFrameLocks/>
          </p:cNvGraphicFramePr>
          <p:nvPr>
            <p:extLst>
              <p:ext uri="{D42A27DB-BD31-4B8C-83A1-F6EECF244321}">
                <p14:modId xmlns:p14="http://schemas.microsoft.com/office/powerpoint/2010/main" val="3145367022"/>
              </p:ext>
            </p:extLst>
          </p:nvPr>
        </p:nvGraphicFramePr>
        <p:xfrm>
          <a:off x="2147579" y="221360"/>
          <a:ext cx="10509068" cy="2011500"/>
        </p:xfrm>
        <a:graphic>
          <a:graphicData uri="http://schemas.openxmlformats.org/drawingml/2006/table">
            <a:tbl>
              <a:tblPr rtl="1" firstRow="1" bandRow="1">
                <a:tableStyleId>{073A0DAA-6AF3-43AB-8588-CEC1D06C72B9}</a:tableStyleId>
              </a:tblPr>
              <a:tblGrid>
                <a:gridCol w="2627267">
                  <a:extLst>
                    <a:ext uri="{9D8B030D-6E8A-4147-A177-3AD203B41FA5}">
                      <a16:colId xmlns:a16="http://schemas.microsoft.com/office/drawing/2014/main" val="20000"/>
                    </a:ext>
                  </a:extLst>
                </a:gridCol>
                <a:gridCol w="1867042">
                  <a:extLst>
                    <a:ext uri="{9D8B030D-6E8A-4147-A177-3AD203B41FA5}">
                      <a16:colId xmlns:a16="http://schemas.microsoft.com/office/drawing/2014/main" val="20001"/>
                    </a:ext>
                  </a:extLst>
                </a:gridCol>
                <a:gridCol w="1451147">
                  <a:extLst>
                    <a:ext uri="{9D8B030D-6E8A-4147-A177-3AD203B41FA5}">
                      <a16:colId xmlns:a16="http://schemas.microsoft.com/office/drawing/2014/main" val="20002"/>
                    </a:ext>
                  </a:extLst>
                </a:gridCol>
                <a:gridCol w="4563612">
                  <a:extLst>
                    <a:ext uri="{9D8B030D-6E8A-4147-A177-3AD203B41FA5}">
                      <a16:colId xmlns:a16="http://schemas.microsoft.com/office/drawing/2014/main" val="20003"/>
                    </a:ext>
                  </a:extLst>
                </a:gridCol>
              </a:tblGrid>
              <a:tr h="3656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رقم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1</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a:t>موضوع النشاط</a:t>
                      </a:r>
                    </a:p>
                  </a:txBody>
                  <a:tcPr marL="91445" marR="91445" marT="45690" marB="4569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rtl="1"/>
                      <a:r>
                        <a:rPr lang="ar-SA" sz="1800" b="1" dirty="0" smtClean="0"/>
                        <a:t>جمع البيانات </a:t>
                      </a:r>
                      <a:endParaRPr lang="ar-SA" sz="1800" b="1" dirty="0"/>
                    </a:p>
                  </a:txBody>
                  <a:tcPr marL="91445" marR="91445" marT="45690" marB="45690"/>
                </a:tc>
                <a:extLst>
                  <a:ext uri="{0D108BD9-81ED-4DB2-BD59-A6C34878D82A}">
                    <a16:rowId xmlns:a16="http://schemas.microsoft.com/office/drawing/2014/main" val="10000"/>
                  </a:ext>
                </a:extLst>
              </a:tr>
              <a:tr h="3656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مدة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smtClean="0"/>
                        <a:t>3د</a:t>
                      </a:r>
                      <a:endParaRPr lang="ar-SA" sz="1800" b="1" dirty="0"/>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نوع النشاط</a:t>
                      </a:r>
                    </a:p>
                  </a:txBody>
                  <a:tcPr marL="91445" marR="91445" marT="45690" marB="4569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1"/>
                      <a:r>
                        <a:rPr lang="ar-SA" sz="1800" b="1" dirty="0"/>
                        <a:t>فردي</a:t>
                      </a:r>
                    </a:p>
                  </a:txBody>
                  <a:tcPr marL="91445" marR="91445" marT="45690" marB="45690"/>
                </a:tc>
                <a:extLst>
                  <a:ext uri="{0D108BD9-81ED-4DB2-BD59-A6C34878D82A}">
                    <a16:rowId xmlns:a16="http://schemas.microsoft.com/office/drawing/2014/main" val="10001"/>
                  </a:ext>
                </a:extLst>
              </a:tr>
              <a:tr h="365654">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t>باستخدام استراتيجية (  </a:t>
                      </a:r>
                      <a:r>
                        <a:rPr lang="ar-SA" sz="1800" b="1" dirty="0" smtClean="0"/>
                        <a:t>القراءة </a:t>
                      </a:r>
                      <a:r>
                        <a:rPr lang="ar-SA" sz="1800" b="1" dirty="0"/>
                        <a:t>الفعالة )  </a:t>
                      </a:r>
                      <a:r>
                        <a:rPr lang="ar-SA" sz="1800" b="1" dirty="0" smtClean="0"/>
                        <a:t>افتحي</a:t>
                      </a:r>
                      <a:r>
                        <a:rPr lang="ar-SA" sz="1800" b="1" baseline="0" dirty="0" smtClean="0"/>
                        <a:t> الكتاب ص 23 جمع البيانات و دوني الإجابة للأسئلة  التالية :</a:t>
                      </a:r>
                      <a:endParaRPr lang="ar-SA" sz="1800" b="1"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000" b="1"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dirty="0"/>
                        <a:t> </a:t>
                      </a:r>
                      <a:r>
                        <a:rPr lang="ar-SA" sz="2000" b="1" dirty="0" smtClean="0"/>
                        <a:t>ما لمقصود</a:t>
                      </a:r>
                      <a:r>
                        <a:rPr lang="ar-SA" sz="2000" b="1" baseline="0" dirty="0" smtClean="0"/>
                        <a:t> بـ جمع البيانات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baseline="0" dirty="0" smtClean="0"/>
                        <a:t>كيف يمكن جمع البيانات ؟</a:t>
                      </a:r>
                    </a:p>
                  </a:txBody>
                  <a:tcPr marL="91445" marR="91445" marT="45690" marB="45690"/>
                </a:tc>
                <a:tc hMerge="1">
                  <a:txBody>
                    <a:bodyPr/>
                    <a:lstStyle/>
                    <a:p>
                      <a:pPr rtl="1"/>
                      <a:endParaRPr lang="ar-SA" dirty="0"/>
                    </a:p>
                  </a:txBody>
                  <a:tcPr/>
                </a:tc>
                <a:tc hMerge="1">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0002"/>
                  </a:ext>
                </a:extLst>
              </a:tr>
            </a:tbl>
          </a:graphicData>
        </a:graphic>
      </p:graphicFrame>
      <p:pic>
        <p:nvPicPr>
          <p:cNvPr id="2" name="صورة 1"/>
          <p:cNvPicPr>
            <a:picLocks noChangeAspect="1"/>
          </p:cNvPicPr>
          <p:nvPr/>
        </p:nvPicPr>
        <p:blipFill>
          <a:blip r:embed="rId3"/>
          <a:stretch>
            <a:fillRect/>
          </a:stretch>
        </p:blipFill>
        <p:spPr>
          <a:xfrm>
            <a:off x="1" y="2232860"/>
            <a:ext cx="9266548" cy="5650237"/>
          </a:xfrm>
          <a:prstGeom prst="rect">
            <a:avLst/>
          </a:prstGeom>
        </p:spPr>
      </p:pic>
      <p:sp>
        <p:nvSpPr>
          <p:cNvPr id="13" name="مستطيل 12">
            <a:extLst>
              <a:ext uri="{FF2B5EF4-FFF2-40B4-BE49-F238E27FC236}">
                <a16:creationId xmlns:a16="http://schemas.microsoft.com/office/drawing/2014/main" id="{0F715387-45C4-4C82-BBC0-C20ABE7F8EB1}"/>
              </a:ext>
            </a:extLst>
          </p:cNvPr>
          <p:cNvSpPr/>
          <p:nvPr/>
        </p:nvSpPr>
        <p:spPr>
          <a:xfrm>
            <a:off x="1267271" y="4548623"/>
            <a:ext cx="7290033" cy="285226"/>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4" name="مستطيل 13">
            <a:extLst>
              <a:ext uri="{FF2B5EF4-FFF2-40B4-BE49-F238E27FC236}">
                <a16:creationId xmlns:a16="http://schemas.microsoft.com/office/drawing/2014/main" id="{0F715387-45C4-4C82-BBC0-C20ABE7F8EB1}"/>
              </a:ext>
            </a:extLst>
          </p:cNvPr>
          <p:cNvSpPr/>
          <p:nvPr/>
        </p:nvSpPr>
        <p:spPr>
          <a:xfrm>
            <a:off x="4741682" y="4844181"/>
            <a:ext cx="3815622" cy="285226"/>
          </a:xfrm>
          <a:prstGeom prst="rect">
            <a:avLst/>
          </a:prstGeom>
          <a:solidFill>
            <a:schemeClr val="accent2">
              <a:lumMod val="75000"/>
              <a:alpha val="32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5" name="مستطيل 14">
            <a:extLst>
              <a:ext uri="{FF2B5EF4-FFF2-40B4-BE49-F238E27FC236}">
                <a16:creationId xmlns:a16="http://schemas.microsoft.com/office/drawing/2014/main" id="{6C3A58BD-ED5C-42C8-869A-5E6F2A958236}"/>
              </a:ext>
            </a:extLst>
          </p:cNvPr>
          <p:cNvSpPr/>
          <p:nvPr/>
        </p:nvSpPr>
        <p:spPr>
          <a:xfrm>
            <a:off x="1267271" y="4820879"/>
            <a:ext cx="3474411" cy="308528"/>
          </a:xfrm>
          <a:prstGeom prst="rect">
            <a:avLst/>
          </a:prstGeom>
          <a:solidFill>
            <a:srgbClr val="C0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
        <p:nvSpPr>
          <p:cNvPr id="16" name="مستطيل 15">
            <a:extLst>
              <a:ext uri="{FF2B5EF4-FFF2-40B4-BE49-F238E27FC236}">
                <a16:creationId xmlns:a16="http://schemas.microsoft.com/office/drawing/2014/main" id="{6C3A58BD-ED5C-42C8-869A-5E6F2A958236}"/>
              </a:ext>
            </a:extLst>
          </p:cNvPr>
          <p:cNvSpPr/>
          <p:nvPr/>
        </p:nvSpPr>
        <p:spPr>
          <a:xfrm>
            <a:off x="6436613" y="5113870"/>
            <a:ext cx="2120691" cy="308528"/>
          </a:xfrm>
          <a:prstGeom prst="rect">
            <a:avLst/>
          </a:prstGeom>
          <a:solidFill>
            <a:srgbClr val="C0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3000"/>
              </a:spcBef>
              <a:spcAft>
                <a:spcPts val="0"/>
              </a:spcAft>
              <a:buClrTx/>
              <a:buSzTx/>
              <a:buFontTx/>
              <a:buNone/>
              <a:tabLst/>
            </a:pPr>
            <a:endParaRPr kumimoji="0" lang="ar-SA" sz="2000" b="0" i="0" u="none" strike="noStrike" cap="none" spc="0" normalizeH="0" baseline="0" dirty="0">
              <a:ln>
                <a:noFill/>
              </a:ln>
              <a:solidFill>
                <a:srgbClr val="53585F"/>
              </a:solidFill>
              <a:effectLst/>
              <a:uFillTx/>
              <a:latin typeface="+mn-lt"/>
              <a:ea typeface="+mn-ea"/>
              <a:cs typeface="+mn-cs"/>
              <a:sym typeface="Avenir Light"/>
            </a:endParaRPr>
          </a:p>
        </p:txBody>
      </p:sp>
    </p:spTree>
    <p:extLst>
      <p:ext uri="{BB962C8B-B14F-4D97-AF65-F5344CB8AC3E}">
        <p14:creationId xmlns:p14="http://schemas.microsoft.com/office/powerpoint/2010/main" val="23708796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theme/theme1.xml><?xml version="1.0" encoding="utf-8"?>
<a:theme xmlns:a="http://schemas.openxmlformats.org/drawingml/2006/main" name="First Day Standard">
  <a:themeElements>
    <a:clrScheme name="White">
      <a:dk1>
        <a:srgbClr val="53585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Light"/>
        <a:ea typeface="Avenir Light"/>
        <a:cs typeface="Avenir Light"/>
      </a:majorFont>
      <a:minorFont>
        <a:latin typeface="Avenir Light"/>
        <a:ea typeface="Avenir Light"/>
        <a:cs typeface="Avenir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D975"/>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1A4A3"/>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Light"/>
        <a:ea typeface="Avenir Light"/>
        <a:cs typeface="Avenir Light"/>
      </a:majorFont>
      <a:minorFont>
        <a:latin typeface="Avenir Light"/>
        <a:ea typeface="Avenir Light"/>
        <a:cs typeface="Avenir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D975"/>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1A4A3"/>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3000"/>
          </a:spcBef>
          <a:spcAft>
            <a:spcPts val="0"/>
          </a:spcAft>
          <a:buClrTx/>
          <a:buSzTx/>
          <a:buFontTx/>
          <a:buNone/>
          <a:tabLst/>
          <a:defRPr kumimoji="0" sz="2000" b="0" i="0" u="none" strike="noStrike" cap="none" spc="0" normalizeH="0" baseline="0">
            <a:ln>
              <a:noFill/>
            </a:ln>
            <a:solidFill>
              <a:srgbClr val="53585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773</TotalTime>
  <Words>1176</Words>
  <Application>Microsoft Office PowerPoint</Application>
  <PresentationFormat>مخصص</PresentationFormat>
  <Paragraphs>285</Paragraphs>
  <Slides>31</Slides>
  <Notes>17</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31</vt:i4>
      </vt:variant>
    </vt:vector>
  </HeadingPairs>
  <TitlesOfParts>
    <vt:vector size="43" baseType="lpstr">
      <vt:lpstr>Helvetica Neue W23 for SKY Reg</vt:lpstr>
      <vt:lpstr>GE SS Two Bold</vt:lpstr>
      <vt:lpstr>Helvetica Neue W23 for SKY Bd</vt:lpstr>
      <vt:lpstr>Times New Roman</vt:lpstr>
      <vt:lpstr>Arial</vt:lpstr>
      <vt:lpstr>Open Sans</vt:lpstr>
      <vt:lpstr>Helvetica Neue</vt:lpstr>
      <vt:lpstr>Avenir Light</vt:lpstr>
      <vt:lpstr>Calibri</vt:lpstr>
      <vt:lpstr>Helvetica Neue Thin</vt:lpstr>
      <vt:lpstr>Source Sans Pro</vt:lpstr>
      <vt:lpstr>First Day Standard</vt:lpstr>
      <vt:lpstr>عرض تقديمي في PowerPoint</vt:lpstr>
      <vt:lpstr>عرض تقديمي في PowerPoint</vt:lpstr>
      <vt:lpstr>السؤال الاول</vt:lpstr>
      <vt:lpstr>تأملي الآية القرآنية   .. </vt:lpstr>
      <vt:lpstr>عرض تقديمي في PowerPoint</vt:lpstr>
      <vt:lpstr>الوحدة الأولى </vt:lpstr>
      <vt:lpstr>قومي بفتح الكتاب على التدريب الأول ص 40  وحلي فقرات التدريب بالقلم الرصاص .. </vt:lpstr>
      <vt:lpstr>أهداف الدرس :</vt:lpstr>
      <vt:lpstr>عرض تقديمي في PowerPoint</vt:lpstr>
      <vt:lpstr>أهداف الدرس :</vt:lpstr>
      <vt:lpstr>عرض تقديمي في PowerPoint</vt:lpstr>
      <vt:lpstr>عرض تقديمي في PowerPoint</vt:lpstr>
      <vt:lpstr>أهداف الدرس :</vt:lpstr>
      <vt:lpstr>عرض تقديمي في PowerPoint</vt:lpstr>
      <vt:lpstr>عرض تقديمي في PowerPoint</vt:lpstr>
      <vt:lpstr>قومي بفتح الكتاب على التدريب الأول ص 21  وحلي فقرات التدريب بعد اكتساب المعرفة ..</vt:lpstr>
      <vt:lpstr>أهداف الدرس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حل التدريب7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عبير بنت الاحمد</dc:creator>
  <cp:lastModifiedBy>عبير بنت الاحمد</cp:lastModifiedBy>
  <cp:revision>31</cp:revision>
  <dcterms:created xsi:type="dcterms:W3CDTF">2022-12-10T12:22:28Z</dcterms:created>
  <dcterms:modified xsi:type="dcterms:W3CDTF">2022-12-12T20:04:42Z</dcterms:modified>
</cp:coreProperties>
</file>