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3.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8" r:id="rId1"/>
  </p:sldMasterIdLst>
  <p:notesMasterIdLst>
    <p:notesMasterId r:id="rId59"/>
  </p:notesMasterIdLst>
  <p:sldIdLst>
    <p:sldId id="256" r:id="rId2"/>
    <p:sldId id="259" r:id="rId3"/>
    <p:sldId id="257" r:id="rId4"/>
    <p:sldId id="320" r:id="rId5"/>
    <p:sldId id="258" r:id="rId6"/>
    <p:sldId id="261" r:id="rId7"/>
    <p:sldId id="376" r:id="rId8"/>
    <p:sldId id="260" r:id="rId9"/>
    <p:sldId id="262" r:id="rId10"/>
    <p:sldId id="283" r:id="rId11"/>
    <p:sldId id="263" r:id="rId12"/>
    <p:sldId id="327" r:id="rId13"/>
    <p:sldId id="328" r:id="rId14"/>
    <p:sldId id="264" r:id="rId15"/>
    <p:sldId id="343" r:id="rId16"/>
    <p:sldId id="329" r:id="rId17"/>
    <p:sldId id="330" r:id="rId18"/>
    <p:sldId id="331" r:id="rId19"/>
    <p:sldId id="344" r:id="rId20"/>
    <p:sldId id="345" r:id="rId21"/>
    <p:sldId id="377" r:id="rId22"/>
    <p:sldId id="358" r:id="rId23"/>
    <p:sldId id="359" r:id="rId24"/>
    <p:sldId id="313" r:id="rId25"/>
    <p:sldId id="265" r:id="rId26"/>
    <p:sldId id="360" r:id="rId27"/>
    <p:sldId id="361" r:id="rId28"/>
    <p:sldId id="362" r:id="rId29"/>
    <p:sldId id="323" r:id="rId30"/>
    <p:sldId id="346" r:id="rId31"/>
    <p:sldId id="347" r:id="rId32"/>
    <p:sldId id="348" r:id="rId33"/>
    <p:sldId id="349" r:id="rId34"/>
    <p:sldId id="350" r:id="rId35"/>
    <p:sldId id="351" r:id="rId36"/>
    <p:sldId id="352" r:id="rId37"/>
    <p:sldId id="353" r:id="rId38"/>
    <p:sldId id="354" r:id="rId39"/>
    <p:sldId id="355" r:id="rId40"/>
    <p:sldId id="357" r:id="rId41"/>
    <p:sldId id="356" r:id="rId42"/>
    <p:sldId id="363" r:id="rId43"/>
    <p:sldId id="364" r:id="rId44"/>
    <p:sldId id="365" r:id="rId45"/>
    <p:sldId id="366" r:id="rId46"/>
    <p:sldId id="367" r:id="rId47"/>
    <p:sldId id="368" r:id="rId48"/>
    <p:sldId id="369" r:id="rId49"/>
    <p:sldId id="370" r:id="rId50"/>
    <p:sldId id="371" r:id="rId51"/>
    <p:sldId id="372" r:id="rId52"/>
    <p:sldId id="373" r:id="rId53"/>
    <p:sldId id="374" r:id="rId54"/>
    <p:sldId id="375" r:id="rId55"/>
    <p:sldId id="342" r:id="rId56"/>
    <p:sldId id="318" r:id="rId57"/>
    <p:sldId id="341" r:id="rId58"/>
  </p:sldIdLst>
  <p:sldSz cx="9144000" cy="5143500" type="screen16x9"/>
  <p:notesSz cx="6858000" cy="9144000"/>
  <p:embeddedFontLst>
    <p:embeddedFont>
      <p:font typeface="Bahij TheSansArabic Light" panose="02040503050201020203" pitchFamily="18" charset="-78"/>
      <p:regular r:id="rId60"/>
    </p:embeddedFont>
    <p:embeddedFont>
      <p:font typeface="Bahij TheSansArabic SemiLight" panose="02040503050201020203" pitchFamily="18" charset="-78"/>
      <p:regular r:id="rId61"/>
    </p:embeddedFont>
    <p:embeddedFont>
      <p:font typeface="Darker Grotesque Medium" panose="020B0604020202020204" charset="0"/>
      <p:regular r:id="rId62"/>
      <p:bold r:id="rId63"/>
    </p:embeddedFont>
    <p:embeddedFont>
      <p:font typeface="Didact Gothic" panose="00000500000000000000" pitchFamily="2" charset="0"/>
      <p:regular r:id="rId64"/>
    </p:embeddedFont>
    <p:embeddedFont>
      <p:font typeface="Krona One" panose="020B0604020202020204" charset="0"/>
      <p:regular r:id="rId65"/>
    </p:embeddedFont>
    <p:embeddedFont>
      <p:font typeface="Roboto Condensed Light" panose="02000000000000000000" pitchFamily="2" charset="0"/>
      <p:regular r:id="rId66"/>
      <p:italic r:id="rId67"/>
    </p:embeddedFont>
    <p:embeddedFont>
      <p:font typeface="Sakkal Majalla" panose="02000000000000000000" pitchFamily="2" charset="-78"/>
      <p:regular r:id="rId68"/>
      <p:bold r:id="rId6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219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447BC9D-BB74-48D5-8595-39E676B232D5}">
  <a:tblStyle styleId="{B447BC9D-BB74-48D5-8595-39E676B232D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0" d="100"/>
          <a:sy n="80" d="100"/>
        </p:scale>
        <p:origin x="108" y="10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4.fntdata"/><Relationship Id="rId68"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7.fntdata"/><Relationship Id="rId5" Type="http://schemas.openxmlformats.org/officeDocument/2006/relationships/slide" Target="slides/slide4.xml"/><Relationship Id="rId61" Type="http://schemas.openxmlformats.org/officeDocument/2006/relationships/font" Target="fonts/font2.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5.fntdata"/><Relationship Id="rId69"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67"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3.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4A7FB3-897A-41F2-9E82-DCEDB8E30118}" type="doc">
      <dgm:prSet loTypeId="urn:microsoft.com/office/officeart/2005/8/layout/hierarchy1" loCatId="hierarchy" qsTypeId="urn:microsoft.com/office/officeart/2005/8/quickstyle/simple3" qsCatId="simple" csTypeId="urn:microsoft.com/office/officeart/2005/8/colors/accent1_2" csCatId="accent1" phldr="1"/>
      <dgm:spPr/>
      <dgm:t>
        <a:bodyPr/>
        <a:lstStyle/>
        <a:p>
          <a:pPr rtl="1"/>
          <a:endParaRPr lang="ar-SA"/>
        </a:p>
      </dgm:t>
    </dgm:pt>
    <dgm:pt modelId="{3CA0DAD4-0A5C-46F2-9627-5E048B157319}">
      <dgm:prSet phldrT="[نص]" custT="1"/>
      <dgm:spPr/>
      <dgm:t>
        <a:bodyPr/>
        <a:lstStyle/>
        <a:p>
          <a:pPr rtl="1"/>
          <a:r>
            <a:rPr lang="ar-SA" sz="1400" b="0" dirty="0">
              <a:latin typeface="Bahij TheSansArabic SemiLight" panose="02040503050201020203" pitchFamily="18" charset="-78"/>
              <a:cs typeface="Bahij TheSansArabic SemiLight" panose="02040503050201020203" pitchFamily="18" charset="-78"/>
            </a:rPr>
            <a:t>أنواع مصادر البيانات </a:t>
          </a:r>
        </a:p>
      </dgm:t>
    </dgm:pt>
    <dgm:pt modelId="{7B2B9E81-9E49-4853-B7CD-4A37D7455AFA}" type="parTrans" cxnId="{CE309109-2931-4406-A0C6-E490240EDD9A}">
      <dgm:prSet/>
      <dgm:spPr/>
      <dgm:t>
        <a:bodyPr/>
        <a:lstStyle/>
        <a:p>
          <a:pPr rtl="1"/>
          <a:endParaRPr lang="ar-SA" b="0"/>
        </a:p>
      </dgm:t>
    </dgm:pt>
    <dgm:pt modelId="{0ACFCAC1-3311-4FD9-8C5F-0267401AAB0F}" type="sibTrans" cxnId="{CE309109-2931-4406-A0C6-E490240EDD9A}">
      <dgm:prSet/>
      <dgm:spPr/>
      <dgm:t>
        <a:bodyPr/>
        <a:lstStyle/>
        <a:p>
          <a:pPr rtl="1"/>
          <a:endParaRPr lang="ar-SA" b="0"/>
        </a:p>
      </dgm:t>
    </dgm:pt>
    <dgm:pt modelId="{60FD2D18-94B7-451D-BF11-615F373183E6}">
      <dgm:prSet phldrT="[نص]" custT="1"/>
      <dgm:spPr/>
      <dgm:t>
        <a:bodyPr/>
        <a:lstStyle/>
        <a:p>
          <a:pPr rtl="1"/>
          <a:r>
            <a:rPr lang="ar-SA" sz="1200" b="0" dirty="0">
              <a:latin typeface="Bahij TheSansArabic SemiLight" panose="02040503050201020203" pitchFamily="18" charset="-78"/>
              <a:cs typeface="Bahij TheSansArabic SemiLight" panose="02040503050201020203" pitchFamily="18" charset="-78"/>
            </a:rPr>
            <a:t>مصادر بيانات ثانوية </a:t>
          </a:r>
          <a:r>
            <a:rPr lang="en-US" sz="1200" b="0" dirty="0">
              <a:latin typeface="Bahij TheSansArabic SemiLight" panose="02040503050201020203" pitchFamily="18" charset="-78"/>
              <a:cs typeface="Bahij TheSansArabic SemiLight" panose="02040503050201020203" pitchFamily="18" charset="-78"/>
            </a:rPr>
            <a:t>secondary data source</a:t>
          </a:r>
          <a:r>
            <a:rPr lang="ar-SA" sz="1200" b="0" dirty="0">
              <a:latin typeface="Bahij TheSansArabic SemiLight" panose="02040503050201020203" pitchFamily="18" charset="-78"/>
              <a:cs typeface="Bahij TheSansArabic SemiLight" panose="02040503050201020203" pitchFamily="18" charset="-78"/>
            </a:rPr>
            <a:t>: </a:t>
          </a:r>
        </a:p>
        <a:p>
          <a:pPr rtl="1"/>
          <a:r>
            <a:rPr lang="ar-SA" sz="1200" b="0" dirty="0">
              <a:latin typeface="Bahij TheSansArabic SemiLight" panose="02040503050201020203" pitchFamily="18" charset="-78"/>
              <a:cs typeface="Bahij TheSansArabic SemiLight" panose="02040503050201020203" pitchFamily="18" charset="-78"/>
            </a:rPr>
            <a:t>نستخدم مصدر البيانات الرئيس لإنتاج بيانات أخرى </a:t>
          </a:r>
        </a:p>
      </dgm:t>
    </dgm:pt>
    <dgm:pt modelId="{23B9C428-8537-462C-AAC2-C053CF8FD527}" type="parTrans" cxnId="{04BF96D5-50EC-4542-9AA3-0388A5850C75}">
      <dgm:prSet/>
      <dgm:spPr/>
      <dgm:t>
        <a:bodyPr/>
        <a:lstStyle/>
        <a:p>
          <a:pPr rtl="1"/>
          <a:endParaRPr lang="ar-SA" sz="1200" b="0">
            <a:latin typeface="Bahij TheSansArabic SemiLight" panose="02040503050201020203" pitchFamily="18" charset="-78"/>
            <a:cs typeface="Bahij TheSansArabic SemiLight" panose="02040503050201020203" pitchFamily="18" charset="-78"/>
          </a:endParaRPr>
        </a:p>
      </dgm:t>
    </dgm:pt>
    <dgm:pt modelId="{0CA33090-A6C3-40B1-BE6B-D5BE447DA9AF}" type="sibTrans" cxnId="{04BF96D5-50EC-4542-9AA3-0388A5850C75}">
      <dgm:prSet/>
      <dgm:spPr/>
      <dgm:t>
        <a:bodyPr/>
        <a:lstStyle/>
        <a:p>
          <a:pPr rtl="1"/>
          <a:endParaRPr lang="ar-SA" b="0"/>
        </a:p>
      </dgm:t>
    </dgm:pt>
    <dgm:pt modelId="{48C6E461-9046-415D-A5F1-53CEDAB86F79}">
      <dgm:prSet phldrT="[نص]" custT="1"/>
      <dgm:spPr/>
      <dgm:t>
        <a:bodyPr/>
        <a:lstStyle/>
        <a:p>
          <a:pPr rtl="1"/>
          <a:r>
            <a:rPr lang="ar-SA" sz="1200" b="0" dirty="0">
              <a:latin typeface="Bahij TheSansArabic SemiLight" panose="02040503050201020203" pitchFamily="18" charset="-78"/>
              <a:cs typeface="Bahij TheSansArabic SemiLight" panose="02040503050201020203" pitchFamily="18" charset="-78"/>
            </a:rPr>
            <a:t>داخلية : من داخل المؤسسة  </a:t>
          </a:r>
        </a:p>
      </dgm:t>
    </dgm:pt>
    <dgm:pt modelId="{9EA83E63-80F5-4FC4-BEC1-E87629F43757}" type="parTrans" cxnId="{D60FC2B6-89BE-4F52-9085-DBD534D4586D}">
      <dgm:prSet/>
      <dgm:spPr/>
      <dgm:t>
        <a:bodyPr/>
        <a:lstStyle/>
        <a:p>
          <a:pPr rtl="1"/>
          <a:endParaRPr lang="ar-SA" sz="1200" b="0">
            <a:latin typeface="Bahij TheSansArabic SemiLight" panose="02040503050201020203" pitchFamily="18" charset="-78"/>
            <a:cs typeface="Bahij TheSansArabic SemiLight" panose="02040503050201020203" pitchFamily="18" charset="-78"/>
          </a:endParaRPr>
        </a:p>
      </dgm:t>
    </dgm:pt>
    <dgm:pt modelId="{398B67CD-7EB7-4A7F-AE95-06705BFB7264}" type="sibTrans" cxnId="{D60FC2B6-89BE-4F52-9085-DBD534D4586D}">
      <dgm:prSet/>
      <dgm:spPr/>
      <dgm:t>
        <a:bodyPr/>
        <a:lstStyle/>
        <a:p>
          <a:pPr rtl="1"/>
          <a:endParaRPr lang="ar-SA" b="0"/>
        </a:p>
      </dgm:t>
    </dgm:pt>
    <dgm:pt modelId="{F2246EDE-3442-4C1F-B3C2-7829CAC8F2C8}">
      <dgm:prSet phldrT="[نص]" custT="1"/>
      <dgm:spPr/>
      <dgm:t>
        <a:bodyPr/>
        <a:lstStyle/>
        <a:p>
          <a:pPr rtl="1"/>
          <a:r>
            <a:rPr lang="ar-SA" sz="1200" b="0" dirty="0">
              <a:latin typeface="Bahij TheSansArabic SemiLight" panose="02040503050201020203" pitchFamily="18" charset="-78"/>
              <a:cs typeface="Bahij TheSansArabic SemiLight" panose="02040503050201020203" pitchFamily="18" charset="-78"/>
            </a:rPr>
            <a:t>خارجية : من خارج المؤسسة </a:t>
          </a:r>
        </a:p>
      </dgm:t>
    </dgm:pt>
    <dgm:pt modelId="{91D55B9F-ACEE-4EF2-98E6-F54EDB5C424C}" type="parTrans" cxnId="{D08F7C89-ABCD-4995-9D7B-9B2FF2C80F8D}">
      <dgm:prSet/>
      <dgm:spPr/>
      <dgm:t>
        <a:bodyPr/>
        <a:lstStyle/>
        <a:p>
          <a:pPr rtl="1"/>
          <a:endParaRPr lang="ar-SA" sz="1200" b="0">
            <a:latin typeface="Bahij TheSansArabic SemiLight" panose="02040503050201020203" pitchFamily="18" charset="-78"/>
            <a:cs typeface="Bahij TheSansArabic SemiLight" panose="02040503050201020203" pitchFamily="18" charset="-78"/>
          </a:endParaRPr>
        </a:p>
      </dgm:t>
    </dgm:pt>
    <dgm:pt modelId="{8DC18716-FEB1-47D5-B654-25B5EC20C498}" type="sibTrans" cxnId="{D08F7C89-ABCD-4995-9D7B-9B2FF2C80F8D}">
      <dgm:prSet/>
      <dgm:spPr/>
      <dgm:t>
        <a:bodyPr/>
        <a:lstStyle/>
        <a:p>
          <a:pPr rtl="1"/>
          <a:endParaRPr lang="ar-SA" b="0"/>
        </a:p>
      </dgm:t>
    </dgm:pt>
    <dgm:pt modelId="{D601B94F-6E33-4CF7-A0BE-DDF7002259EE}">
      <dgm:prSet phldrT="[نص]" custT="1"/>
      <dgm:spPr/>
      <dgm:t>
        <a:bodyPr/>
        <a:lstStyle/>
        <a:p>
          <a:pPr rtl="1"/>
          <a:r>
            <a:rPr lang="ar-SA" sz="1200" b="0" dirty="0">
              <a:latin typeface="Bahij TheSansArabic SemiLight" panose="02040503050201020203" pitchFamily="18" charset="-78"/>
              <a:cs typeface="Bahij TheSansArabic SemiLight" panose="02040503050201020203" pitchFamily="18" charset="-78"/>
            </a:rPr>
            <a:t>مصادر بيانات رئيسة </a:t>
          </a:r>
          <a:r>
            <a:rPr lang="en-US" sz="1200" b="0" dirty="0">
              <a:latin typeface="Bahij TheSansArabic SemiLight" panose="02040503050201020203" pitchFamily="18" charset="-78"/>
              <a:cs typeface="Bahij TheSansArabic SemiLight" panose="02040503050201020203" pitchFamily="18" charset="-78"/>
            </a:rPr>
            <a:t>Primary data source</a:t>
          </a:r>
          <a:r>
            <a:rPr lang="ar-SA" sz="1200" b="0" dirty="0">
              <a:latin typeface="Bahij TheSansArabic SemiLight" panose="02040503050201020203" pitchFamily="18" charset="-78"/>
              <a:cs typeface="Bahij TheSansArabic SemiLight" panose="02040503050201020203" pitchFamily="18" charset="-78"/>
            </a:rPr>
            <a:t>: </a:t>
          </a:r>
        </a:p>
        <a:p>
          <a:pPr rtl="1"/>
          <a:r>
            <a:rPr lang="ar-SA" sz="1200" b="0" dirty="0">
              <a:latin typeface="Bahij TheSansArabic SemiLight" panose="02040503050201020203" pitchFamily="18" charset="-78"/>
              <a:cs typeface="Bahij TheSansArabic SemiLight" panose="02040503050201020203" pitchFamily="18" charset="-78"/>
            </a:rPr>
            <a:t>بيانات لم تجمع من قبل.</a:t>
          </a:r>
        </a:p>
      </dgm:t>
    </dgm:pt>
    <dgm:pt modelId="{23E7CD02-9752-4DA3-AA86-4D63F767A0B4}" type="parTrans" cxnId="{EFA19775-3ABB-40F4-A23F-25F326287EC7}">
      <dgm:prSet/>
      <dgm:spPr/>
      <dgm:t>
        <a:bodyPr/>
        <a:lstStyle/>
        <a:p>
          <a:pPr rtl="1"/>
          <a:endParaRPr lang="ar-SA" sz="1200" b="0">
            <a:latin typeface="Bahij TheSansArabic SemiLight" panose="02040503050201020203" pitchFamily="18" charset="-78"/>
            <a:cs typeface="Bahij TheSansArabic SemiLight" panose="02040503050201020203" pitchFamily="18" charset="-78"/>
          </a:endParaRPr>
        </a:p>
      </dgm:t>
    </dgm:pt>
    <dgm:pt modelId="{7583B99F-266E-4785-8851-EE64FB4208D7}" type="sibTrans" cxnId="{EFA19775-3ABB-40F4-A23F-25F326287EC7}">
      <dgm:prSet/>
      <dgm:spPr/>
      <dgm:t>
        <a:bodyPr/>
        <a:lstStyle/>
        <a:p>
          <a:pPr rtl="1"/>
          <a:endParaRPr lang="ar-SA" b="0"/>
        </a:p>
      </dgm:t>
    </dgm:pt>
    <dgm:pt modelId="{CA7090D6-DED7-425A-9FF0-4F7199F74D84}" type="pres">
      <dgm:prSet presAssocID="{FA4A7FB3-897A-41F2-9E82-DCEDB8E30118}" presName="hierChild1" presStyleCnt="0">
        <dgm:presLayoutVars>
          <dgm:chPref val="1"/>
          <dgm:dir/>
          <dgm:animOne val="branch"/>
          <dgm:animLvl val="lvl"/>
          <dgm:resizeHandles/>
        </dgm:presLayoutVars>
      </dgm:prSet>
      <dgm:spPr/>
    </dgm:pt>
    <dgm:pt modelId="{CFA196FA-7B4C-49F7-A915-E280DAABB796}" type="pres">
      <dgm:prSet presAssocID="{3CA0DAD4-0A5C-46F2-9627-5E048B157319}" presName="hierRoot1" presStyleCnt="0"/>
      <dgm:spPr/>
    </dgm:pt>
    <dgm:pt modelId="{9D17774F-5BEF-4D26-918F-9137FC8D46E9}" type="pres">
      <dgm:prSet presAssocID="{3CA0DAD4-0A5C-46F2-9627-5E048B157319}" presName="composite" presStyleCnt="0"/>
      <dgm:spPr/>
    </dgm:pt>
    <dgm:pt modelId="{814D50EC-8296-427F-BC36-B55AC30B055A}" type="pres">
      <dgm:prSet presAssocID="{3CA0DAD4-0A5C-46F2-9627-5E048B157319}" presName="background" presStyleLbl="node0" presStyleIdx="0" presStyleCnt="1"/>
      <dgm:spPr/>
    </dgm:pt>
    <dgm:pt modelId="{FD368104-7046-4AE1-AEF6-9D2D5974F60A}" type="pres">
      <dgm:prSet presAssocID="{3CA0DAD4-0A5C-46F2-9627-5E048B157319}" presName="text" presStyleLbl="fgAcc0" presStyleIdx="0" presStyleCnt="1" custScaleX="412800" custLinFactNeighborX="-9427" custLinFactNeighborY="-25979">
        <dgm:presLayoutVars>
          <dgm:chPref val="3"/>
        </dgm:presLayoutVars>
      </dgm:prSet>
      <dgm:spPr/>
    </dgm:pt>
    <dgm:pt modelId="{A8CB55A4-FA80-4AAB-82B3-62645AA0C60B}" type="pres">
      <dgm:prSet presAssocID="{3CA0DAD4-0A5C-46F2-9627-5E048B157319}" presName="hierChild2" presStyleCnt="0"/>
      <dgm:spPr/>
    </dgm:pt>
    <dgm:pt modelId="{FF6B1D9A-1451-4D91-8725-95A8F7597B46}" type="pres">
      <dgm:prSet presAssocID="{23B9C428-8537-462C-AAC2-C053CF8FD527}" presName="Name10" presStyleLbl="parChTrans1D2" presStyleIdx="0" presStyleCnt="2"/>
      <dgm:spPr/>
    </dgm:pt>
    <dgm:pt modelId="{E7E8091B-1E3D-47BC-88C2-1DD2809771DB}" type="pres">
      <dgm:prSet presAssocID="{60FD2D18-94B7-451D-BF11-615F373183E6}" presName="hierRoot2" presStyleCnt="0"/>
      <dgm:spPr/>
    </dgm:pt>
    <dgm:pt modelId="{86578569-2FF7-49D0-8171-90FEC21872F7}" type="pres">
      <dgm:prSet presAssocID="{60FD2D18-94B7-451D-BF11-615F373183E6}" presName="composite2" presStyleCnt="0"/>
      <dgm:spPr/>
    </dgm:pt>
    <dgm:pt modelId="{2A236949-9A44-41C5-B446-3D892EA46284}" type="pres">
      <dgm:prSet presAssocID="{60FD2D18-94B7-451D-BF11-615F373183E6}" presName="background2" presStyleLbl="node2" presStyleIdx="0" presStyleCnt="2"/>
      <dgm:spPr/>
    </dgm:pt>
    <dgm:pt modelId="{A9062A57-5A39-40C3-B151-E8D1BB405C28}" type="pres">
      <dgm:prSet presAssocID="{60FD2D18-94B7-451D-BF11-615F373183E6}" presName="text2" presStyleLbl="fgAcc2" presStyleIdx="0" presStyleCnt="2" custScaleX="366798">
        <dgm:presLayoutVars>
          <dgm:chPref val="3"/>
        </dgm:presLayoutVars>
      </dgm:prSet>
      <dgm:spPr/>
    </dgm:pt>
    <dgm:pt modelId="{F7C6EA7F-A9C2-43E7-8570-05B0F02F9477}" type="pres">
      <dgm:prSet presAssocID="{60FD2D18-94B7-451D-BF11-615F373183E6}" presName="hierChild3" presStyleCnt="0"/>
      <dgm:spPr/>
    </dgm:pt>
    <dgm:pt modelId="{66A0CC16-F9FA-45D2-9388-E135F2997E55}" type="pres">
      <dgm:prSet presAssocID="{9EA83E63-80F5-4FC4-BEC1-E87629F43757}" presName="Name17" presStyleLbl="parChTrans1D3" presStyleIdx="0" presStyleCnt="2"/>
      <dgm:spPr/>
    </dgm:pt>
    <dgm:pt modelId="{BEF77894-51AB-489A-A797-84EC5147C0C6}" type="pres">
      <dgm:prSet presAssocID="{48C6E461-9046-415D-A5F1-53CEDAB86F79}" presName="hierRoot3" presStyleCnt="0"/>
      <dgm:spPr/>
    </dgm:pt>
    <dgm:pt modelId="{959227F6-FB33-495E-B716-14D5B40C44BB}" type="pres">
      <dgm:prSet presAssocID="{48C6E461-9046-415D-A5F1-53CEDAB86F79}" presName="composite3" presStyleCnt="0"/>
      <dgm:spPr/>
    </dgm:pt>
    <dgm:pt modelId="{AA14D18F-39F4-4F25-97DE-77AF9B1AD426}" type="pres">
      <dgm:prSet presAssocID="{48C6E461-9046-415D-A5F1-53CEDAB86F79}" presName="background3" presStyleLbl="node3" presStyleIdx="0" presStyleCnt="2"/>
      <dgm:spPr/>
    </dgm:pt>
    <dgm:pt modelId="{AB22C2A4-67F6-4B8D-9F5C-03F19D2EDFB9}" type="pres">
      <dgm:prSet presAssocID="{48C6E461-9046-415D-A5F1-53CEDAB86F79}" presName="text3" presStyleLbl="fgAcc3" presStyleIdx="0" presStyleCnt="2" custScaleX="187806">
        <dgm:presLayoutVars>
          <dgm:chPref val="3"/>
        </dgm:presLayoutVars>
      </dgm:prSet>
      <dgm:spPr/>
    </dgm:pt>
    <dgm:pt modelId="{5156C15D-BD28-4A17-A385-1665E51240E6}" type="pres">
      <dgm:prSet presAssocID="{48C6E461-9046-415D-A5F1-53CEDAB86F79}" presName="hierChild4" presStyleCnt="0"/>
      <dgm:spPr/>
    </dgm:pt>
    <dgm:pt modelId="{F36997CB-27A6-4670-B744-D388FEEA428B}" type="pres">
      <dgm:prSet presAssocID="{91D55B9F-ACEE-4EF2-98E6-F54EDB5C424C}" presName="Name17" presStyleLbl="parChTrans1D3" presStyleIdx="1" presStyleCnt="2"/>
      <dgm:spPr/>
    </dgm:pt>
    <dgm:pt modelId="{3628DFC2-E210-42BF-9B89-753FC2D9EF52}" type="pres">
      <dgm:prSet presAssocID="{F2246EDE-3442-4C1F-B3C2-7829CAC8F2C8}" presName="hierRoot3" presStyleCnt="0"/>
      <dgm:spPr/>
    </dgm:pt>
    <dgm:pt modelId="{D7CC01E9-98CA-4C9D-B63B-3C87CEF139C1}" type="pres">
      <dgm:prSet presAssocID="{F2246EDE-3442-4C1F-B3C2-7829CAC8F2C8}" presName="composite3" presStyleCnt="0"/>
      <dgm:spPr/>
    </dgm:pt>
    <dgm:pt modelId="{6CAA170C-9BDE-430A-97ED-59DB3DD4F42C}" type="pres">
      <dgm:prSet presAssocID="{F2246EDE-3442-4C1F-B3C2-7829CAC8F2C8}" presName="background3" presStyleLbl="node3" presStyleIdx="1" presStyleCnt="2"/>
      <dgm:spPr/>
    </dgm:pt>
    <dgm:pt modelId="{C192F664-F67A-42E2-9915-6011B940CFCF}" type="pres">
      <dgm:prSet presAssocID="{F2246EDE-3442-4C1F-B3C2-7829CAC8F2C8}" presName="text3" presStyleLbl="fgAcc3" presStyleIdx="1" presStyleCnt="2" custScaleX="214411">
        <dgm:presLayoutVars>
          <dgm:chPref val="3"/>
        </dgm:presLayoutVars>
      </dgm:prSet>
      <dgm:spPr/>
    </dgm:pt>
    <dgm:pt modelId="{EC24DB50-0EC4-4B1E-8023-E32ADD0651B3}" type="pres">
      <dgm:prSet presAssocID="{F2246EDE-3442-4C1F-B3C2-7829CAC8F2C8}" presName="hierChild4" presStyleCnt="0"/>
      <dgm:spPr/>
    </dgm:pt>
    <dgm:pt modelId="{F1D84D62-F4EA-435C-AA97-1C41F1C02319}" type="pres">
      <dgm:prSet presAssocID="{23E7CD02-9752-4DA3-AA86-4D63F767A0B4}" presName="Name10" presStyleLbl="parChTrans1D2" presStyleIdx="1" presStyleCnt="2"/>
      <dgm:spPr/>
    </dgm:pt>
    <dgm:pt modelId="{2FB87AB2-421C-4BE4-A244-0B6891C746FA}" type="pres">
      <dgm:prSet presAssocID="{D601B94F-6E33-4CF7-A0BE-DDF7002259EE}" presName="hierRoot2" presStyleCnt="0"/>
      <dgm:spPr/>
    </dgm:pt>
    <dgm:pt modelId="{BB0E1803-700B-492D-9BE3-6727DCBD5EDA}" type="pres">
      <dgm:prSet presAssocID="{D601B94F-6E33-4CF7-A0BE-DDF7002259EE}" presName="composite2" presStyleCnt="0"/>
      <dgm:spPr/>
    </dgm:pt>
    <dgm:pt modelId="{779EB9C3-4EAC-4677-A908-C14CD3A73D88}" type="pres">
      <dgm:prSet presAssocID="{D601B94F-6E33-4CF7-A0BE-DDF7002259EE}" presName="background2" presStyleLbl="node2" presStyleIdx="1" presStyleCnt="2"/>
      <dgm:spPr/>
    </dgm:pt>
    <dgm:pt modelId="{F71E6E48-4602-498A-AB80-8725EAE2C41E}" type="pres">
      <dgm:prSet presAssocID="{D601B94F-6E33-4CF7-A0BE-DDF7002259EE}" presName="text2" presStyleLbl="fgAcc2" presStyleIdx="1" presStyleCnt="2" custScaleX="337518" custScaleY="156607">
        <dgm:presLayoutVars>
          <dgm:chPref val="3"/>
        </dgm:presLayoutVars>
      </dgm:prSet>
      <dgm:spPr/>
    </dgm:pt>
    <dgm:pt modelId="{616F849D-2AD3-4380-9883-2B6D0B25838D}" type="pres">
      <dgm:prSet presAssocID="{D601B94F-6E33-4CF7-A0BE-DDF7002259EE}" presName="hierChild3" presStyleCnt="0"/>
      <dgm:spPr/>
    </dgm:pt>
  </dgm:ptLst>
  <dgm:cxnLst>
    <dgm:cxn modelId="{CE309109-2931-4406-A0C6-E490240EDD9A}" srcId="{FA4A7FB3-897A-41F2-9E82-DCEDB8E30118}" destId="{3CA0DAD4-0A5C-46F2-9627-5E048B157319}" srcOrd="0" destOrd="0" parTransId="{7B2B9E81-9E49-4853-B7CD-4A37D7455AFA}" sibTransId="{0ACFCAC1-3311-4FD9-8C5F-0267401AAB0F}"/>
    <dgm:cxn modelId="{DBACCA0A-111E-439E-BE2E-CE5B4C59C4CD}" type="presOf" srcId="{23B9C428-8537-462C-AAC2-C053CF8FD527}" destId="{FF6B1D9A-1451-4D91-8725-95A8F7597B46}" srcOrd="0" destOrd="0" presId="urn:microsoft.com/office/officeart/2005/8/layout/hierarchy1"/>
    <dgm:cxn modelId="{A2C0F03A-7600-42AE-9389-7CB55BE87968}" type="presOf" srcId="{9EA83E63-80F5-4FC4-BEC1-E87629F43757}" destId="{66A0CC16-F9FA-45D2-9388-E135F2997E55}" srcOrd="0" destOrd="0" presId="urn:microsoft.com/office/officeart/2005/8/layout/hierarchy1"/>
    <dgm:cxn modelId="{4D037D4A-E549-43CA-B7F9-7C64A645F8FF}" type="presOf" srcId="{91D55B9F-ACEE-4EF2-98E6-F54EDB5C424C}" destId="{F36997CB-27A6-4670-B744-D388FEEA428B}" srcOrd="0" destOrd="0" presId="urn:microsoft.com/office/officeart/2005/8/layout/hierarchy1"/>
    <dgm:cxn modelId="{EFA19775-3ABB-40F4-A23F-25F326287EC7}" srcId="{3CA0DAD4-0A5C-46F2-9627-5E048B157319}" destId="{D601B94F-6E33-4CF7-A0BE-DDF7002259EE}" srcOrd="1" destOrd="0" parTransId="{23E7CD02-9752-4DA3-AA86-4D63F767A0B4}" sibTransId="{7583B99F-266E-4785-8851-EE64FB4208D7}"/>
    <dgm:cxn modelId="{9CE9CE78-32FF-49C2-8468-223401CBF704}" type="presOf" srcId="{3CA0DAD4-0A5C-46F2-9627-5E048B157319}" destId="{FD368104-7046-4AE1-AEF6-9D2D5974F60A}" srcOrd="0" destOrd="0" presId="urn:microsoft.com/office/officeart/2005/8/layout/hierarchy1"/>
    <dgm:cxn modelId="{7430EA7E-E6DA-4074-8ACA-A45553B13AB0}" type="presOf" srcId="{F2246EDE-3442-4C1F-B3C2-7829CAC8F2C8}" destId="{C192F664-F67A-42E2-9915-6011B940CFCF}" srcOrd="0" destOrd="0" presId="urn:microsoft.com/office/officeart/2005/8/layout/hierarchy1"/>
    <dgm:cxn modelId="{D08F7C89-ABCD-4995-9D7B-9B2FF2C80F8D}" srcId="{60FD2D18-94B7-451D-BF11-615F373183E6}" destId="{F2246EDE-3442-4C1F-B3C2-7829CAC8F2C8}" srcOrd="1" destOrd="0" parTransId="{91D55B9F-ACEE-4EF2-98E6-F54EDB5C424C}" sibTransId="{8DC18716-FEB1-47D5-B654-25B5EC20C498}"/>
    <dgm:cxn modelId="{06CF1C98-1915-45B0-97CD-0BE22306286B}" type="presOf" srcId="{23E7CD02-9752-4DA3-AA86-4D63F767A0B4}" destId="{F1D84D62-F4EA-435C-AA97-1C41F1C02319}" srcOrd="0" destOrd="0" presId="urn:microsoft.com/office/officeart/2005/8/layout/hierarchy1"/>
    <dgm:cxn modelId="{085B7EB2-CE4B-471E-85D9-5AAB8105CF48}" type="presOf" srcId="{D601B94F-6E33-4CF7-A0BE-DDF7002259EE}" destId="{F71E6E48-4602-498A-AB80-8725EAE2C41E}" srcOrd="0" destOrd="0" presId="urn:microsoft.com/office/officeart/2005/8/layout/hierarchy1"/>
    <dgm:cxn modelId="{D60FC2B6-89BE-4F52-9085-DBD534D4586D}" srcId="{60FD2D18-94B7-451D-BF11-615F373183E6}" destId="{48C6E461-9046-415D-A5F1-53CEDAB86F79}" srcOrd="0" destOrd="0" parTransId="{9EA83E63-80F5-4FC4-BEC1-E87629F43757}" sibTransId="{398B67CD-7EB7-4A7F-AE95-06705BFB7264}"/>
    <dgm:cxn modelId="{33811FBA-F5FB-4E4F-B487-301EDA8EBF18}" type="presOf" srcId="{FA4A7FB3-897A-41F2-9E82-DCEDB8E30118}" destId="{CA7090D6-DED7-425A-9FF0-4F7199F74D84}" srcOrd="0" destOrd="0" presId="urn:microsoft.com/office/officeart/2005/8/layout/hierarchy1"/>
    <dgm:cxn modelId="{E454C2C0-E4F9-4CC1-A334-A52259537396}" type="presOf" srcId="{48C6E461-9046-415D-A5F1-53CEDAB86F79}" destId="{AB22C2A4-67F6-4B8D-9F5C-03F19D2EDFB9}" srcOrd="0" destOrd="0" presId="urn:microsoft.com/office/officeart/2005/8/layout/hierarchy1"/>
    <dgm:cxn modelId="{04BF96D5-50EC-4542-9AA3-0388A5850C75}" srcId="{3CA0DAD4-0A5C-46F2-9627-5E048B157319}" destId="{60FD2D18-94B7-451D-BF11-615F373183E6}" srcOrd="0" destOrd="0" parTransId="{23B9C428-8537-462C-AAC2-C053CF8FD527}" sibTransId="{0CA33090-A6C3-40B1-BE6B-D5BE447DA9AF}"/>
    <dgm:cxn modelId="{D4C8A8E5-5409-4C90-BAEB-146EF5B2D9F8}" type="presOf" srcId="{60FD2D18-94B7-451D-BF11-615F373183E6}" destId="{A9062A57-5A39-40C3-B151-E8D1BB405C28}" srcOrd="0" destOrd="0" presId="urn:microsoft.com/office/officeart/2005/8/layout/hierarchy1"/>
    <dgm:cxn modelId="{F9841DAF-BA35-422C-86F1-A32E445AD22E}" type="presParOf" srcId="{CA7090D6-DED7-425A-9FF0-4F7199F74D84}" destId="{CFA196FA-7B4C-49F7-A915-E280DAABB796}" srcOrd="0" destOrd="0" presId="urn:microsoft.com/office/officeart/2005/8/layout/hierarchy1"/>
    <dgm:cxn modelId="{2CBA9D4C-57BE-4878-8572-EBEFA4138944}" type="presParOf" srcId="{CFA196FA-7B4C-49F7-A915-E280DAABB796}" destId="{9D17774F-5BEF-4D26-918F-9137FC8D46E9}" srcOrd="0" destOrd="0" presId="urn:microsoft.com/office/officeart/2005/8/layout/hierarchy1"/>
    <dgm:cxn modelId="{A853B831-DB8E-4FC5-AB79-F2F43ECCB0C1}" type="presParOf" srcId="{9D17774F-5BEF-4D26-918F-9137FC8D46E9}" destId="{814D50EC-8296-427F-BC36-B55AC30B055A}" srcOrd="0" destOrd="0" presId="urn:microsoft.com/office/officeart/2005/8/layout/hierarchy1"/>
    <dgm:cxn modelId="{77F12611-2B20-4B2F-B026-FE3D4C57EAF7}" type="presParOf" srcId="{9D17774F-5BEF-4D26-918F-9137FC8D46E9}" destId="{FD368104-7046-4AE1-AEF6-9D2D5974F60A}" srcOrd="1" destOrd="0" presId="urn:microsoft.com/office/officeart/2005/8/layout/hierarchy1"/>
    <dgm:cxn modelId="{3E5D058E-A478-4D57-923E-E3572AEB856F}" type="presParOf" srcId="{CFA196FA-7B4C-49F7-A915-E280DAABB796}" destId="{A8CB55A4-FA80-4AAB-82B3-62645AA0C60B}" srcOrd="1" destOrd="0" presId="urn:microsoft.com/office/officeart/2005/8/layout/hierarchy1"/>
    <dgm:cxn modelId="{848D7626-8873-4C82-B19B-E4411938D581}" type="presParOf" srcId="{A8CB55A4-FA80-4AAB-82B3-62645AA0C60B}" destId="{FF6B1D9A-1451-4D91-8725-95A8F7597B46}" srcOrd="0" destOrd="0" presId="urn:microsoft.com/office/officeart/2005/8/layout/hierarchy1"/>
    <dgm:cxn modelId="{1961FC6D-10F3-4F11-88B0-1DB8DF221AE4}" type="presParOf" srcId="{A8CB55A4-FA80-4AAB-82B3-62645AA0C60B}" destId="{E7E8091B-1E3D-47BC-88C2-1DD2809771DB}" srcOrd="1" destOrd="0" presId="urn:microsoft.com/office/officeart/2005/8/layout/hierarchy1"/>
    <dgm:cxn modelId="{D8A4FADA-8BE5-40FE-9DB0-9984D576B760}" type="presParOf" srcId="{E7E8091B-1E3D-47BC-88C2-1DD2809771DB}" destId="{86578569-2FF7-49D0-8171-90FEC21872F7}" srcOrd="0" destOrd="0" presId="urn:microsoft.com/office/officeart/2005/8/layout/hierarchy1"/>
    <dgm:cxn modelId="{4BDBF9DD-42A5-42D7-B4A5-842B35BF55CB}" type="presParOf" srcId="{86578569-2FF7-49D0-8171-90FEC21872F7}" destId="{2A236949-9A44-41C5-B446-3D892EA46284}" srcOrd="0" destOrd="0" presId="urn:microsoft.com/office/officeart/2005/8/layout/hierarchy1"/>
    <dgm:cxn modelId="{B0548B38-1955-4B48-AB39-6B17151F5D78}" type="presParOf" srcId="{86578569-2FF7-49D0-8171-90FEC21872F7}" destId="{A9062A57-5A39-40C3-B151-E8D1BB405C28}" srcOrd="1" destOrd="0" presId="urn:microsoft.com/office/officeart/2005/8/layout/hierarchy1"/>
    <dgm:cxn modelId="{024104D7-E973-4C12-B880-A0882DF623F0}" type="presParOf" srcId="{E7E8091B-1E3D-47BC-88C2-1DD2809771DB}" destId="{F7C6EA7F-A9C2-43E7-8570-05B0F02F9477}" srcOrd="1" destOrd="0" presId="urn:microsoft.com/office/officeart/2005/8/layout/hierarchy1"/>
    <dgm:cxn modelId="{8BD68B12-F2A5-474E-BD64-2FBF15574857}" type="presParOf" srcId="{F7C6EA7F-A9C2-43E7-8570-05B0F02F9477}" destId="{66A0CC16-F9FA-45D2-9388-E135F2997E55}" srcOrd="0" destOrd="0" presId="urn:microsoft.com/office/officeart/2005/8/layout/hierarchy1"/>
    <dgm:cxn modelId="{ED5B576B-4B4D-4565-8488-B1D602B0A1A1}" type="presParOf" srcId="{F7C6EA7F-A9C2-43E7-8570-05B0F02F9477}" destId="{BEF77894-51AB-489A-A797-84EC5147C0C6}" srcOrd="1" destOrd="0" presId="urn:microsoft.com/office/officeart/2005/8/layout/hierarchy1"/>
    <dgm:cxn modelId="{0D646C22-42CD-4E81-8294-999CBD025A04}" type="presParOf" srcId="{BEF77894-51AB-489A-A797-84EC5147C0C6}" destId="{959227F6-FB33-495E-B716-14D5B40C44BB}" srcOrd="0" destOrd="0" presId="urn:microsoft.com/office/officeart/2005/8/layout/hierarchy1"/>
    <dgm:cxn modelId="{AD2F6944-9877-4E5F-BCBF-22BC55598FC7}" type="presParOf" srcId="{959227F6-FB33-495E-B716-14D5B40C44BB}" destId="{AA14D18F-39F4-4F25-97DE-77AF9B1AD426}" srcOrd="0" destOrd="0" presId="urn:microsoft.com/office/officeart/2005/8/layout/hierarchy1"/>
    <dgm:cxn modelId="{84AE5446-448B-43BE-9B5A-39F411197C46}" type="presParOf" srcId="{959227F6-FB33-495E-B716-14D5B40C44BB}" destId="{AB22C2A4-67F6-4B8D-9F5C-03F19D2EDFB9}" srcOrd="1" destOrd="0" presId="urn:microsoft.com/office/officeart/2005/8/layout/hierarchy1"/>
    <dgm:cxn modelId="{A3525850-3D80-48C8-9397-437FE01603EA}" type="presParOf" srcId="{BEF77894-51AB-489A-A797-84EC5147C0C6}" destId="{5156C15D-BD28-4A17-A385-1665E51240E6}" srcOrd="1" destOrd="0" presId="urn:microsoft.com/office/officeart/2005/8/layout/hierarchy1"/>
    <dgm:cxn modelId="{1DDC6514-9406-416C-AC84-EF36BF6847A3}" type="presParOf" srcId="{F7C6EA7F-A9C2-43E7-8570-05B0F02F9477}" destId="{F36997CB-27A6-4670-B744-D388FEEA428B}" srcOrd="2" destOrd="0" presId="urn:microsoft.com/office/officeart/2005/8/layout/hierarchy1"/>
    <dgm:cxn modelId="{6ED84407-5E88-482A-A05F-7DD47A41C189}" type="presParOf" srcId="{F7C6EA7F-A9C2-43E7-8570-05B0F02F9477}" destId="{3628DFC2-E210-42BF-9B89-753FC2D9EF52}" srcOrd="3" destOrd="0" presId="urn:microsoft.com/office/officeart/2005/8/layout/hierarchy1"/>
    <dgm:cxn modelId="{9F88AC36-D320-4FE6-8AD5-B0F97EB6A1A4}" type="presParOf" srcId="{3628DFC2-E210-42BF-9B89-753FC2D9EF52}" destId="{D7CC01E9-98CA-4C9D-B63B-3C87CEF139C1}" srcOrd="0" destOrd="0" presId="urn:microsoft.com/office/officeart/2005/8/layout/hierarchy1"/>
    <dgm:cxn modelId="{CB880743-E2D9-46D2-AFD2-52DB56557A0E}" type="presParOf" srcId="{D7CC01E9-98CA-4C9D-B63B-3C87CEF139C1}" destId="{6CAA170C-9BDE-430A-97ED-59DB3DD4F42C}" srcOrd="0" destOrd="0" presId="urn:microsoft.com/office/officeart/2005/8/layout/hierarchy1"/>
    <dgm:cxn modelId="{872BED36-339A-45B6-B5F0-26F9E1A5BB7F}" type="presParOf" srcId="{D7CC01E9-98CA-4C9D-B63B-3C87CEF139C1}" destId="{C192F664-F67A-42E2-9915-6011B940CFCF}" srcOrd="1" destOrd="0" presId="urn:microsoft.com/office/officeart/2005/8/layout/hierarchy1"/>
    <dgm:cxn modelId="{3E60865E-9604-4112-B0CB-6F5C5E691C24}" type="presParOf" srcId="{3628DFC2-E210-42BF-9B89-753FC2D9EF52}" destId="{EC24DB50-0EC4-4B1E-8023-E32ADD0651B3}" srcOrd="1" destOrd="0" presId="urn:microsoft.com/office/officeart/2005/8/layout/hierarchy1"/>
    <dgm:cxn modelId="{D9CCBA11-B66C-4C89-A2BC-3557CD44D661}" type="presParOf" srcId="{A8CB55A4-FA80-4AAB-82B3-62645AA0C60B}" destId="{F1D84D62-F4EA-435C-AA97-1C41F1C02319}" srcOrd="2" destOrd="0" presId="urn:microsoft.com/office/officeart/2005/8/layout/hierarchy1"/>
    <dgm:cxn modelId="{CD7C9FEC-7082-4E9E-8674-2E4DD0AE9079}" type="presParOf" srcId="{A8CB55A4-FA80-4AAB-82B3-62645AA0C60B}" destId="{2FB87AB2-421C-4BE4-A244-0B6891C746FA}" srcOrd="3" destOrd="0" presId="urn:microsoft.com/office/officeart/2005/8/layout/hierarchy1"/>
    <dgm:cxn modelId="{09FC8687-915B-4511-8468-87268C6E5730}" type="presParOf" srcId="{2FB87AB2-421C-4BE4-A244-0B6891C746FA}" destId="{BB0E1803-700B-492D-9BE3-6727DCBD5EDA}" srcOrd="0" destOrd="0" presId="urn:microsoft.com/office/officeart/2005/8/layout/hierarchy1"/>
    <dgm:cxn modelId="{6B9869F1-12A6-420D-885F-E61D4CACB909}" type="presParOf" srcId="{BB0E1803-700B-492D-9BE3-6727DCBD5EDA}" destId="{779EB9C3-4EAC-4677-A908-C14CD3A73D88}" srcOrd="0" destOrd="0" presId="urn:microsoft.com/office/officeart/2005/8/layout/hierarchy1"/>
    <dgm:cxn modelId="{ED71FF0F-2AFD-43D8-AF42-35C5B60BD056}" type="presParOf" srcId="{BB0E1803-700B-492D-9BE3-6727DCBD5EDA}" destId="{F71E6E48-4602-498A-AB80-8725EAE2C41E}" srcOrd="1" destOrd="0" presId="urn:microsoft.com/office/officeart/2005/8/layout/hierarchy1"/>
    <dgm:cxn modelId="{0738D010-E947-45DF-AAA6-CA8E9403EC95}" type="presParOf" srcId="{2FB87AB2-421C-4BE4-A244-0B6891C746FA}" destId="{616F849D-2AD3-4380-9883-2B6D0B25838D}"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D84D62-F4EA-435C-AA97-1C41F1C02319}">
      <dsp:nvSpPr>
        <dsp:cNvPr id="0" name=""/>
        <dsp:cNvSpPr/>
      </dsp:nvSpPr>
      <dsp:spPr>
        <a:xfrm>
          <a:off x="3323880" y="885120"/>
          <a:ext cx="1805406" cy="386717"/>
        </a:xfrm>
        <a:custGeom>
          <a:avLst/>
          <a:gdLst/>
          <a:ahLst/>
          <a:cxnLst/>
          <a:rect l="0" t="0" r="0" b="0"/>
          <a:pathLst>
            <a:path>
              <a:moveTo>
                <a:pt x="0" y="0"/>
              </a:moveTo>
              <a:lnTo>
                <a:pt x="0" y="308119"/>
              </a:lnTo>
              <a:lnTo>
                <a:pt x="1805406" y="308119"/>
              </a:lnTo>
              <a:lnTo>
                <a:pt x="1805406" y="38671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36997CB-27A6-4670-B744-D388FEEA428B}">
      <dsp:nvSpPr>
        <dsp:cNvPr id="0" name=""/>
        <dsp:cNvSpPr/>
      </dsp:nvSpPr>
      <dsp:spPr>
        <a:xfrm>
          <a:off x="1802650" y="1810596"/>
          <a:ext cx="890979" cy="246753"/>
        </a:xfrm>
        <a:custGeom>
          <a:avLst/>
          <a:gdLst/>
          <a:ahLst/>
          <a:cxnLst/>
          <a:rect l="0" t="0" r="0" b="0"/>
          <a:pathLst>
            <a:path>
              <a:moveTo>
                <a:pt x="0" y="0"/>
              </a:moveTo>
              <a:lnTo>
                <a:pt x="0" y="168155"/>
              </a:lnTo>
              <a:lnTo>
                <a:pt x="890979" y="168155"/>
              </a:lnTo>
              <a:lnTo>
                <a:pt x="890979" y="24675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6A0CC16-F9FA-45D2-9388-E135F2997E55}">
      <dsp:nvSpPr>
        <dsp:cNvPr id="0" name=""/>
        <dsp:cNvSpPr/>
      </dsp:nvSpPr>
      <dsp:spPr>
        <a:xfrm>
          <a:off x="798807" y="1810596"/>
          <a:ext cx="1003842" cy="246753"/>
        </a:xfrm>
        <a:custGeom>
          <a:avLst/>
          <a:gdLst/>
          <a:ahLst/>
          <a:cxnLst/>
          <a:rect l="0" t="0" r="0" b="0"/>
          <a:pathLst>
            <a:path>
              <a:moveTo>
                <a:pt x="1003842" y="0"/>
              </a:moveTo>
              <a:lnTo>
                <a:pt x="1003842" y="168155"/>
              </a:lnTo>
              <a:lnTo>
                <a:pt x="0" y="168155"/>
              </a:lnTo>
              <a:lnTo>
                <a:pt x="0" y="24675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F6B1D9A-1451-4D91-8725-95A8F7597B46}">
      <dsp:nvSpPr>
        <dsp:cNvPr id="0" name=""/>
        <dsp:cNvSpPr/>
      </dsp:nvSpPr>
      <dsp:spPr>
        <a:xfrm>
          <a:off x="1802650" y="885120"/>
          <a:ext cx="1521230" cy="386717"/>
        </a:xfrm>
        <a:custGeom>
          <a:avLst/>
          <a:gdLst/>
          <a:ahLst/>
          <a:cxnLst/>
          <a:rect l="0" t="0" r="0" b="0"/>
          <a:pathLst>
            <a:path>
              <a:moveTo>
                <a:pt x="1521230" y="0"/>
              </a:moveTo>
              <a:lnTo>
                <a:pt x="1521230" y="308119"/>
              </a:lnTo>
              <a:lnTo>
                <a:pt x="0" y="308119"/>
              </a:lnTo>
              <a:lnTo>
                <a:pt x="0" y="38671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14D50EC-8296-427F-BC36-B55AC30B055A}">
      <dsp:nvSpPr>
        <dsp:cNvPr id="0" name=""/>
        <dsp:cNvSpPr/>
      </dsp:nvSpPr>
      <dsp:spPr>
        <a:xfrm>
          <a:off x="1572705" y="346362"/>
          <a:ext cx="3502350" cy="538757"/>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FD368104-7046-4AE1-AEF6-9D2D5974F60A}">
      <dsp:nvSpPr>
        <dsp:cNvPr id="0" name=""/>
        <dsp:cNvSpPr/>
      </dsp:nvSpPr>
      <dsp:spPr>
        <a:xfrm>
          <a:off x="1666976" y="435920"/>
          <a:ext cx="3502350" cy="538757"/>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rtl="1">
            <a:lnSpc>
              <a:spcPct val="90000"/>
            </a:lnSpc>
            <a:spcBef>
              <a:spcPct val="0"/>
            </a:spcBef>
            <a:spcAft>
              <a:spcPct val="35000"/>
            </a:spcAft>
            <a:buNone/>
          </a:pPr>
          <a:r>
            <a:rPr lang="ar-SA" sz="1400" b="0" kern="1200" dirty="0">
              <a:latin typeface="Bahij TheSansArabic SemiLight" panose="02040503050201020203" pitchFamily="18" charset="-78"/>
              <a:cs typeface="Bahij TheSansArabic SemiLight" panose="02040503050201020203" pitchFamily="18" charset="-78"/>
            </a:rPr>
            <a:t>أنواع مصادر البيانات </a:t>
          </a:r>
        </a:p>
      </dsp:txBody>
      <dsp:txXfrm>
        <a:off x="1682756" y="451700"/>
        <a:ext cx="3470790" cy="507197"/>
      </dsp:txXfrm>
    </dsp:sp>
    <dsp:sp modelId="{2A236949-9A44-41C5-B446-3D892EA46284}">
      <dsp:nvSpPr>
        <dsp:cNvPr id="0" name=""/>
        <dsp:cNvSpPr/>
      </dsp:nvSpPr>
      <dsp:spPr>
        <a:xfrm>
          <a:off x="246624" y="1271838"/>
          <a:ext cx="3112052" cy="538757"/>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A9062A57-5A39-40C3-B151-E8D1BB405C28}">
      <dsp:nvSpPr>
        <dsp:cNvPr id="0" name=""/>
        <dsp:cNvSpPr/>
      </dsp:nvSpPr>
      <dsp:spPr>
        <a:xfrm>
          <a:off x="340895" y="1361395"/>
          <a:ext cx="3112052" cy="538757"/>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rtl="1">
            <a:lnSpc>
              <a:spcPct val="90000"/>
            </a:lnSpc>
            <a:spcBef>
              <a:spcPct val="0"/>
            </a:spcBef>
            <a:spcAft>
              <a:spcPct val="35000"/>
            </a:spcAft>
            <a:buNone/>
          </a:pPr>
          <a:r>
            <a:rPr lang="ar-SA" sz="1200" b="0" kern="1200" dirty="0">
              <a:latin typeface="Bahij TheSansArabic SemiLight" panose="02040503050201020203" pitchFamily="18" charset="-78"/>
              <a:cs typeface="Bahij TheSansArabic SemiLight" panose="02040503050201020203" pitchFamily="18" charset="-78"/>
            </a:rPr>
            <a:t>مصادر بيانات ثانوية </a:t>
          </a:r>
          <a:r>
            <a:rPr lang="en-US" sz="1200" b="0" kern="1200" dirty="0">
              <a:latin typeface="Bahij TheSansArabic SemiLight" panose="02040503050201020203" pitchFamily="18" charset="-78"/>
              <a:cs typeface="Bahij TheSansArabic SemiLight" panose="02040503050201020203" pitchFamily="18" charset="-78"/>
            </a:rPr>
            <a:t>secondary data source</a:t>
          </a:r>
          <a:r>
            <a:rPr lang="ar-SA" sz="1200" b="0" kern="1200" dirty="0">
              <a:latin typeface="Bahij TheSansArabic SemiLight" panose="02040503050201020203" pitchFamily="18" charset="-78"/>
              <a:cs typeface="Bahij TheSansArabic SemiLight" panose="02040503050201020203" pitchFamily="18" charset="-78"/>
            </a:rPr>
            <a:t>: </a:t>
          </a:r>
        </a:p>
        <a:p>
          <a:pPr marL="0" lvl="0" indent="0" algn="ctr" defTabSz="533400" rtl="1">
            <a:lnSpc>
              <a:spcPct val="90000"/>
            </a:lnSpc>
            <a:spcBef>
              <a:spcPct val="0"/>
            </a:spcBef>
            <a:spcAft>
              <a:spcPct val="35000"/>
            </a:spcAft>
            <a:buNone/>
          </a:pPr>
          <a:r>
            <a:rPr lang="ar-SA" sz="1200" b="0" kern="1200" dirty="0">
              <a:latin typeface="Bahij TheSansArabic SemiLight" panose="02040503050201020203" pitchFamily="18" charset="-78"/>
              <a:cs typeface="Bahij TheSansArabic SemiLight" panose="02040503050201020203" pitchFamily="18" charset="-78"/>
            </a:rPr>
            <a:t>نستخدم مصدر البيانات الرئيس لإنتاج بيانات أخرى </a:t>
          </a:r>
        </a:p>
      </dsp:txBody>
      <dsp:txXfrm>
        <a:off x="356675" y="1377175"/>
        <a:ext cx="3080492" cy="507197"/>
      </dsp:txXfrm>
    </dsp:sp>
    <dsp:sp modelId="{AA14D18F-39F4-4F25-97DE-77AF9B1AD426}">
      <dsp:nvSpPr>
        <dsp:cNvPr id="0" name=""/>
        <dsp:cNvSpPr/>
      </dsp:nvSpPr>
      <dsp:spPr>
        <a:xfrm>
          <a:off x="2099" y="2057350"/>
          <a:ext cx="1593416" cy="538757"/>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AB22C2A4-67F6-4B8D-9F5C-03F19D2EDFB9}">
      <dsp:nvSpPr>
        <dsp:cNvPr id="0" name=""/>
        <dsp:cNvSpPr/>
      </dsp:nvSpPr>
      <dsp:spPr>
        <a:xfrm>
          <a:off x="96370" y="2146907"/>
          <a:ext cx="1593416" cy="538757"/>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rtl="1">
            <a:lnSpc>
              <a:spcPct val="90000"/>
            </a:lnSpc>
            <a:spcBef>
              <a:spcPct val="0"/>
            </a:spcBef>
            <a:spcAft>
              <a:spcPct val="35000"/>
            </a:spcAft>
            <a:buNone/>
          </a:pPr>
          <a:r>
            <a:rPr lang="ar-SA" sz="1200" b="0" kern="1200" dirty="0">
              <a:latin typeface="Bahij TheSansArabic SemiLight" panose="02040503050201020203" pitchFamily="18" charset="-78"/>
              <a:cs typeface="Bahij TheSansArabic SemiLight" panose="02040503050201020203" pitchFamily="18" charset="-78"/>
            </a:rPr>
            <a:t>داخلية : من داخل المؤسسة  </a:t>
          </a:r>
        </a:p>
      </dsp:txBody>
      <dsp:txXfrm>
        <a:off x="112150" y="2162687"/>
        <a:ext cx="1561856" cy="507197"/>
      </dsp:txXfrm>
    </dsp:sp>
    <dsp:sp modelId="{6CAA170C-9BDE-430A-97ED-59DB3DD4F42C}">
      <dsp:nvSpPr>
        <dsp:cNvPr id="0" name=""/>
        <dsp:cNvSpPr/>
      </dsp:nvSpPr>
      <dsp:spPr>
        <a:xfrm>
          <a:off x="1784057" y="2057350"/>
          <a:ext cx="1819143" cy="538757"/>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C192F664-F67A-42E2-9915-6011B940CFCF}">
      <dsp:nvSpPr>
        <dsp:cNvPr id="0" name=""/>
        <dsp:cNvSpPr/>
      </dsp:nvSpPr>
      <dsp:spPr>
        <a:xfrm>
          <a:off x="1878328" y="2146907"/>
          <a:ext cx="1819143" cy="538757"/>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rtl="1">
            <a:lnSpc>
              <a:spcPct val="90000"/>
            </a:lnSpc>
            <a:spcBef>
              <a:spcPct val="0"/>
            </a:spcBef>
            <a:spcAft>
              <a:spcPct val="35000"/>
            </a:spcAft>
            <a:buNone/>
          </a:pPr>
          <a:r>
            <a:rPr lang="ar-SA" sz="1200" b="0" kern="1200" dirty="0">
              <a:latin typeface="Bahij TheSansArabic SemiLight" panose="02040503050201020203" pitchFamily="18" charset="-78"/>
              <a:cs typeface="Bahij TheSansArabic SemiLight" panose="02040503050201020203" pitchFamily="18" charset="-78"/>
            </a:rPr>
            <a:t>خارجية : من خارج المؤسسة </a:t>
          </a:r>
        </a:p>
      </dsp:txBody>
      <dsp:txXfrm>
        <a:off x="1894108" y="2162687"/>
        <a:ext cx="1787583" cy="507197"/>
      </dsp:txXfrm>
    </dsp:sp>
    <dsp:sp modelId="{779EB9C3-4EAC-4677-A908-C14CD3A73D88}">
      <dsp:nvSpPr>
        <dsp:cNvPr id="0" name=""/>
        <dsp:cNvSpPr/>
      </dsp:nvSpPr>
      <dsp:spPr>
        <a:xfrm>
          <a:off x="3697472" y="1271838"/>
          <a:ext cx="2863629" cy="843732"/>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F71E6E48-4602-498A-AB80-8725EAE2C41E}">
      <dsp:nvSpPr>
        <dsp:cNvPr id="0" name=""/>
        <dsp:cNvSpPr/>
      </dsp:nvSpPr>
      <dsp:spPr>
        <a:xfrm>
          <a:off x="3791743" y="1361395"/>
          <a:ext cx="2863629" cy="843732"/>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rtl="1">
            <a:lnSpc>
              <a:spcPct val="90000"/>
            </a:lnSpc>
            <a:spcBef>
              <a:spcPct val="0"/>
            </a:spcBef>
            <a:spcAft>
              <a:spcPct val="35000"/>
            </a:spcAft>
            <a:buNone/>
          </a:pPr>
          <a:r>
            <a:rPr lang="ar-SA" sz="1200" b="0" kern="1200" dirty="0">
              <a:latin typeface="Bahij TheSansArabic SemiLight" panose="02040503050201020203" pitchFamily="18" charset="-78"/>
              <a:cs typeface="Bahij TheSansArabic SemiLight" panose="02040503050201020203" pitchFamily="18" charset="-78"/>
            </a:rPr>
            <a:t>مصادر بيانات رئيسة </a:t>
          </a:r>
          <a:r>
            <a:rPr lang="en-US" sz="1200" b="0" kern="1200" dirty="0">
              <a:latin typeface="Bahij TheSansArabic SemiLight" panose="02040503050201020203" pitchFamily="18" charset="-78"/>
              <a:cs typeface="Bahij TheSansArabic SemiLight" panose="02040503050201020203" pitchFamily="18" charset="-78"/>
            </a:rPr>
            <a:t>Primary data source</a:t>
          </a:r>
          <a:r>
            <a:rPr lang="ar-SA" sz="1200" b="0" kern="1200" dirty="0">
              <a:latin typeface="Bahij TheSansArabic SemiLight" panose="02040503050201020203" pitchFamily="18" charset="-78"/>
              <a:cs typeface="Bahij TheSansArabic SemiLight" panose="02040503050201020203" pitchFamily="18" charset="-78"/>
            </a:rPr>
            <a:t>: </a:t>
          </a:r>
        </a:p>
        <a:p>
          <a:pPr marL="0" lvl="0" indent="0" algn="ctr" defTabSz="533400" rtl="1">
            <a:lnSpc>
              <a:spcPct val="90000"/>
            </a:lnSpc>
            <a:spcBef>
              <a:spcPct val="0"/>
            </a:spcBef>
            <a:spcAft>
              <a:spcPct val="35000"/>
            </a:spcAft>
            <a:buNone/>
          </a:pPr>
          <a:r>
            <a:rPr lang="ar-SA" sz="1200" b="0" kern="1200" dirty="0">
              <a:latin typeface="Bahij TheSansArabic SemiLight" panose="02040503050201020203" pitchFamily="18" charset="-78"/>
              <a:cs typeface="Bahij TheSansArabic SemiLight" panose="02040503050201020203" pitchFamily="18" charset="-78"/>
            </a:rPr>
            <a:t>بيانات لم تجمع من قبل.</a:t>
          </a:r>
        </a:p>
      </dsp:txBody>
      <dsp:txXfrm>
        <a:off x="3816455" y="1386107"/>
        <a:ext cx="2814205" cy="79430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g10c66c15d3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3" name="Google Shape;773;g10c66c15d3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1"/>
        <p:cNvGrpSpPr/>
        <p:nvPr/>
      </p:nvGrpSpPr>
      <p:grpSpPr>
        <a:xfrm>
          <a:off x="0" y="0"/>
          <a:ext cx="0" cy="0"/>
          <a:chOff x="0" y="0"/>
          <a:chExt cx="0" cy="0"/>
        </a:xfrm>
      </p:grpSpPr>
      <p:sp>
        <p:nvSpPr>
          <p:cNvPr id="1382" name="Google Shape;1382;g10f4295ef61_2_7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3" name="Google Shape;1383;g10f4295ef61_2_7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p:cNvGrpSpPr/>
        <p:nvPr/>
      </p:nvGrpSpPr>
      <p:grpSpPr>
        <a:xfrm>
          <a:off x="0" y="0"/>
          <a:ext cx="0" cy="0"/>
          <a:chOff x="0" y="0"/>
          <a:chExt cx="0" cy="0"/>
        </a:xfrm>
      </p:grpSpPr>
      <p:sp>
        <p:nvSpPr>
          <p:cNvPr id="928" name="Google Shape;928;g10f4295ef61_2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9" name="Google Shape;929;g10f4295ef61_2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g10f1a107379_0_13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9" name="Google Shape;899;g10f1a107379_0_13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11407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g10f4295ef61_2_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0" name="Google Shape;990;g10f4295ef61_2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g10f1a107379_0_13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9" name="Google Shape;899;g10f1a107379_0_13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19620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
        <p:cNvGrpSpPr/>
        <p:nvPr/>
      </p:nvGrpSpPr>
      <p:grpSpPr>
        <a:xfrm>
          <a:off x="0" y="0"/>
          <a:ext cx="0" cy="0"/>
          <a:chOff x="0" y="0"/>
          <a:chExt cx="0" cy="0"/>
        </a:xfrm>
      </p:grpSpPr>
      <p:sp>
        <p:nvSpPr>
          <p:cNvPr id="882" name="Google Shape;882;g10f4295ef61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3" name="Google Shape;883;g10f4295ef61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2995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
        <p:cNvGrpSpPr/>
        <p:nvPr/>
      </p:nvGrpSpPr>
      <p:grpSpPr>
        <a:xfrm>
          <a:off x="0" y="0"/>
          <a:ext cx="0" cy="0"/>
          <a:chOff x="0" y="0"/>
          <a:chExt cx="0" cy="0"/>
        </a:xfrm>
      </p:grpSpPr>
      <p:sp>
        <p:nvSpPr>
          <p:cNvPr id="882" name="Google Shape;882;g10f4295ef61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3" name="Google Shape;883;g10f4295ef61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23103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
        <p:cNvGrpSpPr/>
        <p:nvPr/>
      </p:nvGrpSpPr>
      <p:grpSpPr>
        <a:xfrm>
          <a:off x="0" y="0"/>
          <a:ext cx="0" cy="0"/>
          <a:chOff x="0" y="0"/>
          <a:chExt cx="0" cy="0"/>
        </a:xfrm>
      </p:grpSpPr>
      <p:sp>
        <p:nvSpPr>
          <p:cNvPr id="882" name="Google Shape;882;g10f4295ef61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3" name="Google Shape;883;g10f4295ef61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55237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g10f1a107379_0_13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9" name="Google Shape;899;g10f1a107379_0_13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62430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g10f1a107379_0_13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9" name="Google Shape;899;g10f1a107379_0_13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6892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g10f9a7e20d3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 name="Google Shape;870;g10f9a7e20d3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85943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49714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6"/>
        <p:cNvGrpSpPr/>
        <p:nvPr/>
      </p:nvGrpSpPr>
      <p:grpSpPr>
        <a:xfrm>
          <a:off x="0" y="0"/>
          <a:ext cx="0" cy="0"/>
          <a:chOff x="0" y="0"/>
          <a:chExt cx="0" cy="0"/>
        </a:xfrm>
      </p:grpSpPr>
      <p:sp>
        <p:nvSpPr>
          <p:cNvPr id="1147" name="Google Shape;1147;gecdd5d7e48_0_1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8" name="Google Shape;1148;gecdd5d7e48_0_1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53135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10046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8285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03678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11076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33797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6938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g10f4295ef61_0_2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9" name="Google Shape;839;g10f4295ef61_0_2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16933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81889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91980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7351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36413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95647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50927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89151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874625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79528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52724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73848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16609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21473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77008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58223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17972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37152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81555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51193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66023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g10f1a107379_0_1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9" name="Google Shape;849;g10f1a107379_0_1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61520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71903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5246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11604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g10f1a107379_0_13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9" name="Google Shape;899;g10f1a107379_0_13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
        <p:cNvGrpSpPr/>
        <p:nvPr/>
      </p:nvGrpSpPr>
      <p:grpSpPr>
        <a:xfrm>
          <a:off x="0" y="0"/>
          <a:ext cx="0" cy="0"/>
          <a:chOff x="0" y="0"/>
          <a:chExt cx="0" cy="0"/>
        </a:xfrm>
      </p:grpSpPr>
      <p:sp>
        <p:nvSpPr>
          <p:cNvPr id="882" name="Google Shape;882;g10f4295ef61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3" name="Google Shape;883;g10f4295ef61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37491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
        <p:cNvGrpSpPr/>
        <p:nvPr/>
      </p:nvGrpSpPr>
      <p:grpSpPr>
        <a:xfrm>
          <a:off x="0" y="0"/>
          <a:ext cx="0" cy="0"/>
          <a:chOff x="0" y="0"/>
          <a:chExt cx="0" cy="0"/>
        </a:xfrm>
      </p:grpSpPr>
      <p:sp>
        <p:nvSpPr>
          <p:cNvPr id="882" name="Google Shape;882;g10f4295ef61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3" name="Google Shape;883;g10f4295ef61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
        <p:cNvGrpSpPr/>
        <p:nvPr/>
      </p:nvGrpSpPr>
      <p:grpSpPr>
        <a:xfrm>
          <a:off x="0" y="0"/>
          <a:ext cx="0" cy="0"/>
          <a:chOff x="0" y="0"/>
          <a:chExt cx="0" cy="0"/>
        </a:xfrm>
      </p:grpSpPr>
      <p:sp>
        <p:nvSpPr>
          <p:cNvPr id="916" name="Google Shape;916;g10f9b79323d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7" name="Google Shape;917;g10f9b79323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58000"/>
          </a:blip>
          <a:stretch>
            <a:fillRect/>
          </a:stretch>
        </p:blipFill>
        <p:spPr>
          <a:xfrm>
            <a:off x="0" y="0"/>
            <a:ext cx="9144003" cy="5143501"/>
          </a:xfrm>
          <a:prstGeom prst="rect">
            <a:avLst/>
          </a:prstGeom>
          <a:noFill/>
          <a:ln>
            <a:noFill/>
          </a:ln>
        </p:spPr>
      </p:pic>
      <p:sp>
        <p:nvSpPr>
          <p:cNvPr id="10" name="Google Shape;10;p2"/>
          <p:cNvSpPr/>
          <p:nvPr/>
        </p:nvSpPr>
        <p:spPr>
          <a:xfrm>
            <a:off x="88800" y="95825"/>
            <a:ext cx="8966400" cy="4952100"/>
          </a:xfrm>
          <a:prstGeom prst="roundRect">
            <a:avLst>
              <a:gd name="adj" fmla="val 5264"/>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 name="Google Shape;11;p2"/>
          <p:cNvCxnSpPr/>
          <p:nvPr/>
        </p:nvCxnSpPr>
        <p:spPr>
          <a:xfrm>
            <a:off x="716700" y="95825"/>
            <a:ext cx="6600" cy="4952100"/>
          </a:xfrm>
          <a:prstGeom prst="straightConnector1">
            <a:avLst/>
          </a:prstGeom>
          <a:noFill/>
          <a:ln w="9525" cap="flat" cmpd="sng">
            <a:solidFill>
              <a:schemeClr val="lt1"/>
            </a:solidFill>
            <a:prstDash val="solid"/>
            <a:round/>
            <a:headEnd type="none" w="med" len="med"/>
            <a:tailEnd type="none" w="med" len="med"/>
          </a:ln>
        </p:spPr>
      </p:cxnSp>
      <p:cxnSp>
        <p:nvCxnSpPr>
          <p:cNvPr id="12" name="Google Shape;12;p2"/>
          <p:cNvCxnSpPr>
            <a:endCxn id="13" idx="0"/>
          </p:cNvCxnSpPr>
          <p:nvPr/>
        </p:nvCxnSpPr>
        <p:spPr>
          <a:xfrm>
            <a:off x="891850" y="4876325"/>
            <a:ext cx="7125600" cy="0"/>
          </a:xfrm>
          <a:prstGeom prst="straightConnector1">
            <a:avLst/>
          </a:prstGeom>
          <a:noFill/>
          <a:ln w="9525" cap="flat" cmpd="sng">
            <a:solidFill>
              <a:schemeClr val="lt1"/>
            </a:solidFill>
            <a:prstDash val="solid"/>
            <a:round/>
            <a:headEnd type="none" w="med" len="med"/>
            <a:tailEnd type="none" w="med" len="med"/>
          </a:ln>
        </p:spPr>
      </p:cxnSp>
      <p:cxnSp>
        <p:nvCxnSpPr>
          <p:cNvPr id="14" name="Google Shape;14;p2"/>
          <p:cNvCxnSpPr>
            <a:stCxn id="15" idx="2"/>
            <a:endCxn id="13" idx="0"/>
          </p:cNvCxnSpPr>
          <p:nvPr/>
        </p:nvCxnSpPr>
        <p:spPr>
          <a:xfrm flipH="1">
            <a:off x="8017450" y="4039975"/>
            <a:ext cx="859200" cy="836400"/>
          </a:xfrm>
          <a:prstGeom prst="straightConnector1">
            <a:avLst/>
          </a:prstGeom>
          <a:noFill/>
          <a:ln w="9525" cap="flat" cmpd="sng">
            <a:solidFill>
              <a:schemeClr val="lt1"/>
            </a:solidFill>
            <a:prstDash val="solid"/>
            <a:round/>
            <a:headEnd type="none" w="med" len="med"/>
            <a:tailEnd type="none" w="med" len="med"/>
          </a:ln>
        </p:spPr>
      </p:cxnSp>
      <p:cxnSp>
        <p:nvCxnSpPr>
          <p:cNvPr id="16" name="Google Shape;16;p2"/>
          <p:cNvCxnSpPr>
            <a:stCxn id="17" idx="3"/>
            <a:endCxn id="18" idx="4"/>
          </p:cNvCxnSpPr>
          <p:nvPr/>
        </p:nvCxnSpPr>
        <p:spPr>
          <a:xfrm>
            <a:off x="1872600" y="267175"/>
            <a:ext cx="6154500" cy="0"/>
          </a:xfrm>
          <a:prstGeom prst="straightConnector1">
            <a:avLst/>
          </a:prstGeom>
          <a:noFill/>
          <a:ln w="9525" cap="flat" cmpd="sng">
            <a:solidFill>
              <a:schemeClr val="lt1"/>
            </a:solidFill>
            <a:prstDash val="solid"/>
            <a:round/>
            <a:headEnd type="none" w="med" len="med"/>
            <a:tailEnd type="none" w="med" len="med"/>
          </a:ln>
        </p:spPr>
      </p:cxnSp>
      <p:cxnSp>
        <p:nvCxnSpPr>
          <p:cNvPr id="19" name="Google Shape;19;p2"/>
          <p:cNvCxnSpPr>
            <a:stCxn id="20" idx="2"/>
            <a:endCxn id="18" idx="4"/>
          </p:cNvCxnSpPr>
          <p:nvPr/>
        </p:nvCxnSpPr>
        <p:spPr>
          <a:xfrm rot="10800000">
            <a:off x="8027050" y="267075"/>
            <a:ext cx="849600" cy="861000"/>
          </a:xfrm>
          <a:prstGeom prst="straightConnector1">
            <a:avLst/>
          </a:prstGeom>
          <a:noFill/>
          <a:ln w="9525" cap="flat" cmpd="sng">
            <a:solidFill>
              <a:schemeClr val="lt1"/>
            </a:solidFill>
            <a:prstDash val="solid"/>
            <a:round/>
            <a:headEnd type="none" w="med" len="med"/>
            <a:tailEnd type="none" w="med" len="med"/>
          </a:ln>
        </p:spPr>
      </p:cxnSp>
      <p:cxnSp>
        <p:nvCxnSpPr>
          <p:cNvPr id="21" name="Google Shape;21;p2"/>
          <p:cNvCxnSpPr>
            <a:stCxn id="20" idx="2"/>
            <a:endCxn id="15" idx="2"/>
          </p:cNvCxnSpPr>
          <p:nvPr/>
        </p:nvCxnSpPr>
        <p:spPr>
          <a:xfrm>
            <a:off x="8876650" y="1128075"/>
            <a:ext cx="0" cy="2911800"/>
          </a:xfrm>
          <a:prstGeom prst="straightConnector1">
            <a:avLst/>
          </a:prstGeom>
          <a:noFill/>
          <a:ln w="9525" cap="flat" cmpd="sng">
            <a:solidFill>
              <a:schemeClr val="lt1"/>
            </a:solidFill>
            <a:prstDash val="solid"/>
            <a:round/>
            <a:headEnd type="none" w="med" len="med"/>
            <a:tailEnd type="none" w="med" len="med"/>
          </a:ln>
        </p:spPr>
      </p:cxnSp>
      <p:sp>
        <p:nvSpPr>
          <p:cNvPr id="22" name="Google Shape;22;p2"/>
          <p:cNvSpPr/>
          <p:nvPr/>
        </p:nvSpPr>
        <p:spPr>
          <a:xfrm flipH="1">
            <a:off x="8220250" y="4219975"/>
            <a:ext cx="656400" cy="656400"/>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7941300" y="95575"/>
            <a:ext cx="171600" cy="1716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8876650" y="1042275"/>
            <a:ext cx="171600" cy="1716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8876650" y="3954175"/>
            <a:ext cx="171600" cy="1716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7931650" y="4876325"/>
            <a:ext cx="171600" cy="1716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rot="-5400000" flipH="1">
            <a:off x="8220250" y="267075"/>
            <a:ext cx="656400" cy="656400"/>
          </a:xfrm>
          <a:prstGeom prst="rtTriangl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txBox="1">
            <a:spLocks noGrp="1"/>
          </p:cNvSpPr>
          <p:nvPr>
            <p:ph type="ctrTitle"/>
          </p:nvPr>
        </p:nvSpPr>
        <p:spPr>
          <a:xfrm>
            <a:off x="1328400" y="1270883"/>
            <a:ext cx="4221600" cy="1296900"/>
          </a:xfrm>
          <a:prstGeom prst="rect">
            <a:avLst/>
          </a:prstGeom>
        </p:spPr>
        <p:txBody>
          <a:bodyPr spcFirstLastPara="1" wrap="square" lIns="91425" tIns="91425" rIns="91425" bIns="91425" anchor="ctr" anchorCtr="0">
            <a:noAutofit/>
          </a:bodyPr>
          <a:lstStyle>
            <a:lvl1pPr lvl="0">
              <a:spcBef>
                <a:spcPts val="0"/>
              </a:spcBef>
              <a:spcAft>
                <a:spcPts val="0"/>
              </a:spcAft>
              <a:buSzPts val="5200"/>
              <a:buNone/>
              <a:defRPr sz="4000">
                <a:solidFill>
                  <a:srgbClr val="B219F6"/>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25" name="Google Shape;25;p2"/>
          <p:cNvSpPr txBox="1">
            <a:spLocks noGrp="1"/>
          </p:cNvSpPr>
          <p:nvPr>
            <p:ph type="subTitle" idx="1"/>
          </p:nvPr>
        </p:nvSpPr>
        <p:spPr>
          <a:xfrm>
            <a:off x="1328400" y="3689525"/>
            <a:ext cx="3909900" cy="366600"/>
          </a:xfrm>
          <a:prstGeom prst="rect">
            <a:avLst/>
          </a:prstGeom>
          <a:solidFill>
            <a:srgbClr val="B219F6"/>
          </a:solidFill>
        </p:spPr>
        <p:txBody>
          <a:bodyPr spcFirstLastPara="1" wrap="square" lIns="91425" tIns="91425" rIns="91425" bIns="91425" anchor="ctr" anchorCtr="0">
            <a:noAutofit/>
          </a:bodyPr>
          <a:lstStyle>
            <a:lvl1pPr lvl="0">
              <a:lnSpc>
                <a:spcPct val="100000"/>
              </a:lnSpc>
              <a:spcBef>
                <a:spcPts val="0"/>
              </a:spcBef>
              <a:spcAft>
                <a:spcPts val="0"/>
              </a:spcAft>
              <a:buSzPts val="2800"/>
              <a:buNone/>
              <a:defRPr sz="1600">
                <a:solidFill>
                  <a:schemeClr val="lt2"/>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p:cSld name="CUSTOM_1_1_1">
    <p:spTree>
      <p:nvGrpSpPr>
        <p:cNvPr id="1" name="Shape 616"/>
        <p:cNvGrpSpPr/>
        <p:nvPr/>
      </p:nvGrpSpPr>
      <p:grpSpPr>
        <a:xfrm>
          <a:off x="0" y="0"/>
          <a:ext cx="0" cy="0"/>
          <a:chOff x="0" y="0"/>
          <a:chExt cx="0" cy="0"/>
        </a:xfrm>
      </p:grpSpPr>
      <p:pic>
        <p:nvPicPr>
          <p:cNvPr id="617" name="Google Shape;617;p32"/>
          <p:cNvPicPr preferRelativeResize="0"/>
          <p:nvPr/>
        </p:nvPicPr>
        <p:blipFill>
          <a:blip r:embed="rId2">
            <a:alphaModFix amt="58000"/>
          </a:blip>
          <a:stretch>
            <a:fillRect/>
          </a:stretch>
        </p:blipFill>
        <p:spPr>
          <a:xfrm>
            <a:off x="0" y="0"/>
            <a:ext cx="9144003" cy="5143501"/>
          </a:xfrm>
          <a:prstGeom prst="rect">
            <a:avLst/>
          </a:prstGeom>
          <a:noFill/>
          <a:ln>
            <a:noFill/>
          </a:ln>
        </p:spPr>
      </p:pic>
      <p:sp>
        <p:nvSpPr>
          <p:cNvPr id="618" name="Google Shape;618;p32"/>
          <p:cNvSpPr/>
          <p:nvPr/>
        </p:nvSpPr>
        <p:spPr>
          <a:xfrm>
            <a:off x="88800" y="95825"/>
            <a:ext cx="8966400" cy="4952100"/>
          </a:xfrm>
          <a:prstGeom prst="roundRect">
            <a:avLst>
              <a:gd name="adj" fmla="val 5264"/>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19" name="Google Shape;619;p32"/>
          <p:cNvCxnSpPr/>
          <p:nvPr/>
        </p:nvCxnSpPr>
        <p:spPr>
          <a:xfrm>
            <a:off x="716700" y="95825"/>
            <a:ext cx="6600" cy="4952100"/>
          </a:xfrm>
          <a:prstGeom prst="straightConnector1">
            <a:avLst/>
          </a:prstGeom>
          <a:noFill/>
          <a:ln w="9525" cap="flat" cmpd="sng">
            <a:solidFill>
              <a:schemeClr val="lt1"/>
            </a:solidFill>
            <a:prstDash val="solid"/>
            <a:round/>
            <a:headEnd type="none" w="med" len="med"/>
            <a:tailEnd type="none" w="med" len="med"/>
          </a:ln>
        </p:spPr>
      </p:cxnSp>
      <p:cxnSp>
        <p:nvCxnSpPr>
          <p:cNvPr id="620" name="Google Shape;620;p32"/>
          <p:cNvCxnSpPr>
            <a:endCxn id="621" idx="0"/>
          </p:cNvCxnSpPr>
          <p:nvPr/>
        </p:nvCxnSpPr>
        <p:spPr>
          <a:xfrm>
            <a:off x="891850" y="4876325"/>
            <a:ext cx="7125600" cy="0"/>
          </a:xfrm>
          <a:prstGeom prst="straightConnector1">
            <a:avLst/>
          </a:prstGeom>
          <a:noFill/>
          <a:ln w="9525" cap="flat" cmpd="sng">
            <a:solidFill>
              <a:schemeClr val="lt1"/>
            </a:solidFill>
            <a:prstDash val="solid"/>
            <a:round/>
            <a:headEnd type="none" w="med" len="med"/>
            <a:tailEnd type="none" w="med" len="med"/>
          </a:ln>
        </p:spPr>
      </p:cxnSp>
      <p:cxnSp>
        <p:nvCxnSpPr>
          <p:cNvPr id="622" name="Google Shape;622;p32"/>
          <p:cNvCxnSpPr>
            <a:stCxn id="623" idx="2"/>
            <a:endCxn id="621" idx="0"/>
          </p:cNvCxnSpPr>
          <p:nvPr/>
        </p:nvCxnSpPr>
        <p:spPr>
          <a:xfrm flipH="1">
            <a:off x="8017450" y="4039975"/>
            <a:ext cx="859200" cy="836400"/>
          </a:xfrm>
          <a:prstGeom prst="straightConnector1">
            <a:avLst/>
          </a:prstGeom>
          <a:noFill/>
          <a:ln w="9525" cap="flat" cmpd="sng">
            <a:solidFill>
              <a:schemeClr val="lt1"/>
            </a:solidFill>
            <a:prstDash val="solid"/>
            <a:round/>
            <a:headEnd type="none" w="med" len="med"/>
            <a:tailEnd type="none" w="med" len="med"/>
          </a:ln>
        </p:spPr>
      </p:cxnSp>
      <p:cxnSp>
        <p:nvCxnSpPr>
          <p:cNvPr id="624" name="Google Shape;624;p32"/>
          <p:cNvCxnSpPr>
            <a:endCxn id="625" idx="4"/>
          </p:cNvCxnSpPr>
          <p:nvPr/>
        </p:nvCxnSpPr>
        <p:spPr>
          <a:xfrm>
            <a:off x="1872600" y="267175"/>
            <a:ext cx="6154500" cy="0"/>
          </a:xfrm>
          <a:prstGeom prst="straightConnector1">
            <a:avLst/>
          </a:prstGeom>
          <a:noFill/>
          <a:ln w="9525" cap="flat" cmpd="sng">
            <a:solidFill>
              <a:schemeClr val="lt1"/>
            </a:solidFill>
            <a:prstDash val="solid"/>
            <a:round/>
            <a:headEnd type="none" w="med" len="med"/>
            <a:tailEnd type="none" w="med" len="med"/>
          </a:ln>
        </p:spPr>
      </p:cxnSp>
      <p:cxnSp>
        <p:nvCxnSpPr>
          <p:cNvPr id="626" name="Google Shape;626;p32"/>
          <p:cNvCxnSpPr>
            <a:stCxn id="627" idx="2"/>
            <a:endCxn id="625" idx="4"/>
          </p:cNvCxnSpPr>
          <p:nvPr/>
        </p:nvCxnSpPr>
        <p:spPr>
          <a:xfrm rot="10800000">
            <a:off x="8027050" y="267075"/>
            <a:ext cx="849600" cy="861000"/>
          </a:xfrm>
          <a:prstGeom prst="straightConnector1">
            <a:avLst/>
          </a:prstGeom>
          <a:noFill/>
          <a:ln w="9525" cap="flat" cmpd="sng">
            <a:solidFill>
              <a:schemeClr val="lt1"/>
            </a:solidFill>
            <a:prstDash val="solid"/>
            <a:round/>
            <a:headEnd type="none" w="med" len="med"/>
            <a:tailEnd type="none" w="med" len="med"/>
          </a:ln>
        </p:spPr>
      </p:cxnSp>
      <p:cxnSp>
        <p:nvCxnSpPr>
          <p:cNvPr id="628" name="Google Shape;628;p32"/>
          <p:cNvCxnSpPr>
            <a:stCxn id="627" idx="2"/>
            <a:endCxn id="623" idx="2"/>
          </p:cNvCxnSpPr>
          <p:nvPr/>
        </p:nvCxnSpPr>
        <p:spPr>
          <a:xfrm>
            <a:off x="8876650" y="1128075"/>
            <a:ext cx="0" cy="2911800"/>
          </a:xfrm>
          <a:prstGeom prst="straightConnector1">
            <a:avLst/>
          </a:prstGeom>
          <a:noFill/>
          <a:ln w="9525" cap="flat" cmpd="sng">
            <a:solidFill>
              <a:schemeClr val="lt1"/>
            </a:solidFill>
            <a:prstDash val="solid"/>
            <a:round/>
            <a:headEnd type="none" w="med" len="med"/>
            <a:tailEnd type="none" w="med" len="med"/>
          </a:ln>
        </p:spPr>
      </p:cxnSp>
      <p:sp>
        <p:nvSpPr>
          <p:cNvPr id="629" name="Google Shape;629;p32"/>
          <p:cNvSpPr/>
          <p:nvPr/>
        </p:nvSpPr>
        <p:spPr>
          <a:xfrm flipH="1">
            <a:off x="8220250" y="4219975"/>
            <a:ext cx="656400" cy="656400"/>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2"/>
          <p:cNvSpPr/>
          <p:nvPr/>
        </p:nvSpPr>
        <p:spPr>
          <a:xfrm>
            <a:off x="7941300" y="95575"/>
            <a:ext cx="171600" cy="1716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2"/>
          <p:cNvSpPr/>
          <p:nvPr/>
        </p:nvSpPr>
        <p:spPr>
          <a:xfrm>
            <a:off x="8876650" y="1042275"/>
            <a:ext cx="171600" cy="1716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2"/>
          <p:cNvSpPr/>
          <p:nvPr/>
        </p:nvSpPr>
        <p:spPr>
          <a:xfrm>
            <a:off x="8876650" y="3954175"/>
            <a:ext cx="171600" cy="1716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2"/>
          <p:cNvSpPr/>
          <p:nvPr/>
        </p:nvSpPr>
        <p:spPr>
          <a:xfrm>
            <a:off x="7931650" y="4876325"/>
            <a:ext cx="171600" cy="1716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2"/>
          <p:cNvSpPr/>
          <p:nvPr/>
        </p:nvSpPr>
        <p:spPr>
          <a:xfrm rot="-5400000" flipH="1">
            <a:off x="8220250" y="267075"/>
            <a:ext cx="656400" cy="656400"/>
          </a:xfrm>
          <a:prstGeom prst="rtTriangl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2"/>
          <p:cNvSpPr txBox="1">
            <a:spLocks noGrp="1"/>
          </p:cNvSpPr>
          <p:nvPr>
            <p:ph type="title"/>
          </p:nvPr>
        </p:nvSpPr>
        <p:spPr>
          <a:xfrm>
            <a:off x="1329250" y="2814813"/>
            <a:ext cx="3031800" cy="13191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2500"/>
            </a:lvl1pPr>
            <a:lvl2pPr lvl="1" rtl="0">
              <a:lnSpc>
                <a:spcPct val="100000"/>
              </a:lnSpc>
              <a:spcBef>
                <a:spcPts val="0"/>
              </a:spcBef>
              <a:spcAft>
                <a:spcPts val="0"/>
              </a:spcAft>
              <a:buSzPts val="2800"/>
              <a:buNone/>
              <a:defRPr/>
            </a:lvl2pPr>
            <a:lvl3pPr lvl="2" rtl="0">
              <a:lnSpc>
                <a:spcPct val="100000"/>
              </a:lnSpc>
              <a:spcBef>
                <a:spcPts val="0"/>
              </a:spcBef>
              <a:spcAft>
                <a:spcPts val="0"/>
              </a:spcAft>
              <a:buSzPts val="2800"/>
              <a:buNone/>
              <a:defRPr/>
            </a:lvl3pPr>
            <a:lvl4pPr lvl="3" rtl="0">
              <a:lnSpc>
                <a:spcPct val="100000"/>
              </a:lnSpc>
              <a:spcBef>
                <a:spcPts val="0"/>
              </a:spcBef>
              <a:spcAft>
                <a:spcPts val="0"/>
              </a:spcAft>
              <a:buSzPts val="2800"/>
              <a:buNone/>
              <a:defRPr/>
            </a:lvl4pPr>
            <a:lvl5pPr lvl="4" rtl="0">
              <a:lnSpc>
                <a:spcPct val="100000"/>
              </a:lnSpc>
              <a:spcBef>
                <a:spcPts val="0"/>
              </a:spcBef>
              <a:spcAft>
                <a:spcPts val="0"/>
              </a:spcAft>
              <a:buSzPts val="2800"/>
              <a:buNone/>
              <a:defRPr/>
            </a:lvl5pPr>
            <a:lvl6pPr lvl="5" rtl="0">
              <a:lnSpc>
                <a:spcPct val="100000"/>
              </a:lnSpc>
              <a:spcBef>
                <a:spcPts val="0"/>
              </a:spcBef>
              <a:spcAft>
                <a:spcPts val="0"/>
              </a:spcAft>
              <a:buSzPts val="2800"/>
              <a:buNone/>
              <a:defRPr/>
            </a:lvl6pPr>
            <a:lvl7pPr lvl="6" rtl="0">
              <a:lnSpc>
                <a:spcPct val="100000"/>
              </a:lnSpc>
              <a:spcBef>
                <a:spcPts val="0"/>
              </a:spcBef>
              <a:spcAft>
                <a:spcPts val="0"/>
              </a:spcAft>
              <a:buSzPts val="2800"/>
              <a:buNone/>
              <a:defRPr/>
            </a:lvl7pPr>
            <a:lvl8pPr lvl="7" rtl="0">
              <a:lnSpc>
                <a:spcPct val="100000"/>
              </a:lnSpc>
              <a:spcBef>
                <a:spcPts val="0"/>
              </a:spcBef>
              <a:spcAft>
                <a:spcPts val="0"/>
              </a:spcAft>
              <a:buSzPts val="2800"/>
              <a:buNone/>
              <a:defRPr/>
            </a:lvl8pPr>
            <a:lvl9pPr lvl="8" rtl="0">
              <a:lnSpc>
                <a:spcPct val="100000"/>
              </a:lnSpc>
              <a:spcBef>
                <a:spcPts val="0"/>
              </a:spcBef>
              <a:spcAft>
                <a:spcPts val="0"/>
              </a:spcAft>
              <a:buSzPts val="2800"/>
              <a:buNone/>
              <a:defRPr/>
            </a:lvl9pPr>
          </a:lstStyle>
          <a:p>
            <a:endParaRPr/>
          </a:p>
        </p:txBody>
      </p:sp>
      <p:sp>
        <p:nvSpPr>
          <p:cNvPr id="632" name="Google Shape;632;p32"/>
          <p:cNvSpPr txBox="1">
            <a:spLocks noGrp="1"/>
          </p:cNvSpPr>
          <p:nvPr>
            <p:ph type="subTitle" idx="1"/>
          </p:nvPr>
        </p:nvSpPr>
        <p:spPr>
          <a:xfrm>
            <a:off x="4513875" y="2814813"/>
            <a:ext cx="3612300" cy="13191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Darker Grotesque Medium"/>
              <a:buNone/>
              <a:defRPr/>
            </a:lvl1pPr>
            <a:lvl2pPr lvl="1" algn="ctr" rtl="0">
              <a:lnSpc>
                <a:spcPct val="100000"/>
              </a:lnSpc>
              <a:spcBef>
                <a:spcPts val="0"/>
              </a:spcBef>
              <a:spcAft>
                <a:spcPts val="0"/>
              </a:spcAft>
              <a:buSzPts val="1400"/>
              <a:buFont typeface="Darker Grotesque Medium"/>
              <a:buNone/>
              <a:defRPr>
                <a:latin typeface="Darker Grotesque Medium"/>
                <a:ea typeface="Darker Grotesque Medium"/>
                <a:cs typeface="Darker Grotesque Medium"/>
                <a:sym typeface="Darker Grotesque Medium"/>
              </a:defRPr>
            </a:lvl2pPr>
            <a:lvl3pPr lvl="2" algn="ctr" rtl="0">
              <a:lnSpc>
                <a:spcPct val="100000"/>
              </a:lnSpc>
              <a:spcBef>
                <a:spcPts val="0"/>
              </a:spcBef>
              <a:spcAft>
                <a:spcPts val="0"/>
              </a:spcAft>
              <a:buSzPts val="1400"/>
              <a:buFont typeface="Darker Grotesque Medium"/>
              <a:buNone/>
              <a:defRPr>
                <a:latin typeface="Darker Grotesque Medium"/>
                <a:ea typeface="Darker Grotesque Medium"/>
                <a:cs typeface="Darker Grotesque Medium"/>
                <a:sym typeface="Darker Grotesque Medium"/>
              </a:defRPr>
            </a:lvl3pPr>
            <a:lvl4pPr lvl="3" algn="ctr" rtl="0">
              <a:lnSpc>
                <a:spcPct val="100000"/>
              </a:lnSpc>
              <a:spcBef>
                <a:spcPts val="0"/>
              </a:spcBef>
              <a:spcAft>
                <a:spcPts val="0"/>
              </a:spcAft>
              <a:buSzPts val="1400"/>
              <a:buFont typeface="Darker Grotesque Medium"/>
              <a:buNone/>
              <a:defRPr>
                <a:latin typeface="Darker Grotesque Medium"/>
                <a:ea typeface="Darker Grotesque Medium"/>
                <a:cs typeface="Darker Grotesque Medium"/>
                <a:sym typeface="Darker Grotesque Medium"/>
              </a:defRPr>
            </a:lvl4pPr>
            <a:lvl5pPr lvl="4" algn="ctr" rtl="0">
              <a:lnSpc>
                <a:spcPct val="100000"/>
              </a:lnSpc>
              <a:spcBef>
                <a:spcPts val="0"/>
              </a:spcBef>
              <a:spcAft>
                <a:spcPts val="0"/>
              </a:spcAft>
              <a:buSzPts val="1400"/>
              <a:buFont typeface="Darker Grotesque Medium"/>
              <a:buNone/>
              <a:defRPr>
                <a:latin typeface="Darker Grotesque Medium"/>
                <a:ea typeface="Darker Grotesque Medium"/>
                <a:cs typeface="Darker Grotesque Medium"/>
                <a:sym typeface="Darker Grotesque Medium"/>
              </a:defRPr>
            </a:lvl5pPr>
            <a:lvl6pPr lvl="5" algn="ctr" rtl="0">
              <a:lnSpc>
                <a:spcPct val="100000"/>
              </a:lnSpc>
              <a:spcBef>
                <a:spcPts val="0"/>
              </a:spcBef>
              <a:spcAft>
                <a:spcPts val="0"/>
              </a:spcAft>
              <a:buSzPts val="1400"/>
              <a:buFont typeface="Darker Grotesque Medium"/>
              <a:buNone/>
              <a:defRPr>
                <a:latin typeface="Darker Grotesque Medium"/>
                <a:ea typeface="Darker Grotesque Medium"/>
                <a:cs typeface="Darker Grotesque Medium"/>
                <a:sym typeface="Darker Grotesque Medium"/>
              </a:defRPr>
            </a:lvl6pPr>
            <a:lvl7pPr lvl="6" algn="ctr" rtl="0">
              <a:lnSpc>
                <a:spcPct val="100000"/>
              </a:lnSpc>
              <a:spcBef>
                <a:spcPts val="0"/>
              </a:spcBef>
              <a:spcAft>
                <a:spcPts val="0"/>
              </a:spcAft>
              <a:buSzPts val="1400"/>
              <a:buFont typeface="Darker Grotesque Medium"/>
              <a:buNone/>
              <a:defRPr>
                <a:latin typeface="Darker Grotesque Medium"/>
                <a:ea typeface="Darker Grotesque Medium"/>
                <a:cs typeface="Darker Grotesque Medium"/>
                <a:sym typeface="Darker Grotesque Medium"/>
              </a:defRPr>
            </a:lvl7pPr>
            <a:lvl8pPr lvl="7" algn="ctr" rtl="0">
              <a:lnSpc>
                <a:spcPct val="100000"/>
              </a:lnSpc>
              <a:spcBef>
                <a:spcPts val="0"/>
              </a:spcBef>
              <a:spcAft>
                <a:spcPts val="0"/>
              </a:spcAft>
              <a:buSzPts val="1400"/>
              <a:buFont typeface="Darker Grotesque Medium"/>
              <a:buNone/>
              <a:defRPr>
                <a:latin typeface="Darker Grotesque Medium"/>
                <a:ea typeface="Darker Grotesque Medium"/>
                <a:cs typeface="Darker Grotesque Medium"/>
                <a:sym typeface="Darker Grotesque Medium"/>
              </a:defRPr>
            </a:lvl8pPr>
            <a:lvl9pPr lvl="8" algn="ctr" rtl="0">
              <a:lnSpc>
                <a:spcPct val="100000"/>
              </a:lnSpc>
              <a:spcBef>
                <a:spcPts val="0"/>
              </a:spcBef>
              <a:spcAft>
                <a:spcPts val="0"/>
              </a:spcAft>
              <a:buSzPts val="1400"/>
              <a:buFont typeface="Darker Grotesque Medium"/>
              <a:buNone/>
              <a:defRPr>
                <a:latin typeface="Darker Grotesque Medium"/>
                <a:ea typeface="Darker Grotesque Medium"/>
                <a:cs typeface="Darker Grotesque Medium"/>
                <a:sym typeface="Darker Grotesque Medium"/>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1">
  <p:cSld name="CUSTOM_1_1_1_1">
    <p:spTree>
      <p:nvGrpSpPr>
        <p:cNvPr id="1" name="Shape 633"/>
        <p:cNvGrpSpPr/>
        <p:nvPr/>
      </p:nvGrpSpPr>
      <p:grpSpPr>
        <a:xfrm>
          <a:off x="0" y="0"/>
          <a:ext cx="0" cy="0"/>
          <a:chOff x="0" y="0"/>
          <a:chExt cx="0" cy="0"/>
        </a:xfrm>
      </p:grpSpPr>
      <p:pic>
        <p:nvPicPr>
          <p:cNvPr id="634" name="Google Shape;634;p33"/>
          <p:cNvPicPr preferRelativeResize="0"/>
          <p:nvPr/>
        </p:nvPicPr>
        <p:blipFill>
          <a:blip r:embed="rId2">
            <a:alphaModFix amt="58000"/>
          </a:blip>
          <a:stretch>
            <a:fillRect/>
          </a:stretch>
        </p:blipFill>
        <p:spPr>
          <a:xfrm>
            <a:off x="0" y="0"/>
            <a:ext cx="9144003" cy="5143501"/>
          </a:xfrm>
          <a:prstGeom prst="rect">
            <a:avLst/>
          </a:prstGeom>
          <a:noFill/>
          <a:ln>
            <a:noFill/>
          </a:ln>
        </p:spPr>
      </p:pic>
      <p:sp>
        <p:nvSpPr>
          <p:cNvPr id="635" name="Google Shape;635;p33"/>
          <p:cNvSpPr/>
          <p:nvPr/>
        </p:nvSpPr>
        <p:spPr>
          <a:xfrm>
            <a:off x="88800" y="95825"/>
            <a:ext cx="8966400" cy="4952100"/>
          </a:xfrm>
          <a:prstGeom prst="roundRect">
            <a:avLst>
              <a:gd name="adj" fmla="val 5264"/>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36" name="Google Shape;636;p33"/>
          <p:cNvCxnSpPr/>
          <p:nvPr/>
        </p:nvCxnSpPr>
        <p:spPr>
          <a:xfrm>
            <a:off x="716700" y="95825"/>
            <a:ext cx="6600" cy="4952100"/>
          </a:xfrm>
          <a:prstGeom prst="straightConnector1">
            <a:avLst/>
          </a:prstGeom>
          <a:noFill/>
          <a:ln w="9525" cap="flat" cmpd="sng">
            <a:solidFill>
              <a:schemeClr val="lt1"/>
            </a:solidFill>
            <a:prstDash val="solid"/>
            <a:round/>
            <a:headEnd type="none" w="med" len="med"/>
            <a:tailEnd type="none" w="med" len="med"/>
          </a:ln>
        </p:spPr>
      </p:cxnSp>
      <p:cxnSp>
        <p:nvCxnSpPr>
          <p:cNvPr id="637" name="Google Shape;637;p33"/>
          <p:cNvCxnSpPr>
            <a:endCxn id="638" idx="0"/>
          </p:cNvCxnSpPr>
          <p:nvPr/>
        </p:nvCxnSpPr>
        <p:spPr>
          <a:xfrm>
            <a:off x="891850" y="4876325"/>
            <a:ext cx="7125600" cy="0"/>
          </a:xfrm>
          <a:prstGeom prst="straightConnector1">
            <a:avLst/>
          </a:prstGeom>
          <a:noFill/>
          <a:ln w="9525" cap="flat" cmpd="sng">
            <a:solidFill>
              <a:schemeClr val="lt1"/>
            </a:solidFill>
            <a:prstDash val="solid"/>
            <a:round/>
            <a:headEnd type="none" w="med" len="med"/>
            <a:tailEnd type="none" w="med" len="med"/>
          </a:ln>
        </p:spPr>
      </p:cxnSp>
      <p:cxnSp>
        <p:nvCxnSpPr>
          <p:cNvPr id="639" name="Google Shape;639;p33"/>
          <p:cNvCxnSpPr>
            <a:stCxn id="640" idx="2"/>
            <a:endCxn id="638" idx="0"/>
          </p:cNvCxnSpPr>
          <p:nvPr/>
        </p:nvCxnSpPr>
        <p:spPr>
          <a:xfrm flipH="1">
            <a:off x="8017450" y="4039975"/>
            <a:ext cx="859200" cy="836400"/>
          </a:xfrm>
          <a:prstGeom prst="straightConnector1">
            <a:avLst/>
          </a:prstGeom>
          <a:noFill/>
          <a:ln w="9525" cap="flat" cmpd="sng">
            <a:solidFill>
              <a:schemeClr val="lt1"/>
            </a:solidFill>
            <a:prstDash val="solid"/>
            <a:round/>
            <a:headEnd type="none" w="med" len="med"/>
            <a:tailEnd type="none" w="med" len="med"/>
          </a:ln>
        </p:spPr>
      </p:cxnSp>
      <p:cxnSp>
        <p:nvCxnSpPr>
          <p:cNvPr id="641" name="Google Shape;641;p33"/>
          <p:cNvCxnSpPr>
            <a:endCxn id="642" idx="4"/>
          </p:cNvCxnSpPr>
          <p:nvPr/>
        </p:nvCxnSpPr>
        <p:spPr>
          <a:xfrm>
            <a:off x="1872600" y="267175"/>
            <a:ext cx="6154500" cy="0"/>
          </a:xfrm>
          <a:prstGeom prst="straightConnector1">
            <a:avLst/>
          </a:prstGeom>
          <a:noFill/>
          <a:ln w="9525" cap="flat" cmpd="sng">
            <a:solidFill>
              <a:schemeClr val="lt1"/>
            </a:solidFill>
            <a:prstDash val="solid"/>
            <a:round/>
            <a:headEnd type="none" w="med" len="med"/>
            <a:tailEnd type="none" w="med" len="med"/>
          </a:ln>
        </p:spPr>
      </p:cxnSp>
      <p:cxnSp>
        <p:nvCxnSpPr>
          <p:cNvPr id="643" name="Google Shape;643;p33"/>
          <p:cNvCxnSpPr>
            <a:stCxn id="644" idx="2"/>
            <a:endCxn id="642" idx="4"/>
          </p:cNvCxnSpPr>
          <p:nvPr/>
        </p:nvCxnSpPr>
        <p:spPr>
          <a:xfrm rot="10800000">
            <a:off x="8027050" y="267075"/>
            <a:ext cx="849600" cy="861000"/>
          </a:xfrm>
          <a:prstGeom prst="straightConnector1">
            <a:avLst/>
          </a:prstGeom>
          <a:noFill/>
          <a:ln w="9525" cap="flat" cmpd="sng">
            <a:solidFill>
              <a:schemeClr val="lt1"/>
            </a:solidFill>
            <a:prstDash val="solid"/>
            <a:round/>
            <a:headEnd type="none" w="med" len="med"/>
            <a:tailEnd type="none" w="med" len="med"/>
          </a:ln>
        </p:spPr>
      </p:cxnSp>
      <p:cxnSp>
        <p:nvCxnSpPr>
          <p:cNvPr id="645" name="Google Shape;645;p33"/>
          <p:cNvCxnSpPr>
            <a:stCxn id="644" idx="2"/>
            <a:endCxn id="640" idx="2"/>
          </p:cNvCxnSpPr>
          <p:nvPr/>
        </p:nvCxnSpPr>
        <p:spPr>
          <a:xfrm>
            <a:off x="8876650" y="1128075"/>
            <a:ext cx="0" cy="2911800"/>
          </a:xfrm>
          <a:prstGeom prst="straightConnector1">
            <a:avLst/>
          </a:prstGeom>
          <a:noFill/>
          <a:ln w="9525" cap="flat" cmpd="sng">
            <a:solidFill>
              <a:schemeClr val="lt1"/>
            </a:solidFill>
            <a:prstDash val="solid"/>
            <a:round/>
            <a:headEnd type="none" w="med" len="med"/>
            <a:tailEnd type="none" w="med" len="med"/>
          </a:ln>
        </p:spPr>
      </p:cxnSp>
      <p:sp>
        <p:nvSpPr>
          <p:cNvPr id="646" name="Google Shape;646;p33"/>
          <p:cNvSpPr/>
          <p:nvPr/>
        </p:nvSpPr>
        <p:spPr>
          <a:xfrm flipH="1">
            <a:off x="8220250" y="4219975"/>
            <a:ext cx="656400" cy="656400"/>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3"/>
          <p:cNvSpPr/>
          <p:nvPr/>
        </p:nvSpPr>
        <p:spPr>
          <a:xfrm>
            <a:off x="7941300" y="95575"/>
            <a:ext cx="171600" cy="1716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3"/>
          <p:cNvSpPr/>
          <p:nvPr/>
        </p:nvSpPr>
        <p:spPr>
          <a:xfrm>
            <a:off x="8876650" y="1042275"/>
            <a:ext cx="171600" cy="1716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3"/>
          <p:cNvSpPr/>
          <p:nvPr/>
        </p:nvSpPr>
        <p:spPr>
          <a:xfrm>
            <a:off x="8876650" y="3954175"/>
            <a:ext cx="171600" cy="1716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3"/>
          <p:cNvSpPr/>
          <p:nvPr/>
        </p:nvSpPr>
        <p:spPr>
          <a:xfrm>
            <a:off x="7931650" y="4876325"/>
            <a:ext cx="171600" cy="1716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3"/>
          <p:cNvSpPr/>
          <p:nvPr/>
        </p:nvSpPr>
        <p:spPr>
          <a:xfrm rot="-5400000" flipH="1">
            <a:off x="8220250" y="267075"/>
            <a:ext cx="656400" cy="656400"/>
          </a:xfrm>
          <a:prstGeom prst="rtTriangl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3"/>
          <p:cNvSpPr txBox="1">
            <a:spLocks noGrp="1"/>
          </p:cNvSpPr>
          <p:nvPr>
            <p:ph type="title"/>
          </p:nvPr>
        </p:nvSpPr>
        <p:spPr>
          <a:xfrm>
            <a:off x="4470588" y="1793350"/>
            <a:ext cx="3190200" cy="941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1800"/>
            </a:lvl1pPr>
            <a:lvl2pPr lvl="1" rtl="0">
              <a:lnSpc>
                <a:spcPct val="100000"/>
              </a:lnSpc>
              <a:spcBef>
                <a:spcPts val="0"/>
              </a:spcBef>
              <a:spcAft>
                <a:spcPts val="0"/>
              </a:spcAft>
              <a:buSzPts val="2800"/>
              <a:buNone/>
              <a:defRPr/>
            </a:lvl2pPr>
            <a:lvl3pPr lvl="2" rtl="0">
              <a:lnSpc>
                <a:spcPct val="100000"/>
              </a:lnSpc>
              <a:spcBef>
                <a:spcPts val="0"/>
              </a:spcBef>
              <a:spcAft>
                <a:spcPts val="0"/>
              </a:spcAft>
              <a:buSzPts val="2800"/>
              <a:buNone/>
              <a:defRPr/>
            </a:lvl3pPr>
            <a:lvl4pPr lvl="3" rtl="0">
              <a:lnSpc>
                <a:spcPct val="100000"/>
              </a:lnSpc>
              <a:spcBef>
                <a:spcPts val="0"/>
              </a:spcBef>
              <a:spcAft>
                <a:spcPts val="0"/>
              </a:spcAft>
              <a:buSzPts val="2800"/>
              <a:buNone/>
              <a:defRPr/>
            </a:lvl4pPr>
            <a:lvl5pPr lvl="4" rtl="0">
              <a:lnSpc>
                <a:spcPct val="100000"/>
              </a:lnSpc>
              <a:spcBef>
                <a:spcPts val="0"/>
              </a:spcBef>
              <a:spcAft>
                <a:spcPts val="0"/>
              </a:spcAft>
              <a:buSzPts val="2800"/>
              <a:buNone/>
              <a:defRPr/>
            </a:lvl5pPr>
            <a:lvl6pPr lvl="5" rtl="0">
              <a:lnSpc>
                <a:spcPct val="100000"/>
              </a:lnSpc>
              <a:spcBef>
                <a:spcPts val="0"/>
              </a:spcBef>
              <a:spcAft>
                <a:spcPts val="0"/>
              </a:spcAft>
              <a:buSzPts val="2800"/>
              <a:buNone/>
              <a:defRPr/>
            </a:lvl6pPr>
            <a:lvl7pPr lvl="6" rtl="0">
              <a:lnSpc>
                <a:spcPct val="100000"/>
              </a:lnSpc>
              <a:spcBef>
                <a:spcPts val="0"/>
              </a:spcBef>
              <a:spcAft>
                <a:spcPts val="0"/>
              </a:spcAft>
              <a:buSzPts val="2800"/>
              <a:buNone/>
              <a:defRPr/>
            </a:lvl7pPr>
            <a:lvl8pPr lvl="7" rtl="0">
              <a:lnSpc>
                <a:spcPct val="100000"/>
              </a:lnSpc>
              <a:spcBef>
                <a:spcPts val="0"/>
              </a:spcBef>
              <a:spcAft>
                <a:spcPts val="0"/>
              </a:spcAft>
              <a:buSzPts val="2800"/>
              <a:buNone/>
              <a:defRPr/>
            </a:lvl8pPr>
            <a:lvl9pPr lvl="8" rtl="0">
              <a:lnSpc>
                <a:spcPct val="100000"/>
              </a:lnSpc>
              <a:spcBef>
                <a:spcPts val="0"/>
              </a:spcBef>
              <a:spcAft>
                <a:spcPts val="0"/>
              </a:spcAft>
              <a:buSzPts val="2800"/>
              <a:buNone/>
              <a:defRPr/>
            </a:lvl9pPr>
          </a:lstStyle>
          <a:p>
            <a:endParaRPr/>
          </a:p>
        </p:txBody>
      </p:sp>
      <p:sp>
        <p:nvSpPr>
          <p:cNvPr id="649" name="Google Shape;649;p33"/>
          <p:cNvSpPr txBox="1">
            <a:spLocks noGrp="1"/>
          </p:cNvSpPr>
          <p:nvPr>
            <p:ph type="subTitle" idx="1"/>
          </p:nvPr>
        </p:nvSpPr>
        <p:spPr>
          <a:xfrm>
            <a:off x="4471038" y="2734750"/>
            <a:ext cx="3189300" cy="9414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Darker Grotesque Medium"/>
              <a:buNone/>
              <a:defRPr/>
            </a:lvl1pPr>
            <a:lvl2pPr lvl="1" algn="ctr" rtl="0">
              <a:lnSpc>
                <a:spcPct val="100000"/>
              </a:lnSpc>
              <a:spcBef>
                <a:spcPts val="0"/>
              </a:spcBef>
              <a:spcAft>
                <a:spcPts val="0"/>
              </a:spcAft>
              <a:buSzPts val="1400"/>
              <a:buFont typeface="Darker Grotesque Medium"/>
              <a:buNone/>
              <a:defRPr>
                <a:latin typeface="Darker Grotesque Medium"/>
                <a:ea typeface="Darker Grotesque Medium"/>
                <a:cs typeface="Darker Grotesque Medium"/>
                <a:sym typeface="Darker Grotesque Medium"/>
              </a:defRPr>
            </a:lvl2pPr>
            <a:lvl3pPr lvl="2" algn="ctr" rtl="0">
              <a:lnSpc>
                <a:spcPct val="100000"/>
              </a:lnSpc>
              <a:spcBef>
                <a:spcPts val="0"/>
              </a:spcBef>
              <a:spcAft>
                <a:spcPts val="0"/>
              </a:spcAft>
              <a:buSzPts val="1400"/>
              <a:buFont typeface="Darker Grotesque Medium"/>
              <a:buNone/>
              <a:defRPr>
                <a:latin typeface="Darker Grotesque Medium"/>
                <a:ea typeface="Darker Grotesque Medium"/>
                <a:cs typeface="Darker Grotesque Medium"/>
                <a:sym typeface="Darker Grotesque Medium"/>
              </a:defRPr>
            </a:lvl3pPr>
            <a:lvl4pPr lvl="3" algn="ctr" rtl="0">
              <a:lnSpc>
                <a:spcPct val="100000"/>
              </a:lnSpc>
              <a:spcBef>
                <a:spcPts val="0"/>
              </a:spcBef>
              <a:spcAft>
                <a:spcPts val="0"/>
              </a:spcAft>
              <a:buSzPts val="1400"/>
              <a:buFont typeface="Darker Grotesque Medium"/>
              <a:buNone/>
              <a:defRPr>
                <a:latin typeface="Darker Grotesque Medium"/>
                <a:ea typeface="Darker Grotesque Medium"/>
                <a:cs typeface="Darker Grotesque Medium"/>
                <a:sym typeface="Darker Grotesque Medium"/>
              </a:defRPr>
            </a:lvl4pPr>
            <a:lvl5pPr lvl="4" algn="ctr" rtl="0">
              <a:lnSpc>
                <a:spcPct val="100000"/>
              </a:lnSpc>
              <a:spcBef>
                <a:spcPts val="0"/>
              </a:spcBef>
              <a:spcAft>
                <a:spcPts val="0"/>
              </a:spcAft>
              <a:buSzPts val="1400"/>
              <a:buFont typeface="Darker Grotesque Medium"/>
              <a:buNone/>
              <a:defRPr>
                <a:latin typeface="Darker Grotesque Medium"/>
                <a:ea typeface="Darker Grotesque Medium"/>
                <a:cs typeface="Darker Grotesque Medium"/>
                <a:sym typeface="Darker Grotesque Medium"/>
              </a:defRPr>
            </a:lvl5pPr>
            <a:lvl6pPr lvl="5" algn="ctr" rtl="0">
              <a:lnSpc>
                <a:spcPct val="100000"/>
              </a:lnSpc>
              <a:spcBef>
                <a:spcPts val="0"/>
              </a:spcBef>
              <a:spcAft>
                <a:spcPts val="0"/>
              </a:spcAft>
              <a:buSzPts val="1400"/>
              <a:buFont typeface="Darker Grotesque Medium"/>
              <a:buNone/>
              <a:defRPr>
                <a:latin typeface="Darker Grotesque Medium"/>
                <a:ea typeface="Darker Grotesque Medium"/>
                <a:cs typeface="Darker Grotesque Medium"/>
                <a:sym typeface="Darker Grotesque Medium"/>
              </a:defRPr>
            </a:lvl6pPr>
            <a:lvl7pPr lvl="6" algn="ctr" rtl="0">
              <a:lnSpc>
                <a:spcPct val="100000"/>
              </a:lnSpc>
              <a:spcBef>
                <a:spcPts val="0"/>
              </a:spcBef>
              <a:spcAft>
                <a:spcPts val="0"/>
              </a:spcAft>
              <a:buSzPts val="1400"/>
              <a:buFont typeface="Darker Grotesque Medium"/>
              <a:buNone/>
              <a:defRPr>
                <a:latin typeface="Darker Grotesque Medium"/>
                <a:ea typeface="Darker Grotesque Medium"/>
                <a:cs typeface="Darker Grotesque Medium"/>
                <a:sym typeface="Darker Grotesque Medium"/>
              </a:defRPr>
            </a:lvl7pPr>
            <a:lvl8pPr lvl="7" algn="ctr" rtl="0">
              <a:lnSpc>
                <a:spcPct val="100000"/>
              </a:lnSpc>
              <a:spcBef>
                <a:spcPts val="0"/>
              </a:spcBef>
              <a:spcAft>
                <a:spcPts val="0"/>
              </a:spcAft>
              <a:buSzPts val="1400"/>
              <a:buFont typeface="Darker Grotesque Medium"/>
              <a:buNone/>
              <a:defRPr>
                <a:latin typeface="Darker Grotesque Medium"/>
                <a:ea typeface="Darker Grotesque Medium"/>
                <a:cs typeface="Darker Grotesque Medium"/>
                <a:sym typeface="Darker Grotesque Medium"/>
              </a:defRPr>
            </a:lvl8pPr>
            <a:lvl9pPr lvl="8" algn="ctr" rtl="0">
              <a:lnSpc>
                <a:spcPct val="100000"/>
              </a:lnSpc>
              <a:spcBef>
                <a:spcPts val="0"/>
              </a:spcBef>
              <a:spcAft>
                <a:spcPts val="0"/>
              </a:spcAft>
              <a:buSzPts val="1400"/>
              <a:buFont typeface="Darker Grotesque Medium"/>
              <a:buNone/>
              <a:defRPr>
                <a:latin typeface="Darker Grotesque Medium"/>
                <a:ea typeface="Darker Grotesque Medium"/>
                <a:cs typeface="Darker Grotesque Medium"/>
                <a:sym typeface="Darker Grotesque Medium"/>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CUSTOM_1_1_1_1_1_1_1">
    <p:spTree>
      <p:nvGrpSpPr>
        <p:cNvPr id="1" name="Shape 721"/>
        <p:cNvGrpSpPr/>
        <p:nvPr/>
      </p:nvGrpSpPr>
      <p:grpSpPr>
        <a:xfrm>
          <a:off x="0" y="0"/>
          <a:ext cx="0" cy="0"/>
          <a:chOff x="0" y="0"/>
          <a:chExt cx="0" cy="0"/>
        </a:xfrm>
      </p:grpSpPr>
      <p:pic>
        <p:nvPicPr>
          <p:cNvPr id="722" name="Google Shape;722;p38"/>
          <p:cNvPicPr preferRelativeResize="0"/>
          <p:nvPr/>
        </p:nvPicPr>
        <p:blipFill>
          <a:blip r:embed="rId2">
            <a:alphaModFix amt="58000"/>
          </a:blip>
          <a:stretch>
            <a:fillRect/>
          </a:stretch>
        </p:blipFill>
        <p:spPr>
          <a:xfrm>
            <a:off x="0" y="0"/>
            <a:ext cx="9144003" cy="5143501"/>
          </a:xfrm>
          <a:prstGeom prst="rect">
            <a:avLst/>
          </a:prstGeom>
          <a:noFill/>
          <a:ln>
            <a:noFill/>
          </a:ln>
        </p:spPr>
      </p:pic>
      <p:sp>
        <p:nvSpPr>
          <p:cNvPr id="723" name="Google Shape;723;p38"/>
          <p:cNvSpPr/>
          <p:nvPr/>
        </p:nvSpPr>
        <p:spPr>
          <a:xfrm>
            <a:off x="88800" y="95825"/>
            <a:ext cx="8966400" cy="4952100"/>
          </a:xfrm>
          <a:prstGeom prst="roundRect">
            <a:avLst>
              <a:gd name="adj" fmla="val 5264"/>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24" name="Google Shape;724;p38"/>
          <p:cNvCxnSpPr/>
          <p:nvPr/>
        </p:nvCxnSpPr>
        <p:spPr>
          <a:xfrm>
            <a:off x="716700" y="95825"/>
            <a:ext cx="6600" cy="4952100"/>
          </a:xfrm>
          <a:prstGeom prst="straightConnector1">
            <a:avLst/>
          </a:prstGeom>
          <a:noFill/>
          <a:ln w="9525" cap="flat" cmpd="sng">
            <a:solidFill>
              <a:schemeClr val="lt1"/>
            </a:solidFill>
            <a:prstDash val="solid"/>
            <a:round/>
            <a:headEnd type="none" w="med" len="med"/>
            <a:tailEnd type="none" w="med" len="med"/>
          </a:ln>
        </p:spPr>
      </p:cxnSp>
      <p:cxnSp>
        <p:nvCxnSpPr>
          <p:cNvPr id="725" name="Google Shape;725;p38"/>
          <p:cNvCxnSpPr>
            <a:endCxn id="726" idx="0"/>
          </p:cNvCxnSpPr>
          <p:nvPr/>
        </p:nvCxnSpPr>
        <p:spPr>
          <a:xfrm>
            <a:off x="891850" y="4876325"/>
            <a:ext cx="7125600" cy="0"/>
          </a:xfrm>
          <a:prstGeom prst="straightConnector1">
            <a:avLst/>
          </a:prstGeom>
          <a:noFill/>
          <a:ln w="9525" cap="flat" cmpd="sng">
            <a:solidFill>
              <a:schemeClr val="lt1"/>
            </a:solidFill>
            <a:prstDash val="solid"/>
            <a:round/>
            <a:headEnd type="none" w="med" len="med"/>
            <a:tailEnd type="none" w="med" len="med"/>
          </a:ln>
        </p:spPr>
      </p:cxnSp>
      <p:cxnSp>
        <p:nvCxnSpPr>
          <p:cNvPr id="727" name="Google Shape;727;p38"/>
          <p:cNvCxnSpPr>
            <a:stCxn id="728" idx="2"/>
            <a:endCxn id="726" idx="0"/>
          </p:cNvCxnSpPr>
          <p:nvPr/>
        </p:nvCxnSpPr>
        <p:spPr>
          <a:xfrm flipH="1">
            <a:off x="8017450" y="4039975"/>
            <a:ext cx="859200" cy="836400"/>
          </a:xfrm>
          <a:prstGeom prst="straightConnector1">
            <a:avLst/>
          </a:prstGeom>
          <a:noFill/>
          <a:ln w="9525" cap="flat" cmpd="sng">
            <a:solidFill>
              <a:schemeClr val="lt1"/>
            </a:solidFill>
            <a:prstDash val="solid"/>
            <a:round/>
            <a:headEnd type="none" w="med" len="med"/>
            <a:tailEnd type="none" w="med" len="med"/>
          </a:ln>
        </p:spPr>
      </p:cxnSp>
      <p:cxnSp>
        <p:nvCxnSpPr>
          <p:cNvPr id="729" name="Google Shape;729;p38"/>
          <p:cNvCxnSpPr>
            <a:stCxn id="730" idx="3"/>
            <a:endCxn id="731" idx="4"/>
          </p:cNvCxnSpPr>
          <p:nvPr/>
        </p:nvCxnSpPr>
        <p:spPr>
          <a:xfrm>
            <a:off x="1872600" y="267175"/>
            <a:ext cx="6154500" cy="0"/>
          </a:xfrm>
          <a:prstGeom prst="straightConnector1">
            <a:avLst/>
          </a:prstGeom>
          <a:noFill/>
          <a:ln w="9525" cap="flat" cmpd="sng">
            <a:solidFill>
              <a:schemeClr val="lt1"/>
            </a:solidFill>
            <a:prstDash val="solid"/>
            <a:round/>
            <a:headEnd type="none" w="med" len="med"/>
            <a:tailEnd type="none" w="med" len="med"/>
          </a:ln>
        </p:spPr>
      </p:cxnSp>
      <p:cxnSp>
        <p:nvCxnSpPr>
          <p:cNvPr id="732" name="Google Shape;732;p38"/>
          <p:cNvCxnSpPr>
            <a:stCxn id="733" idx="2"/>
            <a:endCxn id="731" idx="4"/>
          </p:cNvCxnSpPr>
          <p:nvPr/>
        </p:nvCxnSpPr>
        <p:spPr>
          <a:xfrm rot="10800000">
            <a:off x="8027050" y="267075"/>
            <a:ext cx="849600" cy="861000"/>
          </a:xfrm>
          <a:prstGeom prst="straightConnector1">
            <a:avLst/>
          </a:prstGeom>
          <a:noFill/>
          <a:ln w="9525" cap="flat" cmpd="sng">
            <a:solidFill>
              <a:schemeClr val="lt1"/>
            </a:solidFill>
            <a:prstDash val="solid"/>
            <a:round/>
            <a:headEnd type="none" w="med" len="med"/>
            <a:tailEnd type="none" w="med" len="med"/>
          </a:ln>
        </p:spPr>
      </p:cxnSp>
      <p:cxnSp>
        <p:nvCxnSpPr>
          <p:cNvPr id="734" name="Google Shape;734;p38"/>
          <p:cNvCxnSpPr>
            <a:stCxn id="733" idx="2"/>
            <a:endCxn id="728" idx="2"/>
          </p:cNvCxnSpPr>
          <p:nvPr/>
        </p:nvCxnSpPr>
        <p:spPr>
          <a:xfrm>
            <a:off x="8876650" y="1128075"/>
            <a:ext cx="0" cy="2911800"/>
          </a:xfrm>
          <a:prstGeom prst="straightConnector1">
            <a:avLst/>
          </a:prstGeom>
          <a:noFill/>
          <a:ln w="9525" cap="flat" cmpd="sng">
            <a:solidFill>
              <a:schemeClr val="lt1"/>
            </a:solidFill>
            <a:prstDash val="solid"/>
            <a:round/>
            <a:headEnd type="none" w="med" len="med"/>
            <a:tailEnd type="none" w="med" len="med"/>
          </a:ln>
        </p:spPr>
      </p:cxnSp>
      <p:sp>
        <p:nvSpPr>
          <p:cNvPr id="735" name="Google Shape;735;p38"/>
          <p:cNvSpPr/>
          <p:nvPr/>
        </p:nvSpPr>
        <p:spPr>
          <a:xfrm flipH="1">
            <a:off x="8220250" y="4219975"/>
            <a:ext cx="656400" cy="656400"/>
          </a:xfrm>
          <a:prstGeom prst="rtTriangle">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6" name="Google Shape;736;p38"/>
          <p:cNvGrpSpPr/>
          <p:nvPr/>
        </p:nvGrpSpPr>
        <p:grpSpPr>
          <a:xfrm>
            <a:off x="884939" y="1415859"/>
            <a:ext cx="88550" cy="2637901"/>
            <a:chOff x="929875" y="1415859"/>
            <a:chExt cx="88550" cy="2637901"/>
          </a:xfrm>
        </p:grpSpPr>
        <p:sp>
          <p:nvSpPr>
            <p:cNvPr id="737" name="Google Shape;737;p38"/>
            <p:cNvSpPr/>
            <p:nvPr/>
          </p:nvSpPr>
          <p:spPr>
            <a:xfrm>
              <a:off x="929925" y="1415860"/>
              <a:ext cx="88500" cy="2637900"/>
            </a:xfrm>
            <a:prstGeom prst="roundRect">
              <a:avLst>
                <a:gd name="adj"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8"/>
            <p:cNvSpPr/>
            <p:nvPr/>
          </p:nvSpPr>
          <p:spPr>
            <a:xfrm>
              <a:off x="929875" y="1415859"/>
              <a:ext cx="88500" cy="366600"/>
            </a:xfrm>
            <a:prstGeom prst="roundRect">
              <a:avLst>
                <a:gd name="adj" fmla="val 50000"/>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1" name="Google Shape;731;p38"/>
          <p:cNvSpPr/>
          <p:nvPr/>
        </p:nvSpPr>
        <p:spPr>
          <a:xfrm>
            <a:off x="7941300" y="95575"/>
            <a:ext cx="171600" cy="1716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8"/>
          <p:cNvSpPr/>
          <p:nvPr/>
        </p:nvSpPr>
        <p:spPr>
          <a:xfrm>
            <a:off x="8876650" y="1042275"/>
            <a:ext cx="171600" cy="1716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8"/>
          <p:cNvSpPr/>
          <p:nvPr/>
        </p:nvSpPr>
        <p:spPr>
          <a:xfrm>
            <a:off x="8876650" y="3954175"/>
            <a:ext cx="171600" cy="1716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8"/>
          <p:cNvSpPr/>
          <p:nvPr/>
        </p:nvSpPr>
        <p:spPr>
          <a:xfrm>
            <a:off x="7931650" y="4876325"/>
            <a:ext cx="171600" cy="1716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8"/>
          <p:cNvSpPr/>
          <p:nvPr/>
        </p:nvSpPr>
        <p:spPr>
          <a:xfrm rot="-5400000" flipH="1">
            <a:off x="8220250" y="267075"/>
            <a:ext cx="656400" cy="656400"/>
          </a:xfrm>
          <a:prstGeom prst="rtTriangl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8"/>
          <p:cNvSpPr/>
          <p:nvPr/>
        </p:nvSpPr>
        <p:spPr>
          <a:xfrm rot="-5400000">
            <a:off x="-28963" y="4337289"/>
            <a:ext cx="868173" cy="210000"/>
          </a:xfrm>
          <a:prstGeom prst="rect">
            <a:avLst/>
          </a:prstGeom>
        </p:spPr>
        <p:txBody>
          <a:bodyPr>
            <a:prstTxWarp prst="textPlain">
              <a:avLst/>
            </a:prstTxWarp>
          </a:bodyPr>
          <a:lstStyle/>
          <a:p>
            <a:pPr lvl="0" algn="ctr"/>
            <a:r>
              <a:rPr b="0" i="0">
                <a:ln w="9525" cap="flat" cmpd="sng">
                  <a:solidFill>
                    <a:schemeClr val="lt1"/>
                  </a:solidFill>
                  <a:prstDash val="solid"/>
                  <a:round/>
                  <a:headEnd type="none" w="sm" len="sm"/>
                  <a:tailEnd type="none" w="sm" len="sm"/>
                </a:ln>
                <a:noFill/>
                <a:latin typeface="Krona One"/>
              </a:rPr>
              <a:t>2022</a:t>
            </a:r>
          </a:p>
        </p:txBody>
      </p:sp>
      <p:sp>
        <p:nvSpPr>
          <p:cNvPr id="741" name="Google Shape;741;p38"/>
          <p:cNvSpPr/>
          <p:nvPr/>
        </p:nvSpPr>
        <p:spPr>
          <a:xfrm>
            <a:off x="300124" y="3467950"/>
            <a:ext cx="210000" cy="210000"/>
          </a:xfrm>
          <a:prstGeom prst="star4">
            <a:avLst>
              <a:gd name="adj" fmla="val 18235"/>
            </a:avLst>
          </a:pr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42" name="Google Shape;742;p38"/>
          <p:cNvCxnSpPr>
            <a:stCxn id="741" idx="2"/>
          </p:cNvCxnSpPr>
          <p:nvPr/>
        </p:nvCxnSpPr>
        <p:spPr>
          <a:xfrm rot="10800000">
            <a:off x="405124" y="320050"/>
            <a:ext cx="0" cy="3357900"/>
          </a:xfrm>
          <a:prstGeom prst="straightConnector1">
            <a:avLst/>
          </a:prstGeom>
          <a:noFill/>
          <a:ln w="9525" cap="flat" cmpd="sng">
            <a:solidFill>
              <a:schemeClr val="lt1"/>
            </a:solidFill>
            <a:prstDash val="solid"/>
            <a:round/>
            <a:headEnd type="none" w="med" len="med"/>
            <a:tailEnd type="none" w="med" len="med"/>
          </a:ln>
        </p:spPr>
      </p:cxnSp>
      <p:sp>
        <p:nvSpPr>
          <p:cNvPr id="743" name="Google Shape;743;p38"/>
          <p:cNvSpPr/>
          <p:nvPr/>
        </p:nvSpPr>
        <p:spPr>
          <a:xfrm>
            <a:off x="300124" y="3467950"/>
            <a:ext cx="210000" cy="210000"/>
          </a:xfrm>
          <a:prstGeom prst="star4">
            <a:avLst>
              <a:gd name="adj" fmla="val 18235"/>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8"/>
          <p:cNvSpPr txBox="1">
            <a:spLocks noGrp="1"/>
          </p:cNvSpPr>
          <p:nvPr>
            <p:ph type="subTitle" idx="1"/>
          </p:nvPr>
        </p:nvSpPr>
        <p:spPr>
          <a:xfrm>
            <a:off x="891725" y="181375"/>
            <a:ext cx="981000" cy="171600"/>
          </a:xfrm>
          <a:prstGeom prst="rect">
            <a:avLst/>
          </a:prstGeom>
        </p:spPr>
        <p:txBody>
          <a:bodyPr spcFirstLastPara="1" wrap="square" lIns="91425" tIns="91425" rIns="91425" bIns="91425" anchor="ctr" anchorCtr="0">
            <a:noAutofit/>
          </a:bodyPr>
          <a:lstStyle>
            <a:lvl1pPr lvl="0">
              <a:spcBef>
                <a:spcPts val="0"/>
              </a:spcBef>
              <a:spcAft>
                <a:spcPts val="0"/>
              </a:spcAft>
              <a:buSzPts val="1400"/>
              <a:buFont typeface="Krona One"/>
              <a:buNone/>
              <a:defRPr>
                <a:latin typeface="Krona One"/>
                <a:ea typeface="Krona One"/>
                <a:cs typeface="Krona One"/>
                <a:sym typeface="Krona One"/>
              </a:defRPr>
            </a:lvl1pPr>
            <a:lvl2pPr lvl="1">
              <a:spcBef>
                <a:spcPts val="0"/>
              </a:spcBef>
              <a:spcAft>
                <a:spcPts val="0"/>
              </a:spcAft>
              <a:buSzPts val="1400"/>
              <a:buFont typeface="Krona One"/>
              <a:buNone/>
              <a:defRPr>
                <a:latin typeface="Krona One"/>
                <a:ea typeface="Krona One"/>
                <a:cs typeface="Krona One"/>
                <a:sym typeface="Krona One"/>
              </a:defRPr>
            </a:lvl2pPr>
            <a:lvl3pPr lvl="2">
              <a:spcBef>
                <a:spcPts val="0"/>
              </a:spcBef>
              <a:spcAft>
                <a:spcPts val="0"/>
              </a:spcAft>
              <a:buSzPts val="1400"/>
              <a:buFont typeface="Krona One"/>
              <a:buNone/>
              <a:defRPr>
                <a:latin typeface="Krona One"/>
                <a:ea typeface="Krona One"/>
                <a:cs typeface="Krona One"/>
                <a:sym typeface="Krona One"/>
              </a:defRPr>
            </a:lvl3pPr>
            <a:lvl4pPr lvl="3">
              <a:spcBef>
                <a:spcPts val="0"/>
              </a:spcBef>
              <a:spcAft>
                <a:spcPts val="0"/>
              </a:spcAft>
              <a:buSzPts val="1400"/>
              <a:buFont typeface="Krona One"/>
              <a:buNone/>
              <a:defRPr>
                <a:latin typeface="Krona One"/>
                <a:ea typeface="Krona One"/>
                <a:cs typeface="Krona One"/>
                <a:sym typeface="Krona One"/>
              </a:defRPr>
            </a:lvl4pPr>
            <a:lvl5pPr lvl="4">
              <a:spcBef>
                <a:spcPts val="0"/>
              </a:spcBef>
              <a:spcAft>
                <a:spcPts val="0"/>
              </a:spcAft>
              <a:buSzPts val="1400"/>
              <a:buFont typeface="Krona One"/>
              <a:buNone/>
              <a:defRPr>
                <a:latin typeface="Krona One"/>
                <a:ea typeface="Krona One"/>
                <a:cs typeface="Krona One"/>
                <a:sym typeface="Krona One"/>
              </a:defRPr>
            </a:lvl5pPr>
            <a:lvl6pPr lvl="5">
              <a:spcBef>
                <a:spcPts val="0"/>
              </a:spcBef>
              <a:spcAft>
                <a:spcPts val="0"/>
              </a:spcAft>
              <a:buSzPts val="1400"/>
              <a:buFont typeface="Krona One"/>
              <a:buNone/>
              <a:defRPr>
                <a:latin typeface="Krona One"/>
                <a:ea typeface="Krona One"/>
                <a:cs typeface="Krona One"/>
                <a:sym typeface="Krona One"/>
              </a:defRPr>
            </a:lvl6pPr>
            <a:lvl7pPr lvl="6">
              <a:spcBef>
                <a:spcPts val="0"/>
              </a:spcBef>
              <a:spcAft>
                <a:spcPts val="0"/>
              </a:spcAft>
              <a:buSzPts val="1400"/>
              <a:buFont typeface="Krona One"/>
              <a:buNone/>
              <a:defRPr>
                <a:latin typeface="Krona One"/>
                <a:ea typeface="Krona One"/>
                <a:cs typeface="Krona One"/>
                <a:sym typeface="Krona One"/>
              </a:defRPr>
            </a:lvl7pPr>
            <a:lvl8pPr lvl="7">
              <a:spcBef>
                <a:spcPts val="0"/>
              </a:spcBef>
              <a:spcAft>
                <a:spcPts val="0"/>
              </a:spcAft>
              <a:buSzPts val="1400"/>
              <a:buFont typeface="Krona One"/>
              <a:buNone/>
              <a:defRPr>
                <a:latin typeface="Krona One"/>
                <a:ea typeface="Krona One"/>
                <a:cs typeface="Krona One"/>
                <a:sym typeface="Krona One"/>
              </a:defRPr>
            </a:lvl8pPr>
            <a:lvl9pPr lvl="8">
              <a:spcBef>
                <a:spcPts val="0"/>
              </a:spcBef>
              <a:spcAft>
                <a:spcPts val="0"/>
              </a:spcAft>
              <a:buSzPts val="1400"/>
              <a:buFont typeface="Krona One"/>
              <a:buNone/>
              <a:defRPr>
                <a:latin typeface="Krona One"/>
                <a:ea typeface="Krona One"/>
                <a:cs typeface="Krona One"/>
                <a:sym typeface="Krona 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CUSTOM_1_1_1_1_1_1_1_1">
    <p:spTree>
      <p:nvGrpSpPr>
        <p:cNvPr id="1" name="Shape 745"/>
        <p:cNvGrpSpPr/>
        <p:nvPr/>
      </p:nvGrpSpPr>
      <p:grpSpPr>
        <a:xfrm>
          <a:off x="0" y="0"/>
          <a:ext cx="0" cy="0"/>
          <a:chOff x="0" y="0"/>
          <a:chExt cx="0" cy="0"/>
        </a:xfrm>
      </p:grpSpPr>
      <p:pic>
        <p:nvPicPr>
          <p:cNvPr id="746" name="Google Shape;746;p39"/>
          <p:cNvPicPr preferRelativeResize="0"/>
          <p:nvPr/>
        </p:nvPicPr>
        <p:blipFill>
          <a:blip r:embed="rId2">
            <a:alphaModFix amt="58000"/>
          </a:blip>
          <a:stretch>
            <a:fillRect/>
          </a:stretch>
        </p:blipFill>
        <p:spPr>
          <a:xfrm>
            <a:off x="0" y="0"/>
            <a:ext cx="9144003" cy="5143501"/>
          </a:xfrm>
          <a:prstGeom prst="rect">
            <a:avLst/>
          </a:prstGeom>
          <a:noFill/>
          <a:ln>
            <a:noFill/>
          </a:ln>
        </p:spPr>
      </p:pic>
      <p:sp>
        <p:nvSpPr>
          <p:cNvPr id="747" name="Google Shape;747;p39"/>
          <p:cNvSpPr/>
          <p:nvPr/>
        </p:nvSpPr>
        <p:spPr>
          <a:xfrm>
            <a:off x="88800" y="95825"/>
            <a:ext cx="8966400" cy="4952100"/>
          </a:xfrm>
          <a:prstGeom prst="roundRect">
            <a:avLst>
              <a:gd name="adj" fmla="val 5264"/>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48" name="Google Shape;748;p39"/>
          <p:cNvCxnSpPr/>
          <p:nvPr/>
        </p:nvCxnSpPr>
        <p:spPr>
          <a:xfrm>
            <a:off x="716700" y="95825"/>
            <a:ext cx="6600" cy="4952100"/>
          </a:xfrm>
          <a:prstGeom prst="straightConnector1">
            <a:avLst/>
          </a:prstGeom>
          <a:noFill/>
          <a:ln w="9525" cap="flat" cmpd="sng">
            <a:solidFill>
              <a:schemeClr val="lt1"/>
            </a:solidFill>
            <a:prstDash val="solid"/>
            <a:round/>
            <a:headEnd type="none" w="med" len="med"/>
            <a:tailEnd type="none" w="med" len="med"/>
          </a:ln>
        </p:spPr>
      </p:cxnSp>
      <p:cxnSp>
        <p:nvCxnSpPr>
          <p:cNvPr id="749" name="Google Shape;749;p39"/>
          <p:cNvCxnSpPr>
            <a:endCxn id="750" idx="0"/>
          </p:cNvCxnSpPr>
          <p:nvPr/>
        </p:nvCxnSpPr>
        <p:spPr>
          <a:xfrm>
            <a:off x="891850" y="4876325"/>
            <a:ext cx="7125600" cy="0"/>
          </a:xfrm>
          <a:prstGeom prst="straightConnector1">
            <a:avLst/>
          </a:prstGeom>
          <a:noFill/>
          <a:ln w="9525" cap="flat" cmpd="sng">
            <a:solidFill>
              <a:schemeClr val="lt1"/>
            </a:solidFill>
            <a:prstDash val="solid"/>
            <a:round/>
            <a:headEnd type="none" w="med" len="med"/>
            <a:tailEnd type="none" w="med" len="med"/>
          </a:ln>
        </p:spPr>
      </p:cxnSp>
      <p:cxnSp>
        <p:nvCxnSpPr>
          <p:cNvPr id="751" name="Google Shape;751;p39"/>
          <p:cNvCxnSpPr>
            <a:stCxn id="752" idx="2"/>
            <a:endCxn id="750" idx="0"/>
          </p:cNvCxnSpPr>
          <p:nvPr/>
        </p:nvCxnSpPr>
        <p:spPr>
          <a:xfrm flipH="1">
            <a:off x="8017450" y="4039975"/>
            <a:ext cx="859200" cy="836400"/>
          </a:xfrm>
          <a:prstGeom prst="straightConnector1">
            <a:avLst/>
          </a:prstGeom>
          <a:noFill/>
          <a:ln w="9525" cap="flat" cmpd="sng">
            <a:solidFill>
              <a:schemeClr val="lt1"/>
            </a:solidFill>
            <a:prstDash val="solid"/>
            <a:round/>
            <a:headEnd type="none" w="med" len="med"/>
            <a:tailEnd type="none" w="med" len="med"/>
          </a:ln>
        </p:spPr>
      </p:cxnSp>
      <p:cxnSp>
        <p:nvCxnSpPr>
          <p:cNvPr id="753" name="Google Shape;753;p39"/>
          <p:cNvCxnSpPr>
            <a:stCxn id="754" idx="3"/>
            <a:endCxn id="755" idx="4"/>
          </p:cNvCxnSpPr>
          <p:nvPr/>
        </p:nvCxnSpPr>
        <p:spPr>
          <a:xfrm>
            <a:off x="1872600" y="267175"/>
            <a:ext cx="6154500" cy="0"/>
          </a:xfrm>
          <a:prstGeom prst="straightConnector1">
            <a:avLst/>
          </a:prstGeom>
          <a:noFill/>
          <a:ln w="9525" cap="flat" cmpd="sng">
            <a:solidFill>
              <a:schemeClr val="lt1"/>
            </a:solidFill>
            <a:prstDash val="solid"/>
            <a:round/>
            <a:headEnd type="none" w="med" len="med"/>
            <a:tailEnd type="none" w="med" len="med"/>
          </a:ln>
        </p:spPr>
      </p:cxnSp>
      <p:cxnSp>
        <p:nvCxnSpPr>
          <p:cNvPr id="756" name="Google Shape;756;p39"/>
          <p:cNvCxnSpPr>
            <a:stCxn id="757" idx="2"/>
            <a:endCxn id="755" idx="4"/>
          </p:cNvCxnSpPr>
          <p:nvPr/>
        </p:nvCxnSpPr>
        <p:spPr>
          <a:xfrm rot="10800000">
            <a:off x="8027050" y="267075"/>
            <a:ext cx="849600" cy="861000"/>
          </a:xfrm>
          <a:prstGeom prst="straightConnector1">
            <a:avLst/>
          </a:prstGeom>
          <a:noFill/>
          <a:ln w="9525" cap="flat" cmpd="sng">
            <a:solidFill>
              <a:schemeClr val="lt1"/>
            </a:solidFill>
            <a:prstDash val="solid"/>
            <a:round/>
            <a:headEnd type="none" w="med" len="med"/>
            <a:tailEnd type="none" w="med" len="med"/>
          </a:ln>
        </p:spPr>
      </p:cxnSp>
      <p:cxnSp>
        <p:nvCxnSpPr>
          <p:cNvPr id="758" name="Google Shape;758;p39"/>
          <p:cNvCxnSpPr>
            <a:stCxn id="757" idx="2"/>
            <a:endCxn id="752" idx="2"/>
          </p:cNvCxnSpPr>
          <p:nvPr/>
        </p:nvCxnSpPr>
        <p:spPr>
          <a:xfrm>
            <a:off x="8876650" y="1128075"/>
            <a:ext cx="0" cy="2911800"/>
          </a:xfrm>
          <a:prstGeom prst="straightConnector1">
            <a:avLst/>
          </a:prstGeom>
          <a:noFill/>
          <a:ln w="9525" cap="flat" cmpd="sng">
            <a:solidFill>
              <a:schemeClr val="lt1"/>
            </a:solidFill>
            <a:prstDash val="solid"/>
            <a:round/>
            <a:headEnd type="none" w="med" len="med"/>
            <a:tailEnd type="none" w="med" len="med"/>
          </a:ln>
        </p:spPr>
      </p:cxnSp>
      <p:sp>
        <p:nvSpPr>
          <p:cNvPr id="759" name="Google Shape;759;p39"/>
          <p:cNvSpPr/>
          <p:nvPr/>
        </p:nvSpPr>
        <p:spPr>
          <a:xfrm flipH="1">
            <a:off x="8220250" y="4219975"/>
            <a:ext cx="656400" cy="656400"/>
          </a:xfrm>
          <a:prstGeom prst="rtTriangle">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9"/>
          <p:cNvSpPr/>
          <p:nvPr/>
        </p:nvSpPr>
        <p:spPr>
          <a:xfrm>
            <a:off x="7941300" y="95575"/>
            <a:ext cx="171600" cy="1716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9"/>
          <p:cNvSpPr/>
          <p:nvPr/>
        </p:nvSpPr>
        <p:spPr>
          <a:xfrm>
            <a:off x="8876650" y="1042275"/>
            <a:ext cx="171600" cy="1716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9"/>
          <p:cNvSpPr/>
          <p:nvPr/>
        </p:nvSpPr>
        <p:spPr>
          <a:xfrm>
            <a:off x="8876650" y="3954175"/>
            <a:ext cx="171600" cy="1716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9"/>
          <p:cNvSpPr/>
          <p:nvPr/>
        </p:nvSpPr>
        <p:spPr>
          <a:xfrm>
            <a:off x="7931650" y="4876325"/>
            <a:ext cx="171600" cy="1716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9"/>
          <p:cNvSpPr/>
          <p:nvPr/>
        </p:nvSpPr>
        <p:spPr>
          <a:xfrm rot="-5400000" flipH="1">
            <a:off x="8220250" y="267075"/>
            <a:ext cx="656400" cy="656400"/>
          </a:xfrm>
          <a:prstGeom prst="rtTriangl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9"/>
          <p:cNvSpPr/>
          <p:nvPr/>
        </p:nvSpPr>
        <p:spPr>
          <a:xfrm>
            <a:off x="300124" y="3467950"/>
            <a:ext cx="210000" cy="210000"/>
          </a:xfrm>
          <a:prstGeom prst="star4">
            <a:avLst>
              <a:gd name="adj" fmla="val 18235"/>
            </a:avLst>
          </a:pr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62" name="Google Shape;762;p39"/>
          <p:cNvCxnSpPr>
            <a:stCxn id="761" idx="2"/>
          </p:cNvCxnSpPr>
          <p:nvPr/>
        </p:nvCxnSpPr>
        <p:spPr>
          <a:xfrm rot="10800000">
            <a:off x="405124" y="320050"/>
            <a:ext cx="0" cy="3357900"/>
          </a:xfrm>
          <a:prstGeom prst="straightConnector1">
            <a:avLst/>
          </a:prstGeom>
          <a:noFill/>
          <a:ln w="9525" cap="flat" cmpd="sng">
            <a:solidFill>
              <a:schemeClr val="lt1"/>
            </a:solidFill>
            <a:prstDash val="solid"/>
            <a:round/>
            <a:headEnd type="none" w="med" len="med"/>
            <a:tailEnd type="none" w="med" len="med"/>
          </a:ln>
        </p:spPr>
      </p:cxnSp>
      <p:sp>
        <p:nvSpPr>
          <p:cNvPr id="763" name="Google Shape;763;p39"/>
          <p:cNvSpPr/>
          <p:nvPr/>
        </p:nvSpPr>
        <p:spPr>
          <a:xfrm>
            <a:off x="300124" y="3467950"/>
            <a:ext cx="210000" cy="210000"/>
          </a:xfrm>
          <a:prstGeom prst="star4">
            <a:avLst>
              <a:gd name="adj" fmla="val 18235"/>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9"/>
          <p:cNvSpPr txBox="1">
            <a:spLocks noGrp="1"/>
          </p:cNvSpPr>
          <p:nvPr>
            <p:ph type="subTitle" idx="1"/>
          </p:nvPr>
        </p:nvSpPr>
        <p:spPr>
          <a:xfrm>
            <a:off x="891725" y="181375"/>
            <a:ext cx="981000" cy="1716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Krona One"/>
              <a:buNone/>
              <a:defRPr>
                <a:latin typeface="Krona One"/>
                <a:ea typeface="Krona One"/>
                <a:cs typeface="Krona One"/>
                <a:sym typeface="Krona One"/>
              </a:defRPr>
            </a:lvl1pPr>
            <a:lvl2pPr lvl="1" rtl="0">
              <a:spcBef>
                <a:spcPts val="0"/>
              </a:spcBef>
              <a:spcAft>
                <a:spcPts val="0"/>
              </a:spcAft>
              <a:buSzPts val="1400"/>
              <a:buFont typeface="Krona One"/>
              <a:buNone/>
              <a:defRPr>
                <a:latin typeface="Krona One"/>
                <a:ea typeface="Krona One"/>
                <a:cs typeface="Krona One"/>
                <a:sym typeface="Krona One"/>
              </a:defRPr>
            </a:lvl2pPr>
            <a:lvl3pPr lvl="2" rtl="0">
              <a:spcBef>
                <a:spcPts val="0"/>
              </a:spcBef>
              <a:spcAft>
                <a:spcPts val="0"/>
              </a:spcAft>
              <a:buSzPts val="1400"/>
              <a:buFont typeface="Krona One"/>
              <a:buNone/>
              <a:defRPr>
                <a:latin typeface="Krona One"/>
                <a:ea typeface="Krona One"/>
                <a:cs typeface="Krona One"/>
                <a:sym typeface="Krona One"/>
              </a:defRPr>
            </a:lvl3pPr>
            <a:lvl4pPr lvl="3" rtl="0">
              <a:spcBef>
                <a:spcPts val="0"/>
              </a:spcBef>
              <a:spcAft>
                <a:spcPts val="0"/>
              </a:spcAft>
              <a:buSzPts val="1400"/>
              <a:buFont typeface="Krona One"/>
              <a:buNone/>
              <a:defRPr>
                <a:latin typeface="Krona One"/>
                <a:ea typeface="Krona One"/>
                <a:cs typeface="Krona One"/>
                <a:sym typeface="Krona One"/>
              </a:defRPr>
            </a:lvl4pPr>
            <a:lvl5pPr lvl="4" rtl="0">
              <a:spcBef>
                <a:spcPts val="0"/>
              </a:spcBef>
              <a:spcAft>
                <a:spcPts val="0"/>
              </a:spcAft>
              <a:buSzPts val="1400"/>
              <a:buFont typeface="Krona One"/>
              <a:buNone/>
              <a:defRPr>
                <a:latin typeface="Krona One"/>
                <a:ea typeface="Krona One"/>
                <a:cs typeface="Krona One"/>
                <a:sym typeface="Krona One"/>
              </a:defRPr>
            </a:lvl5pPr>
            <a:lvl6pPr lvl="5" rtl="0">
              <a:spcBef>
                <a:spcPts val="0"/>
              </a:spcBef>
              <a:spcAft>
                <a:spcPts val="0"/>
              </a:spcAft>
              <a:buSzPts val="1400"/>
              <a:buFont typeface="Krona One"/>
              <a:buNone/>
              <a:defRPr>
                <a:latin typeface="Krona One"/>
                <a:ea typeface="Krona One"/>
                <a:cs typeface="Krona One"/>
                <a:sym typeface="Krona One"/>
              </a:defRPr>
            </a:lvl6pPr>
            <a:lvl7pPr lvl="6" rtl="0">
              <a:spcBef>
                <a:spcPts val="0"/>
              </a:spcBef>
              <a:spcAft>
                <a:spcPts val="0"/>
              </a:spcAft>
              <a:buSzPts val="1400"/>
              <a:buFont typeface="Krona One"/>
              <a:buNone/>
              <a:defRPr>
                <a:latin typeface="Krona One"/>
                <a:ea typeface="Krona One"/>
                <a:cs typeface="Krona One"/>
                <a:sym typeface="Krona One"/>
              </a:defRPr>
            </a:lvl7pPr>
            <a:lvl8pPr lvl="7" rtl="0">
              <a:spcBef>
                <a:spcPts val="0"/>
              </a:spcBef>
              <a:spcAft>
                <a:spcPts val="0"/>
              </a:spcAft>
              <a:buSzPts val="1400"/>
              <a:buFont typeface="Krona One"/>
              <a:buNone/>
              <a:defRPr>
                <a:latin typeface="Krona One"/>
                <a:ea typeface="Krona One"/>
                <a:cs typeface="Krona One"/>
                <a:sym typeface="Krona One"/>
              </a:defRPr>
            </a:lvl8pPr>
            <a:lvl9pPr lvl="8" rtl="0">
              <a:spcBef>
                <a:spcPts val="0"/>
              </a:spcBef>
              <a:spcAft>
                <a:spcPts val="0"/>
              </a:spcAft>
              <a:buSzPts val="1400"/>
              <a:buFont typeface="Krona One"/>
              <a:buNone/>
              <a:defRPr>
                <a:latin typeface="Krona One"/>
                <a:ea typeface="Krona One"/>
                <a:cs typeface="Krona One"/>
                <a:sym typeface="Krona 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444A2277-7A2D-4218-B882-01D0AD9210E1}"/>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4A2476A0-2E37-4F85-9382-24FDB4836005}"/>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D5653025-9C7D-467B-B17A-2F0A6B548D6D}"/>
              </a:ext>
            </a:extLst>
          </p:cNvPr>
          <p:cNvSpPr>
            <a:spLocks noGrp="1"/>
          </p:cNvSpPr>
          <p:nvPr>
            <p:ph type="dt" sz="half" idx="10"/>
          </p:nvPr>
        </p:nvSpPr>
        <p:spPr/>
        <p:txBody>
          <a:bodyPr/>
          <a:lstStyle/>
          <a:p>
            <a:fld id="{73E46DC1-6C90-4B1A-89D4-1263FF4863E7}" type="datetimeFigureOut">
              <a:rPr lang="ar-SA" smtClean="0"/>
              <a:t>19/05/44</a:t>
            </a:fld>
            <a:endParaRPr lang="ar-SA"/>
          </a:p>
        </p:txBody>
      </p:sp>
      <p:sp>
        <p:nvSpPr>
          <p:cNvPr id="5" name="عنصر نائب للتذييل 4">
            <a:extLst>
              <a:ext uri="{FF2B5EF4-FFF2-40B4-BE49-F238E27FC236}">
                <a16:creationId xmlns:a16="http://schemas.microsoft.com/office/drawing/2014/main" id="{AFF5BB13-B861-4823-8972-BEEB335BD433}"/>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FF98FF09-FD47-4CAC-A846-B1F70ED92B91}"/>
              </a:ext>
            </a:extLst>
          </p:cNvPr>
          <p:cNvSpPr>
            <a:spLocks noGrp="1"/>
          </p:cNvSpPr>
          <p:nvPr>
            <p:ph type="sldNum" sz="quarter" idx="12"/>
          </p:nvPr>
        </p:nvSpPr>
        <p:spPr/>
        <p:txBody>
          <a:bodyPr/>
          <a:lstStyle/>
          <a:p>
            <a:fld id="{EDD7A941-AB1E-4368-AAD1-D914DAFF4D53}" type="slidenum">
              <a:rPr lang="ar-SA" smtClean="0"/>
              <a:t>‹#›</a:t>
            </a:fld>
            <a:endParaRPr lang="ar-SA"/>
          </a:p>
        </p:txBody>
      </p:sp>
    </p:spTree>
    <p:extLst>
      <p:ext uri="{BB962C8B-B14F-4D97-AF65-F5344CB8AC3E}">
        <p14:creationId xmlns:p14="http://schemas.microsoft.com/office/powerpoint/2010/main" val="9492657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57200" y="410400"/>
            <a:ext cx="82296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400"/>
              <a:buNone/>
              <a:defRPr sz="24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739412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6"/>
        <p:cNvGrpSpPr/>
        <p:nvPr/>
      </p:nvGrpSpPr>
      <p:grpSpPr>
        <a:xfrm>
          <a:off x="0" y="0"/>
          <a:ext cx="0" cy="0"/>
          <a:chOff x="0" y="0"/>
          <a:chExt cx="0" cy="0"/>
        </a:xfrm>
      </p:grpSpPr>
      <p:pic>
        <p:nvPicPr>
          <p:cNvPr id="27" name="Google Shape;27;p3"/>
          <p:cNvPicPr preferRelativeResize="0"/>
          <p:nvPr/>
        </p:nvPicPr>
        <p:blipFill>
          <a:blip r:embed="rId2">
            <a:alphaModFix amt="58000"/>
          </a:blip>
          <a:stretch>
            <a:fillRect/>
          </a:stretch>
        </p:blipFill>
        <p:spPr>
          <a:xfrm>
            <a:off x="0" y="0"/>
            <a:ext cx="9144003" cy="5143501"/>
          </a:xfrm>
          <a:prstGeom prst="rect">
            <a:avLst/>
          </a:prstGeom>
          <a:noFill/>
          <a:ln>
            <a:noFill/>
          </a:ln>
        </p:spPr>
      </p:pic>
      <p:sp>
        <p:nvSpPr>
          <p:cNvPr id="28" name="Google Shape;28;p3"/>
          <p:cNvSpPr/>
          <p:nvPr/>
        </p:nvSpPr>
        <p:spPr>
          <a:xfrm>
            <a:off x="88800" y="95825"/>
            <a:ext cx="8966400" cy="4952100"/>
          </a:xfrm>
          <a:prstGeom prst="roundRect">
            <a:avLst>
              <a:gd name="adj" fmla="val 5264"/>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9" name="Google Shape;29;p3"/>
          <p:cNvCxnSpPr/>
          <p:nvPr/>
        </p:nvCxnSpPr>
        <p:spPr>
          <a:xfrm>
            <a:off x="716700" y="95825"/>
            <a:ext cx="6600" cy="4952100"/>
          </a:xfrm>
          <a:prstGeom prst="straightConnector1">
            <a:avLst/>
          </a:prstGeom>
          <a:noFill/>
          <a:ln w="9525" cap="flat" cmpd="sng">
            <a:solidFill>
              <a:schemeClr val="lt1"/>
            </a:solidFill>
            <a:prstDash val="solid"/>
            <a:round/>
            <a:headEnd type="none" w="med" len="med"/>
            <a:tailEnd type="none" w="med" len="med"/>
          </a:ln>
        </p:spPr>
      </p:cxnSp>
      <p:cxnSp>
        <p:nvCxnSpPr>
          <p:cNvPr id="30" name="Google Shape;30;p3"/>
          <p:cNvCxnSpPr>
            <a:endCxn id="31" idx="0"/>
          </p:cNvCxnSpPr>
          <p:nvPr/>
        </p:nvCxnSpPr>
        <p:spPr>
          <a:xfrm>
            <a:off x="891850" y="4876325"/>
            <a:ext cx="7125600" cy="0"/>
          </a:xfrm>
          <a:prstGeom prst="straightConnector1">
            <a:avLst/>
          </a:prstGeom>
          <a:noFill/>
          <a:ln w="9525" cap="flat" cmpd="sng">
            <a:solidFill>
              <a:schemeClr val="lt1"/>
            </a:solidFill>
            <a:prstDash val="solid"/>
            <a:round/>
            <a:headEnd type="none" w="med" len="med"/>
            <a:tailEnd type="none" w="med" len="med"/>
          </a:ln>
        </p:spPr>
      </p:cxnSp>
      <p:cxnSp>
        <p:nvCxnSpPr>
          <p:cNvPr id="32" name="Google Shape;32;p3"/>
          <p:cNvCxnSpPr>
            <a:stCxn id="33" idx="2"/>
            <a:endCxn id="31" idx="0"/>
          </p:cNvCxnSpPr>
          <p:nvPr/>
        </p:nvCxnSpPr>
        <p:spPr>
          <a:xfrm flipH="1">
            <a:off x="8017450" y="4039975"/>
            <a:ext cx="859200" cy="836400"/>
          </a:xfrm>
          <a:prstGeom prst="straightConnector1">
            <a:avLst/>
          </a:prstGeom>
          <a:noFill/>
          <a:ln w="9525" cap="flat" cmpd="sng">
            <a:solidFill>
              <a:schemeClr val="lt1"/>
            </a:solidFill>
            <a:prstDash val="solid"/>
            <a:round/>
            <a:headEnd type="none" w="med" len="med"/>
            <a:tailEnd type="none" w="med" len="med"/>
          </a:ln>
        </p:spPr>
      </p:cxnSp>
      <p:cxnSp>
        <p:nvCxnSpPr>
          <p:cNvPr id="34" name="Google Shape;34;p3"/>
          <p:cNvCxnSpPr>
            <a:endCxn id="35" idx="4"/>
          </p:cNvCxnSpPr>
          <p:nvPr/>
        </p:nvCxnSpPr>
        <p:spPr>
          <a:xfrm>
            <a:off x="1872600" y="267175"/>
            <a:ext cx="6154500" cy="0"/>
          </a:xfrm>
          <a:prstGeom prst="straightConnector1">
            <a:avLst/>
          </a:prstGeom>
          <a:noFill/>
          <a:ln w="9525" cap="flat" cmpd="sng">
            <a:solidFill>
              <a:schemeClr val="lt1"/>
            </a:solidFill>
            <a:prstDash val="solid"/>
            <a:round/>
            <a:headEnd type="none" w="med" len="med"/>
            <a:tailEnd type="none" w="med" len="med"/>
          </a:ln>
        </p:spPr>
      </p:cxnSp>
      <p:cxnSp>
        <p:nvCxnSpPr>
          <p:cNvPr id="36" name="Google Shape;36;p3"/>
          <p:cNvCxnSpPr>
            <a:stCxn id="37" idx="2"/>
            <a:endCxn id="35" idx="4"/>
          </p:cNvCxnSpPr>
          <p:nvPr/>
        </p:nvCxnSpPr>
        <p:spPr>
          <a:xfrm rot="10800000">
            <a:off x="8027050" y="267075"/>
            <a:ext cx="849600" cy="861000"/>
          </a:xfrm>
          <a:prstGeom prst="straightConnector1">
            <a:avLst/>
          </a:prstGeom>
          <a:noFill/>
          <a:ln w="9525" cap="flat" cmpd="sng">
            <a:solidFill>
              <a:schemeClr val="lt1"/>
            </a:solidFill>
            <a:prstDash val="solid"/>
            <a:round/>
            <a:headEnd type="none" w="med" len="med"/>
            <a:tailEnd type="none" w="med" len="med"/>
          </a:ln>
        </p:spPr>
      </p:cxnSp>
      <p:cxnSp>
        <p:nvCxnSpPr>
          <p:cNvPr id="38" name="Google Shape;38;p3"/>
          <p:cNvCxnSpPr>
            <a:stCxn id="37" idx="2"/>
            <a:endCxn id="33" idx="2"/>
          </p:cNvCxnSpPr>
          <p:nvPr/>
        </p:nvCxnSpPr>
        <p:spPr>
          <a:xfrm>
            <a:off x="8876650" y="1128075"/>
            <a:ext cx="0" cy="2911800"/>
          </a:xfrm>
          <a:prstGeom prst="straightConnector1">
            <a:avLst/>
          </a:prstGeom>
          <a:noFill/>
          <a:ln w="9525" cap="flat" cmpd="sng">
            <a:solidFill>
              <a:schemeClr val="lt1"/>
            </a:solidFill>
            <a:prstDash val="solid"/>
            <a:round/>
            <a:headEnd type="none" w="med" len="med"/>
            <a:tailEnd type="none" w="med" len="med"/>
          </a:ln>
        </p:spPr>
      </p:cxnSp>
      <p:sp>
        <p:nvSpPr>
          <p:cNvPr id="39" name="Google Shape;39;p3"/>
          <p:cNvSpPr/>
          <p:nvPr/>
        </p:nvSpPr>
        <p:spPr>
          <a:xfrm flipH="1">
            <a:off x="8220250" y="4219975"/>
            <a:ext cx="656400" cy="656400"/>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a:off x="7941300" y="95575"/>
            <a:ext cx="171600" cy="1716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a:off x="8876650" y="1042275"/>
            <a:ext cx="171600" cy="1716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a:off x="8876650" y="3954175"/>
            <a:ext cx="171600" cy="1716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a:off x="7931650" y="4876325"/>
            <a:ext cx="171600" cy="1716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rot="-5400000" flipH="1">
            <a:off x="8220250" y="267075"/>
            <a:ext cx="656400" cy="656400"/>
          </a:xfrm>
          <a:prstGeom prst="rtTriangl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txBox="1">
            <a:spLocks noGrp="1"/>
          </p:cNvSpPr>
          <p:nvPr>
            <p:ph type="title"/>
          </p:nvPr>
        </p:nvSpPr>
        <p:spPr>
          <a:xfrm>
            <a:off x="2617050" y="2272644"/>
            <a:ext cx="3909900" cy="13926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sz="4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42" name="Google Shape;42;p3"/>
          <p:cNvSpPr txBox="1">
            <a:spLocks noGrp="1"/>
          </p:cNvSpPr>
          <p:nvPr>
            <p:ph type="subTitle" idx="1"/>
          </p:nvPr>
        </p:nvSpPr>
        <p:spPr>
          <a:xfrm>
            <a:off x="2617050" y="3815231"/>
            <a:ext cx="3909900" cy="366600"/>
          </a:xfrm>
          <a:prstGeom prst="rect">
            <a:avLst/>
          </a:prstGeom>
          <a:solidFill>
            <a:schemeClr val="lt1"/>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800"/>
              <a:buNone/>
              <a:defRPr sz="1600">
                <a:solidFill>
                  <a:schemeClr val="dk1"/>
                </a:solidFill>
              </a:defRPr>
            </a:lvl1pPr>
            <a:lvl2pPr lvl="1" algn="ctr" rtl="0">
              <a:lnSpc>
                <a:spcPct val="100000"/>
              </a:lnSpc>
              <a:spcBef>
                <a:spcPts val="0"/>
              </a:spcBef>
              <a:spcAft>
                <a:spcPts val="0"/>
              </a:spcAft>
              <a:buClr>
                <a:schemeClr val="dk1"/>
              </a:buClr>
              <a:buSzPts val="2800"/>
              <a:buNone/>
              <a:defRPr sz="2800">
                <a:solidFill>
                  <a:schemeClr val="dk1"/>
                </a:solidFill>
              </a:defRPr>
            </a:lvl2pPr>
            <a:lvl3pPr lvl="2" algn="ctr" rtl="0">
              <a:lnSpc>
                <a:spcPct val="100000"/>
              </a:lnSpc>
              <a:spcBef>
                <a:spcPts val="0"/>
              </a:spcBef>
              <a:spcAft>
                <a:spcPts val="0"/>
              </a:spcAft>
              <a:buClr>
                <a:schemeClr val="dk1"/>
              </a:buClr>
              <a:buSzPts val="2800"/>
              <a:buNone/>
              <a:defRPr sz="2800">
                <a:solidFill>
                  <a:schemeClr val="dk1"/>
                </a:solidFill>
              </a:defRPr>
            </a:lvl3pPr>
            <a:lvl4pPr lvl="3" algn="ctr" rtl="0">
              <a:lnSpc>
                <a:spcPct val="100000"/>
              </a:lnSpc>
              <a:spcBef>
                <a:spcPts val="0"/>
              </a:spcBef>
              <a:spcAft>
                <a:spcPts val="0"/>
              </a:spcAft>
              <a:buClr>
                <a:schemeClr val="dk1"/>
              </a:buClr>
              <a:buSzPts val="2800"/>
              <a:buNone/>
              <a:defRPr sz="2800">
                <a:solidFill>
                  <a:schemeClr val="dk1"/>
                </a:solidFill>
              </a:defRPr>
            </a:lvl4pPr>
            <a:lvl5pPr lvl="4" algn="ctr" rtl="0">
              <a:lnSpc>
                <a:spcPct val="100000"/>
              </a:lnSpc>
              <a:spcBef>
                <a:spcPts val="0"/>
              </a:spcBef>
              <a:spcAft>
                <a:spcPts val="0"/>
              </a:spcAft>
              <a:buClr>
                <a:schemeClr val="dk1"/>
              </a:buClr>
              <a:buSzPts val="2800"/>
              <a:buNone/>
              <a:defRPr sz="2800">
                <a:solidFill>
                  <a:schemeClr val="dk1"/>
                </a:solidFill>
              </a:defRPr>
            </a:lvl5pPr>
            <a:lvl6pPr lvl="5" algn="ctr" rtl="0">
              <a:lnSpc>
                <a:spcPct val="100000"/>
              </a:lnSpc>
              <a:spcBef>
                <a:spcPts val="0"/>
              </a:spcBef>
              <a:spcAft>
                <a:spcPts val="0"/>
              </a:spcAft>
              <a:buClr>
                <a:schemeClr val="dk1"/>
              </a:buClr>
              <a:buSzPts val="2800"/>
              <a:buNone/>
              <a:defRPr sz="2800">
                <a:solidFill>
                  <a:schemeClr val="dk1"/>
                </a:solidFill>
              </a:defRPr>
            </a:lvl6pPr>
            <a:lvl7pPr lvl="6" algn="ctr" rtl="0">
              <a:lnSpc>
                <a:spcPct val="100000"/>
              </a:lnSpc>
              <a:spcBef>
                <a:spcPts val="0"/>
              </a:spcBef>
              <a:spcAft>
                <a:spcPts val="0"/>
              </a:spcAft>
              <a:buClr>
                <a:schemeClr val="dk1"/>
              </a:buClr>
              <a:buSzPts val="2800"/>
              <a:buNone/>
              <a:defRPr sz="2800">
                <a:solidFill>
                  <a:schemeClr val="dk1"/>
                </a:solidFill>
              </a:defRPr>
            </a:lvl7pPr>
            <a:lvl8pPr lvl="7" algn="ctr" rtl="0">
              <a:lnSpc>
                <a:spcPct val="100000"/>
              </a:lnSpc>
              <a:spcBef>
                <a:spcPts val="0"/>
              </a:spcBef>
              <a:spcAft>
                <a:spcPts val="0"/>
              </a:spcAft>
              <a:buClr>
                <a:schemeClr val="dk1"/>
              </a:buClr>
              <a:buSzPts val="2800"/>
              <a:buNone/>
              <a:defRPr sz="2800">
                <a:solidFill>
                  <a:schemeClr val="dk1"/>
                </a:solidFill>
              </a:defRPr>
            </a:lvl8pPr>
            <a:lvl9pPr lvl="8" algn="ctr" rtl="0">
              <a:lnSpc>
                <a:spcPct val="100000"/>
              </a:lnSpc>
              <a:spcBef>
                <a:spcPts val="0"/>
              </a:spcBef>
              <a:spcAft>
                <a:spcPts val="0"/>
              </a:spcAft>
              <a:buClr>
                <a:schemeClr val="dk1"/>
              </a:buClr>
              <a:buSzPts val="2800"/>
              <a:buNone/>
              <a:defRPr sz="2800">
                <a:solidFill>
                  <a:schemeClr val="dk1"/>
                </a:solidFill>
              </a:defRPr>
            </a:lvl9pPr>
          </a:lstStyle>
          <a:p>
            <a:endParaRPr/>
          </a:p>
        </p:txBody>
      </p:sp>
      <p:sp>
        <p:nvSpPr>
          <p:cNvPr id="43" name="Google Shape;43;p3"/>
          <p:cNvSpPr txBox="1">
            <a:spLocks noGrp="1"/>
          </p:cNvSpPr>
          <p:nvPr>
            <p:ph type="title" idx="2" hasCustomPrompt="1"/>
          </p:nvPr>
        </p:nvSpPr>
        <p:spPr>
          <a:xfrm>
            <a:off x="4003200" y="961669"/>
            <a:ext cx="1137600" cy="1137000"/>
          </a:xfrm>
          <a:prstGeom prst="rect">
            <a:avLst/>
          </a:prstGeom>
          <a:solidFill>
            <a:schemeClr val="lt1"/>
          </a:solidFill>
        </p:spPr>
        <p:txBody>
          <a:bodyPr spcFirstLastPara="1" wrap="square" lIns="91425" tIns="91425" rIns="91425" bIns="91425" anchor="ctr" anchorCtr="0">
            <a:noAutofit/>
          </a:bodyPr>
          <a:lstStyle>
            <a:lvl1pPr lvl="0" algn="ctr" rtl="0">
              <a:spcBef>
                <a:spcPts val="0"/>
              </a:spcBef>
              <a:spcAft>
                <a:spcPts val="0"/>
              </a:spcAft>
              <a:buClr>
                <a:schemeClr val="dk1"/>
              </a:buClr>
              <a:buSzPts val="5000"/>
              <a:buNone/>
              <a:defRPr sz="4000">
                <a:solidFill>
                  <a:schemeClr val="dk1"/>
                </a:solidFill>
              </a:defRPr>
            </a:lvl1pPr>
            <a:lvl2pPr lvl="1" algn="ctr" rtl="0">
              <a:spcBef>
                <a:spcPts val="0"/>
              </a:spcBef>
              <a:spcAft>
                <a:spcPts val="0"/>
              </a:spcAft>
              <a:buClr>
                <a:schemeClr val="dk1"/>
              </a:buClr>
              <a:buSzPts val="5000"/>
              <a:buNone/>
              <a:defRPr sz="5000">
                <a:solidFill>
                  <a:schemeClr val="dk1"/>
                </a:solidFill>
              </a:defRPr>
            </a:lvl2pPr>
            <a:lvl3pPr lvl="2" algn="ctr" rtl="0">
              <a:spcBef>
                <a:spcPts val="0"/>
              </a:spcBef>
              <a:spcAft>
                <a:spcPts val="0"/>
              </a:spcAft>
              <a:buClr>
                <a:schemeClr val="dk1"/>
              </a:buClr>
              <a:buSzPts val="5000"/>
              <a:buNone/>
              <a:defRPr sz="5000">
                <a:solidFill>
                  <a:schemeClr val="dk1"/>
                </a:solidFill>
              </a:defRPr>
            </a:lvl3pPr>
            <a:lvl4pPr lvl="3" algn="ctr" rtl="0">
              <a:spcBef>
                <a:spcPts val="0"/>
              </a:spcBef>
              <a:spcAft>
                <a:spcPts val="0"/>
              </a:spcAft>
              <a:buClr>
                <a:schemeClr val="dk1"/>
              </a:buClr>
              <a:buSzPts val="5000"/>
              <a:buNone/>
              <a:defRPr sz="5000">
                <a:solidFill>
                  <a:schemeClr val="dk1"/>
                </a:solidFill>
              </a:defRPr>
            </a:lvl4pPr>
            <a:lvl5pPr lvl="4" algn="ctr" rtl="0">
              <a:spcBef>
                <a:spcPts val="0"/>
              </a:spcBef>
              <a:spcAft>
                <a:spcPts val="0"/>
              </a:spcAft>
              <a:buClr>
                <a:schemeClr val="dk1"/>
              </a:buClr>
              <a:buSzPts val="5000"/>
              <a:buNone/>
              <a:defRPr sz="5000">
                <a:solidFill>
                  <a:schemeClr val="dk1"/>
                </a:solidFill>
              </a:defRPr>
            </a:lvl5pPr>
            <a:lvl6pPr lvl="5" algn="ctr" rtl="0">
              <a:spcBef>
                <a:spcPts val="0"/>
              </a:spcBef>
              <a:spcAft>
                <a:spcPts val="0"/>
              </a:spcAft>
              <a:buClr>
                <a:schemeClr val="dk1"/>
              </a:buClr>
              <a:buSzPts val="5000"/>
              <a:buNone/>
              <a:defRPr sz="5000">
                <a:solidFill>
                  <a:schemeClr val="dk1"/>
                </a:solidFill>
              </a:defRPr>
            </a:lvl6pPr>
            <a:lvl7pPr lvl="6" algn="ctr" rtl="0">
              <a:spcBef>
                <a:spcPts val="0"/>
              </a:spcBef>
              <a:spcAft>
                <a:spcPts val="0"/>
              </a:spcAft>
              <a:buClr>
                <a:schemeClr val="dk1"/>
              </a:buClr>
              <a:buSzPts val="5000"/>
              <a:buNone/>
              <a:defRPr sz="5000">
                <a:solidFill>
                  <a:schemeClr val="dk1"/>
                </a:solidFill>
              </a:defRPr>
            </a:lvl7pPr>
            <a:lvl8pPr lvl="7" algn="ctr" rtl="0">
              <a:spcBef>
                <a:spcPts val="0"/>
              </a:spcBef>
              <a:spcAft>
                <a:spcPts val="0"/>
              </a:spcAft>
              <a:buClr>
                <a:schemeClr val="dk1"/>
              </a:buClr>
              <a:buSzPts val="5000"/>
              <a:buNone/>
              <a:defRPr sz="5000">
                <a:solidFill>
                  <a:schemeClr val="dk1"/>
                </a:solidFill>
              </a:defRPr>
            </a:lvl8pPr>
            <a:lvl9pPr lvl="8" algn="ctr" rtl="0">
              <a:spcBef>
                <a:spcPts val="0"/>
              </a:spcBef>
              <a:spcAft>
                <a:spcPts val="0"/>
              </a:spcAft>
              <a:buClr>
                <a:schemeClr val="dk1"/>
              </a:buClr>
              <a:buSzPts val="5000"/>
              <a:buNone/>
              <a:defRPr sz="5000">
                <a:solidFill>
                  <a:schemeClr val="dk1"/>
                </a:solidFill>
              </a:defRPr>
            </a:lvl9pPr>
          </a:lstStyle>
          <a:p>
            <a:r>
              <a:t>xx%</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4"/>
        <p:cNvGrpSpPr/>
        <p:nvPr/>
      </p:nvGrpSpPr>
      <p:grpSpPr>
        <a:xfrm>
          <a:off x="0" y="0"/>
          <a:ext cx="0" cy="0"/>
          <a:chOff x="0" y="0"/>
          <a:chExt cx="0" cy="0"/>
        </a:xfrm>
      </p:grpSpPr>
      <p:pic>
        <p:nvPicPr>
          <p:cNvPr id="45" name="Google Shape;45;p4"/>
          <p:cNvPicPr preferRelativeResize="0"/>
          <p:nvPr/>
        </p:nvPicPr>
        <p:blipFill>
          <a:blip r:embed="rId2">
            <a:alphaModFix amt="58000"/>
          </a:blip>
          <a:stretch>
            <a:fillRect/>
          </a:stretch>
        </p:blipFill>
        <p:spPr>
          <a:xfrm>
            <a:off x="0" y="0"/>
            <a:ext cx="9144003" cy="5143501"/>
          </a:xfrm>
          <a:prstGeom prst="rect">
            <a:avLst/>
          </a:prstGeom>
          <a:noFill/>
          <a:ln>
            <a:noFill/>
          </a:ln>
        </p:spPr>
      </p:pic>
      <p:sp>
        <p:nvSpPr>
          <p:cNvPr id="46" name="Google Shape;46;p4"/>
          <p:cNvSpPr/>
          <p:nvPr/>
        </p:nvSpPr>
        <p:spPr>
          <a:xfrm>
            <a:off x="88800" y="95825"/>
            <a:ext cx="8966400" cy="4952100"/>
          </a:xfrm>
          <a:prstGeom prst="roundRect">
            <a:avLst>
              <a:gd name="adj" fmla="val 5264"/>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7" name="Google Shape;47;p4"/>
          <p:cNvCxnSpPr/>
          <p:nvPr/>
        </p:nvCxnSpPr>
        <p:spPr>
          <a:xfrm>
            <a:off x="716700" y="95825"/>
            <a:ext cx="6600" cy="4952100"/>
          </a:xfrm>
          <a:prstGeom prst="straightConnector1">
            <a:avLst/>
          </a:prstGeom>
          <a:noFill/>
          <a:ln w="9525" cap="flat" cmpd="sng">
            <a:solidFill>
              <a:schemeClr val="lt1"/>
            </a:solidFill>
            <a:prstDash val="solid"/>
            <a:round/>
            <a:headEnd type="none" w="med" len="med"/>
            <a:tailEnd type="none" w="med" len="med"/>
          </a:ln>
        </p:spPr>
      </p:cxnSp>
      <p:cxnSp>
        <p:nvCxnSpPr>
          <p:cNvPr id="48" name="Google Shape;48;p4"/>
          <p:cNvCxnSpPr>
            <a:endCxn id="49" idx="0"/>
          </p:cNvCxnSpPr>
          <p:nvPr/>
        </p:nvCxnSpPr>
        <p:spPr>
          <a:xfrm>
            <a:off x="891850" y="4876325"/>
            <a:ext cx="7125600" cy="0"/>
          </a:xfrm>
          <a:prstGeom prst="straightConnector1">
            <a:avLst/>
          </a:prstGeom>
          <a:noFill/>
          <a:ln w="9525" cap="flat" cmpd="sng">
            <a:solidFill>
              <a:schemeClr val="lt1"/>
            </a:solidFill>
            <a:prstDash val="solid"/>
            <a:round/>
            <a:headEnd type="none" w="med" len="med"/>
            <a:tailEnd type="none" w="med" len="med"/>
          </a:ln>
        </p:spPr>
      </p:cxnSp>
      <p:cxnSp>
        <p:nvCxnSpPr>
          <p:cNvPr id="50" name="Google Shape;50;p4"/>
          <p:cNvCxnSpPr>
            <a:stCxn id="51" idx="2"/>
            <a:endCxn id="49" idx="0"/>
          </p:cNvCxnSpPr>
          <p:nvPr/>
        </p:nvCxnSpPr>
        <p:spPr>
          <a:xfrm flipH="1">
            <a:off x="8017450" y="4039975"/>
            <a:ext cx="859200" cy="836400"/>
          </a:xfrm>
          <a:prstGeom prst="straightConnector1">
            <a:avLst/>
          </a:prstGeom>
          <a:noFill/>
          <a:ln w="9525" cap="flat" cmpd="sng">
            <a:solidFill>
              <a:schemeClr val="lt1"/>
            </a:solidFill>
            <a:prstDash val="solid"/>
            <a:round/>
            <a:headEnd type="none" w="med" len="med"/>
            <a:tailEnd type="none" w="med" len="med"/>
          </a:ln>
        </p:spPr>
      </p:cxnSp>
      <p:cxnSp>
        <p:nvCxnSpPr>
          <p:cNvPr id="52" name="Google Shape;52;p4"/>
          <p:cNvCxnSpPr>
            <a:endCxn id="53" idx="4"/>
          </p:cNvCxnSpPr>
          <p:nvPr/>
        </p:nvCxnSpPr>
        <p:spPr>
          <a:xfrm>
            <a:off x="1872600" y="267175"/>
            <a:ext cx="6154500" cy="0"/>
          </a:xfrm>
          <a:prstGeom prst="straightConnector1">
            <a:avLst/>
          </a:prstGeom>
          <a:noFill/>
          <a:ln w="9525" cap="flat" cmpd="sng">
            <a:solidFill>
              <a:schemeClr val="lt1"/>
            </a:solidFill>
            <a:prstDash val="solid"/>
            <a:round/>
            <a:headEnd type="none" w="med" len="med"/>
            <a:tailEnd type="none" w="med" len="med"/>
          </a:ln>
        </p:spPr>
      </p:cxnSp>
      <p:cxnSp>
        <p:nvCxnSpPr>
          <p:cNvPr id="54" name="Google Shape;54;p4"/>
          <p:cNvCxnSpPr>
            <a:stCxn id="55" idx="2"/>
            <a:endCxn id="53" idx="4"/>
          </p:cNvCxnSpPr>
          <p:nvPr/>
        </p:nvCxnSpPr>
        <p:spPr>
          <a:xfrm rot="10800000">
            <a:off x="8027050" y="267075"/>
            <a:ext cx="849600" cy="861000"/>
          </a:xfrm>
          <a:prstGeom prst="straightConnector1">
            <a:avLst/>
          </a:prstGeom>
          <a:noFill/>
          <a:ln w="9525" cap="flat" cmpd="sng">
            <a:solidFill>
              <a:schemeClr val="lt1"/>
            </a:solidFill>
            <a:prstDash val="solid"/>
            <a:round/>
            <a:headEnd type="none" w="med" len="med"/>
            <a:tailEnd type="none" w="med" len="med"/>
          </a:ln>
        </p:spPr>
      </p:cxnSp>
      <p:cxnSp>
        <p:nvCxnSpPr>
          <p:cNvPr id="56" name="Google Shape;56;p4"/>
          <p:cNvCxnSpPr>
            <a:stCxn id="55" idx="2"/>
            <a:endCxn id="51" idx="2"/>
          </p:cNvCxnSpPr>
          <p:nvPr/>
        </p:nvCxnSpPr>
        <p:spPr>
          <a:xfrm>
            <a:off x="8876650" y="1128075"/>
            <a:ext cx="0" cy="2911800"/>
          </a:xfrm>
          <a:prstGeom prst="straightConnector1">
            <a:avLst/>
          </a:prstGeom>
          <a:noFill/>
          <a:ln w="9525" cap="flat" cmpd="sng">
            <a:solidFill>
              <a:schemeClr val="lt1"/>
            </a:solidFill>
            <a:prstDash val="solid"/>
            <a:round/>
            <a:headEnd type="none" w="med" len="med"/>
            <a:tailEnd type="none" w="med" len="med"/>
          </a:ln>
        </p:spPr>
      </p:cxnSp>
      <p:sp>
        <p:nvSpPr>
          <p:cNvPr id="57" name="Google Shape;57;p4"/>
          <p:cNvSpPr/>
          <p:nvPr/>
        </p:nvSpPr>
        <p:spPr>
          <a:xfrm flipH="1">
            <a:off x="8220250" y="4219975"/>
            <a:ext cx="656400" cy="656400"/>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4"/>
          <p:cNvSpPr/>
          <p:nvPr/>
        </p:nvSpPr>
        <p:spPr>
          <a:xfrm>
            <a:off x="7941300" y="95575"/>
            <a:ext cx="171600" cy="1716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4"/>
          <p:cNvSpPr/>
          <p:nvPr/>
        </p:nvSpPr>
        <p:spPr>
          <a:xfrm>
            <a:off x="8876650" y="1042275"/>
            <a:ext cx="171600" cy="1716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a:off x="8876650" y="3954175"/>
            <a:ext cx="171600" cy="1716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4"/>
          <p:cNvSpPr/>
          <p:nvPr/>
        </p:nvSpPr>
        <p:spPr>
          <a:xfrm>
            <a:off x="7931650" y="4876325"/>
            <a:ext cx="171600" cy="1716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4"/>
          <p:cNvSpPr/>
          <p:nvPr/>
        </p:nvSpPr>
        <p:spPr>
          <a:xfrm rot="-5400000" flipH="1">
            <a:off x="8220250" y="267075"/>
            <a:ext cx="656400" cy="656400"/>
          </a:xfrm>
          <a:prstGeom prst="rtTriangl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4"/>
          <p:cNvSpPr txBox="1">
            <a:spLocks noGrp="1"/>
          </p:cNvSpPr>
          <p:nvPr>
            <p:ph type="title"/>
          </p:nvPr>
        </p:nvSpPr>
        <p:spPr>
          <a:xfrm>
            <a:off x="876088" y="540000"/>
            <a:ext cx="7391700" cy="421200"/>
          </a:xfrm>
          <a:prstGeom prst="rect">
            <a:avLst/>
          </a:prstGeom>
        </p:spPr>
        <p:txBody>
          <a:bodyPr spcFirstLastPara="1" wrap="square" lIns="91425" tIns="91425" rIns="91425" bIns="91425" anchor="ctr" anchorCtr="0">
            <a:noAutofit/>
          </a:bodyPr>
          <a:lstStyle>
            <a:lvl1pPr lvl="0">
              <a:spcBef>
                <a:spcPts val="0"/>
              </a:spcBef>
              <a:spcAft>
                <a:spcPts val="0"/>
              </a:spcAft>
              <a:buSzPts val="2500"/>
              <a:buNone/>
              <a:defRPr sz="25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0" name="Google Shape;60;p4"/>
          <p:cNvSpPr txBox="1">
            <a:spLocks noGrp="1"/>
          </p:cNvSpPr>
          <p:nvPr>
            <p:ph type="body" idx="1"/>
          </p:nvPr>
        </p:nvSpPr>
        <p:spPr>
          <a:xfrm>
            <a:off x="876213" y="1104300"/>
            <a:ext cx="7391700" cy="3499200"/>
          </a:xfrm>
          <a:prstGeom prst="rect">
            <a:avLst/>
          </a:prstGeom>
        </p:spPr>
        <p:txBody>
          <a:bodyPr spcFirstLastPara="1" wrap="square" lIns="91425" tIns="91425" rIns="91425" bIns="91425" anchor="ctr" anchorCtr="0">
            <a:noAutofit/>
          </a:bodyPr>
          <a:lstStyle>
            <a:lvl1pPr marL="457200" lvl="0" indent="-304800">
              <a:lnSpc>
                <a:spcPct val="100000"/>
              </a:lnSpc>
              <a:spcBef>
                <a:spcPts val="0"/>
              </a:spcBef>
              <a:spcAft>
                <a:spcPts val="0"/>
              </a:spcAft>
              <a:buClr>
                <a:srgbClr val="434343"/>
              </a:buClr>
              <a:buSzPts val="1200"/>
              <a:buAutoNum type="arabicPeriod"/>
              <a:defRPr sz="1200"/>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0"/>
              </a:spcBef>
              <a:spcAft>
                <a:spcPts val="0"/>
              </a:spcAft>
              <a:buClr>
                <a:srgbClr val="434343"/>
              </a:buClr>
              <a:buSzPts val="1200"/>
              <a:buFont typeface="Roboto Condensed Light"/>
              <a:buAutoNum type="romanLcPeriod"/>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32"/>
        <p:cNvGrpSpPr/>
        <p:nvPr/>
      </p:nvGrpSpPr>
      <p:grpSpPr>
        <a:xfrm>
          <a:off x="0" y="0"/>
          <a:ext cx="0" cy="0"/>
          <a:chOff x="0" y="0"/>
          <a:chExt cx="0" cy="0"/>
        </a:xfrm>
      </p:grpSpPr>
      <p:pic>
        <p:nvPicPr>
          <p:cNvPr id="133" name="Google Shape;133;p9"/>
          <p:cNvPicPr preferRelativeResize="0"/>
          <p:nvPr/>
        </p:nvPicPr>
        <p:blipFill>
          <a:blip r:embed="rId2">
            <a:alphaModFix amt="58000"/>
          </a:blip>
          <a:stretch>
            <a:fillRect/>
          </a:stretch>
        </p:blipFill>
        <p:spPr>
          <a:xfrm>
            <a:off x="0" y="0"/>
            <a:ext cx="9144003" cy="5143501"/>
          </a:xfrm>
          <a:prstGeom prst="rect">
            <a:avLst/>
          </a:prstGeom>
          <a:noFill/>
          <a:ln>
            <a:noFill/>
          </a:ln>
        </p:spPr>
      </p:pic>
      <p:sp>
        <p:nvSpPr>
          <p:cNvPr id="134" name="Google Shape;134;p9"/>
          <p:cNvSpPr txBox="1">
            <a:spLocks noGrp="1"/>
          </p:cNvSpPr>
          <p:nvPr>
            <p:ph type="title"/>
          </p:nvPr>
        </p:nvSpPr>
        <p:spPr>
          <a:xfrm>
            <a:off x="2555625" y="1600550"/>
            <a:ext cx="4032300" cy="69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200"/>
              <a:buNone/>
              <a:defRPr sz="30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35" name="Google Shape;135;p9"/>
          <p:cNvSpPr txBox="1">
            <a:spLocks noGrp="1"/>
          </p:cNvSpPr>
          <p:nvPr>
            <p:ph type="subTitle" idx="1"/>
          </p:nvPr>
        </p:nvSpPr>
        <p:spPr>
          <a:xfrm>
            <a:off x="2555625" y="2292925"/>
            <a:ext cx="4032300" cy="9801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36" name="Google Shape;136;p9"/>
          <p:cNvSpPr/>
          <p:nvPr/>
        </p:nvSpPr>
        <p:spPr>
          <a:xfrm>
            <a:off x="88800" y="95825"/>
            <a:ext cx="8966400" cy="4952100"/>
          </a:xfrm>
          <a:prstGeom prst="roundRect">
            <a:avLst>
              <a:gd name="adj" fmla="val 5264"/>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7" name="Google Shape;137;p9"/>
          <p:cNvCxnSpPr/>
          <p:nvPr/>
        </p:nvCxnSpPr>
        <p:spPr>
          <a:xfrm>
            <a:off x="716700" y="95825"/>
            <a:ext cx="6600" cy="4952100"/>
          </a:xfrm>
          <a:prstGeom prst="straightConnector1">
            <a:avLst/>
          </a:prstGeom>
          <a:noFill/>
          <a:ln w="9525" cap="flat" cmpd="sng">
            <a:solidFill>
              <a:schemeClr val="lt1"/>
            </a:solidFill>
            <a:prstDash val="solid"/>
            <a:round/>
            <a:headEnd type="none" w="med" len="med"/>
            <a:tailEnd type="none" w="med" len="med"/>
          </a:ln>
        </p:spPr>
      </p:cxnSp>
      <p:cxnSp>
        <p:nvCxnSpPr>
          <p:cNvPr id="138" name="Google Shape;138;p9"/>
          <p:cNvCxnSpPr>
            <a:endCxn id="139" idx="0"/>
          </p:cNvCxnSpPr>
          <p:nvPr/>
        </p:nvCxnSpPr>
        <p:spPr>
          <a:xfrm>
            <a:off x="891850" y="4876325"/>
            <a:ext cx="7125600" cy="0"/>
          </a:xfrm>
          <a:prstGeom prst="straightConnector1">
            <a:avLst/>
          </a:prstGeom>
          <a:noFill/>
          <a:ln w="9525" cap="flat" cmpd="sng">
            <a:solidFill>
              <a:schemeClr val="lt1"/>
            </a:solidFill>
            <a:prstDash val="solid"/>
            <a:round/>
            <a:headEnd type="none" w="med" len="med"/>
            <a:tailEnd type="none" w="med" len="med"/>
          </a:ln>
        </p:spPr>
      </p:cxnSp>
      <p:cxnSp>
        <p:nvCxnSpPr>
          <p:cNvPr id="140" name="Google Shape;140;p9"/>
          <p:cNvCxnSpPr>
            <a:stCxn id="141" idx="2"/>
            <a:endCxn id="139" idx="0"/>
          </p:cNvCxnSpPr>
          <p:nvPr/>
        </p:nvCxnSpPr>
        <p:spPr>
          <a:xfrm flipH="1">
            <a:off x="8017450" y="4039975"/>
            <a:ext cx="859200" cy="836400"/>
          </a:xfrm>
          <a:prstGeom prst="straightConnector1">
            <a:avLst/>
          </a:prstGeom>
          <a:noFill/>
          <a:ln w="9525" cap="flat" cmpd="sng">
            <a:solidFill>
              <a:schemeClr val="lt1"/>
            </a:solidFill>
            <a:prstDash val="solid"/>
            <a:round/>
            <a:headEnd type="none" w="med" len="med"/>
            <a:tailEnd type="none" w="med" len="med"/>
          </a:ln>
        </p:spPr>
      </p:cxnSp>
      <p:cxnSp>
        <p:nvCxnSpPr>
          <p:cNvPr id="142" name="Google Shape;142;p9"/>
          <p:cNvCxnSpPr>
            <a:endCxn id="143" idx="4"/>
          </p:cNvCxnSpPr>
          <p:nvPr/>
        </p:nvCxnSpPr>
        <p:spPr>
          <a:xfrm>
            <a:off x="1872600" y="267175"/>
            <a:ext cx="6154500" cy="0"/>
          </a:xfrm>
          <a:prstGeom prst="straightConnector1">
            <a:avLst/>
          </a:prstGeom>
          <a:noFill/>
          <a:ln w="9525" cap="flat" cmpd="sng">
            <a:solidFill>
              <a:schemeClr val="lt1"/>
            </a:solidFill>
            <a:prstDash val="solid"/>
            <a:round/>
            <a:headEnd type="none" w="med" len="med"/>
            <a:tailEnd type="none" w="med" len="med"/>
          </a:ln>
        </p:spPr>
      </p:cxnSp>
      <p:cxnSp>
        <p:nvCxnSpPr>
          <p:cNvPr id="144" name="Google Shape;144;p9"/>
          <p:cNvCxnSpPr>
            <a:stCxn id="145" idx="2"/>
            <a:endCxn id="143" idx="4"/>
          </p:cNvCxnSpPr>
          <p:nvPr/>
        </p:nvCxnSpPr>
        <p:spPr>
          <a:xfrm rot="10800000">
            <a:off x="8027050" y="267075"/>
            <a:ext cx="849600" cy="861000"/>
          </a:xfrm>
          <a:prstGeom prst="straightConnector1">
            <a:avLst/>
          </a:prstGeom>
          <a:noFill/>
          <a:ln w="9525" cap="flat" cmpd="sng">
            <a:solidFill>
              <a:schemeClr val="lt1"/>
            </a:solidFill>
            <a:prstDash val="solid"/>
            <a:round/>
            <a:headEnd type="none" w="med" len="med"/>
            <a:tailEnd type="none" w="med" len="med"/>
          </a:ln>
        </p:spPr>
      </p:cxnSp>
      <p:cxnSp>
        <p:nvCxnSpPr>
          <p:cNvPr id="146" name="Google Shape;146;p9"/>
          <p:cNvCxnSpPr>
            <a:stCxn id="145" idx="2"/>
            <a:endCxn id="141" idx="2"/>
          </p:cNvCxnSpPr>
          <p:nvPr/>
        </p:nvCxnSpPr>
        <p:spPr>
          <a:xfrm>
            <a:off x="8876650" y="1128075"/>
            <a:ext cx="0" cy="2911800"/>
          </a:xfrm>
          <a:prstGeom prst="straightConnector1">
            <a:avLst/>
          </a:prstGeom>
          <a:noFill/>
          <a:ln w="9525" cap="flat" cmpd="sng">
            <a:solidFill>
              <a:schemeClr val="lt1"/>
            </a:solidFill>
            <a:prstDash val="solid"/>
            <a:round/>
            <a:headEnd type="none" w="med" len="med"/>
            <a:tailEnd type="none" w="med" len="med"/>
          </a:ln>
        </p:spPr>
      </p:cxnSp>
      <p:sp>
        <p:nvSpPr>
          <p:cNvPr id="147" name="Google Shape;147;p9"/>
          <p:cNvSpPr/>
          <p:nvPr/>
        </p:nvSpPr>
        <p:spPr>
          <a:xfrm flipH="1">
            <a:off x="8220250" y="4219975"/>
            <a:ext cx="656400" cy="656400"/>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9"/>
          <p:cNvSpPr/>
          <p:nvPr/>
        </p:nvSpPr>
        <p:spPr>
          <a:xfrm>
            <a:off x="7941300" y="95575"/>
            <a:ext cx="171600" cy="1716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9"/>
          <p:cNvSpPr/>
          <p:nvPr/>
        </p:nvSpPr>
        <p:spPr>
          <a:xfrm>
            <a:off x="8876650" y="1042275"/>
            <a:ext cx="171600" cy="1716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9"/>
          <p:cNvSpPr/>
          <p:nvPr/>
        </p:nvSpPr>
        <p:spPr>
          <a:xfrm>
            <a:off x="8876650" y="3954175"/>
            <a:ext cx="171600" cy="1716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9"/>
          <p:cNvSpPr/>
          <p:nvPr/>
        </p:nvSpPr>
        <p:spPr>
          <a:xfrm>
            <a:off x="7931650" y="4876325"/>
            <a:ext cx="171600" cy="1716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9"/>
          <p:cNvSpPr/>
          <p:nvPr/>
        </p:nvSpPr>
        <p:spPr>
          <a:xfrm rot="-5400000" flipH="1">
            <a:off x="8220250" y="267075"/>
            <a:ext cx="656400" cy="656400"/>
          </a:xfrm>
          <a:prstGeom prst="rtTriangl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84"/>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185"/>
        <p:cNvGrpSpPr/>
        <p:nvPr/>
      </p:nvGrpSpPr>
      <p:grpSpPr>
        <a:xfrm>
          <a:off x="0" y="0"/>
          <a:ext cx="0" cy="0"/>
          <a:chOff x="0" y="0"/>
          <a:chExt cx="0" cy="0"/>
        </a:xfrm>
      </p:grpSpPr>
      <p:pic>
        <p:nvPicPr>
          <p:cNvPr id="186" name="Google Shape;186;p13"/>
          <p:cNvPicPr preferRelativeResize="0"/>
          <p:nvPr/>
        </p:nvPicPr>
        <p:blipFill>
          <a:blip r:embed="rId2">
            <a:alphaModFix amt="58000"/>
          </a:blip>
          <a:stretch>
            <a:fillRect/>
          </a:stretch>
        </p:blipFill>
        <p:spPr>
          <a:xfrm>
            <a:off x="0" y="0"/>
            <a:ext cx="9144003" cy="5143501"/>
          </a:xfrm>
          <a:prstGeom prst="rect">
            <a:avLst/>
          </a:prstGeom>
          <a:noFill/>
          <a:ln>
            <a:noFill/>
          </a:ln>
        </p:spPr>
      </p:pic>
      <p:sp>
        <p:nvSpPr>
          <p:cNvPr id="187" name="Google Shape;187;p13"/>
          <p:cNvSpPr/>
          <p:nvPr/>
        </p:nvSpPr>
        <p:spPr>
          <a:xfrm>
            <a:off x="88800" y="95825"/>
            <a:ext cx="8966400" cy="4952100"/>
          </a:xfrm>
          <a:prstGeom prst="roundRect">
            <a:avLst>
              <a:gd name="adj" fmla="val 5264"/>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88" name="Google Shape;188;p13"/>
          <p:cNvCxnSpPr/>
          <p:nvPr/>
        </p:nvCxnSpPr>
        <p:spPr>
          <a:xfrm>
            <a:off x="716700" y="95825"/>
            <a:ext cx="6600" cy="4952100"/>
          </a:xfrm>
          <a:prstGeom prst="straightConnector1">
            <a:avLst/>
          </a:prstGeom>
          <a:noFill/>
          <a:ln w="9525" cap="flat" cmpd="sng">
            <a:solidFill>
              <a:schemeClr val="lt1"/>
            </a:solidFill>
            <a:prstDash val="solid"/>
            <a:round/>
            <a:headEnd type="none" w="med" len="med"/>
            <a:tailEnd type="none" w="med" len="med"/>
          </a:ln>
        </p:spPr>
      </p:cxnSp>
      <p:cxnSp>
        <p:nvCxnSpPr>
          <p:cNvPr id="189" name="Google Shape;189;p13"/>
          <p:cNvCxnSpPr>
            <a:endCxn id="190" idx="0"/>
          </p:cNvCxnSpPr>
          <p:nvPr/>
        </p:nvCxnSpPr>
        <p:spPr>
          <a:xfrm>
            <a:off x="891850" y="4876325"/>
            <a:ext cx="7125600" cy="0"/>
          </a:xfrm>
          <a:prstGeom prst="straightConnector1">
            <a:avLst/>
          </a:prstGeom>
          <a:noFill/>
          <a:ln w="9525" cap="flat" cmpd="sng">
            <a:solidFill>
              <a:schemeClr val="lt1"/>
            </a:solidFill>
            <a:prstDash val="solid"/>
            <a:round/>
            <a:headEnd type="none" w="med" len="med"/>
            <a:tailEnd type="none" w="med" len="med"/>
          </a:ln>
        </p:spPr>
      </p:cxnSp>
      <p:cxnSp>
        <p:nvCxnSpPr>
          <p:cNvPr id="191" name="Google Shape;191;p13"/>
          <p:cNvCxnSpPr>
            <a:stCxn id="192" idx="2"/>
            <a:endCxn id="190" idx="0"/>
          </p:cNvCxnSpPr>
          <p:nvPr/>
        </p:nvCxnSpPr>
        <p:spPr>
          <a:xfrm flipH="1">
            <a:off x="8017450" y="4039975"/>
            <a:ext cx="859200" cy="836400"/>
          </a:xfrm>
          <a:prstGeom prst="straightConnector1">
            <a:avLst/>
          </a:prstGeom>
          <a:noFill/>
          <a:ln w="9525" cap="flat" cmpd="sng">
            <a:solidFill>
              <a:schemeClr val="lt1"/>
            </a:solidFill>
            <a:prstDash val="solid"/>
            <a:round/>
            <a:headEnd type="none" w="med" len="med"/>
            <a:tailEnd type="none" w="med" len="med"/>
          </a:ln>
        </p:spPr>
      </p:cxnSp>
      <p:cxnSp>
        <p:nvCxnSpPr>
          <p:cNvPr id="193" name="Google Shape;193;p13"/>
          <p:cNvCxnSpPr>
            <a:endCxn id="194" idx="4"/>
          </p:cNvCxnSpPr>
          <p:nvPr/>
        </p:nvCxnSpPr>
        <p:spPr>
          <a:xfrm>
            <a:off x="1872600" y="267175"/>
            <a:ext cx="6154500" cy="0"/>
          </a:xfrm>
          <a:prstGeom prst="straightConnector1">
            <a:avLst/>
          </a:prstGeom>
          <a:noFill/>
          <a:ln w="9525" cap="flat" cmpd="sng">
            <a:solidFill>
              <a:schemeClr val="lt1"/>
            </a:solidFill>
            <a:prstDash val="solid"/>
            <a:round/>
            <a:headEnd type="none" w="med" len="med"/>
            <a:tailEnd type="none" w="med" len="med"/>
          </a:ln>
        </p:spPr>
      </p:cxnSp>
      <p:cxnSp>
        <p:nvCxnSpPr>
          <p:cNvPr id="195" name="Google Shape;195;p13"/>
          <p:cNvCxnSpPr>
            <a:stCxn id="196" idx="2"/>
            <a:endCxn id="194" idx="4"/>
          </p:cNvCxnSpPr>
          <p:nvPr/>
        </p:nvCxnSpPr>
        <p:spPr>
          <a:xfrm rot="10800000">
            <a:off x="8027050" y="267075"/>
            <a:ext cx="849600" cy="861000"/>
          </a:xfrm>
          <a:prstGeom prst="straightConnector1">
            <a:avLst/>
          </a:prstGeom>
          <a:noFill/>
          <a:ln w="9525" cap="flat" cmpd="sng">
            <a:solidFill>
              <a:schemeClr val="lt1"/>
            </a:solidFill>
            <a:prstDash val="solid"/>
            <a:round/>
            <a:headEnd type="none" w="med" len="med"/>
            <a:tailEnd type="none" w="med" len="med"/>
          </a:ln>
        </p:spPr>
      </p:cxnSp>
      <p:cxnSp>
        <p:nvCxnSpPr>
          <p:cNvPr id="197" name="Google Shape;197;p13"/>
          <p:cNvCxnSpPr>
            <a:stCxn id="196" idx="2"/>
            <a:endCxn id="192" idx="2"/>
          </p:cNvCxnSpPr>
          <p:nvPr/>
        </p:nvCxnSpPr>
        <p:spPr>
          <a:xfrm>
            <a:off x="8876650" y="1128075"/>
            <a:ext cx="0" cy="2911800"/>
          </a:xfrm>
          <a:prstGeom prst="straightConnector1">
            <a:avLst/>
          </a:prstGeom>
          <a:noFill/>
          <a:ln w="9525" cap="flat" cmpd="sng">
            <a:solidFill>
              <a:schemeClr val="lt1"/>
            </a:solidFill>
            <a:prstDash val="solid"/>
            <a:round/>
            <a:headEnd type="none" w="med" len="med"/>
            <a:tailEnd type="none" w="med" len="med"/>
          </a:ln>
        </p:spPr>
      </p:cxnSp>
      <p:sp>
        <p:nvSpPr>
          <p:cNvPr id="198" name="Google Shape;198;p13"/>
          <p:cNvSpPr/>
          <p:nvPr/>
        </p:nvSpPr>
        <p:spPr>
          <a:xfrm flipH="1">
            <a:off x="8220250" y="4219975"/>
            <a:ext cx="656400" cy="656400"/>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3"/>
          <p:cNvSpPr/>
          <p:nvPr/>
        </p:nvSpPr>
        <p:spPr>
          <a:xfrm>
            <a:off x="7941300" y="95575"/>
            <a:ext cx="171600" cy="1716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3"/>
          <p:cNvSpPr/>
          <p:nvPr/>
        </p:nvSpPr>
        <p:spPr>
          <a:xfrm>
            <a:off x="8876650" y="1042275"/>
            <a:ext cx="171600" cy="1716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3"/>
          <p:cNvSpPr/>
          <p:nvPr/>
        </p:nvSpPr>
        <p:spPr>
          <a:xfrm>
            <a:off x="8876650" y="3954175"/>
            <a:ext cx="171600" cy="1716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3"/>
          <p:cNvSpPr/>
          <p:nvPr/>
        </p:nvSpPr>
        <p:spPr>
          <a:xfrm>
            <a:off x="7931650" y="4876325"/>
            <a:ext cx="171600" cy="1716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3"/>
          <p:cNvSpPr/>
          <p:nvPr/>
        </p:nvSpPr>
        <p:spPr>
          <a:xfrm rot="-5400000" flipH="1">
            <a:off x="8220250" y="267075"/>
            <a:ext cx="656400" cy="656400"/>
          </a:xfrm>
          <a:prstGeom prst="rtTriangl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3"/>
          <p:cNvSpPr/>
          <p:nvPr/>
        </p:nvSpPr>
        <p:spPr>
          <a:xfrm>
            <a:off x="8876650" y="1042275"/>
            <a:ext cx="171600" cy="1716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3"/>
          <p:cNvSpPr txBox="1">
            <a:spLocks noGrp="1"/>
          </p:cNvSpPr>
          <p:nvPr>
            <p:ph type="title"/>
          </p:nvPr>
        </p:nvSpPr>
        <p:spPr>
          <a:xfrm>
            <a:off x="876150" y="540000"/>
            <a:ext cx="7391700" cy="42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2" name="Google Shape;202;p13"/>
          <p:cNvSpPr txBox="1">
            <a:spLocks noGrp="1"/>
          </p:cNvSpPr>
          <p:nvPr>
            <p:ph type="title" idx="2" hasCustomPrompt="1"/>
          </p:nvPr>
        </p:nvSpPr>
        <p:spPr>
          <a:xfrm>
            <a:off x="1041625" y="1541438"/>
            <a:ext cx="1008000" cy="981000"/>
          </a:xfrm>
          <a:prstGeom prst="rect">
            <a:avLst/>
          </a:prstGeom>
          <a:solidFill>
            <a:schemeClr val="lt1"/>
          </a:solidFill>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3000" b="1">
                <a:solidFill>
                  <a:schemeClr val="dk1"/>
                </a:solidFill>
              </a:defRPr>
            </a:lvl1pPr>
            <a:lvl2pPr lvl="1" algn="ctr" rtl="0">
              <a:spcBef>
                <a:spcPts val="0"/>
              </a:spcBef>
              <a:spcAft>
                <a:spcPts val="0"/>
              </a:spcAft>
              <a:buClr>
                <a:schemeClr val="dk1"/>
              </a:buClr>
              <a:buSzPts val="2000"/>
              <a:buNone/>
              <a:defRPr sz="2000">
                <a:solidFill>
                  <a:schemeClr val="dk1"/>
                </a:solidFill>
              </a:defRPr>
            </a:lvl2pPr>
            <a:lvl3pPr lvl="2" algn="ctr" rtl="0">
              <a:spcBef>
                <a:spcPts val="0"/>
              </a:spcBef>
              <a:spcAft>
                <a:spcPts val="0"/>
              </a:spcAft>
              <a:buClr>
                <a:schemeClr val="dk1"/>
              </a:buClr>
              <a:buSzPts val="2000"/>
              <a:buNone/>
              <a:defRPr sz="2000">
                <a:solidFill>
                  <a:schemeClr val="dk1"/>
                </a:solidFill>
              </a:defRPr>
            </a:lvl3pPr>
            <a:lvl4pPr lvl="3" algn="ctr" rtl="0">
              <a:spcBef>
                <a:spcPts val="0"/>
              </a:spcBef>
              <a:spcAft>
                <a:spcPts val="0"/>
              </a:spcAft>
              <a:buClr>
                <a:schemeClr val="dk1"/>
              </a:buClr>
              <a:buSzPts val="2000"/>
              <a:buNone/>
              <a:defRPr sz="2000">
                <a:solidFill>
                  <a:schemeClr val="dk1"/>
                </a:solidFill>
              </a:defRPr>
            </a:lvl4pPr>
            <a:lvl5pPr lvl="4" algn="ctr" rtl="0">
              <a:spcBef>
                <a:spcPts val="0"/>
              </a:spcBef>
              <a:spcAft>
                <a:spcPts val="0"/>
              </a:spcAft>
              <a:buClr>
                <a:schemeClr val="dk1"/>
              </a:buClr>
              <a:buSzPts val="2000"/>
              <a:buNone/>
              <a:defRPr sz="2000">
                <a:solidFill>
                  <a:schemeClr val="dk1"/>
                </a:solidFill>
              </a:defRPr>
            </a:lvl5pPr>
            <a:lvl6pPr lvl="5" algn="ctr" rtl="0">
              <a:spcBef>
                <a:spcPts val="0"/>
              </a:spcBef>
              <a:spcAft>
                <a:spcPts val="0"/>
              </a:spcAft>
              <a:buClr>
                <a:schemeClr val="dk1"/>
              </a:buClr>
              <a:buSzPts val="2000"/>
              <a:buNone/>
              <a:defRPr sz="2000">
                <a:solidFill>
                  <a:schemeClr val="dk1"/>
                </a:solidFill>
              </a:defRPr>
            </a:lvl6pPr>
            <a:lvl7pPr lvl="6" algn="ctr" rtl="0">
              <a:spcBef>
                <a:spcPts val="0"/>
              </a:spcBef>
              <a:spcAft>
                <a:spcPts val="0"/>
              </a:spcAft>
              <a:buClr>
                <a:schemeClr val="dk1"/>
              </a:buClr>
              <a:buSzPts val="2000"/>
              <a:buNone/>
              <a:defRPr sz="2000">
                <a:solidFill>
                  <a:schemeClr val="dk1"/>
                </a:solidFill>
              </a:defRPr>
            </a:lvl7pPr>
            <a:lvl8pPr lvl="7" algn="ctr" rtl="0">
              <a:spcBef>
                <a:spcPts val="0"/>
              </a:spcBef>
              <a:spcAft>
                <a:spcPts val="0"/>
              </a:spcAft>
              <a:buClr>
                <a:schemeClr val="dk1"/>
              </a:buClr>
              <a:buSzPts val="2000"/>
              <a:buNone/>
              <a:defRPr sz="2000">
                <a:solidFill>
                  <a:schemeClr val="dk1"/>
                </a:solidFill>
              </a:defRPr>
            </a:lvl8pPr>
            <a:lvl9pPr lvl="8" algn="ctr" rtl="0">
              <a:spcBef>
                <a:spcPts val="0"/>
              </a:spcBef>
              <a:spcAft>
                <a:spcPts val="0"/>
              </a:spcAft>
              <a:buClr>
                <a:schemeClr val="dk1"/>
              </a:buClr>
              <a:buSzPts val="2000"/>
              <a:buNone/>
              <a:defRPr sz="2000">
                <a:solidFill>
                  <a:schemeClr val="dk1"/>
                </a:solidFill>
              </a:defRPr>
            </a:lvl9pPr>
          </a:lstStyle>
          <a:p>
            <a:r>
              <a:t>xx%</a:t>
            </a:r>
          </a:p>
        </p:txBody>
      </p:sp>
      <p:sp>
        <p:nvSpPr>
          <p:cNvPr id="203" name="Google Shape;203;p13"/>
          <p:cNvSpPr txBox="1">
            <a:spLocks noGrp="1"/>
          </p:cNvSpPr>
          <p:nvPr>
            <p:ph type="title" idx="3"/>
          </p:nvPr>
        </p:nvSpPr>
        <p:spPr>
          <a:xfrm>
            <a:off x="2059150" y="1541438"/>
            <a:ext cx="2498100" cy="564300"/>
          </a:xfrm>
          <a:prstGeom prst="rect">
            <a:avLst/>
          </a:prstGeom>
          <a:noFill/>
        </p:spPr>
        <p:txBody>
          <a:bodyPr spcFirstLastPara="1" wrap="square" lIns="91425" tIns="91425" rIns="91425" bIns="91425" anchor="ctr" anchorCtr="0">
            <a:noAutofit/>
          </a:bodyPr>
          <a:lstStyle>
            <a:lvl1pPr lvl="0" algn="l" rtl="0">
              <a:spcBef>
                <a:spcPts val="0"/>
              </a:spcBef>
              <a:spcAft>
                <a:spcPts val="0"/>
              </a:spcAft>
              <a:buClr>
                <a:schemeClr val="accent1"/>
              </a:buClr>
              <a:buSzPts val="2000"/>
              <a:buNone/>
              <a:defRPr sz="1800"/>
            </a:lvl1pPr>
            <a:lvl2pPr lvl="1" rtl="0">
              <a:spcBef>
                <a:spcPts val="0"/>
              </a:spcBef>
              <a:spcAft>
                <a:spcPts val="0"/>
              </a:spcAft>
              <a:buClr>
                <a:schemeClr val="accent1"/>
              </a:buClr>
              <a:buSzPts val="2000"/>
              <a:buNone/>
              <a:defRPr sz="2000">
                <a:solidFill>
                  <a:schemeClr val="accent1"/>
                </a:solidFill>
              </a:defRPr>
            </a:lvl2pPr>
            <a:lvl3pPr lvl="2" rtl="0">
              <a:spcBef>
                <a:spcPts val="0"/>
              </a:spcBef>
              <a:spcAft>
                <a:spcPts val="0"/>
              </a:spcAft>
              <a:buClr>
                <a:schemeClr val="accent1"/>
              </a:buClr>
              <a:buSzPts val="2000"/>
              <a:buNone/>
              <a:defRPr sz="2000">
                <a:solidFill>
                  <a:schemeClr val="accent1"/>
                </a:solidFill>
              </a:defRPr>
            </a:lvl3pPr>
            <a:lvl4pPr lvl="3" rtl="0">
              <a:spcBef>
                <a:spcPts val="0"/>
              </a:spcBef>
              <a:spcAft>
                <a:spcPts val="0"/>
              </a:spcAft>
              <a:buClr>
                <a:schemeClr val="accent1"/>
              </a:buClr>
              <a:buSzPts val="2000"/>
              <a:buNone/>
              <a:defRPr sz="2000">
                <a:solidFill>
                  <a:schemeClr val="accent1"/>
                </a:solidFill>
              </a:defRPr>
            </a:lvl4pPr>
            <a:lvl5pPr lvl="4" rtl="0">
              <a:spcBef>
                <a:spcPts val="0"/>
              </a:spcBef>
              <a:spcAft>
                <a:spcPts val="0"/>
              </a:spcAft>
              <a:buClr>
                <a:schemeClr val="accent1"/>
              </a:buClr>
              <a:buSzPts val="2000"/>
              <a:buNone/>
              <a:defRPr sz="2000">
                <a:solidFill>
                  <a:schemeClr val="accent1"/>
                </a:solidFill>
              </a:defRPr>
            </a:lvl5pPr>
            <a:lvl6pPr lvl="5" rtl="0">
              <a:spcBef>
                <a:spcPts val="0"/>
              </a:spcBef>
              <a:spcAft>
                <a:spcPts val="0"/>
              </a:spcAft>
              <a:buClr>
                <a:schemeClr val="accent1"/>
              </a:buClr>
              <a:buSzPts val="2000"/>
              <a:buNone/>
              <a:defRPr sz="2000">
                <a:solidFill>
                  <a:schemeClr val="accent1"/>
                </a:solidFill>
              </a:defRPr>
            </a:lvl6pPr>
            <a:lvl7pPr lvl="6" rtl="0">
              <a:spcBef>
                <a:spcPts val="0"/>
              </a:spcBef>
              <a:spcAft>
                <a:spcPts val="0"/>
              </a:spcAft>
              <a:buClr>
                <a:schemeClr val="accent1"/>
              </a:buClr>
              <a:buSzPts val="2000"/>
              <a:buNone/>
              <a:defRPr sz="2000">
                <a:solidFill>
                  <a:schemeClr val="accent1"/>
                </a:solidFill>
              </a:defRPr>
            </a:lvl7pPr>
            <a:lvl8pPr lvl="7" rtl="0">
              <a:spcBef>
                <a:spcPts val="0"/>
              </a:spcBef>
              <a:spcAft>
                <a:spcPts val="0"/>
              </a:spcAft>
              <a:buClr>
                <a:schemeClr val="accent1"/>
              </a:buClr>
              <a:buSzPts val="2000"/>
              <a:buNone/>
              <a:defRPr sz="2000">
                <a:solidFill>
                  <a:schemeClr val="accent1"/>
                </a:solidFill>
              </a:defRPr>
            </a:lvl8pPr>
            <a:lvl9pPr lvl="8" rtl="0">
              <a:spcBef>
                <a:spcPts val="0"/>
              </a:spcBef>
              <a:spcAft>
                <a:spcPts val="0"/>
              </a:spcAft>
              <a:buClr>
                <a:schemeClr val="accent1"/>
              </a:buClr>
              <a:buSzPts val="2000"/>
              <a:buNone/>
              <a:defRPr sz="2000">
                <a:solidFill>
                  <a:schemeClr val="accent1"/>
                </a:solidFill>
              </a:defRPr>
            </a:lvl9pPr>
          </a:lstStyle>
          <a:p>
            <a:endParaRPr/>
          </a:p>
        </p:txBody>
      </p:sp>
      <p:sp>
        <p:nvSpPr>
          <p:cNvPr id="204" name="Google Shape;204;p13"/>
          <p:cNvSpPr txBox="1">
            <a:spLocks noGrp="1"/>
          </p:cNvSpPr>
          <p:nvPr>
            <p:ph type="subTitle" idx="1"/>
          </p:nvPr>
        </p:nvSpPr>
        <p:spPr>
          <a:xfrm>
            <a:off x="2059150" y="2105738"/>
            <a:ext cx="2152200" cy="4167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Darker Grotesque Medium"/>
              <a:buNone/>
              <a:defRPr sz="1400"/>
            </a:lvl1pPr>
            <a:lvl2pPr lvl="1" rtl="0">
              <a:spcBef>
                <a:spcPts val="0"/>
              </a:spcBef>
              <a:spcAft>
                <a:spcPts val="0"/>
              </a:spcAft>
              <a:buSzPts val="1400"/>
              <a:buFont typeface="Darker Grotesque Medium"/>
              <a:buNone/>
              <a:defRPr>
                <a:latin typeface="Darker Grotesque Medium"/>
                <a:ea typeface="Darker Grotesque Medium"/>
                <a:cs typeface="Darker Grotesque Medium"/>
                <a:sym typeface="Darker Grotesque Medium"/>
              </a:defRPr>
            </a:lvl2pPr>
            <a:lvl3pPr lvl="2" rtl="0">
              <a:spcBef>
                <a:spcPts val="0"/>
              </a:spcBef>
              <a:spcAft>
                <a:spcPts val="0"/>
              </a:spcAft>
              <a:buSzPts val="1400"/>
              <a:buFont typeface="Darker Grotesque Medium"/>
              <a:buNone/>
              <a:defRPr>
                <a:latin typeface="Darker Grotesque Medium"/>
                <a:ea typeface="Darker Grotesque Medium"/>
                <a:cs typeface="Darker Grotesque Medium"/>
                <a:sym typeface="Darker Grotesque Medium"/>
              </a:defRPr>
            </a:lvl3pPr>
            <a:lvl4pPr lvl="3" rtl="0">
              <a:spcBef>
                <a:spcPts val="0"/>
              </a:spcBef>
              <a:spcAft>
                <a:spcPts val="0"/>
              </a:spcAft>
              <a:buSzPts val="1400"/>
              <a:buFont typeface="Darker Grotesque Medium"/>
              <a:buNone/>
              <a:defRPr>
                <a:latin typeface="Darker Grotesque Medium"/>
                <a:ea typeface="Darker Grotesque Medium"/>
                <a:cs typeface="Darker Grotesque Medium"/>
                <a:sym typeface="Darker Grotesque Medium"/>
              </a:defRPr>
            </a:lvl4pPr>
            <a:lvl5pPr lvl="4" rtl="0">
              <a:spcBef>
                <a:spcPts val="0"/>
              </a:spcBef>
              <a:spcAft>
                <a:spcPts val="0"/>
              </a:spcAft>
              <a:buSzPts val="1400"/>
              <a:buFont typeface="Darker Grotesque Medium"/>
              <a:buNone/>
              <a:defRPr>
                <a:latin typeface="Darker Grotesque Medium"/>
                <a:ea typeface="Darker Grotesque Medium"/>
                <a:cs typeface="Darker Grotesque Medium"/>
                <a:sym typeface="Darker Grotesque Medium"/>
              </a:defRPr>
            </a:lvl5pPr>
            <a:lvl6pPr lvl="5" rtl="0">
              <a:spcBef>
                <a:spcPts val="0"/>
              </a:spcBef>
              <a:spcAft>
                <a:spcPts val="0"/>
              </a:spcAft>
              <a:buSzPts val="1400"/>
              <a:buFont typeface="Darker Grotesque Medium"/>
              <a:buNone/>
              <a:defRPr>
                <a:latin typeface="Darker Grotesque Medium"/>
                <a:ea typeface="Darker Grotesque Medium"/>
                <a:cs typeface="Darker Grotesque Medium"/>
                <a:sym typeface="Darker Grotesque Medium"/>
              </a:defRPr>
            </a:lvl6pPr>
            <a:lvl7pPr lvl="6" rtl="0">
              <a:spcBef>
                <a:spcPts val="0"/>
              </a:spcBef>
              <a:spcAft>
                <a:spcPts val="0"/>
              </a:spcAft>
              <a:buSzPts val="1400"/>
              <a:buFont typeface="Darker Grotesque Medium"/>
              <a:buNone/>
              <a:defRPr>
                <a:latin typeface="Darker Grotesque Medium"/>
                <a:ea typeface="Darker Grotesque Medium"/>
                <a:cs typeface="Darker Grotesque Medium"/>
                <a:sym typeface="Darker Grotesque Medium"/>
              </a:defRPr>
            </a:lvl7pPr>
            <a:lvl8pPr lvl="7" rtl="0">
              <a:spcBef>
                <a:spcPts val="0"/>
              </a:spcBef>
              <a:spcAft>
                <a:spcPts val="0"/>
              </a:spcAft>
              <a:buSzPts val="1400"/>
              <a:buFont typeface="Darker Grotesque Medium"/>
              <a:buNone/>
              <a:defRPr>
                <a:latin typeface="Darker Grotesque Medium"/>
                <a:ea typeface="Darker Grotesque Medium"/>
                <a:cs typeface="Darker Grotesque Medium"/>
                <a:sym typeface="Darker Grotesque Medium"/>
              </a:defRPr>
            </a:lvl8pPr>
            <a:lvl9pPr lvl="8" rtl="0">
              <a:spcBef>
                <a:spcPts val="0"/>
              </a:spcBef>
              <a:spcAft>
                <a:spcPts val="0"/>
              </a:spcAft>
              <a:buSzPts val="1400"/>
              <a:buFont typeface="Darker Grotesque Medium"/>
              <a:buNone/>
              <a:defRPr>
                <a:latin typeface="Darker Grotesque Medium"/>
                <a:ea typeface="Darker Grotesque Medium"/>
                <a:cs typeface="Darker Grotesque Medium"/>
                <a:sym typeface="Darker Grotesque Medium"/>
              </a:defRPr>
            </a:lvl9pPr>
          </a:lstStyle>
          <a:p>
            <a:endParaRPr/>
          </a:p>
        </p:txBody>
      </p:sp>
      <p:sp>
        <p:nvSpPr>
          <p:cNvPr id="205" name="Google Shape;205;p13"/>
          <p:cNvSpPr txBox="1">
            <a:spLocks noGrp="1"/>
          </p:cNvSpPr>
          <p:nvPr>
            <p:ph type="title" idx="4"/>
          </p:nvPr>
        </p:nvSpPr>
        <p:spPr>
          <a:xfrm>
            <a:off x="2059174" y="2957363"/>
            <a:ext cx="2498100" cy="564300"/>
          </a:xfrm>
          <a:prstGeom prst="rect">
            <a:avLst/>
          </a:prstGeom>
          <a:noFill/>
        </p:spPr>
        <p:txBody>
          <a:bodyPr spcFirstLastPara="1" wrap="square" lIns="91425" tIns="91425" rIns="91425" bIns="91425" anchor="ctr" anchorCtr="0">
            <a:noAutofit/>
          </a:bodyPr>
          <a:lstStyle>
            <a:lvl1pPr lvl="0" algn="l" rtl="0">
              <a:spcBef>
                <a:spcPts val="0"/>
              </a:spcBef>
              <a:spcAft>
                <a:spcPts val="0"/>
              </a:spcAft>
              <a:buClr>
                <a:schemeClr val="accent1"/>
              </a:buClr>
              <a:buSzPts val="2000"/>
              <a:buNone/>
              <a:defRPr sz="1800"/>
            </a:lvl1pPr>
            <a:lvl2pPr lvl="1" rtl="0">
              <a:spcBef>
                <a:spcPts val="0"/>
              </a:spcBef>
              <a:spcAft>
                <a:spcPts val="0"/>
              </a:spcAft>
              <a:buClr>
                <a:schemeClr val="accent1"/>
              </a:buClr>
              <a:buSzPts val="2000"/>
              <a:buNone/>
              <a:defRPr sz="2000">
                <a:solidFill>
                  <a:schemeClr val="accent1"/>
                </a:solidFill>
              </a:defRPr>
            </a:lvl2pPr>
            <a:lvl3pPr lvl="2" rtl="0">
              <a:spcBef>
                <a:spcPts val="0"/>
              </a:spcBef>
              <a:spcAft>
                <a:spcPts val="0"/>
              </a:spcAft>
              <a:buClr>
                <a:schemeClr val="accent1"/>
              </a:buClr>
              <a:buSzPts val="2000"/>
              <a:buNone/>
              <a:defRPr sz="2000">
                <a:solidFill>
                  <a:schemeClr val="accent1"/>
                </a:solidFill>
              </a:defRPr>
            </a:lvl3pPr>
            <a:lvl4pPr lvl="3" rtl="0">
              <a:spcBef>
                <a:spcPts val="0"/>
              </a:spcBef>
              <a:spcAft>
                <a:spcPts val="0"/>
              </a:spcAft>
              <a:buClr>
                <a:schemeClr val="accent1"/>
              </a:buClr>
              <a:buSzPts val="2000"/>
              <a:buNone/>
              <a:defRPr sz="2000">
                <a:solidFill>
                  <a:schemeClr val="accent1"/>
                </a:solidFill>
              </a:defRPr>
            </a:lvl4pPr>
            <a:lvl5pPr lvl="4" rtl="0">
              <a:spcBef>
                <a:spcPts val="0"/>
              </a:spcBef>
              <a:spcAft>
                <a:spcPts val="0"/>
              </a:spcAft>
              <a:buClr>
                <a:schemeClr val="accent1"/>
              </a:buClr>
              <a:buSzPts val="2000"/>
              <a:buNone/>
              <a:defRPr sz="2000">
                <a:solidFill>
                  <a:schemeClr val="accent1"/>
                </a:solidFill>
              </a:defRPr>
            </a:lvl5pPr>
            <a:lvl6pPr lvl="5" rtl="0">
              <a:spcBef>
                <a:spcPts val="0"/>
              </a:spcBef>
              <a:spcAft>
                <a:spcPts val="0"/>
              </a:spcAft>
              <a:buClr>
                <a:schemeClr val="accent1"/>
              </a:buClr>
              <a:buSzPts val="2000"/>
              <a:buNone/>
              <a:defRPr sz="2000">
                <a:solidFill>
                  <a:schemeClr val="accent1"/>
                </a:solidFill>
              </a:defRPr>
            </a:lvl6pPr>
            <a:lvl7pPr lvl="6" rtl="0">
              <a:spcBef>
                <a:spcPts val="0"/>
              </a:spcBef>
              <a:spcAft>
                <a:spcPts val="0"/>
              </a:spcAft>
              <a:buClr>
                <a:schemeClr val="accent1"/>
              </a:buClr>
              <a:buSzPts val="2000"/>
              <a:buNone/>
              <a:defRPr sz="2000">
                <a:solidFill>
                  <a:schemeClr val="accent1"/>
                </a:solidFill>
              </a:defRPr>
            </a:lvl7pPr>
            <a:lvl8pPr lvl="7" rtl="0">
              <a:spcBef>
                <a:spcPts val="0"/>
              </a:spcBef>
              <a:spcAft>
                <a:spcPts val="0"/>
              </a:spcAft>
              <a:buClr>
                <a:schemeClr val="accent1"/>
              </a:buClr>
              <a:buSzPts val="2000"/>
              <a:buNone/>
              <a:defRPr sz="2000">
                <a:solidFill>
                  <a:schemeClr val="accent1"/>
                </a:solidFill>
              </a:defRPr>
            </a:lvl8pPr>
            <a:lvl9pPr lvl="8" rtl="0">
              <a:spcBef>
                <a:spcPts val="0"/>
              </a:spcBef>
              <a:spcAft>
                <a:spcPts val="0"/>
              </a:spcAft>
              <a:buClr>
                <a:schemeClr val="accent1"/>
              </a:buClr>
              <a:buSzPts val="2000"/>
              <a:buNone/>
              <a:defRPr sz="2000">
                <a:solidFill>
                  <a:schemeClr val="accent1"/>
                </a:solidFill>
              </a:defRPr>
            </a:lvl9pPr>
          </a:lstStyle>
          <a:p>
            <a:endParaRPr/>
          </a:p>
        </p:txBody>
      </p:sp>
      <p:sp>
        <p:nvSpPr>
          <p:cNvPr id="206" name="Google Shape;206;p13"/>
          <p:cNvSpPr txBox="1">
            <a:spLocks noGrp="1"/>
          </p:cNvSpPr>
          <p:nvPr>
            <p:ph type="subTitle" idx="5"/>
          </p:nvPr>
        </p:nvSpPr>
        <p:spPr>
          <a:xfrm>
            <a:off x="2059178" y="3521663"/>
            <a:ext cx="2152200" cy="4167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Darker Grotesque Medium"/>
              <a:buNone/>
              <a:defRPr sz="1400"/>
            </a:lvl1pPr>
            <a:lvl2pPr lvl="1" rtl="0">
              <a:spcBef>
                <a:spcPts val="0"/>
              </a:spcBef>
              <a:spcAft>
                <a:spcPts val="0"/>
              </a:spcAft>
              <a:buSzPts val="1400"/>
              <a:buFont typeface="Darker Grotesque Medium"/>
              <a:buNone/>
              <a:defRPr>
                <a:latin typeface="Darker Grotesque Medium"/>
                <a:ea typeface="Darker Grotesque Medium"/>
                <a:cs typeface="Darker Grotesque Medium"/>
                <a:sym typeface="Darker Grotesque Medium"/>
              </a:defRPr>
            </a:lvl2pPr>
            <a:lvl3pPr lvl="2" rtl="0">
              <a:spcBef>
                <a:spcPts val="0"/>
              </a:spcBef>
              <a:spcAft>
                <a:spcPts val="0"/>
              </a:spcAft>
              <a:buSzPts val="1400"/>
              <a:buFont typeface="Darker Grotesque Medium"/>
              <a:buNone/>
              <a:defRPr>
                <a:latin typeface="Darker Grotesque Medium"/>
                <a:ea typeface="Darker Grotesque Medium"/>
                <a:cs typeface="Darker Grotesque Medium"/>
                <a:sym typeface="Darker Grotesque Medium"/>
              </a:defRPr>
            </a:lvl3pPr>
            <a:lvl4pPr lvl="3" rtl="0">
              <a:spcBef>
                <a:spcPts val="0"/>
              </a:spcBef>
              <a:spcAft>
                <a:spcPts val="0"/>
              </a:spcAft>
              <a:buSzPts val="1400"/>
              <a:buFont typeface="Darker Grotesque Medium"/>
              <a:buNone/>
              <a:defRPr>
                <a:latin typeface="Darker Grotesque Medium"/>
                <a:ea typeface="Darker Grotesque Medium"/>
                <a:cs typeface="Darker Grotesque Medium"/>
                <a:sym typeface="Darker Grotesque Medium"/>
              </a:defRPr>
            </a:lvl4pPr>
            <a:lvl5pPr lvl="4" rtl="0">
              <a:spcBef>
                <a:spcPts val="0"/>
              </a:spcBef>
              <a:spcAft>
                <a:spcPts val="0"/>
              </a:spcAft>
              <a:buSzPts val="1400"/>
              <a:buFont typeface="Darker Grotesque Medium"/>
              <a:buNone/>
              <a:defRPr>
                <a:latin typeface="Darker Grotesque Medium"/>
                <a:ea typeface="Darker Grotesque Medium"/>
                <a:cs typeface="Darker Grotesque Medium"/>
                <a:sym typeface="Darker Grotesque Medium"/>
              </a:defRPr>
            </a:lvl5pPr>
            <a:lvl6pPr lvl="5" rtl="0">
              <a:spcBef>
                <a:spcPts val="0"/>
              </a:spcBef>
              <a:spcAft>
                <a:spcPts val="0"/>
              </a:spcAft>
              <a:buSzPts val="1400"/>
              <a:buFont typeface="Darker Grotesque Medium"/>
              <a:buNone/>
              <a:defRPr>
                <a:latin typeface="Darker Grotesque Medium"/>
                <a:ea typeface="Darker Grotesque Medium"/>
                <a:cs typeface="Darker Grotesque Medium"/>
                <a:sym typeface="Darker Grotesque Medium"/>
              </a:defRPr>
            </a:lvl6pPr>
            <a:lvl7pPr lvl="6" rtl="0">
              <a:spcBef>
                <a:spcPts val="0"/>
              </a:spcBef>
              <a:spcAft>
                <a:spcPts val="0"/>
              </a:spcAft>
              <a:buSzPts val="1400"/>
              <a:buFont typeface="Darker Grotesque Medium"/>
              <a:buNone/>
              <a:defRPr>
                <a:latin typeface="Darker Grotesque Medium"/>
                <a:ea typeface="Darker Grotesque Medium"/>
                <a:cs typeface="Darker Grotesque Medium"/>
                <a:sym typeface="Darker Grotesque Medium"/>
              </a:defRPr>
            </a:lvl7pPr>
            <a:lvl8pPr lvl="7" rtl="0">
              <a:spcBef>
                <a:spcPts val="0"/>
              </a:spcBef>
              <a:spcAft>
                <a:spcPts val="0"/>
              </a:spcAft>
              <a:buSzPts val="1400"/>
              <a:buFont typeface="Darker Grotesque Medium"/>
              <a:buNone/>
              <a:defRPr>
                <a:latin typeface="Darker Grotesque Medium"/>
                <a:ea typeface="Darker Grotesque Medium"/>
                <a:cs typeface="Darker Grotesque Medium"/>
                <a:sym typeface="Darker Grotesque Medium"/>
              </a:defRPr>
            </a:lvl8pPr>
            <a:lvl9pPr lvl="8" rtl="0">
              <a:spcBef>
                <a:spcPts val="0"/>
              </a:spcBef>
              <a:spcAft>
                <a:spcPts val="0"/>
              </a:spcAft>
              <a:buSzPts val="1400"/>
              <a:buFont typeface="Darker Grotesque Medium"/>
              <a:buNone/>
              <a:defRPr>
                <a:latin typeface="Darker Grotesque Medium"/>
                <a:ea typeface="Darker Grotesque Medium"/>
                <a:cs typeface="Darker Grotesque Medium"/>
                <a:sym typeface="Darker Grotesque Medium"/>
              </a:defRPr>
            </a:lvl9pPr>
          </a:lstStyle>
          <a:p>
            <a:endParaRPr/>
          </a:p>
        </p:txBody>
      </p:sp>
      <p:sp>
        <p:nvSpPr>
          <p:cNvPr id="207" name="Google Shape;207;p13"/>
          <p:cNvSpPr txBox="1">
            <a:spLocks noGrp="1"/>
          </p:cNvSpPr>
          <p:nvPr>
            <p:ph type="title" idx="6" hasCustomPrompt="1"/>
          </p:nvPr>
        </p:nvSpPr>
        <p:spPr>
          <a:xfrm>
            <a:off x="4596575" y="1541438"/>
            <a:ext cx="1008000" cy="981000"/>
          </a:xfrm>
          <a:prstGeom prst="rect">
            <a:avLst/>
          </a:prstGeom>
          <a:solidFill>
            <a:schemeClr val="lt1"/>
          </a:solidFill>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3000" b="1">
                <a:solidFill>
                  <a:schemeClr val="dk1"/>
                </a:solidFill>
              </a:defRPr>
            </a:lvl1pPr>
            <a:lvl2pPr lvl="1" algn="ctr" rtl="0">
              <a:spcBef>
                <a:spcPts val="0"/>
              </a:spcBef>
              <a:spcAft>
                <a:spcPts val="0"/>
              </a:spcAft>
              <a:buClr>
                <a:schemeClr val="dk1"/>
              </a:buClr>
              <a:buSzPts val="2000"/>
              <a:buNone/>
              <a:defRPr sz="2000">
                <a:solidFill>
                  <a:schemeClr val="dk1"/>
                </a:solidFill>
              </a:defRPr>
            </a:lvl2pPr>
            <a:lvl3pPr lvl="2" algn="ctr" rtl="0">
              <a:spcBef>
                <a:spcPts val="0"/>
              </a:spcBef>
              <a:spcAft>
                <a:spcPts val="0"/>
              </a:spcAft>
              <a:buClr>
                <a:schemeClr val="dk1"/>
              </a:buClr>
              <a:buSzPts val="2000"/>
              <a:buNone/>
              <a:defRPr sz="2000">
                <a:solidFill>
                  <a:schemeClr val="dk1"/>
                </a:solidFill>
              </a:defRPr>
            </a:lvl3pPr>
            <a:lvl4pPr lvl="3" algn="ctr" rtl="0">
              <a:spcBef>
                <a:spcPts val="0"/>
              </a:spcBef>
              <a:spcAft>
                <a:spcPts val="0"/>
              </a:spcAft>
              <a:buClr>
                <a:schemeClr val="dk1"/>
              </a:buClr>
              <a:buSzPts val="2000"/>
              <a:buNone/>
              <a:defRPr sz="2000">
                <a:solidFill>
                  <a:schemeClr val="dk1"/>
                </a:solidFill>
              </a:defRPr>
            </a:lvl4pPr>
            <a:lvl5pPr lvl="4" algn="ctr" rtl="0">
              <a:spcBef>
                <a:spcPts val="0"/>
              </a:spcBef>
              <a:spcAft>
                <a:spcPts val="0"/>
              </a:spcAft>
              <a:buClr>
                <a:schemeClr val="dk1"/>
              </a:buClr>
              <a:buSzPts val="2000"/>
              <a:buNone/>
              <a:defRPr sz="2000">
                <a:solidFill>
                  <a:schemeClr val="dk1"/>
                </a:solidFill>
              </a:defRPr>
            </a:lvl5pPr>
            <a:lvl6pPr lvl="5" algn="ctr" rtl="0">
              <a:spcBef>
                <a:spcPts val="0"/>
              </a:spcBef>
              <a:spcAft>
                <a:spcPts val="0"/>
              </a:spcAft>
              <a:buClr>
                <a:schemeClr val="dk1"/>
              </a:buClr>
              <a:buSzPts val="2000"/>
              <a:buNone/>
              <a:defRPr sz="2000">
                <a:solidFill>
                  <a:schemeClr val="dk1"/>
                </a:solidFill>
              </a:defRPr>
            </a:lvl6pPr>
            <a:lvl7pPr lvl="6" algn="ctr" rtl="0">
              <a:spcBef>
                <a:spcPts val="0"/>
              </a:spcBef>
              <a:spcAft>
                <a:spcPts val="0"/>
              </a:spcAft>
              <a:buClr>
                <a:schemeClr val="dk1"/>
              </a:buClr>
              <a:buSzPts val="2000"/>
              <a:buNone/>
              <a:defRPr sz="2000">
                <a:solidFill>
                  <a:schemeClr val="dk1"/>
                </a:solidFill>
              </a:defRPr>
            </a:lvl7pPr>
            <a:lvl8pPr lvl="7" algn="ctr" rtl="0">
              <a:spcBef>
                <a:spcPts val="0"/>
              </a:spcBef>
              <a:spcAft>
                <a:spcPts val="0"/>
              </a:spcAft>
              <a:buClr>
                <a:schemeClr val="dk1"/>
              </a:buClr>
              <a:buSzPts val="2000"/>
              <a:buNone/>
              <a:defRPr sz="2000">
                <a:solidFill>
                  <a:schemeClr val="dk1"/>
                </a:solidFill>
              </a:defRPr>
            </a:lvl8pPr>
            <a:lvl9pPr lvl="8" algn="ctr" rtl="0">
              <a:spcBef>
                <a:spcPts val="0"/>
              </a:spcBef>
              <a:spcAft>
                <a:spcPts val="0"/>
              </a:spcAft>
              <a:buClr>
                <a:schemeClr val="dk1"/>
              </a:buClr>
              <a:buSzPts val="2000"/>
              <a:buNone/>
              <a:defRPr sz="2000">
                <a:solidFill>
                  <a:schemeClr val="dk1"/>
                </a:solidFill>
              </a:defRPr>
            </a:lvl9pPr>
          </a:lstStyle>
          <a:p>
            <a:r>
              <a:t>xx%</a:t>
            </a:r>
          </a:p>
        </p:txBody>
      </p:sp>
      <p:sp>
        <p:nvSpPr>
          <p:cNvPr id="208" name="Google Shape;208;p13"/>
          <p:cNvSpPr txBox="1">
            <a:spLocks noGrp="1"/>
          </p:cNvSpPr>
          <p:nvPr>
            <p:ph type="title" idx="7"/>
          </p:nvPr>
        </p:nvSpPr>
        <p:spPr>
          <a:xfrm>
            <a:off x="5604276" y="1541438"/>
            <a:ext cx="2498100" cy="5643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accent1"/>
              </a:buClr>
              <a:buSzPts val="2000"/>
              <a:buNone/>
              <a:defRPr sz="1800"/>
            </a:lvl1pPr>
            <a:lvl2pPr lvl="1" rtl="0">
              <a:spcBef>
                <a:spcPts val="0"/>
              </a:spcBef>
              <a:spcAft>
                <a:spcPts val="0"/>
              </a:spcAft>
              <a:buClr>
                <a:schemeClr val="accent1"/>
              </a:buClr>
              <a:buSzPts val="2000"/>
              <a:buNone/>
              <a:defRPr sz="2000">
                <a:solidFill>
                  <a:schemeClr val="accent1"/>
                </a:solidFill>
              </a:defRPr>
            </a:lvl2pPr>
            <a:lvl3pPr lvl="2" rtl="0">
              <a:spcBef>
                <a:spcPts val="0"/>
              </a:spcBef>
              <a:spcAft>
                <a:spcPts val="0"/>
              </a:spcAft>
              <a:buClr>
                <a:schemeClr val="accent1"/>
              </a:buClr>
              <a:buSzPts val="2000"/>
              <a:buNone/>
              <a:defRPr sz="2000">
                <a:solidFill>
                  <a:schemeClr val="accent1"/>
                </a:solidFill>
              </a:defRPr>
            </a:lvl3pPr>
            <a:lvl4pPr lvl="3" rtl="0">
              <a:spcBef>
                <a:spcPts val="0"/>
              </a:spcBef>
              <a:spcAft>
                <a:spcPts val="0"/>
              </a:spcAft>
              <a:buClr>
                <a:schemeClr val="accent1"/>
              </a:buClr>
              <a:buSzPts val="2000"/>
              <a:buNone/>
              <a:defRPr sz="2000">
                <a:solidFill>
                  <a:schemeClr val="accent1"/>
                </a:solidFill>
              </a:defRPr>
            </a:lvl4pPr>
            <a:lvl5pPr lvl="4" rtl="0">
              <a:spcBef>
                <a:spcPts val="0"/>
              </a:spcBef>
              <a:spcAft>
                <a:spcPts val="0"/>
              </a:spcAft>
              <a:buClr>
                <a:schemeClr val="accent1"/>
              </a:buClr>
              <a:buSzPts val="2000"/>
              <a:buNone/>
              <a:defRPr sz="2000">
                <a:solidFill>
                  <a:schemeClr val="accent1"/>
                </a:solidFill>
              </a:defRPr>
            </a:lvl5pPr>
            <a:lvl6pPr lvl="5" rtl="0">
              <a:spcBef>
                <a:spcPts val="0"/>
              </a:spcBef>
              <a:spcAft>
                <a:spcPts val="0"/>
              </a:spcAft>
              <a:buClr>
                <a:schemeClr val="accent1"/>
              </a:buClr>
              <a:buSzPts val="2000"/>
              <a:buNone/>
              <a:defRPr sz="2000">
                <a:solidFill>
                  <a:schemeClr val="accent1"/>
                </a:solidFill>
              </a:defRPr>
            </a:lvl6pPr>
            <a:lvl7pPr lvl="6" rtl="0">
              <a:spcBef>
                <a:spcPts val="0"/>
              </a:spcBef>
              <a:spcAft>
                <a:spcPts val="0"/>
              </a:spcAft>
              <a:buClr>
                <a:schemeClr val="accent1"/>
              </a:buClr>
              <a:buSzPts val="2000"/>
              <a:buNone/>
              <a:defRPr sz="2000">
                <a:solidFill>
                  <a:schemeClr val="accent1"/>
                </a:solidFill>
              </a:defRPr>
            </a:lvl7pPr>
            <a:lvl8pPr lvl="7" rtl="0">
              <a:spcBef>
                <a:spcPts val="0"/>
              </a:spcBef>
              <a:spcAft>
                <a:spcPts val="0"/>
              </a:spcAft>
              <a:buClr>
                <a:schemeClr val="accent1"/>
              </a:buClr>
              <a:buSzPts val="2000"/>
              <a:buNone/>
              <a:defRPr sz="2000">
                <a:solidFill>
                  <a:schemeClr val="accent1"/>
                </a:solidFill>
              </a:defRPr>
            </a:lvl8pPr>
            <a:lvl9pPr lvl="8" rtl="0">
              <a:spcBef>
                <a:spcPts val="0"/>
              </a:spcBef>
              <a:spcAft>
                <a:spcPts val="0"/>
              </a:spcAft>
              <a:buClr>
                <a:schemeClr val="accent1"/>
              </a:buClr>
              <a:buSzPts val="2000"/>
              <a:buNone/>
              <a:defRPr sz="2000">
                <a:solidFill>
                  <a:schemeClr val="accent1"/>
                </a:solidFill>
              </a:defRPr>
            </a:lvl9pPr>
          </a:lstStyle>
          <a:p>
            <a:endParaRPr/>
          </a:p>
        </p:txBody>
      </p:sp>
      <p:sp>
        <p:nvSpPr>
          <p:cNvPr id="209" name="Google Shape;209;p13"/>
          <p:cNvSpPr txBox="1">
            <a:spLocks noGrp="1"/>
          </p:cNvSpPr>
          <p:nvPr>
            <p:ph type="subTitle" idx="8"/>
          </p:nvPr>
        </p:nvSpPr>
        <p:spPr>
          <a:xfrm>
            <a:off x="5604442" y="2105738"/>
            <a:ext cx="2151900" cy="4167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Darker Grotesque Medium"/>
              <a:buNone/>
              <a:defRPr sz="1400"/>
            </a:lvl1pPr>
            <a:lvl2pPr lvl="1" rtl="0">
              <a:spcBef>
                <a:spcPts val="0"/>
              </a:spcBef>
              <a:spcAft>
                <a:spcPts val="0"/>
              </a:spcAft>
              <a:buSzPts val="1400"/>
              <a:buFont typeface="Darker Grotesque Medium"/>
              <a:buNone/>
              <a:defRPr>
                <a:latin typeface="Darker Grotesque Medium"/>
                <a:ea typeface="Darker Grotesque Medium"/>
                <a:cs typeface="Darker Grotesque Medium"/>
                <a:sym typeface="Darker Grotesque Medium"/>
              </a:defRPr>
            </a:lvl2pPr>
            <a:lvl3pPr lvl="2" rtl="0">
              <a:spcBef>
                <a:spcPts val="0"/>
              </a:spcBef>
              <a:spcAft>
                <a:spcPts val="0"/>
              </a:spcAft>
              <a:buSzPts val="1400"/>
              <a:buFont typeface="Darker Grotesque Medium"/>
              <a:buNone/>
              <a:defRPr>
                <a:latin typeface="Darker Grotesque Medium"/>
                <a:ea typeface="Darker Grotesque Medium"/>
                <a:cs typeface="Darker Grotesque Medium"/>
                <a:sym typeface="Darker Grotesque Medium"/>
              </a:defRPr>
            </a:lvl3pPr>
            <a:lvl4pPr lvl="3" rtl="0">
              <a:spcBef>
                <a:spcPts val="0"/>
              </a:spcBef>
              <a:spcAft>
                <a:spcPts val="0"/>
              </a:spcAft>
              <a:buSzPts val="1400"/>
              <a:buFont typeface="Darker Grotesque Medium"/>
              <a:buNone/>
              <a:defRPr>
                <a:latin typeface="Darker Grotesque Medium"/>
                <a:ea typeface="Darker Grotesque Medium"/>
                <a:cs typeface="Darker Grotesque Medium"/>
                <a:sym typeface="Darker Grotesque Medium"/>
              </a:defRPr>
            </a:lvl4pPr>
            <a:lvl5pPr lvl="4" rtl="0">
              <a:spcBef>
                <a:spcPts val="0"/>
              </a:spcBef>
              <a:spcAft>
                <a:spcPts val="0"/>
              </a:spcAft>
              <a:buSzPts val="1400"/>
              <a:buFont typeface="Darker Grotesque Medium"/>
              <a:buNone/>
              <a:defRPr>
                <a:latin typeface="Darker Grotesque Medium"/>
                <a:ea typeface="Darker Grotesque Medium"/>
                <a:cs typeface="Darker Grotesque Medium"/>
                <a:sym typeface="Darker Grotesque Medium"/>
              </a:defRPr>
            </a:lvl5pPr>
            <a:lvl6pPr lvl="5" rtl="0">
              <a:spcBef>
                <a:spcPts val="0"/>
              </a:spcBef>
              <a:spcAft>
                <a:spcPts val="0"/>
              </a:spcAft>
              <a:buSzPts val="1400"/>
              <a:buFont typeface="Darker Grotesque Medium"/>
              <a:buNone/>
              <a:defRPr>
                <a:latin typeface="Darker Grotesque Medium"/>
                <a:ea typeface="Darker Grotesque Medium"/>
                <a:cs typeface="Darker Grotesque Medium"/>
                <a:sym typeface="Darker Grotesque Medium"/>
              </a:defRPr>
            </a:lvl6pPr>
            <a:lvl7pPr lvl="6" rtl="0">
              <a:spcBef>
                <a:spcPts val="0"/>
              </a:spcBef>
              <a:spcAft>
                <a:spcPts val="0"/>
              </a:spcAft>
              <a:buSzPts val="1400"/>
              <a:buFont typeface="Darker Grotesque Medium"/>
              <a:buNone/>
              <a:defRPr>
                <a:latin typeface="Darker Grotesque Medium"/>
                <a:ea typeface="Darker Grotesque Medium"/>
                <a:cs typeface="Darker Grotesque Medium"/>
                <a:sym typeface="Darker Grotesque Medium"/>
              </a:defRPr>
            </a:lvl7pPr>
            <a:lvl8pPr lvl="7" rtl="0">
              <a:spcBef>
                <a:spcPts val="0"/>
              </a:spcBef>
              <a:spcAft>
                <a:spcPts val="0"/>
              </a:spcAft>
              <a:buSzPts val="1400"/>
              <a:buFont typeface="Darker Grotesque Medium"/>
              <a:buNone/>
              <a:defRPr>
                <a:latin typeface="Darker Grotesque Medium"/>
                <a:ea typeface="Darker Grotesque Medium"/>
                <a:cs typeface="Darker Grotesque Medium"/>
                <a:sym typeface="Darker Grotesque Medium"/>
              </a:defRPr>
            </a:lvl8pPr>
            <a:lvl9pPr lvl="8" rtl="0">
              <a:spcBef>
                <a:spcPts val="0"/>
              </a:spcBef>
              <a:spcAft>
                <a:spcPts val="0"/>
              </a:spcAft>
              <a:buSzPts val="1400"/>
              <a:buFont typeface="Darker Grotesque Medium"/>
              <a:buNone/>
              <a:defRPr>
                <a:latin typeface="Darker Grotesque Medium"/>
                <a:ea typeface="Darker Grotesque Medium"/>
                <a:cs typeface="Darker Grotesque Medium"/>
                <a:sym typeface="Darker Grotesque Medium"/>
              </a:defRPr>
            </a:lvl9pPr>
          </a:lstStyle>
          <a:p>
            <a:endParaRPr/>
          </a:p>
        </p:txBody>
      </p:sp>
      <p:sp>
        <p:nvSpPr>
          <p:cNvPr id="210" name="Google Shape;210;p13"/>
          <p:cNvSpPr txBox="1">
            <a:spLocks noGrp="1"/>
          </p:cNvSpPr>
          <p:nvPr>
            <p:ph type="title" idx="9" hasCustomPrompt="1"/>
          </p:nvPr>
        </p:nvSpPr>
        <p:spPr>
          <a:xfrm>
            <a:off x="4596611" y="2968463"/>
            <a:ext cx="1008000" cy="969900"/>
          </a:xfrm>
          <a:prstGeom prst="rect">
            <a:avLst/>
          </a:prstGeom>
          <a:solidFill>
            <a:schemeClr val="lt1"/>
          </a:solidFill>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3000" b="1">
                <a:solidFill>
                  <a:schemeClr val="dk1"/>
                </a:solidFill>
              </a:defRPr>
            </a:lvl1pPr>
            <a:lvl2pPr lvl="1" algn="ctr" rtl="0">
              <a:spcBef>
                <a:spcPts val="0"/>
              </a:spcBef>
              <a:spcAft>
                <a:spcPts val="0"/>
              </a:spcAft>
              <a:buClr>
                <a:schemeClr val="dk1"/>
              </a:buClr>
              <a:buSzPts val="2000"/>
              <a:buNone/>
              <a:defRPr sz="2000">
                <a:solidFill>
                  <a:schemeClr val="dk1"/>
                </a:solidFill>
              </a:defRPr>
            </a:lvl2pPr>
            <a:lvl3pPr lvl="2" algn="ctr" rtl="0">
              <a:spcBef>
                <a:spcPts val="0"/>
              </a:spcBef>
              <a:spcAft>
                <a:spcPts val="0"/>
              </a:spcAft>
              <a:buClr>
                <a:schemeClr val="dk1"/>
              </a:buClr>
              <a:buSzPts val="2000"/>
              <a:buNone/>
              <a:defRPr sz="2000">
                <a:solidFill>
                  <a:schemeClr val="dk1"/>
                </a:solidFill>
              </a:defRPr>
            </a:lvl3pPr>
            <a:lvl4pPr lvl="3" algn="ctr" rtl="0">
              <a:spcBef>
                <a:spcPts val="0"/>
              </a:spcBef>
              <a:spcAft>
                <a:spcPts val="0"/>
              </a:spcAft>
              <a:buClr>
                <a:schemeClr val="dk1"/>
              </a:buClr>
              <a:buSzPts val="2000"/>
              <a:buNone/>
              <a:defRPr sz="2000">
                <a:solidFill>
                  <a:schemeClr val="dk1"/>
                </a:solidFill>
              </a:defRPr>
            </a:lvl4pPr>
            <a:lvl5pPr lvl="4" algn="ctr" rtl="0">
              <a:spcBef>
                <a:spcPts val="0"/>
              </a:spcBef>
              <a:spcAft>
                <a:spcPts val="0"/>
              </a:spcAft>
              <a:buClr>
                <a:schemeClr val="dk1"/>
              </a:buClr>
              <a:buSzPts val="2000"/>
              <a:buNone/>
              <a:defRPr sz="2000">
                <a:solidFill>
                  <a:schemeClr val="dk1"/>
                </a:solidFill>
              </a:defRPr>
            </a:lvl5pPr>
            <a:lvl6pPr lvl="5" algn="ctr" rtl="0">
              <a:spcBef>
                <a:spcPts val="0"/>
              </a:spcBef>
              <a:spcAft>
                <a:spcPts val="0"/>
              </a:spcAft>
              <a:buClr>
                <a:schemeClr val="dk1"/>
              </a:buClr>
              <a:buSzPts val="2000"/>
              <a:buNone/>
              <a:defRPr sz="2000">
                <a:solidFill>
                  <a:schemeClr val="dk1"/>
                </a:solidFill>
              </a:defRPr>
            </a:lvl6pPr>
            <a:lvl7pPr lvl="6" algn="ctr" rtl="0">
              <a:spcBef>
                <a:spcPts val="0"/>
              </a:spcBef>
              <a:spcAft>
                <a:spcPts val="0"/>
              </a:spcAft>
              <a:buClr>
                <a:schemeClr val="dk1"/>
              </a:buClr>
              <a:buSzPts val="2000"/>
              <a:buNone/>
              <a:defRPr sz="2000">
                <a:solidFill>
                  <a:schemeClr val="dk1"/>
                </a:solidFill>
              </a:defRPr>
            </a:lvl7pPr>
            <a:lvl8pPr lvl="7" algn="ctr" rtl="0">
              <a:spcBef>
                <a:spcPts val="0"/>
              </a:spcBef>
              <a:spcAft>
                <a:spcPts val="0"/>
              </a:spcAft>
              <a:buClr>
                <a:schemeClr val="dk1"/>
              </a:buClr>
              <a:buSzPts val="2000"/>
              <a:buNone/>
              <a:defRPr sz="2000">
                <a:solidFill>
                  <a:schemeClr val="dk1"/>
                </a:solidFill>
              </a:defRPr>
            </a:lvl8pPr>
            <a:lvl9pPr lvl="8" algn="ctr" rtl="0">
              <a:spcBef>
                <a:spcPts val="0"/>
              </a:spcBef>
              <a:spcAft>
                <a:spcPts val="0"/>
              </a:spcAft>
              <a:buClr>
                <a:schemeClr val="dk1"/>
              </a:buClr>
              <a:buSzPts val="2000"/>
              <a:buNone/>
              <a:defRPr sz="2000">
                <a:solidFill>
                  <a:schemeClr val="dk1"/>
                </a:solidFill>
              </a:defRPr>
            </a:lvl9pPr>
          </a:lstStyle>
          <a:p>
            <a:r>
              <a:t>xx%</a:t>
            </a:r>
          </a:p>
        </p:txBody>
      </p:sp>
      <p:sp>
        <p:nvSpPr>
          <p:cNvPr id="211" name="Google Shape;211;p13"/>
          <p:cNvSpPr txBox="1">
            <a:spLocks noGrp="1"/>
          </p:cNvSpPr>
          <p:nvPr>
            <p:ph type="title" idx="13"/>
          </p:nvPr>
        </p:nvSpPr>
        <p:spPr>
          <a:xfrm>
            <a:off x="5604275" y="2957363"/>
            <a:ext cx="2498100" cy="5643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2000"/>
              <a:buNone/>
              <a:defRPr sz="1800"/>
            </a:lvl1pPr>
            <a:lvl2pPr lvl="1" rtl="0">
              <a:spcBef>
                <a:spcPts val="0"/>
              </a:spcBef>
              <a:spcAft>
                <a:spcPts val="0"/>
              </a:spcAft>
              <a:buClr>
                <a:schemeClr val="accent1"/>
              </a:buClr>
              <a:buSzPts val="2000"/>
              <a:buNone/>
              <a:defRPr sz="2000">
                <a:solidFill>
                  <a:schemeClr val="accent1"/>
                </a:solidFill>
              </a:defRPr>
            </a:lvl2pPr>
            <a:lvl3pPr lvl="2" rtl="0">
              <a:spcBef>
                <a:spcPts val="0"/>
              </a:spcBef>
              <a:spcAft>
                <a:spcPts val="0"/>
              </a:spcAft>
              <a:buClr>
                <a:schemeClr val="accent1"/>
              </a:buClr>
              <a:buSzPts val="2000"/>
              <a:buNone/>
              <a:defRPr sz="2000">
                <a:solidFill>
                  <a:schemeClr val="accent1"/>
                </a:solidFill>
              </a:defRPr>
            </a:lvl3pPr>
            <a:lvl4pPr lvl="3" rtl="0">
              <a:spcBef>
                <a:spcPts val="0"/>
              </a:spcBef>
              <a:spcAft>
                <a:spcPts val="0"/>
              </a:spcAft>
              <a:buClr>
                <a:schemeClr val="accent1"/>
              </a:buClr>
              <a:buSzPts val="2000"/>
              <a:buNone/>
              <a:defRPr sz="2000">
                <a:solidFill>
                  <a:schemeClr val="accent1"/>
                </a:solidFill>
              </a:defRPr>
            </a:lvl4pPr>
            <a:lvl5pPr lvl="4" rtl="0">
              <a:spcBef>
                <a:spcPts val="0"/>
              </a:spcBef>
              <a:spcAft>
                <a:spcPts val="0"/>
              </a:spcAft>
              <a:buClr>
                <a:schemeClr val="accent1"/>
              </a:buClr>
              <a:buSzPts val="2000"/>
              <a:buNone/>
              <a:defRPr sz="2000">
                <a:solidFill>
                  <a:schemeClr val="accent1"/>
                </a:solidFill>
              </a:defRPr>
            </a:lvl5pPr>
            <a:lvl6pPr lvl="5" rtl="0">
              <a:spcBef>
                <a:spcPts val="0"/>
              </a:spcBef>
              <a:spcAft>
                <a:spcPts val="0"/>
              </a:spcAft>
              <a:buClr>
                <a:schemeClr val="accent1"/>
              </a:buClr>
              <a:buSzPts val="2000"/>
              <a:buNone/>
              <a:defRPr sz="2000">
                <a:solidFill>
                  <a:schemeClr val="accent1"/>
                </a:solidFill>
              </a:defRPr>
            </a:lvl6pPr>
            <a:lvl7pPr lvl="6" rtl="0">
              <a:spcBef>
                <a:spcPts val="0"/>
              </a:spcBef>
              <a:spcAft>
                <a:spcPts val="0"/>
              </a:spcAft>
              <a:buClr>
                <a:schemeClr val="accent1"/>
              </a:buClr>
              <a:buSzPts val="2000"/>
              <a:buNone/>
              <a:defRPr sz="2000">
                <a:solidFill>
                  <a:schemeClr val="accent1"/>
                </a:solidFill>
              </a:defRPr>
            </a:lvl7pPr>
            <a:lvl8pPr lvl="7" rtl="0">
              <a:spcBef>
                <a:spcPts val="0"/>
              </a:spcBef>
              <a:spcAft>
                <a:spcPts val="0"/>
              </a:spcAft>
              <a:buClr>
                <a:schemeClr val="accent1"/>
              </a:buClr>
              <a:buSzPts val="2000"/>
              <a:buNone/>
              <a:defRPr sz="2000">
                <a:solidFill>
                  <a:schemeClr val="accent1"/>
                </a:solidFill>
              </a:defRPr>
            </a:lvl8pPr>
            <a:lvl9pPr lvl="8" rtl="0">
              <a:spcBef>
                <a:spcPts val="0"/>
              </a:spcBef>
              <a:spcAft>
                <a:spcPts val="0"/>
              </a:spcAft>
              <a:buClr>
                <a:schemeClr val="accent1"/>
              </a:buClr>
              <a:buSzPts val="2000"/>
              <a:buNone/>
              <a:defRPr sz="2000">
                <a:solidFill>
                  <a:schemeClr val="accent1"/>
                </a:solidFill>
              </a:defRPr>
            </a:lvl9pPr>
          </a:lstStyle>
          <a:p>
            <a:endParaRPr/>
          </a:p>
        </p:txBody>
      </p:sp>
      <p:sp>
        <p:nvSpPr>
          <p:cNvPr id="212" name="Google Shape;212;p13"/>
          <p:cNvSpPr txBox="1">
            <a:spLocks noGrp="1"/>
          </p:cNvSpPr>
          <p:nvPr>
            <p:ph type="subTitle" idx="14"/>
          </p:nvPr>
        </p:nvSpPr>
        <p:spPr>
          <a:xfrm>
            <a:off x="5604275" y="3521663"/>
            <a:ext cx="2151900" cy="4167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Darker Grotesque Medium"/>
              <a:buNone/>
              <a:defRPr sz="1400"/>
            </a:lvl1pPr>
            <a:lvl2pPr lvl="1" rtl="0">
              <a:spcBef>
                <a:spcPts val="0"/>
              </a:spcBef>
              <a:spcAft>
                <a:spcPts val="0"/>
              </a:spcAft>
              <a:buSzPts val="1400"/>
              <a:buFont typeface="Darker Grotesque Medium"/>
              <a:buNone/>
              <a:defRPr>
                <a:latin typeface="Darker Grotesque Medium"/>
                <a:ea typeface="Darker Grotesque Medium"/>
                <a:cs typeface="Darker Grotesque Medium"/>
                <a:sym typeface="Darker Grotesque Medium"/>
              </a:defRPr>
            </a:lvl2pPr>
            <a:lvl3pPr lvl="2" rtl="0">
              <a:spcBef>
                <a:spcPts val="0"/>
              </a:spcBef>
              <a:spcAft>
                <a:spcPts val="0"/>
              </a:spcAft>
              <a:buSzPts val="1400"/>
              <a:buFont typeface="Darker Grotesque Medium"/>
              <a:buNone/>
              <a:defRPr>
                <a:latin typeface="Darker Grotesque Medium"/>
                <a:ea typeface="Darker Grotesque Medium"/>
                <a:cs typeface="Darker Grotesque Medium"/>
                <a:sym typeface="Darker Grotesque Medium"/>
              </a:defRPr>
            </a:lvl3pPr>
            <a:lvl4pPr lvl="3" rtl="0">
              <a:spcBef>
                <a:spcPts val="0"/>
              </a:spcBef>
              <a:spcAft>
                <a:spcPts val="0"/>
              </a:spcAft>
              <a:buSzPts val="1400"/>
              <a:buFont typeface="Darker Grotesque Medium"/>
              <a:buNone/>
              <a:defRPr>
                <a:latin typeface="Darker Grotesque Medium"/>
                <a:ea typeface="Darker Grotesque Medium"/>
                <a:cs typeface="Darker Grotesque Medium"/>
                <a:sym typeface="Darker Grotesque Medium"/>
              </a:defRPr>
            </a:lvl4pPr>
            <a:lvl5pPr lvl="4" rtl="0">
              <a:spcBef>
                <a:spcPts val="0"/>
              </a:spcBef>
              <a:spcAft>
                <a:spcPts val="0"/>
              </a:spcAft>
              <a:buSzPts val="1400"/>
              <a:buFont typeface="Darker Grotesque Medium"/>
              <a:buNone/>
              <a:defRPr>
                <a:latin typeface="Darker Grotesque Medium"/>
                <a:ea typeface="Darker Grotesque Medium"/>
                <a:cs typeface="Darker Grotesque Medium"/>
                <a:sym typeface="Darker Grotesque Medium"/>
              </a:defRPr>
            </a:lvl5pPr>
            <a:lvl6pPr lvl="5" rtl="0">
              <a:spcBef>
                <a:spcPts val="0"/>
              </a:spcBef>
              <a:spcAft>
                <a:spcPts val="0"/>
              </a:spcAft>
              <a:buSzPts val="1400"/>
              <a:buFont typeface="Darker Grotesque Medium"/>
              <a:buNone/>
              <a:defRPr>
                <a:latin typeface="Darker Grotesque Medium"/>
                <a:ea typeface="Darker Grotesque Medium"/>
                <a:cs typeface="Darker Grotesque Medium"/>
                <a:sym typeface="Darker Grotesque Medium"/>
              </a:defRPr>
            </a:lvl6pPr>
            <a:lvl7pPr lvl="6" rtl="0">
              <a:spcBef>
                <a:spcPts val="0"/>
              </a:spcBef>
              <a:spcAft>
                <a:spcPts val="0"/>
              </a:spcAft>
              <a:buSzPts val="1400"/>
              <a:buFont typeface="Darker Grotesque Medium"/>
              <a:buNone/>
              <a:defRPr>
                <a:latin typeface="Darker Grotesque Medium"/>
                <a:ea typeface="Darker Grotesque Medium"/>
                <a:cs typeface="Darker Grotesque Medium"/>
                <a:sym typeface="Darker Grotesque Medium"/>
              </a:defRPr>
            </a:lvl7pPr>
            <a:lvl8pPr lvl="7" rtl="0">
              <a:spcBef>
                <a:spcPts val="0"/>
              </a:spcBef>
              <a:spcAft>
                <a:spcPts val="0"/>
              </a:spcAft>
              <a:buSzPts val="1400"/>
              <a:buFont typeface="Darker Grotesque Medium"/>
              <a:buNone/>
              <a:defRPr>
                <a:latin typeface="Darker Grotesque Medium"/>
                <a:ea typeface="Darker Grotesque Medium"/>
                <a:cs typeface="Darker Grotesque Medium"/>
                <a:sym typeface="Darker Grotesque Medium"/>
              </a:defRPr>
            </a:lvl8pPr>
            <a:lvl9pPr lvl="8" rtl="0">
              <a:spcBef>
                <a:spcPts val="0"/>
              </a:spcBef>
              <a:spcAft>
                <a:spcPts val="0"/>
              </a:spcAft>
              <a:buSzPts val="1400"/>
              <a:buFont typeface="Darker Grotesque Medium"/>
              <a:buNone/>
              <a:defRPr>
                <a:latin typeface="Darker Grotesque Medium"/>
                <a:ea typeface="Darker Grotesque Medium"/>
                <a:cs typeface="Darker Grotesque Medium"/>
                <a:sym typeface="Darker Grotesque Medium"/>
              </a:defRPr>
            </a:lvl9pPr>
          </a:lstStyle>
          <a:p>
            <a:endParaRPr/>
          </a:p>
        </p:txBody>
      </p:sp>
      <p:sp>
        <p:nvSpPr>
          <p:cNvPr id="213" name="Google Shape;213;p13"/>
          <p:cNvSpPr txBox="1">
            <a:spLocks noGrp="1"/>
          </p:cNvSpPr>
          <p:nvPr>
            <p:ph type="title" idx="15" hasCustomPrompt="1"/>
          </p:nvPr>
        </p:nvSpPr>
        <p:spPr>
          <a:xfrm>
            <a:off x="1051150" y="2957363"/>
            <a:ext cx="1008000" cy="981000"/>
          </a:xfrm>
          <a:prstGeom prst="rect">
            <a:avLst/>
          </a:prstGeom>
          <a:solidFill>
            <a:schemeClr val="lt1"/>
          </a:solidFill>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3000" b="1">
                <a:solidFill>
                  <a:schemeClr val="dk1"/>
                </a:solidFill>
              </a:defRPr>
            </a:lvl1pPr>
            <a:lvl2pPr lvl="1" algn="ctr" rtl="0">
              <a:spcBef>
                <a:spcPts val="0"/>
              </a:spcBef>
              <a:spcAft>
                <a:spcPts val="0"/>
              </a:spcAft>
              <a:buClr>
                <a:schemeClr val="dk1"/>
              </a:buClr>
              <a:buSzPts val="2000"/>
              <a:buNone/>
              <a:defRPr sz="2000">
                <a:solidFill>
                  <a:schemeClr val="dk1"/>
                </a:solidFill>
              </a:defRPr>
            </a:lvl2pPr>
            <a:lvl3pPr lvl="2" algn="ctr" rtl="0">
              <a:spcBef>
                <a:spcPts val="0"/>
              </a:spcBef>
              <a:spcAft>
                <a:spcPts val="0"/>
              </a:spcAft>
              <a:buClr>
                <a:schemeClr val="dk1"/>
              </a:buClr>
              <a:buSzPts val="2000"/>
              <a:buNone/>
              <a:defRPr sz="2000">
                <a:solidFill>
                  <a:schemeClr val="dk1"/>
                </a:solidFill>
              </a:defRPr>
            </a:lvl3pPr>
            <a:lvl4pPr lvl="3" algn="ctr" rtl="0">
              <a:spcBef>
                <a:spcPts val="0"/>
              </a:spcBef>
              <a:spcAft>
                <a:spcPts val="0"/>
              </a:spcAft>
              <a:buClr>
                <a:schemeClr val="dk1"/>
              </a:buClr>
              <a:buSzPts val="2000"/>
              <a:buNone/>
              <a:defRPr sz="2000">
                <a:solidFill>
                  <a:schemeClr val="dk1"/>
                </a:solidFill>
              </a:defRPr>
            </a:lvl4pPr>
            <a:lvl5pPr lvl="4" algn="ctr" rtl="0">
              <a:spcBef>
                <a:spcPts val="0"/>
              </a:spcBef>
              <a:spcAft>
                <a:spcPts val="0"/>
              </a:spcAft>
              <a:buClr>
                <a:schemeClr val="dk1"/>
              </a:buClr>
              <a:buSzPts val="2000"/>
              <a:buNone/>
              <a:defRPr sz="2000">
                <a:solidFill>
                  <a:schemeClr val="dk1"/>
                </a:solidFill>
              </a:defRPr>
            </a:lvl5pPr>
            <a:lvl6pPr lvl="5" algn="ctr" rtl="0">
              <a:spcBef>
                <a:spcPts val="0"/>
              </a:spcBef>
              <a:spcAft>
                <a:spcPts val="0"/>
              </a:spcAft>
              <a:buClr>
                <a:schemeClr val="dk1"/>
              </a:buClr>
              <a:buSzPts val="2000"/>
              <a:buNone/>
              <a:defRPr sz="2000">
                <a:solidFill>
                  <a:schemeClr val="dk1"/>
                </a:solidFill>
              </a:defRPr>
            </a:lvl6pPr>
            <a:lvl7pPr lvl="6" algn="ctr" rtl="0">
              <a:spcBef>
                <a:spcPts val="0"/>
              </a:spcBef>
              <a:spcAft>
                <a:spcPts val="0"/>
              </a:spcAft>
              <a:buClr>
                <a:schemeClr val="dk1"/>
              </a:buClr>
              <a:buSzPts val="2000"/>
              <a:buNone/>
              <a:defRPr sz="2000">
                <a:solidFill>
                  <a:schemeClr val="dk1"/>
                </a:solidFill>
              </a:defRPr>
            </a:lvl7pPr>
            <a:lvl8pPr lvl="7" algn="ctr" rtl="0">
              <a:spcBef>
                <a:spcPts val="0"/>
              </a:spcBef>
              <a:spcAft>
                <a:spcPts val="0"/>
              </a:spcAft>
              <a:buClr>
                <a:schemeClr val="dk1"/>
              </a:buClr>
              <a:buSzPts val="2000"/>
              <a:buNone/>
              <a:defRPr sz="2000">
                <a:solidFill>
                  <a:schemeClr val="dk1"/>
                </a:solidFill>
              </a:defRPr>
            </a:lvl8pPr>
            <a:lvl9pPr lvl="8" algn="ctr" rtl="0">
              <a:spcBef>
                <a:spcPts val="0"/>
              </a:spcBef>
              <a:spcAft>
                <a:spcPts val="0"/>
              </a:spcAft>
              <a:buClr>
                <a:schemeClr val="dk1"/>
              </a:buClr>
              <a:buSzPts val="2000"/>
              <a:buNone/>
              <a:defRPr sz="2000">
                <a:solidFill>
                  <a:schemeClr val="dk1"/>
                </a:solidFill>
              </a:defRPr>
            </a:lvl9pPr>
          </a:lstStyle>
          <a:p>
            <a:r>
              <a:t>xx%</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CUSTOM_1">
    <p:spTree>
      <p:nvGrpSpPr>
        <p:cNvPr id="1" name="Shape 291"/>
        <p:cNvGrpSpPr/>
        <p:nvPr/>
      </p:nvGrpSpPr>
      <p:grpSpPr>
        <a:xfrm>
          <a:off x="0" y="0"/>
          <a:ext cx="0" cy="0"/>
          <a:chOff x="0" y="0"/>
          <a:chExt cx="0" cy="0"/>
        </a:xfrm>
      </p:grpSpPr>
      <p:pic>
        <p:nvPicPr>
          <p:cNvPr id="292" name="Google Shape;292;p18"/>
          <p:cNvPicPr preferRelativeResize="0"/>
          <p:nvPr/>
        </p:nvPicPr>
        <p:blipFill>
          <a:blip r:embed="rId2">
            <a:alphaModFix amt="58000"/>
          </a:blip>
          <a:stretch>
            <a:fillRect/>
          </a:stretch>
        </p:blipFill>
        <p:spPr>
          <a:xfrm>
            <a:off x="0" y="0"/>
            <a:ext cx="9144003" cy="5143501"/>
          </a:xfrm>
          <a:prstGeom prst="rect">
            <a:avLst/>
          </a:prstGeom>
          <a:noFill/>
          <a:ln>
            <a:noFill/>
          </a:ln>
        </p:spPr>
      </p:pic>
      <p:sp>
        <p:nvSpPr>
          <p:cNvPr id="293" name="Google Shape;293;p18"/>
          <p:cNvSpPr/>
          <p:nvPr/>
        </p:nvSpPr>
        <p:spPr>
          <a:xfrm>
            <a:off x="88800" y="95825"/>
            <a:ext cx="8966400" cy="4952100"/>
          </a:xfrm>
          <a:prstGeom prst="roundRect">
            <a:avLst>
              <a:gd name="adj" fmla="val 5264"/>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94" name="Google Shape;294;p18"/>
          <p:cNvCxnSpPr/>
          <p:nvPr/>
        </p:nvCxnSpPr>
        <p:spPr>
          <a:xfrm>
            <a:off x="716700" y="95825"/>
            <a:ext cx="6600" cy="4952100"/>
          </a:xfrm>
          <a:prstGeom prst="straightConnector1">
            <a:avLst/>
          </a:prstGeom>
          <a:noFill/>
          <a:ln w="9525" cap="flat" cmpd="sng">
            <a:solidFill>
              <a:schemeClr val="lt1"/>
            </a:solidFill>
            <a:prstDash val="solid"/>
            <a:round/>
            <a:headEnd type="none" w="med" len="med"/>
            <a:tailEnd type="none" w="med" len="med"/>
          </a:ln>
        </p:spPr>
      </p:cxnSp>
      <p:cxnSp>
        <p:nvCxnSpPr>
          <p:cNvPr id="295" name="Google Shape;295;p18"/>
          <p:cNvCxnSpPr>
            <a:endCxn id="296" idx="0"/>
          </p:cNvCxnSpPr>
          <p:nvPr/>
        </p:nvCxnSpPr>
        <p:spPr>
          <a:xfrm>
            <a:off x="891850" y="4876325"/>
            <a:ext cx="7125600" cy="0"/>
          </a:xfrm>
          <a:prstGeom prst="straightConnector1">
            <a:avLst/>
          </a:prstGeom>
          <a:noFill/>
          <a:ln w="9525" cap="flat" cmpd="sng">
            <a:solidFill>
              <a:schemeClr val="lt1"/>
            </a:solidFill>
            <a:prstDash val="solid"/>
            <a:round/>
            <a:headEnd type="none" w="med" len="med"/>
            <a:tailEnd type="none" w="med" len="med"/>
          </a:ln>
        </p:spPr>
      </p:cxnSp>
      <p:cxnSp>
        <p:nvCxnSpPr>
          <p:cNvPr id="297" name="Google Shape;297;p18"/>
          <p:cNvCxnSpPr>
            <a:stCxn id="298" idx="2"/>
            <a:endCxn id="296" idx="0"/>
          </p:cNvCxnSpPr>
          <p:nvPr/>
        </p:nvCxnSpPr>
        <p:spPr>
          <a:xfrm flipH="1">
            <a:off x="8017450" y="4039975"/>
            <a:ext cx="859200" cy="836400"/>
          </a:xfrm>
          <a:prstGeom prst="straightConnector1">
            <a:avLst/>
          </a:prstGeom>
          <a:noFill/>
          <a:ln w="9525" cap="flat" cmpd="sng">
            <a:solidFill>
              <a:schemeClr val="lt1"/>
            </a:solidFill>
            <a:prstDash val="solid"/>
            <a:round/>
            <a:headEnd type="none" w="med" len="med"/>
            <a:tailEnd type="none" w="med" len="med"/>
          </a:ln>
        </p:spPr>
      </p:cxnSp>
      <p:cxnSp>
        <p:nvCxnSpPr>
          <p:cNvPr id="299" name="Google Shape;299;p18"/>
          <p:cNvCxnSpPr>
            <a:endCxn id="300" idx="4"/>
          </p:cNvCxnSpPr>
          <p:nvPr/>
        </p:nvCxnSpPr>
        <p:spPr>
          <a:xfrm>
            <a:off x="1872600" y="267175"/>
            <a:ext cx="6154500" cy="0"/>
          </a:xfrm>
          <a:prstGeom prst="straightConnector1">
            <a:avLst/>
          </a:prstGeom>
          <a:noFill/>
          <a:ln w="9525" cap="flat" cmpd="sng">
            <a:solidFill>
              <a:schemeClr val="lt1"/>
            </a:solidFill>
            <a:prstDash val="solid"/>
            <a:round/>
            <a:headEnd type="none" w="med" len="med"/>
            <a:tailEnd type="none" w="med" len="med"/>
          </a:ln>
        </p:spPr>
      </p:cxnSp>
      <p:cxnSp>
        <p:nvCxnSpPr>
          <p:cNvPr id="301" name="Google Shape;301;p18"/>
          <p:cNvCxnSpPr>
            <a:stCxn id="302" idx="2"/>
            <a:endCxn id="300" idx="4"/>
          </p:cNvCxnSpPr>
          <p:nvPr/>
        </p:nvCxnSpPr>
        <p:spPr>
          <a:xfrm rot="10800000">
            <a:off x="8027050" y="267075"/>
            <a:ext cx="849600" cy="861000"/>
          </a:xfrm>
          <a:prstGeom prst="straightConnector1">
            <a:avLst/>
          </a:prstGeom>
          <a:noFill/>
          <a:ln w="9525" cap="flat" cmpd="sng">
            <a:solidFill>
              <a:schemeClr val="lt1"/>
            </a:solidFill>
            <a:prstDash val="solid"/>
            <a:round/>
            <a:headEnd type="none" w="med" len="med"/>
            <a:tailEnd type="none" w="med" len="med"/>
          </a:ln>
        </p:spPr>
      </p:cxnSp>
      <p:cxnSp>
        <p:nvCxnSpPr>
          <p:cNvPr id="303" name="Google Shape;303;p18"/>
          <p:cNvCxnSpPr>
            <a:stCxn id="302" idx="2"/>
            <a:endCxn id="298" idx="2"/>
          </p:cNvCxnSpPr>
          <p:nvPr/>
        </p:nvCxnSpPr>
        <p:spPr>
          <a:xfrm>
            <a:off x="8876650" y="1128075"/>
            <a:ext cx="0" cy="2911800"/>
          </a:xfrm>
          <a:prstGeom prst="straightConnector1">
            <a:avLst/>
          </a:prstGeom>
          <a:noFill/>
          <a:ln w="9525" cap="flat" cmpd="sng">
            <a:solidFill>
              <a:schemeClr val="lt1"/>
            </a:solidFill>
            <a:prstDash val="solid"/>
            <a:round/>
            <a:headEnd type="none" w="med" len="med"/>
            <a:tailEnd type="none" w="med" len="med"/>
          </a:ln>
        </p:spPr>
      </p:cxnSp>
      <p:sp>
        <p:nvSpPr>
          <p:cNvPr id="304" name="Google Shape;304;p18"/>
          <p:cNvSpPr/>
          <p:nvPr/>
        </p:nvSpPr>
        <p:spPr>
          <a:xfrm flipH="1">
            <a:off x="8220250" y="4219975"/>
            <a:ext cx="656400" cy="656400"/>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8"/>
          <p:cNvSpPr/>
          <p:nvPr/>
        </p:nvSpPr>
        <p:spPr>
          <a:xfrm>
            <a:off x="7941300" y="95575"/>
            <a:ext cx="171600" cy="1716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8"/>
          <p:cNvSpPr/>
          <p:nvPr/>
        </p:nvSpPr>
        <p:spPr>
          <a:xfrm>
            <a:off x="8876650" y="1042275"/>
            <a:ext cx="171600" cy="1716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8"/>
          <p:cNvSpPr/>
          <p:nvPr/>
        </p:nvSpPr>
        <p:spPr>
          <a:xfrm>
            <a:off x="8876650" y="3954175"/>
            <a:ext cx="171600" cy="1716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8"/>
          <p:cNvSpPr/>
          <p:nvPr/>
        </p:nvSpPr>
        <p:spPr>
          <a:xfrm>
            <a:off x="7931650" y="4876325"/>
            <a:ext cx="171600" cy="1716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8"/>
          <p:cNvSpPr/>
          <p:nvPr/>
        </p:nvSpPr>
        <p:spPr>
          <a:xfrm rot="-5400000" flipH="1">
            <a:off x="8220250" y="267075"/>
            <a:ext cx="656400" cy="656400"/>
          </a:xfrm>
          <a:prstGeom prst="rtTriangl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8"/>
          <p:cNvSpPr txBox="1">
            <a:spLocks noGrp="1"/>
          </p:cNvSpPr>
          <p:nvPr>
            <p:ph type="title"/>
          </p:nvPr>
        </p:nvSpPr>
        <p:spPr>
          <a:xfrm>
            <a:off x="1929300" y="3069025"/>
            <a:ext cx="5285400" cy="372000"/>
          </a:xfrm>
          <a:prstGeom prst="rect">
            <a:avLst/>
          </a:prstGeom>
          <a:solidFill>
            <a:schemeClr val="lt1"/>
          </a:solidFill>
        </p:spPr>
        <p:txBody>
          <a:bodyPr spcFirstLastPara="1" wrap="square" lIns="91425" tIns="91425" rIns="91425" bIns="91425" anchor="ctr" anchorCtr="0">
            <a:noAutofit/>
          </a:bodyPr>
          <a:lstStyle>
            <a:lvl1pPr lvl="0" algn="ctr" rtl="0">
              <a:spcBef>
                <a:spcPts val="0"/>
              </a:spcBef>
              <a:spcAft>
                <a:spcPts val="0"/>
              </a:spcAft>
              <a:buClr>
                <a:schemeClr val="accent1"/>
              </a:buClr>
              <a:buSzPts val="2000"/>
              <a:buNone/>
              <a:defRPr sz="1800">
                <a:solidFill>
                  <a:schemeClr val="dk1"/>
                </a:solidFill>
              </a:defRPr>
            </a:lvl1pPr>
            <a:lvl2pPr lvl="1" algn="ctr" rtl="0">
              <a:spcBef>
                <a:spcPts val="0"/>
              </a:spcBef>
              <a:spcAft>
                <a:spcPts val="0"/>
              </a:spcAft>
              <a:buClr>
                <a:schemeClr val="accent1"/>
              </a:buClr>
              <a:buSzPts val="2000"/>
              <a:buNone/>
              <a:defRPr sz="2000">
                <a:solidFill>
                  <a:schemeClr val="accent1"/>
                </a:solidFill>
              </a:defRPr>
            </a:lvl2pPr>
            <a:lvl3pPr lvl="2" algn="ctr" rtl="0">
              <a:spcBef>
                <a:spcPts val="0"/>
              </a:spcBef>
              <a:spcAft>
                <a:spcPts val="0"/>
              </a:spcAft>
              <a:buClr>
                <a:schemeClr val="accent1"/>
              </a:buClr>
              <a:buSzPts val="2000"/>
              <a:buNone/>
              <a:defRPr sz="2000">
                <a:solidFill>
                  <a:schemeClr val="accent1"/>
                </a:solidFill>
              </a:defRPr>
            </a:lvl3pPr>
            <a:lvl4pPr lvl="3" algn="ctr" rtl="0">
              <a:spcBef>
                <a:spcPts val="0"/>
              </a:spcBef>
              <a:spcAft>
                <a:spcPts val="0"/>
              </a:spcAft>
              <a:buClr>
                <a:schemeClr val="accent1"/>
              </a:buClr>
              <a:buSzPts val="2000"/>
              <a:buNone/>
              <a:defRPr sz="2000">
                <a:solidFill>
                  <a:schemeClr val="accent1"/>
                </a:solidFill>
              </a:defRPr>
            </a:lvl4pPr>
            <a:lvl5pPr lvl="4" algn="ctr" rtl="0">
              <a:spcBef>
                <a:spcPts val="0"/>
              </a:spcBef>
              <a:spcAft>
                <a:spcPts val="0"/>
              </a:spcAft>
              <a:buClr>
                <a:schemeClr val="accent1"/>
              </a:buClr>
              <a:buSzPts val="2000"/>
              <a:buNone/>
              <a:defRPr sz="2000">
                <a:solidFill>
                  <a:schemeClr val="accent1"/>
                </a:solidFill>
              </a:defRPr>
            </a:lvl5pPr>
            <a:lvl6pPr lvl="5" algn="ctr" rtl="0">
              <a:spcBef>
                <a:spcPts val="0"/>
              </a:spcBef>
              <a:spcAft>
                <a:spcPts val="0"/>
              </a:spcAft>
              <a:buClr>
                <a:schemeClr val="accent1"/>
              </a:buClr>
              <a:buSzPts val="2000"/>
              <a:buNone/>
              <a:defRPr sz="2000">
                <a:solidFill>
                  <a:schemeClr val="accent1"/>
                </a:solidFill>
              </a:defRPr>
            </a:lvl6pPr>
            <a:lvl7pPr lvl="6" algn="ctr" rtl="0">
              <a:spcBef>
                <a:spcPts val="0"/>
              </a:spcBef>
              <a:spcAft>
                <a:spcPts val="0"/>
              </a:spcAft>
              <a:buClr>
                <a:schemeClr val="accent1"/>
              </a:buClr>
              <a:buSzPts val="2000"/>
              <a:buNone/>
              <a:defRPr sz="2000">
                <a:solidFill>
                  <a:schemeClr val="accent1"/>
                </a:solidFill>
              </a:defRPr>
            </a:lvl7pPr>
            <a:lvl8pPr lvl="7" algn="ctr" rtl="0">
              <a:spcBef>
                <a:spcPts val="0"/>
              </a:spcBef>
              <a:spcAft>
                <a:spcPts val="0"/>
              </a:spcAft>
              <a:buClr>
                <a:schemeClr val="accent1"/>
              </a:buClr>
              <a:buSzPts val="2000"/>
              <a:buNone/>
              <a:defRPr sz="2000">
                <a:solidFill>
                  <a:schemeClr val="accent1"/>
                </a:solidFill>
              </a:defRPr>
            </a:lvl8pPr>
            <a:lvl9pPr lvl="8" algn="ctr" rtl="0">
              <a:spcBef>
                <a:spcPts val="0"/>
              </a:spcBef>
              <a:spcAft>
                <a:spcPts val="0"/>
              </a:spcAft>
              <a:buClr>
                <a:schemeClr val="accent1"/>
              </a:buClr>
              <a:buSzPts val="2000"/>
              <a:buNone/>
              <a:defRPr sz="2000">
                <a:solidFill>
                  <a:schemeClr val="accent1"/>
                </a:solidFill>
              </a:defRPr>
            </a:lvl9pPr>
          </a:lstStyle>
          <a:p>
            <a:endParaRPr/>
          </a:p>
        </p:txBody>
      </p:sp>
      <p:sp>
        <p:nvSpPr>
          <p:cNvPr id="307" name="Google Shape;307;p18"/>
          <p:cNvSpPr txBox="1">
            <a:spLocks noGrp="1"/>
          </p:cNvSpPr>
          <p:nvPr>
            <p:ph type="subTitle" idx="1"/>
          </p:nvPr>
        </p:nvSpPr>
        <p:spPr>
          <a:xfrm>
            <a:off x="1929300" y="1702475"/>
            <a:ext cx="5285400" cy="12891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Darker Grotesque Medium"/>
              <a:buNone/>
              <a:defRPr sz="2500"/>
            </a:lvl1pPr>
            <a:lvl2pPr lvl="1" algn="ctr" rtl="0">
              <a:spcBef>
                <a:spcPts val="0"/>
              </a:spcBef>
              <a:spcAft>
                <a:spcPts val="0"/>
              </a:spcAft>
              <a:buSzPts val="1400"/>
              <a:buFont typeface="Darker Grotesque Medium"/>
              <a:buNone/>
              <a:defRPr>
                <a:latin typeface="Darker Grotesque Medium"/>
                <a:ea typeface="Darker Grotesque Medium"/>
                <a:cs typeface="Darker Grotesque Medium"/>
                <a:sym typeface="Darker Grotesque Medium"/>
              </a:defRPr>
            </a:lvl2pPr>
            <a:lvl3pPr lvl="2" algn="ctr" rtl="0">
              <a:spcBef>
                <a:spcPts val="0"/>
              </a:spcBef>
              <a:spcAft>
                <a:spcPts val="0"/>
              </a:spcAft>
              <a:buSzPts val="1400"/>
              <a:buFont typeface="Darker Grotesque Medium"/>
              <a:buNone/>
              <a:defRPr>
                <a:latin typeface="Darker Grotesque Medium"/>
                <a:ea typeface="Darker Grotesque Medium"/>
                <a:cs typeface="Darker Grotesque Medium"/>
                <a:sym typeface="Darker Grotesque Medium"/>
              </a:defRPr>
            </a:lvl3pPr>
            <a:lvl4pPr lvl="3" algn="ctr" rtl="0">
              <a:spcBef>
                <a:spcPts val="0"/>
              </a:spcBef>
              <a:spcAft>
                <a:spcPts val="0"/>
              </a:spcAft>
              <a:buSzPts val="1400"/>
              <a:buFont typeface="Darker Grotesque Medium"/>
              <a:buNone/>
              <a:defRPr>
                <a:latin typeface="Darker Grotesque Medium"/>
                <a:ea typeface="Darker Grotesque Medium"/>
                <a:cs typeface="Darker Grotesque Medium"/>
                <a:sym typeface="Darker Grotesque Medium"/>
              </a:defRPr>
            </a:lvl4pPr>
            <a:lvl5pPr lvl="4" algn="ctr" rtl="0">
              <a:spcBef>
                <a:spcPts val="0"/>
              </a:spcBef>
              <a:spcAft>
                <a:spcPts val="0"/>
              </a:spcAft>
              <a:buSzPts val="1400"/>
              <a:buFont typeface="Darker Grotesque Medium"/>
              <a:buNone/>
              <a:defRPr>
                <a:latin typeface="Darker Grotesque Medium"/>
                <a:ea typeface="Darker Grotesque Medium"/>
                <a:cs typeface="Darker Grotesque Medium"/>
                <a:sym typeface="Darker Grotesque Medium"/>
              </a:defRPr>
            </a:lvl5pPr>
            <a:lvl6pPr lvl="5" algn="ctr" rtl="0">
              <a:spcBef>
                <a:spcPts val="0"/>
              </a:spcBef>
              <a:spcAft>
                <a:spcPts val="0"/>
              </a:spcAft>
              <a:buSzPts val="1400"/>
              <a:buFont typeface="Darker Grotesque Medium"/>
              <a:buNone/>
              <a:defRPr>
                <a:latin typeface="Darker Grotesque Medium"/>
                <a:ea typeface="Darker Grotesque Medium"/>
                <a:cs typeface="Darker Grotesque Medium"/>
                <a:sym typeface="Darker Grotesque Medium"/>
              </a:defRPr>
            </a:lvl6pPr>
            <a:lvl7pPr lvl="6" algn="ctr" rtl="0">
              <a:spcBef>
                <a:spcPts val="0"/>
              </a:spcBef>
              <a:spcAft>
                <a:spcPts val="0"/>
              </a:spcAft>
              <a:buSzPts val="1400"/>
              <a:buFont typeface="Darker Grotesque Medium"/>
              <a:buNone/>
              <a:defRPr>
                <a:latin typeface="Darker Grotesque Medium"/>
                <a:ea typeface="Darker Grotesque Medium"/>
                <a:cs typeface="Darker Grotesque Medium"/>
                <a:sym typeface="Darker Grotesque Medium"/>
              </a:defRPr>
            </a:lvl7pPr>
            <a:lvl8pPr lvl="7" algn="ctr" rtl="0">
              <a:spcBef>
                <a:spcPts val="0"/>
              </a:spcBef>
              <a:spcAft>
                <a:spcPts val="0"/>
              </a:spcAft>
              <a:buSzPts val="1400"/>
              <a:buFont typeface="Darker Grotesque Medium"/>
              <a:buNone/>
              <a:defRPr>
                <a:latin typeface="Darker Grotesque Medium"/>
                <a:ea typeface="Darker Grotesque Medium"/>
                <a:cs typeface="Darker Grotesque Medium"/>
                <a:sym typeface="Darker Grotesque Medium"/>
              </a:defRPr>
            </a:lvl8pPr>
            <a:lvl9pPr lvl="8" algn="ctr" rtl="0">
              <a:spcBef>
                <a:spcPts val="0"/>
              </a:spcBef>
              <a:spcAft>
                <a:spcPts val="0"/>
              </a:spcAft>
              <a:buSzPts val="1400"/>
              <a:buFont typeface="Darker Grotesque Medium"/>
              <a:buNone/>
              <a:defRPr>
                <a:latin typeface="Darker Grotesque Medium"/>
                <a:ea typeface="Darker Grotesque Medium"/>
                <a:cs typeface="Darker Grotesque Medium"/>
                <a:sym typeface="Darker Grotesque Medium"/>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1">
  <p:cSld name="CUSTOM_1_1">
    <p:spTree>
      <p:nvGrpSpPr>
        <p:cNvPr id="1" name="Shape 308"/>
        <p:cNvGrpSpPr/>
        <p:nvPr/>
      </p:nvGrpSpPr>
      <p:grpSpPr>
        <a:xfrm>
          <a:off x="0" y="0"/>
          <a:ext cx="0" cy="0"/>
          <a:chOff x="0" y="0"/>
          <a:chExt cx="0" cy="0"/>
        </a:xfrm>
      </p:grpSpPr>
      <p:pic>
        <p:nvPicPr>
          <p:cNvPr id="309" name="Google Shape;309;p19"/>
          <p:cNvPicPr preferRelativeResize="0"/>
          <p:nvPr/>
        </p:nvPicPr>
        <p:blipFill>
          <a:blip r:embed="rId2">
            <a:alphaModFix amt="58000"/>
          </a:blip>
          <a:stretch>
            <a:fillRect/>
          </a:stretch>
        </p:blipFill>
        <p:spPr>
          <a:xfrm>
            <a:off x="0" y="0"/>
            <a:ext cx="9144003" cy="5143501"/>
          </a:xfrm>
          <a:prstGeom prst="rect">
            <a:avLst/>
          </a:prstGeom>
          <a:noFill/>
          <a:ln>
            <a:noFill/>
          </a:ln>
        </p:spPr>
      </p:pic>
      <p:sp>
        <p:nvSpPr>
          <p:cNvPr id="310" name="Google Shape;310;p19"/>
          <p:cNvSpPr/>
          <p:nvPr/>
        </p:nvSpPr>
        <p:spPr>
          <a:xfrm>
            <a:off x="88800" y="95825"/>
            <a:ext cx="8966400" cy="4952100"/>
          </a:xfrm>
          <a:prstGeom prst="roundRect">
            <a:avLst>
              <a:gd name="adj" fmla="val 5264"/>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11" name="Google Shape;311;p19"/>
          <p:cNvCxnSpPr/>
          <p:nvPr/>
        </p:nvCxnSpPr>
        <p:spPr>
          <a:xfrm>
            <a:off x="716700" y="95825"/>
            <a:ext cx="6600" cy="4952100"/>
          </a:xfrm>
          <a:prstGeom prst="straightConnector1">
            <a:avLst/>
          </a:prstGeom>
          <a:noFill/>
          <a:ln w="9525" cap="flat" cmpd="sng">
            <a:solidFill>
              <a:schemeClr val="lt1"/>
            </a:solidFill>
            <a:prstDash val="solid"/>
            <a:round/>
            <a:headEnd type="none" w="med" len="med"/>
            <a:tailEnd type="none" w="med" len="med"/>
          </a:ln>
        </p:spPr>
      </p:cxnSp>
      <p:cxnSp>
        <p:nvCxnSpPr>
          <p:cNvPr id="312" name="Google Shape;312;p19"/>
          <p:cNvCxnSpPr>
            <a:endCxn id="313" idx="0"/>
          </p:cNvCxnSpPr>
          <p:nvPr/>
        </p:nvCxnSpPr>
        <p:spPr>
          <a:xfrm>
            <a:off x="891850" y="4876325"/>
            <a:ext cx="7125600" cy="0"/>
          </a:xfrm>
          <a:prstGeom prst="straightConnector1">
            <a:avLst/>
          </a:prstGeom>
          <a:noFill/>
          <a:ln w="9525" cap="flat" cmpd="sng">
            <a:solidFill>
              <a:schemeClr val="lt1"/>
            </a:solidFill>
            <a:prstDash val="solid"/>
            <a:round/>
            <a:headEnd type="none" w="med" len="med"/>
            <a:tailEnd type="none" w="med" len="med"/>
          </a:ln>
        </p:spPr>
      </p:cxnSp>
      <p:cxnSp>
        <p:nvCxnSpPr>
          <p:cNvPr id="314" name="Google Shape;314;p19"/>
          <p:cNvCxnSpPr>
            <a:stCxn id="315" idx="2"/>
            <a:endCxn id="313" idx="0"/>
          </p:cNvCxnSpPr>
          <p:nvPr/>
        </p:nvCxnSpPr>
        <p:spPr>
          <a:xfrm flipH="1">
            <a:off x="8017450" y="4039975"/>
            <a:ext cx="859200" cy="836400"/>
          </a:xfrm>
          <a:prstGeom prst="straightConnector1">
            <a:avLst/>
          </a:prstGeom>
          <a:noFill/>
          <a:ln w="9525" cap="flat" cmpd="sng">
            <a:solidFill>
              <a:schemeClr val="lt1"/>
            </a:solidFill>
            <a:prstDash val="solid"/>
            <a:round/>
            <a:headEnd type="none" w="med" len="med"/>
            <a:tailEnd type="none" w="med" len="med"/>
          </a:ln>
        </p:spPr>
      </p:cxnSp>
      <p:cxnSp>
        <p:nvCxnSpPr>
          <p:cNvPr id="316" name="Google Shape;316;p19"/>
          <p:cNvCxnSpPr>
            <a:endCxn id="317" idx="4"/>
          </p:cNvCxnSpPr>
          <p:nvPr/>
        </p:nvCxnSpPr>
        <p:spPr>
          <a:xfrm>
            <a:off x="1872600" y="267175"/>
            <a:ext cx="6154500" cy="0"/>
          </a:xfrm>
          <a:prstGeom prst="straightConnector1">
            <a:avLst/>
          </a:prstGeom>
          <a:noFill/>
          <a:ln w="9525" cap="flat" cmpd="sng">
            <a:solidFill>
              <a:schemeClr val="lt1"/>
            </a:solidFill>
            <a:prstDash val="solid"/>
            <a:round/>
            <a:headEnd type="none" w="med" len="med"/>
            <a:tailEnd type="none" w="med" len="med"/>
          </a:ln>
        </p:spPr>
      </p:cxnSp>
      <p:cxnSp>
        <p:nvCxnSpPr>
          <p:cNvPr id="318" name="Google Shape;318;p19"/>
          <p:cNvCxnSpPr>
            <a:stCxn id="319" idx="2"/>
            <a:endCxn id="317" idx="4"/>
          </p:cNvCxnSpPr>
          <p:nvPr/>
        </p:nvCxnSpPr>
        <p:spPr>
          <a:xfrm rot="10800000">
            <a:off x="8027050" y="267075"/>
            <a:ext cx="849600" cy="861000"/>
          </a:xfrm>
          <a:prstGeom prst="straightConnector1">
            <a:avLst/>
          </a:prstGeom>
          <a:noFill/>
          <a:ln w="9525" cap="flat" cmpd="sng">
            <a:solidFill>
              <a:schemeClr val="lt1"/>
            </a:solidFill>
            <a:prstDash val="solid"/>
            <a:round/>
            <a:headEnd type="none" w="med" len="med"/>
            <a:tailEnd type="none" w="med" len="med"/>
          </a:ln>
        </p:spPr>
      </p:cxnSp>
      <p:cxnSp>
        <p:nvCxnSpPr>
          <p:cNvPr id="320" name="Google Shape;320;p19"/>
          <p:cNvCxnSpPr>
            <a:stCxn id="319" idx="2"/>
            <a:endCxn id="315" idx="2"/>
          </p:cNvCxnSpPr>
          <p:nvPr/>
        </p:nvCxnSpPr>
        <p:spPr>
          <a:xfrm>
            <a:off x="8876650" y="1128075"/>
            <a:ext cx="0" cy="2911800"/>
          </a:xfrm>
          <a:prstGeom prst="straightConnector1">
            <a:avLst/>
          </a:prstGeom>
          <a:noFill/>
          <a:ln w="9525" cap="flat" cmpd="sng">
            <a:solidFill>
              <a:schemeClr val="lt1"/>
            </a:solidFill>
            <a:prstDash val="solid"/>
            <a:round/>
            <a:headEnd type="none" w="med" len="med"/>
            <a:tailEnd type="none" w="med" len="med"/>
          </a:ln>
        </p:spPr>
      </p:cxnSp>
      <p:sp>
        <p:nvSpPr>
          <p:cNvPr id="321" name="Google Shape;321;p19"/>
          <p:cNvSpPr/>
          <p:nvPr/>
        </p:nvSpPr>
        <p:spPr>
          <a:xfrm flipH="1">
            <a:off x="8220250" y="4219975"/>
            <a:ext cx="656400" cy="656400"/>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9"/>
          <p:cNvSpPr/>
          <p:nvPr/>
        </p:nvSpPr>
        <p:spPr>
          <a:xfrm>
            <a:off x="7941300" y="95575"/>
            <a:ext cx="171600" cy="1716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9"/>
          <p:cNvSpPr/>
          <p:nvPr/>
        </p:nvSpPr>
        <p:spPr>
          <a:xfrm>
            <a:off x="8876650" y="1042275"/>
            <a:ext cx="171600" cy="1716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9"/>
          <p:cNvSpPr/>
          <p:nvPr/>
        </p:nvSpPr>
        <p:spPr>
          <a:xfrm>
            <a:off x="8876650" y="3954175"/>
            <a:ext cx="171600" cy="1716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9"/>
          <p:cNvSpPr/>
          <p:nvPr/>
        </p:nvSpPr>
        <p:spPr>
          <a:xfrm>
            <a:off x="7931650" y="4876325"/>
            <a:ext cx="171600" cy="1716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9"/>
          <p:cNvSpPr/>
          <p:nvPr/>
        </p:nvSpPr>
        <p:spPr>
          <a:xfrm rot="-5400000" flipH="1">
            <a:off x="8220250" y="267075"/>
            <a:ext cx="656400" cy="656400"/>
          </a:xfrm>
          <a:prstGeom prst="rtTriangl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9"/>
          <p:cNvSpPr txBox="1">
            <a:spLocks noGrp="1"/>
          </p:cNvSpPr>
          <p:nvPr>
            <p:ph type="title"/>
          </p:nvPr>
        </p:nvSpPr>
        <p:spPr>
          <a:xfrm>
            <a:off x="1899738" y="540000"/>
            <a:ext cx="5344500" cy="79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four columns">
  <p:cSld name="CUSTOM_1_1_2">
    <p:spTree>
      <p:nvGrpSpPr>
        <p:cNvPr id="1" name="Shape 424"/>
        <p:cNvGrpSpPr/>
        <p:nvPr/>
      </p:nvGrpSpPr>
      <p:grpSpPr>
        <a:xfrm>
          <a:off x="0" y="0"/>
          <a:ext cx="0" cy="0"/>
          <a:chOff x="0" y="0"/>
          <a:chExt cx="0" cy="0"/>
        </a:xfrm>
      </p:grpSpPr>
      <p:pic>
        <p:nvPicPr>
          <p:cNvPr id="425" name="Google Shape;425;p25"/>
          <p:cNvPicPr preferRelativeResize="0"/>
          <p:nvPr/>
        </p:nvPicPr>
        <p:blipFill>
          <a:blip r:embed="rId2">
            <a:alphaModFix amt="58000"/>
          </a:blip>
          <a:stretch>
            <a:fillRect/>
          </a:stretch>
        </p:blipFill>
        <p:spPr>
          <a:xfrm>
            <a:off x="0" y="0"/>
            <a:ext cx="9144003" cy="5143501"/>
          </a:xfrm>
          <a:prstGeom prst="rect">
            <a:avLst/>
          </a:prstGeom>
          <a:noFill/>
          <a:ln>
            <a:noFill/>
          </a:ln>
        </p:spPr>
      </p:pic>
      <p:sp>
        <p:nvSpPr>
          <p:cNvPr id="426" name="Google Shape;426;p25"/>
          <p:cNvSpPr/>
          <p:nvPr/>
        </p:nvSpPr>
        <p:spPr>
          <a:xfrm>
            <a:off x="88800" y="95825"/>
            <a:ext cx="8966400" cy="4952100"/>
          </a:xfrm>
          <a:prstGeom prst="roundRect">
            <a:avLst>
              <a:gd name="adj" fmla="val 5264"/>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27" name="Google Shape;427;p25"/>
          <p:cNvCxnSpPr/>
          <p:nvPr/>
        </p:nvCxnSpPr>
        <p:spPr>
          <a:xfrm>
            <a:off x="716700" y="95825"/>
            <a:ext cx="6600" cy="4952100"/>
          </a:xfrm>
          <a:prstGeom prst="straightConnector1">
            <a:avLst/>
          </a:prstGeom>
          <a:noFill/>
          <a:ln w="9525" cap="flat" cmpd="sng">
            <a:solidFill>
              <a:schemeClr val="lt1"/>
            </a:solidFill>
            <a:prstDash val="solid"/>
            <a:round/>
            <a:headEnd type="none" w="med" len="med"/>
            <a:tailEnd type="none" w="med" len="med"/>
          </a:ln>
        </p:spPr>
      </p:cxnSp>
      <p:cxnSp>
        <p:nvCxnSpPr>
          <p:cNvPr id="428" name="Google Shape;428;p25"/>
          <p:cNvCxnSpPr>
            <a:endCxn id="429" idx="0"/>
          </p:cNvCxnSpPr>
          <p:nvPr/>
        </p:nvCxnSpPr>
        <p:spPr>
          <a:xfrm>
            <a:off x="891850" y="4876325"/>
            <a:ext cx="7125600" cy="0"/>
          </a:xfrm>
          <a:prstGeom prst="straightConnector1">
            <a:avLst/>
          </a:prstGeom>
          <a:noFill/>
          <a:ln w="9525" cap="flat" cmpd="sng">
            <a:solidFill>
              <a:schemeClr val="lt1"/>
            </a:solidFill>
            <a:prstDash val="solid"/>
            <a:round/>
            <a:headEnd type="none" w="med" len="med"/>
            <a:tailEnd type="none" w="med" len="med"/>
          </a:ln>
        </p:spPr>
      </p:cxnSp>
      <p:cxnSp>
        <p:nvCxnSpPr>
          <p:cNvPr id="430" name="Google Shape;430;p25"/>
          <p:cNvCxnSpPr>
            <a:stCxn id="431" idx="2"/>
            <a:endCxn id="429" idx="0"/>
          </p:cNvCxnSpPr>
          <p:nvPr/>
        </p:nvCxnSpPr>
        <p:spPr>
          <a:xfrm flipH="1">
            <a:off x="8017450" y="4039975"/>
            <a:ext cx="859200" cy="836400"/>
          </a:xfrm>
          <a:prstGeom prst="straightConnector1">
            <a:avLst/>
          </a:prstGeom>
          <a:noFill/>
          <a:ln w="9525" cap="flat" cmpd="sng">
            <a:solidFill>
              <a:schemeClr val="lt1"/>
            </a:solidFill>
            <a:prstDash val="solid"/>
            <a:round/>
            <a:headEnd type="none" w="med" len="med"/>
            <a:tailEnd type="none" w="med" len="med"/>
          </a:ln>
        </p:spPr>
      </p:cxnSp>
      <p:cxnSp>
        <p:nvCxnSpPr>
          <p:cNvPr id="432" name="Google Shape;432;p25"/>
          <p:cNvCxnSpPr>
            <a:endCxn id="433" idx="4"/>
          </p:cNvCxnSpPr>
          <p:nvPr/>
        </p:nvCxnSpPr>
        <p:spPr>
          <a:xfrm>
            <a:off x="1872600" y="267175"/>
            <a:ext cx="6154500" cy="0"/>
          </a:xfrm>
          <a:prstGeom prst="straightConnector1">
            <a:avLst/>
          </a:prstGeom>
          <a:noFill/>
          <a:ln w="9525" cap="flat" cmpd="sng">
            <a:solidFill>
              <a:schemeClr val="lt1"/>
            </a:solidFill>
            <a:prstDash val="solid"/>
            <a:round/>
            <a:headEnd type="none" w="med" len="med"/>
            <a:tailEnd type="none" w="med" len="med"/>
          </a:ln>
        </p:spPr>
      </p:cxnSp>
      <p:cxnSp>
        <p:nvCxnSpPr>
          <p:cNvPr id="434" name="Google Shape;434;p25"/>
          <p:cNvCxnSpPr>
            <a:stCxn id="435" idx="2"/>
            <a:endCxn id="433" idx="4"/>
          </p:cNvCxnSpPr>
          <p:nvPr/>
        </p:nvCxnSpPr>
        <p:spPr>
          <a:xfrm rot="10800000">
            <a:off x="8027050" y="267075"/>
            <a:ext cx="849600" cy="861000"/>
          </a:xfrm>
          <a:prstGeom prst="straightConnector1">
            <a:avLst/>
          </a:prstGeom>
          <a:noFill/>
          <a:ln w="9525" cap="flat" cmpd="sng">
            <a:solidFill>
              <a:schemeClr val="lt1"/>
            </a:solidFill>
            <a:prstDash val="solid"/>
            <a:round/>
            <a:headEnd type="none" w="med" len="med"/>
            <a:tailEnd type="none" w="med" len="med"/>
          </a:ln>
        </p:spPr>
      </p:cxnSp>
      <p:cxnSp>
        <p:nvCxnSpPr>
          <p:cNvPr id="436" name="Google Shape;436;p25"/>
          <p:cNvCxnSpPr>
            <a:stCxn id="435" idx="2"/>
            <a:endCxn id="431" idx="2"/>
          </p:cNvCxnSpPr>
          <p:nvPr/>
        </p:nvCxnSpPr>
        <p:spPr>
          <a:xfrm>
            <a:off x="8876650" y="1128075"/>
            <a:ext cx="0" cy="2911800"/>
          </a:xfrm>
          <a:prstGeom prst="straightConnector1">
            <a:avLst/>
          </a:prstGeom>
          <a:noFill/>
          <a:ln w="9525" cap="flat" cmpd="sng">
            <a:solidFill>
              <a:schemeClr val="lt1"/>
            </a:solidFill>
            <a:prstDash val="solid"/>
            <a:round/>
            <a:headEnd type="none" w="med" len="med"/>
            <a:tailEnd type="none" w="med" len="med"/>
          </a:ln>
        </p:spPr>
      </p:cxnSp>
      <p:sp>
        <p:nvSpPr>
          <p:cNvPr id="437" name="Google Shape;437;p25"/>
          <p:cNvSpPr/>
          <p:nvPr/>
        </p:nvSpPr>
        <p:spPr>
          <a:xfrm flipH="1">
            <a:off x="8220250" y="4219975"/>
            <a:ext cx="656400" cy="656400"/>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5"/>
          <p:cNvSpPr/>
          <p:nvPr/>
        </p:nvSpPr>
        <p:spPr>
          <a:xfrm>
            <a:off x="7941300" y="95575"/>
            <a:ext cx="171600" cy="1716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5"/>
          <p:cNvSpPr/>
          <p:nvPr/>
        </p:nvSpPr>
        <p:spPr>
          <a:xfrm>
            <a:off x="8876650" y="1042275"/>
            <a:ext cx="171600" cy="1716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5"/>
          <p:cNvSpPr/>
          <p:nvPr/>
        </p:nvSpPr>
        <p:spPr>
          <a:xfrm>
            <a:off x="8876650" y="3954175"/>
            <a:ext cx="171600" cy="1716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5"/>
          <p:cNvSpPr/>
          <p:nvPr/>
        </p:nvSpPr>
        <p:spPr>
          <a:xfrm>
            <a:off x="7931650" y="4876325"/>
            <a:ext cx="171600" cy="1716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5"/>
          <p:cNvSpPr/>
          <p:nvPr/>
        </p:nvSpPr>
        <p:spPr>
          <a:xfrm rot="-5400000" flipH="1">
            <a:off x="8220250" y="267075"/>
            <a:ext cx="656400" cy="656400"/>
          </a:xfrm>
          <a:prstGeom prst="rtTriangl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5"/>
          <p:cNvSpPr txBox="1">
            <a:spLocks noGrp="1"/>
          </p:cNvSpPr>
          <p:nvPr>
            <p:ph type="title"/>
          </p:nvPr>
        </p:nvSpPr>
        <p:spPr>
          <a:xfrm>
            <a:off x="1692000" y="540000"/>
            <a:ext cx="5760000" cy="79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40" name="Google Shape;440;p25"/>
          <p:cNvSpPr txBox="1">
            <a:spLocks noGrp="1"/>
          </p:cNvSpPr>
          <p:nvPr>
            <p:ph type="title" idx="2"/>
          </p:nvPr>
        </p:nvSpPr>
        <p:spPr>
          <a:xfrm>
            <a:off x="1348350" y="1595663"/>
            <a:ext cx="2902200" cy="341700"/>
          </a:xfrm>
          <a:prstGeom prst="rect">
            <a:avLst/>
          </a:prstGeom>
          <a:noFill/>
        </p:spPr>
        <p:txBody>
          <a:bodyPr spcFirstLastPara="1" wrap="square" lIns="91425" tIns="91425" rIns="91425" bIns="91425" anchor="ctr" anchorCtr="0">
            <a:noAutofit/>
          </a:bodyPr>
          <a:lstStyle>
            <a:lvl1pPr lvl="0" algn="l" rtl="0">
              <a:spcBef>
                <a:spcPts val="0"/>
              </a:spcBef>
              <a:spcAft>
                <a:spcPts val="0"/>
              </a:spcAft>
              <a:buClr>
                <a:schemeClr val="accent1"/>
              </a:buClr>
              <a:buSzPts val="2000"/>
              <a:buNone/>
              <a:defRPr sz="1800"/>
            </a:lvl1pPr>
            <a:lvl2pPr lvl="1" rtl="0">
              <a:spcBef>
                <a:spcPts val="0"/>
              </a:spcBef>
              <a:spcAft>
                <a:spcPts val="0"/>
              </a:spcAft>
              <a:buClr>
                <a:schemeClr val="accent1"/>
              </a:buClr>
              <a:buSzPts val="2000"/>
              <a:buNone/>
              <a:defRPr sz="2000">
                <a:solidFill>
                  <a:schemeClr val="accent1"/>
                </a:solidFill>
              </a:defRPr>
            </a:lvl2pPr>
            <a:lvl3pPr lvl="2" rtl="0">
              <a:spcBef>
                <a:spcPts val="0"/>
              </a:spcBef>
              <a:spcAft>
                <a:spcPts val="0"/>
              </a:spcAft>
              <a:buClr>
                <a:schemeClr val="accent1"/>
              </a:buClr>
              <a:buSzPts val="2000"/>
              <a:buNone/>
              <a:defRPr sz="2000">
                <a:solidFill>
                  <a:schemeClr val="accent1"/>
                </a:solidFill>
              </a:defRPr>
            </a:lvl3pPr>
            <a:lvl4pPr lvl="3" rtl="0">
              <a:spcBef>
                <a:spcPts val="0"/>
              </a:spcBef>
              <a:spcAft>
                <a:spcPts val="0"/>
              </a:spcAft>
              <a:buClr>
                <a:schemeClr val="accent1"/>
              </a:buClr>
              <a:buSzPts val="2000"/>
              <a:buNone/>
              <a:defRPr sz="2000">
                <a:solidFill>
                  <a:schemeClr val="accent1"/>
                </a:solidFill>
              </a:defRPr>
            </a:lvl4pPr>
            <a:lvl5pPr lvl="4" rtl="0">
              <a:spcBef>
                <a:spcPts val="0"/>
              </a:spcBef>
              <a:spcAft>
                <a:spcPts val="0"/>
              </a:spcAft>
              <a:buClr>
                <a:schemeClr val="accent1"/>
              </a:buClr>
              <a:buSzPts val="2000"/>
              <a:buNone/>
              <a:defRPr sz="2000">
                <a:solidFill>
                  <a:schemeClr val="accent1"/>
                </a:solidFill>
              </a:defRPr>
            </a:lvl5pPr>
            <a:lvl6pPr lvl="5" rtl="0">
              <a:spcBef>
                <a:spcPts val="0"/>
              </a:spcBef>
              <a:spcAft>
                <a:spcPts val="0"/>
              </a:spcAft>
              <a:buClr>
                <a:schemeClr val="accent1"/>
              </a:buClr>
              <a:buSzPts val="2000"/>
              <a:buNone/>
              <a:defRPr sz="2000">
                <a:solidFill>
                  <a:schemeClr val="accent1"/>
                </a:solidFill>
              </a:defRPr>
            </a:lvl6pPr>
            <a:lvl7pPr lvl="6" rtl="0">
              <a:spcBef>
                <a:spcPts val="0"/>
              </a:spcBef>
              <a:spcAft>
                <a:spcPts val="0"/>
              </a:spcAft>
              <a:buClr>
                <a:schemeClr val="accent1"/>
              </a:buClr>
              <a:buSzPts val="2000"/>
              <a:buNone/>
              <a:defRPr sz="2000">
                <a:solidFill>
                  <a:schemeClr val="accent1"/>
                </a:solidFill>
              </a:defRPr>
            </a:lvl7pPr>
            <a:lvl8pPr lvl="7" rtl="0">
              <a:spcBef>
                <a:spcPts val="0"/>
              </a:spcBef>
              <a:spcAft>
                <a:spcPts val="0"/>
              </a:spcAft>
              <a:buClr>
                <a:schemeClr val="accent1"/>
              </a:buClr>
              <a:buSzPts val="2000"/>
              <a:buNone/>
              <a:defRPr sz="2000">
                <a:solidFill>
                  <a:schemeClr val="accent1"/>
                </a:solidFill>
              </a:defRPr>
            </a:lvl8pPr>
            <a:lvl9pPr lvl="8" rtl="0">
              <a:spcBef>
                <a:spcPts val="0"/>
              </a:spcBef>
              <a:spcAft>
                <a:spcPts val="0"/>
              </a:spcAft>
              <a:buClr>
                <a:schemeClr val="accent1"/>
              </a:buClr>
              <a:buSzPts val="2000"/>
              <a:buNone/>
              <a:defRPr sz="2000">
                <a:solidFill>
                  <a:schemeClr val="accent1"/>
                </a:solidFill>
              </a:defRPr>
            </a:lvl9pPr>
          </a:lstStyle>
          <a:p>
            <a:endParaRPr/>
          </a:p>
        </p:txBody>
      </p:sp>
      <p:sp>
        <p:nvSpPr>
          <p:cNvPr id="441" name="Google Shape;441;p25"/>
          <p:cNvSpPr txBox="1">
            <a:spLocks noGrp="1"/>
          </p:cNvSpPr>
          <p:nvPr>
            <p:ph type="subTitle" idx="1"/>
          </p:nvPr>
        </p:nvSpPr>
        <p:spPr>
          <a:xfrm>
            <a:off x="1348351" y="1975500"/>
            <a:ext cx="2902200" cy="4167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Darker Grotesque Medium"/>
              <a:buNone/>
              <a:defRPr sz="1400"/>
            </a:lvl1pPr>
            <a:lvl2pPr lvl="1" rtl="0">
              <a:spcBef>
                <a:spcPts val="0"/>
              </a:spcBef>
              <a:spcAft>
                <a:spcPts val="0"/>
              </a:spcAft>
              <a:buSzPts val="1400"/>
              <a:buFont typeface="Darker Grotesque Medium"/>
              <a:buNone/>
              <a:defRPr>
                <a:latin typeface="Darker Grotesque Medium"/>
                <a:ea typeface="Darker Grotesque Medium"/>
                <a:cs typeface="Darker Grotesque Medium"/>
                <a:sym typeface="Darker Grotesque Medium"/>
              </a:defRPr>
            </a:lvl2pPr>
            <a:lvl3pPr lvl="2" rtl="0">
              <a:spcBef>
                <a:spcPts val="0"/>
              </a:spcBef>
              <a:spcAft>
                <a:spcPts val="0"/>
              </a:spcAft>
              <a:buSzPts val="1400"/>
              <a:buFont typeface="Darker Grotesque Medium"/>
              <a:buNone/>
              <a:defRPr>
                <a:latin typeface="Darker Grotesque Medium"/>
                <a:ea typeface="Darker Grotesque Medium"/>
                <a:cs typeface="Darker Grotesque Medium"/>
                <a:sym typeface="Darker Grotesque Medium"/>
              </a:defRPr>
            </a:lvl3pPr>
            <a:lvl4pPr lvl="3" rtl="0">
              <a:spcBef>
                <a:spcPts val="0"/>
              </a:spcBef>
              <a:spcAft>
                <a:spcPts val="0"/>
              </a:spcAft>
              <a:buSzPts val="1400"/>
              <a:buFont typeface="Darker Grotesque Medium"/>
              <a:buNone/>
              <a:defRPr>
                <a:latin typeface="Darker Grotesque Medium"/>
                <a:ea typeface="Darker Grotesque Medium"/>
                <a:cs typeface="Darker Grotesque Medium"/>
                <a:sym typeface="Darker Grotesque Medium"/>
              </a:defRPr>
            </a:lvl4pPr>
            <a:lvl5pPr lvl="4" rtl="0">
              <a:spcBef>
                <a:spcPts val="0"/>
              </a:spcBef>
              <a:spcAft>
                <a:spcPts val="0"/>
              </a:spcAft>
              <a:buSzPts val="1400"/>
              <a:buFont typeface="Darker Grotesque Medium"/>
              <a:buNone/>
              <a:defRPr>
                <a:latin typeface="Darker Grotesque Medium"/>
                <a:ea typeface="Darker Grotesque Medium"/>
                <a:cs typeface="Darker Grotesque Medium"/>
                <a:sym typeface="Darker Grotesque Medium"/>
              </a:defRPr>
            </a:lvl5pPr>
            <a:lvl6pPr lvl="5" rtl="0">
              <a:spcBef>
                <a:spcPts val="0"/>
              </a:spcBef>
              <a:spcAft>
                <a:spcPts val="0"/>
              </a:spcAft>
              <a:buSzPts val="1400"/>
              <a:buFont typeface="Darker Grotesque Medium"/>
              <a:buNone/>
              <a:defRPr>
                <a:latin typeface="Darker Grotesque Medium"/>
                <a:ea typeface="Darker Grotesque Medium"/>
                <a:cs typeface="Darker Grotesque Medium"/>
                <a:sym typeface="Darker Grotesque Medium"/>
              </a:defRPr>
            </a:lvl6pPr>
            <a:lvl7pPr lvl="6" rtl="0">
              <a:spcBef>
                <a:spcPts val="0"/>
              </a:spcBef>
              <a:spcAft>
                <a:spcPts val="0"/>
              </a:spcAft>
              <a:buSzPts val="1400"/>
              <a:buFont typeface="Darker Grotesque Medium"/>
              <a:buNone/>
              <a:defRPr>
                <a:latin typeface="Darker Grotesque Medium"/>
                <a:ea typeface="Darker Grotesque Medium"/>
                <a:cs typeface="Darker Grotesque Medium"/>
                <a:sym typeface="Darker Grotesque Medium"/>
              </a:defRPr>
            </a:lvl7pPr>
            <a:lvl8pPr lvl="7" rtl="0">
              <a:spcBef>
                <a:spcPts val="0"/>
              </a:spcBef>
              <a:spcAft>
                <a:spcPts val="0"/>
              </a:spcAft>
              <a:buSzPts val="1400"/>
              <a:buFont typeface="Darker Grotesque Medium"/>
              <a:buNone/>
              <a:defRPr>
                <a:latin typeface="Darker Grotesque Medium"/>
                <a:ea typeface="Darker Grotesque Medium"/>
                <a:cs typeface="Darker Grotesque Medium"/>
                <a:sym typeface="Darker Grotesque Medium"/>
              </a:defRPr>
            </a:lvl8pPr>
            <a:lvl9pPr lvl="8" rtl="0">
              <a:spcBef>
                <a:spcPts val="0"/>
              </a:spcBef>
              <a:spcAft>
                <a:spcPts val="0"/>
              </a:spcAft>
              <a:buSzPts val="1400"/>
              <a:buFont typeface="Darker Grotesque Medium"/>
              <a:buNone/>
              <a:defRPr>
                <a:latin typeface="Darker Grotesque Medium"/>
                <a:ea typeface="Darker Grotesque Medium"/>
                <a:cs typeface="Darker Grotesque Medium"/>
                <a:sym typeface="Darker Grotesque Medium"/>
              </a:defRPr>
            </a:lvl9pPr>
          </a:lstStyle>
          <a:p>
            <a:endParaRPr/>
          </a:p>
        </p:txBody>
      </p:sp>
      <p:sp>
        <p:nvSpPr>
          <p:cNvPr id="442" name="Google Shape;442;p25"/>
          <p:cNvSpPr txBox="1">
            <a:spLocks noGrp="1"/>
          </p:cNvSpPr>
          <p:nvPr>
            <p:ph type="title" idx="3"/>
          </p:nvPr>
        </p:nvSpPr>
        <p:spPr>
          <a:xfrm>
            <a:off x="1348375" y="2982513"/>
            <a:ext cx="2902200" cy="341700"/>
          </a:xfrm>
          <a:prstGeom prst="rect">
            <a:avLst/>
          </a:prstGeom>
          <a:noFill/>
        </p:spPr>
        <p:txBody>
          <a:bodyPr spcFirstLastPara="1" wrap="square" lIns="91425" tIns="91425" rIns="91425" bIns="91425" anchor="ctr" anchorCtr="0">
            <a:noAutofit/>
          </a:bodyPr>
          <a:lstStyle>
            <a:lvl1pPr lvl="0" algn="l" rtl="0">
              <a:spcBef>
                <a:spcPts val="0"/>
              </a:spcBef>
              <a:spcAft>
                <a:spcPts val="0"/>
              </a:spcAft>
              <a:buClr>
                <a:schemeClr val="accent1"/>
              </a:buClr>
              <a:buSzPts val="2000"/>
              <a:buNone/>
              <a:defRPr sz="1800"/>
            </a:lvl1pPr>
            <a:lvl2pPr lvl="1" rtl="0">
              <a:spcBef>
                <a:spcPts val="0"/>
              </a:spcBef>
              <a:spcAft>
                <a:spcPts val="0"/>
              </a:spcAft>
              <a:buClr>
                <a:schemeClr val="accent1"/>
              </a:buClr>
              <a:buSzPts val="2000"/>
              <a:buNone/>
              <a:defRPr sz="2000">
                <a:solidFill>
                  <a:schemeClr val="accent1"/>
                </a:solidFill>
              </a:defRPr>
            </a:lvl2pPr>
            <a:lvl3pPr lvl="2" rtl="0">
              <a:spcBef>
                <a:spcPts val="0"/>
              </a:spcBef>
              <a:spcAft>
                <a:spcPts val="0"/>
              </a:spcAft>
              <a:buClr>
                <a:schemeClr val="accent1"/>
              </a:buClr>
              <a:buSzPts val="2000"/>
              <a:buNone/>
              <a:defRPr sz="2000">
                <a:solidFill>
                  <a:schemeClr val="accent1"/>
                </a:solidFill>
              </a:defRPr>
            </a:lvl3pPr>
            <a:lvl4pPr lvl="3" rtl="0">
              <a:spcBef>
                <a:spcPts val="0"/>
              </a:spcBef>
              <a:spcAft>
                <a:spcPts val="0"/>
              </a:spcAft>
              <a:buClr>
                <a:schemeClr val="accent1"/>
              </a:buClr>
              <a:buSzPts val="2000"/>
              <a:buNone/>
              <a:defRPr sz="2000">
                <a:solidFill>
                  <a:schemeClr val="accent1"/>
                </a:solidFill>
              </a:defRPr>
            </a:lvl4pPr>
            <a:lvl5pPr lvl="4" rtl="0">
              <a:spcBef>
                <a:spcPts val="0"/>
              </a:spcBef>
              <a:spcAft>
                <a:spcPts val="0"/>
              </a:spcAft>
              <a:buClr>
                <a:schemeClr val="accent1"/>
              </a:buClr>
              <a:buSzPts val="2000"/>
              <a:buNone/>
              <a:defRPr sz="2000">
                <a:solidFill>
                  <a:schemeClr val="accent1"/>
                </a:solidFill>
              </a:defRPr>
            </a:lvl5pPr>
            <a:lvl6pPr lvl="5" rtl="0">
              <a:spcBef>
                <a:spcPts val="0"/>
              </a:spcBef>
              <a:spcAft>
                <a:spcPts val="0"/>
              </a:spcAft>
              <a:buClr>
                <a:schemeClr val="accent1"/>
              </a:buClr>
              <a:buSzPts val="2000"/>
              <a:buNone/>
              <a:defRPr sz="2000">
                <a:solidFill>
                  <a:schemeClr val="accent1"/>
                </a:solidFill>
              </a:defRPr>
            </a:lvl6pPr>
            <a:lvl7pPr lvl="6" rtl="0">
              <a:spcBef>
                <a:spcPts val="0"/>
              </a:spcBef>
              <a:spcAft>
                <a:spcPts val="0"/>
              </a:spcAft>
              <a:buClr>
                <a:schemeClr val="accent1"/>
              </a:buClr>
              <a:buSzPts val="2000"/>
              <a:buNone/>
              <a:defRPr sz="2000">
                <a:solidFill>
                  <a:schemeClr val="accent1"/>
                </a:solidFill>
              </a:defRPr>
            </a:lvl7pPr>
            <a:lvl8pPr lvl="7" rtl="0">
              <a:spcBef>
                <a:spcPts val="0"/>
              </a:spcBef>
              <a:spcAft>
                <a:spcPts val="0"/>
              </a:spcAft>
              <a:buClr>
                <a:schemeClr val="accent1"/>
              </a:buClr>
              <a:buSzPts val="2000"/>
              <a:buNone/>
              <a:defRPr sz="2000">
                <a:solidFill>
                  <a:schemeClr val="accent1"/>
                </a:solidFill>
              </a:defRPr>
            </a:lvl8pPr>
            <a:lvl9pPr lvl="8" rtl="0">
              <a:spcBef>
                <a:spcPts val="0"/>
              </a:spcBef>
              <a:spcAft>
                <a:spcPts val="0"/>
              </a:spcAft>
              <a:buClr>
                <a:schemeClr val="accent1"/>
              </a:buClr>
              <a:buSzPts val="2000"/>
              <a:buNone/>
              <a:defRPr sz="2000">
                <a:solidFill>
                  <a:schemeClr val="accent1"/>
                </a:solidFill>
              </a:defRPr>
            </a:lvl9pPr>
          </a:lstStyle>
          <a:p>
            <a:endParaRPr/>
          </a:p>
        </p:txBody>
      </p:sp>
      <p:sp>
        <p:nvSpPr>
          <p:cNvPr id="443" name="Google Shape;443;p25"/>
          <p:cNvSpPr txBox="1">
            <a:spLocks noGrp="1"/>
          </p:cNvSpPr>
          <p:nvPr>
            <p:ph type="subTitle" idx="4"/>
          </p:nvPr>
        </p:nvSpPr>
        <p:spPr>
          <a:xfrm>
            <a:off x="1348386" y="3363900"/>
            <a:ext cx="2902200" cy="4167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Darker Grotesque Medium"/>
              <a:buNone/>
              <a:defRPr sz="1400"/>
            </a:lvl1pPr>
            <a:lvl2pPr lvl="1" rtl="0">
              <a:spcBef>
                <a:spcPts val="0"/>
              </a:spcBef>
              <a:spcAft>
                <a:spcPts val="0"/>
              </a:spcAft>
              <a:buSzPts val="1400"/>
              <a:buFont typeface="Darker Grotesque Medium"/>
              <a:buNone/>
              <a:defRPr>
                <a:latin typeface="Darker Grotesque Medium"/>
                <a:ea typeface="Darker Grotesque Medium"/>
                <a:cs typeface="Darker Grotesque Medium"/>
                <a:sym typeface="Darker Grotesque Medium"/>
              </a:defRPr>
            </a:lvl2pPr>
            <a:lvl3pPr lvl="2" rtl="0">
              <a:spcBef>
                <a:spcPts val="0"/>
              </a:spcBef>
              <a:spcAft>
                <a:spcPts val="0"/>
              </a:spcAft>
              <a:buSzPts val="1400"/>
              <a:buFont typeface="Darker Grotesque Medium"/>
              <a:buNone/>
              <a:defRPr>
                <a:latin typeface="Darker Grotesque Medium"/>
                <a:ea typeface="Darker Grotesque Medium"/>
                <a:cs typeface="Darker Grotesque Medium"/>
                <a:sym typeface="Darker Grotesque Medium"/>
              </a:defRPr>
            </a:lvl3pPr>
            <a:lvl4pPr lvl="3" rtl="0">
              <a:spcBef>
                <a:spcPts val="0"/>
              </a:spcBef>
              <a:spcAft>
                <a:spcPts val="0"/>
              </a:spcAft>
              <a:buSzPts val="1400"/>
              <a:buFont typeface="Darker Grotesque Medium"/>
              <a:buNone/>
              <a:defRPr>
                <a:latin typeface="Darker Grotesque Medium"/>
                <a:ea typeface="Darker Grotesque Medium"/>
                <a:cs typeface="Darker Grotesque Medium"/>
                <a:sym typeface="Darker Grotesque Medium"/>
              </a:defRPr>
            </a:lvl4pPr>
            <a:lvl5pPr lvl="4" rtl="0">
              <a:spcBef>
                <a:spcPts val="0"/>
              </a:spcBef>
              <a:spcAft>
                <a:spcPts val="0"/>
              </a:spcAft>
              <a:buSzPts val="1400"/>
              <a:buFont typeface="Darker Grotesque Medium"/>
              <a:buNone/>
              <a:defRPr>
                <a:latin typeface="Darker Grotesque Medium"/>
                <a:ea typeface="Darker Grotesque Medium"/>
                <a:cs typeface="Darker Grotesque Medium"/>
                <a:sym typeface="Darker Grotesque Medium"/>
              </a:defRPr>
            </a:lvl5pPr>
            <a:lvl6pPr lvl="5" rtl="0">
              <a:spcBef>
                <a:spcPts val="0"/>
              </a:spcBef>
              <a:spcAft>
                <a:spcPts val="0"/>
              </a:spcAft>
              <a:buSzPts val="1400"/>
              <a:buFont typeface="Darker Grotesque Medium"/>
              <a:buNone/>
              <a:defRPr>
                <a:latin typeface="Darker Grotesque Medium"/>
                <a:ea typeface="Darker Grotesque Medium"/>
                <a:cs typeface="Darker Grotesque Medium"/>
                <a:sym typeface="Darker Grotesque Medium"/>
              </a:defRPr>
            </a:lvl6pPr>
            <a:lvl7pPr lvl="6" rtl="0">
              <a:spcBef>
                <a:spcPts val="0"/>
              </a:spcBef>
              <a:spcAft>
                <a:spcPts val="0"/>
              </a:spcAft>
              <a:buSzPts val="1400"/>
              <a:buFont typeface="Darker Grotesque Medium"/>
              <a:buNone/>
              <a:defRPr>
                <a:latin typeface="Darker Grotesque Medium"/>
                <a:ea typeface="Darker Grotesque Medium"/>
                <a:cs typeface="Darker Grotesque Medium"/>
                <a:sym typeface="Darker Grotesque Medium"/>
              </a:defRPr>
            </a:lvl7pPr>
            <a:lvl8pPr lvl="7" rtl="0">
              <a:spcBef>
                <a:spcPts val="0"/>
              </a:spcBef>
              <a:spcAft>
                <a:spcPts val="0"/>
              </a:spcAft>
              <a:buSzPts val="1400"/>
              <a:buFont typeface="Darker Grotesque Medium"/>
              <a:buNone/>
              <a:defRPr>
                <a:latin typeface="Darker Grotesque Medium"/>
                <a:ea typeface="Darker Grotesque Medium"/>
                <a:cs typeface="Darker Grotesque Medium"/>
                <a:sym typeface="Darker Grotesque Medium"/>
              </a:defRPr>
            </a:lvl8pPr>
            <a:lvl9pPr lvl="8" rtl="0">
              <a:spcBef>
                <a:spcPts val="0"/>
              </a:spcBef>
              <a:spcAft>
                <a:spcPts val="0"/>
              </a:spcAft>
              <a:buSzPts val="1400"/>
              <a:buFont typeface="Darker Grotesque Medium"/>
              <a:buNone/>
              <a:defRPr>
                <a:latin typeface="Darker Grotesque Medium"/>
                <a:ea typeface="Darker Grotesque Medium"/>
                <a:cs typeface="Darker Grotesque Medium"/>
                <a:sym typeface="Darker Grotesque Medium"/>
              </a:defRPr>
            </a:lvl9pPr>
          </a:lstStyle>
          <a:p>
            <a:endParaRPr/>
          </a:p>
        </p:txBody>
      </p:sp>
      <p:sp>
        <p:nvSpPr>
          <p:cNvPr id="444" name="Google Shape;444;p25"/>
          <p:cNvSpPr txBox="1">
            <a:spLocks noGrp="1"/>
          </p:cNvSpPr>
          <p:nvPr>
            <p:ph type="title" idx="5"/>
          </p:nvPr>
        </p:nvSpPr>
        <p:spPr>
          <a:xfrm flipH="1">
            <a:off x="4893450" y="1595663"/>
            <a:ext cx="2902200" cy="3417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accent1"/>
              </a:buClr>
              <a:buSzPts val="2000"/>
              <a:buNone/>
              <a:defRPr sz="1800"/>
            </a:lvl1pPr>
            <a:lvl2pPr lvl="1" rtl="0">
              <a:spcBef>
                <a:spcPts val="0"/>
              </a:spcBef>
              <a:spcAft>
                <a:spcPts val="0"/>
              </a:spcAft>
              <a:buClr>
                <a:schemeClr val="accent1"/>
              </a:buClr>
              <a:buSzPts val="2000"/>
              <a:buNone/>
              <a:defRPr sz="2000">
                <a:solidFill>
                  <a:schemeClr val="accent1"/>
                </a:solidFill>
              </a:defRPr>
            </a:lvl2pPr>
            <a:lvl3pPr lvl="2" rtl="0">
              <a:spcBef>
                <a:spcPts val="0"/>
              </a:spcBef>
              <a:spcAft>
                <a:spcPts val="0"/>
              </a:spcAft>
              <a:buClr>
                <a:schemeClr val="accent1"/>
              </a:buClr>
              <a:buSzPts val="2000"/>
              <a:buNone/>
              <a:defRPr sz="2000">
                <a:solidFill>
                  <a:schemeClr val="accent1"/>
                </a:solidFill>
              </a:defRPr>
            </a:lvl3pPr>
            <a:lvl4pPr lvl="3" rtl="0">
              <a:spcBef>
                <a:spcPts val="0"/>
              </a:spcBef>
              <a:spcAft>
                <a:spcPts val="0"/>
              </a:spcAft>
              <a:buClr>
                <a:schemeClr val="accent1"/>
              </a:buClr>
              <a:buSzPts val="2000"/>
              <a:buNone/>
              <a:defRPr sz="2000">
                <a:solidFill>
                  <a:schemeClr val="accent1"/>
                </a:solidFill>
              </a:defRPr>
            </a:lvl4pPr>
            <a:lvl5pPr lvl="4" rtl="0">
              <a:spcBef>
                <a:spcPts val="0"/>
              </a:spcBef>
              <a:spcAft>
                <a:spcPts val="0"/>
              </a:spcAft>
              <a:buClr>
                <a:schemeClr val="accent1"/>
              </a:buClr>
              <a:buSzPts val="2000"/>
              <a:buNone/>
              <a:defRPr sz="2000">
                <a:solidFill>
                  <a:schemeClr val="accent1"/>
                </a:solidFill>
              </a:defRPr>
            </a:lvl5pPr>
            <a:lvl6pPr lvl="5" rtl="0">
              <a:spcBef>
                <a:spcPts val="0"/>
              </a:spcBef>
              <a:spcAft>
                <a:spcPts val="0"/>
              </a:spcAft>
              <a:buClr>
                <a:schemeClr val="accent1"/>
              </a:buClr>
              <a:buSzPts val="2000"/>
              <a:buNone/>
              <a:defRPr sz="2000">
                <a:solidFill>
                  <a:schemeClr val="accent1"/>
                </a:solidFill>
              </a:defRPr>
            </a:lvl6pPr>
            <a:lvl7pPr lvl="6" rtl="0">
              <a:spcBef>
                <a:spcPts val="0"/>
              </a:spcBef>
              <a:spcAft>
                <a:spcPts val="0"/>
              </a:spcAft>
              <a:buClr>
                <a:schemeClr val="accent1"/>
              </a:buClr>
              <a:buSzPts val="2000"/>
              <a:buNone/>
              <a:defRPr sz="2000">
                <a:solidFill>
                  <a:schemeClr val="accent1"/>
                </a:solidFill>
              </a:defRPr>
            </a:lvl7pPr>
            <a:lvl8pPr lvl="7" rtl="0">
              <a:spcBef>
                <a:spcPts val="0"/>
              </a:spcBef>
              <a:spcAft>
                <a:spcPts val="0"/>
              </a:spcAft>
              <a:buClr>
                <a:schemeClr val="accent1"/>
              </a:buClr>
              <a:buSzPts val="2000"/>
              <a:buNone/>
              <a:defRPr sz="2000">
                <a:solidFill>
                  <a:schemeClr val="accent1"/>
                </a:solidFill>
              </a:defRPr>
            </a:lvl8pPr>
            <a:lvl9pPr lvl="8" rtl="0">
              <a:spcBef>
                <a:spcPts val="0"/>
              </a:spcBef>
              <a:spcAft>
                <a:spcPts val="0"/>
              </a:spcAft>
              <a:buClr>
                <a:schemeClr val="accent1"/>
              </a:buClr>
              <a:buSzPts val="2000"/>
              <a:buNone/>
              <a:defRPr sz="2000">
                <a:solidFill>
                  <a:schemeClr val="accent1"/>
                </a:solidFill>
              </a:defRPr>
            </a:lvl9pPr>
          </a:lstStyle>
          <a:p>
            <a:endParaRPr/>
          </a:p>
        </p:txBody>
      </p:sp>
      <p:sp>
        <p:nvSpPr>
          <p:cNvPr id="445" name="Google Shape;445;p25"/>
          <p:cNvSpPr txBox="1">
            <a:spLocks noGrp="1"/>
          </p:cNvSpPr>
          <p:nvPr>
            <p:ph type="subTitle" idx="6"/>
          </p:nvPr>
        </p:nvSpPr>
        <p:spPr>
          <a:xfrm flipH="1">
            <a:off x="4893527" y="1975500"/>
            <a:ext cx="2901900" cy="416700"/>
          </a:xfrm>
          <a:prstGeom prst="rect">
            <a:avLst/>
          </a:prstGeom>
          <a:noFill/>
        </p:spPr>
        <p:txBody>
          <a:bodyPr spcFirstLastPara="1" wrap="square" lIns="91425" tIns="91425" rIns="91425" bIns="91425" anchor="ctr" anchorCtr="0">
            <a:noAutofit/>
          </a:bodyPr>
          <a:lstStyle>
            <a:lvl1pPr lvl="0" algn="r" rtl="0">
              <a:lnSpc>
                <a:spcPct val="100000"/>
              </a:lnSpc>
              <a:spcBef>
                <a:spcPts val="0"/>
              </a:spcBef>
              <a:spcAft>
                <a:spcPts val="0"/>
              </a:spcAft>
              <a:buSzPts val="1400"/>
              <a:buFont typeface="Darker Grotesque Medium"/>
              <a:buNone/>
              <a:defRPr sz="1400"/>
            </a:lvl1pPr>
            <a:lvl2pPr lvl="1" rtl="0">
              <a:spcBef>
                <a:spcPts val="0"/>
              </a:spcBef>
              <a:spcAft>
                <a:spcPts val="0"/>
              </a:spcAft>
              <a:buSzPts val="1400"/>
              <a:buFont typeface="Darker Grotesque Medium"/>
              <a:buNone/>
              <a:defRPr>
                <a:latin typeface="Darker Grotesque Medium"/>
                <a:ea typeface="Darker Grotesque Medium"/>
                <a:cs typeface="Darker Grotesque Medium"/>
                <a:sym typeface="Darker Grotesque Medium"/>
              </a:defRPr>
            </a:lvl2pPr>
            <a:lvl3pPr lvl="2" rtl="0">
              <a:spcBef>
                <a:spcPts val="0"/>
              </a:spcBef>
              <a:spcAft>
                <a:spcPts val="0"/>
              </a:spcAft>
              <a:buSzPts val="1400"/>
              <a:buFont typeface="Darker Grotesque Medium"/>
              <a:buNone/>
              <a:defRPr>
                <a:latin typeface="Darker Grotesque Medium"/>
                <a:ea typeface="Darker Grotesque Medium"/>
                <a:cs typeface="Darker Grotesque Medium"/>
                <a:sym typeface="Darker Grotesque Medium"/>
              </a:defRPr>
            </a:lvl3pPr>
            <a:lvl4pPr lvl="3" rtl="0">
              <a:spcBef>
                <a:spcPts val="0"/>
              </a:spcBef>
              <a:spcAft>
                <a:spcPts val="0"/>
              </a:spcAft>
              <a:buSzPts val="1400"/>
              <a:buFont typeface="Darker Grotesque Medium"/>
              <a:buNone/>
              <a:defRPr>
                <a:latin typeface="Darker Grotesque Medium"/>
                <a:ea typeface="Darker Grotesque Medium"/>
                <a:cs typeface="Darker Grotesque Medium"/>
                <a:sym typeface="Darker Grotesque Medium"/>
              </a:defRPr>
            </a:lvl4pPr>
            <a:lvl5pPr lvl="4" rtl="0">
              <a:spcBef>
                <a:spcPts val="0"/>
              </a:spcBef>
              <a:spcAft>
                <a:spcPts val="0"/>
              </a:spcAft>
              <a:buSzPts val="1400"/>
              <a:buFont typeface="Darker Grotesque Medium"/>
              <a:buNone/>
              <a:defRPr>
                <a:latin typeface="Darker Grotesque Medium"/>
                <a:ea typeface="Darker Grotesque Medium"/>
                <a:cs typeface="Darker Grotesque Medium"/>
                <a:sym typeface="Darker Grotesque Medium"/>
              </a:defRPr>
            </a:lvl5pPr>
            <a:lvl6pPr lvl="5" rtl="0">
              <a:spcBef>
                <a:spcPts val="0"/>
              </a:spcBef>
              <a:spcAft>
                <a:spcPts val="0"/>
              </a:spcAft>
              <a:buSzPts val="1400"/>
              <a:buFont typeface="Darker Grotesque Medium"/>
              <a:buNone/>
              <a:defRPr>
                <a:latin typeface="Darker Grotesque Medium"/>
                <a:ea typeface="Darker Grotesque Medium"/>
                <a:cs typeface="Darker Grotesque Medium"/>
                <a:sym typeface="Darker Grotesque Medium"/>
              </a:defRPr>
            </a:lvl6pPr>
            <a:lvl7pPr lvl="6" rtl="0">
              <a:spcBef>
                <a:spcPts val="0"/>
              </a:spcBef>
              <a:spcAft>
                <a:spcPts val="0"/>
              </a:spcAft>
              <a:buSzPts val="1400"/>
              <a:buFont typeface="Darker Grotesque Medium"/>
              <a:buNone/>
              <a:defRPr>
                <a:latin typeface="Darker Grotesque Medium"/>
                <a:ea typeface="Darker Grotesque Medium"/>
                <a:cs typeface="Darker Grotesque Medium"/>
                <a:sym typeface="Darker Grotesque Medium"/>
              </a:defRPr>
            </a:lvl7pPr>
            <a:lvl8pPr lvl="7" rtl="0">
              <a:spcBef>
                <a:spcPts val="0"/>
              </a:spcBef>
              <a:spcAft>
                <a:spcPts val="0"/>
              </a:spcAft>
              <a:buSzPts val="1400"/>
              <a:buFont typeface="Darker Grotesque Medium"/>
              <a:buNone/>
              <a:defRPr>
                <a:latin typeface="Darker Grotesque Medium"/>
                <a:ea typeface="Darker Grotesque Medium"/>
                <a:cs typeface="Darker Grotesque Medium"/>
                <a:sym typeface="Darker Grotesque Medium"/>
              </a:defRPr>
            </a:lvl8pPr>
            <a:lvl9pPr lvl="8" rtl="0">
              <a:spcBef>
                <a:spcPts val="0"/>
              </a:spcBef>
              <a:spcAft>
                <a:spcPts val="0"/>
              </a:spcAft>
              <a:buSzPts val="1400"/>
              <a:buFont typeface="Darker Grotesque Medium"/>
              <a:buNone/>
              <a:defRPr>
                <a:latin typeface="Darker Grotesque Medium"/>
                <a:ea typeface="Darker Grotesque Medium"/>
                <a:cs typeface="Darker Grotesque Medium"/>
                <a:sym typeface="Darker Grotesque Medium"/>
              </a:defRPr>
            </a:lvl9pPr>
          </a:lstStyle>
          <a:p>
            <a:endParaRPr/>
          </a:p>
        </p:txBody>
      </p:sp>
      <p:sp>
        <p:nvSpPr>
          <p:cNvPr id="446" name="Google Shape;446;p25"/>
          <p:cNvSpPr txBox="1">
            <a:spLocks noGrp="1"/>
          </p:cNvSpPr>
          <p:nvPr>
            <p:ph type="title" idx="7"/>
          </p:nvPr>
        </p:nvSpPr>
        <p:spPr>
          <a:xfrm flipH="1">
            <a:off x="4893747" y="2982513"/>
            <a:ext cx="2901900" cy="3417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accent1"/>
              </a:buClr>
              <a:buSzPts val="2000"/>
              <a:buNone/>
              <a:defRPr sz="1800"/>
            </a:lvl1pPr>
            <a:lvl2pPr lvl="1" rtl="0">
              <a:spcBef>
                <a:spcPts val="0"/>
              </a:spcBef>
              <a:spcAft>
                <a:spcPts val="0"/>
              </a:spcAft>
              <a:buClr>
                <a:schemeClr val="accent1"/>
              </a:buClr>
              <a:buSzPts val="2000"/>
              <a:buNone/>
              <a:defRPr sz="2000">
                <a:solidFill>
                  <a:schemeClr val="accent1"/>
                </a:solidFill>
              </a:defRPr>
            </a:lvl2pPr>
            <a:lvl3pPr lvl="2" rtl="0">
              <a:spcBef>
                <a:spcPts val="0"/>
              </a:spcBef>
              <a:spcAft>
                <a:spcPts val="0"/>
              </a:spcAft>
              <a:buClr>
                <a:schemeClr val="accent1"/>
              </a:buClr>
              <a:buSzPts val="2000"/>
              <a:buNone/>
              <a:defRPr sz="2000">
                <a:solidFill>
                  <a:schemeClr val="accent1"/>
                </a:solidFill>
              </a:defRPr>
            </a:lvl3pPr>
            <a:lvl4pPr lvl="3" rtl="0">
              <a:spcBef>
                <a:spcPts val="0"/>
              </a:spcBef>
              <a:spcAft>
                <a:spcPts val="0"/>
              </a:spcAft>
              <a:buClr>
                <a:schemeClr val="accent1"/>
              </a:buClr>
              <a:buSzPts val="2000"/>
              <a:buNone/>
              <a:defRPr sz="2000">
                <a:solidFill>
                  <a:schemeClr val="accent1"/>
                </a:solidFill>
              </a:defRPr>
            </a:lvl4pPr>
            <a:lvl5pPr lvl="4" rtl="0">
              <a:spcBef>
                <a:spcPts val="0"/>
              </a:spcBef>
              <a:spcAft>
                <a:spcPts val="0"/>
              </a:spcAft>
              <a:buClr>
                <a:schemeClr val="accent1"/>
              </a:buClr>
              <a:buSzPts val="2000"/>
              <a:buNone/>
              <a:defRPr sz="2000">
                <a:solidFill>
                  <a:schemeClr val="accent1"/>
                </a:solidFill>
              </a:defRPr>
            </a:lvl5pPr>
            <a:lvl6pPr lvl="5" rtl="0">
              <a:spcBef>
                <a:spcPts val="0"/>
              </a:spcBef>
              <a:spcAft>
                <a:spcPts val="0"/>
              </a:spcAft>
              <a:buClr>
                <a:schemeClr val="accent1"/>
              </a:buClr>
              <a:buSzPts val="2000"/>
              <a:buNone/>
              <a:defRPr sz="2000">
                <a:solidFill>
                  <a:schemeClr val="accent1"/>
                </a:solidFill>
              </a:defRPr>
            </a:lvl6pPr>
            <a:lvl7pPr lvl="6" rtl="0">
              <a:spcBef>
                <a:spcPts val="0"/>
              </a:spcBef>
              <a:spcAft>
                <a:spcPts val="0"/>
              </a:spcAft>
              <a:buClr>
                <a:schemeClr val="accent1"/>
              </a:buClr>
              <a:buSzPts val="2000"/>
              <a:buNone/>
              <a:defRPr sz="2000">
                <a:solidFill>
                  <a:schemeClr val="accent1"/>
                </a:solidFill>
              </a:defRPr>
            </a:lvl7pPr>
            <a:lvl8pPr lvl="7" rtl="0">
              <a:spcBef>
                <a:spcPts val="0"/>
              </a:spcBef>
              <a:spcAft>
                <a:spcPts val="0"/>
              </a:spcAft>
              <a:buClr>
                <a:schemeClr val="accent1"/>
              </a:buClr>
              <a:buSzPts val="2000"/>
              <a:buNone/>
              <a:defRPr sz="2000">
                <a:solidFill>
                  <a:schemeClr val="accent1"/>
                </a:solidFill>
              </a:defRPr>
            </a:lvl8pPr>
            <a:lvl9pPr lvl="8" rtl="0">
              <a:spcBef>
                <a:spcPts val="0"/>
              </a:spcBef>
              <a:spcAft>
                <a:spcPts val="0"/>
              </a:spcAft>
              <a:buClr>
                <a:schemeClr val="accent1"/>
              </a:buClr>
              <a:buSzPts val="2000"/>
              <a:buNone/>
              <a:defRPr sz="2000">
                <a:solidFill>
                  <a:schemeClr val="accent1"/>
                </a:solidFill>
              </a:defRPr>
            </a:lvl9pPr>
          </a:lstStyle>
          <a:p>
            <a:endParaRPr/>
          </a:p>
        </p:txBody>
      </p:sp>
      <p:sp>
        <p:nvSpPr>
          <p:cNvPr id="447" name="Google Shape;447;p25"/>
          <p:cNvSpPr txBox="1">
            <a:spLocks noGrp="1"/>
          </p:cNvSpPr>
          <p:nvPr>
            <p:ph type="subTitle" idx="8"/>
          </p:nvPr>
        </p:nvSpPr>
        <p:spPr>
          <a:xfrm flipH="1">
            <a:off x="4894050" y="3363900"/>
            <a:ext cx="2901600" cy="416700"/>
          </a:xfrm>
          <a:prstGeom prst="rect">
            <a:avLst/>
          </a:prstGeom>
          <a:noFill/>
        </p:spPr>
        <p:txBody>
          <a:bodyPr spcFirstLastPara="1" wrap="square" lIns="91425" tIns="91425" rIns="91425" bIns="91425" anchor="ctr" anchorCtr="0">
            <a:noAutofit/>
          </a:bodyPr>
          <a:lstStyle>
            <a:lvl1pPr lvl="0" algn="r" rtl="0">
              <a:lnSpc>
                <a:spcPct val="100000"/>
              </a:lnSpc>
              <a:spcBef>
                <a:spcPts val="0"/>
              </a:spcBef>
              <a:spcAft>
                <a:spcPts val="0"/>
              </a:spcAft>
              <a:buSzPts val="1400"/>
              <a:buFont typeface="Darker Grotesque Medium"/>
              <a:buNone/>
              <a:defRPr sz="1400"/>
            </a:lvl1pPr>
            <a:lvl2pPr lvl="1" rtl="0">
              <a:spcBef>
                <a:spcPts val="0"/>
              </a:spcBef>
              <a:spcAft>
                <a:spcPts val="0"/>
              </a:spcAft>
              <a:buSzPts val="1400"/>
              <a:buFont typeface="Darker Grotesque Medium"/>
              <a:buNone/>
              <a:defRPr>
                <a:latin typeface="Darker Grotesque Medium"/>
                <a:ea typeface="Darker Grotesque Medium"/>
                <a:cs typeface="Darker Grotesque Medium"/>
                <a:sym typeface="Darker Grotesque Medium"/>
              </a:defRPr>
            </a:lvl2pPr>
            <a:lvl3pPr lvl="2" rtl="0">
              <a:spcBef>
                <a:spcPts val="0"/>
              </a:spcBef>
              <a:spcAft>
                <a:spcPts val="0"/>
              </a:spcAft>
              <a:buSzPts val="1400"/>
              <a:buFont typeface="Darker Grotesque Medium"/>
              <a:buNone/>
              <a:defRPr>
                <a:latin typeface="Darker Grotesque Medium"/>
                <a:ea typeface="Darker Grotesque Medium"/>
                <a:cs typeface="Darker Grotesque Medium"/>
                <a:sym typeface="Darker Grotesque Medium"/>
              </a:defRPr>
            </a:lvl3pPr>
            <a:lvl4pPr lvl="3" rtl="0">
              <a:spcBef>
                <a:spcPts val="0"/>
              </a:spcBef>
              <a:spcAft>
                <a:spcPts val="0"/>
              </a:spcAft>
              <a:buSzPts val="1400"/>
              <a:buFont typeface="Darker Grotesque Medium"/>
              <a:buNone/>
              <a:defRPr>
                <a:latin typeface="Darker Grotesque Medium"/>
                <a:ea typeface="Darker Grotesque Medium"/>
                <a:cs typeface="Darker Grotesque Medium"/>
                <a:sym typeface="Darker Grotesque Medium"/>
              </a:defRPr>
            </a:lvl4pPr>
            <a:lvl5pPr lvl="4" rtl="0">
              <a:spcBef>
                <a:spcPts val="0"/>
              </a:spcBef>
              <a:spcAft>
                <a:spcPts val="0"/>
              </a:spcAft>
              <a:buSzPts val="1400"/>
              <a:buFont typeface="Darker Grotesque Medium"/>
              <a:buNone/>
              <a:defRPr>
                <a:latin typeface="Darker Grotesque Medium"/>
                <a:ea typeface="Darker Grotesque Medium"/>
                <a:cs typeface="Darker Grotesque Medium"/>
                <a:sym typeface="Darker Grotesque Medium"/>
              </a:defRPr>
            </a:lvl5pPr>
            <a:lvl6pPr lvl="5" rtl="0">
              <a:spcBef>
                <a:spcPts val="0"/>
              </a:spcBef>
              <a:spcAft>
                <a:spcPts val="0"/>
              </a:spcAft>
              <a:buSzPts val="1400"/>
              <a:buFont typeface="Darker Grotesque Medium"/>
              <a:buNone/>
              <a:defRPr>
                <a:latin typeface="Darker Grotesque Medium"/>
                <a:ea typeface="Darker Grotesque Medium"/>
                <a:cs typeface="Darker Grotesque Medium"/>
                <a:sym typeface="Darker Grotesque Medium"/>
              </a:defRPr>
            </a:lvl6pPr>
            <a:lvl7pPr lvl="6" rtl="0">
              <a:spcBef>
                <a:spcPts val="0"/>
              </a:spcBef>
              <a:spcAft>
                <a:spcPts val="0"/>
              </a:spcAft>
              <a:buSzPts val="1400"/>
              <a:buFont typeface="Darker Grotesque Medium"/>
              <a:buNone/>
              <a:defRPr>
                <a:latin typeface="Darker Grotesque Medium"/>
                <a:ea typeface="Darker Grotesque Medium"/>
                <a:cs typeface="Darker Grotesque Medium"/>
                <a:sym typeface="Darker Grotesque Medium"/>
              </a:defRPr>
            </a:lvl7pPr>
            <a:lvl8pPr lvl="7" rtl="0">
              <a:spcBef>
                <a:spcPts val="0"/>
              </a:spcBef>
              <a:spcAft>
                <a:spcPts val="0"/>
              </a:spcAft>
              <a:buSzPts val="1400"/>
              <a:buFont typeface="Darker Grotesque Medium"/>
              <a:buNone/>
              <a:defRPr>
                <a:latin typeface="Darker Grotesque Medium"/>
                <a:ea typeface="Darker Grotesque Medium"/>
                <a:cs typeface="Darker Grotesque Medium"/>
                <a:sym typeface="Darker Grotesque Medium"/>
              </a:defRPr>
            </a:lvl8pPr>
            <a:lvl9pPr lvl="8" rtl="0">
              <a:spcBef>
                <a:spcPts val="0"/>
              </a:spcBef>
              <a:spcAft>
                <a:spcPts val="0"/>
              </a:spcAft>
              <a:buSzPts val="1400"/>
              <a:buFont typeface="Darker Grotesque Medium"/>
              <a:buNone/>
              <a:defRPr>
                <a:latin typeface="Darker Grotesque Medium"/>
                <a:ea typeface="Darker Grotesque Medium"/>
                <a:cs typeface="Darker Grotesque Medium"/>
                <a:sym typeface="Darker Grotesque Medium"/>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32925" y="540000"/>
            <a:ext cx="7391100" cy="4212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lt1"/>
              </a:buClr>
              <a:buSzPts val="2500"/>
              <a:buFont typeface="Krona One"/>
              <a:buNone/>
              <a:defRPr sz="2500">
                <a:solidFill>
                  <a:schemeClr val="lt1"/>
                </a:solidFill>
                <a:latin typeface="Krona One"/>
                <a:ea typeface="Krona One"/>
                <a:cs typeface="Krona One"/>
                <a:sym typeface="Krona One"/>
              </a:defRPr>
            </a:lvl1pPr>
            <a:lvl2pPr lvl="1">
              <a:spcBef>
                <a:spcPts val="0"/>
              </a:spcBef>
              <a:spcAft>
                <a:spcPts val="0"/>
              </a:spcAft>
              <a:buClr>
                <a:schemeClr val="lt1"/>
              </a:buClr>
              <a:buSzPts val="2800"/>
              <a:buFont typeface="Krona One"/>
              <a:buNone/>
              <a:defRPr sz="2800">
                <a:solidFill>
                  <a:schemeClr val="lt1"/>
                </a:solidFill>
                <a:latin typeface="Krona One"/>
                <a:ea typeface="Krona One"/>
                <a:cs typeface="Krona One"/>
                <a:sym typeface="Krona One"/>
              </a:defRPr>
            </a:lvl2pPr>
            <a:lvl3pPr lvl="2">
              <a:spcBef>
                <a:spcPts val="0"/>
              </a:spcBef>
              <a:spcAft>
                <a:spcPts val="0"/>
              </a:spcAft>
              <a:buClr>
                <a:schemeClr val="lt1"/>
              </a:buClr>
              <a:buSzPts val="2800"/>
              <a:buFont typeface="Krona One"/>
              <a:buNone/>
              <a:defRPr sz="2800">
                <a:solidFill>
                  <a:schemeClr val="lt1"/>
                </a:solidFill>
                <a:latin typeface="Krona One"/>
                <a:ea typeface="Krona One"/>
                <a:cs typeface="Krona One"/>
                <a:sym typeface="Krona One"/>
              </a:defRPr>
            </a:lvl3pPr>
            <a:lvl4pPr lvl="3">
              <a:spcBef>
                <a:spcPts val="0"/>
              </a:spcBef>
              <a:spcAft>
                <a:spcPts val="0"/>
              </a:spcAft>
              <a:buClr>
                <a:schemeClr val="lt1"/>
              </a:buClr>
              <a:buSzPts val="2800"/>
              <a:buFont typeface="Krona One"/>
              <a:buNone/>
              <a:defRPr sz="2800">
                <a:solidFill>
                  <a:schemeClr val="lt1"/>
                </a:solidFill>
                <a:latin typeface="Krona One"/>
                <a:ea typeface="Krona One"/>
                <a:cs typeface="Krona One"/>
                <a:sym typeface="Krona One"/>
              </a:defRPr>
            </a:lvl4pPr>
            <a:lvl5pPr lvl="4">
              <a:spcBef>
                <a:spcPts val="0"/>
              </a:spcBef>
              <a:spcAft>
                <a:spcPts val="0"/>
              </a:spcAft>
              <a:buClr>
                <a:schemeClr val="lt1"/>
              </a:buClr>
              <a:buSzPts val="2800"/>
              <a:buFont typeface="Krona One"/>
              <a:buNone/>
              <a:defRPr sz="2800">
                <a:solidFill>
                  <a:schemeClr val="lt1"/>
                </a:solidFill>
                <a:latin typeface="Krona One"/>
                <a:ea typeface="Krona One"/>
                <a:cs typeface="Krona One"/>
                <a:sym typeface="Krona One"/>
              </a:defRPr>
            </a:lvl5pPr>
            <a:lvl6pPr lvl="5">
              <a:spcBef>
                <a:spcPts val="0"/>
              </a:spcBef>
              <a:spcAft>
                <a:spcPts val="0"/>
              </a:spcAft>
              <a:buClr>
                <a:schemeClr val="lt1"/>
              </a:buClr>
              <a:buSzPts val="2800"/>
              <a:buFont typeface="Krona One"/>
              <a:buNone/>
              <a:defRPr sz="2800">
                <a:solidFill>
                  <a:schemeClr val="lt1"/>
                </a:solidFill>
                <a:latin typeface="Krona One"/>
                <a:ea typeface="Krona One"/>
                <a:cs typeface="Krona One"/>
                <a:sym typeface="Krona One"/>
              </a:defRPr>
            </a:lvl6pPr>
            <a:lvl7pPr lvl="6">
              <a:spcBef>
                <a:spcPts val="0"/>
              </a:spcBef>
              <a:spcAft>
                <a:spcPts val="0"/>
              </a:spcAft>
              <a:buClr>
                <a:schemeClr val="lt1"/>
              </a:buClr>
              <a:buSzPts val="2800"/>
              <a:buFont typeface="Krona One"/>
              <a:buNone/>
              <a:defRPr sz="2800">
                <a:solidFill>
                  <a:schemeClr val="lt1"/>
                </a:solidFill>
                <a:latin typeface="Krona One"/>
                <a:ea typeface="Krona One"/>
                <a:cs typeface="Krona One"/>
                <a:sym typeface="Krona One"/>
              </a:defRPr>
            </a:lvl7pPr>
            <a:lvl8pPr lvl="7">
              <a:spcBef>
                <a:spcPts val="0"/>
              </a:spcBef>
              <a:spcAft>
                <a:spcPts val="0"/>
              </a:spcAft>
              <a:buClr>
                <a:schemeClr val="lt1"/>
              </a:buClr>
              <a:buSzPts val="2800"/>
              <a:buFont typeface="Krona One"/>
              <a:buNone/>
              <a:defRPr sz="2800">
                <a:solidFill>
                  <a:schemeClr val="lt1"/>
                </a:solidFill>
                <a:latin typeface="Krona One"/>
                <a:ea typeface="Krona One"/>
                <a:cs typeface="Krona One"/>
                <a:sym typeface="Krona One"/>
              </a:defRPr>
            </a:lvl8pPr>
            <a:lvl9pPr lvl="8">
              <a:spcBef>
                <a:spcPts val="0"/>
              </a:spcBef>
              <a:spcAft>
                <a:spcPts val="0"/>
              </a:spcAft>
              <a:buClr>
                <a:schemeClr val="lt1"/>
              </a:buClr>
              <a:buSzPts val="2800"/>
              <a:buFont typeface="Krona One"/>
              <a:buNone/>
              <a:defRPr sz="2800">
                <a:solidFill>
                  <a:schemeClr val="lt1"/>
                </a:solidFill>
                <a:latin typeface="Krona One"/>
                <a:ea typeface="Krona One"/>
                <a:cs typeface="Krona One"/>
                <a:sym typeface="Krona One"/>
              </a:defRPr>
            </a:lvl9pPr>
          </a:lstStyle>
          <a:p>
            <a:endParaRPr/>
          </a:p>
        </p:txBody>
      </p:sp>
      <p:sp>
        <p:nvSpPr>
          <p:cNvPr id="7" name="Google Shape;7;p1"/>
          <p:cNvSpPr txBox="1">
            <a:spLocks noGrp="1"/>
          </p:cNvSpPr>
          <p:nvPr>
            <p:ph type="body" idx="1"/>
          </p:nvPr>
        </p:nvSpPr>
        <p:spPr>
          <a:xfrm>
            <a:off x="1032925" y="1237098"/>
            <a:ext cx="7391100" cy="3366300"/>
          </a:xfrm>
          <a:prstGeom prst="rect">
            <a:avLst/>
          </a:prstGeom>
          <a:noFill/>
          <a:ln>
            <a:noFill/>
          </a:ln>
        </p:spPr>
        <p:txBody>
          <a:bodyPr spcFirstLastPara="1" wrap="square" lIns="91425" tIns="91425" rIns="91425" bIns="91425" anchor="ctr" anchorCtr="0">
            <a:noAutofit/>
          </a:bodyPr>
          <a:lstStyle>
            <a:lvl1pPr marL="457200" lvl="0" indent="-317500">
              <a:lnSpc>
                <a:spcPct val="115000"/>
              </a:lnSpc>
              <a:spcBef>
                <a:spcPts val="0"/>
              </a:spcBef>
              <a:spcAft>
                <a:spcPts val="0"/>
              </a:spcAft>
              <a:buClr>
                <a:schemeClr val="lt1"/>
              </a:buClr>
              <a:buSzPts val="1400"/>
              <a:buFont typeface="Didact Gothic"/>
              <a:buChar char="●"/>
              <a:defRPr>
                <a:solidFill>
                  <a:schemeClr val="lt1"/>
                </a:solidFill>
                <a:latin typeface="Didact Gothic"/>
                <a:ea typeface="Didact Gothic"/>
                <a:cs typeface="Didact Gothic"/>
                <a:sym typeface="Didact Gothic"/>
              </a:defRPr>
            </a:lvl1pPr>
            <a:lvl2pPr marL="914400" lvl="1" indent="-317500">
              <a:lnSpc>
                <a:spcPct val="115000"/>
              </a:lnSpc>
              <a:spcBef>
                <a:spcPts val="0"/>
              </a:spcBef>
              <a:spcAft>
                <a:spcPts val="0"/>
              </a:spcAft>
              <a:buClr>
                <a:schemeClr val="lt1"/>
              </a:buClr>
              <a:buSzPts val="1400"/>
              <a:buFont typeface="Didact Gothic"/>
              <a:buChar char="○"/>
              <a:defRPr>
                <a:solidFill>
                  <a:schemeClr val="lt1"/>
                </a:solidFill>
                <a:latin typeface="Didact Gothic"/>
                <a:ea typeface="Didact Gothic"/>
                <a:cs typeface="Didact Gothic"/>
                <a:sym typeface="Didact Gothic"/>
              </a:defRPr>
            </a:lvl2pPr>
            <a:lvl3pPr marL="1371600" lvl="2" indent="-317500">
              <a:lnSpc>
                <a:spcPct val="115000"/>
              </a:lnSpc>
              <a:spcBef>
                <a:spcPts val="0"/>
              </a:spcBef>
              <a:spcAft>
                <a:spcPts val="0"/>
              </a:spcAft>
              <a:buClr>
                <a:schemeClr val="lt1"/>
              </a:buClr>
              <a:buSzPts val="1400"/>
              <a:buFont typeface="Didact Gothic"/>
              <a:buChar char="■"/>
              <a:defRPr>
                <a:solidFill>
                  <a:schemeClr val="lt1"/>
                </a:solidFill>
                <a:latin typeface="Didact Gothic"/>
                <a:ea typeface="Didact Gothic"/>
                <a:cs typeface="Didact Gothic"/>
                <a:sym typeface="Didact Gothic"/>
              </a:defRPr>
            </a:lvl3pPr>
            <a:lvl4pPr marL="1828800" lvl="3" indent="-317500">
              <a:lnSpc>
                <a:spcPct val="115000"/>
              </a:lnSpc>
              <a:spcBef>
                <a:spcPts val="0"/>
              </a:spcBef>
              <a:spcAft>
                <a:spcPts val="0"/>
              </a:spcAft>
              <a:buClr>
                <a:schemeClr val="lt1"/>
              </a:buClr>
              <a:buSzPts val="1400"/>
              <a:buFont typeface="Didact Gothic"/>
              <a:buChar char="●"/>
              <a:defRPr>
                <a:solidFill>
                  <a:schemeClr val="lt1"/>
                </a:solidFill>
                <a:latin typeface="Didact Gothic"/>
                <a:ea typeface="Didact Gothic"/>
                <a:cs typeface="Didact Gothic"/>
                <a:sym typeface="Didact Gothic"/>
              </a:defRPr>
            </a:lvl4pPr>
            <a:lvl5pPr marL="2286000" lvl="4" indent="-317500">
              <a:lnSpc>
                <a:spcPct val="115000"/>
              </a:lnSpc>
              <a:spcBef>
                <a:spcPts val="0"/>
              </a:spcBef>
              <a:spcAft>
                <a:spcPts val="0"/>
              </a:spcAft>
              <a:buClr>
                <a:schemeClr val="lt1"/>
              </a:buClr>
              <a:buSzPts val="1400"/>
              <a:buFont typeface="Didact Gothic"/>
              <a:buChar char="○"/>
              <a:defRPr>
                <a:solidFill>
                  <a:schemeClr val="lt1"/>
                </a:solidFill>
                <a:latin typeface="Didact Gothic"/>
                <a:ea typeface="Didact Gothic"/>
                <a:cs typeface="Didact Gothic"/>
                <a:sym typeface="Didact Gothic"/>
              </a:defRPr>
            </a:lvl5pPr>
            <a:lvl6pPr marL="2743200" lvl="5" indent="-317500">
              <a:lnSpc>
                <a:spcPct val="115000"/>
              </a:lnSpc>
              <a:spcBef>
                <a:spcPts val="0"/>
              </a:spcBef>
              <a:spcAft>
                <a:spcPts val="0"/>
              </a:spcAft>
              <a:buClr>
                <a:schemeClr val="lt1"/>
              </a:buClr>
              <a:buSzPts val="1400"/>
              <a:buFont typeface="Didact Gothic"/>
              <a:buChar char="■"/>
              <a:defRPr>
                <a:solidFill>
                  <a:schemeClr val="lt1"/>
                </a:solidFill>
                <a:latin typeface="Didact Gothic"/>
                <a:ea typeface="Didact Gothic"/>
                <a:cs typeface="Didact Gothic"/>
                <a:sym typeface="Didact Gothic"/>
              </a:defRPr>
            </a:lvl6pPr>
            <a:lvl7pPr marL="3200400" lvl="6" indent="-317500">
              <a:lnSpc>
                <a:spcPct val="115000"/>
              </a:lnSpc>
              <a:spcBef>
                <a:spcPts val="0"/>
              </a:spcBef>
              <a:spcAft>
                <a:spcPts val="0"/>
              </a:spcAft>
              <a:buClr>
                <a:schemeClr val="lt1"/>
              </a:buClr>
              <a:buSzPts val="1400"/>
              <a:buFont typeface="Didact Gothic"/>
              <a:buChar char="●"/>
              <a:defRPr>
                <a:solidFill>
                  <a:schemeClr val="lt1"/>
                </a:solidFill>
                <a:latin typeface="Didact Gothic"/>
                <a:ea typeface="Didact Gothic"/>
                <a:cs typeface="Didact Gothic"/>
                <a:sym typeface="Didact Gothic"/>
              </a:defRPr>
            </a:lvl7pPr>
            <a:lvl8pPr marL="3657600" lvl="7" indent="-317500">
              <a:lnSpc>
                <a:spcPct val="115000"/>
              </a:lnSpc>
              <a:spcBef>
                <a:spcPts val="0"/>
              </a:spcBef>
              <a:spcAft>
                <a:spcPts val="0"/>
              </a:spcAft>
              <a:buClr>
                <a:schemeClr val="lt1"/>
              </a:buClr>
              <a:buSzPts val="1400"/>
              <a:buFont typeface="Didact Gothic"/>
              <a:buChar char="○"/>
              <a:defRPr>
                <a:solidFill>
                  <a:schemeClr val="lt1"/>
                </a:solidFill>
                <a:latin typeface="Didact Gothic"/>
                <a:ea typeface="Didact Gothic"/>
                <a:cs typeface="Didact Gothic"/>
                <a:sym typeface="Didact Gothic"/>
              </a:defRPr>
            </a:lvl8pPr>
            <a:lvl9pPr marL="4114800" lvl="8" indent="-317500">
              <a:lnSpc>
                <a:spcPct val="115000"/>
              </a:lnSpc>
              <a:spcBef>
                <a:spcPts val="0"/>
              </a:spcBef>
              <a:spcAft>
                <a:spcPts val="0"/>
              </a:spcAft>
              <a:buClr>
                <a:schemeClr val="lt1"/>
              </a:buClr>
              <a:buSzPts val="1400"/>
              <a:buFont typeface="Didact Gothic"/>
              <a:buChar char="■"/>
              <a:defRPr>
                <a:solidFill>
                  <a:schemeClr val="lt1"/>
                </a:solidFill>
                <a:latin typeface="Didact Gothic"/>
                <a:ea typeface="Didact Gothic"/>
                <a:cs typeface="Didact Gothic"/>
                <a:sym typeface="Didact Gothic"/>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5" r:id="rId4"/>
    <p:sldLayoutId id="2147483658" r:id="rId5"/>
    <p:sldLayoutId id="2147483659" r:id="rId6"/>
    <p:sldLayoutId id="2147483664" r:id="rId7"/>
    <p:sldLayoutId id="2147483665" r:id="rId8"/>
    <p:sldLayoutId id="2147483671" r:id="rId9"/>
    <p:sldLayoutId id="2147483678" r:id="rId10"/>
    <p:sldLayoutId id="2147483679" r:id="rId11"/>
    <p:sldLayoutId id="2147483684" r:id="rId12"/>
    <p:sldLayoutId id="2147483685" r:id="rId13"/>
    <p:sldLayoutId id="2147483690" r:id="rId14"/>
    <p:sldLayoutId id="2147483691"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microsoft.com/office/2007/relationships/hdphoto" Target="../media/hdphoto5.wdp"/><Relationship Id="rId13" Type="http://schemas.microsoft.com/office/2007/relationships/hdphoto" Target="../media/hdphoto7.wdp"/><Relationship Id="rId3" Type="http://schemas.openxmlformats.org/officeDocument/2006/relationships/image" Target="../media/image6.png"/><Relationship Id="rId7" Type="http://schemas.openxmlformats.org/officeDocument/2006/relationships/image" Target="../media/image11.png"/><Relationship Id="rId12" Type="http://schemas.openxmlformats.org/officeDocument/2006/relationships/image" Target="../media/image14.png"/><Relationship Id="rId2" Type="http://schemas.openxmlformats.org/officeDocument/2006/relationships/slideLayout" Target="../slideLayouts/slideLayout14.xml"/><Relationship Id="rId1" Type="http://schemas.openxmlformats.org/officeDocument/2006/relationships/tags" Target="../tags/tag1.xml"/><Relationship Id="rId6" Type="http://schemas.microsoft.com/office/2007/relationships/hdphoto" Target="../media/hdphoto4.wdp"/><Relationship Id="rId11" Type="http://schemas.openxmlformats.org/officeDocument/2006/relationships/image" Target="../media/image13.png"/><Relationship Id="rId5" Type="http://schemas.openxmlformats.org/officeDocument/2006/relationships/image" Target="../media/image8.png"/><Relationship Id="rId15" Type="http://schemas.microsoft.com/office/2007/relationships/hdphoto" Target="../media/hdphoto3.wdp"/><Relationship Id="rId10" Type="http://schemas.microsoft.com/office/2007/relationships/hdphoto" Target="../media/hdphoto6.wdp"/><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diagramColors" Target="../diagrams/colors1.xml"/><Relationship Id="rId11" Type="http://schemas.openxmlformats.org/officeDocument/2006/relationships/hyperlink" Target="https://learn.e-limu.org/topic/view/?c=29&amp;t=162" TargetMode="External"/><Relationship Id="rId5" Type="http://schemas.openxmlformats.org/officeDocument/2006/relationships/diagramQuickStyle" Target="../diagrams/quickStyle1.xml"/><Relationship Id="rId10" Type="http://schemas.openxmlformats.org/officeDocument/2006/relationships/image" Target="../media/image16.jpg"/><Relationship Id="rId4" Type="http://schemas.openxmlformats.org/officeDocument/2006/relationships/diagramLayout" Target="../diagrams/layout1.xml"/><Relationship Id="rId9" Type="http://schemas.openxmlformats.org/officeDocument/2006/relationships/hyperlink" Target="https://svgsilh.com/ar/image/1293305.html"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14.xml"/><Relationship Id="rId1" Type="http://schemas.openxmlformats.org/officeDocument/2006/relationships/tags" Target="../tags/tag2.xml"/><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microsoft.com/office/2007/relationships/hdphoto" Target="../media/hdphoto8.wdp"/></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microsoft.com/office/2007/relationships/hdphoto" Target="../media/hdphoto8.wdp"/></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3.png"/><Relationship Id="rId4" Type="http://schemas.microsoft.com/office/2007/relationships/hdphoto" Target="../media/hdphoto9.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hyperlink" Target="https://quizizz.com/join?gc=10249003"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14.xml"/><Relationship Id="rId1" Type="http://schemas.openxmlformats.org/officeDocument/2006/relationships/tags" Target="../tags/tag3.xml"/><Relationship Id="rId4" Type="http://schemas.microsoft.com/office/2007/relationships/hdphoto" Target="../media/hdphoto10.wdp"/></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microsoft.com/office/2007/relationships/hdphoto" Target="../media/hdphoto3.wdp"/></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5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14.xml"/><Relationship Id="rId1" Type="http://schemas.openxmlformats.org/officeDocument/2006/relationships/tags" Target="../tags/tag4.xml"/><Relationship Id="rId4" Type="http://schemas.microsoft.com/office/2007/relationships/hdphoto" Target="../media/hdphoto11.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grpSp>
        <p:nvGrpSpPr>
          <p:cNvPr id="775" name="Google Shape;775;p43"/>
          <p:cNvGrpSpPr/>
          <p:nvPr/>
        </p:nvGrpSpPr>
        <p:grpSpPr>
          <a:xfrm>
            <a:off x="5999426" y="1490085"/>
            <a:ext cx="2198154" cy="2164200"/>
            <a:chOff x="5963330" y="1490086"/>
            <a:chExt cx="2198154" cy="2164200"/>
          </a:xfrm>
        </p:grpSpPr>
        <p:grpSp>
          <p:nvGrpSpPr>
            <p:cNvPr id="776" name="Google Shape;776;p43"/>
            <p:cNvGrpSpPr/>
            <p:nvPr/>
          </p:nvGrpSpPr>
          <p:grpSpPr>
            <a:xfrm>
              <a:off x="5963330" y="1490138"/>
              <a:ext cx="2198154" cy="2164096"/>
              <a:chOff x="4102900" y="2962700"/>
              <a:chExt cx="1495750" cy="1472575"/>
            </a:xfrm>
          </p:grpSpPr>
          <p:sp>
            <p:nvSpPr>
              <p:cNvPr id="777" name="Google Shape;777;p43"/>
              <p:cNvSpPr/>
              <p:nvPr/>
            </p:nvSpPr>
            <p:spPr>
              <a:xfrm>
                <a:off x="4826275" y="2962700"/>
                <a:ext cx="604275" cy="283725"/>
              </a:xfrm>
              <a:custGeom>
                <a:avLst/>
                <a:gdLst/>
                <a:ahLst/>
                <a:cxnLst/>
                <a:rect l="l" t="t" r="r" b="b"/>
                <a:pathLst>
                  <a:path w="24171" h="11349" extrusionOk="0">
                    <a:moveTo>
                      <a:pt x="633" y="4"/>
                    </a:moveTo>
                    <a:cubicBezTo>
                      <a:pt x="421" y="5"/>
                      <a:pt x="210" y="9"/>
                      <a:pt x="0" y="16"/>
                    </a:cubicBezTo>
                    <a:lnTo>
                      <a:pt x="633" y="4"/>
                    </a:lnTo>
                    <a:close/>
                    <a:moveTo>
                      <a:pt x="912" y="0"/>
                    </a:moveTo>
                    <a:cubicBezTo>
                      <a:pt x="880" y="0"/>
                      <a:pt x="848" y="0"/>
                      <a:pt x="815" y="1"/>
                    </a:cubicBezTo>
                    <a:lnTo>
                      <a:pt x="633" y="4"/>
                    </a:lnTo>
                    <a:lnTo>
                      <a:pt x="633" y="4"/>
                    </a:lnTo>
                    <a:cubicBezTo>
                      <a:pt x="670" y="4"/>
                      <a:pt x="707" y="4"/>
                      <a:pt x="744" y="4"/>
                    </a:cubicBezTo>
                    <a:cubicBezTo>
                      <a:pt x="8026" y="4"/>
                      <a:pt x="16668" y="3520"/>
                      <a:pt x="22321" y="9248"/>
                    </a:cubicBezTo>
                    <a:cubicBezTo>
                      <a:pt x="22865" y="9806"/>
                      <a:pt x="23361" y="10353"/>
                      <a:pt x="23816" y="10906"/>
                    </a:cubicBezTo>
                    <a:lnTo>
                      <a:pt x="23816" y="10906"/>
                    </a:lnTo>
                    <a:lnTo>
                      <a:pt x="23731" y="10800"/>
                    </a:lnTo>
                    <a:cubicBezTo>
                      <a:pt x="23277" y="10236"/>
                      <a:pt x="22775" y="9687"/>
                      <a:pt x="22227" y="9123"/>
                    </a:cubicBezTo>
                    <a:cubicBezTo>
                      <a:pt x="16640" y="3474"/>
                      <a:pt x="8102" y="0"/>
                      <a:pt x="912" y="0"/>
                    </a:cubicBezTo>
                    <a:close/>
                    <a:moveTo>
                      <a:pt x="23816" y="10906"/>
                    </a:moveTo>
                    <a:lnTo>
                      <a:pt x="24170" y="11349"/>
                    </a:lnTo>
                    <a:cubicBezTo>
                      <a:pt x="24055" y="11201"/>
                      <a:pt x="23937" y="11053"/>
                      <a:pt x="23816" y="10906"/>
                    </a:cubicBezTo>
                    <a:close/>
                  </a:path>
                </a:pathLst>
              </a:custGeom>
              <a:solidFill>
                <a:schemeClr val="lt1"/>
              </a:solidFill>
              <a:ln>
                <a:noFill/>
              </a:ln>
            </p:spPr>
            <p:txBody>
              <a:bodyPr spcFirstLastPara="1" wrap="square" lIns="91425" tIns="91425" rIns="91425" bIns="91425" anchor="ctr" anchorCtr="0">
                <a:noAutofit/>
              </a:bodyPr>
              <a:lstStyle/>
              <a:p>
                <a:pPr marL="0" lvl="0" indent="0" algn="r" rtl="1">
                  <a:spcBef>
                    <a:spcPts val="0"/>
                  </a:spcBef>
                  <a:spcAft>
                    <a:spcPts val="0"/>
                  </a:spcAft>
                  <a:buNone/>
                </a:pPr>
                <a:endParaRPr/>
              </a:p>
            </p:txBody>
          </p:sp>
          <p:sp>
            <p:nvSpPr>
              <p:cNvPr id="778" name="Google Shape;778;p43"/>
              <p:cNvSpPr/>
              <p:nvPr/>
            </p:nvSpPr>
            <p:spPr>
              <a:xfrm>
                <a:off x="4641700" y="2971975"/>
                <a:ext cx="885250" cy="438650"/>
              </a:xfrm>
              <a:custGeom>
                <a:avLst/>
                <a:gdLst/>
                <a:ahLst/>
                <a:cxnLst/>
                <a:rect l="l" t="t" r="r" b="b"/>
                <a:pathLst>
                  <a:path w="35410" h="17546" extrusionOk="0">
                    <a:moveTo>
                      <a:pt x="517" y="709"/>
                    </a:moveTo>
                    <a:lnTo>
                      <a:pt x="517" y="709"/>
                    </a:lnTo>
                    <a:cubicBezTo>
                      <a:pt x="343" y="754"/>
                      <a:pt x="171" y="802"/>
                      <a:pt x="1" y="852"/>
                    </a:cubicBezTo>
                    <a:lnTo>
                      <a:pt x="517" y="709"/>
                    </a:lnTo>
                    <a:close/>
                    <a:moveTo>
                      <a:pt x="6119" y="0"/>
                    </a:moveTo>
                    <a:cubicBezTo>
                      <a:pt x="4158" y="0"/>
                      <a:pt x="2285" y="226"/>
                      <a:pt x="565" y="695"/>
                    </a:cubicBezTo>
                    <a:lnTo>
                      <a:pt x="517" y="709"/>
                    </a:lnTo>
                    <a:lnTo>
                      <a:pt x="517" y="709"/>
                    </a:lnTo>
                    <a:cubicBezTo>
                      <a:pt x="2202" y="269"/>
                      <a:pt x="4028" y="57"/>
                      <a:pt x="5935" y="57"/>
                    </a:cubicBezTo>
                    <a:cubicBezTo>
                      <a:pt x="14255" y="57"/>
                      <a:pt x="24126" y="4074"/>
                      <a:pt x="30581" y="10617"/>
                    </a:cubicBezTo>
                    <a:cubicBezTo>
                      <a:pt x="32716" y="12797"/>
                      <a:pt x="34282" y="15033"/>
                      <a:pt x="35266" y="17217"/>
                    </a:cubicBezTo>
                    <a:lnTo>
                      <a:pt x="35266" y="17217"/>
                    </a:lnTo>
                    <a:lnTo>
                      <a:pt x="35190" y="17044"/>
                    </a:lnTo>
                    <a:cubicBezTo>
                      <a:pt x="34218" y="14865"/>
                      <a:pt x="32666" y="12624"/>
                      <a:pt x="30534" y="10461"/>
                    </a:cubicBezTo>
                    <a:cubicBezTo>
                      <a:pt x="24140" y="3977"/>
                      <a:pt x="14360" y="0"/>
                      <a:pt x="6119" y="0"/>
                    </a:cubicBezTo>
                    <a:close/>
                    <a:moveTo>
                      <a:pt x="35266" y="17217"/>
                    </a:moveTo>
                    <a:lnTo>
                      <a:pt x="35409" y="17545"/>
                    </a:lnTo>
                    <a:cubicBezTo>
                      <a:pt x="35363" y="17436"/>
                      <a:pt x="35315" y="17327"/>
                      <a:pt x="35266" y="17217"/>
                    </a:cubicBezTo>
                    <a:close/>
                  </a:path>
                </a:pathLst>
              </a:custGeom>
              <a:solidFill>
                <a:schemeClr val="lt1"/>
              </a:solidFill>
              <a:ln>
                <a:noFill/>
              </a:ln>
            </p:spPr>
            <p:txBody>
              <a:bodyPr spcFirstLastPara="1" wrap="square" lIns="91425" tIns="91425" rIns="91425" bIns="91425" anchor="ctr" anchorCtr="0">
                <a:noAutofit/>
              </a:bodyPr>
              <a:lstStyle/>
              <a:p>
                <a:pPr marL="0" lvl="0" indent="0" algn="r" rtl="1">
                  <a:spcBef>
                    <a:spcPts val="0"/>
                  </a:spcBef>
                  <a:spcAft>
                    <a:spcPts val="0"/>
                  </a:spcAft>
                  <a:buNone/>
                </a:pPr>
                <a:endParaRPr/>
              </a:p>
            </p:txBody>
          </p:sp>
          <p:sp>
            <p:nvSpPr>
              <p:cNvPr id="779" name="Google Shape;779;p43"/>
              <p:cNvSpPr/>
              <p:nvPr/>
            </p:nvSpPr>
            <p:spPr>
              <a:xfrm>
                <a:off x="4489275" y="2998375"/>
                <a:ext cx="1083900" cy="567425"/>
              </a:xfrm>
              <a:custGeom>
                <a:avLst/>
                <a:gdLst/>
                <a:ahLst/>
                <a:cxnLst/>
                <a:rect l="l" t="t" r="r" b="b"/>
                <a:pathLst>
                  <a:path w="43356" h="22697" extrusionOk="0">
                    <a:moveTo>
                      <a:pt x="454" y="2140"/>
                    </a:moveTo>
                    <a:cubicBezTo>
                      <a:pt x="300" y="2219"/>
                      <a:pt x="148" y="2300"/>
                      <a:pt x="0" y="2382"/>
                    </a:cubicBezTo>
                    <a:lnTo>
                      <a:pt x="454" y="2140"/>
                    </a:lnTo>
                    <a:close/>
                    <a:moveTo>
                      <a:pt x="10071" y="1"/>
                    </a:moveTo>
                    <a:cubicBezTo>
                      <a:pt x="7369" y="1"/>
                      <a:pt x="4816" y="389"/>
                      <a:pt x="2555" y="1207"/>
                    </a:cubicBezTo>
                    <a:cubicBezTo>
                      <a:pt x="1819" y="1473"/>
                      <a:pt x="1113" y="1787"/>
                      <a:pt x="471" y="2132"/>
                    </a:cubicBezTo>
                    <a:lnTo>
                      <a:pt x="454" y="2140"/>
                    </a:lnTo>
                    <a:lnTo>
                      <a:pt x="454" y="2140"/>
                    </a:lnTo>
                    <a:cubicBezTo>
                      <a:pt x="1037" y="1842"/>
                      <a:pt x="1667" y="1568"/>
                      <a:pt x="2336" y="1332"/>
                    </a:cubicBezTo>
                    <a:cubicBezTo>
                      <a:pt x="4608" y="512"/>
                      <a:pt x="7172" y="123"/>
                      <a:pt x="9887" y="123"/>
                    </a:cubicBezTo>
                    <a:cubicBezTo>
                      <a:pt x="19046" y="123"/>
                      <a:pt x="29914" y="4550"/>
                      <a:pt x="37023" y="11756"/>
                    </a:cubicBezTo>
                    <a:cubicBezTo>
                      <a:pt x="40573" y="15352"/>
                      <a:pt x="42666" y="19101"/>
                      <a:pt x="43334" y="22579"/>
                    </a:cubicBezTo>
                    <a:lnTo>
                      <a:pt x="43334" y="22579"/>
                    </a:lnTo>
                    <a:lnTo>
                      <a:pt x="43262" y="22195"/>
                    </a:lnTo>
                    <a:cubicBezTo>
                      <a:pt x="42572" y="18778"/>
                      <a:pt x="40503" y="15079"/>
                      <a:pt x="37023" y="11552"/>
                    </a:cubicBezTo>
                    <a:cubicBezTo>
                      <a:pt x="29965" y="4397"/>
                      <a:pt x="19171" y="1"/>
                      <a:pt x="10071" y="1"/>
                    </a:cubicBezTo>
                    <a:close/>
                    <a:moveTo>
                      <a:pt x="43334" y="22579"/>
                    </a:moveTo>
                    <a:lnTo>
                      <a:pt x="43356" y="22696"/>
                    </a:lnTo>
                    <a:cubicBezTo>
                      <a:pt x="43348" y="22657"/>
                      <a:pt x="43341" y="22618"/>
                      <a:pt x="43334" y="22579"/>
                    </a:cubicBezTo>
                    <a:close/>
                  </a:path>
                </a:pathLst>
              </a:custGeom>
              <a:solidFill>
                <a:schemeClr val="lt1"/>
              </a:solidFill>
              <a:ln>
                <a:noFill/>
              </a:ln>
            </p:spPr>
            <p:txBody>
              <a:bodyPr spcFirstLastPara="1" wrap="square" lIns="91425" tIns="91425" rIns="91425" bIns="91425" anchor="ctr" anchorCtr="0">
                <a:noAutofit/>
              </a:bodyPr>
              <a:lstStyle/>
              <a:p>
                <a:pPr marL="0" lvl="0" indent="0" algn="r" rtl="1">
                  <a:spcBef>
                    <a:spcPts val="0"/>
                  </a:spcBef>
                  <a:spcAft>
                    <a:spcPts val="0"/>
                  </a:spcAft>
                  <a:buNone/>
                </a:pPr>
                <a:endParaRPr/>
              </a:p>
            </p:txBody>
          </p:sp>
          <p:sp>
            <p:nvSpPr>
              <p:cNvPr id="780" name="Google Shape;780;p43"/>
              <p:cNvSpPr/>
              <p:nvPr/>
            </p:nvSpPr>
            <p:spPr>
              <a:xfrm>
                <a:off x="4364675" y="3042125"/>
                <a:ext cx="1220425" cy="677275"/>
              </a:xfrm>
              <a:custGeom>
                <a:avLst/>
                <a:gdLst/>
                <a:ahLst/>
                <a:cxnLst/>
                <a:rect l="l" t="t" r="r" b="b"/>
                <a:pathLst>
                  <a:path w="48817" h="27091" extrusionOk="0">
                    <a:moveTo>
                      <a:pt x="376" y="3859"/>
                    </a:moveTo>
                    <a:cubicBezTo>
                      <a:pt x="247" y="3963"/>
                      <a:pt x="122" y="4068"/>
                      <a:pt x="0" y="4175"/>
                    </a:cubicBezTo>
                    <a:lnTo>
                      <a:pt x="376" y="3859"/>
                    </a:lnTo>
                    <a:close/>
                    <a:moveTo>
                      <a:pt x="12983" y="1"/>
                    </a:moveTo>
                    <a:cubicBezTo>
                      <a:pt x="10091" y="1"/>
                      <a:pt x="7359" y="415"/>
                      <a:pt x="4937" y="1291"/>
                    </a:cubicBezTo>
                    <a:cubicBezTo>
                      <a:pt x="3135" y="1933"/>
                      <a:pt x="1614" y="2811"/>
                      <a:pt x="392" y="3846"/>
                    </a:cubicBezTo>
                    <a:lnTo>
                      <a:pt x="376" y="3859"/>
                    </a:lnTo>
                    <a:lnTo>
                      <a:pt x="376" y="3859"/>
                    </a:lnTo>
                    <a:cubicBezTo>
                      <a:pt x="1565" y="2900"/>
                      <a:pt x="3022" y="2086"/>
                      <a:pt x="4734" y="1463"/>
                    </a:cubicBezTo>
                    <a:cubicBezTo>
                      <a:pt x="7160" y="590"/>
                      <a:pt x="9899" y="176"/>
                      <a:pt x="12797" y="176"/>
                    </a:cubicBezTo>
                    <a:cubicBezTo>
                      <a:pt x="22590" y="176"/>
                      <a:pt x="34211" y="4903"/>
                      <a:pt x="41819" y="12608"/>
                    </a:cubicBezTo>
                    <a:cubicBezTo>
                      <a:pt x="46378" y="17241"/>
                      <a:pt x="48700" y="22130"/>
                      <a:pt x="48811" y="26425"/>
                    </a:cubicBezTo>
                    <a:lnTo>
                      <a:pt x="48811" y="26425"/>
                    </a:lnTo>
                    <a:cubicBezTo>
                      <a:pt x="48799" y="22075"/>
                      <a:pt x="46494" y="17094"/>
                      <a:pt x="41850" y="12372"/>
                    </a:cubicBezTo>
                    <a:cubicBezTo>
                      <a:pt x="34284" y="4709"/>
                      <a:pt x="22728" y="1"/>
                      <a:pt x="12983" y="1"/>
                    </a:cubicBezTo>
                    <a:close/>
                    <a:moveTo>
                      <a:pt x="48811" y="26425"/>
                    </a:moveTo>
                    <a:cubicBezTo>
                      <a:pt x="48811" y="26480"/>
                      <a:pt x="48810" y="26535"/>
                      <a:pt x="48810" y="26589"/>
                    </a:cubicBezTo>
                    <a:lnTo>
                      <a:pt x="48810" y="27091"/>
                    </a:lnTo>
                    <a:cubicBezTo>
                      <a:pt x="48816" y="26871"/>
                      <a:pt x="48816" y="26649"/>
                      <a:pt x="48811" y="26425"/>
                    </a:cubicBezTo>
                    <a:close/>
                  </a:path>
                </a:pathLst>
              </a:custGeom>
              <a:solidFill>
                <a:schemeClr val="lt1"/>
              </a:solidFill>
              <a:ln>
                <a:noFill/>
              </a:ln>
            </p:spPr>
            <p:txBody>
              <a:bodyPr spcFirstLastPara="1" wrap="square" lIns="91425" tIns="91425" rIns="91425" bIns="91425" anchor="ctr" anchorCtr="0">
                <a:noAutofit/>
              </a:bodyPr>
              <a:lstStyle/>
              <a:p>
                <a:pPr marL="0" lvl="0" indent="0" algn="r" rtl="1">
                  <a:spcBef>
                    <a:spcPts val="0"/>
                  </a:spcBef>
                  <a:spcAft>
                    <a:spcPts val="0"/>
                  </a:spcAft>
                  <a:buNone/>
                </a:pPr>
                <a:endParaRPr/>
              </a:p>
            </p:txBody>
          </p:sp>
          <p:sp>
            <p:nvSpPr>
              <p:cNvPr id="781" name="Google Shape;781;p43"/>
              <p:cNvSpPr/>
              <p:nvPr/>
            </p:nvSpPr>
            <p:spPr>
              <a:xfrm>
                <a:off x="4262775" y="3102950"/>
                <a:ext cx="1333125" cy="766150"/>
              </a:xfrm>
              <a:custGeom>
                <a:avLst/>
                <a:gdLst/>
                <a:ahLst/>
                <a:cxnLst/>
                <a:rect l="l" t="t" r="r" b="b"/>
                <a:pathLst>
                  <a:path w="53325" h="30646" extrusionOk="0">
                    <a:moveTo>
                      <a:pt x="165" y="5933"/>
                    </a:moveTo>
                    <a:cubicBezTo>
                      <a:pt x="109" y="6004"/>
                      <a:pt x="54" y="6075"/>
                      <a:pt x="1" y="6146"/>
                    </a:cubicBezTo>
                    <a:lnTo>
                      <a:pt x="165" y="5933"/>
                    </a:lnTo>
                    <a:close/>
                    <a:moveTo>
                      <a:pt x="15091" y="0"/>
                    </a:moveTo>
                    <a:cubicBezTo>
                      <a:pt x="12085" y="0"/>
                      <a:pt x="9244" y="429"/>
                      <a:pt x="6725" y="1334"/>
                    </a:cubicBezTo>
                    <a:cubicBezTo>
                      <a:pt x="3904" y="2353"/>
                      <a:pt x="1772" y="3874"/>
                      <a:pt x="314" y="5739"/>
                    </a:cubicBezTo>
                    <a:lnTo>
                      <a:pt x="165" y="5933"/>
                    </a:lnTo>
                    <a:lnTo>
                      <a:pt x="165" y="5933"/>
                    </a:lnTo>
                    <a:cubicBezTo>
                      <a:pt x="1621" y="4087"/>
                      <a:pt x="3760" y="2581"/>
                      <a:pt x="6553" y="1569"/>
                    </a:cubicBezTo>
                    <a:cubicBezTo>
                      <a:pt x="9076" y="660"/>
                      <a:pt x="11924" y="229"/>
                      <a:pt x="14939" y="229"/>
                    </a:cubicBezTo>
                    <a:cubicBezTo>
                      <a:pt x="25126" y="229"/>
                      <a:pt x="37217" y="5150"/>
                      <a:pt x="45127" y="13168"/>
                    </a:cubicBezTo>
                    <a:cubicBezTo>
                      <a:pt x="50914" y="19032"/>
                      <a:pt x="53225" y="25304"/>
                      <a:pt x="52149" y="30367"/>
                    </a:cubicBezTo>
                    <a:lnTo>
                      <a:pt x="52149" y="30367"/>
                    </a:lnTo>
                    <a:lnTo>
                      <a:pt x="52196" y="30159"/>
                    </a:lnTo>
                    <a:cubicBezTo>
                      <a:pt x="53325" y="25097"/>
                      <a:pt x="51021" y="18795"/>
                      <a:pt x="45205" y="12902"/>
                    </a:cubicBezTo>
                    <a:cubicBezTo>
                      <a:pt x="37318" y="4906"/>
                      <a:pt x="25258" y="0"/>
                      <a:pt x="15091" y="0"/>
                    </a:cubicBezTo>
                    <a:close/>
                    <a:moveTo>
                      <a:pt x="52149" y="30367"/>
                    </a:moveTo>
                    <a:lnTo>
                      <a:pt x="52086" y="30645"/>
                    </a:lnTo>
                    <a:cubicBezTo>
                      <a:pt x="52109" y="30553"/>
                      <a:pt x="52130" y="30460"/>
                      <a:pt x="52149" y="30367"/>
                    </a:cubicBezTo>
                    <a:close/>
                  </a:path>
                </a:pathLst>
              </a:custGeom>
              <a:solidFill>
                <a:schemeClr val="lt1"/>
              </a:solidFill>
              <a:ln>
                <a:noFill/>
              </a:ln>
            </p:spPr>
            <p:txBody>
              <a:bodyPr spcFirstLastPara="1" wrap="square" lIns="91425" tIns="91425" rIns="91425" bIns="91425" anchor="ctr" anchorCtr="0">
                <a:noAutofit/>
              </a:bodyPr>
              <a:lstStyle/>
              <a:p>
                <a:pPr marL="0" lvl="0" indent="0" algn="r" rtl="1">
                  <a:spcBef>
                    <a:spcPts val="0"/>
                  </a:spcBef>
                  <a:spcAft>
                    <a:spcPts val="0"/>
                  </a:spcAft>
                  <a:buNone/>
                </a:pPr>
                <a:endParaRPr/>
              </a:p>
            </p:txBody>
          </p:sp>
          <p:sp>
            <p:nvSpPr>
              <p:cNvPr id="782" name="Google Shape;782;p43"/>
              <p:cNvSpPr/>
              <p:nvPr/>
            </p:nvSpPr>
            <p:spPr>
              <a:xfrm>
                <a:off x="4185200" y="3181000"/>
                <a:ext cx="1396200" cy="830725"/>
              </a:xfrm>
              <a:custGeom>
                <a:avLst/>
                <a:gdLst/>
                <a:ahLst/>
                <a:cxnLst/>
                <a:rect l="l" t="t" r="r" b="b"/>
                <a:pathLst>
                  <a:path w="55848" h="33229" extrusionOk="0">
                    <a:moveTo>
                      <a:pt x="59" y="8060"/>
                    </a:moveTo>
                    <a:cubicBezTo>
                      <a:pt x="39" y="8100"/>
                      <a:pt x="19" y="8141"/>
                      <a:pt x="0" y="8181"/>
                    </a:cubicBezTo>
                    <a:lnTo>
                      <a:pt x="59" y="8060"/>
                    </a:lnTo>
                    <a:close/>
                    <a:moveTo>
                      <a:pt x="16435" y="1"/>
                    </a:moveTo>
                    <a:cubicBezTo>
                      <a:pt x="13377" y="1"/>
                      <a:pt x="10489" y="439"/>
                      <a:pt x="7931" y="1363"/>
                    </a:cubicBezTo>
                    <a:cubicBezTo>
                      <a:pt x="4154" y="2711"/>
                      <a:pt x="1583" y="4952"/>
                      <a:pt x="220" y="7727"/>
                    </a:cubicBezTo>
                    <a:lnTo>
                      <a:pt x="59" y="8060"/>
                    </a:lnTo>
                    <a:lnTo>
                      <a:pt x="59" y="8060"/>
                    </a:lnTo>
                    <a:cubicBezTo>
                      <a:pt x="1423" y="5278"/>
                      <a:pt x="4005" y="3020"/>
                      <a:pt x="7790" y="1645"/>
                    </a:cubicBezTo>
                    <a:cubicBezTo>
                      <a:pt x="10349" y="725"/>
                      <a:pt x="13235" y="289"/>
                      <a:pt x="16289" y="289"/>
                    </a:cubicBezTo>
                    <a:cubicBezTo>
                      <a:pt x="26614" y="289"/>
                      <a:pt x="38862" y="5272"/>
                      <a:pt x="46882" y="13401"/>
                    </a:cubicBezTo>
                    <a:cubicBezTo>
                      <a:pt x="53700" y="20313"/>
                      <a:pt x="55754" y="27774"/>
                      <a:pt x="53183" y="33229"/>
                    </a:cubicBezTo>
                    <a:lnTo>
                      <a:pt x="53403" y="32774"/>
                    </a:lnTo>
                    <a:cubicBezTo>
                      <a:pt x="55848" y="27335"/>
                      <a:pt x="53763" y="19953"/>
                      <a:pt x="47007" y="13103"/>
                    </a:cubicBezTo>
                    <a:cubicBezTo>
                      <a:pt x="39003" y="4989"/>
                      <a:pt x="26754" y="1"/>
                      <a:pt x="16435" y="1"/>
                    </a:cubicBezTo>
                    <a:close/>
                  </a:path>
                </a:pathLst>
              </a:custGeom>
              <a:solidFill>
                <a:schemeClr val="lt1"/>
              </a:solidFill>
              <a:ln>
                <a:noFill/>
              </a:ln>
            </p:spPr>
            <p:txBody>
              <a:bodyPr spcFirstLastPara="1" wrap="square" lIns="91425" tIns="91425" rIns="91425" bIns="91425" anchor="ctr" anchorCtr="0">
                <a:noAutofit/>
              </a:bodyPr>
              <a:lstStyle/>
              <a:p>
                <a:pPr marL="0" lvl="0" indent="0" algn="r" rtl="1">
                  <a:spcBef>
                    <a:spcPts val="0"/>
                  </a:spcBef>
                  <a:spcAft>
                    <a:spcPts val="0"/>
                  </a:spcAft>
                  <a:buNone/>
                </a:pPr>
                <a:endParaRPr/>
              </a:p>
            </p:txBody>
          </p:sp>
          <p:sp>
            <p:nvSpPr>
              <p:cNvPr id="783" name="Google Shape;783;p43"/>
              <p:cNvSpPr/>
              <p:nvPr/>
            </p:nvSpPr>
            <p:spPr>
              <a:xfrm>
                <a:off x="4135025" y="3273100"/>
                <a:ext cx="1408775" cy="868325"/>
              </a:xfrm>
              <a:custGeom>
                <a:avLst/>
                <a:gdLst/>
                <a:ahLst/>
                <a:cxnLst/>
                <a:rect l="l" t="t" r="r" b="b"/>
                <a:pathLst>
                  <a:path w="56351" h="34733" extrusionOk="0">
                    <a:moveTo>
                      <a:pt x="92" y="9865"/>
                    </a:moveTo>
                    <a:cubicBezTo>
                      <a:pt x="60" y="9982"/>
                      <a:pt x="29" y="10100"/>
                      <a:pt x="1" y="10218"/>
                    </a:cubicBezTo>
                    <a:lnTo>
                      <a:pt x="92" y="9865"/>
                    </a:lnTo>
                    <a:close/>
                    <a:moveTo>
                      <a:pt x="16927" y="0"/>
                    </a:moveTo>
                    <a:cubicBezTo>
                      <a:pt x="13903" y="0"/>
                      <a:pt x="11045" y="433"/>
                      <a:pt x="8512" y="1347"/>
                    </a:cubicBezTo>
                    <a:cubicBezTo>
                      <a:pt x="3888" y="3008"/>
                      <a:pt x="1082" y="6033"/>
                      <a:pt x="126" y="9732"/>
                    </a:cubicBezTo>
                    <a:lnTo>
                      <a:pt x="92" y="9865"/>
                    </a:lnTo>
                    <a:lnTo>
                      <a:pt x="92" y="9865"/>
                    </a:lnTo>
                    <a:cubicBezTo>
                      <a:pt x="1089" y="6249"/>
                      <a:pt x="3878" y="3315"/>
                      <a:pt x="8418" y="1660"/>
                    </a:cubicBezTo>
                    <a:cubicBezTo>
                      <a:pt x="10942" y="751"/>
                      <a:pt x="13790" y="320"/>
                      <a:pt x="16805" y="320"/>
                    </a:cubicBezTo>
                    <a:cubicBezTo>
                      <a:pt x="26992" y="320"/>
                      <a:pt x="39083" y="5240"/>
                      <a:pt x="46992" y="13259"/>
                    </a:cubicBezTo>
                    <a:cubicBezTo>
                      <a:pt x="54446" y="20821"/>
                      <a:pt x="56133" y="29055"/>
                      <a:pt x="52248" y="34512"/>
                    </a:cubicBezTo>
                    <a:lnTo>
                      <a:pt x="52248" y="34512"/>
                    </a:lnTo>
                    <a:lnTo>
                      <a:pt x="52384" y="34325"/>
                    </a:lnTo>
                    <a:cubicBezTo>
                      <a:pt x="56350" y="28855"/>
                      <a:pt x="54673" y="20563"/>
                      <a:pt x="47165" y="12961"/>
                    </a:cubicBezTo>
                    <a:cubicBezTo>
                      <a:pt x="39245" y="4932"/>
                      <a:pt x="27136" y="0"/>
                      <a:pt x="16927" y="0"/>
                    </a:cubicBezTo>
                    <a:close/>
                    <a:moveTo>
                      <a:pt x="52248" y="34512"/>
                    </a:moveTo>
                    <a:lnTo>
                      <a:pt x="52087" y="34733"/>
                    </a:lnTo>
                    <a:cubicBezTo>
                      <a:pt x="52141" y="34660"/>
                      <a:pt x="52195" y="34586"/>
                      <a:pt x="52248" y="34512"/>
                    </a:cubicBezTo>
                    <a:close/>
                  </a:path>
                </a:pathLst>
              </a:custGeom>
              <a:solidFill>
                <a:schemeClr val="lt1"/>
              </a:solidFill>
              <a:ln>
                <a:noFill/>
              </a:ln>
            </p:spPr>
            <p:txBody>
              <a:bodyPr spcFirstLastPara="1" wrap="square" lIns="91425" tIns="91425" rIns="91425" bIns="91425" anchor="ctr" anchorCtr="0">
                <a:noAutofit/>
              </a:bodyPr>
              <a:lstStyle/>
              <a:p>
                <a:pPr marL="0" lvl="0" indent="0" algn="r" rtl="1">
                  <a:spcBef>
                    <a:spcPts val="0"/>
                  </a:spcBef>
                  <a:spcAft>
                    <a:spcPts val="0"/>
                  </a:spcAft>
                  <a:buNone/>
                </a:pPr>
                <a:endParaRPr/>
              </a:p>
            </p:txBody>
          </p:sp>
          <p:sp>
            <p:nvSpPr>
              <p:cNvPr id="784" name="Google Shape;784;p43"/>
              <p:cNvSpPr/>
              <p:nvPr/>
            </p:nvSpPr>
            <p:spPr>
              <a:xfrm>
                <a:off x="4115050" y="3373800"/>
                <a:ext cx="1370750" cy="877750"/>
              </a:xfrm>
              <a:custGeom>
                <a:avLst/>
                <a:gdLst/>
                <a:ahLst/>
                <a:cxnLst/>
                <a:rect l="l" t="t" r="r" b="b"/>
                <a:pathLst>
                  <a:path w="54830" h="35110" extrusionOk="0">
                    <a:moveTo>
                      <a:pt x="4" y="12069"/>
                    </a:moveTo>
                    <a:cubicBezTo>
                      <a:pt x="3" y="12105"/>
                      <a:pt x="1" y="12142"/>
                      <a:pt x="0" y="12178"/>
                    </a:cubicBezTo>
                    <a:lnTo>
                      <a:pt x="4" y="12069"/>
                    </a:lnTo>
                    <a:close/>
                    <a:moveTo>
                      <a:pt x="16561" y="0"/>
                    </a:moveTo>
                    <a:cubicBezTo>
                      <a:pt x="13645" y="0"/>
                      <a:pt x="10890" y="418"/>
                      <a:pt x="8449" y="1300"/>
                    </a:cubicBezTo>
                    <a:cubicBezTo>
                      <a:pt x="3057" y="3244"/>
                      <a:pt x="220" y="7068"/>
                      <a:pt x="16" y="11676"/>
                    </a:cubicBezTo>
                    <a:lnTo>
                      <a:pt x="4" y="12069"/>
                    </a:lnTo>
                    <a:lnTo>
                      <a:pt x="4" y="12069"/>
                    </a:lnTo>
                    <a:cubicBezTo>
                      <a:pt x="170" y="7431"/>
                      <a:pt x="2989" y="3589"/>
                      <a:pt x="8402" y="1629"/>
                    </a:cubicBezTo>
                    <a:cubicBezTo>
                      <a:pt x="10828" y="756"/>
                      <a:pt x="13566" y="342"/>
                      <a:pt x="16463" y="342"/>
                    </a:cubicBezTo>
                    <a:cubicBezTo>
                      <a:pt x="26257" y="342"/>
                      <a:pt x="37879" y="5072"/>
                      <a:pt x="45487" y="12789"/>
                    </a:cubicBezTo>
                    <a:cubicBezTo>
                      <a:pt x="53410" y="20819"/>
                      <a:pt x="54549" y="29646"/>
                      <a:pt x="49157" y="34792"/>
                    </a:cubicBezTo>
                    <a:lnTo>
                      <a:pt x="49157" y="34792"/>
                    </a:lnTo>
                    <a:lnTo>
                      <a:pt x="49186" y="34765"/>
                    </a:lnTo>
                    <a:cubicBezTo>
                      <a:pt x="54829" y="29639"/>
                      <a:pt x="53748" y="20658"/>
                      <a:pt x="45691" y="12491"/>
                    </a:cubicBezTo>
                    <a:cubicBezTo>
                      <a:pt x="38062" y="4754"/>
                      <a:pt x="26396" y="0"/>
                      <a:pt x="16561" y="0"/>
                    </a:cubicBezTo>
                    <a:close/>
                    <a:moveTo>
                      <a:pt x="49157" y="34792"/>
                    </a:moveTo>
                    <a:lnTo>
                      <a:pt x="48810" y="35109"/>
                    </a:lnTo>
                    <a:cubicBezTo>
                      <a:pt x="48929" y="35005"/>
                      <a:pt x="49044" y="34899"/>
                      <a:pt x="49157" y="34792"/>
                    </a:cubicBezTo>
                    <a:close/>
                  </a:path>
                </a:pathLst>
              </a:custGeom>
              <a:solidFill>
                <a:schemeClr val="lt1"/>
              </a:solidFill>
              <a:ln>
                <a:noFill/>
              </a:ln>
            </p:spPr>
            <p:txBody>
              <a:bodyPr spcFirstLastPara="1" wrap="square" lIns="91425" tIns="91425" rIns="91425" bIns="91425" anchor="ctr" anchorCtr="0">
                <a:noAutofit/>
              </a:bodyPr>
              <a:lstStyle/>
              <a:p>
                <a:pPr marL="0" lvl="0" indent="0" algn="r" rtl="1">
                  <a:spcBef>
                    <a:spcPts val="0"/>
                  </a:spcBef>
                  <a:spcAft>
                    <a:spcPts val="0"/>
                  </a:spcAft>
                  <a:buNone/>
                </a:pPr>
                <a:endParaRPr/>
              </a:p>
            </p:txBody>
          </p:sp>
          <p:sp>
            <p:nvSpPr>
              <p:cNvPr id="785" name="Google Shape;785;p43"/>
              <p:cNvSpPr/>
              <p:nvPr/>
            </p:nvSpPr>
            <p:spPr>
              <a:xfrm>
                <a:off x="4102900" y="3480575"/>
                <a:ext cx="1306100" cy="859925"/>
              </a:xfrm>
              <a:custGeom>
                <a:avLst/>
                <a:gdLst/>
                <a:ahLst/>
                <a:cxnLst/>
                <a:rect l="l" t="t" r="r" b="b"/>
                <a:pathLst>
                  <a:path w="52244" h="34397" extrusionOk="0">
                    <a:moveTo>
                      <a:pt x="839" y="13387"/>
                    </a:moveTo>
                    <a:cubicBezTo>
                      <a:pt x="867" y="13602"/>
                      <a:pt x="901" y="13818"/>
                      <a:pt x="941" y="14036"/>
                    </a:cubicBezTo>
                    <a:lnTo>
                      <a:pt x="863" y="13534"/>
                    </a:lnTo>
                    <a:cubicBezTo>
                      <a:pt x="854" y="13485"/>
                      <a:pt x="847" y="13436"/>
                      <a:pt x="839" y="13387"/>
                    </a:cubicBezTo>
                    <a:close/>
                    <a:moveTo>
                      <a:pt x="16187" y="1"/>
                    </a:moveTo>
                    <a:cubicBezTo>
                      <a:pt x="13456" y="1"/>
                      <a:pt x="10877" y="391"/>
                      <a:pt x="8590" y="1214"/>
                    </a:cubicBezTo>
                    <a:cubicBezTo>
                      <a:pt x="2625" y="3373"/>
                      <a:pt x="1" y="8011"/>
                      <a:pt x="839" y="13387"/>
                    </a:cubicBezTo>
                    <a:lnTo>
                      <a:pt x="839" y="13387"/>
                    </a:lnTo>
                    <a:cubicBezTo>
                      <a:pt x="148" y="8161"/>
                      <a:pt x="2764" y="3682"/>
                      <a:pt x="8590" y="1574"/>
                    </a:cubicBezTo>
                    <a:cubicBezTo>
                      <a:pt x="10865" y="754"/>
                      <a:pt x="13432" y="365"/>
                      <a:pt x="16148" y="365"/>
                    </a:cubicBezTo>
                    <a:cubicBezTo>
                      <a:pt x="25314" y="365"/>
                      <a:pt x="36183" y="4795"/>
                      <a:pt x="43293" y="12014"/>
                    </a:cubicBezTo>
                    <a:cubicBezTo>
                      <a:pt x="51692" y="20521"/>
                      <a:pt x="51958" y="29989"/>
                      <a:pt x="44416" y="34320"/>
                    </a:cubicBezTo>
                    <a:lnTo>
                      <a:pt x="44416" y="34320"/>
                    </a:lnTo>
                    <a:lnTo>
                      <a:pt x="44751" y="34130"/>
                    </a:lnTo>
                    <a:cubicBezTo>
                      <a:pt x="52243" y="29741"/>
                      <a:pt x="51961" y="20258"/>
                      <a:pt x="43528" y="11716"/>
                    </a:cubicBezTo>
                    <a:cubicBezTo>
                      <a:pt x="36367" y="4458"/>
                      <a:pt x="25417" y="1"/>
                      <a:pt x="16187" y="1"/>
                    </a:cubicBezTo>
                    <a:close/>
                    <a:moveTo>
                      <a:pt x="44416" y="34320"/>
                    </a:moveTo>
                    <a:lnTo>
                      <a:pt x="44281" y="34396"/>
                    </a:lnTo>
                    <a:cubicBezTo>
                      <a:pt x="44326" y="34371"/>
                      <a:pt x="44371" y="34346"/>
                      <a:pt x="44416" y="34320"/>
                    </a:cubicBezTo>
                    <a:close/>
                  </a:path>
                </a:pathLst>
              </a:custGeom>
              <a:solidFill>
                <a:schemeClr val="lt1"/>
              </a:solidFill>
              <a:ln>
                <a:noFill/>
              </a:ln>
            </p:spPr>
            <p:txBody>
              <a:bodyPr spcFirstLastPara="1" wrap="square" lIns="91425" tIns="91425" rIns="91425" bIns="91425" anchor="ctr" anchorCtr="0">
                <a:noAutofit/>
              </a:bodyPr>
              <a:lstStyle/>
              <a:p>
                <a:pPr marL="0" lvl="0" indent="0" algn="r" rtl="1">
                  <a:spcBef>
                    <a:spcPts val="0"/>
                  </a:spcBef>
                  <a:spcAft>
                    <a:spcPts val="0"/>
                  </a:spcAft>
                  <a:buNone/>
                </a:pPr>
                <a:endParaRPr/>
              </a:p>
            </p:txBody>
          </p:sp>
          <p:sp>
            <p:nvSpPr>
              <p:cNvPr id="786" name="Google Shape;786;p43"/>
              <p:cNvSpPr/>
              <p:nvPr/>
            </p:nvSpPr>
            <p:spPr>
              <a:xfrm>
                <a:off x="4106425" y="3591725"/>
                <a:ext cx="1222625" cy="812650"/>
              </a:xfrm>
              <a:custGeom>
                <a:avLst/>
                <a:gdLst/>
                <a:ahLst/>
                <a:cxnLst/>
                <a:rect l="l" t="t" r="r" b="b"/>
                <a:pathLst>
                  <a:path w="48905" h="32506" extrusionOk="0">
                    <a:moveTo>
                      <a:pt x="2365" y="15092"/>
                    </a:moveTo>
                    <a:cubicBezTo>
                      <a:pt x="2453" y="15331"/>
                      <a:pt x="2548" y="15571"/>
                      <a:pt x="2650" y="15812"/>
                    </a:cubicBezTo>
                    <a:lnTo>
                      <a:pt x="2446" y="15295"/>
                    </a:lnTo>
                    <a:cubicBezTo>
                      <a:pt x="2418" y="15227"/>
                      <a:pt x="2392" y="15159"/>
                      <a:pt x="2365" y="15092"/>
                    </a:cubicBezTo>
                    <a:close/>
                    <a:moveTo>
                      <a:pt x="15568" y="0"/>
                    </a:moveTo>
                    <a:cubicBezTo>
                      <a:pt x="13077" y="0"/>
                      <a:pt x="10724" y="357"/>
                      <a:pt x="8637" y="1110"/>
                    </a:cubicBezTo>
                    <a:cubicBezTo>
                      <a:pt x="2142" y="3451"/>
                      <a:pt x="1" y="8996"/>
                      <a:pt x="2365" y="15092"/>
                    </a:cubicBezTo>
                    <a:lnTo>
                      <a:pt x="2365" y="15092"/>
                    </a:lnTo>
                    <a:cubicBezTo>
                      <a:pt x="182" y="9137"/>
                      <a:pt x="2325" y="3761"/>
                      <a:pt x="8684" y="1470"/>
                    </a:cubicBezTo>
                    <a:cubicBezTo>
                      <a:pt x="10747" y="725"/>
                      <a:pt x="13074" y="372"/>
                      <a:pt x="15538" y="372"/>
                    </a:cubicBezTo>
                    <a:cubicBezTo>
                      <a:pt x="23859" y="372"/>
                      <a:pt x="33732" y="4399"/>
                      <a:pt x="40190" y="10953"/>
                    </a:cubicBezTo>
                    <a:cubicBezTo>
                      <a:pt x="48560" y="19433"/>
                      <a:pt x="48027" y="28963"/>
                      <a:pt x="38998" y="32223"/>
                    </a:cubicBezTo>
                    <a:cubicBezTo>
                      <a:pt x="38867" y="32265"/>
                      <a:pt x="38736" y="32309"/>
                      <a:pt x="38604" y="32353"/>
                    </a:cubicBezTo>
                    <a:lnTo>
                      <a:pt x="38604" y="32353"/>
                    </a:lnTo>
                    <a:lnTo>
                      <a:pt x="38669" y="32333"/>
                    </a:lnTo>
                    <a:cubicBezTo>
                      <a:pt x="38857" y="32270"/>
                      <a:pt x="39061" y="32208"/>
                      <a:pt x="39249" y="32145"/>
                    </a:cubicBezTo>
                    <a:cubicBezTo>
                      <a:pt x="48356" y="28853"/>
                      <a:pt x="48905" y="19245"/>
                      <a:pt x="40440" y="10671"/>
                    </a:cubicBezTo>
                    <a:cubicBezTo>
                      <a:pt x="33924" y="4058"/>
                      <a:pt x="23967" y="0"/>
                      <a:pt x="15568" y="0"/>
                    </a:cubicBezTo>
                    <a:close/>
                    <a:moveTo>
                      <a:pt x="38604" y="32353"/>
                    </a:moveTo>
                    <a:lnTo>
                      <a:pt x="38105" y="32505"/>
                    </a:lnTo>
                    <a:cubicBezTo>
                      <a:pt x="38271" y="32462"/>
                      <a:pt x="38438" y="32408"/>
                      <a:pt x="38604" y="32353"/>
                    </a:cubicBezTo>
                    <a:close/>
                  </a:path>
                </a:pathLst>
              </a:custGeom>
              <a:solidFill>
                <a:schemeClr val="lt1"/>
              </a:solidFill>
              <a:ln>
                <a:noFill/>
              </a:ln>
            </p:spPr>
            <p:txBody>
              <a:bodyPr spcFirstLastPara="1" wrap="square" lIns="91425" tIns="91425" rIns="91425" bIns="91425" anchor="ctr" anchorCtr="0">
                <a:noAutofit/>
              </a:bodyPr>
              <a:lstStyle/>
              <a:p>
                <a:pPr marL="0" lvl="0" indent="0" algn="r" rtl="1">
                  <a:spcBef>
                    <a:spcPts val="0"/>
                  </a:spcBef>
                  <a:spcAft>
                    <a:spcPts val="0"/>
                  </a:spcAft>
                  <a:buNone/>
                </a:pPr>
                <a:endParaRPr/>
              </a:p>
            </p:txBody>
          </p:sp>
          <p:sp>
            <p:nvSpPr>
              <p:cNvPr id="787" name="Google Shape;787;p43"/>
              <p:cNvSpPr/>
              <p:nvPr/>
            </p:nvSpPr>
            <p:spPr>
              <a:xfrm>
                <a:off x="4132425" y="3704925"/>
                <a:ext cx="1091225" cy="730000"/>
              </a:xfrm>
              <a:custGeom>
                <a:avLst/>
                <a:gdLst/>
                <a:ahLst/>
                <a:cxnLst/>
                <a:rect l="l" t="t" r="r" b="b"/>
                <a:pathLst>
                  <a:path w="43649" h="29200" extrusionOk="0">
                    <a:moveTo>
                      <a:pt x="4993" y="17227"/>
                    </a:moveTo>
                    <a:lnTo>
                      <a:pt x="4993" y="17227"/>
                    </a:lnTo>
                    <a:cubicBezTo>
                      <a:pt x="5140" y="17430"/>
                      <a:pt x="5292" y="17633"/>
                      <a:pt x="5450" y="17836"/>
                    </a:cubicBezTo>
                    <a:lnTo>
                      <a:pt x="5027" y="17272"/>
                    </a:lnTo>
                    <a:cubicBezTo>
                      <a:pt x="5016" y="17257"/>
                      <a:pt x="5004" y="17242"/>
                      <a:pt x="4993" y="17227"/>
                    </a:cubicBezTo>
                    <a:close/>
                    <a:moveTo>
                      <a:pt x="14353" y="0"/>
                    </a:moveTo>
                    <a:cubicBezTo>
                      <a:pt x="12172" y="0"/>
                      <a:pt x="10112" y="312"/>
                      <a:pt x="8287" y="971"/>
                    </a:cubicBezTo>
                    <a:cubicBezTo>
                      <a:pt x="1186" y="3535"/>
                      <a:pt x="0" y="10454"/>
                      <a:pt x="4993" y="17227"/>
                    </a:cubicBezTo>
                    <a:lnTo>
                      <a:pt x="4993" y="17227"/>
                    </a:lnTo>
                    <a:cubicBezTo>
                      <a:pt x="205" y="10586"/>
                      <a:pt x="1415" y="3856"/>
                      <a:pt x="8365" y="1347"/>
                    </a:cubicBezTo>
                    <a:cubicBezTo>
                      <a:pt x="10171" y="695"/>
                      <a:pt x="12208" y="386"/>
                      <a:pt x="14366" y="386"/>
                    </a:cubicBezTo>
                    <a:cubicBezTo>
                      <a:pt x="21648" y="386"/>
                      <a:pt x="30293" y="3907"/>
                      <a:pt x="35952" y="9638"/>
                    </a:cubicBezTo>
                    <a:cubicBezTo>
                      <a:pt x="43272" y="17068"/>
                      <a:pt x="42802" y="25407"/>
                      <a:pt x="34902" y="28260"/>
                    </a:cubicBezTo>
                    <a:cubicBezTo>
                      <a:pt x="33492" y="28762"/>
                      <a:pt x="31934" y="29065"/>
                      <a:pt x="30293" y="29170"/>
                    </a:cubicBezTo>
                    <a:lnTo>
                      <a:pt x="30293" y="29170"/>
                    </a:lnTo>
                    <a:lnTo>
                      <a:pt x="30325" y="29169"/>
                    </a:lnTo>
                    <a:cubicBezTo>
                      <a:pt x="32049" y="29075"/>
                      <a:pt x="33679" y="28761"/>
                      <a:pt x="35168" y="28228"/>
                    </a:cubicBezTo>
                    <a:cubicBezTo>
                      <a:pt x="43162" y="25344"/>
                      <a:pt x="43648" y="16896"/>
                      <a:pt x="36218" y="9372"/>
                    </a:cubicBezTo>
                    <a:cubicBezTo>
                      <a:pt x="30485" y="3566"/>
                      <a:pt x="21727" y="0"/>
                      <a:pt x="14353" y="0"/>
                    </a:cubicBezTo>
                    <a:close/>
                    <a:moveTo>
                      <a:pt x="30293" y="29170"/>
                    </a:moveTo>
                    <a:lnTo>
                      <a:pt x="29789" y="29196"/>
                    </a:lnTo>
                    <a:lnTo>
                      <a:pt x="29789" y="29196"/>
                    </a:lnTo>
                    <a:cubicBezTo>
                      <a:pt x="29958" y="29190"/>
                      <a:pt x="30126" y="29181"/>
                      <a:pt x="30293" y="29170"/>
                    </a:cubicBezTo>
                    <a:close/>
                    <a:moveTo>
                      <a:pt x="29789" y="29196"/>
                    </a:moveTo>
                    <a:lnTo>
                      <a:pt x="29789" y="29196"/>
                    </a:lnTo>
                    <a:cubicBezTo>
                      <a:pt x="29753" y="29198"/>
                      <a:pt x="29718" y="29199"/>
                      <a:pt x="29682" y="29200"/>
                    </a:cubicBezTo>
                    <a:lnTo>
                      <a:pt x="29714" y="29200"/>
                    </a:lnTo>
                    <a:lnTo>
                      <a:pt x="29789" y="29196"/>
                    </a:lnTo>
                    <a:close/>
                  </a:path>
                </a:pathLst>
              </a:custGeom>
              <a:solidFill>
                <a:schemeClr val="lt1"/>
              </a:solidFill>
              <a:ln>
                <a:noFill/>
              </a:ln>
            </p:spPr>
            <p:txBody>
              <a:bodyPr spcFirstLastPara="1" wrap="square" lIns="91425" tIns="91425" rIns="91425" bIns="91425" anchor="ctr" anchorCtr="0">
                <a:noAutofit/>
              </a:bodyPr>
              <a:lstStyle/>
              <a:p>
                <a:pPr marL="0" lvl="0" indent="0" algn="r" rtl="1">
                  <a:spcBef>
                    <a:spcPts val="0"/>
                  </a:spcBef>
                  <a:spcAft>
                    <a:spcPts val="0"/>
                  </a:spcAft>
                  <a:buNone/>
                </a:pPr>
                <a:endParaRPr/>
              </a:p>
            </p:txBody>
          </p:sp>
          <p:sp>
            <p:nvSpPr>
              <p:cNvPr id="788" name="Google Shape;788;p43"/>
              <p:cNvSpPr/>
              <p:nvPr/>
            </p:nvSpPr>
            <p:spPr>
              <a:xfrm>
                <a:off x="4191075" y="3818200"/>
                <a:ext cx="918150" cy="611575"/>
              </a:xfrm>
              <a:custGeom>
                <a:avLst/>
                <a:gdLst/>
                <a:ahLst/>
                <a:cxnLst/>
                <a:rect l="l" t="t" r="r" b="b"/>
                <a:pathLst>
                  <a:path w="36726" h="24463" extrusionOk="0">
                    <a:moveTo>
                      <a:pt x="12221" y="371"/>
                    </a:moveTo>
                    <a:cubicBezTo>
                      <a:pt x="18298" y="371"/>
                      <a:pt x="25505" y="3309"/>
                      <a:pt x="30220" y="8086"/>
                    </a:cubicBezTo>
                    <a:cubicBezTo>
                      <a:pt x="36333" y="14277"/>
                      <a:pt x="35942" y="21236"/>
                      <a:pt x="29358" y="23619"/>
                    </a:cubicBezTo>
                    <a:cubicBezTo>
                      <a:pt x="27853" y="24159"/>
                      <a:pt x="26154" y="24415"/>
                      <a:pt x="24357" y="24415"/>
                    </a:cubicBezTo>
                    <a:cubicBezTo>
                      <a:pt x="18278" y="24415"/>
                      <a:pt x="11067" y="21485"/>
                      <a:pt x="6348" y="16706"/>
                    </a:cubicBezTo>
                    <a:cubicBezTo>
                      <a:pt x="235" y="10499"/>
                      <a:pt x="627" y="3556"/>
                      <a:pt x="7210" y="1173"/>
                    </a:cubicBezTo>
                    <a:cubicBezTo>
                      <a:pt x="8719" y="629"/>
                      <a:pt x="10420" y="371"/>
                      <a:pt x="12221" y="371"/>
                    </a:cubicBezTo>
                    <a:close/>
                    <a:moveTo>
                      <a:pt x="12188" y="1"/>
                    </a:moveTo>
                    <a:cubicBezTo>
                      <a:pt x="10359" y="1"/>
                      <a:pt x="8632" y="262"/>
                      <a:pt x="7101" y="813"/>
                    </a:cubicBezTo>
                    <a:cubicBezTo>
                      <a:pt x="392" y="3227"/>
                      <a:pt x="0" y="10311"/>
                      <a:pt x="6207" y="16612"/>
                    </a:cubicBezTo>
                    <a:cubicBezTo>
                      <a:pt x="11010" y="21476"/>
                      <a:pt x="18352" y="24462"/>
                      <a:pt x="24538" y="24462"/>
                    </a:cubicBezTo>
                    <a:cubicBezTo>
                      <a:pt x="26366" y="24462"/>
                      <a:pt x="28094" y="24201"/>
                      <a:pt x="29625" y="23650"/>
                    </a:cubicBezTo>
                    <a:cubicBezTo>
                      <a:pt x="36333" y="21236"/>
                      <a:pt x="36725" y="14152"/>
                      <a:pt x="30503" y="7850"/>
                    </a:cubicBezTo>
                    <a:cubicBezTo>
                      <a:pt x="25712" y="2987"/>
                      <a:pt x="18372" y="1"/>
                      <a:pt x="12188" y="1"/>
                    </a:cubicBezTo>
                    <a:close/>
                  </a:path>
                </a:pathLst>
              </a:custGeom>
              <a:solidFill>
                <a:schemeClr val="lt1"/>
              </a:solidFill>
              <a:ln>
                <a:noFill/>
              </a:ln>
            </p:spPr>
            <p:txBody>
              <a:bodyPr spcFirstLastPara="1" wrap="square" lIns="91425" tIns="91425" rIns="91425" bIns="91425" anchor="ctr" anchorCtr="0">
                <a:noAutofit/>
              </a:bodyPr>
              <a:lstStyle/>
              <a:p>
                <a:pPr marL="0" lvl="0" indent="0" algn="r" rtl="1">
                  <a:spcBef>
                    <a:spcPts val="0"/>
                  </a:spcBef>
                  <a:spcAft>
                    <a:spcPts val="0"/>
                  </a:spcAft>
                  <a:buNone/>
                </a:pPr>
                <a:endParaRPr/>
              </a:p>
            </p:txBody>
          </p:sp>
          <p:sp>
            <p:nvSpPr>
              <p:cNvPr id="789" name="Google Shape;789;p43"/>
              <p:cNvSpPr/>
              <p:nvPr/>
            </p:nvSpPr>
            <p:spPr>
              <a:xfrm>
                <a:off x="4270225" y="3928900"/>
                <a:ext cx="718300" cy="478500"/>
              </a:xfrm>
              <a:custGeom>
                <a:avLst/>
                <a:gdLst/>
                <a:ahLst/>
                <a:cxnLst/>
                <a:rect l="l" t="t" r="r" b="b"/>
                <a:pathLst>
                  <a:path w="28732" h="19140" extrusionOk="0">
                    <a:moveTo>
                      <a:pt x="9606" y="369"/>
                    </a:moveTo>
                    <a:cubicBezTo>
                      <a:pt x="14323" y="369"/>
                      <a:pt x="19913" y="2644"/>
                      <a:pt x="23575" y="6354"/>
                    </a:cubicBezTo>
                    <a:cubicBezTo>
                      <a:pt x="28324" y="11166"/>
                      <a:pt x="28011" y="16558"/>
                      <a:pt x="22901" y="18407"/>
                    </a:cubicBezTo>
                    <a:cubicBezTo>
                      <a:pt x="21730" y="18830"/>
                      <a:pt x="20409" y="19030"/>
                      <a:pt x="19012" y="19030"/>
                    </a:cubicBezTo>
                    <a:cubicBezTo>
                      <a:pt x="14293" y="19030"/>
                      <a:pt x="8696" y="16747"/>
                      <a:pt x="5032" y="13046"/>
                    </a:cubicBezTo>
                    <a:cubicBezTo>
                      <a:pt x="298" y="8234"/>
                      <a:pt x="596" y="2827"/>
                      <a:pt x="5706" y="993"/>
                    </a:cubicBezTo>
                    <a:cubicBezTo>
                      <a:pt x="6880" y="569"/>
                      <a:pt x="8204" y="369"/>
                      <a:pt x="9606" y="369"/>
                    </a:cubicBezTo>
                    <a:close/>
                    <a:moveTo>
                      <a:pt x="9529" y="1"/>
                    </a:moveTo>
                    <a:cubicBezTo>
                      <a:pt x="8103" y="1"/>
                      <a:pt x="6757" y="204"/>
                      <a:pt x="5565" y="632"/>
                    </a:cubicBezTo>
                    <a:cubicBezTo>
                      <a:pt x="314" y="2529"/>
                      <a:pt x="0" y="8062"/>
                      <a:pt x="4860" y="12999"/>
                    </a:cubicBezTo>
                    <a:cubicBezTo>
                      <a:pt x="8621" y="16797"/>
                      <a:pt x="14361" y="19139"/>
                      <a:pt x="19192" y="19139"/>
                    </a:cubicBezTo>
                    <a:cubicBezTo>
                      <a:pt x="20622" y="19139"/>
                      <a:pt x="21972" y="18934"/>
                      <a:pt x="23167" y="18501"/>
                    </a:cubicBezTo>
                    <a:cubicBezTo>
                      <a:pt x="28418" y="16605"/>
                      <a:pt x="28732" y="11072"/>
                      <a:pt x="23872" y="6150"/>
                    </a:cubicBezTo>
                    <a:cubicBezTo>
                      <a:pt x="20108" y="2337"/>
                      <a:pt x="14362" y="1"/>
                      <a:pt x="9529" y="1"/>
                    </a:cubicBezTo>
                    <a:close/>
                  </a:path>
                </a:pathLst>
              </a:custGeom>
              <a:solidFill>
                <a:schemeClr val="lt1"/>
              </a:solidFill>
              <a:ln>
                <a:noFill/>
              </a:ln>
            </p:spPr>
            <p:txBody>
              <a:bodyPr spcFirstLastPara="1" wrap="square" lIns="91425" tIns="91425" rIns="91425" bIns="91425" anchor="ctr" anchorCtr="0">
                <a:noAutofit/>
              </a:bodyPr>
              <a:lstStyle/>
              <a:p>
                <a:pPr marL="0" lvl="0" indent="0" algn="r" rtl="1">
                  <a:spcBef>
                    <a:spcPts val="0"/>
                  </a:spcBef>
                  <a:spcAft>
                    <a:spcPts val="0"/>
                  </a:spcAft>
                  <a:buNone/>
                </a:pPr>
                <a:endParaRPr/>
              </a:p>
            </p:txBody>
          </p:sp>
          <p:sp>
            <p:nvSpPr>
              <p:cNvPr id="790" name="Google Shape;790;p43"/>
              <p:cNvSpPr/>
              <p:nvPr/>
            </p:nvSpPr>
            <p:spPr>
              <a:xfrm>
                <a:off x="4364275" y="4035475"/>
                <a:ext cx="498850" cy="331800"/>
              </a:xfrm>
              <a:custGeom>
                <a:avLst/>
                <a:gdLst/>
                <a:ahLst/>
                <a:cxnLst/>
                <a:rect l="l" t="t" r="r" b="b"/>
                <a:pathLst>
                  <a:path w="19954" h="13272" extrusionOk="0">
                    <a:moveTo>
                      <a:pt x="6701" y="338"/>
                    </a:moveTo>
                    <a:cubicBezTo>
                      <a:pt x="9928" y="338"/>
                      <a:pt x="13764" y="1899"/>
                      <a:pt x="16270" y="4442"/>
                    </a:cubicBezTo>
                    <a:cubicBezTo>
                      <a:pt x="19531" y="7733"/>
                      <a:pt x="19311" y="11417"/>
                      <a:pt x="15816" y="12686"/>
                    </a:cubicBezTo>
                    <a:cubicBezTo>
                      <a:pt x="15011" y="12977"/>
                      <a:pt x="14104" y="13115"/>
                      <a:pt x="13143" y="13115"/>
                    </a:cubicBezTo>
                    <a:cubicBezTo>
                      <a:pt x="9914" y="13115"/>
                      <a:pt x="6091" y="11556"/>
                      <a:pt x="3590" y="9019"/>
                    </a:cubicBezTo>
                    <a:cubicBezTo>
                      <a:pt x="345" y="5727"/>
                      <a:pt x="549" y="2028"/>
                      <a:pt x="4060" y="758"/>
                    </a:cubicBezTo>
                    <a:cubicBezTo>
                      <a:pt x="4855" y="473"/>
                      <a:pt x="5752" y="338"/>
                      <a:pt x="6701" y="338"/>
                    </a:cubicBezTo>
                    <a:close/>
                    <a:moveTo>
                      <a:pt x="6634" y="0"/>
                    </a:moveTo>
                    <a:cubicBezTo>
                      <a:pt x="5636" y="0"/>
                      <a:pt x="4693" y="143"/>
                      <a:pt x="3856" y="445"/>
                    </a:cubicBezTo>
                    <a:cubicBezTo>
                      <a:pt x="220" y="1746"/>
                      <a:pt x="0" y="5586"/>
                      <a:pt x="3386" y="9019"/>
                    </a:cubicBezTo>
                    <a:cubicBezTo>
                      <a:pt x="5984" y="11653"/>
                      <a:pt x="9961" y="13272"/>
                      <a:pt x="13320" y="13272"/>
                    </a:cubicBezTo>
                    <a:cubicBezTo>
                      <a:pt x="14318" y="13272"/>
                      <a:pt x="15261" y="13129"/>
                      <a:pt x="16098" y="12827"/>
                    </a:cubicBezTo>
                    <a:cubicBezTo>
                      <a:pt x="19734" y="11526"/>
                      <a:pt x="19954" y="7686"/>
                      <a:pt x="16568" y="4254"/>
                    </a:cubicBezTo>
                    <a:cubicBezTo>
                      <a:pt x="13970" y="1619"/>
                      <a:pt x="9993" y="0"/>
                      <a:pt x="6634" y="0"/>
                    </a:cubicBezTo>
                    <a:close/>
                  </a:path>
                </a:pathLst>
              </a:custGeom>
              <a:solidFill>
                <a:schemeClr val="lt1"/>
              </a:solidFill>
              <a:ln>
                <a:noFill/>
              </a:ln>
            </p:spPr>
            <p:txBody>
              <a:bodyPr spcFirstLastPara="1" wrap="square" lIns="91425" tIns="91425" rIns="91425" bIns="91425" anchor="ctr" anchorCtr="0">
                <a:noAutofit/>
              </a:bodyPr>
              <a:lstStyle/>
              <a:p>
                <a:pPr marL="0" lvl="0" indent="0" algn="r" rtl="1">
                  <a:spcBef>
                    <a:spcPts val="0"/>
                  </a:spcBef>
                  <a:spcAft>
                    <a:spcPts val="0"/>
                  </a:spcAft>
                  <a:buNone/>
                </a:pPr>
                <a:endParaRPr/>
              </a:p>
            </p:txBody>
          </p:sp>
          <p:sp>
            <p:nvSpPr>
              <p:cNvPr id="791" name="Google Shape;791;p43"/>
              <p:cNvSpPr/>
              <p:nvPr/>
            </p:nvSpPr>
            <p:spPr>
              <a:xfrm>
                <a:off x="4472425" y="4135250"/>
                <a:ext cx="262575" cy="174975"/>
              </a:xfrm>
              <a:custGeom>
                <a:avLst/>
                <a:gdLst/>
                <a:ahLst/>
                <a:cxnLst/>
                <a:rect l="l" t="t" r="r" b="b"/>
                <a:pathLst>
                  <a:path w="10503" h="6999" extrusionOk="0">
                    <a:moveTo>
                      <a:pt x="3586" y="320"/>
                    </a:moveTo>
                    <a:cubicBezTo>
                      <a:pt x="5219" y="320"/>
                      <a:pt x="7159" y="1108"/>
                      <a:pt x="8433" y="2394"/>
                    </a:cubicBezTo>
                    <a:cubicBezTo>
                      <a:pt x="10063" y="4056"/>
                      <a:pt x="9969" y="5921"/>
                      <a:pt x="8198" y="6564"/>
                    </a:cubicBezTo>
                    <a:cubicBezTo>
                      <a:pt x="7798" y="6705"/>
                      <a:pt x="7347" y="6773"/>
                      <a:pt x="6870" y="6773"/>
                    </a:cubicBezTo>
                    <a:cubicBezTo>
                      <a:pt x="5237" y="6773"/>
                      <a:pt x="3296" y="5984"/>
                      <a:pt x="2022" y="4698"/>
                    </a:cubicBezTo>
                    <a:cubicBezTo>
                      <a:pt x="392" y="3037"/>
                      <a:pt x="486" y="1172"/>
                      <a:pt x="2258" y="529"/>
                    </a:cubicBezTo>
                    <a:cubicBezTo>
                      <a:pt x="2658" y="387"/>
                      <a:pt x="3109" y="320"/>
                      <a:pt x="3586" y="320"/>
                    </a:cubicBezTo>
                    <a:close/>
                    <a:moveTo>
                      <a:pt x="3481" y="0"/>
                    </a:moveTo>
                    <a:cubicBezTo>
                      <a:pt x="2962" y="0"/>
                      <a:pt x="2472" y="75"/>
                      <a:pt x="2038" y="231"/>
                    </a:cubicBezTo>
                    <a:cubicBezTo>
                      <a:pt x="110" y="921"/>
                      <a:pt x="0" y="2943"/>
                      <a:pt x="1787" y="4745"/>
                    </a:cubicBezTo>
                    <a:cubicBezTo>
                      <a:pt x="3156" y="6139"/>
                      <a:pt x="5256" y="6998"/>
                      <a:pt x="7022" y="6998"/>
                    </a:cubicBezTo>
                    <a:cubicBezTo>
                      <a:pt x="7540" y="6998"/>
                      <a:pt x="8030" y="6924"/>
                      <a:pt x="8465" y="6767"/>
                    </a:cubicBezTo>
                    <a:cubicBezTo>
                      <a:pt x="10393" y="6062"/>
                      <a:pt x="10502" y="4040"/>
                      <a:pt x="8715" y="2253"/>
                    </a:cubicBezTo>
                    <a:cubicBezTo>
                      <a:pt x="7346" y="860"/>
                      <a:pt x="5247" y="0"/>
                      <a:pt x="3481" y="0"/>
                    </a:cubicBezTo>
                    <a:close/>
                  </a:path>
                </a:pathLst>
              </a:custGeom>
              <a:solidFill>
                <a:schemeClr val="lt1"/>
              </a:solidFill>
              <a:ln>
                <a:noFill/>
              </a:ln>
            </p:spPr>
            <p:txBody>
              <a:bodyPr spcFirstLastPara="1" wrap="square" lIns="91425" tIns="91425" rIns="91425" bIns="91425" anchor="ctr" anchorCtr="0">
                <a:noAutofit/>
              </a:bodyPr>
              <a:lstStyle/>
              <a:p>
                <a:pPr marL="0" lvl="0" indent="0" algn="r" rtl="1">
                  <a:spcBef>
                    <a:spcPts val="0"/>
                  </a:spcBef>
                  <a:spcAft>
                    <a:spcPts val="0"/>
                  </a:spcAft>
                  <a:buNone/>
                </a:pPr>
                <a:endParaRPr/>
              </a:p>
            </p:txBody>
          </p:sp>
          <p:sp>
            <p:nvSpPr>
              <p:cNvPr id="792" name="Google Shape;792;p43"/>
              <p:cNvSpPr/>
              <p:nvPr/>
            </p:nvSpPr>
            <p:spPr>
              <a:xfrm>
                <a:off x="4593125" y="4226550"/>
                <a:ext cx="13350" cy="8775"/>
              </a:xfrm>
              <a:custGeom>
                <a:avLst/>
                <a:gdLst/>
                <a:ahLst/>
                <a:cxnLst/>
                <a:rect l="l" t="t" r="r" b="b"/>
                <a:pathLst>
                  <a:path w="534" h="351" extrusionOk="0">
                    <a:moveTo>
                      <a:pt x="190" y="0"/>
                    </a:moveTo>
                    <a:cubicBezTo>
                      <a:pt x="161" y="0"/>
                      <a:pt x="133" y="4"/>
                      <a:pt x="110" y="12"/>
                    </a:cubicBezTo>
                    <a:cubicBezTo>
                      <a:pt x="0" y="43"/>
                      <a:pt x="0" y="153"/>
                      <a:pt x="94" y="231"/>
                    </a:cubicBezTo>
                    <a:cubicBezTo>
                      <a:pt x="169" y="306"/>
                      <a:pt x="272" y="351"/>
                      <a:pt x="367" y="351"/>
                    </a:cubicBezTo>
                    <a:cubicBezTo>
                      <a:pt x="392" y="351"/>
                      <a:pt x="416" y="348"/>
                      <a:pt x="439" y="341"/>
                    </a:cubicBezTo>
                    <a:cubicBezTo>
                      <a:pt x="533" y="310"/>
                      <a:pt x="533" y="200"/>
                      <a:pt x="439" y="106"/>
                    </a:cubicBezTo>
                    <a:cubicBezTo>
                      <a:pt x="380" y="35"/>
                      <a:pt x="277" y="0"/>
                      <a:pt x="190" y="0"/>
                    </a:cubicBezTo>
                    <a:close/>
                  </a:path>
                </a:pathLst>
              </a:custGeom>
              <a:solidFill>
                <a:schemeClr val="lt1"/>
              </a:solidFill>
              <a:ln>
                <a:noFill/>
              </a:ln>
            </p:spPr>
            <p:txBody>
              <a:bodyPr spcFirstLastPara="1" wrap="square" lIns="91425" tIns="91425" rIns="91425" bIns="91425" anchor="ctr" anchorCtr="0">
                <a:noAutofit/>
              </a:bodyPr>
              <a:lstStyle/>
              <a:p>
                <a:pPr marL="0" lvl="0" indent="0" algn="r" rtl="1">
                  <a:spcBef>
                    <a:spcPts val="0"/>
                  </a:spcBef>
                  <a:spcAft>
                    <a:spcPts val="0"/>
                  </a:spcAft>
                  <a:buNone/>
                </a:pPr>
                <a:endParaRPr/>
              </a:p>
            </p:txBody>
          </p:sp>
          <p:sp>
            <p:nvSpPr>
              <p:cNvPr id="793" name="Google Shape;793;p43"/>
              <p:cNvSpPr/>
              <p:nvPr/>
            </p:nvSpPr>
            <p:spPr>
              <a:xfrm>
                <a:off x="4975950" y="3093850"/>
                <a:ext cx="241425" cy="160750"/>
              </a:xfrm>
              <a:custGeom>
                <a:avLst/>
                <a:gdLst/>
                <a:ahLst/>
                <a:cxnLst/>
                <a:rect l="l" t="t" r="r" b="b"/>
                <a:pathLst>
                  <a:path w="9657" h="6430" extrusionOk="0">
                    <a:moveTo>
                      <a:pt x="3374" y="233"/>
                    </a:moveTo>
                    <a:cubicBezTo>
                      <a:pt x="4858" y="233"/>
                      <a:pt x="6615" y="949"/>
                      <a:pt x="7775" y="2121"/>
                    </a:cubicBezTo>
                    <a:cubicBezTo>
                      <a:pt x="9264" y="3626"/>
                      <a:pt x="9170" y="5335"/>
                      <a:pt x="7556" y="5915"/>
                    </a:cubicBezTo>
                    <a:cubicBezTo>
                      <a:pt x="7187" y="6047"/>
                      <a:pt x="6771" y="6110"/>
                      <a:pt x="6331" y="6110"/>
                    </a:cubicBezTo>
                    <a:cubicBezTo>
                      <a:pt x="4847" y="6110"/>
                      <a:pt x="3089" y="5395"/>
                      <a:pt x="1929" y="4222"/>
                    </a:cubicBezTo>
                    <a:cubicBezTo>
                      <a:pt x="440" y="2701"/>
                      <a:pt x="534" y="1009"/>
                      <a:pt x="2148" y="429"/>
                    </a:cubicBezTo>
                    <a:cubicBezTo>
                      <a:pt x="2518" y="296"/>
                      <a:pt x="2934" y="233"/>
                      <a:pt x="3374" y="233"/>
                    </a:cubicBezTo>
                    <a:close/>
                    <a:moveTo>
                      <a:pt x="3194" y="0"/>
                    </a:moveTo>
                    <a:cubicBezTo>
                      <a:pt x="2718" y="0"/>
                      <a:pt x="2267" y="67"/>
                      <a:pt x="1866" y="209"/>
                    </a:cubicBezTo>
                    <a:cubicBezTo>
                      <a:pt x="111" y="852"/>
                      <a:pt x="1" y="2701"/>
                      <a:pt x="1647" y="4363"/>
                    </a:cubicBezTo>
                    <a:cubicBezTo>
                      <a:pt x="2903" y="5643"/>
                      <a:pt x="4819" y="6430"/>
                      <a:pt x="6443" y="6430"/>
                    </a:cubicBezTo>
                    <a:cubicBezTo>
                      <a:pt x="6927" y="6430"/>
                      <a:pt x="7384" y="6360"/>
                      <a:pt x="7791" y="6212"/>
                    </a:cubicBezTo>
                    <a:cubicBezTo>
                      <a:pt x="9547" y="5570"/>
                      <a:pt x="9656" y="3720"/>
                      <a:pt x="8026" y="2059"/>
                    </a:cubicBezTo>
                    <a:cubicBezTo>
                      <a:pt x="6753" y="786"/>
                      <a:pt x="4823" y="0"/>
                      <a:pt x="3194" y="0"/>
                    </a:cubicBezTo>
                    <a:close/>
                  </a:path>
                </a:pathLst>
              </a:custGeom>
              <a:solidFill>
                <a:schemeClr val="lt1"/>
              </a:solidFill>
              <a:ln>
                <a:noFill/>
              </a:ln>
            </p:spPr>
            <p:txBody>
              <a:bodyPr spcFirstLastPara="1" wrap="square" lIns="91425" tIns="91425" rIns="91425" bIns="91425" anchor="ctr" anchorCtr="0">
                <a:noAutofit/>
              </a:bodyPr>
              <a:lstStyle/>
              <a:p>
                <a:pPr marL="0" lvl="0" indent="0" algn="r" rtl="1">
                  <a:spcBef>
                    <a:spcPts val="0"/>
                  </a:spcBef>
                  <a:spcAft>
                    <a:spcPts val="0"/>
                  </a:spcAft>
                  <a:buNone/>
                </a:pPr>
                <a:endParaRPr/>
              </a:p>
            </p:txBody>
          </p:sp>
          <p:sp>
            <p:nvSpPr>
              <p:cNvPr id="794" name="Google Shape;794;p43"/>
              <p:cNvSpPr/>
              <p:nvPr/>
            </p:nvSpPr>
            <p:spPr>
              <a:xfrm>
                <a:off x="4848225" y="3035050"/>
                <a:ext cx="478075" cy="318675"/>
              </a:xfrm>
              <a:custGeom>
                <a:avLst/>
                <a:gdLst/>
                <a:ahLst/>
                <a:cxnLst/>
                <a:rect l="l" t="t" r="r" b="b"/>
                <a:pathLst>
                  <a:path w="19123" h="12747" extrusionOk="0">
                    <a:moveTo>
                      <a:pt x="6504" y="166"/>
                    </a:moveTo>
                    <a:cubicBezTo>
                      <a:pt x="9599" y="166"/>
                      <a:pt x="13277" y="1664"/>
                      <a:pt x="15674" y="4097"/>
                    </a:cubicBezTo>
                    <a:cubicBezTo>
                      <a:pt x="18778" y="7248"/>
                      <a:pt x="18590" y="10790"/>
                      <a:pt x="15236" y="11997"/>
                    </a:cubicBezTo>
                    <a:cubicBezTo>
                      <a:pt x="14469" y="12273"/>
                      <a:pt x="13603" y="12404"/>
                      <a:pt x="12686" y="12404"/>
                    </a:cubicBezTo>
                    <a:cubicBezTo>
                      <a:pt x="9593" y="12404"/>
                      <a:pt x="5921" y="10913"/>
                      <a:pt x="3527" y="8470"/>
                    </a:cubicBezTo>
                    <a:cubicBezTo>
                      <a:pt x="423" y="5320"/>
                      <a:pt x="611" y="1793"/>
                      <a:pt x="3966" y="571"/>
                    </a:cubicBezTo>
                    <a:cubicBezTo>
                      <a:pt x="4729" y="296"/>
                      <a:pt x="5591" y="166"/>
                      <a:pt x="6504" y="166"/>
                    </a:cubicBezTo>
                    <a:close/>
                    <a:moveTo>
                      <a:pt x="6361" y="1"/>
                    </a:moveTo>
                    <a:cubicBezTo>
                      <a:pt x="5404" y="1"/>
                      <a:pt x="4500" y="139"/>
                      <a:pt x="3699" y="430"/>
                    </a:cubicBezTo>
                    <a:cubicBezTo>
                      <a:pt x="204" y="1683"/>
                      <a:pt x="0" y="5367"/>
                      <a:pt x="3229" y="8659"/>
                    </a:cubicBezTo>
                    <a:cubicBezTo>
                      <a:pt x="5735" y="11189"/>
                      <a:pt x="9560" y="12747"/>
                      <a:pt x="12782" y="12747"/>
                    </a:cubicBezTo>
                    <a:cubicBezTo>
                      <a:pt x="13731" y="12747"/>
                      <a:pt x="14628" y="12612"/>
                      <a:pt x="15424" y="12326"/>
                    </a:cubicBezTo>
                    <a:cubicBezTo>
                      <a:pt x="18919" y="11057"/>
                      <a:pt x="19123" y="7373"/>
                      <a:pt x="15894" y="4097"/>
                    </a:cubicBezTo>
                    <a:cubicBezTo>
                      <a:pt x="13393" y="1560"/>
                      <a:pt x="9579" y="1"/>
                      <a:pt x="6361" y="1"/>
                    </a:cubicBezTo>
                    <a:close/>
                  </a:path>
                </a:pathLst>
              </a:custGeom>
              <a:solidFill>
                <a:schemeClr val="lt1"/>
              </a:solidFill>
              <a:ln>
                <a:noFill/>
              </a:ln>
            </p:spPr>
            <p:txBody>
              <a:bodyPr spcFirstLastPara="1" wrap="square" lIns="91425" tIns="91425" rIns="91425" bIns="91425" anchor="ctr" anchorCtr="0">
                <a:noAutofit/>
              </a:bodyPr>
              <a:lstStyle/>
              <a:p>
                <a:pPr marL="0" lvl="0" indent="0" algn="r" rtl="1">
                  <a:spcBef>
                    <a:spcPts val="0"/>
                  </a:spcBef>
                  <a:spcAft>
                    <a:spcPts val="0"/>
                  </a:spcAft>
                  <a:buNone/>
                </a:pPr>
                <a:endParaRPr/>
              </a:p>
            </p:txBody>
          </p:sp>
          <p:sp>
            <p:nvSpPr>
              <p:cNvPr id="795" name="Google Shape;795;p43"/>
              <p:cNvSpPr/>
              <p:nvPr/>
            </p:nvSpPr>
            <p:spPr>
              <a:xfrm>
                <a:off x="4722425" y="2993725"/>
                <a:ext cx="699500" cy="465825"/>
              </a:xfrm>
              <a:custGeom>
                <a:avLst/>
                <a:gdLst/>
                <a:ahLst/>
                <a:cxnLst/>
                <a:rect l="l" t="t" r="r" b="b"/>
                <a:pathLst>
                  <a:path w="27980" h="18633" extrusionOk="0">
                    <a:moveTo>
                      <a:pt x="9471" y="110"/>
                    </a:moveTo>
                    <a:cubicBezTo>
                      <a:pt x="14062" y="110"/>
                      <a:pt x="19505" y="2326"/>
                      <a:pt x="23058" y="5938"/>
                    </a:cubicBezTo>
                    <a:cubicBezTo>
                      <a:pt x="27682" y="10625"/>
                      <a:pt x="27384" y="15876"/>
                      <a:pt x="22399" y="17663"/>
                    </a:cubicBezTo>
                    <a:cubicBezTo>
                      <a:pt x="21261" y="18076"/>
                      <a:pt x="19974" y="18272"/>
                      <a:pt x="18611" y="18272"/>
                    </a:cubicBezTo>
                    <a:cubicBezTo>
                      <a:pt x="14028" y="18272"/>
                      <a:pt x="8584" y="16056"/>
                      <a:pt x="5032" y="12443"/>
                    </a:cubicBezTo>
                    <a:cubicBezTo>
                      <a:pt x="408" y="7757"/>
                      <a:pt x="706" y="2506"/>
                      <a:pt x="5675" y="719"/>
                    </a:cubicBezTo>
                    <a:cubicBezTo>
                      <a:pt x="6817" y="306"/>
                      <a:pt x="8106" y="110"/>
                      <a:pt x="9471" y="110"/>
                    </a:cubicBezTo>
                    <a:close/>
                    <a:moveTo>
                      <a:pt x="9297" y="0"/>
                    </a:moveTo>
                    <a:cubicBezTo>
                      <a:pt x="7899" y="0"/>
                      <a:pt x="6579" y="201"/>
                      <a:pt x="5408" y="625"/>
                    </a:cubicBezTo>
                    <a:cubicBezTo>
                      <a:pt x="298" y="2459"/>
                      <a:pt x="1" y="7851"/>
                      <a:pt x="4734" y="12647"/>
                    </a:cubicBezTo>
                    <a:cubicBezTo>
                      <a:pt x="8384" y="16357"/>
                      <a:pt x="13962" y="18632"/>
                      <a:pt x="18674" y="18632"/>
                    </a:cubicBezTo>
                    <a:cubicBezTo>
                      <a:pt x="20074" y="18632"/>
                      <a:pt x="21398" y="18431"/>
                      <a:pt x="22572" y="18008"/>
                    </a:cubicBezTo>
                    <a:cubicBezTo>
                      <a:pt x="27682" y="16174"/>
                      <a:pt x="27979" y="10782"/>
                      <a:pt x="23246" y="5985"/>
                    </a:cubicBezTo>
                    <a:cubicBezTo>
                      <a:pt x="19584" y="2276"/>
                      <a:pt x="14003" y="0"/>
                      <a:pt x="9297" y="0"/>
                    </a:cubicBezTo>
                    <a:close/>
                  </a:path>
                </a:pathLst>
              </a:custGeom>
              <a:solidFill>
                <a:schemeClr val="lt1"/>
              </a:solidFill>
              <a:ln>
                <a:noFill/>
              </a:ln>
            </p:spPr>
            <p:txBody>
              <a:bodyPr spcFirstLastPara="1" wrap="square" lIns="91425" tIns="91425" rIns="91425" bIns="91425" anchor="ctr" anchorCtr="0">
                <a:noAutofit/>
              </a:bodyPr>
              <a:lstStyle/>
              <a:p>
                <a:pPr marL="0" lvl="0" indent="0" algn="r" rtl="1">
                  <a:spcBef>
                    <a:spcPts val="0"/>
                  </a:spcBef>
                  <a:spcAft>
                    <a:spcPts val="0"/>
                  </a:spcAft>
                  <a:buNone/>
                </a:pPr>
                <a:endParaRPr/>
              </a:p>
            </p:txBody>
          </p:sp>
          <p:sp>
            <p:nvSpPr>
              <p:cNvPr id="796" name="Google Shape;796;p43"/>
              <p:cNvSpPr/>
              <p:nvPr/>
            </p:nvSpPr>
            <p:spPr>
              <a:xfrm>
                <a:off x="4600950" y="2969625"/>
                <a:ext cx="901700" cy="600550"/>
              </a:xfrm>
              <a:custGeom>
                <a:avLst/>
                <a:gdLst/>
                <a:ahLst/>
                <a:cxnLst/>
                <a:rect l="l" t="t" r="r" b="b"/>
                <a:pathLst>
                  <a:path w="36068" h="24022" extrusionOk="0">
                    <a:moveTo>
                      <a:pt x="12158" y="50"/>
                    </a:moveTo>
                    <a:cubicBezTo>
                      <a:pt x="18122" y="50"/>
                      <a:pt x="25198" y="2932"/>
                      <a:pt x="29829" y="7623"/>
                    </a:cubicBezTo>
                    <a:cubicBezTo>
                      <a:pt x="35816" y="13705"/>
                      <a:pt x="35440" y="20523"/>
                      <a:pt x="28967" y="22859"/>
                    </a:cubicBezTo>
                    <a:cubicBezTo>
                      <a:pt x="27487" y="23393"/>
                      <a:pt x="25818" y="23646"/>
                      <a:pt x="24051" y="23646"/>
                    </a:cubicBezTo>
                    <a:cubicBezTo>
                      <a:pt x="18087" y="23646"/>
                      <a:pt x="11015" y="20764"/>
                      <a:pt x="6396" y="16072"/>
                    </a:cubicBezTo>
                    <a:cubicBezTo>
                      <a:pt x="392" y="9990"/>
                      <a:pt x="769" y="3172"/>
                      <a:pt x="7242" y="836"/>
                    </a:cubicBezTo>
                    <a:cubicBezTo>
                      <a:pt x="8722" y="303"/>
                      <a:pt x="10391" y="50"/>
                      <a:pt x="12158" y="50"/>
                    </a:cubicBezTo>
                    <a:close/>
                    <a:moveTo>
                      <a:pt x="11991" y="0"/>
                    </a:moveTo>
                    <a:cubicBezTo>
                      <a:pt x="10187" y="0"/>
                      <a:pt x="8484" y="259"/>
                      <a:pt x="6976" y="805"/>
                    </a:cubicBezTo>
                    <a:cubicBezTo>
                      <a:pt x="377" y="3172"/>
                      <a:pt x="1" y="10116"/>
                      <a:pt x="6098" y="16307"/>
                    </a:cubicBezTo>
                    <a:cubicBezTo>
                      <a:pt x="10814" y="21083"/>
                      <a:pt x="18020" y="24022"/>
                      <a:pt x="24090" y="24022"/>
                    </a:cubicBezTo>
                    <a:cubicBezTo>
                      <a:pt x="25889" y="24022"/>
                      <a:pt x="27587" y="23764"/>
                      <a:pt x="29092" y="23219"/>
                    </a:cubicBezTo>
                    <a:cubicBezTo>
                      <a:pt x="35675" y="20853"/>
                      <a:pt x="36067" y="13893"/>
                      <a:pt x="29954" y="7702"/>
                    </a:cubicBezTo>
                    <a:cubicBezTo>
                      <a:pt x="25254" y="2929"/>
                      <a:pt x="18057" y="0"/>
                      <a:pt x="11991" y="0"/>
                    </a:cubicBezTo>
                    <a:close/>
                  </a:path>
                </a:pathLst>
              </a:custGeom>
              <a:solidFill>
                <a:schemeClr val="lt1"/>
              </a:solidFill>
              <a:ln>
                <a:noFill/>
              </a:ln>
            </p:spPr>
            <p:txBody>
              <a:bodyPr spcFirstLastPara="1" wrap="square" lIns="91425" tIns="91425" rIns="91425" bIns="91425" anchor="ctr" anchorCtr="0">
                <a:noAutofit/>
              </a:bodyPr>
              <a:lstStyle/>
              <a:p>
                <a:pPr marL="0" lvl="0" indent="0" algn="r" rtl="1">
                  <a:spcBef>
                    <a:spcPts val="0"/>
                  </a:spcBef>
                  <a:spcAft>
                    <a:spcPts val="0"/>
                  </a:spcAft>
                  <a:buNone/>
                </a:pPr>
                <a:endParaRPr/>
              </a:p>
            </p:txBody>
          </p:sp>
          <p:sp>
            <p:nvSpPr>
              <p:cNvPr id="797" name="Google Shape;797;p43"/>
              <p:cNvSpPr/>
              <p:nvPr/>
            </p:nvSpPr>
            <p:spPr>
              <a:xfrm>
                <a:off x="4669125" y="3232700"/>
                <a:ext cx="894650" cy="450375"/>
              </a:xfrm>
              <a:custGeom>
                <a:avLst/>
                <a:gdLst/>
                <a:ahLst/>
                <a:cxnLst/>
                <a:rect l="l" t="t" r="r" b="b"/>
                <a:pathLst>
                  <a:path w="35786" h="18015" extrusionOk="0">
                    <a:moveTo>
                      <a:pt x="30017" y="0"/>
                    </a:moveTo>
                    <a:lnTo>
                      <a:pt x="30306" y="360"/>
                    </a:lnTo>
                    <a:lnTo>
                      <a:pt x="30306" y="360"/>
                    </a:lnTo>
                    <a:cubicBezTo>
                      <a:pt x="30211" y="240"/>
                      <a:pt x="30115" y="120"/>
                      <a:pt x="30017" y="0"/>
                    </a:cubicBezTo>
                    <a:close/>
                    <a:moveTo>
                      <a:pt x="30306" y="360"/>
                    </a:moveTo>
                    <a:cubicBezTo>
                      <a:pt x="35594" y="7117"/>
                      <a:pt x="34562" y="14137"/>
                      <a:pt x="27478" y="16693"/>
                    </a:cubicBezTo>
                    <a:cubicBezTo>
                      <a:pt x="25698" y="17334"/>
                      <a:pt x="23690" y="17638"/>
                      <a:pt x="21564" y="17638"/>
                    </a:cubicBezTo>
                    <a:cubicBezTo>
                      <a:pt x="14382" y="17638"/>
                      <a:pt x="5858" y="14171"/>
                      <a:pt x="283" y="8511"/>
                    </a:cubicBezTo>
                    <a:cubicBezTo>
                      <a:pt x="189" y="8605"/>
                      <a:pt x="95" y="8684"/>
                      <a:pt x="1" y="8778"/>
                    </a:cubicBezTo>
                    <a:cubicBezTo>
                      <a:pt x="5648" y="14497"/>
                      <a:pt x="14288" y="18015"/>
                      <a:pt x="21570" y="18015"/>
                    </a:cubicBezTo>
                    <a:cubicBezTo>
                      <a:pt x="23728" y="18015"/>
                      <a:pt x="25766" y="17706"/>
                      <a:pt x="27572" y="17054"/>
                    </a:cubicBezTo>
                    <a:cubicBezTo>
                      <a:pt x="34735" y="14468"/>
                      <a:pt x="35785" y="7383"/>
                      <a:pt x="30456" y="549"/>
                    </a:cubicBezTo>
                    <a:lnTo>
                      <a:pt x="30306" y="360"/>
                    </a:lnTo>
                    <a:close/>
                  </a:path>
                </a:pathLst>
              </a:custGeom>
              <a:solidFill>
                <a:schemeClr val="lt1"/>
              </a:solidFill>
              <a:ln>
                <a:noFill/>
              </a:ln>
            </p:spPr>
            <p:txBody>
              <a:bodyPr spcFirstLastPara="1" wrap="square" lIns="91425" tIns="91425" rIns="91425" bIns="91425" anchor="ctr" anchorCtr="0">
                <a:noAutofit/>
              </a:bodyPr>
              <a:lstStyle/>
              <a:p>
                <a:pPr marL="0" lvl="0" indent="0" algn="r" rtl="1">
                  <a:spcBef>
                    <a:spcPts val="0"/>
                  </a:spcBef>
                  <a:spcAft>
                    <a:spcPts val="0"/>
                  </a:spcAft>
                  <a:buNone/>
                </a:pPr>
                <a:endParaRPr/>
              </a:p>
            </p:txBody>
          </p:sp>
          <p:sp>
            <p:nvSpPr>
              <p:cNvPr id="798" name="Google Shape;798;p43"/>
              <p:cNvSpPr/>
              <p:nvPr/>
            </p:nvSpPr>
            <p:spPr>
              <a:xfrm>
                <a:off x="4486150" y="2962700"/>
                <a:ext cx="360525" cy="489450"/>
              </a:xfrm>
              <a:custGeom>
                <a:avLst/>
                <a:gdLst/>
                <a:ahLst/>
                <a:cxnLst/>
                <a:rect l="l" t="t" r="r" b="b"/>
                <a:pathLst>
                  <a:path w="14421" h="19578" extrusionOk="0">
                    <a:moveTo>
                      <a:pt x="14420" y="1"/>
                    </a:moveTo>
                    <a:lnTo>
                      <a:pt x="14420" y="1"/>
                    </a:lnTo>
                    <a:cubicBezTo>
                      <a:pt x="14243" y="2"/>
                      <a:pt x="14066" y="5"/>
                      <a:pt x="13890" y="11"/>
                    </a:cubicBezTo>
                    <a:lnTo>
                      <a:pt x="13890" y="11"/>
                    </a:lnTo>
                    <a:lnTo>
                      <a:pt x="14420" y="1"/>
                    </a:lnTo>
                    <a:close/>
                    <a:moveTo>
                      <a:pt x="13890" y="11"/>
                    </a:moveTo>
                    <a:lnTo>
                      <a:pt x="13605" y="16"/>
                    </a:lnTo>
                    <a:cubicBezTo>
                      <a:pt x="11724" y="79"/>
                      <a:pt x="9953" y="392"/>
                      <a:pt x="8354" y="972"/>
                    </a:cubicBezTo>
                    <a:cubicBezTo>
                      <a:pt x="455" y="3825"/>
                      <a:pt x="0" y="12148"/>
                      <a:pt x="7320" y="19578"/>
                    </a:cubicBezTo>
                    <a:cubicBezTo>
                      <a:pt x="7414" y="19484"/>
                      <a:pt x="7508" y="19405"/>
                      <a:pt x="7602" y="19311"/>
                    </a:cubicBezTo>
                    <a:cubicBezTo>
                      <a:pt x="361" y="11991"/>
                      <a:pt x="831" y="3762"/>
                      <a:pt x="8621" y="957"/>
                    </a:cubicBezTo>
                    <a:cubicBezTo>
                      <a:pt x="10227" y="369"/>
                      <a:pt x="12003" y="70"/>
                      <a:pt x="13890" y="11"/>
                    </a:cubicBezTo>
                    <a:close/>
                  </a:path>
                </a:pathLst>
              </a:custGeom>
              <a:solidFill>
                <a:schemeClr val="lt1"/>
              </a:solidFill>
              <a:ln>
                <a:noFill/>
              </a:ln>
            </p:spPr>
            <p:txBody>
              <a:bodyPr spcFirstLastPara="1" wrap="square" lIns="91425" tIns="91425" rIns="91425" bIns="91425" anchor="ctr" anchorCtr="0">
                <a:noAutofit/>
              </a:bodyPr>
              <a:lstStyle/>
              <a:p>
                <a:pPr marL="0" lvl="0" indent="0" algn="r" rtl="1">
                  <a:spcBef>
                    <a:spcPts val="0"/>
                  </a:spcBef>
                  <a:spcAft>
                    <a:spcPts val="0"/>
                  </a:spcAft>
                  <a:buNone/>
                </a:pPr>
                <a:endParaRPr/>
              </a:p>
            </p:txBody>
          </p:sp>
          <p:sp>
            <p:nvSpPr>
              <p:cNvPr id="799" name="Google Shape;799;p43"/>
              <p:cNvSpPr/>
              <p:nvPr/>
            </p:nvSpPr>
            <p:spPr>
              <a:xfrm>
                <a:off x="4589200" y="3398050"/>
                <a:ext cx="1003575" cy="398400"/>
              </a:xfrm>
              <a:custGeom>
                <a:avLst/>
                <a:gdLst/>
                <a:ahLst/>
                <a:cxnLst/>
                <a:rect l="l" t="t" r="r" b="b"/>
                <a:pathLst>
                  <a:path w="40143" h="15936" extrusionOk="0">
                    <a:moveTo>
                      <a:pt x="37290" y="1"/>
                    </a:moveTo>
                    <a:lnTo>
                      <a:pt x="37374" y="193"/>
                    </a:lnTo>
                    <a:lnTo>
                      <a:pt x="37374" y="193"/>
                    </a:lnTo>
                    <a:cubicBezTo>
                      <a:pt x="37346" y="129"/>
                      <a:pt x="37318" y="65"/>
                      <a:pt x="37290" y="1"/>
                    </a:cubicBezTo>
                    <a:close/>
                    <a:moveTo>
                      <a:pt x="37374" y="193"/>
                    </a:moveTo>
                    <a:lnTo>
                      <a:pt x="37374" y="193"/>
                    </a:lnTo>
                    <a:cubicBezTo>
                      <a:pt x="40038" y="6389"/>
                      <a:pt x="38005" y="12110"/>
                      <a:pt x="31443" y="14468"/>
                    </a:cubicBezTo>
                    <a:cubicBezTo>
                      <a:pt x="29400" y="15206"/>
                      <a:pt x="27094" y="15556"/>
                      <a:pt x="24653" y="15556"/>
                    </a:cubicBezTo>
                    <a:cubicBezTo>
                      <a:pt x="16419" y="15556"/>
                      <a:pt x="6647" y="11575"/>
                      <a:pt x="251" y="5095"/>
                    </a:cubicBezTo>
                    <a:cubicBezTo>
                      <a:pt x="173" y="5189"/>
                      <a:pt x="79" y="5283"/>
                      <a:pt x="0" y="5377"/>
                    </a:cubicBezTo>
                    <a:cubicBezTo>
                      <a:pt x="6448" y="11921"/>
                      <a:pt x="16322" y="15936"/>
                      <a:pt x="24644" y="15936"/>
                    </a:cubicBezTo>
                    <a:cubicBezTo>
                      <a:pt x="27104" y="15936"/>
                      <a:pt x="29430" y="15585"/>
                      <a:pt x="31490" y="14844"/>
                    </a:cubicBezTo>
                    <a:cubicBezTo>
                      <a:pt x="38089" y="12462"/>
                      <a:pt x="40142" y="6725"/>
                      <a:pt x="37509" y="502"/>
                    </a:cubicBezTo>
                    <a:lnTo>
                      <a:pt x="37374" y="193"/>
                    </a:lnTo>
                    <a:close/>
                  </a:path>
                </a:pathLst>
              </a:custGeom>
              <a:solidFill>
                <a:schemeClr val="lt1"/>
              </a:solidFill>
              <a:ln>
                <a:noFill/>
              </a:ln>
            </p:spPr>
            <p:txBody>
              <a:bodyPr spcFirstLastPara="1" wrap="square" lIns="91425" tIns="91425" rIns="91425" bIns="91425" anchor="ctr" anchorCtr="0">
                <a:noAutofit/>
              </a:bodyPr>
              <a:lstStyle/>
              <a:p>
                <a:pPr marL="0" lvl="0" indent="0" algn="r" rtl="1">
                  <a:spcBef>
                    <a:spcPts val="0"/>
                  </a:spcBef>
                  <a:spcAft>
                    <a:spcPts val="0"/>
                  </a:spcAft>
                  <a:buNone/>
                </a:pPr>
                <a:endParaRPr/>
              </a:p>
            </p:txBody>
          </p:sp>
          <p:sp>
            <p:nvSpPr>
              <p:cNvPr id="800" name="Google Shape;800;p43"/>
              <p:cNvSpPr/>
              <p:nvPr/>
            </p:nvSpPr>
            <p:spPr>
              <a:xfrm>
                <a:off x="4379950" y="2989350"/>
                <a:ext cx="275900" cy="543150"/>
              </a:xfrm>
              <a:custGeom>
                <a:avLst/>
                <a:gdLst/>
                <a:ahLst/>
                <a:cxnLst/>
                <a:rect l="l" t="t" r="r" b="b"/>
                <a:pathLst>
                  <a:path w="11036" h="21726" extrusionOk="0">
                    <a:moveTo>
                      <a:pt x="11035" y="0"/>
                    </a:moveTo>
                    <a:cubicBezTo>
                      <a:pt x="10934" y="27"/>
                      <a:pt x="10834" y="55"/>
                      <a:pt x="10735" y="84"/>
                    </a:cubicBezTo>
                    <a:lnTo>
                      <a:pt x="10735" y="84"/>
                    </a:lnTo>
                    <a:lnTo>
                      <a:pt x="11035" y="0"/>
                    </a:lnTo>
                    <a:close/>
                    <a:moveTo>
                      <a:pt x="10735" y="84"/>
                    </a:moveTo>
                    <a:lnTo>
                      <a:pt x="10471" y="157"/>
                    </a:lnTo>
                    <a:cubicBezTo>
                      <a:pt x="10157" y="251"/>
                      <a:pt x="9859" y="361"/>
                      <a:pt x="9562" y="471"/>
                    </a:cubicBezTo>
                    <a:cubicBezTo>
                      <a:pt x="533" y="3715"/>
                      <a:pt x="0" y="13230"/>
                      <a:pt x="8370" y="21725"/>
                    </a:cubicBezTo>
                    <a:cubicBezTo>
                      <a:pt x="8449" y="21631"/>
                      <a:pt x="8543" y="21537"/>
                      <a:pt x="8621" y="21443"/>
                    </a:cubicBezTo>
                    <a:cubicBezTo>
                      <a:pt x="329" y="13041"/>
                      <a:pt x="862" y="3621"/>
                      <a:pt x="9797" y="392"/>
                    </a:cubicBezTo>
                    <a:cubicBezTo>
                      <a:pt x="10107" y="285"/>
                      <a:pt x="10417" y="177"/>
                      <a:pt x="10735" y="84"/>
                    </a:cubicBezTo>
                    <a:close/>
                  </a:path>
                </a:pathLst>
              </a:custGeom>
              <a:solidFill>
                <a:schemeClr val="lt1"/>
              </a:solidFill>
              <a:ln>
                <a:noFill/>
              </a:ln>
            </p:spPr>
            <p:txBody>
              <a:bodyPr spcFirstLastPara="1" wrap="square" lIns="91425" tIns="91425" rIns="91425" bIns="91425" anchor="ctr" anchorCtr="0">
                <a:noAutofit/>
              </a:bodyPr>
              <a:lstStyle/>
              <a:p>
                <a:pPr marL="0" lvl="0" indent="0" algn="r" rtl="1">
                  <a:spcBef>
                    <a:spcPts val="0"/>
                  </a:spcBef>
                  <a:spcAft>
                    <a:spcPts val="0"/>
                  </a:spcAft>
                  <a:buNone/>
                </a:pPr>
                <a:endParaRPr/>
              </a:p>
            </p:txBody>
          </p:sp>
          <p:sp>
            <p:nvSpPr>
              <p:cNvPr id="801" name="Google Shape;801;p43"/>
              <p:cNvSpPr/>
              <p:nvPr/>
            </p:nvSpPr>
            <p:spPr>
              <a:xfrm>
                <a:off x="4514750" y="3553225"/>
                <a:ext cx="1083900" cy="354725"/>
              </a:xfrm>
              <a:custGeom>
                <a:avLst/>
                <a:gdLst/>
                <a:ahLst/>
                <a:cxnLst/>
                <a:rect l="l" t="t" r="r" b="b"/>
                <a:pathLst>
                  <a:path w="43356" h="14189" extrusionOk="0">
                    <a:moveTo>
                      <a:pt x="42243" y="1"/>
                    </a:moveTo>
                    <a:lnTo>
                      <a:pt x="42318" y="401"/>
                    </a:lnTo>
                    <a:lnTo>
                      <a:pt x="42318" y="401"/>
                    </a:lnTo>
                    <a:cubicBezTo>
                      <a:pt x="42295" y="268"/>
                      <a:pt x="42270" y="135"/>
                      <a:pt x="42243" y="1"/>
                    </a:cubicBezTo>
                    <a:close/>
                    <a:moveTo>
                      <a:pt x="42318" y="401"/>
                    </a:moveTo>
                    <a:lnTo>
                      <a:pt x="42318" y="401"/>
                    </a:lnTo>
                    <a:cubicBezTo>
                      <a:pt x="43246" y="5797"/>
                      <a:pt x="40669" y="10462"/>
                      <a:pt x="34688" y="12619"/>
                    </a:cubicBezTo>
                    <a:cubicBezTo>
                      <a:pt x="32433" y="13431"/>
                      <a:pt x="29889" y="13816"/>
                      <a:pt x="27196" y="13816"/>
                    </a:cubicBezTo>
                    <a:cubicBezTo>
                      <a:pt x="18096" y="13816"/>
                      <a:pt x="7299" y="9418"/>
                      <a:pt x="235" y="2258"/>
                    </a:cubicBezTo>
                    <a:cubicBezTo>
                      <a:pt x="157" y="2352"/>
                      <a:pt x="79" y="2446"/>
                      <a:pt x="0" y="2540"/>
                    </a:cubicBezTo>
                    <a:cubicBezTo>
                      <a:pt x="7110" y="9759"/>
                      <a:pt x="17979" y="14188"/>
                      <a:pt x="27139" y="14188"/>
                    </a:cubicBezTo>
                    <a:cubicBezTo>
                      <a:pt x="29852" y="14188"/>
                      <a:pt x="32416" y="13800"/>
                      <a:pt x="34688" y="12979"/>
                    </a:cubicBezTo>
                    <a:cubicBezTo>
                      <a:pt x="40769" y="10785"/>
                      <a:pt x="43355" y="6020"/>
                      <a:pt x="42337" y="502"/>
                    </a:cubicBezTo>
                    <a:lnTo>
                      <a:pt x="42318" y="401"/>
                    </a:lnTo>
                    <a:close/>
                  </a:path>
                </a:pathLst>
              </a:custGeom>
              <a:solidFill>
                <a:schemeClr val="lt1"/>
              </a:solidFill>
              <a:ln>
                <a:noFill/>
              </a:ln>
            </p:spPr>
            <p:txBody>
              <a:bodyPr spcFirstLastPara="1" wrap="square" lIns="91425" tIns="91425" rIns="91425" bIns="91425" anchor="ctr" anchorCtr="0">
                <a:noAutofit/>
              </a:bodyPr>
              <a:lstStyle/>
              <a:p>
                <a:pPr marL="0" lvl="0" indent="0" algn="r" rtl="1">
                  <a:spcBef>
                    <a:spcPts val="0"/>
                  </a:spcBef>
                  <a:spcAft>
                    <a:spcPts val="0"/>
                  </a:spcAft>
                  <a:buNone/>
                </a:pPr>
                <a:endParaRPr/>
              </a:p>
            </p:txBody>
          </p:sp>
          <p:sp>
            <p:nvSpPr>
              <p:cNvPr id="802" name="Google Shape;802;p43"/>
              <p:cNvSpPr/>
              <p:nvPr/>
            </p:nvSpPr>
            <p:spPr>
              <a:xfrm>
                <a:off x="4298450" y="3051650"/>
                <a:ext cx="222200" cy="565075"/>
              </a:xfrm>
              <a:custGeom>
                <a:avLst/>
                <a:gdLst/>
                <a:ahLst/>
                <a:cxnLst/>
                <a:rect l="l" t="t" r="r" b="b"/>
                <a:pathLst>
                  <a:path w="8888" h="22603" extrusionOk="0">
                    <a:moveTo>
                      <a:pt x="8104" y="1"/>
                    </a:moveTo>
                    <a:lnTo>
                      <a:pt x="7633" y="251"/>
                    </a:lnTo>
                    <a:cubicBezTo>
                      <a:pt x="0" y="4562"/>
                      <a:pt x="219" y="14061"/>
                      <a:pt x="8652" y="22603"/>
                    </a:cubicBezTo>
                    <a:cubicBezTo>
                      <a:pt x="8731" y="22509"/>
                      <a:pt x="8809" y="22415"/>
                      <a:pt x="8887" y="22321"/>
                    </a:cubicBezTo>
                    <a:cubicBezTo>
                      <a:pt x="439" y="13747"/>
                      <a:pt x="282" y="4201"/>
                      <a:pt x="8104" y="1"/>
                    </a:cubicBezTo>
                    <a:close/>
                  </a:path>
                </a:pathLst>
              </a:custGeom>
              <a:solidFill>
                <a:schemeClr val="lt1"/>
              </a:solidFill>
              <a:ln>
                <a:noFill/>
              </a:ln>
            </p:spPr>
            <p:txBody>
              <a:bodyPr spcFirstLastPara="1" wrap="square" lIns="91425" tIns="91425" rIns="91425" bIns="91425" anchor="ctr" anchorCtr="0">
                <a:noAutofit/>
              </a:bodyPr>
              <a:lstStyle/>
              <a:p>
                <a:pPr marL="0" lvl="0" indent="0" algn="r" rtl="1">
                  <a:spcBef>
                    <a:spcPts val="0"/>
                  </a:spcBef>
                  <a:spcAft>
                    <a:spcPts val="0"/>
                  </a:spcAft>
                  <a:buNone/>
                </a:pPr>
                <a:endParaRPr/>
              </a:p>
            </p:txBody>
          </p:sp>
          <p:sp>
            <p:nvSpPr>
              <p:cNvPr id="803" name="Google Shape;803;p43"/>
              <p:cNvSpPr/>
              <p:nvPr/>
            </p:nvSpPr>
            <p:spPr>
              <a:xfrm>
                <a:off x="4448125" y="3697050"/>
                <a:ext cx="1136800" cy="318250"/>
              </a:xfrm>
              <a:custGeom>
                <a:avLst/>
                <a:gdLst/>
                <a:ahLst/>
                <a:cxnLst/>
                <a:rect l="l" t="t" r="r" b="b"/>
                <a:pathLst>
                  <a:path w="45472" h="12730" extrusionOk="0">
                    <a:moveTo>
                      <a:pt x="204" y="0"/>
                    </a:moveTo>
                    <a:cubicBezTo>
                      <a:pt x="126" y="94"/>
                      <a:pt x="63" y="188"/>
                      <a:pt x="1" y="298"/>
                    </a:cubicBezTo>
                    <a:cubicBezTo>
                      <a:pt x="7596" y="8003"/>
                      <a:pt x="19215" y="12730"/>
                      <a:pt x="29007" y="12730"/>
                    </a:cubicBezTo>
                    <a:cubicBezTo>
                      <a:pt x="31905" y="12730"/>
                      <a:pt x="34644" y="12316"/>
                      <a:pt x="37070" y="11442"/>
                    </a:cubicBezTo>
                    <a:cubicBezTo>
                      <a:pt x="42525" y="9468"/>
                      <a:pt x="45331" y="5580"/>
                      <a:pt x="45472" y="894"/>
                    </a:cubicBezTo>
                    <a:lnTo>
                      <a:pt x="45472" y="392"/>
                    </a:lnTo>
                    <a:cubicBezTo>
                      <a:pt x="45425" y="5141"/>
                      <a:pt x="42619" y="9107"/>
                      <a:pt x="37117" y="11098"/>
                    </a:cubicBezTo>
                    <a:cubicBezTo>
                      <a:pt x="34702" y="11967"/>
                      <a:pt x="31978" y="12379"/>
                      <a:pt x="29094" y="12379"/>
                    </a:cubicBezTo>
                    <a:cubicBezTo>
                      <a:pt x="19344" y="12379"/>
                      <a:pt x="7777" y="7669"/>
                      <a:pt x="204" y="0"/>
                    </a:cubicBezTo>
                    <a:close/>
                  </a:path>
                </a:pathLst>
              </a:custGeom>
              <a:solidFill>
                <a:schemeClr val="lt1"/>
              </a:solidFill>
              <a:ln>
                <a:noFill/>
              </a:ln>
            </p:spPr>
            <p:txBody>
              <a:bodyPr spcFirstLastPara="1" wrap="square" lIns="91425" tIns="91425" rIns="91425" bIns="91425" anchor="ctr" anchorCtr="0">
                <a:noAutofit/>
              </a:bodyPr>
              <a:lstStyle/>
              <a:p>
                <a:pPr marL="0" lvl="0" indent="0" algn="r" rtl="1">
                  <a:spcBef>
                    <a:spcPts val="0"/>
                  </a:spcBef>
                  <a:spcAft>
                    <a:spcPts val="0"/>
                  </a:spcAft>
                  <a:buNone/>
                </a:pPr>
                <a:endParaRPr/>
              </a:p>
            </p:txBody>
          </p:sp>
          <p:sp>
            <p:nvSpPr>
              <p:cNvPr id="804" name="Google Shape;804;p43"/>
              <p:cNvSpPr/>
              <p:nvPr/>
            </p:nvSpPr>
            <p:spPr>
              <a:xfrm>
                <a:off x="4220075" y="3138250"/>
                <a:ext cx="233175" cy="566275"/>
              </a:xfrm>
              <a:custGeom>
                <a:avLst/>
                <a:gdLst/>
                <a:ahLst/>
                <a:cxnLst/>
                <a:rect l="l" t="t" r="r" b="b"/>
                <a:pathLst>
                  <a:path w="9327" h="22651" extrusionOk="0">
                    <a:moveTo>
                      <a:pt x="6176" y="1"/>
                    </a:moveTo>
                    <a:lnTo>
                      <a:pt x="5784" y="330"/>
                    </a:lnTo>
                    <a:cubicBezTo>
                      <a:pt x="0" y="5424"/>
                      <a:pt x="1035" y="14437"/>
                      <a:pt x="9123" y="22650"/>
                    </a:cubicBezTo>
                    <a:cubicBezTo>
                      <a:pt x="9185" y="22540"/>
                      <a:pt x="9248" y="22446"/>
                      <a:pt x="9326" y="22352"/>
                    </a:cubicBezTo>
                    <a:cubicBezTo>
                      <a:pt x="1191" y="14108"/>
                      <a:pt x="235" y="5032"/>
                      <a:pt x="6176" y="1"/>
                    </a:cubicBezTo>
                    <a:close/>
                  </a:path>
                </a:pathLst>
              </a:custGeom>
              <a:solidFill>
                <a:schemeClr val="lt1"/>
              </a:solidFill>
              <a:ln>
                <a:noFill/>
              </a:ln>
            </p:spPr>
            <p:txBody>
              <a:bodyPr spcFirstLastPara="1" wrap="square" lIns="91425" tIns="91425" rIns="91425" bIns="91425" anchor="ctr" anchorCtr="0">
                <a:noAutofit/>
              </a:bodyPr>
              <a:lstStyle/>
              <a:p>
                <a:pPr marL="0" lvl="0" indent="0" algn="r" rtl="1">
                  <a:spcBef>
                    <a:spcPts val="0"/>
                  </a:spcBef>
                  <a:spcAft>
                    <a:spcPts val="0"/>
                  </a:spcAft>
                  <a:buNone/>
                </a:pPr>
                <a:endParaRPr/>
              </a:p>
            </p:txBody>
          </p:sp>
          <p:sp>
            <p:nvSpPr>
              <p:cNvPr id="805" name="Google Shape;805;p43"/>
              <p:cNvSpPr/>
              <p:nvPr/>
            </p:nvSpPr>
            <p:spPr>
              <a:xfrm>
                <a:off x="4390125" y="3785600"/>
                <a:ext cx="1177575" cy="330950"/>
              </a:xfrm>
              <a:custGeom>
                <a:avLst/>
                <a:gdLst/>
                <a:ahLst/>
                <a:cxnLst/>
                <a:rect l="l" t="t" r="r" b="b"/>
                <a:pathLst>
                  <a:path w="47103" h="13238" extrusionOk="0">
                    <a:moveTo>
                      <a:pt x="47102" y="2853"/>
                    </a:moveTo>
                    <a:lnTo>
                      <a:pt x="47073" y="2984"/>
                    </a:lnTo>
                    <a:lnTo>
                      <a:pt x="47073" y="2984"/>
                    </a:lnTo>
                    <a:cubicBezTo>
                      <a:pt x="47083" y="2940"/>
                      <a:pt x="47093" y="2897"/>
                      <a:pt x="47102" y="2853"/>
                    </a:cubicBezTo>
                    <a:close/>
                    <a:moveTo>
                      <a:pt x="173" y="1"/>
                    </a:moveTo>
                    <a:cubicBezTo>
                      <a:pt x="126" y="110"/>
                      <a:pt x="64" y="204"/>
                      <a:pt x="1" y="298"/>
                    </a:cubicBezTo>
                    <a:cubicBezTo>
                      <a:pt x="7911" y="8317"/>
                      <a:pt x="20002" y="13238"/>
                      <a:pt x="30189" y="13238"/>
                    </a:cubicBezTo>
                    <a:cubicBezTo>
                      <a:pt x="33204" y="13238"/>
                      <a:pt x="36052" y="12807"/>
                      <a:pt x="38575" y="11897"/>
                    </a:cubicBezTo>
                    <a:cubicBezTo>
                      <a:pt x="43278" y="10205"/>
                      <a:pt x="46083" y="7117"/>
                      <a:pt x="46992" y="3339"/>
                    </a:cubicBezTo>
                    <a:lnTo>
                      <a:pt x="47073" y="2984"/>
                    </a:lnTo>
                    <a:lnTo>
                      <a:pt x="47073" y="2984"/>
                    </a:lnTo>
                    <a:cubicBezTo>
                      <a:pt x="46191" y="6780"/>
                      <a:pt x="43365" y="9879"/>
                      <a:pt x="38654" y="11568"/>
                    </a:cubicBezTo>
                    <a:cubicBezTo>
                      <a:pt x="36133" y="12479"/>
                      <a:pt x="33288" y="12911"/>
                      <a:pt x="30275" y="12911"/>
                    </a:cubicBezTo>
                    <a:cubicBezTo>
                      <a:pt x="20119" y="12911"/>
                      <a:pt x="8067" y="8003"/>
                      <a:pt x="173" y="1"/>
                    </a:cubicBezTo>
                    <a:close/>
                  </a:path>
                </a:pathLst>
              </a:custGeom>
              <a:solidFill>
                <a:schemeClr val="lt1"/>
              </a:solidFill>
              <a:ln>
                <a:noFill/>
              </a:ln>
            </p:spPr>
            <p:txBody>
              <a:bodyPr spcFirstLastPara="1" wrap="square" lIns="91425" tIns="91425" rIns="91425" bIns="91425" anchor="ctr" anchorCtr="0">
                <a:noAutofit/>
              </a:bodyPr>
              <a:lstStyle/>
              <a:p>
                <a:pPr marL="0" lvl="0" indent="0" algn="r" rtl="1">
                  <a:spcBef>
                    <a:spcPts val="0"/>
                  </a:spcBef>
                  <a:spcAft>
                    <a:spcPts val="0"/>
                  </a:spcAft>
                  <a:buNone/>
                </a:pPr>
                <a:endParaRPr/>
              </a:p>
            </p:txBody>
          </p:sp>
          <p:sp>
            <p:nvSpPr>
              <p:cNvPr id="806" name="Google Shape;806;p43"/>
              <p:cNvSpPr/>
              <p:nvPr/>
            </p:nvSpPr>
            <p:spPr>
              <a:xfrm>
                <a:off x="4160500" y="3246400"/>
                <a:ext cx="233975" cy="546675"/>
              </a:xfrm>
              <a:custGeom>
                <a:avLst/>
                <a:gdLst/>
                <a:ahLst/>
                <a:cxnLst/>
                <a:rect l="l" t="t" r="r" b="b"/>
                <a:pathLst>
                  <a:path w="9359" h="21867" extrusionOk="0">
                    <a:moveTo>
                      <a:pt x="4405" y="1"/>
                    </a:moveTo>
                    <a:lnTo>
                      <a:pt x="4405" y="1"/>
                    </a:lnTo>
                    <a:cubicBezTo>
                      <a:pt x="4380" y="33"/>
                      <a:pt x="4355" y="66"/>
                      <a:pt x="4330" y="98"/>
                    </a:cubicBezTo>
                    <a:lnTo>
                      <a:pt x="4330" y="98"/>
                    </a:lnTo>
                    <a:lnTo>
                      <a:pt x="4405" y="1"/>
                    </a:lnTo>
                    <a:close/>
                    <a:moveTo>
                      <a:pt x="4330" y="98"/>
                    </a:moveTo>
                    <a:lnTo>
                      <a:pt x="4092" y="408"/>
                    </a:lnTo>
                    <a:cubicBezTo>
                      <a:pt x="1" y="5863"/>
                      <a:pt x="1631" y="14217"/>
                      <a:pt x="9186" y="21866"/>
                    </a:cubicBezTo>
                    <a:cubicBezTo>
                      <a:pt x="9249" y="21772"/>
                      <a:pt x="9311" y="21678"/>
                      <a:pt x="9358" y="21569"/>
                    </a:cubicBezTo>
                    <a:cubicBezTo>
                      <a:pt x="1801" y="13903"/>
                      <a:pt x="192" y="5540"/>
                      <a:pt x="4330" y="98"/>
                    </a:cubicBezTo>
                    <a:close/>
                  </a:path>
                </a:pathLst>
              </a:custGeom>
              <a:solidFill>
                <a:schemeClr val="lt1"/>
              </a:solidFill>
              <a:ln>
                <a:noFill/>
              </a:ln>
            </p:spPr>
            <p:txBody>
              <a:bodyPr spcFirstLastPara="1" wrap="square" lIns="91425" tIns="91425" rIns="91425" bIns="91425" anchor="ctr" anchorCtr="0">
                <a:noAutofit/>
              </a:bodyPr>
              <a:lstStyle/>
              <a:p>
                <a:pPr marL="0" lvl="0" indent="0" algn="r" rtl="1">
                  <a:spcBef>
                    <a:spcPts val="0"/>
                  </a:spcBef>
                  <a:spcAft>
                    <a:spcPts val="0"/>
                  </a:spcAft>
                  <a:buNone/>
                </a:pPr>
                <a:endParaRPr/>
              </a:p>
            </p:txBody>
          </p:sp>
          <p:sp>
            <p:nvSpPr>
              <p:cNvPr id="807" name="Google Shape;807;p43"/>
              <p:cNvSpPr/>
              <p:nvPr/>
            </p:nvSpPr>
            <p:spPr>
              <a:xfrm>
                <a:off x="4343100" y="3874550"/>
                <a:ext cx="1177175" cy="335025"/>
              </a:xfrm>
              <a:custGeom>
                <a:avLst/>
                <a:gdLst/>
                <a:ahLst/>
                <a:cxnLst/>
                <a:rect l="l" t="t" r="r" b="b"/>
                <a:pathLst>
                  <a:path w="47087" h="13401" extrusionOk="0">
                    <a:moveTo>
                      <a:pt x="47087" y="5032"/>
                    </a:moveTo>
                    <a:lnTo>
                      <a:pt x="46867" y="5487"/>
                    </a:lnTo>
                    <a:cubicBezTo>
                      <a:pt x="46858" y="5507"/>
                      <a:pt x="46848" y="5527"/>
                      <a:pt x="46839" y="5547"/>
                    </a:cubicBezTo>
                    <a:lnTo>
                      <a:pt x="46839" y="5547"/>
                    </a:lnTo>
                    <a:cubicBezTo>
                      <a:pt x="46926" y="5377"/>
                      <a:pt x="47009" y="5206"/>
                      <a:pt x="47087" y="5032"/>
                    </a:cubicBezTo>
                    <a:close/>
                    <a:moveTo>
                      <a:pt x="126" y="1"/>
                    </a:moveTo>
                    <a:cubicBezTo>
                      <a:pt x="79" y="95"/>
                      <a:pt x="48" y="189"/>
                      <a:pt x="1" y="283"/>
                    </a:cubicBezTo>
                    <a:cubicBezTo>
                      <a:pt x="8006" y="8409"/>
                      <a:pt x="20256" y="13401"/>
                      <a:pt x="30576" y="13401"/>
                    </a:cubicBezTo>
                    <a:cubicBezTo>
                      <a:pt x="33632" y="13401"/>
                      <a:pt x="36520" y="12963"/>
                      <a:pt x="39077" y="12039"/>
                    </a:cubicBezTo>
                    <a:cubicBezTo>
                      <a:pt x="42906" y="10653"/>
                      <a:pt x="45498" y="8372"/>
                      <a:pt x="46839" y="5547"/>
                    </a:cubicBezTo>
                    <a:lnTo>
                      <a:pt x="46839" y="5547"/>
                    </a:lnTo>
                    <a:cubicBezTo>
                      <a:pt x="45453" y="8240"/>
                      <a:pt x="42905" y="10414"/>
                      <a:pt x="39218" y="11741"/>
                    </a:cubicBezTo>
                    <a:cubicBezTo>
                      <a:pt x="36657" y="12665"/>
                      <a:pt x="33767" y="13103"/>
                      <a:pt x="30708" y="13103"/>
                    </a:cubicBezTo>
                    <a:cubicBezTo>
                      <a:pt x="20386" y="13103"/>
                      <a:pt x="8143" y="8114"/>
                      <a:pt x="126" y="1"/>
                    </a:cubicBezTo>
                    <a:close/>
                  </a:path>
                </a:pathLst>
              </a:custGeom>
              <a:solidFill>
                <a:schemeClr val="lt1"/>
              </a:solidFill>
              <a:ln>
                <a:noFill/>
              </a:ln>
            </p:spPr>
            <p:txBody>
              <a:bodyPr spcFirstLastPara="1" wrap="square" lIns="91425" tIns="91425" rIns="91425" bIns="91425" anchor="ctr" anchorCtr="0">
                <a:noAutofit/>
              </a:bodyPr>
              <a:lstStyle/>
              <a:p>
                <a:pPr marL="0" lvl="0" indent="0" algn="r" rtl="1">
                  <a:spcBef>
                    <a:spcPts val="0"/>
                  </a:spcBef>
                  <a:spcAft>
                    <a:spcPts val="0"/>
                  </a:spcAft>
                  <a:buNone/>
                </a:pPr>
                <a:endParaRPr/>
              </a:p>
            </p:txBody>
          </p:sp>
          <p:sp>
            <p:nvSpPr>
              <p:cNvPr id="808" name="Google Shape;808;p43"/>
              <p:cNvSpPr/>
              <p:nvPr/>
            </p:nvSpPr>
            <p:spPr>
              <a:xfrm>
                <a:off x="4120925" y="3374150"/>
                <a:ext cx="225350" cy="507475"/>
              </a:xfrm>
              <a:custGeom>
                <a:avLst/>
                <a:gdLst/>
                <a:ahLst/>
                <a:cxnLst/>
                <a:rect l="l" t="t" r="r" b="b"/>
                <a:pathLst>
                  <a:path w="9014" h="20299" extrusionOk="0">
                    <a:moveTo>
                      <a:pt x="2791" y="1"/>
                    </a:moveTo>
                    <a:cubicBezTo>
                      <a:pt x="2772" y="38"/>
                      <a:pt x="2754" y="76"/>
                      <a:pt x="2736" y="114"/>
                    </a:cubicBezTo>
                    <a:lnTo>
                      <a:pt x="2736" y="114"/>
                    </a:lnTo>
                    <a:lnTo>
                      <a:pt x="2791" y="1"/>
                    </a:lnTo>
                    <a:close/>
                    <a:moveTo>
                      <a:pt x="2736" y="114"/>
                    </a:moveTo>
                    <a:lnTo>
                      <a:pt x="2571" y="455"/>
                    </a:lnTo>
                    <a:cubicBezTo>
                      <a:pt x="1" y="5910"/>
                      <a:pt x="2054" y="13386"/>
                      <a:pt x="8888" y="20299"/>
                    </a:cubicBezTo>
                    <a:cubicBezTo>
                      <a:pt x="8935" y="20205"/>
                      <a:pt x="8966" y="20111"/>
                      <a:pt x="9013" y="20017"/>
                    </a:cubicBezTo>
                    <a:cubicBezTo>
                      <a:pt x="2180" y="13074"/>
                      <a:pt x="138" y="5575"/>
                      <a:pt x="2736" y="114"/>
                    </a:cubicBezTo>
                    <a:close/>
                  </a:path>
                </a:pathLst>
              </a:custGeom>
              <a:solidFill>
                <a:schemeClr val="lt1"/>
              </a:solidFill>
              <a:ln>
                <a:noFill/>
              </a:ln>
            </p:spPr>
            <p:txBody>
              <a:bodyPr spcFirstLastPara="1" wrap="square" lIns="91425" tIns="91425" rIns="91425" bIns="91425" anchor="ctr" anchorCtr="0">
                <a:noAutofit/>
              </a:bodyPr>
              <a:lstStyle/>
              <a:p>
                <a:pPr marL="0" lvl="0" indent="0" algn="r" rtl="1">
                  <a:spcBef>
                    <a:spcPts val="0"/>
                  </a:spcBef>
                  <a:spcAft>
                    <a:spcPts val="0"/>
                  </a:spcAft>
                  <a:buNone/>
                </a:pPr>
                <a:endParaRPr/>
              </a:p>
            </p:txBody>
          </p:sp>
          <p:sp>
            <p:nvSpPr>
              <p:cNvPr id="809" name="Google Shape;809;p43"/>
              <p:cNvSpPr/>
              <p:nvPr/>
            </p:nvSpPr>
            <p:spPr>
              <a:xfrm>
                <a:off x="4309025" y="3958800"/>
                <a:ext cx="1135625" cy="330175"/>
              </a:xfrm>
              <a:custGeom>
                <a:avLst/>
                <a:gdLst/>
                <a:ahLst/>
                <a:cxnLst/>
                <a:rect l="l" t="t" r="r" b="b"/>
                <a:pathLst>
                  <a:path w="45425" h="13207" extrusionOk="0">
                    <a:moveTo>
                      <a:pt x="45424" y="6897"/>
                    </a:moveTo>
                    <a:lnTo>
                      <a:pt x="45389" y="6947"/>
                    </a:lnTo>
                    <a:lnTo>
                      <a:pt x="45389" y="6947"/>
                    </a:lnTo>
                    <a:cubicBezTo>
                      <a:pt x="45401" y="6930"/>
                      <a:pt x="45413" y="6914"/>
                      <a:pt x="45424" y="6897"/>
                    </a:cubicBezTo>
                    <a:close/>
                    <a:moveTo>
                      <a:pt x="94" y="1"/>
                    </a:moveTo>
                    <a:cubicBezTo>
                      <a:pt x="63" y="95"/>
                      <a:pt x="32" y="189"/>
                      <a:pt x="0" y="267"/>
                    </a:cubicBezTo>
                    <a:cubicBezTo>
                      <a:pt x="7910" y="8286"/>
                      <a:pt x="20001" y="13206"/>
                      <a:pt x="30188" y="13206"/>
                    </a:cubicBezTo>
                    <a:cubicBezTo>
                      <a:pt x="33203" y="13206"/>
                      <a:pt x="36051" y="12775"/>
                      <a:pt x="38575" y="11866"/>
                    </a:cubicBezTo>
                    <a:cubicBezTo>
                      <a:pt x="41475" y="10816"/>
                      <a:pt x="43669" y="9249"/>
                      <a:pt x="45127" y="7305"/>
                    </a:cubicBezTo>
                    <a:lnTo>
                      <a:pt x="45389" y="6947"/>
                    </a:lnTo>
                    <a:lnTo>
                      <a:pt x="45389" y="6947"/>
                    </a:lnTo>
                    <a:cubicBezTo>
                      <a:pt x="43930" y="8931"/>
                      <a:pt x="41716" y="10558"/>
                      <a:pt x="38747" y="11631"/>
                    </a:cubicBezTo>
                    <a:cubicBezTo>
                      <a:pt x="36218" y="12540"/>
                      <a:pt x="33364" y="12971"/>
                      <a:pt x="30343" y="12971"/>
                    </a:cubicBezTo>
                    <a:cubicBezTo>
                      <a:pt x="20132" y="12971"/>
                      <a:pt x="8017" y="8045"/>
                      <a:pt x="94" y="1"/>
                    </a:cubicBezTo>
                    <a:close/>
                  </a:path>
                </a:pathLst>
              </a:custGeom>
              <a:solidFill>
                <a:schemeClr val="lt1"/>
              </a:solidFill>
              <a:ln>
                <a:noFill/>
              </a:ln>
            </p:spPr>
            <p:txBody>
              <a:bodyPr spcFirstLastPara="1" wrap="square" lIns="91425" tIns="91425" rIns="91425" bIns="91425" anchor="ctr" anchorCtr="0">
                <a:noAutofit/>
              </a:bodyPr>
              <a:lstStyle/>
              <a:p>
                <a:pPr marL="0" lvl="0" indent="0" algn="r" rtl="1">
                  <a:spcBef>
                    <a:spcPts val="0"/>
                  </a:spcBef>
                  <a:spcAft>
                    <a:spcPts val="0"/>
                  </a:spcAft>
                  <a:buNone/>
                </a:pPr>
                <a:endParaRPr/>
              </a:p>
            </p:txBody>
          </p:sp>
          <p:sp>
            <p:nvSpPr>
              <p:cNvPr id="810" name="Google Shape;810;p43"/>
              <p:cNvSpPr/>
              <p:nvPr/>
            </p:nvSpPr>
            <p:spPr>
              <a:xfrm>
                <a:off x="4104475" y="3516400"/>
                <a:ext cx="206925" cy="449100"/>
              </a:xfrm>
              <a:custGeom>
                <a:avLst/>
                <a:gdLst/>
                <a:ahLst/>
                <a:cxnLst/>
                <a:rect l="l" t="t" r="r" b="b"/>
                <a:pathLst>
                  <a:path w="8277" h="17964" extrusionOk="0">
                    <a:moveTo>
                      <a:pt x="1348" y="0"/>
                    </a:moveTo>
                    <a:cubicBezTo>
                      <a:pt x="1346" y="8"/>
                      <a:pt x="1345" y="15"/>
                      <a:pt x="1343" y="22"/>
                    </a:cubicBezTo>
                    <a:lnTo>
                      <a:pt x="1343" y="22"/>
                    </a:lnTo>
                    <a:lnTo>
                      <a:pt x="1348" y="0"/>
                    </a:lnTo>
                    <a:close/>
                    <a:moveTo>
                      <a:pt x="1343" y="22"/>
                    </a:moveTo>
                    <a:lnTo>
                      <a:pt x="1223" y="486"/>
                    </a:lnTo>
                    <a:cubicBezTo>
                      <a:pt x="0" y="5596"/>
                      <a:pt x="2289" y="11991"/>
                      <a:pt x="8182" y="17963"/>
                    </a:cubicBezTo>
                    <a:cubicBezTo>
                      <a:pt x="8214" y="17885"/>
                      <a:pt x="8245" y="17791"/>
                      <a:pt x="8276" y="17697"/>
                    </a:cubicBezTo>
                    <a:cubicBezTo>
                      <a:pt x="2297" y="11655"/>
                      <a:pt x="22" y="5160"/>
                      <a:pt x="1343" y="22"/>
                    </a:cubicBezTo>
                    <a:close/>
                  </a:path>
                </a:pathLst>
              </a:custGeom>
              <a:solidFill>
                <a:schemeClr val="lt1"/>
              </a:solidFill>
              <a:ln>
                <a:noFill/>
              </a:ln>
            </p:spPr>
            <p:txBody>
              <a:bodyPr spcFirstLastPara="1" wrap="square" lIns="91425" tIns="91425" rIns="91425" bIns="91425" anchor="ctr" anchorCtr="0">
                <a:noAutofit/>
              </a:bodyPr>
              <a:lstStyle/>
              <a:p>
                <a:pPr marL="0" lvl="0" indent="0" algn="r" rtl="1">
                  <a:spcBef>
                    <a:spcPts val="0"/>
                  </a:spcBef>
                  <a:spcAft>
                    <a:spcPts val="0"/>
                  </a:spcAft>
                  <a:buNone/>
                </a:pPr>
                <a:endParaRPr/>
              </a:p>
            </p:txBody>
          </p:sp>
          <p:sp>
            <p:nvSpPr>
              <p:cNvPr id="811" name="Google Shape;811;p43"/>
              <p:cNvSpPr/>
              <p:nvPr/>
            </p:nvSpPr>
            <p:spPr>
              <a:xfrm>
                <a:off x="4289825" y="4034425"/>
                <a:ext cx="1054900" cy="317100"/>
              </a:xfrm>
              <a:custGeom>
                <a:avLst/>
                <a:gdLst/>
                <a:ahLst/>
                <a:cxnLst/>
                <a:rect l="l" t="t" r="r" b="b"/>
                <a:pathLst>
                  <a:path w="42196" h="12684" extrusionOk="0">
                    <a:moveTo>
                      <a:pt x="47" y="1"/>
                    </a:moveTo>
                    <a:cubicBezTo>
                      <a:pt x="32" y="79"/>
                      <a:pt x="16" y="158"/>
                      <a:pt x="0" y="236"/>
                    </a:cubicBezTo>
                    <a:cubicBezTo>
                      <a:pt x="7608" y="7953"/>
                      <a:pt x="19230" y="12683"/>
                      <a:pt x="29024" y="12683"/>
                    </a:cubicBezTo>
                    <a:cubicBezTo>
                      <a:pt x="31922" y="12683"/>
                      <a:pt x="34659" y="12269"/>
                      <a:pt x="37086" y="11396"/>
                    </a:cubicBezTo>
                    <a:cubicBezTo>
                      <a:pt x="38982" y="10706"/>
                      <a:pt x="40565" y="9782"/>
                      <a:pt x="41819" y="8684"/>
                    </a:cubicBezTo>
                    <a:lnTo>
                      <a:pt x="42195" y="8340"/>
                    </a:lnTo>
                    <a:lnTo>
                      <a:pt x="42195" y="8340"/>
                    </a:lnTo>
                    <a:cubicBezTo>
                      <a:pt x="40910" y="9515"/>
                      <a:pt x="39280" y="10487"/>
                      <a:pt x="37289" y="11208"/>
                    </a:cubicBezTo>
                    <a:cubicBezTo>
                      <a:pt x="34855" y="12084"/>
                      <a:pt x="32108" y="12499"/>
                      <a:pt x="29200" y="12499"/>
                    </a:cubicBezTo>
                    <a:cubicBezTo>
                      <a:pt x="19360" y="12499"/>
                      <a:pt x="7682" y="7744"/>
                      <a:pt x="47" y="1"/>
                    </a:cubicBezTo>
                    <a:close/>
                  </a:path>
                </a:pathLst>
              </a:custGeom>
              <a:solidFill>
                <a:schemeClr val="lt1"/>
              </a:solidFill>
              <a:ln>
                <a:noFill/>
              </a:ln>
            </p:spPr>
            <p:txBody>
              <a:bodyPr spcFirstLastPara="1" wrap="square" lIns="91425" tIns="91425" rIns="91425" bIns="91425" anchor="ctr" anchorCtr="0">
                <a:noAutofit/>
              </a:bodyPr>
              <a:lstStyle/>
              <a:p>
                <a:pPr marL="0" lvl="0" indent="0" algn="r" rtl="1">
                  <a:spcBef>
                    <a:spcPts val="0"/>
                  </a:spcBef>
                  <a:spcAft>
                    <a:spcPts val="0"/>
                  </a:spcAft>
                  <a:buNone/>
                </a:pPr>
                <a:endParaRPr/>
              </a:p>
            </p:txBody>
          </p:sp>
          <p:sp>
            <p:nvSpPr>
              <p:cNvPr id="812" name="Google Shape;812;p43"/>
              <p:cNvSpPr/>
              <p:nvPr/>
            </p:nvSpPr>
            <p:spPr>
              <a:xfrm>
                <a:off x="4111925" y="3665700"/>
                <a:ext cx="179100" cy="374625"/>
              </a:xfrm>
              <a:custGeom>
                <a:avLst/>
                <a:gdLst/>
                <a:ahLst/>
                <a:cxnLst/>
                <a:rect l="l" t="t" r="r" b="b"/>
                <a:pathLst>
                  <a:path w="7164" h="14985" extrusionOk="0">
                    <a:moveTo>
                      <a:pt x="141" y="0"/>
                    </a:moveTo>
                    <a:cubicBezTo>
                      <a:pt x="136" y="111"/>
                      <a:pt x="133" y="223"/>
                      <a:pt x="131" y="335"/>
                    </a:cubicBezTo>
                    <a:lnTo>
                      <a:pt x="131" y="335"/>
                    </a:lnTo>
                    <a:lnTo>
                      <a:pt x="141" y="0"/>
                    </a:lnTo>
                    <a:close/>
                    <a:moveTo>
                      <a:pt x="131" y="335"/>
                    </a:moveTo>
                    <a:lnTo>
                      <a:pt x="125" y="502"/>
                    </a:lnTo>
                    <a:cubicBezTo>
                      <a:pt x="0" y="4953"/>
                      <a:pt x="2304" y="10110"/>
                      <a:pt x="7116" y="14985"/>
                    </a:cubicBezTo>
                    <a:cubicBezTo>
                      <a:pt x="7132" y="14907"/>
                      <a:pt x="7148" y="14828"/>
                      <a:pt x="7163" y="14750"/>
                    </a:cubicBezTo>
                    <a:cubicBezTo>
                      <a:pt x="2378" y="9903"/>
                      <a:pt x="53" y="4774"/>
                      <a:pt x="131" y="335"/>
                    </a:cubicBezTo>
                    <a:close/>
                  </a:path>
                </a:pathLst>
              </a:custGeom>
              <a:solidFill>
                <a:schemeClr val="lt1"/>
              </a:solidFill>
              <a:ln>
                <a:noFill/>
              </a:ln>
            </p:spPr>
            <p:txBody>
              <a:bodyPr spcFirstLastPara="1" wrap="square" lIns="91425" tIns="91425" rIns="91425" bIns="91425" anchor="ctr" anchorCtr="0">
                <a:noAutofit/>
              </a:bodyPr>
              <a:lstStyle/>
              <a:p>
                <a:pPr marL="0" lvl="0" indent="0" algn="r" rtl="1">
                  <a:spcBef>
                    <a:spcPts val="0"/>
                  </a:spcBef>
                  <a:spcAft>
                    <a:spcPts val="0"/>
                  </a:spcAft>
                  <a:buNone/>
                </a:pPr>
                <a:endParaRPr/>
              </a:p>
            </p:txBody>
          </p:sp>
          <p:sp>
            <p:nvSpPr>
              <p:cNvPr id="813" name="Google Shape;813;p43"/>
              <p:cNvSpPr/>
              <p:nvPr/>
            </p:nvSpPr>
            <p:spPr>
              <a:xfrm>
                <a:off x="4284725" y="4100650"/>
                <a:ext cx="936950" cy="295950"/>
              </a:xfrm>
              <a:custGeom>
                <a:avLst/>
                <a:gdLst/>
                <a:ahLst/>
                <a:cxnLst/>
                <a:rect l="l" t="t" r="r" b="b"/>
                <a:pathLst>
                  <a:path w="37478" h="11838" extrusionOk="0">
                    <a:moveTo>
                      <a:pt x="37478" y="9327"/>
                    </a:moveTo>
                    <a:lnTo>
                      <a:pt x="37385" y="9379"/>
                    </a:lnTo>
                    <a:lnTo>
                      <a:pt x="37385" y="9379"/>
                    </a:lnTo>
                    <a:cubicBezTo>
                      <a:pt x="37416" y="9362"/>
                      <a:pt x="37447" y="9345"/>
                      <a:pt x="37478" y="9327"/>
                    </a:cubicBezTo>
                    <a:close/>
                    <a:moveTo>
                      <a:pt x="0" y="1"/>
                    </a:moveTo>
                    <a:cubicBezTo>
                      <a:pt x="0" y="63"/>
                      <a:pt x="0" y="126"/>
                      <a:pt x="0" y="205"/>
                    </a:cubicBezTo>
                    <a:cubicBezTo>
                      <a:pt x="7122" y="7411"/>
                      <a:pt x="17993" y="11837"/>
                      <a:pt x="27159" y="11837"/>
                    </a:cubicBezTo>
                    <a:cubicBezTo>
                      <a:pt x="29876" y="11837"/>
                      <a:pt x="32444" y="11449"/>
                      <a:pt x="34719" y="10628"/>
                    </a:cubicBezTo>
                    <a:cubicBezTo>
                      <a:pt x="35550" y="10330"/>
                      <a:pt x="36318" y="9985"/>
                      <a:pt x="37008" y="9593"/>
                    </a:cubicBezTo>
                    <a:lnTo>
                      <a:pt x="37385" y="9379"/>
                    </a:lnTo>
                    <a:lnTo>
                      <a:pt x="37385" y="9379"/>
                    </a:lnTo>
                    <a:cubicBezTo>
                      <a:pt x="36642" y="9797"/>
                      <a:pt x="35826" y="10172"/>
                      <a:pt x="34939" y="10503"/>
                    </a:cubicBezTo>
                    <a:cubicBezTo>
                      <a:pt x="32652" y="11326"/>
                      <a:pt x="30072" y="11716"/>
                      <a:pt x="27342" y="11716"/>
                    </a:cubicBezTo>
                    <a:cubicBezTo>
                      <a:pt x="18112" y="11716"/>
                      <a:pt x="7161" y="7258"/>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r" rtl="1">
                  <a:spcBef>
                    <a:spcPts val="0"/>
                  </a:spcBef>
                  <a:spcAft>
                    <a:spcPts val="0"/>
                  </a:spcAft>
                  <a:buNone/>
                </a:pPr>
                <a:endParaRPr/>
              </a:p>
            </p:txBody>
          </p:sp>
          <p:sp>
            <p:nvSpPr>
              <p:cNvPr id="814" name="Google Shape;814;p43"/>
              <p:cNvSpPr/>
              <p:nvPr/>
            </p:nvSpPr>
            <p:spPr>
              <a:xfrm>
                <a:off x="4124450" y="3818900"/>
                <a:ext cx="160300" cy="286875"/>
              </a:xfrm>
              <a:custGeom>
                <a:avLst/>
                <a:gdLst/>
                <a:ahLst/>
                <a:cxnLst/>
                <a:rect l="l" t="t" r="r" b="b"/>
                <a:pathLst>
                  <a:path w="6412" h="11475" extrusionOk="0">
                    <a:moveTo>
                      <a:pt x="1" y="1"/>
                    </a:moveTo>
                    <a:lnTo>
                      <a:pt x="79" y="503"/>
                    </a:lnTo>
                    <a:cubicBezTo>
                      <a:pt x="722" y="4014"/>
                      <a:pt x="2822" y="7822"/>
                      <a:pt x="6411" y="11475"/>
                    </a:cubicBezTo>
                    <a:cubicBezTo>
                      <a:pt x="6411" y="11396"/>
                      <a:pt x="6411" y="11333"/>
                      <a:pt x="6411" y="11271"/>
                    </a:cubicBezTo>
                    <a:cubicBezTo>
                      <a:pt x="2712" y="7525"/>
                      <a:pt x="596" y="3590"/>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r" rtl="1">
                  <a:spcBef>
                    <a:spcPts val="0"/>
                  </a:spcBef>
                  <a:spcAft>
                    <a:spcPts val="0"/>
                  </a:spcAft>
                  <a:buNone/>
                </a:pPr>
                <a:endParaRPr/>
              </a:p>
            </p:txBody>
          </p:sp>
          <p:sp>
            <p:nvSpPr>
              <p:cNvPr id="815" name="Google Shape;815;p43"/>
              <p:cNvSpPr/>
              <p:nvPr/>
            </p:nvSpPr>
            <p:spPr>
              <a:xfrm>
                <a:off x="4292175" y="4156300"/>
                <a:ext cx="781000" cy="268125"/>
              </a:xfrm>
              <a:custGeom>
                <a:avLst/>
                <a:gdLst/>
                <a:ahLst/>
                <a:cxnLst/>
                <a:rect l="l" t="t" r="r" b="b"/>
                <a:pathLst>
                  <a:path w="31240" h="10725" extrusionOk="0">
                    <a:moveTo>
                      <a:pt x="31239" y="9750"/>
                    </a:moveTo>
                    <a:lnTo>
                      <a:pt x="30829" y="9875"/>
                    </a:lnTo>
                    <a:lnTo>
                      <a:pt x="30829" y="9875"/>
                    </a:lnTo>
                    <a:cubicBezTo>
                      <a:pt x="30967" y="9835"/>
                      <a:pt x="31103" y="9793"/>
                      <a:pt x="31239" y="9750"/>
                    </a:cubicBezTo>
                    <a:close/>
                    <a:moveTo>
                      <a:pt x="0" y="1"/>
                    </a:moveTo>
                    <a:cubicBezTo>
                      <a:pt x="16" y="48"/>
                      <a:pt x="32" y="110"/>
                      <a:pt x="47" y="157"/>
                    </a:cubicBezTo>
                    <a:cubicBezTo>
                      <a:pt x="6509" y="6707"/>
                      <a:pt x="16390" y="10725"/>
                      <a:pt x="24714" y="10725"/>
                    </a:cubicBezTo>
                    <a:cubicBezTo>
                      <a:pt x="26829" y="10725"/>
                      <a:pt x="28843" y="10465"/>
                      <a:pt x="30675" y="9922"/>
                    </a:cubicBezTo>
                    <a:lnTo>
                      <a:pt x="30829" y="9875"/>
                    </a:lnTo>
                    <a:lnTo>
                      <a:pt x="30829" y="9875"/>
                    </a:lnTo>
                    <a:cubicBezTo>
                      <a:pt x="29001" y="10409"/>
                      <a:pt x="26995" y="10664"/>
                      <a:pt x="24890" y="10664"/>
                    </a:cubicBezTo>
                    <a:cubicBezTo>
                      <a:pt x="16491" y="10664"/>
                      <a:pt x="6519" y="6606"/>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r" rtl="1">
                  <a:spcBef>
                    <a:spcPts val="0"/>
                  </a:spcBef>
                  <a:spcAft>
                    <a:spcPts val="0"/>
                  </a:spcAft>
                  <a:buNone/>
                </a:pPr>
                <a:endParaRPr/>
              </a:p>
            </p:txBody>
          </p:sp>
          <p:sp>
            <p:nvSpPr>
              <p:cNvPr id="816" name="Google Shape;816;p43"/>
              <p:cNvSpPr/>
              <p:nvPr/>
            </p:nvSpPr>
            <p:spPr>
              <a:xfrm>
                <a:off x="4167550" y="3974075"/>
                <a:ext cx="125825" cy="186175"/>
              </a:xfrm>
              <a:custGeom>
                <a:avLst/>
                <a:gdLst/>
                <a:ahLst/>
                <a:cxnLst/>
                <a:rect l="l" t="t" r="r" b="b"/>
                <a:pathLst>
                  <a:path w="5033" h="7447" extrusionOk="0">
                    <a:moveTo>
                      <a:pt x="1" y="1"/>
                    </a:moveTo>
                    <a:lnTo>
                      <a:pt x="205" y="518"/>
                    </a:lnTo>
                    <a:cubicBezTo>
                      <a:pt x="1176" y="2807"/>
                      <a:pt x="2791" y="5158"/>
                      <a:pt x="5032" y="7446"/>
                    </a:cubicBezTo>
                    <a:cubicBezTo>
                      <a:pt x="5017" y="7399"/>
                      <a:pt x="5001" y="7337"/>
                      <a:pt x="4985" y="7290"/>
                    </a:cubicBezTo>
                    <a:cubicBezTo>
                      <a:pt x="2618" y="4891"/>
                      <a:pt x="957" y="2399"/>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r" rtl="1">
                  <a:spcBef>
                    <a:spcPts val="0"/>
                  </a:spcBef>
                  <a:spcAft>
                    <a:spcPts val="0"/>
                  </a:spcAft>
                  <a:buNone/>
                </a:pPr>
                <a:endParaRPr/>
              </a:p>
            </p:txBody>
          </p:sp>
          <p:sp>
            <p:nvSpPr>
              <p:cNvPr id="817" name="Google Shape;817;p43"/>
              <p:cNvSpPr/>
              <p:nvPr/>
            </p:nvSpPr>
            <p:spPr>
              <a:xfrm>
                <a:off x="4312925" y="4200575"/>
                <a:ext cx="577625" cy="234700"/>
              </a:xfrm>
              <a:custGeom>
                <a:avLst/>
                <a:gdLst/>
                <a:ahLst/>
                <a:cxnLst/>
                <a:rect l="l" t="t" r="r" b="b"/>
                <a:pathLst>
                  <a:path w="23105" h="9388" extrusionOk="0">
                    <a:moveTo>
                      <a:pt x="23105" y="9343"/>
                    </a:moveTo>
                    <a:lnTo>
                      <a:pt x="22839" y="9356"/>
                    </a:lnTo>
                    <a:lnTo>
                      <a:pt x="22839" y="9356"/>
                    </a:lnTo>
                    <a:cubicBezTo>
                      <a:pt x="22928" y="9352"/>
                      <a:pt x="23017" y="9348"/>
                      <a:pt x="23105" y="9343"/>
                    </a:cubicBezTo>
                    <a:close/>
                    <a:moveTo>
                      <a:pt x="1" y="1"/>
                    </a:moveTo>
                    <a:lnTo>
                      <a:pt x="1" y="1"/>
                    </a:lnTo>
                    <a:cubicBezTo>
                      <a:pt x="32" y="48"/>
                      <a:pt x="64" y="95"/>
                      <a:pt x="95" y="142"/>
                    </a:cubicBezTo>
                    <a:cubicBezTo>
                      <a:pt x="5752" y="5860"/>
                      <a:pt x="14388" y="9388"/>
                      <a:pt x="21676" y="9388"/>
                    </a:cubicBezTo>
                    <a:cubicBezTo>
                      <a:pt x="21940" y="9388"/>
                      <a:pt x="22202" y="9383"/>
                      <a:pt x="22462" y="9374"/>
                    </a:cubicBezTo>
                    <a:lnTo>
                      <a:pt x="22494" y="9374"/>
                    </a:lnTo>
                    <a:lnTo>
                      <a:pt x="22839" y="9356"/>
                    </a:lnTo>
                    <a:lnTo>
                      <a:pt x="22839" y="9356"/>
                    </a:lnTo>
                    <a:cubicBezTo>
                      <a:pt x="22511" y="9371"/>
                      <a:pt x="22180" y="9378"/>
                      <a:pt x="21846" y="9378"/>
                    </a:cubicBezTo>
                    <a:cubicBezTo>
                      <a:pt x="14470" y="9378"/>
                      <a:pt x="5722" y="581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r" rtl="1">
                  <a:spcBef>
                    <a:spcPts val="0"/>
                  </a:spcBef>
                  <a:spcAft>
                    <a:spcPts val="0"/>
                  </a:spcAft>
                  <a:buNone/>
                </a:pPr>
                <a:endParaRPr/>
              </a:p>
            </p:txBody>
          </p:sp>
          <p:sp>
            <p:nvSpPr>
              <p:cNvPr id="818" name="Google Shape;818;p43"/>
              <p:cNvSpPr/>
              <p:nvPr/>
            </p:nvSpPr>
            <p:spPr>
              <a:xfrm>
                <a:off x="4258075" y="4136700"/>
                <a:ext cx="57250" cy="67425"/>
              </a:xfrm>
              <a:custGeom>
                <a:avLst/>
                <a:gdLst/>
                <a:ahLst/>
                <a:cxnLst/>
                <a:rect l="l" t="t" r="r" b="b"/>
                <a:pathLst>
                  <a:path w="2290" h="2697" extrusionOk="0">
                    <a:moveTo>
                      <a:pt x="1" y="1"/>
                    </a:moveTo>
                    <a:cubicBezTo>
                      <a:pt x="112" y="154"/>
                      <a:pt x="227" y="307"/>
                      <a:pt x="345" y="461"/>
                    </a:cubicBezTo>
                    <a:lnTo>
                      <a:pt x="345" y="461"/>
                    </a:lnTo>
                    <a:lnTo>
                      <a:pt x="1" y="1"/>
                    </a:lnTo>
                    <a:close/>
                    <a:moveTo>
                      <a:pt x="345" y="461"/>
                    </a:moveTo>
                    <a:lnTo>
                      <a:pt x="424" y="565"/>
                    </a:lnTo>
                    <a:cubicBezTo>
                      <a:pt x="988" y="1286"/>
                      <a:pt x="1599" y="1991"/>
                      <a:pt x="2289" y="2697"/>
                    </a:cubicBezTo>
                    <a:cubicBezTo>
                      <a:pt x="2258" y="2650"/>
                      <a:pt x="2226" y="2603"/>
                      <a:pt x="2195" y="2556"/>
                    </a:cubicBezTo>
                    <a:cubicBezTo>
                      <a:pt x="1512" y="1873"/>
                      <a:pt x="893" y="1169"/>
                      <a:pt x="345" y="461"/>
                    </a:cubicBezTo>
                    <a:close/>
                  </a:path>
                </a:pathLst>
              </a:custGeom>
              <a:solidFill>
                <a:schemeClr val="lt1"/>
              </a:solidFill>
              <a:ln>
                <a:noFill/>
              </a:ln>
            </p:spPr>
            <p:txBody>
              <a:bodyPr spcFirstLastPara="1" wrap="square" lIns="91425" tIns="91425" rIns="91425" bIns="91425" anchor="ctr" anchorCtr="0">
                <a:noAutofit/>
              </a:bodyPr>
              <a:lstStyle/>
              <a:p>
                <a:pPr marL="0" lvl="0" indent="0" algn="r" rtl="1">
                  <a:spcBef>
                    <a:spcPts val="0"/>
                  </a:spcBef>
                  <a:spcAft>
                    <a:spcPts val="0"/>
                  </a:spcAft>
                  <a:buNone/>
                </a:pPr>
                <a:endParaRPr/>
              </a:p>
            </p:txBody>
          </p:sp>
        </p:grpSp>
        <p:sp>
          <p:nvSpPr>
            <p:cNvPr id="819" name="Google Shape;819;p43"/>
            <p:cNvSpPr/>
            <p:nvPr/>
          </p:nvSpPr>
          <p:spPr>
            <a:xfrm>
              <a:off x="5980307" y="1490086"/>
              <a:ext cx="2164200" cy="21642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r" rtl="1">
                <a:spcBef>
                  <a:spcPts val="0"/>
                </a:spcBef>
                <a:spcAft>
                  <a:spcPts val="0"/>
                </a:spcAft>
                <a:buNone/>
              </a:pPr>
              <a:endParaRPr/>
            </a:p>
          </p:txBody>
        </p:sp>
      </p:grpSp>
      <p:sp>
        <p:nvSpPr>
          <p:cNvPr id="820" name="Google Shape;820;p43"/>
          <p:cNvSpPr txBox="1">
            <a:spLocks noGrp="1"/>
          </p:cNvSpPr>
          <p:nvPr>
            <p:ph type="ctrTitle"/>
          </p:nvPr>
        </p:nvSpPr>
        <p:spPr>
          <a:xfrm>
            <a:off x="890809" y="1322946"/>
            <a:ext cx="5242407" cy="1388688"/>
          </a:xfrm>
          <a:prstGeom prst="rect">
            <a:avLst/>
          </a:prstGeom>
        </p:spPr>
        <p:txBody>
          <a:bodyPr spcFirstLastPara="1" wrap="square" lIns="91425" tIns="91425" rIns="91425" bIns="91425" anchor="ctr" anchorCtr="0">
            <a:noAutofit/>
          </a:bodyPr>
          <a:lstStyle/>
          <a:p>
            <a:pPr marL="0" lvl="0" indent="0" algn="ctr" rtl="1">
              <a:spcBef>
                <a:spcPts val="0"/>
              </a:spcBef>
              <a:spcAft>
                <a:spcPts val="0"/>
              </a:spcAft>
              <a:buNone/>
            </a:pPr>
            <a:r>
              <a:rPr lang="ar-SA" sz="2800" b="1" dirty="0">
                <a:latin typeface="Bahij TheSansArabic SemiLight" panose="02040503050201020203" pitchFamily="18" charset="-78"/>
                <a:cs typeface="Bahij TheSansArabic SemiLight" panose="02040503050201020203" pitchFamily="18" charset="-78"/>
              </a:rPr>
              <a:t>جمع البيانات والتحقق من صحتها </a:t>
            </a:r>
            <a:endParaRPr sz="2800" b="1" dirty="0">
              <a:latin typeface="Bahij TheSansArabic SemiLight" panose="02040503050201020203" pitchFamily="18" charset="-78"/>
              <a:cs typeface="Bahij TheSansArabic SemiLight" panose="02040503050201020203" pitchFamily="18" charset="-78"/>
            </a:endParaRPr>
          </a:p>
        </p:txBody>
      </p:sp>
      <p:sp>
        <p:nvSpPr>
          <p:cNvPr id="821" name="Google Shape;821;p43"/>
          <p:cNvSpPr txBox="1">
            <a:spLocks noGrp="1"/>
          </p:cNvSpPr>
          <p:nvPr>
            <p:ph type="subTitle" idx="1"/>
          </p:nvPr>
        </p:nvSpPr>
        <p:spPr>
          <a:xfrm>
            <a:off x="1104390" y="3974089"/>
            <a:ext cx="4166272" cy="366600"/>
          </a:xfrm>
          <a:prstGeom prst="rect">
            <a:avLst/>
          </a:prstGeom>
          <a:solidFill>
            <a:schemeClr val="lt1"/>
          </a:solidFill>
        </p:spPr>
        <p:txBody>
          <a:bodyPr spcFirstLastPara="1" wrap="square" lIns="91425" tIns="91425" rIns="91425" bIns="91425" anchor="ctr" anchorCtr="0">
            <a:noAutofit/>
          </a:bodyPr>
          <a:lstStyle/>
          <a:p>
            <a:pPr marL="0" lvl="0" indent="0" algn="ctr" rtl="1">
              <a:spcBef>
                <a:spcPts val="0"/>
              </a:spcBef>
              <a:spcAft>
                <a:spcPts val="0"/>
              </a:spcAft>
              <a:buNone/>
            </a:pPr>
            <a:r>
              <a:rPr lang="ar-SA" sz="1400" dirty="0">
                <a:solidFill>
                  <a:schemeClr val="dk1"/>
                </a:solidFill>
                <a:latin typeface="Bahij TheSansArabic SemiLight" panose="02040503050201020203" pitchFamily="18" charset="-78"/>
                <a:cs typeface="Bahij TheSansArabic SemiLight" panose="02040503050201020203" pitchFamily="18" charset="-78"/>
              </a:rPr>
              <a:t>  إعداد و تصميم أ. منيرة محسن السبيعي       تعليم جدة </a:t>
            </a:r>
          </a:p>
        </p:txBody>
      </p:sp>
      <p:grpSp>
        <p:nvGrpSpPr>
          <p:cNvPr id="822" name="Google Shape;822;p43"/>
          <p:cNvGrpSpPr/>
          <p:nvPr/>
        </p:nvGrpSpPr>
        <p:grpSpPr>
          <a:xfrm rot="1548700">
            <a:off x="6979881" y="953892"/>
            <a:ext cx="164195" cy="3235717"/>
            <a:chOff x="9901676" y="1043725"/>
            <a:chExt cx="164200" cy="3235825"/>
          </a:xfrm>
        </p:grpSpPr>
        <p:sp>
          <p:nvSpPr>
            <p:cNvPr id="823" name="Google Shape;823;p43"/>
            <p:cNvSpPr/>
            <p:nvPr/>
          </p:nvSpPr>
          <p:spPr>
            <a:xfrm>
              <a:off x="9901776" y="3957050"/>
              <a:ext cx="164100" cy="32250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r" rtl="1">
                <a:spcBef>
                  <a:spcPts val="0"/>
                </a:spcBef>
                <a:spcAft>
                  <a:spcPts val="0"/>
                </a:spcAft>
                <a:buNone/>
              </a:pPr>
              <a:endParaRPr/>
            </a:p>
          </p:txBody>
        </p:sp>
        <p:sp>
          <p:nvSpPr>
            <p:cNvPr id="824" name="Google Shape;824;p43"/>
            <p:cNvSpPr/>
            <p:nvPr/>
          </p:nvSpPr>
          <p:spPr>
            <a:xfrm rot="10800000">
              <a:off x="9901676" y="1043725"/>
              <a:ext cx="164100" cy="32250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r" rtl="1">
                <a:spcBef>
                  <a:spcPts val="0"/>
                </a:spcBef>
                <a:spcAft>
                  <a:spcPts val="0"/>
                </a:spcAft>
                <a:buNone/>
              </a:pPr>
              <a:endParaRPr/>
            </a:p>
          </p:txBody>
        </p:sp>
      </p:grpSp>
      <p:sp>
        <p:nvSpPr>
          <p:cNvPr id="826" name="Google Shape;826;p43"/>
          <p:cNvSpPr/>
          <p:nvPr/>
        </p:nvSpPr>
        <p:spPr>
          <a:xfrm>
            <a:off x="1294163" y="2421368"/>
            <a:ext cx="3513501" cy="637599"/>
          </a:xfrm>
          <a:prstGeom prst="rect">
            <a:avLst/>
          </a:prstGeom>
        </p:spPr>
        <p:txBody>
          <a:bodyPr>
            <a:prstTxWarp prst="textPlain">
              <a:avLst/>
            </a:prstTxWarp>
          </a:bodyPr>
          <a:lstStyle/>
          <a:p>
            <a:pPr lvl="0" algn="ctr" rtl="1"/>
            <a:r>
              <a:rPr lang="en-US" b="0" i="0" dirty="0">
                <a:ln w="9525" cap="flat" cmpd="sng">
                  <a:solidFill>
                    <a:schemeClr val="lt1"/>
                  </a:solidFill>
                  <a:prstDash val="solid"/>
                  <a:round/>
                  <a:headEnd type="none" w="sm" len="sm"/>
                  <a:tailEnd type="none" w="sm" len="sm"/>
                </a:ln>
                <a:noFill/>
                <a:latin typeface="Krona One"/>
                <a:cs typeface="KacstTitle" panose="02000000000000000000" pitchFamily="2" charset="-78"/>
              </a:rPr>
              <a:t>Data collection</a:t>
            </a:r>
            <a:endParaRPr b="0" i="0" dirty="0">
              <a:ln w="9525" cap="flat" cmpd="sng">
                <a:solidFill>
                  <a:schemeClr val="lt1"/>
                </a:solidFill>
                <a:prstDash val="solid"/>
                <a:round/>
                <a:headEnd type="none" w="sm" len="sm"/>
                <a:tailEnd type="none" w="sm" len="sm"/>
              </a:ln>
              <a:noFill/>
              <a:latin typeface="Krona One"/>
              <a:cs typeface="KacstTitle" panose="02000000000000000000" pitchFamily="2" charset="-78"/>
            </a:endParaRPr>
          </a:p>
        </p:txBody>
      </p:sp>
      <p:cxnSp>
        <p:nvCxnSpPr>
          <p:cNvPr id="828" name="Google Shape;828;p43"/>
          <p:cNvCxnSpPr/>
          <p:nvPr/>
        </p:nvCxnSpPr>
        <p:spPr>
          <a:xfrm>
            <a:off x="5490258" y="735754"/>
            <a:ext cx="343800" cy="343800"/>
          </a:xfrm>
          <a:prstGeom prst="straightConnector1">
            <a:avLst/>
          </a:prstGeom>
          <a:noFill/>
          <a:ln w="9525" cap="flat" cmpd="sng">
            <a:solidFill>
              <a:schemeClr val="lt1"/>
            </a:solidFill>
            <a:prstDash val="solid"/>
            <a:round/>
            <a:headEnd type="none" w="med" len="med"/>
            <a:tailEnd type="none" w="med" len="med"/>
          </a:ln>
        </p:spPr>
      </p:cxnSp>
      <p:cxnSp>
        <p:nvCxnSpPr>
          <p:cNvPr id="829" name="Google Shape;829;p43"/>
          <p:cNvCxnSpPr/>
          <p:nvPr/>
        </p:nvCxnSpPr>
        <p:spPr>
          <a:xfrm>
            <a:off x="5780133" y="735754"/>
            <a:ext cx="343800" cy="343800"/>
          </a:xfrm>
          <a:prstGeom prst="straightConnector1">
            <a:avLst/>
          </a:prstGeom>
          <a:noFill/>
          <a:ln w="9525" cap="flat" cmpd="sng">
            <a:solidFill>
              <a:schemeClr val="lt1"/>
            </a:solidFill>
            <a:prstDash val="solid"/>
            <a:round/>
            <a:headEnd type="none" w="med" len="med"/>
            <a:tailEnd type="none" w="med" len="med"/>
          </a:ln>
        </p:spPr>
      </p:cxnSp>
      <p:sp>
        <p:nvSpPr>
          <p:cNvPr id="830" name="Google Shape;830;p43"/>
          <p:cNvSpPr txBox="1"/>
          <p:nvPr/>
        </p:nvSpPr>
        <p:spPr>
          <a:xfrm>
            <a:off x="891714" y="181375"/>
            <a:ext cx="981000" cy="171600"/>
          </a:xfrm>
          <a:prstGeom prst="rect">
            <a:avLst/>
          </a:prstGeom>
          <a:noFill/>
          <a:ln>
            <a:noFill/>
          </a:ln>
        </p:spPr>
        <p:txBody>
          <a:bodyPr spcFirstLastPara="1" wrap="square" lIns="0" tIns="91425" rIns="0" bIns="91425" anchor="ctr" anchorCtr="0">
            <a:noAutofit/>
          </a:bodyPr>
          <a:lstStyle/>
          <a:p>
            <a:pPr marL="0" lvl="0" indent="0" algn="r" rtl="1">
              <a:spcBef>
                <a:spcPts val="0"/>
              </a:spcBef>
              <a:spcAft>
                <a:spcPts val="0"/>
              </a:spcAft>
              <a:buNone/>
            </a:pPr>
            <a:endParaRPr sz="800" dirty="0">
              <a:solidFill>
                <a:schemeClr val="lt1"/>
              </a:solidFill>
              <a:latin typeface="Krona One"/>
              <a:ea typeface="Krona One"/>
              <a:cs typeface="Krona One"/>
              <a:sym typeface="Krona One"/>
            </a:endParaRPr>
          </a:p>
        </p:txBody>
      </p:sp>
      <p:grpSp>
        <p:nvGrpSpPr>
          <p:cNvPr id="831" name="Google Shape;831;p43"/>
          <p:cNvGrpSpPr/>
          <p:nvPr/>
        </p:nvGrpSpPr>
        <p:grpSpPr>
          <a:xfrm>
            <a:off x="884939" y="1415859"/>
            <a:ext cx="88550" cy="2637901"/>
            <a:chOff x="929875" y="1415859"/>
            <a:chExt cx="88550" cy="2637901"/>
          </a:xfrm>
        </p:grpSpPr>
        <p:sp>
          <p:nvSpPr>
            <p:cNvPr id="832" name="Google Shape;832;p43"/>
            <p:cNvSpPr/>
            <p:nvPr/>
          </p:nvSpPr>
          <p:spPr>
            <a:xfrm>
              <a:off x="929925" y="1415860"/>
              <a:ext cx="88500" cy="2637900"/>
            </a:xfrm>
            <a:prstGeom prst="roundRect">
              <a:avLst>
                <a:gd name="adj"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r" rtl="1">
                <a:spcBef>
                  <a:spcPts val="0"/>
                </a:spcBef>
                <a:spcAft>
                  <a:spcPts val="0"/>
                </a:spcAft>
                <a:buNone/>
              </a:pPr>
              <a:endParaRPr/>
            </a:p>
          </p:txBody>
        </p:sp>
        <p:sp>
          <p:nvSpPr>
            <p:cNvPr id="833" name="Google Shape;833;p43"/>
            <p:cNvSpPr/>
            <p:nvPr/>
          </p:nvSpPr>
          <p:spPr>
            <a:xfrm>
              <a:off x="929875" y="1415859"/>
              <a:ext cx="88500" cy="366600"/>
            </a:xfrm>
            <a:prstGeom prst="roundRect">
              <a:avLst>
                <a:gd name="adj" fmla="val 50000"/>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r" rtl="1">
                <a:spcBef>
                  <a:spcPts val="0"/>
                </a:spcBef>
                <a:spcAft>
                  <a:spcPts val="0"/>
                </a:spcAft>
                <a:buNone/>
              </a:pPr>
              <a:endParaRPr/>
            </a:p>
          </p:txBody>
        </p:sp>
      </p:grpSp>
      <p:sp>
        <p:nvSpPr>
          <p:cNvPr id="834" name="Google Shape;834;p43"/>
          <p:cNvSpPr/>
          <p:nvPr/>
        </p:nvSpPr>
        <p:spPr>
          <a:xfrm rot="-5400000">
            <a:off x="-28963" y="4337289"/>
            <a:ext cx="868173" cy="210000"/>
          </a:xfrm>
          <a:prstGeom prst="rect">
            <a:avLst/>
          </a:prstGeom>
        </p:spPr>
        <p:txBody>
          <a:bodyPr>
            <a:prstTxWarp prst="textPlain">
              <a:avLst/>
            </a:prstTxWarp>
          </a:bodyPr>
          <a:lstStyle/>
          <a:p>
            <a:pPr lvl="0" algn="ctr" rtl="1"/>
            <a:r>
              <a:rPr b="0" i="0" dirty="0">
                <a:ln w="9525" cap="flat" cmpd="sng">
                  <a:solidFill>
                    <a:schemeClr val="lt1"/>
                  </a:solidFill>
                  <a:prstDash val="solid"/>
                  <a:round/>
                  <a:headEnd type="none" w="sm" len="sm"/>
                  <a:tailEnd type="none" w="sm" len="sm"/>
                </a:ln>
                <a:noFill/>
                <a:latin typeface="Krona One"/>
              </a:rPr>
              <a:t>2022</a:t>
            </a:r>
          </a:p>
        </p:txBody>
      </p:sp>
      <p:sp>
        <p:nvSpPr>
          <p:cNvPr id="835" name="Google Shape;835;p43"/>
          <p:cNvSpPr/>
          <p:nvPr/>
        </p:nvSpPr>
        <p:spPr>
          <a:xfrm>
            <a:off x="300124" y="3467950"/>
            <a:ext cx="210000" cy="210000"/>
          </a:xfrm>
          <a:prstGeom prst="star4">
            <a:avLst>
              <a:gd name="adj" fmla="val 18235"/>
            </a:avLst>
          </a:pr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r" rtl="1">
              <a:spcBef>
                <a:spcPts val="0"/>
              </a:spcBef>
              <a:spcAft>
                <a:spcPts val="0"/>
              </a:spcAft>
              <a:buNone/>
            </a:pPr>
            <a:endParaRPr/>
          </a:p>
        </p:txBody>
      </p:sp>
      <p:cxnSp>
        <p:nvCxnSpPr>
          <p:cNvPr id="836" name="Google Shape;836;p43"/>
          <p:cNvCxnSpPr>
            <a:stCxn id="835" idx="2"/>
          </p:cNvCxnSpPr>
          <p:nvPr/>
        </p:nvCxnSpPr>
        <p:spPr>
          <a:xfrm rot="10800000">
            <a:off x="405124" y="320050"/>
            <a:ext cx="0" cy="3357900"/>
          </a:xfrm>
          <a:prstGeom prst="straightConnector1">
            <a:avLst/>
          </a:prstGeom>
          <a:noFill/>
          <a:ln w="9525" cap="flat" cmpd="sng">
            <a:solidFill>
              <a:schemeClr val="lt1"/>
            </a:solidFill>
            <a:prstDash val="solid"/>
            <a:round/>
            <a:headEnd type="none" w="med" len="med"/>
            <a:tailEnd type="none" w="med" len="med"/>
          </a:ln>
        </p:spPr>
      </p:cxnSp>
      <p:sp>
        <p:nvSpPr>
          <p:cNvPr id="2" name="مربع نص 1">
            <a:extLst>
              <a:ext uri="{FF2B5EF4-FFF2-40B4-BE49-F238E27FC236}">
                <a16:creationId xmlns:a16="http://schemas.microsoft.com/office/drawing/2014/main" id="{1C9B3BEB-F1CA-C45E-7D89-5D546C34C762}"/>
              </a:ext>
            </a:extLst>
          </p:cNvPr>
          <p:cNvSpPr txBox="1"/>
          <p:nvPr/>
        </p:nvSpPr>
        <p:spPr>
          <a:xfrm>
            <a:off x="4656552" y="1370290"/>
            <a:ext cx="1228221" cy="307777"/>
          </a:xfrm>
          <a:prstGeom prst="rect">
            <a:avLst/>
          </a:prstGeom>
          <a:noFill/>
        </p:spPr>
        <p:txBody>
          <a:bodyPr wrap="none" rtlCol="1">
            <a:spAutoFit/>
          </a:bodyPr>
          <a:lstStyle/>
          <a:p>
            <a:r>
              <a:rPr lang="ar-SA" dirty="0">
                <a:solidFill>
                  <a:srgbClr val="B219F6"/>
                </a:solidFill>
                <a:highlight>
                  <a:srgbClr val="FFFF00"/>
                </a:highlight>
                <a:latin typeface="Bahij TheSansArabic SemiLight" panose="02040503050201020203" pitchFamily="18" charset="-78"/>
                <a:cs typeface="Bahij TheSansArabic SemiLight" panose="02040503050201020203" pitchFamily="18" charset="-78"/>
              </a:rPr>
              <a:t>الدرس الثاني :</a:t>
            </a:r>
          </a:p>
        </p:txBody>
      </p:sp>
      <p:pic>
        <p:nvPicPr>
          <p:cNvPr id="4" name="صورة 3" descr="صورة تحتوي على نص&#10;&#10;تم إنشاء الوصف تلقائياً">
            <a:extLst>
              <a:ext uri="{FF2B5EF4-FFF2-40B4-BE49-F238E27FC236}">
                <a16:creationId xmlns:a16="http://schemas.microsoft.com/office/drawing/2014/main" id="{BC46987E-499B-1106-CBE0-8EB0BA3BA8E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47152" y="614105"/>
            <a:ext cx="1724025" cy="942975"/>
          </a:xfrm>
          <a:prstGeom prst="roundRect">
            <a:avLst>
              <a:gd name="adj" fmla="val 20077"/>
            </a:avLst>
          </a:prstGeom>
          <a:solidFill>
            <a:srgbClr val="FFFFFF">
              <a:shade val="85000"/>
            </a:srgbClr>
          </a:solidFill>
          <a:ln>
            <a:noFill/>
          </a:ln>
          <a:effectLst>
            <a:reflection blurRad="12700" stA="38000" endPos="28000" dist="5000" dir="5400000" sy="-100000" algn="bl" rotWithShape="0"/>
          </a:effectLst>
        </p:spPr>
      </p:pic>
      <p:pic>
        <p:nvPicPr>
          <p:cNvPr id="3" name="صورة 2" descr="صورة تحتوي على نص&#10;&#10;تم إنشاء الوصف تلقائياً">
            <a:extLst>
              <a:ext uri="{FF2B5EF4-FFF2-40B4-BE49-F238E27FC236}">
                <a16:creationId xmlns:a16="http://schemas.microsoft.com/office/drawing/2014/main" id="{58FFEC35-B247-E183-9748-41B6DE6BE4CA}"/>
              </a:ext>
            </a:extLst>
          </p:cNvPr>
          <p:cNvPicPr>
            <a:picLocks noChangeAspect="1"/>
          </p:cNvPicPr>
          <p:nvPr/>
        </p:nvPicPr>
        <p:blipFill rotWithShape="1">
          <a:blip r:embed="rId5">
            <a:extLst>
              <a:ext uri="{28A0092B-C50C-407E-A947-70E740481C1C}">
                <a14:useLocalDpi xmlns:a14="http://schemas.microsoft.com/office/drawing/2010/main" val="0"/>
              </a:ext>
            </a:extLst>
          </a:blip>
          <a:srcRect l="8975" t="33514" r="5720" b="35802"/>
          <a:stretch/>
        </p:blipFill>
        <p:spPr>
          <a:xfrm>
            <a:off x="6299212" y="396029"/>
            <a:ext cx="1295278" cy="9302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84"/>
        <p:cNvGrpSpPr/>
        <p:nvPr/>
      </p:nvGrpSpPr>
      <p:grpSpPr>
        <a:xfrm>
          <a:off x="0" y="0"/>
          <a:ext cx="0" cy="0"/>
          <a:chOff x="0" y="0"/>
          <a:chExt cx="0" cy="0"/>
        </a:xfrm>
      </p:grpSpPr>
      <p:sp>
        <p:nvSpPr>
          <p:cNvPr id="1385" name="Google Shape;1385;p70"/>
          <p:cNvSpPr txBox="1">
            <a:spLocks noGrp="1"/>
          </p:cNvSpPr>
          <p:nvPr>
            <p:ph type="title"/>
          </p:nvPr>
        </p:nvSpPr>
        <p:spPr>
          <a:xfrm>
            <a:off x="4131636" y="1814271"/>
            <a:ext cx="4712240" cy="863906"/>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ar-SA" sz="1400" dirty="0">
                <a:latin typeface="Bahij TheSansArabic SemiLight" panose="02040503050201020203" pitchFamily="18" charset="-78"/>
                <a:cs typeface="Bahij TheSansArabic SemiLight" panose="02040503050201020203" pitchFamily="18" charset="-78"/>
              </a:rPr>
              <a:t>أذكري أمثلة من واقع حياتك لمهام تحتاج إلى جمع بيانات ومعلومات ؟ </a:t>
            </a:r>
            <a:endParaRPr sz="1400" dirty="0">
              <a:latin typeface="Bahij TheSansArabic SemiLight" panose="02040503050201020203" pitchFamily="18" charset="-78"/>
              <a:cs typeface="Bahij TheSansArabic SemiLight" panose="02040503050201020203" pitchFamily="18" charset="-78"/>
            </a:endParaRPr>
          </a:p>
        </p:txBody>
      </p:sp>
      <p:sp>
        <p:nvSpPr>
          <p:cNvPr id="1386" name="Google Shape;1386;p70"/>
          <p:cNvSpPr txBox="1">
            <a:spLocks noGrp="1"/>
          </p:cNvSpPr>
          <p:nvPr>
            <p:ph type="subTitle" idx="1"/>
          </p:nvPr>
        </p:nvSpPr>
        <p:spPr>
          <a:xfrm>
            <a:off x="4131635" y="2755671"/>
            <a:ext cx="4607241" cy="863906"/>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ar-SA" dirty="0">
                <a:latin typeface="Bahij TheSansArabic SemiLight" panose="02040503050201020203" pitchFamily="18" charset="-78"/>
                <a:cs typeface="Bahij TheSansArabic SemiLight" panose="02040503050201020203" pitchFamily="18" charset="-78"/>
              </a:rPr>
              <a:t>ما أهم المعايير التي راعيتها في مرحلة جمع البيانات للوصول إلى معلومات مفيدة ؟</a:t>
            </a:r>
            <a:endParaRPr dirty="0">
              <a:latin typeface="Bahij TheSansArabic SemiLight" panose="02040503050201020203" pitchFamily="18" charset="-78"/>
              <a:cs typeface="Bahij TheSansArabic SemiLight" panose="02040503050201020203" pitchFamily="18" charset="-78"/>
            </a:endParaRPr>
          </a:p>
        </p:txBody>
      </p:sp>
      <p:pic>
        <p:nvPicPr>
          <p:cNvPr id="1387" name="Google Shape;1387;p70"/>
          <p:cNvPicPr preferRelativeResize="0"/>
          <p:nvPr/>
        </p:nvPicPr>
        <p:blipFill>
          <a:blip r:embed="rId3"/>
          <a:srcRect l="22303" r="22303"/>
          <a:stretch/>
        </p:blipFill>
        <p:spPr>
          <a:xfrm>
            <a:off x="1483213" y="1409900"/>
            <a:ext cx="2633700" cy="26379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grpSp>
        <p:nvGrpSpPr>
          <p:cNvPr id="1388" name="Google Shape;1388;p70"/>
          <p:cNvGrpSpPr/>
          <p:nvPr/>
        </p:nvGrpSpPr>
        <p:grpSpPr>
          <a:xfrm>
            <a:off x="3156333" y="3626304"/>
            <a:ext cx="633675" cy="343800"/>
            <a:chOff x="1855608" y="1240404"/>
            <a:chExt cx="633675" cy="343800"/>
          </a:xfrm>
        </p:grpSpPr>
        <p:cxnSp>
          <p:nvCxnSpPr>
            <p:cNvPr id="1389" name="Google Shape;1389;p70"/>
            <p:cNvCxnSpPr/>
            <p:nvPr/>
          </p:nvCxnSpPr>
          <p:spPr>
            <a:xfrm>
              <a:off x="1855608" y="1240404"/>
              <a:ext cx="343800" cy="343800"/>
            </a:xfrm>
            <a:prstGeom prst="straightConnector1">
              <a:avLst/>
            </a:prstGeom>
            <a:noFill/>
            <a:ln w="9525" cap="flat" cmpd="sng">
              <a:solidFill>
                <a:schemeClr val="lt1"/>
              </a:solidFill>
              <a:prstDash val="solid"/>
              <a:round/>
              <a:headEnd type="none" w="med" len="med"/>
              <a:tailEnd type="none" w="med" len="med"/>
            </a:ln>
          </p:spPr>
        </p:cxnSp>
        <p:cxnSp>
          <p:nvCxnSpPr>
            <p:cNvPr id="1390" name="Google Shape;1390;p70"/>
            <p:cNvCxnSpPr/>
            <p:nvPr/>
          </p:nvCxnSpPr>
          <p:spPr>
            <a:xfrm>
              <a:off x="2145483" y="1240404"/>
              <a:ext cx="343800" cy="343800"/>
            </a:xfrm>
            <a:prstGeom prst="straightConnector1">
              <a:avLst/>
            </a:prstGeom>
            <a:noFill/>
            <a:ln w="9525" cap="flat" cmpd="sng">
              <a:solidFill>
                <a:schemeClr val="lt1"/>
              </a:solidFill>
              <a:prstDash val="solid"/>
              <a:round/>
              <a:headEnd type="none" w="med" len="med"/>
              <a:tailEnd type="none" w="med" len="med"/>
            </a:ln>
          </p:spPr>
        </p:cxnSp>
      </p:grpSp>
      <p:grpSp>
        <p:nvGrpSpPr>
          <p:cNvPr id="1392" name="Google Shape;1392;p70"/>
          <p:cNvGrpSpPr/>
          <p:nvPr/>
        </p:nvGrpSpPr>
        <p:grpSpPr>
          <a:xfrm>
            <a:off x="884939" y="1415859"/>
            <a:ext cx="88550" cy="2637901"/>
            <a:chOff x="929875" y="1415859"/>
            <a:chExt cx="88550" cy="2637901"/>
          </a:xfrm>
        </p:grpSpPr>
        <p:sp>
          <p:nvSpPr>
            <p:cNvPr id="1393" name="Google Shape;1393;p70"/>
            <p:cNvSpPr/>
            <p:nvPr/>
          </p:nvSpPr>
          <p:spPr>
            <a:xfrm>
              <a:off x="929925" y="1415860"/>
              <a:ext cx="88500" cy="2637900"/>
            </a:xfrm>
            <a:prstGeom prst="roundRect">
              <a:avLst>
                <a:gd name="adj"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70"/>
            <p:cNvSpPr/>
            <p:nvPr/>
          </p:nvSpPr>
          <p:spPr>
            <a:xfrm>
              <a:off x="929875" y="1415859"/>
              <a:ext cx="88500" cy="366600"/>
            </a:xfrm>
            <a:prstGeom prst="roundRect">
              <a:avLst>
                <a:gd name="adj" fmla="val 50000"/>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5" name="Google Shape;1395;p70"/>
          <p:cNvSpPr/>
          <p:nvPr/>
        </p:nvSpPr>
        <p:spPr>
          <a:xfrm rot="-5400000">
            <a:off x="-28963" y="4337289"/>
            <a:ext cx="868173" cy="210000"/>
          </a:xfrm>
          <a:prstGeom prst="rect">
            <a:avLst/>
          </a:prstGeom>
        </p:spPr>
        <p:txBody>
          <a:bodyPr>
            <a:prstTxWarp prst="textPlain">
              <a:avLst/>
            </a:prstTxWarp>
          </a:bodyPr>
          <a:lstStyle/>
          <a:p>
            <a:pPr lvl="0" algn="ctr"/>
            <a:r>
              <a:rPr b="0" i="0">
                <a:ln w="9525" cap="flat" cmpd="sng">
                  <a:solidFill>
                    <a:schemeClr val="lt1"/>
                  </a:solidFill>
                  <a:prstDash val="solid"/>
                  <a:round/>
                  <a:headEnd type="none" w="sm" len="sm"/>
                  <a:tailEnd type="none" w="sm" len="sm"/>
                </a:ln>
                <a:noFill/>
                <a:latin typeface="Krona One"/>
              </a:rPr>
              <a:t>2022</a:t>
            </a:r>
          </a:p>
        </p:txBody>
      </p:sp>
      <p:sp>
        <p:nvSpPr>
          <p:cNvPr id="1396" name="Google Shape;1396;p70"/>
          <p:cNvSpPr/>
          <p:nvPr/>
        </p:nvSpPr>
        <p:spPr>
          <a:xfrm>
            <a:off x="300124" y="3467950"/>
            <a:ext cx="210000" cy="210000"/>
          </a:xfrm>
          <a:prstGeom prst="star4">
            <a:avLst>
              <a:gd name="adj" fmla="val 18235"/>
            </a:avLst>
          </a:pr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97" name="Google Shape;1397;p70"/>
          <p:cNvCxnSpPr>
            <a:stCxn id="1396" idx="2"/>
          </p:cNvCxnSpPr>
          <p:nvPr/>
        </p:nvCxnSpPr>
        <p:spPr>
          <a:xfrm rot="10800000">
            <a:off x="405124" y="320050"/>
            <a:ext cx="0" cy="3357900"/>
          </a:xfrm>
          <a:prstGeom prst="straightConnector1">
            <a:avLst/>
          </a:prstGeom>
          <a:noFill/>
          <a:ln w="9525" cap="flat" cmpd="sng">
            <a:solidFill>
              <a:schemeClr val="lt1"/>
            </a:solidFill>
            <a:prstDash val="solid"/>
            <a:round/>
            <a:headEnd type="none" w="med" len="med"/>
            <a:tailEnd type="none" w="med" len="med"/>
          </a:ln>
        </p:spPr>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30"/>
        <p:cNvGrpSpPr/>
        <p:nvPr/>
      </p:nvGrpSpPr>
      <p:grpSpPr>
        <a:xfrm>
          <a:off x="0" y="0"/>
          <a:ext cx="0" cy="0"/>
          <a:chOff x="0" y="0"/>
          <a:chExt cx="0" cy="0"/>
        </a:xfrm>
      </p:grpSpPr>
      <p:sp>
        <p:nvSpPr>
          <p:cNvPr id="931" name="Google Shape;931;p50"/>
          <p:cNvSpPr txBox="1">
            <a:spLocks noGrp="1"/>
          </p:cNvSpPr>
          <p:nvPr>
            <p:ph type="title"/>
          </p:nvPr>
        </p:nvSpPr>
        <p:spPr>
          <a:xfrm>
            <a:off x="1418210" y="454905"/>
            <a:ext cx="6174874" cy="799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ar-SA" dirty="0">
                <a:latin typeface="Bahij TheSansArabic SemiLight" panose="02040503050201020203" pitchFamily="18" charset="-78"/>
                <a:cs typeface="Bahij TheSansArabic SemiLight" panose="02040503050201020203" pitchFamily="18" charset="-78"/>
              </a:rPr>
              <a:t>ما الاحتياجات القائمة في مرحلة جمع البيانات؟  </a:t>
            </a:r>
            <a:endParaRPr dirty="0">
              <a:latin typeface="Bahij TheSansArabic SemiLight" panose="02040503050201020203" pitchFamily="18" charset="-78"/>
              <a:cs typeface="Bahij TheSansArabic SemiLight" panose="02040503050201020203" pitchFamily="18" charset="-78"/>
            </a:endParaRPr>
          </a:p>
        </p:txBody>
      </p:sp>
      <p:sp>
        <p:nvSpPr>
          <p:cNvPr id="932" name="Google Shape;932;p50"/>
          <p:cNvSpPr txBox="1">
            <a:spLocks noGrp="1"/>
          </p:cNvSpPr>
          <p:nvPr>
            <p:ph type="subTitle" idx="1"/>
          </p:nvPr>
        </p:nvSpPr>
        <p:spPr>
          <a:xfrm>
            <a:off x="4841588" y="1979157"/>
            <a:ext cx="3087659" cy="416700"/>
          </a:xfrm>
          <a:prstGeom prst="rect">
            <a:avLst/>
          </a:prstGeom>
        </p:spPr>
        <p:txBody>
          <a:bodyPr spcFirstLastPara="1" wrap="square" lIns="91425" tIns="91425" rIns="91425" bIns="91425" anchor="ctr" anchorCtr="0">
            <a:noAutofit/>
          </a:bodyPr>
          <a:lstStyle/>
          <a:p>
            <a:pPr marL="0" lvl="0" indent="0" algn="r" rtl="1">
              <a:spcBef>
                <a:spcPts val="0"/>
              </a:spcBef>
              <a:spcAft>
                <a:spcPts val="0"/>
              </a:spcAft>
              <a:buClr>
                <a:schemeClr val="dk1"/>
              </a:buClr>
              <a:buSzPts val="1100"/>
              <a:buFont typeface="Arial"/>
              <a:buNone/>
            </a:pPr>
            <a:r>
              <a:rPr lang="ar-SA" dirty="0">
                <a:latin typeface="Bahij TheSansArabic SemiLight" panose="02040503050201020203" pitchFamily="18" charset="-78"/>
                <a:cs typeface="Bahij TheSansArabic SemiLight" panose="02040503050201020203" pitchFamily="18" charset="-78"/>
              </a:rPr>
              <a:t>تحديد المعلومات المفيدة في دراستنا </a:t>
            </a:r>
            <a:endParaRPr dirty="0">
              <a:latin typeface="Bahij TheSansArabic SemiLight" panose="02040503050201020203" pitchFamily="18" charset="-78"/>
              <a:cs typeface="Bahij TheSansArabic SemiLight" panose="02040503050201020203" pitchFamily="18" charset="-78"/>
            </a:endParaRPr>
          </a:p>
        </p:txBody>
      </p:sp>
      <p:sp>
        <p:nvSpPr>
          <p:cNvPr id="934" name="Google Shape;934;p50"/>
          <p:cNvSpPr txBox="1">
            <a:spLocks noGrp="1"/>
          </p:cNvSpPr>
          <p:nvPr>
            <p:ph type="title" idx="3"/>
          </p:nvPr>
        </p:nvSpPr>
        <p:spPr>
          <a:xfrm>
            <a:off x="1456662" y="1545863"/>
            <a:ext cx="2902200" cy="341700"/>
          </a:xfrm>
          <a:prstGeom prst="rect">
            <a:avLst/>
          </a:prstGeom>
        </p:spPr>
        <p:txBody>
          <a:bodyPr spcFirstLastPara="1" wrap="square" lIns="91425" tIns="91425" rIns="91425" bIns="91425" anchor="ctr" anchorCtr="0">
            <a:noAutofit/>
          </a:bodyPr>
          <a:lstStyle/>
          <a:p>
            <a:pPr marL="0" lvl="0" indent="0" algn="r" rtl="1">
              <a:spcBef>
                <a:spcPts val="0"/>
              </a:spcBef>
              <a:spcAft>
                <a:spcPts val="0"/>
              </a:spcAft>
              <a:buNone/>
            </a:pPr>
            <a:r>
              <a:rPr lang="ar-SA" sz="1600" dirty="0">
                <a:highlight>
                  <a:srgbClr val="FFFF00"/>
                </a:highlight>
                <a:latin typeface="Bahij TheSansArabic SemiLight" panose="02040503050201020203" pitchFamily="18" charset="-78"/>
                <a:cs typeface="Bahij TheSansArabic SemiLight" panose="02040503050201020203" pitchFamily="18" charset="-78"/>
              </a:rPr>
              <a:t>التخطيط الجيد </a:t>
            </a:r>
            <a:endParaRPr sz="1600" dirty="0">
              <a:highlight>
                <a:srgbClr val="FFFF00"/>
              </a:highlight>
              <a:latin typeface="Bahij TheSansArabic SemiLight" panose="02040503050201020203" pitchFamily="18" charset="-78"/>
              <a:cs typeface="Bahij TheSansArabic SemiLight" panose="02040503050201020203" pitchFamily="18" charset="-78"/>
            </a:endParaRPr>
          </a:p>
        </p:txBody>
      </p:sp>
      <p:sp>
        <p:nvSpPr>
          <p:cNvPr id="935" name="Google Shape;935;p50"/>
          <p:cNvSpPr txBox="1">
            <a:spLocks noGrp="1"/>
          </p:cNvSpPr>
          <p:nvPr>
            <p:ph type="subTitle" idx="4"/>
          </p:nvPr>
        </p:nvSpPr>
        <p:spPr>
          <a:xfrm>
            <a:off x="1456673" y="1927250"/>
            <a:ext cx="2902200" cy="416700"/>
          </a:xfrm>
          <a:prstGeom prst="rect">
            <a:avLst/>
          </a:prstGeom>
        </p:spPr>
        <p:txBody>
          <a:bodyPr spcFirstLastPara="1" wrap="square" lIns="91425" tIns="91425" rIns="91425" bIns="91425" anchor="ctr" anchorCtr="0">
            <a:noAutofit/>
          </a:bodyPr>
          <a:lstStyle/>
          <a:p>
            <a:pPr marL="0" lvl="0" indent="0" algn="r" rtl="1">
              <a:spcBef>
                <a:spcPts val="0"/>
              </a:spcBef>
              <a:spcAft>
                <a:spcPts val="0"/>
              </a:spcAft>
              <a:buNone/>
            </a:pPr>
            <a:r>
              <a:rPr lang="ar-SA" dirty="0">
                <a:latin typeface="Bahij TheSansArabic SemiLight" panose="02040503050201020203" pitchFamily="18" charset="-78"/>
                <a:cs typeface="Bahij TheSansArabic SemiLight" panose="02040503050201020203" pitchFamily="18" charset="-78"/>
              </a:rPr>
              <a:t>لتحقيق أعلى معايير الجودة </a:t>
            </a:r>
            <a:endParaRPr dirty="0">
              <a:latin typeface="Bahij TheSansArabic SemiLight" panose="02040503050201020203" pitchFamily="18" charset="-78"/>
              <a:cs typeface="Bahij TheSansArabic SemiLight" panose="02040503050201020203" pitchFamily="18" charset="-78"/>
            </a:endParaRPr>
          </a:p>
        </p:txBody>
      </p:sp>
      <p:sp>
        <p:nvSpPr>
          <p:cNvPr id="938" name="Google Shape;938;p50"/>
          <p:cNvSpPr txBox="1">
            <a:spLocks noGrp="1"/>
          </p:cNvSpPr>
          <p:nvPr>
            <p:ph type="title" idx="7"/>
          </p:nvPr>
        </p:nvSpPr>
        <p:spPr>
          <a:xfrm flipH="1">
            <a:off x="3460545" y="3255938"/>
            <a:ext cx="2901900" cy="341700"/>
          </a:xfrm>
          <a:prstGeom prst="rect">
            <a:avLst/>
          </a:prstGeom>
        </p:spPr>
        <p:txBody>
          <a:bodyPr spcFirstLastPara="1" wrap="square" lIns="91425" tIns="91425" rIns="91425" bIns="91425" anchor="ctr" anchorCtr="0">
            <a:noAutofit/>
          </a:bodyPr>
          <a:lstStyle/>
          <a:p>
            <a:pPr marL="0" lvl="0" indent="0" algn="l" rtl="1">
              <a:spcBef>
                <a:spcPts val="0"/>
              </a:spcBef>
              <a:spcAft>
                <a:spcPts val="0"/>
              </a:spcAft>
              <a:buNone/>
            </a:pPr>
            <a:r>
              <a:rPr lang="ar-SA" sz="1600" dirty="0">
                <a:highlight>
                  <a:srgbClr val="FFFF00"/>
                </a:highlight>
                <a:latin typeface="Bahij TheSansArabic SemiLight" panose="02040503050201020203" pitchFamily="18" charset="-78"/>
                <a:cs typeface="Bahij TheSansArabic SemiLight" panose="02040503050201020203" pitchFamily="18" charset="-78"/>
              </a:rPr>
              <a:t>تأدية المهام بفاعلية </a:t>
            </a:r>
            <a:endParaRPr sz="1600" dirty="0">
              <a:highlight>
                <a:srgbClr val="FFFF00"/>
              </a:highlight>
              <a:latin typeface="Bahij TheSansArabic SemiLight" panose="02040503050201020203" pitchFamily="18" charset="-78"/>
              <a:cs typeface="Bahij TheSansArabic SemiLight" panose="02040503050201020203" pitchFamily="18" charset="-78"/>
            </a:endParaRPr>
          </a:p>
        </p:txBody>
      </p:sp>
      <p:sp>
        <p:nvSpPr>
          <p:cNvPr id="939" name="Google Shape;939;p50"/>
          <p:cNvSpPr txBox="1">
            <a:spLocks noGrp="1"/>
          </p:cNvSpPr>
          <p:nvPr>
            <p:ph type="subTitle" idx="8"/>
          </p:nvPr>
        </p:nvSpPr>
        <p:spPr>
          <a:xfrm flipH="1">
            <a:off x="3460848" y="3637325"/>
            <a:ext cx="2901600" cy="416700"/>
          </a:xfrm>
          <a:prstGeom prst="rect">
            <a:avLst/>
          </a:prstGeom>
        </p:spPr>
        <p:txBody>
          <a:bodyPr spcFirstLastPara="1" wrap="square" lIns="91425" tIns="91425" rIns="91425" bIns="91425" anchor="ctr" anchorCtr="0">
            <a:noAutofit/>
          </a:bodyPr>
          <a:lstStyle/>
          <a:p>
            <a:pPr marL="0" lvl="0" indent="0" algn="l" rtl="1">
              <a:spcBef>
                <a:spcPts val="0"/>
              </a:spcBef>
              <a:spcAft>
                <a:spcPts val="0"/>
              </a:spcAft>
              <a:buNone/>
            </a:pPr>
            <a:r>
              <a:rPr lang="ar-SA" dirty="0">
                <a:latin typeface="Bahij TheSansArabic SemiLight" panose="02040503050201020203" pitchFamily="18" charset="-78"/>
                <a:cs typeface="Bahij TheSansArabic SemiLight" panose="02040503050201020203" pitchFamily="18" charset="-78"/>
              </a:rPr>
              <a:t>للوصول للمعلومات المفيدة .</a:t>
            </a:r>
            <a:endParaRPr dirty="0">
              <a:latin typeface="Bahij TheSansArabic SemiLight" panose="02040503050201020203" pitchFamily="18" charset="-78"/>
              <a:cs typeface="Bahij TheSansArabic SemiLight" panose="02040503050201020203" pitchFamily="18" charset="-78"/>
            </a:endParaRPr>
          </a:p>
        </p:txBody>
      </p:sp>
      <p:sp>
        <p:nvSpPr>
          <p:cNvPr id="940" name="Google Shape;940;p50"/>
          <p:cNvSpPr/>
          <p:nvPr/>
        </p:nvSpPr>
        <p:spPr>
          <a:xfrm>
            <a:off x="5152069" y="2504195"/>
            <a:ext cx="141900" cy="141900"/>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r" rtl="1">
              <a:spcBef>
                <a:spcPts val="0"/>
              </a:spcBef>
              <a:spcAft>
                <a:spcPts val="0"/>
              </a:spcAft>
              <a:buNone/>
            </a:pPr>
            <a:endParaRPr/>
          </a:p>
        </p:txBody>
      </p:sp>
      <p:sp>
        <p:nvSpPr>
          <p:cNvPr id="941" name="Google Shape;941;p50"/>
          <p:cNvSpPr/>
          <p:nvPr/>
        </p:nvSpPr>
        <p:spPr>
          <a:xfrm>
            <a:off x="5372632" y="2504195"/>
            <a:ext cx="141900" cy="141900"/>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r" rtl="1">
              <a:spcBef>
                <a:spcPts val="0"/>
              </a:spcBef>
              <a:spcAft>
                <a:spcPts val="0"/>
              </a:spcAft>
              <a:buNone/>
            </a:pPr>
            <a:endParaRPr/>
          </a:p>
        </p:txBody>
      </p:sp>
      <p:sp>
        <p:nvSpPr>
          <p:cNvPr id="942" name="Google Shape;942;p50"/>
          <p:cNvSpPr/>
          <p:nvPr/>
        </p:nvSpPr>
        <p:spPr>
          <a:xfrm>
            <a:off x="5593196" y="2504195"/>
            <a:ext cx="141900" cy="141900"/>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r" rtl="1">
              <a:spcBef>
                <a:spcPts val="0"/>
              </a:spcBef>
              <a:spcAft>
                <a:spcPts val="0"/>
              </a:spcAft>
              <a:buNone/>
            </a:pPr>
            <a:endParaRPr/>
          </a:p>
        </p:txBody>
      </p:sp>
      <p:sp>
        <p:nvSpPr>
          <p:cNvPr id="943" name="Google Shape;943;p50"/>
          <p:cNvSpPr/>
          <p:nvPr/>
        </p:nvSpPr>
        <p:spPr>
          <a:xfrm>
            <a:off x="5813759" y="2504195"/>
            <a:ext cx="141900" cy="141900"/>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r" rtl="1">
              <a:spcBef>
                <a:spcPts val="0"/>
              </a:spcBef>
              <a:spcAft>
                <a:spcPts val="0"/>
              </a:spcAft>
              <a:buNone/>
            </a:pPr>
            <a:endParaRPr/>
          </a:p>
        </p:txBody>
      </p:sp>
      <p:sp>
        <p:nvSpPr>
          <p:cNvPr id="944" name="Google Shape;944;p50"/>
          <p:cNvSpPr/>
          <p:nvPr/>
        </p:nvSpPr>
        <p:spPr>
          <a:xfrm>
            <a:off x="6034323" y="2504195"/>
            <a:ext cx="141900" cy="141900"/>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r" rtl="1">
              <a:spcBef>
                <a:spcPts val="0"/>
              </a:spcBef>
              <a:spcAft>
                <a:spcPts val="0"/>
              </a:spcAft>
              <a:buNone/>
            </a:pPr>
            <a:endParaRPr/>
          </a:p>
        </p:txBody>
      </p:sp>
      <p:sp>
        <p:nvSpPr>
          <p:cNvPr id="945" name="Google Shape;945;p50"/>
          <p:cNvSpPr/>
          <p:nvPr/>
        </p:nvSpPr>
        <p:spPr>
          <a:xfrm>
            <a:off x="6254886" y="2504195"/>
            <a:ext cx="141900" cy="141900"/>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r" rtl="1">
              <a:spcBef>
                <a:spcPts val="0"/>
              </a:spcBef>
              <a:spcAft>
                <a:spcPts val="0"/>
              </a:spcAft>
              <a:buNone/>
            </a:pPr>
            <a:endParaRPr/>
          </a:p>
        </p:txBody>
      </p:sp>
      <p:sp>
        <p:nvSpPr>
          <p:cNvPr id="946" name="Google Shape;946;p50"/>
          <p:cNvSpPr/>
          <p:nvPr/>
        </p:nvSpPr>
        <p:spPr>
          <a:xfrm>
            <a:off x="6475450" y="2504195"/>
            <a:ext cx="141900" cy="141900"/>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r" rtl="1">
              <a:spcBef>
                <a:spcPts val="0"/>
              </a:spcBef>
              <a:spcAft>
                <a:spcPts val="0"/>
              </a:spcAft>
              <a:buNone/>
            </a:pPr>
            <a:endParaRPr/>
          </a:p>
        </p:txBody>
      </p:sp>
      <p:sp>
        <p:nvSpPr>
          <p:cNvPr id="947" name="Google Shape;947;p50"/>
          <p:cNvSpPr/>
          <p:nvPr/>
        </p:nvSpPr>
        <p:spPr>
          <a:xfrm>
            <a:off x="6696013" y="2504195"/>
            <a:ext cx="141900" cy="141900"/>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r" rtl="1">
              <a:spcBef>
                <a:spcPts val="0"/>
              </a:spcBef>
              <a:spcAft>
                <a:spcPts val="0"/>
              </a:spcAft>
              <a:buNone/>
            </a:pPr>
            <a:endParaRPr/>
          </a:p>
        </p:txBody>
      </p:sp>
      <p:sp>
        <p:nvSpPr>
          <p:cNvPr id="948" name="Google Shape;948;p50"/>
          <p:cNvSpPr/>
          <p:nvPr/>
        </p:nvSpPr>
        <p:spPr>
          <a:xfrm>
            <a:off x="6703596" y="2504195"/>
            <a:ext cx="141900" cy="141900"/>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r" rtl="1">
              <a:spcBef>
                <a:spcPts val="0"/>
              </a:spcBef>
              <a:spcAft>
                <a:spcPts val="0"/>
              </a:spcAft>
              <a:buNone/>
            </a:pPr>
            <a:endParaRPr/>
          </a:p>
        </p:txBody>
      </p:sp>
      <p:sp>
        <p:nvSpPr>
          <p:cNvPr id="949" name="Google Shape;949;p50"/>
          <p:cNvSpPr/>
          <p:nvPr/>
        </p:nvSpPr>
        <p:spPr>
          <a:xfrm>
            <a:off x="6924290" y="2504195"/>
            <a:ext cx="141900" cy="1419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r" rtl="1">
              <a:spcBef>
                <a:spcPts val="0"/>
              </a:spcBef>
              <a:spcAft>
                <a:spcPts val="0"/>
              </a:spcAft>
              <a:buNone/>
            </a:pPr>
            <a:endParaRPr/>
          </a:p>
        </p:txBody>
      </p:sp>
      <p:sp>
        <p:nvSpPr>
          <p:cNvPr id="950" name="Google Shape;950;p50"/>
          <p:cNvSpPr/>
          <p:nvPr/>
        </p:nvSpPr>
        <p:spPr>
          <a:xfrm>
            <a:off x="1554137" y="2453863"/>
            <a:ext cx="141900" cy="141900"/>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r" rtl="1">
              <a:spcBef>
                <a:spcPts val="0"/>
              </a:spcBef>
              <a:spcAft>
                <a:spcPts val="0"/>
              </a:spcAft>
              <a:buNone/>
            </a:pPr>
            <a:endParaRPr/>
          </a:p>
        </p:txBody>
      </p:sp>
      <p:sp>
        <p:nvSpPr>
          <p:cNvPr id="951" name="Google Shape;951;p50"/>
          <p:cNvSpPr/>
          <p:nvPr/>
        </p:nvSpPr>
        <p:spPr>
          <a:xfrm>
            <a:off x="1774700" y="2453863"/>
            <a:ext cx="141900" cy="141900"/>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r" rtl="1">
              <a:spcBef>
                <a:spcPts val="0"/>
              </a:spcBef>
              <a:spcAft>
                <a:spcPts val="0"/>
              </a:spcAft>
              <a:buNone/>
            </a:pPr>
            <a:endParaRPr/>
          </a:p>
        </p:txBody>
      </p:sp>
      <p:sp>
        <p:nvSpPr>
          <p:cNvPr id="952" name="Google Shape;952;p50"/>
          <p:cNvSpPr/>
          <p:nvPr/>
        </p:nvSpPr>
        <p:spPr>
          <a:xfrm>
            <a:off x="1995264" y="2453863"/>
            <a:ext cx="141900" cy="141900"/>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r" rtl="1">
              <a:spcBef>
                <a:spcPts val="0"/>
              </a:spcBef>
              <a:spcAft>
                <a:spcPts val="0"/>
              </a:spcAft>
              <a:buNone/>
            </a:pPr>
            <a:endParaRPr/>
          </a:p>
        </p:txBody>
      </p:sp>
      <p:sp>
        <p:nvSpPr>
          <p:cNvPr id="953" name="Google Shape;953;p50"/>
          <p:cNvSpPr/>
          <p:nvPr/>
        </p:nvSpPr>
        <p:spPr>
          <a:xfrm>
            <a:off x="2215827" y="2453863"/>
            <a:ext cx="141900" cy="141900"/>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r" rtl="1">
              <a:spcBef>
                <a:spcPts val="0"/>
              </a:spcBef>
              <a:spcAft>
                <a:spcPts val="0"/>
              </a:spcAft>
              <a:buNone/>
            </a:pPr>
            <a:endParaRPr/>
          </a:p>
        </p:txBody>
      </p:sp>
      <p:sp>
        <p:nvSpPr>
          <p:cNvPr id="954" name="Google Shape;954;p50"/>
          <p:cNvSpPr/>
          <p:nvPr/>
        </p:nvSpPr>
        <p:spPr>
          <a:xfrm>
            <a:off x="2436391" y="2453863"/>
            <a:ext cx="141900" cy="141900"/>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r" rtl="1">
              <a:spcBef>
                <a:spcPts val="0"/>
              </a:spcBef>
              <a:spcAft>
                <a:spcPts val="0"/>
              </a:spcAft>
              <a:buNone/>
            </a:pPr>
            <a:endParaRPr/>
          </a:p>
        </p:txBody>
      </p:sp>
      <p:sp>
        <p:nvSpPr>
          <p:cNvPr id="955" name="Google Shape;955;p50"/>
          <p:cNvSpPr/>
          <p:nvPr/>
        </p:nvSpPr>
        <p:spPr>
          <a:xfrm>
            <a:off x="2656954" y="2453863"/>
            <a:ext cx="141900" cy="141900"/>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r" rtl="1">
              <a:spcBef>
                <a:spcPts val="0"/>
              </a:spcBef>
              <a:spcAft>
                <a:spcPts val="0"/>
              </a:spcAft>
              <a:buNone/>
            </a:pPr>
            <a:endParaRPr/>
          </a:p>
        </p:txBody>
      </p:sp>
      <p:sp>
        <p:nvSpPr>
          <p:cNvPr id="956" name="Google Shape;956;p50"/>
          <p:cNvSpPr/>
          <p:nvPr/>
        </p:nvSpPr>
        <p:spPr>
          <a:xfrm>
            <a:off x="2877518" y="2453863"/>
            <a:ext cx="141900" cy="141900"/>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r" rtl="1">
              <a:spcBef>
                <a:spcPts val="0"/>
              </a:spcBef>
              <a:spcAft>
                <a:spcPts val="0"/>
              </a:spcAft>
              <a:buNone/>
            </a:pPr>
            <a:endParaRPr/>
          </a:p>
        </p:txBody>
      </p:sp>
      <p:sp>
        <p:nvSpPr>
          <p:cNvPr id="957" name="Google Shape;957;p50"/>
          <p:cNvSpPr/>
          <p:nvPr/>
        </p:nvSpPr>
        <p:spPr>
          <a:xfrm>
            <a:off x="3098081" y="2453863"/>
            <a:ext cx="141900" cy="1419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r" rtl="1">
              <a:spcBef>
                <a:spcPts val="0"/>
              </a:spcBef>
              <a:spcAft>
                <a:spcPts val="0"/>
              </a:spcAft>
              <a:buNone/>
            </a:pPr>
            <a:endParaRPr/>
          </a:p>
        </p:txBody>
      </p:sp>
      <p:sp>
        <p:nvSpPr>
          <p:cNvPr id="958" name="Google Shape;958;p50"/>
          <p:cNvSpPr/>
          <p:nvPr/>
        </p:nvSpPr>
        <p:spPr>
          <a:xfrm>
            <a:off x="3318645" y="2453863"/>
            <a:ext cx="141900" cy="1419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r" rtl="1">
              <a:spcBef>
                <a:spcPts val="0"/>
              </a:spcBef>
              <a:spcAft>
                <a:spcPts val="0"/>
              </a:spcAft>
              <a:buNone/>
            </a:pPr>
            <a:endParaRPr/>
          </a:p>
        </p:txBody>
      </p:sp>
      <p:sp>
        <p:nvSpPr>
          <p:cNvPr id="959" name="Google Shape;959;p50"/>
          <p:cNvSpPr/>
          <p:nvPr/>
        </p:nvSpPr>
        <p:spPr>
          <a:xfrm>
            <a:off x="3539208" y="2453863"/>
            <a:ext cx="141900" cy="1419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r" rtl="1">
              <a:spcBef>
                <a:spcPts val="0"/>
              </a:spcBef>
              <a:spcAft>
                <a:spcPts val="0"/>
              </a:spcAft>
              <a:buNone/>
            </a:pPr>
            <a:endParaRPr/>
          </a:p>
        </p:txBody>
      </p:sp>
      <p:sp>
        <p:nvSpPr>
          <p:cNvPr id="970" name="Google Shape;970;p50"/>
          <p:cNvSpPr/>
          <p:nvPr/>
        </p:nvSpPr>
        <p:spPr>
          <a:xfrm flipH="1">
            <a:off x="6126273" y="4163938"/>
            <a:ext cx="141900" cy="141900"/>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r" rtl="1">
              <a:spcBef>
                <a:spcPts val="0"/>
              </a:spcBef>
              <a:spcAft>
                <a:spcPts val="0"/>
              </a:spcAft>
              <a:buNone/>
            </a:pPr>
            <a:endParaRPr/>
          </a:p>
        </p:txBody>
      </p:sp>
      <p:sp>
        <p:nvSpPr>
          <p:cNvPr id="971" name="Google Shape;971;p50"/>
          <p:cNvSpPr/>
          <p:nvPr/>
        </p:nvSpPr>
        <p:spPr>
          <a:xfrm flipH="1">
            <a:off x="5905710" y="4163938"/>
            <a:ext cx="141900" cy="141900"/>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r" rtl="1">
              <a:spcBef>
                <a:spcPts val="0"/>
              </a:spcBef>
              <a:spcAft>
                <a:spcPts val="0"/>
              </a:spcAft>
              <a:buNone/>
            </a:pPr>
            <a:endParaRPr/>
          </a:p>
        </p:txBody>
      </p:sp>
      <p:sp>
        <p:nvSpPr>
          <p:cNvPr id="972" name="Google Shape;972;p50"/>
          <p:cNvSpPr/>
          <p:nvPr/>
        </p:nvSpPr>
        <p:spPr>
          <a:xfrm flipH="1">
            <a:off x="5685146" y="4163938"/>
            <a:ext cx="141900" cy="141900"/>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r" rtl="1">
              <a:spcBef>
                <a:spcPts val="0"/>
              </a:spcBef>
              <a:spcAft>
                <a:spcPts val="0"/>
              </a:spcAft>
              <a:buNone/>
            </a:pPr>
            <a:endParaRPr/>
          </a:p>
        </p:txBody>
      </p:sp>
      <p:sp>
        <p:nvSpPr>
          <p:cNvPr id="973" name="Google Shape;973;p50"/>
          <p:cNvSpPr/>
          <p:nvPr/>
        </p:nvSpPr>
        <p:spPr>
          <a:xfrm flipH="1">
            <a:off x="5464583" y="4163938"/>
            <a:ext cx="141900" cy="141900"/>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r" rtl="1">
              <a:spcBef>
                <a:spcPts val="0"/>
              </a:spcBef>
              <a:spcAft>
                <a:spcPts val="0"/>
              </a:spcAft>
              <a:buNone/>
            </a:pPr>
            <a:endParaRPr/>
          </a:p>
        </p:txBody>
      </p:sp>
      <p:sp>
        <p:nvSpPr>
          <p:cNvPr id="974" name="Google Shape;974;p50"/>
          <p:cNvSpPr/>
          <p:nvPr/>
        </p:nvSpPr>
        <p:spPr>
          <a:xfrm flipH="1">
            <a:off x="5244019" y="4163938"/>
            <a:ext cx="141900" cy="141900"/>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r" rtl="1">
              <a:spcBef>
                <a:spcPts val="0"/>
              </a:spcBef>
              <a:spcAft>
                <a:spcPts val="0"/>
              </a:spcAft>
              <a:buNone/>
            </a:pPr>
            <a:endParaRPr/>
          </a:p>
        </p:txBody>
      </p:sp>
      <p:sp>
        <p:nvSpPr>
          <p:cNvPr id="975" name="Google Shape;975;p50"/>
          <p:cNvSpPr/>
          <p:nvPr/>
        </p:nvSpPr>
        <p:spPr>
          <a:xfrm flipH="1">
            <a:off x="5023456" y="4163938"/>
            <a:ext cx="141900" cy="1419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r" rtl="1">
              <a:spcBef>
                <a:spcPts val="0"/>
              </a:spcBef>
              <a:spcAft>
                <a:spcPts val="0"/>
              </a:spcAft>
              <a:buNone/>
            </a:pPr>
            <a:endParaRPr/>
          </a:p>
        </p:txBody>
      </p:sp>
      <p:sp>
        <p:nvSpPr>
          <p:cNvPr id="976" name="Google Shape;976;p50"/>
          <p:cNvSpPr/>
          <p:nvPr/>
        </p:nvSpPr>
        <p:spPr>
          <a:xfrm flipH="1">
            <a:off x="4802892" y="4163938"/>
            <a:ext cx="141900" cy="1419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r" rtl="1">
              <a:spcBef>
                <a:spcPts val="0"/>
              </a:spcBef>
              <a:spcAft>
                <a:spcPts val="0"/>
              </a:spcAft>
              <a:buNone/>
            </a:pPr>
            <a:endParaRPr/>
          </a:p>
        </p:txBody>
      </p:sp>
      <p:sp>
        <p:nvSpPr>
          <p:cNvPr id="977" name="Google Shape;977;p50"/>
          <p:cNvSpPr/>
          <p:nvPr/>
        </p:nvSpPr>
        <p:spPr>
          <a:xfrm flipH="1">
            <a:off x="4582329" y="4163938"/>
            <a:ext cx="141900" cy="1419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r" rtl="1">
              <a:spcBef>
                <a:spcPts val="0"/>
              </a:spcBef>
              <a:spcAft>
                <a:spcPts val="0"/>
              </a:spcAft>
              <a:buNone/>
            </a:pPr>
            <a:endParaRPr/>
          </a:p>
        </p:txBody>
      </p:sp>
      <p:sp>
        <p:nvSpPr>
          <p:cNvPr id="978" name="Google Shape;978;p50"/>
          <p:cNvSpPr/>
          <p:nvPr/>
        </p:nvSpPr>
        <p:spPr>
          <a:xfrm flipH="1">
            <a:off x="4361766" y="4163938"/>
            <a:ext cx="141900" cy="1419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r" rtl="1">
              <a:spcBef>
                <a:spcPts val="0"/>
              </a:spcBef>
              <a:spcAft>
                <a:spcPts val="0"/>
              </a:spcAft>
              <a:buNone/>
            </a:pPr>
            <a:endParaRPr/>
          </a:p>
        </p:txBody>
      </p:sp>
      <p:sp>
        <p:nvSpPr>
          <p:cNvPr id="979" name="Google Shape;979;p50"/>
          <p:cNvSpPr/>
          <p:nvPr/>
        </p:nvSpPr>
        <p:spPr>
          <a:xfrm flipH="1">
            <a:off x="4141202" y="4163938"/>
            <a:ext cx="141900" cy="1419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r" rtl="1">
              <a:spcBef>
                <a:spcPts val="0"/>
              </a:spcBef>
              <a:spcAft>
                <a:spcPts val="0"/>
              </a:spcAft>
              <a:buNone/>
            </a:pPr>
            <a:endParaRPr/>
          </a:p>
        </p:txBody>
      </p:sp>
      <p:sp>
        <p:nvSpPr>
          <p:cNvPr id="980" name="Google Shape;980;p50"/>
          <p:cNvSpPr txBox="1"/>
          <p:nvPr/>
        </p:nvSpPr>
        <p:spPr>
          <a:xfrm>
            <a:off x="3756662" y="2383588"/>
            <a:ext cx="602100" cy="282300"/>
          </a:xfrm>
          <a:prstGeom prst="rect">
            <a:avLst/>
          </a:prstGeom>
          <a:noFill/>
          <a:ln>
            <a:noFill/>
          </a:ln>
        </p:spPr>
        <p:txBody>
          <a:bodyPr spcFirstLastPara="1" wrap="square" lIns="0" tIns="91425" rIns="0" bIns="91425" anchor="ctr" anchorCtr="0">
            <a:noAutofit/>
          </a:bodyPr>
          <a:lstStyle/>
          <a:p>
            <a:pPr marL="0" lvl="0" indent="0" algn="ctr" rtl="1">
              <a:spcBef>
                <a:spcPts val="0"/>
              </a:spcBef>
              <a:spcAft>
                <a:spcPts val="0"/>
              </a:spcAft>
              <a:buNone/>
            </a:pPr>
            <a:r>
              <a:rPr lang="en">
                <a:solidFill>
                  <a:schemeClr val="lt1"/>
                </a:solidFill>
                <a:latin typeface="Krona One"/>
                <a:ea typeface="Krona One"/>
                <a:cs typeface="Krona One"/>
                <a:sym typeface="Krona One"/>
              </a:rPr>
              <a:t>70%</a:t>
            </a:r>
            <a:endParaRPr>
              <a:solidFill>
                <a:schemeClr val="lt1"/>
              </a:solidFill>
              <a:latin typeface="Krona One"/>
              <a:ea typeface="Krona One"/>
              <a:cs typeface="Krona One"/>
              <a:sym typeface="Krona One"/>
            </a:endParaRPr>
          </a:p>
        </p:txBody>
      </p:sp>
      <p:sp>
        <p:nvSpPr>
          <p:cNvPr id="981" name="Google Shape;981;p50"/>
          <p:cNvSpPr txBox="1"/>
          <p:nvPr/>
        </p:nvSpPr>
        <p:spPr>
          <a:xfrm>
            <a:off x="7179762" y="2476984"/>
            <a:ext cx="602100" cy="282300"/>
          </a:xfrm>
          <a:prstGeom prst="rect">
            <a:avLst/>
          </a:prstGeom>
          <a:noFill/>
          <a:ln>
            <a:noFill/>
          </a:ln>
        </p:spPr>
        <p:txBody>
          <a:bodyPr spcFirstLastPara="1" wrap="square" lIns="0" tIns="91425" rIns="0" bIns="91425" anchor="ctr" anchorCtr="0">
            <a:noAutofit/>
          </a:bodyPr>
          <a:lstStyle/>
          <a:p>
            <a:pPr marL="0" lvl="0" indent="0" algn="ctr" rtl="1">
              <a:spcBef>
                <a:spcPts val="0"/>
              </a:spcBef>
              <a:spcAft>
                <a:spcPts val="0"/>
              </a:spcAft>
              <a:buNone/>
            </a:pPr>
            <a:r>
              <a:rPr lang="en" dirty="0">
                <a:solidFill>
                  <a:schemeClr val="lt1"/>
                </a:solidFill>
                <a:latin typeface="Krona One"/>
                <a:ea typeface="Krona One"/>
                <a:cs typeface="Krona One"/>
                <a:sym typeface="Krona One"/>
              </a:rPr>
              <a:t>90%</a:t>
            </a:r>
            <a:endParaRPr dirty="0">
              <a:solidFill>
                <a:schemeClr val="lt1"/>
              </a:solidFill>
              <a:latin typeface="Krona One"/>
              <a:ea typeface="Krona One"/>
              <a:cs typeface="Krona One"/>
              <a:sym typeface="Krona One"/>
            </a:endParaRPr>
          </a:p>
        </p:txBody>
      </p:sp>
      <p:sp>
        <p:nvSpPr>
          <p:cNvPr id="982" name="Google Shape;982;p50"/>
          <p:cNvSpPr txBox="1"/>
          <p:nvPr/>
        </p:nvSpPr>
        <p:spPr>
          <a:xfrm flipH="1">
            <a:off x="3463573" y="4093663"/>
            <a:ext cx="602100" cy="282300"/>
          </a:xfrm>
          <a:prstGeom prst="rect">
            <a:avLst/>
          </a:prstGeom>
          <a:noFill/>
          <a:ln>
            <a:noFill/>
          </a:ln>
        </p:spPr>
        <p:txBody>
          <a:bodyPr spcFirstLastPara="1" wrap="square" lIns="0" tIns="91425" rIns="0" bIns="91425" anchor="ctr" anchorCtr="0">
            <a:noAutofit/>
          </a:bodyPr>
          <a:lstStyle/>
          <a:p>
            <a:pPr marL="0" lvl="0" indent="0" algn="ctr" rtl="1">
              <a:spcBef>
                <a:spcPts val="0"/>
              </a:spcBef>
              <a:spcAft>
                <a:spcPts val="0"/>
              </a:spcAft>
              <a:buNone/>
            </a:pPr>
            <a:r>
              <a:rPr lang="en">
                <a:solidFill>
                  <a:schemeClr val="lt1"/>
                </a:solidFill>
                <a:latin typeface="Krona One"/>
                <a:ea typeface="Krona One"/>
                <a:cs typeface="Krona One"/>
                <a:sym typeface="Krona One"/>
              </a:rPr>
              <a:t>50%</a:t>
            </a:r>
            <a:endParaRPr>
              <a:solidFill>
                <a:schemeClr val="lt1"/>
              </a:solidFill>
              <a:latin typeface="Krona One"/>
              <a:ea typeface="Krona One"/>
              <a:cs typeface="Krona One"/>
              <a:sym typeface="Krona One"/>
            </a:endParaRPr>
          </a:p>
        </p:txBody>
      </p:sp>
      <p:sp>
        <p:nvSpPr>
          <p:cNvPr id="985" name="Google Shape;985;p50"/>
          <p:cNvSpPr/>
          <p:nvPr/>
        </p:nvSpPr>
        <p:spPr>
          <a:xfrm rot="-5400000">
            <a:off x="-28963" y="4337289"/>
            <a:ext cx="868173" cy="210000"/>
          </a:xfrm>
          <a:prstGeom prst="rect">
            <a:avLst/>
          </a:prstGeom>
        </p:spPr>
        <p:txBody>
          <a:bodyPr>
            <a:prstTxWarp prst="textPlain">
              <a:avLst/>
            </a:prstTxWarp>
          </a:bodyPr>
          <a:lstStyle/>
          <a:p>
            <a:pPr lvl="0" algn="ctr"/>
            <a:r>
              <a:rPr b="0" i="0">
                <a:ln w="9525" cap="flat" cmpd="sng">
                  <a:solidFill>
                    <a:schemeClr val="lt1"/>
                  </a:solidFill>
                  <a:prstDash val="solid"/>
                  <a:round/>
                  <a:headEnd type="none" w="sm" len="sm"/>
                  <a:tailEnd type="none" w="sm" len="sm"/>
                </a:ln>
                <a:noFill/>
                <a:latin typeface="Krona One"/>
              </a:rPr>
              <a:t>2022</a:t>
            </a:r>
          </a:p>
        </p:txBody>
      </p:sp>
      <p:sp>
        <p:nvSpPr>
          <p:cNvPr id="986" name="Google Shape;986;p50"/>
          <p:cNvSpPr/>
          <p:nvPr/>
        </p:nvSpPr>
        <p:spPr>
          <a:xfrm>
            <a:off x="300124" y="3467950"/>
            <a:ext cx="210000" cy="210000"/>
          </a:xfrm>
          <a:prstGeom prst="star4">
            <a:avLst>
              <a:gd name="adj" fmla="val 18235"/>
            </a:avLst>
          </a:pr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87" name="Google Shape;987;p50"/>
          <p:cNvCxnSpPr>
            <a:stCxn id="986" idx="2"/>
          </p:cNvCxnSpPr>
          <p:nvPr/>
        </p:nvCxnSpPr>
        <p:spPr>
          <a:xfrm rot="10800000">
            <a:off x="405124" y="320050"/>
            <a:ext cx="0" cy="3357900"/>
          </a:xfrm>
          <a:prstGeom prst="straightConnector1">
            <a:avLst/>
          </a:prstGeom>
          <a:noFill/>
          <a:ln w="9525" cap="flat" cmpd="sng">
            <a:solidFill>
              <a:schemeClr val="lt1"/>
            </a:solidFill>
            <a:prstDash val="solid"/>
            <a:round/>
            <a:headEnd type="none" w="med" len="med"/>
            <a:tailEnd type="none" w="med" len="med"/>
          </a:ln>
        </p:spPr>
      </p:cxnSp>
      <p:sp>
        <p:nvSpPr>
          <p:cNvPr id="3" name="عنوان 2">
            <a:extLst>
              <a:ext uri="{FF2B5EF4-FFF2-40B4-BE49-F238E27FC236}">
                <a16:creationId xmlns:a16="http://schemas.microsoft.com/office/drawing/2014/main" id="{D2C179BF-6542-CA4C-EEDF-5D8BF256CF08}"/>
              </a:ext>
            </a:extLst>
          </p:cNvPr>
          <p:cNvSpPr>
            <a:spLocks noGrp="1"/>
          </p:cNvSpPr>
          <p:nvPr>
            <p:ph type="title" idx="2"/>
          </p:nvPr>
        </p:nvSpPr>
        <p:spPr>
          <a:xfrm>
            <a:off x="4793588" y="1706501"/>
            <a:ext cx="3461408" cy="341700"/>
          </a:xfrm>
        </p:spPr>
        <p:txBody>
          <a:bodyPr/>
          <a:lstStyle/>
          <a:p>
            <a:pPr algn="r" rtl="1"/>
            <a:r>
              <a:rPr lang="ar-SA" sz="1600" dirty="0">
                <a:highlight>
                  <a:srgbClr val="FFFF00"/>
                </a:highlight>
                <a:latin typeface="Bahij TheSansArabic SemiLight" panose="02040503050201020203" pitchFamily="18" charset="-78"/>
                <a:cs typeface="Bahij TheSansArabic SemiLight" panose="02040503050201020203" pitchFamily="18" charset="-78"/>
              </a:rPr>
              <a:t>الفهم العميق للمعاملات قيد الدراسة </a:t>
            </a:r>
            <a:br>
              <a:rPr lang="ar-SA" sz="1600" dirty="0">
                <a:highlight>
                  <a:srgbClr val="FFFF00"/>
                </a:highlight>
                <a:latin typeface="Bahij TheSansArabic SemiLight" panose="02040503050201020203" pitchFamily="18" charset="-78"/>
                <a:cs typeface="Bahij TheSansArabic SemiLight" panose="02040503050201020203" pitchFamily="18" charset="-78"/>
              </a:rPr>
            </a:br>
            <a:endParaRPr lang="ar-SA" sz="1600" dirty="0">
              <a:highlight>
                <a:srgbClr val="FFFF00"/>
              </a:highlight>
              <a:latin typeface="Bahij TheSansArabic SemiLight" panose="02040503050201020203" pitchFamily="18" charset="-78"/>
              <a:cs typeface="Bahij TheSansArabic SemiLight" panose="02040503050201020203" pitchFamily="18" charset="-78"/>
            </a:endParaRPr>
          </a:p>
        </p:txBody>
      </p:sp>
      <p:cxnSp>
        <p:nvCxnSpPr>
          <p:cNvPr id="6" name="Google Shape;921;p49">
            <a:extLst>
              <a:ext uri="{FF2B5EF4-FFF2-40B4-BE49-F238E27FC236}">
                <a16:creationId xmlns:a16="http://schemas.microsoft.com/office/drawing/2014/main" id="{6A6BF5B7-AAA1-7E57-4038-7328ECB416A3}"/>
              </a:ext>
            </a:extLst>
          </p:cNvPr>
          <p:cNvCxnSpPr/>
          <p:nvPr/>
        </p:nvCxnSpPr>
        <p:spPr>
          <a:xfrm>
            <a:off x="4592383" y="1746995"/>
            <a:ext cx="0" cy="757200"/>
          </a:xfrm>
          <a:prstGeom prst="straightConnector1">
            <a:avLst/>
          </a:prstGeom>
          <a:noFill/>
          <a:ln w="9525" cap="rnd" cmpd="sng">
            <a:solidFill>
              <a:schemeClr val="lt1"/>
            </a:solidFill>
            <a:prstDash val="solid"/>
            <a:round/>
            <a:headEnd type="none" w="med" len="med"/>
            <a:tailEnd type="none" w="med" len="med"/>
          </a:ln>
        </p:spPr>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sp>
        <p:nvSpPr>
          <p:cNvPr id="903" name="Google Shape;903;p48"/>
          <p:cNvSpPr txBox="1">
            <a:spLocks noGrp="1"/>
          </p:cNvSpPr>
          <p:nvPr>
            <p:ph type="title" idx="2"/>
          </p:nvPr>
        </p:nvSpPr>
        <p:spPr>
          <a:xfrm>
            <a:off x="4347000" y="1525969"/>
            <a:ext cx="778447" cy="564300"/>
          </a:xfrm>
          <a:prstGeom prst="rect">
            <a:avLst/>
          </a:prstGeom>
          <a:solidFill>
            <a:schemeClr val="lt1"/>
          </a:solidFill>
        </p:spPr>
        <p:txBody>
          <a:bodyPr spcFirstLastPara="1" wrap="square" lIns="91425" tIns="91425" rIns="91425" bIns="91425" anchor="ctr" anchorCtr="0">
            <a:noAutofit/>
          </a:bodyPr>
          <a:lstStyle/>
          <a:p>
            <a:pPr marL="0" lvl="0" indent="0" algn="ctr" rtl="0">
              <a:spcBef>
                <a:spcPts val="0"/>
              </a:spcBef>
              <a:spcAft>
                <a:spcPts val="0"/>
              </a:spcAft>
              <a:buNone/>
            </a:pPr>
            <a:r>
              <a:rPr lang="ar-SA" dirty="0">
                <a:solidFill>
                  <a:schemeClr val="dk1"/>
                </a:solidFill>
              </a:rPr>
              <a:t>02</a:t>
            </a:r>
            <a:endParaRPr dirty="0">
              <a:solidFill>
                <a:schemeClr val="dk1"/>
              </a:solidFill>
            </a:endParaRPr>
          </a:p>
        </p:txBody>
      </p:sp>
      <p:grpSp>
        <p:nvGrpSpPr>
          <p:cNvPr id="904" name="Google Shape;904;p48"/>
          <p:cNvGrpSpPr/>
          <p:nvPr/>
        </p:nvGrpSpPr>
        <p:grpSpPr>
          <a:xfrm>
            <a:off x="1855608" y="1240404"/>
            <a:ext cx="633675" cy="343800"/>
            <a:chOff x="1855608" y="1240404"/>
            <a:chExt cx="633675" cy="343800"/>
          </a:xfrm>
        </p:grpSpPr>
        <p:cxnSp>
          <p:nvCxnSpPr>
            <p:cNvPr id="905" name="Google Shape;905;p48"/>
            <p:cNvCxnSpPr/>
            <p:nvPr/>
          </p:nvCxnSpPr>
          <p:spPr>
            <a:xfrm>
              <a:off x="1855608" y="1240404"/>
              <a:ext cx="343800" cy="343800"/>
            </a:xfrm>
            <a:prstGeom prst="straightConnector1">
              <a:avLst/>
            </a:prstGeom>
            <a:noFill/>
            <a:ln w="9525" cap="flat" cmpd="sng">
              <a:solidFill>
                <a:schemeClr val="lt1"/>
              </a:solidFill>
              <a:prstDash val="solid"/>
              <a:round/>
              <a:headEnd type="none" w="med" len="med"/>
              <a:tailEnd type="none" w="med" len="med"/>
            </a:ln>
          </p:spPr>
        </p:cxnSp>
        <p:cxnSp>
          <p:nvCxnSpPr>
            <p:cNvPr id="906" name="Google Shape;906;p48"/>
            <p:cNvCxnSpPr/>
            <p:nvPr/>
          </p:nvCxnSpPr>
          <p:spPr>
            <a:xfrm>
              <a:off x="2145483" y="1240404"/>
              <a:ext cx="343800" cy="343800"/>
            </a:xfrm>
            <a:prstGeom prst="straightConnector1">
              <a:avLst/>
            </a:prstGeom>
            <a:noFill/>
            <a:ln w="9525" cap="flat" cmpd="sng">
              <a:solidFill>
                <a:schemeClr val="lt1"/>
              </a:solidFill>
              <a:prstDash val="solid"/>
              <a:round/>
              <a:headEnd type="none" w="med" len="med"/>
              <a:tailEnd type="none" w="med" len="med"/>
            </a:ln>
          </p:spPr>
        </p:cxnSp>
      </p:grpSp>
      <p:sp>
        <p:nvSpPr>
          <p:cNvPr id="908" name="Google Shape;908;p48"/>
          <p:cNvSpPr txBox="1"/>
          <p:nvPr/>
        </p:nvSpPr>
        <p:spPr>
          <a:xfrm>
            <a:off x="891714" y="181375"/>
            <a:ext cx="981000" cy="171600"/>
          </a:xfrm>
          <a:prstGeom prst="rect">
            <a:avLst/>
          </a:prstGeom>
          <a:noFill/>
          <a:ln>
            <a:noFill/>
          </a:ln>
        </p:spPr>
        <p:txBody>
          <a:bodyPr spcFirstLastPara="1" wrap="square" lIns="0" tIns="91425" rIns="0" bIns="91425" anchor="ctr" anchorCtr="0">
            <a:noAutofit/>
          </a:bodyPr>
          <a:lstStyle/>
          <a:p>
            <a:pPr marL="0" lvl="0" indent="0" algn="l" rtl="0">
              <a:spcBef>
                <a:spcPts val="0"/>
              </a:spcBef>
              <a:spcAft>
                <a:spcPts val="0"/>
              </a:spcAft>
              <a:buNone/>
            </a:pPr>
            <a:r>
              <a:rPr lang="en" sz="800">
                <a:solidFill>
                  <a:schemeClr val="lt1"/>
                </a:solidFill>
                <a:latin typeface="Krona One"/>
                <a:ea typeface="Krona One"/>
                <a:cs typeface="Krona One"/>
                <a:sym typeface="Krona One"/>
              </a:rPr>
              <a:t>BY SLIDESGO</a:t>
            </a:r>
            <a:endParaRPr sz="800">
              <a:solidFill>
                <a:schemeClr val="lt1"/>
              </a:solidFill>
              <a:latin typeface="Krona One"/>
              <a:ea typeface="Krona One"/>
              <a:cs typeface="Krona One"/>
              <a:sym typeface="Krona One"/>
            </a:endParaRPr>
          </a:p>
        </p:txBody>
      </p:sp>
      <p:grpSp>
        <p:nvGrpSpPr>
          <p:cNvPr id="909" name="Google Shape;909;p48"/>
          <p:cNvGrpSpPr/>
          <p:nvPr/>
        </p:nvGrpSpPr>
        <p:grpSpPr>
          <a:xfrm>
            <a:off x="884939" y="1415859"/>
            <a:ext cx="88550" cy="2637901"/>
            <a:chOff x="929875" y="1415859"/>
            <a:chExt cx="88550" cy="2637901"/>
          </a:xfrm>
        </p:grpSpPr>
        <p:sp>
          <p:nvSpPr>
            <p:cNvPr id="910" name="Google Shape;910;p48"/>
            <p:cNvSpPr/>
            <p:nvPr/>
          </p:nvSpPr>
          <p:spPr>
            <a:xfrm>
              <a:off x="929925" y="1415860"/>
              <a:ext cx="88500" cy="2637900"/>
            </a:xfrm>
            <a:prstGeom prst="roundRect">
              <a:avLst>
                <a:gd name="adj"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48"/>
            <p:cNvSpPr/>
            <p:nvPr/>
          </p:nvSpPr>
          <p:spPr>
            <a:xfrm>
              <a:off x="929875" y="1415859"/>
              <a:ext cx="88500" cy="366600"/>
            </a:xfrm>
            <a:prstGeom prst="roundRect">
              <a:avLst>
                <a:gd name="adj" fmla="val 50000"/>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2" name="Google Shape;912;p48"/>
          <p:cNvSpPr/>
          <p:nvPr/>
        </p:nvSpPr>
        <p:spPr>
          <a:xfrm rot="-5400000">
            <a:off x="-28963" y="4337289"/>
            <a:ext cx="868173" cy="210000"/>
          </a:xfrm>
          <a:prstGeom prst="rect">
            <a:avLst/>
          </a:prstGeom>
        </p:spPr>
        <p:txBody>
          <a:bodyPr>
            <a:prstTxWarp prst="textPlain">
              <a:avLst/>
            </a:prstTxWarp>
          </a:bodyPr>
          <a:lstStyle/>
          <a:p>
            <a:pPr lvl="0" algn="ctr"/>
            <a:r>
              <a:rPr b="0" i="0">
                <a:ln w="9525" cap="flat" cmpd="sng">
                  <a:solidFill>
                    <a:schemeClr val="lt1"/>
                  </a:solidFill>
                  <a:prstDash val="solid"/>
                  <a:round/>
                  <a:headEnd type="none" w="sm" len="sm"/>
                  <a:tailEnd type="none" w="sm" len="sm"/>
                </a:ln>
                <a:noFill/>
                <a:latin typeface="Krona One"/>
              </a:rPr>
              <a:t>2022</a:t>
            </a:r>
          </a:p>
        </p:txBody>
      </p:sp>
      <p:sp>
        <p:nvSpPr>
          <p:cNvPr id="913" name="Google Shape;913;p48"/>
          <p:cNvSpPr/>
          <p:nvPr/>
        </p:nvSpPr>
        <p:spPr>
          <a:xfrm>
            <a:off x="300124" y="3467950"/>
            <a:ext cx="210000" cy="210000"/>
          </a:xfrm>
          <a:prstGeom prst="star4">
            <a:avLst>
              <a:gd name="adj" fmla="val 18235"/>
            </a:avLst>
          </a:pr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14" name="Google Shape;914;p48"/>
          <p:cNvCxnSpPr>
            <a:stCxn id="913" idx="2"/>
          </p:cNvCxnSpPr>
          <p:nvPr/>
        </p:nvCxnSpPr>
        <p:spPr>
          <a:xfrm rot="10800000">
            <a:off x="405124" y="320050"/>
            <a:ext cx="0" cy="3357900"/>
          </a:xfrm>
          <a:prstGeom prst="straightConnector1">
            <a:avLst/>
          </a:prstGeom>
          <a:noFill/>
          <a:ln w="9525" cap="flat" cmpd="sng">
            <a:solidFill>
              <a:schemeClr val="lt1"/>
            </a:solidFill>
            <a:prstDash val="solid"/>
            <a:round/>
            <a:headEnd type="none" w="med" len="med"/>
            <a:tailEnd type="none" w="med" len="med"/>
          </a:ln>
        </p:spPr>
      </p:cxnSp>
      <p:sp>
        <p:nvSpPr>
          <p:cNvPr id="5" name="Google Shape;859;p45">
            <a:extLst>
              <a:ext uri="{FF2B5EF4-FFF2-40B4-BE49-F238E27FC236}">
                <a16:creationId xmlns:a16="http://schemas.microsoft.com/office/drawing/2014/main" id="{7B746AA8-A419-5EC4-199D-31BD3F664B33}"/>
              </a:ext>
            </a:extLst>
          </p:cNvPr>
          <p:cNvSpPr txBox="1">
            <a:spLocks/>
          </p:cNvSpPr>
          <p:nvPr/>
        </p:nvSpPr>
        <p:spPr>
          <a:xfrm>
            <a:off x="2084562" y="2488932"/>
            <a:ext cx="4974875" cy="5643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r" rtl="1">
              <a:spcBef>
                <a:spcPts val="0"/>
              </a:spcBef>
              <a:spcAft>
                <a:spcPts val="0"/>
              </a:spcAft>
              <a:buNone/>
            </a:pPr>
            <a:r>
              <a:rPr lang="ar-SA" sz="2400" dirty="0">
                <a:solidFill>
                  <a:schemeClr val="tx1">
                    <a:lumMod val="10000"/>
                  </a:schemeClr>
                </a:solidFill>
                <a:latin typeface="Bahij TheSansArabic SemiLight" panose="02040503050201020203" pitchFamily="18" charset="-78"/>
                <a:cs typeface="Bahij TheSansArabic SemiLight" panose="02040503050201020203" pitchFamily="18" charset="-78"/>
              </a:rPr>
              <a:t>تمييز مصادر البيانات الرئيسة والثانوية .</a:t>
            </a:r>
          </a:p>
        </p:txBody>
      </p:sp>
    </p:spTree>
    <p:extLst>
      <p:ext uri="{BB962C8B-B14F-4D97-AF65-F5344CB8AC3E}">
        <p14:creationId xmlns:p14="http://schemas.microsoft.com/office/powerpoint/2010/main" val="41032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مستطيل 9">
            <a:extLst>
              <a:ext uri="{FF2B5EF4-FFF2-40B4-BE49-F238E27FC236}">
                <a16:creationId xmlns:a16="http://schemas.microsoft.com/office/drawing/2014/main" id="{78459798-8A8A-5494-9C4F-2511E76B3EC9}"/>
              </a:ext>
            </a:extLst>
          </p:cNvPr>
          <p:cNvSpPr/>
          <p:nvPr/>
        </p:nvSpPr>
        <p:spPr>
          <a:xfrm>
            <a:off x="661835" y="1513921"/>
            <a:ext cx="7368595" cy="515526"/>
          </a:xfrm>
          <a:prstGeom prst="rect">
            <a:avLst/>
          </a:prstGeom>
        </p:spPr>
        <p:txBody>
          <a:bodyPr wrap="square">
            <a:spAutoFit/>
          </a:bodyPr>
          <a:lstStyle/>
          <a:p>
            <a:pPr algn="ctr" rtl="1">
              <a:lnSpc>
                <a:spcPct val="150000"/>
              </a:lnSpc>
            </a:pPr>
            <a:r>
              <a:rPr lang="ar-SA" sz="2000" dirty="0">
                <a:latin typeface="Bahij TheSansArabic SemiLight" panose="02040503050201020203" pitchFamily="18" charset="-78"/>
                <a:cs typeface="Bahij TheSansArabic SemiLight" panose="02040503050201020203" pitchFamily="18" charset="-78"/>
              </a:rPr>
              <a:t>من خلال الصور الموجودة أمامك ، استنتجي مصادر البيانات الرئيسة ؟</a:t>
            </a:r>
          </a:p>
        </p:txBody>
      </p:sp>
      <p:sp>
        <p:nvSpPr>
          <p:cNvPr id="27" name="عنوان 1">
            <a:extLst>
              <a:ext uri="{FF2B5EF4-FFF2-40B4-BE49-F238E27FC236}">
                <a16:creationId xmlns:a16="http://schemas.microsoft.com/office/drawing/2014/main" id="{2B7E55C4-8D6C-D2F2-6665-C89DB995BA6D}"/>
              </a:ext>
            </a:extLst>
          </p:cNvPr>
          <p:cNvSpPr txBox="1">
            <a:spLocks/>
          </p:cNvSpPr>
          <p:nvPr/>
        </p:nvSpPr>
        <p:spPr>
          <a:xfrm>
            <a:off x="6250704" y="32815"/>
            <a:ext cx="2100939" cy="994172"/>
          </a:xfrm>
          <a:prstGeom prst="rect">
            <a:avLst/>
          </a:prstGeom>
        </p:spPr>
        <p:txBody>
          <a:bodyPr vert="horz" lIns="68580" tIns="34290" rIns="68580" bIns="3429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sz="1500" dirty="0">
                <a:solidFill>
                  <a:schemeClr val="bg1"/>
                </a:solidFill>
              </a:rPr>
              <a:t>استراتيجية قراءة الصور</a:t>
            </a:r>
          </a:p>
        </p:txBody>
      </p:sp>
      <p:sp>
        <p:nvSpPr>
          <p:cNvPr id="28" name="عنوان 1">
            <a:extLst>
              <a:ext uri="{FF2B5EF4-FFF2-40B4-BE49-F238E27FC236}">
                <a16:creationId xmlns:a16="http://schemas.microsoft.com/office/drawing/2014/main" id="{24A9C22D-D7D8-2177-BDC9-B168993AA101}"/>
              </a:ext>
            </a:extLst>
          </p:cNvPr>
          <p:cNvSpPr txBox="1">
            <a:spLocks/>
          </p:cNvSpPr>
          <p:nvPr/>
        </p:nvSpPr>
        <p:spPr>
          <a:xfrm>
            <a:off x="26183" y="10693"/>
            <a:ext cx="2009651" cy="994172"/>
          </a:xfrm>
          <a:prstGeom prst="rect">
            <a:avLst/>
          </a:prstGeom>
        </p:spPr>
        <p:txBody>
          <a:bodyPr vert="horz" lIns="68580" tIns="34290" rIns="68580" bIns="3429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sz="1500" dirty="0">
                <a:solidFill>
                  <a:schemeClr val="bg1"/>
                </a:solidFill>
              </a:rPr>
              <a:t>جـــــمـــاعي</a:t>
            </a:r>
          </a:p>
        </p:txBody>
      </p:sp>
      <p:sp>
        <p:nvSpPr>
          <p:cNvPr id="29" name="مستطيل: زوايا مستديرة 28">
            <a:extLst>
              <a:ext uri="{FF2B5EF4-FFF2-40B4-BE49-F238E27FC236}">
                <a16:creationId xmlns:a16="http://schemas.microsoft.com/office/drawing/2014/main" id="{70CCECAE-C5EB-D919-E469-B1DE43CFFE88}"/>
              </a:ext>
            </a:extLst>
          </p:cNvPr>
          <p:cNvSpPr/>
          <p:nvPr/>
        </p:nvSpPr>
        <p:spPr>
          <a:xfrm>
            <a:off x="6492978" y="245507"/>
            <a:ext cx="2376484" cy="537354"/>
          </a:xfrm>
          <a:prstGeom prst="roundRect">
            <a:avLst/>
          </a:prstGeom>
          <a:solidFill>
            <a:srgbClr val="F9A826"/>
          </a:solidFill>
          <a:ln>
            <a:solidFill>
              <a:srgbClr val="F9A82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050" dirty="0"/>
          </a:p>
        </p:txBody>
      </p:sp>
      <p:sp>
        <p:nvSpPr>
          <p:cNvPr id="30" name="مستطيل: زوايا مستديرة 29">
            <a:extLst>
              <a:ext uri="{FF2B5EF4-FFF2-40B4-BE49-F238E27FC236}">
                <a16:creationId xmlns:a16="http://schemas.microsoft.com/office/drawing/2014/main" id="{3F03B7B8-6AF1-0254-A015-D76738590814}"/>
              </a:ext>
            </a:extLst>
          </p:cNvPr>
          <p:cNvSpPr/>
          <p:nvPr/>
        </p:nvSpPr>
        <p:spPr>
          <a:xfrm>
            <a:off x="3486405" y="245507"/>
            <a:ext cx="2376484" cy="537354"/>
          </a:xfrm>
          <a:prstGeom prst="roundRect">
            <a:avLst/>
          </a:prstGeom>
          <a:solidFill>
            <a:srgbClr val="F9A826"/>
          </a:solidFill>
          <a:ln>
            <a:solidFill>
              <a:srgbClr val="F9A82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700" dirty="0"/>
          </a:p>
        </p:txBody>
      </p:sp>
      <p:sp>
        <p:nvSpPr>
          <p:cNvPr id="31" name="مستطيل: زوايا مستديرة 30">
            <a:extLst>
              <a:ext uri="{FF2B5EF4-FFF2-40B4-BE49-F238E27FC236}">
                <a16:creationId xmlns:a16="http://schemas.microsoft.com/office/drawing/2014/main" id="{C887D3D3-5377-7A1F-8F81-91F836F11BCF}"/>
              </a:ext>
            </a:extLst>
          </p:cNvPr>
          <p:cNvSpPr/>
          <p:nvPr/>
        </p:nvSpPr>
        <p:spPr>
          <a:xfrm>
            <a:off x="298842" y="245507"/>
            <a:ext cx="2376484" cy="537354"/>
          </a:xfrm>
          <a:prstGeom prst="roundRect">
            <a:avLst/>
          </a:prstGeom>
          <a:solidFill>
            <a:srgbClr val="F9A826"/>
          </a:solidFill>
          <a:ln>
            <a:solidFill>
              <a:srgbClr val="F9A82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700" dirty="0"/>
          </a:p>
        </p:txBody>
      </p:sp>
      <p:sp>
        <p:nvSpPr>
          <p:cNvPr id="32" name="مستطيل: زوايا مستديرة 31">
            <a:extLst>
              <a:ext uri="{FF2B5EF4-FFF2-40B4-BE49-F238E27FC236}">
                <a16:creationId xmlns:a16="http://schemas.microsoft.com/office/drawing/2014/main" id="{28D6BB4F-6305-0A6A-F3B1-ABC39933BFE7}"/>
              </a:ext>
            </a:extLst>
          </p:cNvPr>
          <p:cNvSpPr/>
          <p:nvPr/>
        </p:nvSpPr>
        <p:spPr>
          <a:xfrm>
            <a:off x="8405281" y="287595"/>
            <a:ext cx="411119" cy="4289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050" dirty="0"/>
          </a:p>
        </p:txBody>
      </p:sp>
      <p:sp>
        <p:nvSpPr>
          <p:cNvPr id="33" name="مستطيل: زوايا مستديرة 32">
            <a:extLst>
              <a:ext uri="{FF2B5EF4-FFF2-40B4-BE49-F238E27FC236}">
                <a16:creationId xmlns:a16="http://schemas.microsoft.com/office/drawing/2014/main" id="{B1D2245B-1740-26AC-886C-68C7EDC03FAF}"/>
              </a:ext>
            </a:extLst>
          </p:cNvPr>
          <p:cNvSpPr/>
          <p:nvPr/>
        </p:nvSpPr>
        <p:spPr>
          <a:xfrm>
            <a:off x="5391834" y="304780"/>
            <a:ext cx="411119" cy="4289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050" dirty="0"/>
          </a:p>
        </p:txBody>
      </p:sp>
      <p:sp>
        <p:nvSpPr>
          <p:cNvPr id="34" name="مستطيل: زوايا مستديرة 33">
            <a:extLst>
              <a:ext uri="{FF2B5EF4-FFF2-40B4-BE49-F238E27FC236}">
                <a16:creationId xmlns:a16="http://schemas.microsoft.com/office/drawing/2014/main" id="{DE96EE23-D043-1EFF-5D78-A601B6D2FCF9}"/>
              </a:ext>
            </a:extLst>
          </p:cNvPr>
          <p:cNvSpPr/>
          <p:nvPr/>
        </p:nvSpPr>
        <p:spPr>
          <a:xfrm>
            <a:off x="2160817" y="309973"/>
            <a:ext cx="411119" cy="4289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050" dirty="0"/>
          </a:p>
        </p:txBody>
      </p:sp>
      <p:pic>
        <p:nvPicPr>
          <p:cNvPr id="35" name="صورة 34" descr="صورة تحتوي على نص, ساعة حائط, ساعة&#10;&#10;تم إنشاء الوصف تلقائياً">
            <a:extLst>
              <a:ext uri="{FF2B5EF4-FFF2-40B4-BE49-F238E27FC236}">
                <a16:creationId xmlns:a16="http://schemas.microsoft.com/office/drawing/2014/main" id="{8A1E09E8-2BA8-0A07-A0B8-57790B7B2B09}"/>
              </a:ext>
            </a:extLst>
          </p:cNvPr>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391489" y="300185"/>
            <a:ext cx="384143" cy="471873"/>
          </a:xfrm>
          <a:prstGeom prst="rect">
            <a:avLst/>
          </a:prstGeom>
        </p:spPr>
      </p:pic>
      <p:pic>
        <p:nvPicPr>
          <p:cNvPr id="36" name="صورة 35">
            <a:extLst>
              <a:ext uri="{FF2B5EF4-FFF2-40B4-BE49-F238E27FC236}">
                <a16:creationId xmlns:a16="http://schemas.microsoft.com/office/drawing/2014/main" id="{1FC45109-8883-4146-8F45-7F76944862AE}"/>
              </a:ext>
            </a:extLst>
          </p:cNvPr>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384783" y="225076"/>
            <a:ext cx="467058" cy="541787"/>
          </a:xfrm>
          <a:prstGeom prst="rect">
            <a:avLst/>
          </a:prstGeom>
        </p:spPr>
      </p:pic>
      <p:sp>
        <p:nvSpPr>
          <p:cNvPr id="37" name="عنوان 1">
            <a:extLst>
              <a:ext uri="{FF2B5EF4-FFF2-40B4-BE49-F238E27FC236}">
                <a16:creationId xmlns:a16="http://schemas.microsoft.com/office/drawing/2014/main" id="{9692369F-44F1-966E-EE1D-D0479520F0BB}"/>
              </a:ext>
            </a:extLst>
          </p:cNvPr>
          <p:cNvSpPr txBox="1">
            <a:spLocks/>
          </p:cNvSpPr>
          <p:nvPr/>
        </p:nvSpPr>
        <p:spPr>
          <a:xfrm>
            <a:off x="6416012" y="19243"/>
            <a:ext cx="2009651" cy="994172"/>
          </a:xfrm>
          <a:prstGeom prst="rect">
            <a:avLst/>
          </a:prstGeom>
        </p:spPr>
        <p:txBody>
          <a:bodyPr vert="horz" lIns="68580" tIns="34290" rIns="68580" bIns="3429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sz="1200" dirty="0">
                <a:solidFill>
                  <a:schemeClr val="bg1"/>
                </a:solidFill>
                <a:latin typeface="Bahij TheSansArabic SemiLight" panose="02040503050201020203" pitchFamily="18" charset="-78"/>
                <a:cs typeface="Bahij TheSansArabic SemiLight" panose="02040503050201020203" pitchFamily="18" charset="-78"/>
              </a:rPr>
              <a:t>استراتيجية قراءة الصور</a:t>
            </a:r>
          </a:p>
        </p:txBody>
      </p:sp>
      <p:sp>
        <p:nvSpPr>
          <p:cNvPr id="38" name="عنوان 1">
            <a:extLst>
              <a:ext uri="{FF2B5EF4-FFF2-40B4-BE49-F238E27FC236}">
                <a16:creationId xmlns:a16="http://schemas.microsoft.com/office/drawing/2014/main" id="{661BA4D0-75C2-8A70-6432-8ADED8D1F612}"/>
              </a:ext>
            </a:extLst>
          </p:cNvPr>
          <p:cNvSpPr txBox="1">
            <a:spLocks/>
          </p:cNvSpPr>
          <p:nvPr/>
        </p:nvSpPr>
        <p:spPr>
          <a:xfrm>
            <a:off x="3225174" y="30304"/>
            <a:ext cx="2009651" cy="994172"/>
          </a:xfrm>
          <a:prstGeom prst="rect">
            <a:avLst/>
          </a:prstGeom>
        </p:spPr>
        <p:txBody>
          <a:bodyPr vert="horz" lIns="68580" tIns="34290" rIns="68580" bIns="3429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sz="1200" dirty="0">
                <a:solidFill>
                  <a:schemeClr val="bg1"/>
                </a:solidFill>
                <a:latin typeface="Bahij TheSansArabic SemiLight" panose="02040503050201020203" pitchFamily="18" charset="-78"/>
                <a:cs typeface="Bahij TheSansArabic SemiLight" panose="02040503050201020203" pitchFamily="18" charset="-78"/>
              </a:rPr>
              <a:t>دقــــيـــقـــة</a:t>
            </a:r>
          </a:p>
        </p:txBody>
      </p:sp>
      <p:sp>
        <p:nvSpPr>
          <p:cNvPr id="39" name="عنوان 1">
            <a:extLst>
              <a:ext uri="{FF2B5EF4-FFF2-40B4-BE49-F238E27FC236}">
                <a16:creationId xmlns:a16="http://schemas.microsoft.com/office/drawing/2014/main" id="{17EF9D56-35B2-7F82-D57E-C84D07F1576A}"/>
              </a:ext>
            </a:extLst>
          </p:cNvPr>
          <p:cNvSpPr txBox="1">
            <a:spLocks/>
          </p:cNvSpPr>
          <p:nvPr/>
        </p:nvSpPr>
        <p:spPr>
          <a:xfrm>
            <a:off x="37611" y="42841"/>
            <a:ext cx="2009651" cy="994172"/>
          </a:xfrm>
          <a:prstGeom prst="rect">
            <a:avLst/>
          </a:prstGeom>
        </p:spPr>
        <p:txBody>
          <a:bodyPr vert="horz" lIns="68580" tIns="34290" rIns="68580" bIns="3429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sz="1200" dirty="0">
                <a:solidFill>
                  <a:schemeClr val="bg1"/>
                </a:solidFill>
                <a:latin typeface="Bahij TheSansArabic SemiLight" panose="02040503050201020203" pitchFamily="18" charset="-78"/>
                <a:cs typeface="Bahij TheSansArabic SemiLight" panose="02040503050201020203" pitchFamily="18" charset="-78"/>
              </a:rPr>
              <a:t>فــــــــــردي</a:t>
            </a:r>
          </a:p>
        </p:txBody>
      </p:sp>
      <p:pic>
        <p:nvPicPr>
          <p:cNvPr id="40" name="Picture 4" descr="Team Svg Png Icon Free Download (#288547) - OnlineWebFonts.COM">
            <a:extLst>
              <a:ext uri="{FF2B5EF4-FFF2-40B4-BE49-F238E27FC236}">
                <a16:creationId xmlns:a16="http://schemas.microsoft.com/office/drawing/2014/main" id="{CD030470-91EE-97AE-8C14-CB0E4DA02FCC}"/>
              </a:ext>
            </a:extLst>
          </p:cNvPr>
          <p:cNvPicPr>
            <a:picLocks noChangeAspect="1" noChangeArrowheads="1"/>
          </p:cNvPicPr>
          <p:nvPr/>
        </p:nvPicPr>
        <p:blipFill>
          <a:blip r:embed="rId5">
            <a:duotone>
              <a:schemeClr val="accent5">
                <a:shade val="45000"/>
                <a:satMod val="135000"/>
              </a:schemeClr>
              <a:prstClr val="white"/>
            </a:duotone>
            <a:extLst>
              <a:ext uri="{BEBA8EAE-BF5A-486C-A8C5-ECC9F3942E4B}">
                <a14:imgProps xmlns:a14="http://schemas.microsoft.com/office/drawing/2010/main">
                  <a14:imgLayer r:embed="rId6">
                    <a14:imgEffect>
                      <a14:backgroundRemoval t="9976" b="97689" l="9990" r="89602">
                        <a14:foregroundMark x1="49134" y1="70438" x2="49134" y2="70438"/>
                        <a14:foregroundMark x1="66361" y1="56813" x2="37003" y2="81995"/>
                        <a14:foregroundMark x1="37003" y1="81995" x2="62487" y2="63625"/>
                        <a14:foregroundMark x1="62487" y1="63625" x2="24975" y2="86618"/>
                        <a14:foregroundMark x1="24975" y1="86618" x2="64832" y2="79075"/>
                        <a14:foregroundMark x1="64832" y1="79075" x2="54944" y2="39903"/>
                        <a14:foregroundMark x1="54944" y1="39903" x2="31600" y2="86375"/>
                        <a14:foregroundMark x1="31600" y1="86375" x2="31091" y2="94282"/>
                        <a14:foregroundMark x1="38736" y1="89781" x2="71865" y2="81144"/>
                        <a14:foregroundMark x1="71865" y1="81144" x2="54944" y2="81752"/>
                        <a14:foregroundMark x1="54944" y1="81752" x2="69215" y2="94282"/>
                        <a14:foregroundMark x1="57798" y1="93187" x2="77778" y2="94282"/>
                        <a14:foregroundMark x1="46279" y1="93187" x2="50153" y2="97689"/>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128350" y="281598"/>
            <a:ext cx="511901" cy="428900"/>
          </a:xfrm>
          <a:prstGeom prst="rect">
            <a:avLst/>
          </a:prstGeom>
          <a:noFill/>
        </p:spPr>
      </p:pic>
      <p:grpSp>
        <p:nvGrpSpPr>
          <p:cNvPr id="2" name="مجموعة 1">
            <a:extLst>
              <a:ext uri="{FF2B5EF4-FFF2-40B4-BE49-F238E27FC236}">
                <a16:creationId xmlns:a16="http://schemas.microsoft.com/office/drawing/2014/main" id="{3479D255-61C4-2063-2A42-9A13415EDCC7}"/>
              </a:ext>
            </a:extLst>
          </p:cNvPr>
          <p:cNvGrpSpPr/>
          <p:nvPr/>
        </p:nvGrpSpPr>
        <p:grpSpPr>
          <a:xfrm>
            <a:off x="6312558" y="2312890"/>
            <a:ext cx="2303537" cy="2091623"/>
            <a:chOff x="8416744" y="3083853"/>
            <a:chExt cx="3071382" cy="2788830"/>
          </a:xfrm>
        </p:grpSpPr>
        <p:sp>
          <p:nvSpPr>
            <p:cNvPr id="8" name="شكل بيضاوي 7">
              <a:extLst>
                <a:ext uri="{FF2B5EF4-FFF2-40B4-BE49-F238E27FC236}">
                  <a16:creationId xmlns:a16="http://schemas.microsoft.com/office/drawing/2014/main" id="{5327BF76-0EF8-798C-056A-D5557B4F4786}"/>
                </a:ext>
              </a:extLst>
            </p:cNvPr>
            <p:cNvSpPr/>
            <p:nvPr/>
          </p:nvSpPr>
          <p:spPr>
            <a:xfrm>
              <a:off x="8416744" y="3083853"/>
              <a:ext cx="3071382" cy="278883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050"/>
            </a:p>
          </p:txBody>
        </p:sp>
        <p:pic>
          <p:nvPicPr>
            <p:cNvPr id="1026" name="Picture 2" descr="11,205 Temperature Sensor Stock Photos and Images - 123RF">
              <a:extLst>
                <a:ext uri="{FF2B5EF4-FFF2-40B4-BE49-F238E27FC236}">
                  <a16:creationId xmlns:a16="http://schemas.microsoft.com/office/drawing/2014/main" id="{3C950655-79F7-9DF8-FD8E-EDF1F91041E1}"/>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668910" y="3234902"/>
              <a:ext cx="2570736" cy="257073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مجموعة 4">
            <a:extLst>
              <a:ext uri="{FF2B5EF4-FFF2-40B4-BE49-F238E27FC236}">
                <a16:creationId xmlns:a16="http://schemas.microsoft.com/office/drawing/2014/main" id="{230B8B07-EA16-3E0E-5D57-8E060DD9985A}"/>
              </a:ext>
            </a:extLst>
          </p:cNvPr>
          <p:cNvGrpSpPr/>
          <p:nvPr/>
        </p:nvGrpSpPr>
        <p:grpSpPr>
          <a:xfrm>
            <a:off x="661835" y="2363954"/>
            <a:ext cx="2303537" cy="2111994"/>
            <a:chOff x="882447" y="3151939"/>
            <a:chExt cx="3071382" cy="2815992"/>
          </a:xfrm>
        </p:grpSpPr>
        <p:sp>
          <p:nvSpPr>
            <p:cNvPr id="42" name="شكل بيضاوي 41">
              <a:extLst>
                <a:ext uri="{FF2B5EF4-FFF2-40B4-BE49-F238E27FC236}">
                  <a16:creationId xmlns:a16="http://schemas.microsoft.com/office/drawing/2014/main" id="{28BC86B1-56A5-E18E-21CD-A07830EF6FAE}"/>
                </a:ext>
              </a:extLst>
            </p:cNvPr>
            <p:cNvSpPr/>
            <p:nvPr/>
          </p:nvSpPr>
          <p:spPr>
            <a:xfrm>
              <a:off x="882447" y="3179101"/>
              <a:ext cx="3071382" cy="278883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050"/>
            </a:p>
          </p:txBody>
        </p:sp>
        <p:pic>
          <p:nvPicPr>
            <p:cNvPr id="1030" name="Picture 6" descr="Free Questionnaire Cliparts, Download Free Questionnaire Cliparts png  images, Free ClipArts on Clipart Library">
              <a:extLst>
                <a:ext uri="{FF2B5EF4-FFF2-40B4-BE49-F238E27FC236}">
                  <a16:creationId xmlns:a16="http://schemas.microsoft.com/office/drawing/2014/main" id="{F9EC308A-3F02-21E1-98FF-D01E831CA2FC}"/>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9778" b="99111" l="9778" r="91556">
                          <a14:foregroundMark x1="78667" y1="91556" x2="78667" y2="91556"/>
                          <a14:foregroundMark x1="75111" y1="86222" x2="87111" y2="96889"/>
                          <a14:foregroundMark x1="87111" y1="96889" x2="87111" y2="96889"/>
                          <a14:foregroundMark x1="71111" y1="98222" x2="74667" y2="93333"/>
                          <a14:foregroundMark x1="90222" y1="75556" x2="91556" y2="67556"/>
                          <a14:foregroundMark x1="58222" y1="68444" x2="58667" y2="31556"/>
                          <a14:foregroundMark x1="86222" y1="98667" x2="81333" y2="75111"/>
                          <a14:foregroundMark x1="87111" y1="89333" x2="85778" y2="62222"/>
                          <a14:foregroundMark x1="11556" y1="99111" x2="21333" y2="64444"/>
                          <a14:foregroundMark x1="20444" y1="94222" x2="22667" y2="72000"/>
                          <a14:foregroundMark x1="26222" y1="81333" x2="21778" y2="96000"/>
                          <a14:foregroundMark x1="21778" y1="96000" x2="21778" y2="96000"/>
                          <a14:foregroundMark x1="11556" y1="89333" x2="11556" y2="89333"/>
                          <a14:foregroundMark x1="11556" y1="88444" x2="11556" y2="88444"/>
                          <a14:foregroundMark x1="11556" y1="88444" x2="17333" y2="78667"/>
                        </a14:backgroundRemoval>
                      </a14:imgEffect>
                    </a14:imgLayer>
                  </a14:imgProps>
                </a:ext>
                <a:ext uri="{28A0092B-C50C-407E-A947-70E740481C1C}">
                  <a14:useLocalDpi xmlns:a14="http://schemas.microsoft.com/office/drawing/2010/main" val="0"/>
                </a:ext>
              </a:extLst>
            </a:blip>
            <a:srcRect/>
            <a:stretch>
              <a:fillRect/>
            </a:stretch>
          </p:blipFill>
          <p:spPr bwMode="auto">
            <a:xfrm>
              <a:off x="1251879" y="3151939"/>
              <a:ext cx="2293019" cy="229301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مجموعة 3">
            <a:extLst>
              <a:ext uri="{FF2B5EF4-FFF2-40B4-BE49-F238E27FC236}">
                <a16:creationId xmlns:a16="http://schemas.microsoft.com/office/drawing/2014/main" id="{BC9C5861-B8A8-16FC-218F-3FC768A0FCC4}"/>
              </a:ext>
            </a:extLst>
          </p:cNvPr>
          <p:cNvGrpSpPr/>
          <p:nvPr/>
        </p:nvGrpSpPr>
        <p:grpSpPr>
          <a:xfrm>
            <a:off x="3555058" y="2373610"/>
            <a:ext cx="2303537" cy="2091623"/>
            <a:chOff x="4740077" y="3164813"/>
            <a:chExt cx="3071382" cy="2788830"/>
          </a:xfrm>
        </p:grpSpPr>
        <p:sp>
          <p:nvSpPr>
            <p:cNvPr id="44" name="شكل بيضاوي 43">
              <a:extLst>
                <a:ext uri="{FF2B5EF4-FFF2-40B4-BE49-F238E27FC236}">
                  <a16:creationId xmlns:a16="http://schemas.microsoft.com/office/drawing/2014/main" id="{4420D11E-C974-BF37-118E-19105C720E13}"/>
                </a:ext>
              </a:extLst>
            </p:cNvPr>
            <p:cNvSpPr/>
            <p:nvPr/>
          </p:nvSpPr>
          <p:spPr>
            <a:xfrm>
              <a:off x="4740077" y="3164813"/>
              <a:ext cx="3071382" cy="278883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050"/>
            </a:p>
          </p:txBody>
        </p:sp>
        <p:pic>
          <p:nvPicPr>
            <p:cNvPr id="46" name="صورة 45" descr="صورة تحتوي على داكن&#10;&#10;تم إنشاء الوصف تلقائياً">
              <a:extLst>
                <a:ext uri="{FF2B5EF4-FFF2-40B4-BE49-F238E27FC236}">
                  <a16:creationId xmlns:a16="http://schemas.microsoft.com/office/drawing/2014/main" id="{25A5B5A0-9296-CCE8-4CC5-4DB6DF93750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83132" y="3706170"/>
              <a:ext cx="2331198" cy="2071687"/>
            </a:xfrm>
            <a:prstGeom prst="rect">
              <a:avLst/>
            </a:prstGeom>
          </p:spPr>
        </p:pic>
        <p:pic>
          <p:nvPicPr>
            <p:cNvPr id="1038" name="Picture 14" descr="الرياح والرياح, سحابة, شخصية خيالية png">
              <a:extLst>
                <a:ext uri="{FF2B5EF4-FFF2-40B4-BE49-F238E27FC236}">
                  <a16:creationId xmlns:a16="http://schemas.microsoft.com/office/drawing/2014/main" id="{EE2459C3-58B4-BC6B-054B-F5683DC1AF0F}"/>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4324" b="90000" l="10000" r="90000">
                          <a14:foregroundMark x1="76556" y1="69730" x2="76556" y2="69730"/>
                          <a14:foregroundMark x1="79556" y1="66622" x2="54667" y2="67027"/>
                          <a14:foregroundMark x1="54667" y1="67027" x2="51111" y2="68514"/>
                          <a14:foregroundMark x1="40111" y1="24189" x2="58333" y2="28243"/>
                          <a14:foregroundMark x1="58333" y1="28243" x2="59667" y2="29189"/>
                          <a14:foregroundMark x1="60333" y1="8919" x2="41889" y2="7297"/>
                          <a14:foregroundMark x1="41889" y1="7297" x2="38111" y2="4324"/>
                        </a14:backgroundRemoval>
                      </a14:imgEffect>
                    </a14:imgLayer>
                  </a14:imgProps>
                </a:ext>
                <a:ext uri="{28A0092B-C50C-407E-A947-70E740481C1C}">
                  <a14:useLocalDpi xmlns:a14="http://schemas.microsoft.com/office/drawing/2010/main" val="0"/>
                </a:ext>
              </a:extLst>
            </a:blip>
            <a:srcRect/>
            <a:stretch>
              <a:fillRect/>
            </a:stretch>
          </p:blipFill>
          <p:spPr bwMode="auto">
            <a:xfrm>
              <a:off x="6049186" y="3945281"/>
              <a:ext cx="1718547" cy="1413042"/>
            </a:xfrm>
            <a:prstGeom prst="rect">
              <a:avLst/>
            </a:prstGeom>
            <a:noFill/>
            <a:extLst>
              <a:ext uri="{909E8E84-426E-40DD-AFC4-6F175D3DCCD1}">
                <a14:hiddenFill xmlns:a14="http://schemas.microsoft.com/office/drawing/2010/main">
                  <a:solidFill>
                    <a:srgbClr val="FFFFFF"/>
                  </a:solidFill>
                </a14:hiddenFill>
              </a:ext>
            </a:extLst>
          </p:spPr>
        </p:pic>
      </p:grpSp>
      <p:sp>
        <p:nvSpPr>
          <p:cNvPr id="47" name="عنوان 1">
            <a:extLst>
              <a:ext uri="{FF2B5EF4-FFF2-40B4-BE49-F238E27FC236}">
                <a16:creationId xmlns:a16="http://schemas.microsoft.com/office/drawing/2014/main" id="{E5FB3DE0-E328-22BC-84B4-72436C5B68D5}"/>
              </a:ext>
            </a:extLst>
          </p:cNvPr>
          <p:cNvSpPr txBox="1">
            <a:spLocks/>
          </p:cNvSpPr>
          <p:nvPr/>
        </p:nvSpPr>
        <p:spPr>
          <a:xfrm>
            <a:off x="6488066" y="3700495"/>
            <a:ext cx="1951506" cy="2059361"/>
          </a:xfrm>
          <a:prstGeom prst="rect">
            <a:avLst/>
          </a:prstGeom>
        </p:spPr>
        <p:txBody>
          <a:bodyPr vert="horz" lIns="68580" tIns="34290" rIns="68580" bIns="3429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ar-SA" sz="1800" b="1" dirty="0"/>
              <a:t>مستشعر درجة الحرارة</a:t>
            </a:r>
          </a:p>
        </p:txBody>
      </p:sp>
      <p:sp>
        <p:nvSpPr>
          <p:cNvPr id="48" name="عنوان 1">
            <a:extLst>
              <a:ext uri="{FF2B5EF4-FFF2-40B4-BE49-F238E27FC236}">
                <a16:creationId xmlns:a16="http://schemas.microsoft.com/office/drawing/2014/main" id="{11F685D3-4830-527D-EF61-EEF17033497B}"/>
              </a:ext>
            </a:extLst>
          </p:cNvPr>
          <p:cNvSpPr txBox="1">
            <a:spLocks/>
          </p:cNvSpPr>
          <p:nvPr/>
        </p:nvSpPr>
        <p:spPr>
          <a:xfrm>
            <a:off x="3710576" y="3700495"/>
            <a:ext cx="1951506" cy="2059361"/>
          </a:xfrm>
          <a:prstGeom prst="rect">
            <a:avLst/>
          </a:prstGeom>
        </p:spPr>
        <p:txBody>
          <a:bodyPr vert="horz" lIns="68580" tIns="34290" rIns="68580" bIns="3429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ar-SA" sz="1800" b="1" dirty="0"/>
              <a:t>مستشعر سرعة الرياح</a:t>
            </a:r>
          </a:p>
        </p:txBody>
      </p:sp>
      <p:sp>
        <p:nvSpPr>
          <p:cNvPr id="49" name="عنوان 1">
            <a:extLst>
              <a:ext uri="{FF2B5EF4-FFF2-40B4-BE49-F238E27FC236}">
                <a16:creationId xmlns:a16="http://schemas.microsoft.com/office/drawing/2014/main" id="{A029E777-CDF4-62D9-D37E-75125E13B0F9}"/>
              </a:ext>
            </a:extLst>
          </p:cNvPr>
          <p:cNvSpPr txBox="1">
            <a:spLocks/>
          </p:cNvSpPr>
          <p:nvPr/>
        </p:nvSpPr>
        <p:spPr>
          <a:xfrm>
            <a:off x="853076" y="3677635"/>
            <a:ext cx="1951506" cy="2059361"/>
          </a:xfrm>
          <a:prstGeom prst="rect">
            <a:avLst/>
          </a:prstGeom>
        </p:spPr>
        <p:txBody>
          <a:bodyPr vert="horz" lIns="68580" tIns="34290" rIns="68580" bIns="3429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ar-SA" sz="1800" b="1" dirty="0"/>
              <a:t>الاستبيانات</a:t>
            </a:r>
          </a:p>
        </p:txBody>
      </p:sp>
      <p:sp>
        <p:nvSpPr>
          <p:cNvPr id="3" name="مستطيل: زوايا مستديرة 2">
            <a:extLst>
              <a:ext uri="{FF2B5EF4-FFF2-40B4-BE49-F238E27FC236}">
                <a16:creationId xmlns:a16="http://schemas.microsoft.com/office/drawing/2014/main" id="{16CDE6B0-A7D0-0F44-19BE-6B8264B4ECF7}"/>
              </a:ext>
            </a:extLst>
          </p:cNvPr>
          <p:cNvSpPr/>
          <p:nvPr/>
        </p:nvSpPr>
        <p:spPr>
          <a:xfrm>
            <a:off x="2980427" y="957547"/>
            <a:ext cx="4394843" cy="461286"/>
          </a:xfrm>
          <a:prstGeom prst="roundRect">
            <a:avLst/>
          </a:prstGeom>
          <a:solidFill>
            <a:srgbClr val="F9A826"/>
          </a:solidFill>
          <a:ln>
            <a:solidFill>
              <a:srgbClr val="F9A82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700" dirty="0"/>
          </a:p>
        </p:txBody>
      </p:sp>
      <p:pic>
        <p:nvPicPr>
          <p:cNvPr id="6" name="صورة 5">
            <a:extLst>
              <a:ext uri="{FF2B5EF4-FFF2-40B4-BE49-F238E27FC236}">
                <a16:creationId xmlns:a16="http://schemas.microsoft.com/office/drawing/2014/main" id="{E8507785-C3B9-C3A5-4A58-599B503BA728}"/>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9984" b="89976" l="9084" r="89139">
                        <a14:foregroundMark x1="84005" y1="59054" x2="84005" y2="59054"/>
                        <a14:foregroundMark x1="86335" y1="58569" x2="81240" y2="63824"/>
                        <a14:foregroundMark x1="88231" y1="38561" x2="78160" y2="19685"/>
                        <a14:foregroundMark x1="78160" y1="19685" x2="64929" y2="16168"/>
                        <a14:foregroundMark x1="64929" y1="16168" x2="64929" y2="16168"/>
                        <a14:foregroundMark x1="59795" y1="39976" x2="59795" y2="39976"/>
                        <a14:foregroundMark x1="89139" y1="57639" x2="89139" y2="57639"/>
                        <a14:foregroundMark x1="19313" y1="46645" x2="19313" y2="46645"/>
                        <a14:foregroundMark x1="17891" y1="45715" x2="17891" y2="45715"/>
                        <a14:foregroundMark x1="17891" y1="49515" x2="17891" y2="49515"/>
                        <a14:foregroundMark x1="34202" y1="47130" x2="34202" y2="47130"/>
                        <a14:foregroundMark x1="13231" y1="48100" x2="13231" y2="48100"/>
                        <a14:foregroundMark x1="9992" y1="47615" x2="9992" y2="47615"/>
                      </a14:backgroundRemoval>
                    </a14:imgEffect>
                  </a14:imgLayer>
                </a14:imgProps>
              </a:ext>
              <a:ext uri="{28A0092B-C50C-407E-A947-70E740481C1C}">
                <a14:useLocalDpi xmlns:a14="http://schemas.microsoft.com/office/drawing/2010/main" val="0"/>
              </a:ext>
            </a:extLst>
          </a:blip>
          <a:srcRect r="8995"/>
          <a:stretch/>
        </p:blipFill>
        <p:spPr>
          <a:xfrm>
            <a:off x="6753998" y="950308"/>
            <a:ext cx="544427" cy="468525"/>
          </a:xfrm>
          <a:prstGeom prst="rect">
            <a:avLst/>
          </a:prstGeom>
        </p:spPr>
      </p:pic>
      <p:sp>
        <p:nvSpPr>
          <p:cNvPr id="7" name="عنوان 1">
            <a:extLst>
              <a:ext uri="{FF2B5EF4-FFF2-40B4-BE49-F238E27FC236}">
                <a16:creationId xmlns:a16="http://schemas.microsoft.com/office/drawing/2014/main" id="{D2C574D6-FEED-2798-12ED-462FA96DD29D}"/>
              </a:ext>
            </a:extLst>
          </p:cNvPr>
          <p:cNvSpPr txBox="1">
            <a:spLocks/>
          </p:cNvSpPr>
          <p:nvPr/>
        </p:nvSpPr>
        <p:spPr>
          <a:xfrm>
            <a:off x="2836072" y="885385"/>
            <a:ext cx="3681908" cy="668143"/>
          </a:xfrm>
          <a:prstGeom prst="rect">
            <a:avLst/>
          </a:prstGeom>
        </p:spPr>
        <p:txBody>
          <a:bodyPr vert="horz" lIns="68580" tIns="34290" rIns="68580" bIns="3429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sz="1400" dirty="0">
                <a:solidFill>
                  <a:schemeClr val="bg1"/>
                </a:solidFill>
                <a:latin typeface="Bahij TheSansArabic SemiLight" panose="02040503050201020203" pitchFamily="18" charset="-78"/>
                <a:cs typeface="Bahij TheSansArabic SemiLight" panose="02040503050201020203" pitchFamily="18" charset="-78"/>
              </a:rPr>
              <a:t>التمييز بين مصادر البيانات الرئيسة والثانوية . </a:t>
            </a:r>
          </a:p>
        </p:txBody>
      </p:sp>
    </p:spTree>
    <p:custDataLst>
      <p:tags r:id="rId1"/>
    </p:custDataLst>
    <p:extLst>
      <p:ext uri="{BB962C8B-B14F-4D97-AF65-F5344CB8AC3E}">
        <p14:creationId xmlns:p14="http://schemas.microsoft.com/office/powerpoint/2010/main" val="1443360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childTnLst>
                                </p:cTn>
                              </p:par>
                            </p:childTnLst>
                          </p:cTn>
                        </p:par>
                        <p:par>
                          <p:cTn id="15" fill="hold">
                            <p:stCondLst>
                              <p:cond delay="1500"/>
                            </p:stCondLst>
                            <p:childTnLst>
                              <p:par>
                                <p:cTn id="16" presetID="23" presetClass="entr" presetSubtype="16"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childTnLst>
                                </p:cTn>
                              </p:par>
                            </p:childTnLst>
                          </p:cTn>
                        </p:par>
                        <p:par>
                          <p:cTn id="20" fill="hold">
                            <p:stCondLst>
                              <p:cond delay="2000"/>
                            </p:stCondLst>
                            <p:childTnLst>
                              <p:par>
                                <p:cTn id="21" presetID="23" presetClass="entr" presetSubtype="16"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iterate type="wd">
                                    <p:tmPct val="10000"/>
                                  </p:iterate>
                                  <p:childTnLst>
                                    <p:set>
                                      <p:cBhvr>
                                        <p:cTn id="28" dur="1" fill="hold">
                                          <p:stCondLst>
                                            <p:cond delay="0"/>
                                          </p:stCondLst>
                                        </p:cTn>
                                        <p:tgtEl>
                                          <p:spTgt spid="47"/>
                                        </p:tgtEl>
                                        <p:attrNameLst>
                                          <p:attrName>style.visibility</p:attrName>
                                        </p:attrNameLst>
                                      </p:cBhvr>
                                      <p:to>
                                        <p:strVal val="visible"/>
                                      </p:to>
                                    </p:set>
                                    <p:animEffect transition="in" filter="fade">
                                      <p:cBhvr>
                                        <p:cTn id="29" dur="1000"/>
                                        <p:tgtEl>
                                          <p:spTgt spid="47"/>
                                        </p:tgtEl>
                                      </p:cBhvr>
                                    </p:animEffect>
                                    <p:anim calcmode="lin" valueType="num">
                                      <p:cBhvr>
                                        <p:cTn id="30" dur="1000" fill="hold"/>
                                        <p:tgtEl>
                                          <p:spTgt spid="47"/>
                                        </p:tgtEl>
                                        <p:attrNameLst>
                                          <p:attrName>ppt_x</p:attrName>
                                        </p:attrNameLst>
                                      </p:cBhvr>
                                      <p:tavLst>
                                        <p:tav tm="0">
                                          <p:val>
                                            <p:strVal val="#ppt_x"/>
                                          </p:val>
                                        </p:tav>
                                        <p:tav tm="100000">
                                          <p:val>
                                            <p:strVal val="#ppt_x"/>
                                          </p:val>
                                        </p:tav>
                                      </p:tavLst>
                                    </p:anim>
                                    <p:anim calcmode="lin" valueType="num">
                                      <p:cBhvr>
                                        <p:cTn id="31" dur="1000" fill="hold"/>
                                        <p:tgtEl>
                                          <p:spTgt spid="47"/>
                                        </p:tgtEl>
                                        <p:attrNameLst>
                                          <p:attrName>ppt_y</p:attrName>
                                        </p:attrNameLst>
                                      </p:cBhvr>
                                      <p:tavLst>
                                        <p:tav tm="0">
                                          <p:val>
                                            <p:strVal val="#ppt_y-.1"/>
                                          </p:val>
                                        </p:tav>
                                        <p:tav tm="100000">
                                          <p:val>
                                            <p:strVal val="#ppt_y"/>
                                          </p:val>
                                        </p:tav>
                                      </p:tavLst>
                                    </p:anim>
                                  </p:childTnLst>
                                </p:cTn>
                              </p:par>
                            </p:childTnLst>
                          </p:cTn>
                        </p:par>
                        <p:par>
                          <p:cTn id="32" fill="hold">
                            <p:stCondLst>
                              <p:cond delay="1200"/>
                            </p:stCondLst>
                            <p:childTnLst>
                              <p:par>
                                <p:cTn id="33" presetID="47" presetClass="entr" presetSubtype="0" fill="hold" grpId="0" nodeType="afterEffect">
                                  <p:stCondLst>
                                    <p:cond delay="0"/>
                                  </p:stCondLst>
                                  <p:iterate type="wd">
                                    <p:tmPct val="10000"/>
                                  </p:iterate>
                                  <p:childTnLst>
                                    <p:set>
                                      <p:cBhvr>
                                        <p:cTn id="34" dur="1" fill="hold">
                                          <p:stCondLst>
                                            <p:cond delay="0"/>
                                          </p:stCondLst>
                                        </p:cTn>
                                        <p:tgtEl>
                                          <p:spTgt spid="48"/>
                                        </p:tgtEl>
                                        <p:attrNameLst>
                                          <p:attrName>style.visibility</p:attrName>
                                        </p:attrNameLst>
                                      </p:cBhvr>
                                      <p:to>
                                        <p:strVal val="visible"/>
                                      </p:to>
                                    </p:set>
                                    <p:animEffect transition="in" filter="fade">
                                      <p:cBhvr>
                                        <p:cTn id="35" dur="1000"/>
                                        <p:tgtEl>
                                          <p:spTgt spid="48"/>
                                        </p:tgtEl>
                                      </p:cBhvr>
                                    </p:animEffect>
                                    <p:anim calcmode="lin" valueType="num">
                                      <p:cBhvr>
                                        <p:cTn id="36" dur="1000" fill="hold"/>
                                        <p:tgtEl>
                                          <p:spTgt spid="48"/>
                                        </p:tgtEl>
                                        <p:attrNameLst>
                                          <p:attrName>ppt_x</p:attrName>
                                        </p:attrNameLst>
                                      </p:cBhvr>
                                      <p:tavLst>
                                        <p:tav tm="0">
                                          <p:val>
                                            <p:strVal val="#ppt_x"/>
                                          </p:val>
                                        </p:tav>
                                        <p:tav tm="100000">
                                          <p:val>
                                            <p:strVal val="#ppt_x"/>
                                          </p:val>
                                        </p:tav>
                                      </p:tavLst>
                                    </p:anim>
                                    <p:anim calcmode="lin" valueType="num">
                                      <p:cBhvr>
                                        <p:cTn id="37" dur="1000" fill="hold"/>
                                        <p:tgtEl>
                                          <p:spTgt spid="48"/>
                                        </p:tgtEl>
                                        <p:attrNameLst>
                                          <p:attrName>ppt_y</p:attrName>
                                        </p:attrNameLst>
                                      </p:cBhvr>
                                      <p:tavLst>
                                        <p:tav tm="0">
                                          <p:val>
                                            <p:strVal val="#ppt_y-.1"/>
                                          </p:val>
                                        </p:tav>
                                        <p:tav tm="100000">
                                          <p:val>
                                            <p:strVal val="#ppt_y"/>
                                          </p:val>
                                        </p:tav>
                                      </p:tavLst>
                                    </p:anim>
                                  </p:childTnLst>
                                </p:cTn>
                              </p:par>
                            </p:childTnLst>
                          </p:cTn>
                        </p:par>
                        <p:par>
                          <p:cTn id="38" fill="hold">
                            <p:stCondLst>
                              <p:cond delay="2400"/>
                            </p:stCondLst>
                            <p:childTnLst>
                              <p:par>
                                <p:cTn id="39" presetID="47" presetClass="entr" presetSubtype="0" fill="hold" grpId="0" nodeType="afterEffect">
                                  <p:stCondLst>
                                    <p:cond delay="0"/>
                                  </p:stCondLst>
                                  <p:iterate type="wd">
                                    <p:tmPct val="10000"/>
                                  </p:iterate>
                                  <p:childTnLst>
                                    <p:set>
                                      <p:cBhvr>
                                        <p:cTn id="40" dur="1" fill="hold">
                                          <p:stCondLst>
                                            <p:cond delay="0"/>
                                          </p:stCondLst>
                                        </p:cTn>
                                        <p:tgtEl>
                                          <p:spTgt spid="49"/>
                                        </p:tgtEl>
                                        <p:attrNameLst>
                                          <p:attrName>style.visibility</p:attrName>
                                        </p:attrNameLst>
                                      </p:cBhvr>
                                      <p:to>
                                        <p:strVal val="visible"/>
                                      </p:to>
                                    </p:set>
                                    <p:animEffect transition="in" filter="fade">
                                      <p:cBhvr>
                                        <p:cTn id="41" dur="1000"/>
                                        <p:tgtEl>
                                          <p:spTgt spid="49"/>
                                        </p:tgtEl>
                                      </p:cBhvr>
                                    </p:animEffect>
                                    <p:anim calcmode="lin" valueType="num">
                                      <p:cBhvr>
                                        <p:cTn id="42" dur="1000" fill="hold"/>
                                        <p:tgtEl>
                                          <p:spTgt spid="49"/>
                                        </p:tgtEl>
                                        <p:attrNameLst>
                                          <p:attrName>ppt_x</p:attrName>
                                        </p:attrNameLst>
                                      </p:cBhvr>
                                      <p:tavLst>
                                        <p:tav tm="0">
                                          <p:val>
                                            <p:strVal val="#ppt_x"/>
                                          </p:val>
                                        </p:tav>
                                        <p:tav tm="100000">
                                          <p:val>
                                            <p:strVal val="#ppt_x"/>
                                          </p:val>
                                        </p:tav>
                                      </p:tavLst>
                                    </p:anim>
                                    <p:anim calcmode="lin" valueType="num">
                                      <p:cBhvr>
                                        <p:cTn id="43"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P spid="4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91"/>
        <p:cNvGrpSpPr/>
        <p:nvPr/>
      </p:nvGrpSpPr>
      <p:grpSpPr>
        <a:xfrm>
          <a:off x="0" y="0"/>
          <a:ext cx="0" cy="0"/>
          <a:chOff x="0" y="0"/>
          <a:chExt cx="0" cy="0"/>
        </a:xfrm>
      </p:grpSpPr>
      <p:sp>
        <p:nvSpPr>
          <p:cNvPr id="1007" name="Google Shape;1007;p51"/>
          <p:cNvSpPr/>
          <p:nvPr/>
        </p:nvSpPr>
        <p:spPr>
          <a:xfrm rot="-5400000">
            <a:off x="-28963" y="4337289"/>
            <a:ext cx="868173" cy="210000"/>
          </a:xfrm>
          <a:prstGeom prst="rect">
            <a:avLst/>
          </a:prstGeom>
        </p:spPr>
        <p:txBody>
          <a:bodyPr>
            <a:prstTxWarp prst="textPlain">
              <a:avLst/>
            </a:prstTxWarp>
          </a:bodyPr>
          <a:lstStyle/>
          <a:p>
            <a:pPr lvl="0" algn="ctr"/>
            <a:r>
              <a:rPr b="0" i="0">
                <a:ln w="9525" cap="flat" cmpd="sng">
                  <a:solidFill>
                    <a:schemeClr val="lt1"/>
                  </a:solidFill>
                  <a:prstDash val="solid"/>
                  <a:round/>
                  <a:headEnd type="none" w="sm" len="sm"/>
                  <a:tailEnd type="none" w="sm" len="sm"/>
                </a:ln>
                <a:noFill/>
                <a:latin typeface="Krona One"/>
              </a:rPr>
              <a:t>2022</a:t>
            </a:r>
          </a:p>
        </p:txBody>
      </p:sp>
      <p:sp>
        <p:nvSpPr>
          <p:cNvPr id="1008" name="Google Shape;1008;p51"/>
          <p:cNvSpPr/>
          <p:nvPr/>
        </p:nvSpPr>
        <p:spPr>
          <a:xfrm>
            <a:off x="300124" y="3467950"/>
            <a:ext cx="210000" cy="210000"/>
          </a:xfrm>
          <a:prstGeom prst="star4">
            <a:avLst>
              <a:gd name="adj" fmla="val 18235"/>
            </a:avLst>
          </a:pr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09" name="Google Shape;1009;p51"/>
          <p:cNvCxnSpPr>
            <a:stCxn id="1008" idx="2"/>
          </p:cNvCxnSpPr>
          <p:nvPr/>
        </p:nvCxnSpPr>
        <p:spPr>
          <a:xfrm rot="10800000">
            <a:off x="405124" y="320050"/>
            <a:ext cx="0" cy="3357900"/>
          </a:xfrm>
          <a:prstGeom prst="straightConnector1">
            <a:avLst/>
          </a:prstGeom>
          <a:noFill/>
          <a:ln w="9525" cap="flat" cmpd="sng">
            <a:solidFill>
              <a:schemeClr val="lt1"/>
            </a:solidFill>
            <a:prstDash val="solid"/>
            <a:round/>
            <a:headEnd type="none" w="med" len="med"/>
            <a:tailEnd type="none" w="med" len="med"/>
          </a:ln>
        </p:spPr>
      </p:cxnSp>
      <p:sp>
        <p:nvSpPr>
          <p:cNvPr id="4" name="مربع نص 3">
            <a:extLst>
              <a:ext uri="{FF2B5EF4-FFF2-40B4-BE49-F238E27FC236}">
                <a16:creationId xmlns:a16="http://schemas.microsoft.com/office/drawing/2014/main" id="{98D6122C-633B-B1C5-035E-5E4B5115768E}"/>
              </a:ext>
            </a:extLst>
          </p:cNvPr>
          <p:cNvSpPr txBox="1"/>
          <p:nvPr/>
        </p:nvSpPr>
        <p:spPr>
          <a:xfrm>
            <a:off x="2586792" y="721894"/>
            <a:ext cx="4399093" cy="461665"/>
          </a:xfrm>
          <a:prstGeom prst="rect">
            <a:avLst/>
          </a:prstGeom>
          <a:noFill/>
        </p:spPr>
        <p:txBody>
          <a:bodyPr wrap="square" rtlCol="1">
            <a:spAutoFit/>
          </a:bodyPr>
          <a:lstStyle/>
          <a:p>
            <a:r>
              <a:rPr lang="ar-SA" sz="2400" dirty="0">
                <a:solidFill>
                  <a:schemeClr val="bg1">
                    <a:lumMod val="75000"/>
                  </a:schemeClr>
                </a:solidFill>
                <a:latin typeface="Bahij TheSansArabic SemiLight" panose="02040503050201020203" pitchFamily="18" charset="-78"/>
                <a:cs typeface="Bahij TheSansArabic SemiLight" panose="02040503050201020203" pitchFamily="18" charset="-78"/>
              </a:rPr>
              <a:t>مصادر البيانات الرئيسة والثانوية </a:t>
            </a:r>
          </a:p>
        </p:txBody>
      </p:sp>
      <p:graphicFrame>
        <p:nvGraphicFramePr>
          <p:cNvPr id="8" name="رسم تخطيطي 7">
            <a:extLst>
              <a:ext uri="{FF2B5EF4-FFF2-40B4-BE49-F238E27FC236}">
                <a16:creationId xmlns:a16="http://schemas.microsoft.com/office/drawing/2014/main" id="{01BE77EF-A2E9-65CC-1B21-7CDD0863F602}"/>
              </a:ext>
            </a:extLst>
          </p:cNvPr>
          <p:cNvGraphicFramePr/>
          <p:nvPr>
            <p:extLst>
              <p:ext uri="{D42A27DB-BD31-4B8C-83A1-F6EECF244321}">
                <p14:modId xmlns:p14="http://schemas.microsoft.com/office/powerpoint/2010/main" val="577930910"/>
              </p:ext>
            </p:extLst>
          </p:nvPr>
        </p:nvGraphicFramePr>
        <p:xfrm>
          <a:off x="1524000" y="1431758"/>
          <a:ext cx="6657472" cy="31719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صورة 9">
            <a:extLst>
              <a:ext uri="{FF2B5EF4-FFF2-40B4-BE49-F238E27FC236}">
                <a16:creationId xmlns:a16="http://schemas.microsoft.com/office/drawing/2014/main" id="{096F94C4-FD9A-D645-8432-AACEEAEDA371}"/>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8181472" y="2571750"/>
            <a:ext cx="439714" cy="8794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صورة 11">
            <a:extLst>
              <a:ext uri="{FF2B5EF4-FFF2-40B4-BE49-F238E27FC236}">
                <a16:creationId xmlns:a16="http://schemas.microsoft.com/office/drawing/2014/main" id="{B96F15C1-893A-A15C-36D4-D2EDF24F1DB4}"/>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751208" y="2571750"/>
            <a:ext cx="912749" cy="8327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descr="صورة تحتوي على نص, رسوم المتجهات&#10;&#10;تم إنشاء الوصف تلقائياً">
            <a:extLst>
              <a:ext uri="{FF2B5EF4-FFF2-40B4-BE49-F238E27FC236}">
                <a16:creationId xmlns:a16="http://schemas.microsoft.com/office/drawing/2014/main" id="{CEA3BA81-C1C4-57AB-7894-E14EBF6C79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485" y="2461234"/>
            <a:ext cx="2108267" cy="1993420"/>
          </a:xfrm>
          <a:prstGeom prst="rect">
            <a:avLst/>
          </a:prstGeom>
        </p:spPr>
      </p:pic>
      <p:sp>
        <p:nvSpPr>
          <p:cNvPr id="5" name="مستطيل 4">
            <a:extLst>
              <a:ext uri="{FF2B5EF4-FFF2-40B4-BE49-F238E27FC236}">
                <a16:creationId xmlns:a16="http://schemas.microsoft.com/office/drawing/2014/main" id="{36B72A06-4617-7819-6AA2-6A5737A5751C}"/>
              </a:ext>
            </a:extLst>
          </p:cNvPr>
          <p:cNvSpPr/>
          <p:nvPr/>
        </p:nvSpPr>
        <p:spPr>
          <a:xfrm>
            <a:off x="0" y="1"/>
            <a:ext cx="9182715" cy="828683"/>
          </a:xfrm>
          <a:prstGeom prst="rect">
            <a:avLst/>
          </a:prstGeom>
          <a:solidFill>
            <a:srgbClr val="F9A826"/>
          </a:solidFill>
          <a:ln>
            <a:solidFill>
              <a:srgbClr val="F9A82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050" dirty="0"/>
          </a:p>
        </p:txBody>
      </p:sp>
      <p:sp>
        <p:nvSpPr>
          <p:cNvPr id="6" name="شكل بيضاوي 5">
            <a:extLst>
              <a:ext uri="{FF2B5EF4-FFF2-40B4-BE49-F238E27FC236}">
                <a16:creationId xmlns:a16="http://schemas.microsoft.com/office/drawing/2014/main" id="{E582F1F1-4A86-F01B-BA57-402ADA024DE9}"/>
              </a:ext>
            </a:extLst>
          </p:cNvPr>
          <p:cNvSpPr/>
          <p:nvPr/>
        </p:nvSpPr>
        <p:spPr>
          <a:xfrm>
            <a:off x="230028" y="193541"/>
            <a:ext cx="352299" cy="35229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050"/>
          </a:p>
        </p:txBody>
      </p:sp>
      <p:sp>
        <p:nvSpPr>
          <p:cNvPr id="7" name="شكل بيضاوي 6">
            <a:extLst>
              <a:ext uri="{FF2B5EF4-FFF2-40B4-BE49-F238E27FC236}">
                <a16:creationId xmlns:a16="http://schemas.microsoft.com/office/drawing/2014/main" id="{EB13851F-B3D0-47D1-21CA-556D85FE0F3B}"/>
              </a:ext>
            </a:extLst>
          </p:cNvPr>
          <p:cNvSpPr/>
          <p:nvPr/>
        </p:nvSpPr>
        <p:spPr>
          <a:xfrm>
            <a:off x="706184" y="193541"/>
            <a:ext cx="352299" cy="35229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050"/>
          </a:p>
        </p:txBody>
      </p:sp>
      <p:sp>
        <p:nvSpPr>
          <p:cNvPr id="8" name="شكل بيضاوي 7">
            <a:extLst>
              <a:ext uri="{FF2B5EF4-FFF2-40B4-BE49-F238E27FC236}">
                <a16:creationId xmlns:a16="http://schemas.microsoft.com/office/drawing/2014/main" id="{B13686CF-42C2-5E5A-2D3D-44951330E495}"/>
              </a:ext>
            </a:extLst>
          </p:cNvPr>
          <p:cNvSpPr/>
          <p:nvPr/>
        </p:nvSpPr>
        <p:spPr>
          <a:xfrm>
            <a:off x="1149097" y="193541"/>
            <a:ext cx="352299" cy="35229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050"/>
          </a:p>
        </p:txBody>
      </p:sp>
      <p:sp>
        <p:nvSpPr>
          <p:cNvPr id="9" name="عنوان 1">
            <a:extLst>
              <a:ext uri="{FF2B5EF4-FFF2-40B4-BE49-F238E27FC236}">
                <a16:creationId xmlns:a16="http://schemas.microsoft.com/office/drawing/2014/main" id="{0536FA28-125B-493D-2489-404E55785749}"/>
              </a:ext>
            </a:extLst>
          </p:cNvPr>
          <p:cNvSpPr txBox="1">
            <a:spLocks/>
          </p:cNvSpPr>
          <p:nvPr/>
        </p:nvSpPr>
        <p:spPr>
          <a:xfrm>
            <a:off x="917550" y="-65547"/>
            <a:ext cx="7996422" cy="994172"/>
          </a:xfrm>
          <a:prstGeom prst="rect">
            <a:avLst/>
          </a:prstGeom>
        </p:spPr>
        <p:txBody>
          <a:bodyPr vert="horz" lIns="68580" tIns="34290" rIns="68580" bIns="3429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sz="1600" b="1" dirty="0">
                <a:solidFill>
                  <a:schemeClr val="bg1"/>
                </a:solidFill>
                <a:latin typeface="Bahij TheSansArabic SemiLight" panose="02040503050201020203" pitchFamily="18" charset="-78"/>
                <a:cs typeface="Bahij TheSansArabic SemiLight" panose="02040503050201020203" pitchFamily="18" charset="-78"/>
              </a:rPr>
              <a:t>تقويم تكويني</a:t>
            </a:r>
          </a:p>
        </p:txBody>
      </p:sp>
      <p:sp>
        <p:nvSpPr>
          <p:cNvPr id="10" name="عنوان 1">
            <a:extLst>
              <a:ext uri="{FF2B5EF4-FFF2-40B4-BE49-F238E27FC236}">
                <a16:creationId xmlns:a16="http://schemas.microsoft.com/office/drawing/2014/main" id="{007701F9-C125-7C7F-903F-075275FC82F6}"/>
              </a:ext>
            </a:extLst>
          </p:cNvPr>
          <p:cNvSpPr txBox="1">
            <a:spLocks/>
          </p:cNvSpPr>
          <p:nvPr/>
        </p:nvSpPr>
        <p:spPr>
          <a:xfrm>
            <a:off x="1400465" y="1253795"/>
            <a:ext cx="7373047" cy="1044458"/>
          </a:xfrm>
          <a:prstGeom prst="rect">
            <a:avLst/>
          </a:prstGeom>
        </p:spPr>
        <p:txBody>
          <a:bodyPr vert="horz" lIns="68580" tIns="34290" rIns="68580" bIns="3429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ar-SA" sz="2000" b="1" dirty="0">
                <a:latin typeface="Bahij TheSansArabic SemiLight" panose="02040503050201020203" pitchFamily="18" charset="-78"/>
                <a:cs typeface="Bahij TheSansArabic SemiLight" panose="02040503050201020203" pitchFamily="18" charset="-78"/>
              </a:rPr>
              <a:t>اختاري الإجابة الصحيحة فيما يلي </a:t>
            </a:r>
          </a:p>
          <a:p>
            <a:pPr>
              <a:lnSpc>
                <a:spcPct val="150000"/>
              </a:lnSpc>
            </a:pPr>
            <a:r>
              <a:rPr lang="ar-SA" sz="1800" dirty="0">
                <a:solidFill>
                  <a:srgbClr val="F9A826"/>
                </a:solidFill>
                <a:latin typeface="Bahij TheSansArabic SemiLight" panose="02040503050201020203" pitchFamily="18" charset="-78"/>
                <a:cs typeface="Bahij TheSansArabic SemiLight" panose="02040503050201020203" pitchFamily="18" charset="-78"/>
              </a:rPr>
              <a:t>درجة الحرارة و سرعة الرياح مثال للبيانات......</a:t>
            </a:r>
            <a:endParaRPr lang="ar-SA" sz="1800" b="1" dirty="0">
              <a:solidFill>
                <a:srgbClr val="F9A826"/>
              </a:solidFill>
              <a:latin typeface="Bahij TheSansArabic SemiLight" panose="02040503050201020203" pitchFamily="18" charset="-78"/>
              <a:cs typeface="Bahij TheSansArabic SemiLight" panose="02040503050201020203" pitchFamily="18" charset="-78"/>
            </a:endParaRPr>
          </a:p>
        </p:txBody>
      </p:sp>
      <p:grpSp>
        <p:nvGrpSpPr>
          <p:cNvPr id="11" name="مجموعة 10">
            <a:extLst>
              <a:ext uri="{FF2B5EF4-FFF2-40B4-BE49-F238E27FC236}">
                <a16:creationId xmlns:a16="http://schemas.microsoft.com/office/drawing/2014/main" id="{37E5E186-537C-54AB-1688-4B7FA80E6588}"/>
              </a:ext>
            </a:extLst>
          </p:cNvPr>
          <p:cNvGrpSpPr/>
          <p:nvPr/>
        </p:nvGrpSpPr>
        <p:grpSpPr>
          <a:xfrm>
            <a:off x="7114028" y="2594659"/>
            <a:ext cx="2068686" cy="2068686"/>
            <a:chOff x="9485371" y="3429000"/>
            <a:chExt cx="2758248" cy="2758248"/>
          </a:xfrm>
        </p:grpSpPr>
        <p:pic>
          <p:nvPicPr>
            <p:cNvPr id="12" name="صورة 11">
              <a:extLst>
                <a:ext uri="{FF2B5EF4-FFF2-40B4-BE49-F238E27FC236}">
                  <a16:creationId xmlns:a16="http://schemas.microsoft.com/office/drawing/2014/main" id="{DB57A2C4-295E-7849-C485-1DDCDCD347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85371" y="3429000"/>
              <a:ext cx="2758248" cy="2758248"/>
            </a:xfrm>
            <a:prstGeom prst="rect">
              <a:avLst/>
            </a:prstGeom>
          </p:spPr>
        </p:pic>
        <p:sp>
          <p:nvSpPr>
            <p:cNvPr id="13" name="مستطيل 12">
              <a:extLst>
                <a:ext uri="{FF2B5EF4-FFF2-40B4-BE49-F238E27FC236}">
                  <a16:creationId xmlns:a16="http://schemas.microsoft.com/office/drawing/2014/main" id="{C662F842-8679-3D33-0A86-E35A9DF87DB5}"/>
                </a:ext>
              </a:extLst>
            </p:cNvPr>
            <p:cNvSpPr/>
            <p:nvPr/>
          </p:nvSpPr>
          <p:spPr>
            <a:xfrm>
              <a:off x="9932277" y="3960543"/>
              <a:ext cx="1765738" cy="2018102"/>
            </a:xfrm>
            <a:prstGeom prst="rect">
              <a:avLst/>
            </a:prstGeom>
            <a:solidFill>
              <a:srgbClr val="EDEFF1"/>
            </a:solidFill>
            <a:ln>
              <a:solidFill>
                <a:srgbClr val="EDEFF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050"/>
            </a:p>
          </p:txBody>
        </p:sp>
      </p:grpSp>
      <p:grpSp>
        <p:nvGrpSpPr>
          <p:cNvPr id="14" name="مجموعة 13">
            <a:extLst>
              <a:ext uri="{FF2B5EF4-FFF2-40B4-BE49-F238E27FC236}">
                <a16:creationId xmlns:a16="http://schemas.microsoft.com/office/drawing/2014/main" id="{3980A1CA-0666-7AD9-2236-D14BEBAB8C6D}"/>
              </a:ext>
            </a:extLst>
          </p:cNvPr>
          <p:cNvGrpSpPr/>
          <p:nvPr/>
        </p:nvGrpSpPr>
        <p:grpSpPr>
          <a:xfrm>
            <a:off x="2913154" y="2594659"/>
            <a:ext cx="2068686" cy="2068686"/>
            <a:chOff x="3884205" y="3429000"/>
            <a:chExt cx="2758248" cy="2758248"/>
          </a:xfrm>
        </p:grpSpPr>
        <p:pic>
          <p:nvPicPr>
            <p:cNvPr id="15" name="صورة 14">
              <a:extLst>
                <a:ext uri="{FF2B5EF4-FFF2-40B4-BE49-F238E27FC236}">
                  <a16:creationId xmlns:a16="http://schemas.microsoft.com/office/drawing/2014/main" id="{2603A037-DF09-52CF-C3FB-2A2808FB89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4205" y="3429000"/>
              <a:ext cx="2758248" cy="2758248"/>
            </a:xfrm>
            <a:prstGeom prst="rect">
              <a:avLst/>
            </a:prstGeom>
          </p:spPr>
        </p:pic>
        <p:sp>
          <p:nvSpPr>
            <p:cNvPr id="16" name="مستطيل 15">
              <a:extLst>
                <a:ext uri="{FF2B5EF4-FFF2-40B4-BE49-F238E27FC236}">
                  <a16:creationId xmlns:a16="http://schemas.microsoft.com/office/drawing/2014/main" id="{F2DA3F6D-9650-55E9-884A-3ED3F5261CE9}"/>
                </a:ext>
              </a:extLst>
            </p:cNvPr>
            <p:cNvSpPr/>
            <p:nvPr/>
          </p:nvSpPr>
          <p:spPr>
            <a:xfrm>
              <a:off x="4348655" y="3960543"/>
              <a:ext cx="1765738" cy="2102090"/>
            </a:xfrm>
            <a:prstGeom prst="rect">
              <a:avLst/>
            </a:prstGeom>
            <a:solidFill>
              <a:srgbClr val="EDEFF1"/>
            </a:solidFill>
            <a:ln>
              <a:solidFill>
                <a:srgbClr val="EDEFF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latin typeface="Bahij TheSansArabic SemiLight" panose="02040503050201020203" pitchFamily="18" charset="-78"/>
                <a:cs typeface="Bahij TheSansArabic SemiLight" panose="02040503050201020203" pitchFamily="18" charset="-78"/>
              </a:endParaRPr>
            </a:p>
          </p:txBody>
        </p:sp>
      </p:grpSp>
      <p:grpSp>
        <p:nvGrpSpPr>
          <p:cNvPr id="17" name="مجموعة 16">
            <a:extLst>
              <a:ext uri="{FF2B5EF4-FFF2-40B4-BE49-F238E27FC236}">
                <a16:creationId xmlns:a16="http://schemas.microsoft.com/office/drawing/2014/main" id="{B57A0A9D-4064-843C-23C3-FCBB7425CC03}"/>
              </a:ext>
            </a:extLst>
          </p:cNvPr>
          <p:cNvGrpSpPr/>
          <p:nvPr/>
        </p:nvGrpSpPr>
        <p:grpSpPr>
          <a:xfrm>
            <a:off x="4990367" y="2594659"/>
            <a:ext cx="2068686" cy="2068686"/>
            <a:chOff x="6653822" y="3429000"/>
            <a:chExt cx="2758248" cy="2758248"/>
          </a:xfrm>
        </p:grpSpPr>
        <p:pic>
          <p:nvPicPr>
            <p:cNvPr id="18" name="صورة 17">
              <a:extLst>
                <a:ext uri="{FF2B5EF4-FFF2-40B4-BE49-F238E27FC236}">
                  <a16:creationId xmlns:a16="http://schemas.microsoft.com/office/drawing/2014/main" id="{1EFA347C-EAAA-81F2-BD2A-4B3A379486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3822" y="3429000"/>
              <a:ext cx="2758248" cy="2758248"/>
            </a:xfrm>
            <a:prstGeom prst="rect">
              <a:avLst/>
            </a:prstGeom>
          </p:spPr>
        </p:pic>
        <p:sp>
          <p:nvSpPr>
            <p:cNvPr id="19" name="مستطيل 18">
              <a:extLst>
                <a:ext uri="{FF2B5EF4-FFF2-40B4-BE49-F238E27FC236}">
                  <a16:creationId xmlns:a16="http://schemas.microsoft.com/office/drawing/2014/main" id="{CB17CDA3-794C-B6C3-5F5D-51A971219870}"/>
                </a:ext>
              </a:extLst>
            </p:cNvPr>
            <p:cNvSpPr/>
            <p:nvPr/>
          </p:nvSpPr>
          <p:spPr>
            <a:xfrm>
              <a:off x="7126212" y="3960543"/>
              <a:ext cx="1765738" cy="2102090"/>
            </a:xfrm>
            <a:prstGeom prst="rect">
              <a:avLst/>
            </a:prstGeom>
            <a:solidFill>
              <a:srgbClr val="EDEFF1"/>
            </a:solidFill>
            <a:ln>
              <a:solidFill>
                <a:srgbClr val="EDEFF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latin typeface="Bahij TheSansArabic SemiLight" panose="02040503050201020203" pitchFamily="18" charset="-78"/>
                <a:cs typeface="Bahij TheSansArabic SemiLight" panose="02040503050201020203" pitchFamily="18" charset="-78"/>
              </a:endParaRPr>
            </a:p>
          </p:txBody>
        </p:sp>
      </p:grpSp>
      <p:sp>
        <p:nvSpPr>
          <p:cNvPr id="20" name="عنوان 1">
            <a:extLst>
              <a:ext uri="{FF2B5EF4-FFF2-40B4-BE49-F238E27FC236}">
                <a16:creationId xmlns:a16="http://schemas.microsoft.com/office/drawing/2014/main" id="{1184FCC6-74AC-EFE6-9432-75A50A4555DB}"/>
              </a:ext>
            </a:extLst>
          </p:cNvPr>
          <p:cNvSpPr txBox="1">
            <a:spLocks/>
          </p:cNvSpPr>
          <p:nvPr/>
        </p:nvSpPr>
        <p:spPr>
          <a:xfrm>
            <a:off x="4030060" y="2559845"/>
            <a:ext cx="4039037" cy="2247900"/>
          </a:xfrm>
          <a:prstGeom prst="rect">
            <a:avLst/>
          </a:prstGeom>
        </p:spPr>
        <p:txBody>
          <a:bodyPr vert="horz" lIns="68580" tIns="34290" rIns="68580" bIns="3429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ar-SA" sz="1400" b="1" dirty="0">
                <a:solidFill>
                  <a:schemeClr val="bg1">
                    <a:lumMod val="75000"/>
                  </a:schemeClr>
                </a:solidFill>
                <a:latin typeface="Bahij TheSansArabic SemiLight" panose="02040503050201020203" pitchFamily="18" charset="-78"/>
                <a:cs typeface="Bahij TheSansArabic SemiLight" panose="02040503050201020203" pitchFamily="18" charset="-78"/>
              </a:rPr>
              <a:t>الرئيسة</a:t>
            </a:r>
            <a:endParaRPr lang="ar-SA" sz="1400" dirty="0">
              <a:solidFill>
                <a:schemeClr val="bg1">
                  <a:lumMod val="75000"/>
                </a:schemeClr>
              </a:solidFill>
              <a:latin typeface="Bahij TheSansArabic SemiLight" panose="02040503050201020203" pitchFamily="18" charset="-78"/>
              <a:cs typeface="Bahij TheSansArabic SemiLight" panose="02040503050201020203" pitchFamily="18" charset="-78"/>
            </a:endParaRPr>
          </a:p>
        </p:txBody>
      </p:sp>
      <p:sp>
        <p:nvSpPr>
          <p:cNvPr id="21" name="عنوان 1">
            <a:extLst>
              <a:ext uri="{FF2B5EF4-FFF2-40B4-BE49-F238E27FC236}">
                <a16:creationId xmlns:a16="http://schemas.microsoft.com/office/drawing/2014/main" id="{91552DFF-1A0F-8604-90BA-B17FB8345826}"/>
              </a:ext>
            </a:extLst>
          </p:cNvPr>
          <p:cNvSpPr txBox="1">
            <a:spLocks/>
          </p:cNvSpPr>
          <p:nvPr/>
        </p:nvSpPr>
        <p:spPr>
          <a:xfrm>
            <a:off x="2446195" y="2912050"/>
            <a:ext cx="2774464" cy="1576568"/>
          </a:xfrm>
          <a:prstGeom prst="rect">
            <a:avLst/>
          </a:prstGeom>
        </p:spPr>
        <p:txBody>
          <a:bodyPr vert="horz" lIns="68580" tIns="34290" rIns="68580" bIns="3429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ar-SA" sz="1400" b="1" dirty="0">
                <a:solidFill>
                  <a:schemeClr val="bg1">
                    <a:lumMod val="75000"/>
                  </a:schemeClr>
                </a:solidFill>
                <a:latin typeface="Bahij TheSansArabic SemiLight" panose="02040503050201020203" pitchFamily="18" charset="-78"/>
                <a:cs typeface="Bahij TheSansArabic SemiLight" panose="02040503050201020203" pitchFamily="18" charset="-78"/>
              </a:rPr>
              <a:t>الأولية</a:t>
            </a:r>
            <a:endParaRPr lang="ar-SA" sz="1400" dirty="0">
              <a:solidFill>
                <a:schemeClr val="bg1">
                  <a:lumMod val="75000"/>
                </a:schemeClr>
              </a:solidFill>
              <a:latin typeface="Bahij TheSansArabic SemiLight" panose="02040503050201020203" pitchFamily="18" charset="-78"/>
              <a:cs typeface="Bahij TheSansArabic SemiLight" panose="02040503050201020203" pitchFamily="18" charset="-78"/>
            </a:endParaRPr>
          </a:p>
        </p:txBody>
      </p:sp>
      <p:sp>
        <p:nvSpPr>
          <p:cNvPr id="22" name="عنوان 1">
            <a:extLst>
              <a:ext uri="{FF2B5EF4-FFF2-40B4-BE49-F238E27FC236}">
                <a16:creationId xmlns:a16="http://schemas.microsoft.com/office/drawing/2014/main" id="{531C10FA-1C09-3D40-8467-CE826F8D5433}"/>
              </a:ext>
            </a:extLst>
          </p:cNvPr>
          <p:cNvSpPr txBox="1">
            <a:spLocks/>
          </p:cNvSpPr>
          <p:nvPr/>
        </p:nvSpPr>
        <p:spPr>
          <a:xfrm>
            <a:off x="6128853" y="2576384"/>
            <a:ext cx="4039037" cy="2247900"/>
          </a:xfrm>
          <a:prstGeom prst="rect">
            <a:avLst/>
          </a:prstGeom>
        </p:spPr>
        <p:txBody>
          <a:bodyPr vert="horz" lIns="68580" tIns="34290" rIns="68580" bIns="3429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ar-SA" sz="1400" b="1" dirty="0">
                <a:solidFill>
                  <a:schemeClr val="bg1">
                    <a:lumMod val="75000"/>
                  </a:schemeClr>
                </a:solidFill>
                <a:latin typeface="Bahij TheSansArabic SemiLight" panose="02040503050201020203" pitchFamily="18" charset="-78"/>
                <a:cs typeface="Bahij TheSansArabic SemiLight" panose="02040503050201020203" pitchFamily="18" charset="-78"/>
              </a:rPr>
              <a:t>الثانوية </a:t>
            </a:r>
            <a:endParaRPr lang="ar-SA" sz="1400" dirty="0">
              <a:solidFill>
                <a:schemeClr val="bg1">
                  <a:lumMod val="75000"/>
                </a:schemeClr>
              </a:solidFill>
              <a:latin typeface="Bahij TheSansArabic SemiLight" panose="02040503050201020203" pitchFamily="18" charset="-78"/>
              <a:cs typeface="Bahij TheSansArabic SemiLight" panose="02040503050201020203" pitchFamily="18" charset="-78"/>
            </a:endParaRPr>
          </a:p>
        </p:txBody>
      </p:sp>
      <p:pic>
        <p:nvPicPr>
          <p:cNvPr id="23" name="صورة 22" descr="صورة تحتوي على سهم&#10;&#10;تم إنشاء الوصف تلقائياً">
            <a:extLst>
              <a:ext uri="{FF2B5EF4-FFF2-40B4-BE49-F238E27FC236}">
                <a16:creationId xmlns:a16="http://schemas.microsoft.com/office/drawing/2014/main" id="{CD0E3EF4-DB58-DA68-F1E5-F211F857A2FE}"/>
              </a:ext>
            </a:extLst>
          </p:cNvPr>
          <p:cNvPicPr>
            <a:picLocks noChangeAspect="1"/>
          </p:cNvPicPr>
          <p:nvPr/>
        </p:nvPicPr>
        <p:blipFill>
          <a:blip r:embed="rId5">
            <a:duotone>
              <a:prstClr val="black"/>
              <a:srgbClr val="FEC3C5">
                <a:tint val="45000"/>
                <a:satMod val="400000"/>
              </a:srgbClr>
            </a:duotone>
            <a:extLst>
              <a:ext uri="{28A0092B-C50C-407E-A947-70E740481C1C}">
                <a14:useLocalDpi xmlns:a14="http://schemas.microsoft.com/office/drawing/2010/main" val="0"/>
              </a:ext>
            </a:extLst>
          </a:blip>
          <a:stretch>
            <a:fillRect/>
          </a:stretch>
        </p:blipFill>
        <p:spPr>
          <a:xfrm>
            <a:off x="5354364" y="3969714"/>
            <a:ext cx="1238784" cy="1238784"/>
          </a:xfrm>
          <a:prstGeom prst="rect">
            <a:avLst/>
          </a:prstGeom>
        </p:spPr>
      </p:pic>
    </p:spTree>
    <p:custDataLst>
      <p:tags r:id="rId1"/>
    </p:custDataLst>
    <p:extLst>
      <p:ext uri="{BB962C8B-B14F-4D97-AF65-F5344CB8AC3E}">
        <p14:creationId xmlns:p14="http://schemas.microsoft.com/office/powerpoint/2010/main" val="1785543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7" presetClass="entr" presetSubtype="0" fill="hold" grpId="0" nodeType="after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1000"/>
                                        <p:tgtEl>
                                          <p:spTgt spid="10">
                                            <p:txEl>
                                              <p:pRg st="0" end="0"/>
                                            </p:txEl>
                                          </p:spTgt>
                                        </p:tgtEl>
                                      </p:cBhvr>
                                    </p:animEffect>
                                    <p:anim calcmode="lin" valueType="num">
                                      <p:cBhvr>
                                        <p:cTn id="13"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7" presetClass="entr" presetSubtype="0" fill="hold" grpId="0" nodeType="afterEffect">
                                  <p:stCondLst>
                                    <p:cond delay="0"/>
                                  </p:stCondLst>
                                  <p:childTnLst>
                                    <p:set>
                                      <p:cBhvr>
                                        <p:cTn id="17" dur="1" fill="hold">
                                          <p:stCondLst>
                                            <p:cond delay="0"/>
                                          </p:stCondLst>
                                        </p:cTn>
                                        <p:tgtEl>
                                          <p:spTgt spid="10">
                                            <p:txEl>
                                              <p:pRg st="1" end="1"/>
                                            </p:txEl>
                                          </p:spTgt>
                                        </p:tgtEl>
                                        <p:attrNameLst>
                                          <p:attrName>style.visibility</p:attrName>
                                        </p:attrNameLst>
                                      </p:cBhvr>
                                      <p:to>
                                        <p:strVal val="visible"/>
                                      </p:to>
                                    </p:set>
                                    <p:animEffect transition="in" filter="fade">
                                      <p:cBhvr>
                                        <p:cTn id="18" dur="1000"/>
                                        <p:tgtEl>
                                          <p:spTgt spid="10">
                                            <p:txEl>
                                              <p:pRg st="1" end="1"/>
                                            </p:txEl>
                                          </p:spTgt>
                                        </p:tgtEl>
                                      </p:cBhvr>
                                    </p:animEffect>
                                    <p:anim calcmode="lin" valueType="num">
                                      <p:cBhvr>
                                        <p:cTn id="19"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22" presetClass="entr" presetSubtype="1"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up)">
                                      <p:cBhvr>
                                        <p:cTn id="24" dur="500"/>
                                        <p:tgtEl>
                                          <p:spTgt spid="11"/>
                                        </p:tgtEl>
                                      </p:cBhvr>
                                    </p:animEffect>
                                  </p:childTnLst>
                                </p:cTn>
                              </p:par>
                            </p:childTnLst>
                          </p:cTn>
                        </p:par>
                        <p:par>
                          <p:cTn id="25" fill="hold">
                            <p:stCondLst>
                              <p:cond delay="3000"/>
                            </p:stCondLst>
                            <p:childTnLst>
                              <p:par>
                                <p:cTn id="26" presetID="22" presetClass="entr" presetSubtype="1" fill="hold" grpId="0" nodeType="after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up)">
                                      <p:cBhvr>
                                        <p:cTn id="28" dur="500"/>
                                        <p:tgtEl>
                                          <p:spTgt spid="22"/>
                                        </p:tgtEl>
                                      </p:cBhvr>
                                    </p:animEffect>
                                  </p:childTnLst>
                                </p:cTn>
                              </p:par>
                            </p:childTnLst>
                          </p:cTn>
                        </p:par>
                        <p:par>
                          <p:cTn id="29" fill="hold">
                            <p:stCondLst>
                              <p:cond delay="3500"/>
                            </p:stCondLst>
                            <p:childTnLst>
                              <p:par>
                                <p:cTn id="30" presetID="22" presetClass="entr" presetSubtype="1" fill="hold"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up)">
                                      <p:cBhvr>
                                        <p:cTn id="32" dur="500"/>
                                        <p:tgtEl>
                                          <p:spTgt spid="17"/>
                                        </p:tgtEl>
                                      </p:cBhvr>
                                    </p:animEffect>
                                  </p:childTnLst>
                                </p:cTn>
                              </p:par>
                            </p:childTnLst>
                          </p:cTn>
                        </p:par>
                        <p:par>
                          <p:cTn id="33" fill="hold">
                            <p:stCondLst>
                              <p:cond delay="4000"/>
                            </p:stCondLst>
                            <p:childTnLst>
                              <p:par>
                                <p:cTn id="34" presetID="22" presetClass="entr" presetSubtype="1" fill="hold" grpId="0" nodeType="after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up)">
                                      <p:cBhvr>
                                        <p:cTn id="36" dur="500"/>
                                        <p:tgtEl>
                                          <p:spTgt spid="20"/>
                                        </p:tgtEl>
                                      </p:cBhvr>
                                    </p:animEffect>
                                  </p:childTnLst>
                                </p:cTn>
                              </p:par>
                            </p:childTnLst>
                          </p:cTn>
                        </p:par>
                        <p:par>
                          <p:cTn id="37" fill="hold">
                            <p:stCondLst>
                              <p:cond delay="4500"/>
                            </p:stCondLst>
                            <p:childTnLst>
                              <p:par>
                                <p:cTn id="38" presetID="22" presetClass="entr" presetSubtype="1" fill="hold"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up)">
                                      <p:cBhvr>
                                        <p:cTn id="40" dur="500"/>
                                        <p:tgtEl>
                                          <p:spTgt spid="14"/>
                                        </p:tgtEl>
                                      </p:cBhvr>
                                    </p:animEffect>
                                  </p:childTnLst>
                                </p:cTn>
                              </p:par>
                            </p:childTnLst>
                          </p:cTn>
                        </p:par>
                        <p:par>
                          <p:cTn id="41" fill="hold">
                            <p:stCondLst>
                              <p:cond delay="5000"/>
                            </p:stCondLst>
                            <p:childTnLst>
                              <p:par>
                                <p:cTn id="42" presetID="22" presetClass="entr" presetSubtype="1" fill="hold" grpId="0" nodeType="after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up)">
                                      <p:cBhvr>
                                        <p:cTn id="44" dur="500"/>
                                        <p:tgtEl>
                                          <p:spTgt spid="21"/>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childTnLst>
                          </p:cTn>
                        </p:par>
                        <p:par>
                          <p:cTn id="49" fill="hold">
                            <p:stCondLst>
                              <p:cond delay="0"/>
                            </p:stCondLst>
                            <p:childTnLst>
                              <p:par>
                                <p:cTn id="50" presetID="26" presetClass="emph" presetSubtype="0" fill="hold" nodeType="afterEffect">
                                  <p:stCondLst>
                                    <p:cond delay="0"/>
                                  </p:stCondLst>
                                  <p:childTnLst>
                                    <p:animEffect transition="out" filter="fade">
                                      <p:cBhvr>
                                        <p:cTn id="51" dur="500" tmFilter="0, 0; .2, .5; .8, .5; 1, 0"/>
                                        <p:tgtEl>
                                          <p:spTgt spid="23"/>
                                        </p:tgtEl>
                                      </p:cBhvr>
                                    </p:animEffect>
                                    <p:animScale>
                                      <p:cBhvr>
                                        <p:cTn id="52" dur="250" autoRev="1" fill="hold"/>
                                        <p:tgtEl>
                                          <p:spTgt spid="2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build="p"/>
      <p:bldP spid="20" grpId="0"/>
      <p:bldP spid="21" grpId="0"/>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sp>
        <p:nvSpPr>
          <p:cNvPr id="903" name="Google Shape;903;p48"/>
          <p:cNvSpPr txBox="1">
            <a:spLocks noGrp="1"/>
          </p:cNvSpPr>
          <p:nvPr>
            <p:ph type="title" idx="2"/>
          </p:nvPr>
        </p:nvSpPr>
        <p:spPr>
          <a:xfrm>
            <a:off x="4347000" y="1525969"/>
            <a:ext cx="778447" cy="564300"/>
          </a:xfrm>
          <a:prstGeom prst="rect">
            <a:avLst/>
          </a:prstGeom>
          <a:solidFill>
            <a:schemeClr val="lt1"/>
          </a:solidFill>
        </p:spPr>
        <p:txBody>
          <a:bodyPr spcFirstLastPara="1" wrap="square" lIns="91425" tIns="91425" rIns="91425" bIns="91425" anchor="ctr" anchorCtr="0">
            <a:noAutofit/>
          </a:bodyPr>
          <a:lstStyle/>
          <a:p>
            <a:pPr marL="0" lvl="0" indent="0" algn="ctr" rtl="0">
              <a:spcBef>
                <a:spcPts val="0"/>
              </a:spcBef>
              <a:spcAft>
                <a:spcPts val="0"/>
              </a:spcAft>
              <a:buNone/>
            </a:pPr>
            <a:r>
              <a:rPr lang="ar-SA" dirty="0">
                <a:solidFill>
                  <a:schemeClr val="dk1"/>
                </a:solidFill>
              </a:rPr>
              <a:t>03</a:t>
            </a:r>
            <a:endParaRPr dirty="0">
              <a:solidFill>
                <a:schemeClr val="dk1"/>
              </a:solidFill>
            </a:endParaRPr>
          </a:p>
        </p:txBody>
      </p:sp>
      <p:grpSp>
        <p:nvGrpSpPr>
          <p:cNvPr id="904" name="Google Shape;904;p48"/>
          <p:cNvGrpSpPr/>
          <p:nvPr/>
        </p:nvGrpSpPr>
        <p:grpSpPr>
          <a:xfrm>
            <a:off x="1855608" y="1240404"/>
            <a:ext cx="633675" cy="343800"/>
            <a:chOff x="1855608" y="1240404"/>
            <a:chExt cx="633675" cy="343800"/>
          </a:xfrm>
        </p:grpSpPr>
        <p:cxnSp>
          <p:nvCxnSpPr>
            <p:cNvPr id="905" name="Google Shape;905;p48"/>
            <p:cNvCxnSpPr/>
            <p:nvPr/>
          </p:nvCxnSpPr>
          <p:spPr>
            <a:xfrm>
              <a:off x="1855608" y="1240404"/>
              <a:ext cx="343800" cy="343800"/>
            </a:xfrm>
            <a:prstGeom prst="straightConnector1">
              <a:avLst/>
            </a:prstGeom>
            <a:noFill/>
            <a:ln w="9525" cap="flat" cmpd="sng">
              <a:solidFill>
                <a:schemeClr val="lt1"/>
              </a:solidFill>
              <a:prstDash val="solid"/>
              <a:round/>
              <a:headEnd type="none" w="med" len="med"/>
              <a:tailEnd type="none" w="med" len="med"/>
            </a:ln>
          </p:spPr>
        </p:cxnSp>
        <p:cxnSp>
          <p:nvCxnSpPr>
            <p:cNvPr id="906" name="Google Shape;906;p48"/>
            <p:cNvCxnSpPr/>
            <p:nvPr/>
          </p:nvCxnSpPr>
          <p:spPr>
            <a:xfrm>
              <a:off x="2145483" y="1240404"/>
              <a:ext cx="343800" cy="343800"/>
            </a:xfrm>
            <a:prstGeom prst="straightConnector1">
              <a:avLst/>
            </a:prstGeom>
            <a:noFill/>
            <a:ln w="9525" cap="flat" cmpd="sng">
              <a:solidFill>
                <a:schemeClr val="lt1"/>
              </a:solidFill>
              <a:prstDash val="solid"/>
              <a:round/>
              <a:headEnd type="none" w="med" len="med"/>
              <a:tailEnd type="none" w="med" len="med"/>
            </a:ln>
          </p:spPr>
        </p:cxnSp>
      </p:grpSp>
      <p:grpSp>
        <p:nvGrpSpPr>
          <p:cNvPr id="909" name="Google Shape;909;p48"/>
          <p:cNvGrpSpPr/>
          <p:nvPr/>
        </p:nvGrpSpPr>
        <p:grpSpPr>
          <a:xfrm>
            <a:off x="884939" y="1415859"/>
            <a:ext cx="88550" cy="2637901"/>
            <a:chOff x="929875" y="1415859"/>
            <a:chExt cx="88550" cy="2637901"/>
          </a:xfrm>
        </p:grpSpPr>
        <p:sp>
          <p:nvSpPr>
            <p:cNvPr id="910" name="Google Shape;910;p48"/>
            <p:cNvSpPr/>
            <p:nvPr/>
          </p:nvSpPr>
          <p:spPr>
            <a:xfrm>
              <a:off x="929925" y="1415860"/>
              <a:ext cx="88500" cy="2637900"/>
            </a:xfrm>
            <a:prstGeom prst="roundRect">
              <a:avLst>
                <a:gd name="adj"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48"/>
            <p:cNvSpPr/>
            <p:nvPr/>
          </p:nvSpPr>
          <p:spPr>
            <a:xfrm>
              <a:off x="929875" y="1415859"/>
              <a:ext cx="88500" cy="366600"/>
            </a:xfrm>
            <a:prstGeom prst="roundRect">
              <a:avLst>
                <a:gd name="adj" fmla="val 50000"/>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2" name="Google Shape;912;p48"/>
          <p:cNvSpPr/>
          <p:nvPr/>
        </p:nvSpPr>
        <p:spPr>
          <a:xfrm rot="-5400000">
            <a:off x="-28963" y="4337289"/>
            <a:ext cx="868173" cy="210000"/>
          </a:xfrm>
          <a:prstGeom prst="rect">
            <a:avLst/>
          </a:prstGeom>
        </p:spPr>
        <p:txBody>
          <a:bodyPr>
            <a:prstTxWarp prst="textPlain">
              <a:avLst/>
            </a:prstTxWarp>
          </a:bodyPr>
          <a:lstStyle/>
          <a:p>
            <a:pPr lvl="0" algn="ctr"/>
            <a:r>
              <a:rPr b="0" i="0">
                <a:ln w="9525" cap="flat" cmpd="sng">
                  <a:solidFill>
                    <a:schemeClr val="lt1"/>
                  </a:solidFill>
                  <a:prstDash val="solid"/>
                  <a:round/>
                  <a:headEnd type="none" w="sm" len="sm"/>
                  <a:tailEnd type="none" w="sm" len="sm"/>
                </a:ln>
                <a:noFill/>
                <a:latin typeface="Krona One"/>
              </a:rPr>
              <a:t>2022</a:t>
            </a:r>
          </a:p>
        </p:txBody>
      </p:sp>
      <p:sp>
        <p:nvSpPr>
          <p:cNvPr id="913" name="Google Shape;913;p48"/>
          <p:cNvSpPr/>
          <p:nvPr/>
        </p:nvSpPr>
        <p:spPr>
          <a:xfrm>
            <a:off x="300124" y="3467950"/>
            <a:ext cx="210000" cy="210000"/>
          </a:xfrm>
          <a:prstGeom prst="star4">
            <a:avLst>
              <a:gd name="adj" fmla="val 18235"/>
            </a:avLst>
          </a:pr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14" name="Google Shape;914;p48"/>
          <p:cNvCxnSpPr>
            <a:stCxn id="913" idx="2"/>
          </p:cNvCxnSpPr>
          <p:nvPr/>
        </p:nvCxnSpPr>
        <p:spPr>
          <a:xfrm rot="10800000">
            <a:off x="405124" y="320050"/>
            <a:ext cx="0" cy="3357900"/>
          </a:xfrm>
          <a:prstGeom prst="straightConnector1">
            <a:avLst/>
          </a:prstGeom>
          <a:noFill/>
          <a:ln w="9525" cap="flat" cmpd="sng">
            <a:solidFill>
              <a:schemeClr val="lt1"/>
            </a:solidFill>
            <a:prstDash val="solid"/>
            <a:round/>
            <a:headEnd type="none" w="med" len="med"/>
            <a:tailEnd type="none" w="med" len="med"/>
          </a:ln>
        </p:spPr>
      </p:cxnSp>
      <p:sp>
        <p:nvSpPr>
          <p:cNvPr id="2" name="Google Shape;853;p45">
            <a:extLst>
              <a:ext uri="{FF2B5EF4-FFF2-40B4-BE49-F238E27FC236}">
                <a16:creationId xmlns:a16="http://schemas.microsoft.com/office/drawing/2014/main" id="{DC518879-13EB-1C71-0DAD-59EBBE4B1CB3}"/>
              </a:ext>
            </a:extLst>
          </p:cNvPr>
          <p:cNvSpPr txBox="1">
            <a:spLocks/>
          </p:cNvSpPr>
          <p:nvPr/>
        </p:nvSpPr>
        <p:spPr>
          <a:xfrm>
            <a:off x="2027508" y="2544679"/>
            <a:ext cx="5320329" cy="5643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rtl="1"/>
            <a:r>
              <a:rPr lang="ar-SA" sz="2400" dirty="0">
                <a:latin typeface="Bahij TheSansArabic SemiLight" panose="02040503050201020203" pitchFamily="18" charset="-78"/>
                <a:cs typeface="Bahij TheSansArabic SemiLight" panose="02040503050201020203" pitchFamily="18" charset="-78"/>
              </a:rPr>
              <a:t>معرفة أنواع التحقق من صحة البيانات .</a:t>
            </a:r>
          </a:p>
        </p:txBody>
      </p:sp>
      <p:pic>
        <p:nvPicPr>
          <p:cNvPr id="3" name="Picture 6" descr="Control de calidad - Iconos gratis de seo y web">
            <a:extLst>
              <a:ext uri="{FF2B5EF4-FFF2-40B4-BE49-F238E27FC236}">
                <a16:creationId xmlns:a16="http://schemas.microsoft.com/office/drawing/2014/main" id="{65450784-1B7E-8DE5-4DB3-11EC24F87B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9713" y="3415091"/>
            <a:ext cx="976009" cy="976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06927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84"/>
        <p:cNvGrpSpPr/>
        <p:nvPr/>
      </p:nvGrpSpPr>
      <p:grpSpPr>
        <a:xfrm>
          <a:off x="0" y="0"/>
          <a:ext cx="0" cy="0"/>
          <a:chOff x="0" y="0"/>
          <a:chExt cx="0" cy="0"/>
        </a:xfrm>
      </p:grpSpPr>
      <p:sp>
        <p:nvSpPr>
          <p:cNvPr id="885" name="Google Shape;885;p47"/>
          <p:cNvSpPr txBox="1">
            <a:spLocks noGrp="1"/>
          </p:cNvSpPr>
          <p:nvPr>
            <p:ph type="title"/>
          </p:nvPr>
        </p:nvSpPr>
        <p:spPr>
          <a:xfrm>
            <a:off x="1123960" y="1774137"/>
            <a:ext cx="5506216" cy="79324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ar-SA" sz="2000" dirty="0">
                <a:latin typeface="Bahij TheSansArabic SemiLight" panose="02040503050201020203" pitchFamily="18" charset="-78"/>
                <a:cs typeface="Bahij TheSansArabic SemiLight" panose="02040503050201020203" pitchFamily="18" charset="-78"/>
              </a:rPr>
              <a:t>التحقق من صحة إدخال البيانات </a:t>
            </a:r>
            <a:endParaRPr sz="2000" dirty="0">
              <a:latin typeface="Bahij TheSansArabic SemiLight" panose="02040503050201020203" pitchFamily="18" charset="-78"/>
              <a:cs typeface="Bahij TheSansArabic SemiLight" panose="02040503050201020203" pitchFamily="18" charset="-78"/>
            </a:endParaRPr>
          </a:p>
        </p:txBody>
      </p:sp>
      <p:sp>
        <p:nvSpPr>
          <p:cNvPr id="886" name="Google Shape;886;p47"/>
          <p:cNvSpPr txBox="1">
            <a:spLocks noGrp="1"/>
          </p:cNvSpPr>
          <p:nvPr>
            <p:ph type="subTitle" idx="1"/>
          </p:nvPr>
        </p:nvSpPr>
        <p:spPr>
          <a:xfrm>
            <a:off x="929189" y="2626502"/>
            <a:ext cx="6162735" cy="1289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ar-SA" sz="1600" dirty="0">
                <a:latin typeface="Bahij TheSansArabic SemiLight" panose="02040503050201020203" pitchFamily="18" charset="-78"/>
                <a:cs typeface="Bahij TheSansArabic SemiLight" panose="02040503050201020203" pitchFamily="18" charset="-78"/>
              </a:rPr>
              <a:t>أي نشاط من أن البيانات المدخلة تأتي من مجموعة من القيم المعتمدة , وتتوافق مع القواعد المقبولة للبيانات .</a:t>
            </a:r>
            <a:endParaRPr sz="1600" dirty="0">
              <a:latin typeface="Bahij TheSansArabic SemiLight" panose="02040503050201020203" pitchFamily="18" charset="-78"/>
              <a:cs typeface="Bahij TheSansArabic SemiLight" panose="02040503050201020203" pitchFamily="18" charset="-78"/>
            </a:endParaRPr>
          </a:p>
        </p:txBody>
      </p:sp>
      <p:grpSp>
        <p:nvGrpSpPr>
          <p:cNvPr id="887" name="Google Shape;887;p47"/>
          <p:cNvGrpSpPr/>
          <p:nvPr/>
        </p:nvGrpSpPr>
        <p:grpSpPr>
          <a:xfrm>
            <a:off x="4255163" y="1281229"/>
            <a:ext cx="633675" cy="343800"/>
            <a:chOff x="4255171" y="1281229"/>
            <a:chExt cx="633675" cy="343800"/>
          </a:xfrm>
        </p:grpSpPr>
        <p:cxnSp>
          <p:nvCxnSpPr>
            <p:cNvPr id="888" name="Google Shape;888;p47"/>
            <p:cNvCxnSpPr/>
            <p:nvPr/>
          </p:nvCxnSpPr>
          <p:spPr>
            <a:xfrm>
              <a:off x="4255171" y="1281229"/>
              <a:ext cx="343800" cy="343800"/>
            </a:xfrm>
            <a:prstGeom prst="straightConnector1">
              <a:avLst/>
            </a:prstGeom>
            <a:noFill/>
            <a:ln w="9525" cap="flat" cmpd="sng">
              <a:solidFill>
                <a:schemeClr val="lt1"/>
              </a:solidFill>
              <a:prstDash val="solid"/>
              <a:round/>
              <a:headEnd type="none" w="med" len="med"/>
              <a:tailEnd type="none" w="med" len="med"/>
            </a:ln>
          </p:spPr>
        </p:cxnSp>
        <p:cxnSp>
          <p:nvCxnSpPr>
            <p:cNvPr id="889" name="Google Shape;889;p47"/>
            <p:cNvCxnSpPr/>
            <p:nvPr/>
          </p:nvCxnSpPr>
          <p:spPr>
            <a:xfrm>
              <a:off x="4545046" y="1281229"/>
              <a:ext cx="343800" cy="343800"/>
            </a:xfrm>
            <a:prstGeom prst="straightConnector1">
              <a:avLst/>
            </a:prstGeom>
            <a:noFill/>
            <a:ln w="9525" cap="flat" cmpd="sng">
              <a:solidFill>
                <a:schemeClr val="lt1"/>
              </a:solidFill>
              <a:prstDash val="solid"/>
              <a:round/>
              <a:headEnd type="none" w="med" len="med"/>
              <a:tailEnd type="none" w="med" len="med"/>
            </a:ln>
          </p:spPr>
        </p:cxnSp>
      </p:grpSp>
      <p:grpSp>
        <p:nvGrpSpPr>
          <p:cNvPr id="891" name="Google Shape;891;p47"/>
          <p:cNvGrpSpPr/>
          <p:nvPr/>
        </p:nvGrpSpPr>
        <p:grpSpPr>
          <a:xfrm>
            <a:off x="884939" y="1415859"/>
            <a:ext cx="88550" cy="2637901"/>
            <a:chOff x="929875" y="1415859"/>
            <a:chExt cx="88550" cy="2637901"/>
          </a:xfrm>
        </p:grpSpPr>
        <p:sp>
          <p:nvSpPr>
            <p:cNvPr id="892" name="Google Shape;892;p47"/>
            <p:cNvSpPr/>
            <p:nvPr/>
          </p:nvSpPr>
          <p:spPr>
            <a:xfrm>
              <a:off x="929925" y="1415860"/>
              <a:ext cx="88500" cy="2637900"/>
            </a:xfrm>
            <a:prstGeom prst="roundRect">
              <a:avLst>
                <a:gd name="adj"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47"/>
            <p:cNvSpPr/>
            <p:nvPr/>
          </p:nvSpPr>
          <p:spPr>
            <a:xfrm>
              <a:off x="929875" y="1415859"/>
              <a:ext cx="88500" cy="366600"/>
            </a:xfrm>
            <a:prstGeom prst="roundRect">
              <a:avLst>
                <a:gd name="adj" fmla="val 50000"/>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4" name="Google Shape;894;p47"/>
          <p:cNvSpPr/>
          <p:nvPr/>
        </p:nvSpPr>
        <p:spPr>
          <a:xfrm rot="-5400000">
            <a:off x="-28963" y="4337289"/>
            <a:ext cx="868173" cy="210000"/>
          </a:xfrm>
          <a:prstGeom prst="rect">
            <a:avLst/>
          </a:prstGeom>
        </p:spPr>
        <p:txBody>
          <a:bodyPr>
            <a:prstTxWarp prst="textPlain">
              <a:avLst/>
            </a:prstTxWarp>
          </a:bodyPr>
          <a:lstStyle/>
          <a:p>
            <a:pPr lvl="0" algn="ctr"/>
            <a:r>
              <a:rPr b="0" i="0">
                <a:ln w="9525" cap="flat" cmpd="sng">
                  <a:solidFill>
                    <a:schemeClr val="lt1"/>
                  </a:solidFill>
                  <a:prstDash val="solid"/>
                  <a:round/>
                  <a:headEnd type="none" w="sm" len="sm"/>
                  <a:tailEnd type="none" w="sm" len="sm"/>
                </a:ln>
                <a:noFill/>
                <a:latin typeface="Krona One"/>
              </a:rPr>
              <a:t>2022</a:t>
            </a:r>
          </a:p>
        </p:txBody>
      </p:sp>
      <p:sp>
        <p:nvSpPr>
          <p:cNvPr id="895" name="Google Shape;895;p47"/>
          <p:cNvSpPr/>
          <p:nvPr/>
        </p:nvSpPr>
        <p:spPr>
          <a:xfrm>
            <a:off x="300124" y="3467950"/>
            <a:ext cx="210000" cy="210000"/>
          </a:xfrm>
          <a:prstGeom prst="star4">
            <a:avLst>
              <a:gd name="adj" fmla="val 18235"/>
            </a:avLst>
          </a:pr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96" name="Google Shape;896;p47"/>
          <p:cNvCxnSpPr>
            <a:stCxn id="895" idx="2"/>
          </p:cNvCxnSpPr>
          <p:nvPr/>
        </p:nvCxnSpPr>
        <p:spPr>
          <a:xfrm rot="10800000">
            <a:off x="405124" y="320050"/>
            <a:ext cx="0" cy="3357900"/>
          </a:xfrm>
          <a:prstGeom prst="straightConnector1">
            <a:avLst/>
          </a:prstGeom>
          <a:noFill/>
          <a:ln w="9525" cap="flat" cmpd="sng">
            <a:solidFill>
              <a:schemeClr val="lt1"/>
            </a:solidFill>
            <a:prstDash val="solid"/>
            <a:round/>
            <a:headEnd type="none" w="med" len="med"/>
            <a:tailEnd type="none" w="med" len="med"/>
          </a:ln>
        </p:spPr>
      </p:cxnSp>
      <p:pic>
        <p:nvPicPr>
          <p:cNvPr id="2" name="Picture 6" descr="Seo Audit - Seo Icon - Free Transparent PNG Clipart Images Download">
            <a:extLst>
              <a:ext uri="{FF2B5EF4-FFF2-40B4-BE49-F238E27FC236}">
                <a16:creationId xmlns:a16="http://schemas.microsoft.com/office/drawing/2014/main" id="{C5B7CBFF-28C6-6A59-60FF-0466791CA5A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671" b="90944" l="10000" r="90000">
                        <a14:foregroundMark x1="53214" y1="8863" x2="53214" y2="8863"/>
                        <a14:foregroundMark x1="53810" y1="12139" x2="53810" y2="12139"/>
                        <a14:foregroundMark x1="57024" y1="13680" x2="59643" y2="23121"/>
                        <a14:foregroundMark x1="59643" y1="23121" x2="54524" y2="47013"/>
                        <a14:foregroundMark x1="54524" y1="47013" x2="36667" y2="62042"/>
                        <a14:foregroundMark x1="36667" y1="62042" x2="30714" y2="63776"/>
                        <a14:foregroundMark x1="30714" y1="63776" x2="30714" y2="64355"/>
                        <a14:foregroundMark x1="43929" y1="44894" x2="48095" y2="37958"/>
                        <a14:foregroundMark x1="48095" y1="37958" x2="49286" y2="25434"/>
                        <a14:foregroundMark x1="49286" y1="25434" x2="48929" y2="23699"/>
                        <a14:foregroundMark x1="72738" y1="90944" x2="72738" y2="90944"/>
                        <a14:foregroundMark x1="29048" y1="18304" x2="40119" y2="42197"/>
                        <a14:foregroundMark x1="41310" y1="30058" x2="53571" y2="28324"/>
                      </a14:backgroundRemoval>
                    </a14:imgEffect>
                  </a14:imgLayer>
                </a14:imgProps>
              </a:ext>
              <a:ext uri="{28A0092B-C50C-407E-A947-70E740481C1C}">
                <a14:useLocalDpi xmlns:a14="http://schemas.microsoft.com/office/drawing/2010/main" val="0"/>
              </a:ext>
            </a:extLst>
          </a:blip>
          <a:srcRect/>
          <a:stretch>
            <a:fillRect/>
          </a:stretch>
        </p:blipFill>
        <p:spPr bwMode="auto">
          <a:xfrm>
            <a:off x="6459125" y="1514849"/>
            <a:ext cx="2279752" cy="1408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73836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84"/>
        <p:cNvGrpSpPr/>
        <p:nvPr/>
      </p:nvGrpSpPr>
      <p:grpSpPr>
        <a:xfrm>
          <a:off x="0" y="0"/>
          <a:ext cx="0" cy="0"/>
          <a:chOff x="0" y="0"/>
          <a:chExt cx="0" cy="0"/>
        </a:xfrm>
      </p:grpSpPr>
      <p:sp>
        <p:nvSpPr>
          <p:cNvPr id="885" name="Google Shape;885;p47"/>
          <p:cNvSpPr txBox="1">
            <a:spLocks noGrp="1"/>
          </p:cNvSpPr>
          <p:nvPr>
            <p:ph type="title"/>
          </p:nvPr>
        </p:nvSpPr>
        <p:spPr>
          <a:xfrm>
            <a:off x="1123959" y="1774137"/>
            <a:ext cx="5866388" cy="79324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ar-SA" sz="2000" dirty="0">
                <a:latin typeface="Bahij TheSansArabic SemiLight" panose="02040503050201020203" pitchFamily="18" charset="-78"/>
                <a:cs typeface="Bahij TheSansArabic SemiLight" panose="02040503050201020203" pitchFamily="18" charset="-78"/>
              </a:rPr>
              <a:t>ما الهدف من عملية التحقق من صحة البيانات </a:t>
            </a:r>
            <a:endParaRPr sz="2000" dirty="0">
              <a:latin typeface="Bahij TheSansArabic SemiLight" panose="02040503050201020203" pitchFamily="18" charset="-78"/>
              <a:cs typeface="Bahij TheSansArabic SemiLight" panose="02040503050201020203" pitchFamily="18" charset="-78"/>
            </a:endParaRPr>
          </a:p>
        </p:txBody>
      </p:sp>
      <p:sp>
        <p:nvSpPr>
          <p:cNvPr id="886" name="Google Shape;886;p47"/>
          <p:cNvSpPr txBox="1">
            <a:spLocks noGrp="1"/>
          </p:cNvSpPr>
          <p:nvPr>
            <p:ph type="subTitle" idx="1"/>
          </p:nvPr>
        </p:nvSpPr>
        <p:spPr>
          <a:xfrm>
            <a:off x="929189" y="2626502"/>
            <a:ext cx="6162735" cy="1289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ar-SA" sz="1800" dirty="0">
                <a:latin typeface="Bahij TheSansArabic SemiLight" panose="02040503050201020203" pitchFamily="18" charset="-78"/>
                <a:cs typeface="Bahij TheSansArabic SemiLight" panose="02040503050201020203" pitchFamily="18" charset="-78"/>
              </a:rPr>
              <a:t>ضمان الدقة والجودة</a:t>
            </a:r>
            <a:endParaRPr sz="1800" dirty="0">
              <a:latin typeface="Bahij TheSansArabic SemiLight" panose="02040503050201020203" pitchFamily="18" charset="-78"/>
              <a:cs typeface="Bahij TheSansArabic SemiLight" panose="02040503050201020203" pitchFamily="18" charset="-78"/>
            </a:endParaRPr>
          </a:p>
        </p:txBody>
      </p:sp>
      <p:grpSp>
        <p:nvGrpSpPr>
          <p:cNvPr id="887" name="Google Shape;887;p47"/>
          <p:cNvGrpSpPr/>
          <p:nvPr/>
        </p:nvGrpSpPr>
        <p:grpSpPr>
          <a:xfrm>
            <a:off x="4255163" y="1281229"/>
            <a:ext cx="633675" cy="343800"/>
            <a:chOff x="4255171" y="1281229"/>
            <a:chExt cx="633675" cy="343800"/>
          </a:xfrm>
        </p:grpSpPr>
        <p:cxnSp>
          <p:nvCxnSpPr>
            <p:cNvPr id="888" name="Google Shape;888;p47"/>
            <p:cNvCxnSpPr/>
            <p:nvPr/>
          </p:nvCxnSpPr>
          <p:spPr>
            <a:xfrm>
              <a:off x="4255171" y="1281229"/>
              <a:ext cx="343800" cy="343800"/>
            </a:xfrm>
            <a:prstGeom prst="straightConnector1">
              <a:avLst/>
            </a:prstGeom>
            <a:noFill/>
            <a:ln w="9525" cap="flat" cmpd="sng">
              <a:solidFill>
                <a:schemeClr val="lt1"/>
              </a:solidFill>
              <a:prstDash val="solid"/>
              <a:round/>
              <a:headEnd type="none" w="med" len="med"/>
              <a:tailEnd type="none" w="med" len="med"/>
            </a:ln>
          </p:spPr>
        </p:cxnSp>
        <p:cxnSp>
          <p:nvCxnSpPr>
            <p:cNvPr id="889" name="Google Shape;889;p47"/>
            <p:cNvCxnSpPr/>
            <p:nvPr/>
          </p:nvCxnSpPr>
          <p:spPr>
            <a:xfrm>
              <a:off x="4545046" y="1281229"/>
              <a:ext cx="343800" cy="343800"/>
            </a:xfrm>
            <a:prstGeom prst="straightConnector1">
              <a:avLst/>
            </a:prstGeom>
            <a:noFill/>
            <a:ln w="9525" cap="flat" cmpd="sng">
              <a:solidFill>
                <a:schemeClr val="lt1"/>
              </a:solidFill>
              <a:prstDash val="solid"/>
              <a:round/>
              <a:headEnd type="none" w="med" len="med"/>
              <a:tailEnd type="none" w="med" len="med"/>
            </a:ln>
          </p:spPr>
        </p:cxnSp>
      </p:grpSp>
      <p:grpSp>
        <p:nvGrpSpPr>
          <p:cNvPr id="891" name="Google Shape;891;p47"/>
          <p:cNvGrpSpPr/>
          <p:nvPr/>
        </p:nvGrpSpPr>
        <p:grpSpPr>
          <a:xfrm>
            <a:off x="884939" y="1415859"/>
            <a:ext cx="88550" cy="2637901"/>
            <a:chOff x="929875" y="1415859"/>
            <a:chExt cx="88550" cy="2637901"/>
          </a:xfrm>
        </p:grpSpPr>
        <p:sp>
          <p:nvSpPr>
            <p:cNvPr id="892" name="Google Shape;892;p47"/>
            <p:cNvSpPr/>
            <p:nvPr/>
          </p:nvSpPr>
          <p:spPr>
            <a:xfrm>
              <a:off x="929925" y="1415860"/>
              <a:ext cx="88500" cy="2637900"/>
            </a:xfrm>
            <a:prstGeom prst="roundRect">
              <a:avLst>
                <a:gd name="adj"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47"/>
            <p:cNvSpPr/>
            <p:nvPr/>
          </p:nvSpPr>
          <p:spPr>
            <a:xfrm>
              <a:off x="929875" y="1415859"/>
              <a:ext cx="88500" cy="366600"/>
            </a:xfrm>
            <a:prstGeom prst="roundRect">
              <a:avLst>
                <a:gd name="adj" fmla="val 50000"/>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4" name="Google Shape;894;p47"/>
          <p:cNvSpPr/>
          <p:nvPr/>
        </p:nvSpPr>
        <p:spPr>
          <a:xfrm rot="-5400000">
            <a:off x="-28963" y="4337289"/>
            <a:ext cx="868173" cy="210000"/>
          </a:xfrm>
          <a:prstGeom prst="rect">
            <a:avLst/>
          </a:prstGeom>
        </p:spPr>
        <p:txBody>
          <a:bodyPr>
            <a:prstTxWarp prst="textPlain">
              <a:avLst/>
            </a:prstTxWarp>
          </a:bodyPr>
          <a:lstStyle/>
          <a:p>
            <a:pPr lvl="0" algn="ctr"/>
            <a:r>
              <a:rPr b="0" i="0">
                <a:ln w="9525" cap="flat" cmpd="sng">
                  <a:solidFill>
                    <a:schemeClr val="lt1"/>
                  </a:solidFill>
                  <a:prstDash val="solid"/>
                  <a:round/>
                  <a:headEnd type="none" w="sm" len="sm"/>
                  <a:tailEnd type="none" w="sm" len="sm"/>
                </a:ln>
                <a:noFill/>
                <a:latin typeface="Krona One"/>
              </a:rPr>
              <a:t>2022</a:t>
            </a:r>
          </a:p>
        </p:txBody>
      </p:sp>
      <p:sp>
        <p:nvSpPr>
          <p:cNvPr id="895" name="Google Shape;895;p47"/>
          <p:cNvSpPr/>
          <p:nvPr/>
        </p:nvSpPr>
        <p:spPr>
          <a:xfrm>
            <a:off x="300124" y="3467950"/>
            <a:ext cx="210000" cy="210000"/>
          </a:xfrm>
          <a:prstGeom prst="star4">
            <a:avLst>
              <a:gd name="adj" fmla="val 18235"/>
            </a:avLst>
          </a:pr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96" name="Google Shape;896;p47"/>
          <p:cNvCxnSpPr>
            <a:stCxn id="895" idx="2"/>
          </p:cNvCxnSpPr>
          <p:nvPr/>
        </p:nvCxnSpPr>
        <p:spPr>
          <a:xfrm rot="10800000">
            <a:off x="405124" y="320050"/>
            <a:ext cx="0" cy="3357900"/>
          </a:xfrm>
          <a:prstGeom prst="straightConnector1">
            <a:avLst/>
          </a:prstGeom>
          <a:noFill/>
          <a:ln w="9525" cap="flat" cmpd="sng">
            <a:solidFill>
              <a:schemeClr val="lt1"/>
            </a:solidFill>
            <a:prstDash val="solid"/>
            <a:round/>
            <a:headEnd type="none" w="med" len="med"/>
            <a:tailEnd type="none" w="med" len="med"/>
          </a:ln>
        </p:spPr>
      </p:cxnSp>
      <p:pic>
        <p:nvPicPr>
          <p:cNvPr id="2" name="Picture 6" descr="Seo Audit - Seo Icon - Free Transparent PNG Clipart Images Download">
            <a:extLst>
              <a:ext uri="{FF2B5EF4-FFF2-40B4-BE49-F238E27FC236}">
                <a16:creationId xmlns:a16="http://schemas.microsoft.com/office/drawing/2014/main" id="{C5B7CBFF-28C6-6A59-60FF-0466791CA5A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671" b="90944" l="10000" r="90000">
                        <a14:foregroundMark x1="53214" y1="8863" x2="53214" y2="8863"/>
                        <a14:foregroundMark x1="53810" y1="12139" x2="53810" y2="12139"/>
                        <a14:foregroundMark x1="57024" y1="13680" x2="59643" y2="23121"/>
                        <a14:foregroundMark x1="59643" y1="23121" x2="54524" y2="47013"/>
                        <a14:foregroundMark x1="54524" y1="47013" x2="36667" y2="62042"/>
                        <a14:foregroundMark x1="36667" y1="62042" x2="30714" y2="63776"/>
                        <a14:foregroundMark x1="30714" y1="63776" x2="30714" y2="64355"/>
                        <a14:foregroundMark x1="43929" y1="44894" x2="48095" y2="37958"/>
                        <a14:foregroundMark x1="48095" y1="37958" x2="49286" y2="25434"/>
                        <a14:foregroundMark x1="49286" y1="25434" x2="48929" y2="23699"/>
                        <a14:foregroundMark x1="72738" y1="90944" x2="72738" y2="90944"/>
                        <a14:foregroundMark x1="29048" y1="18304" x2="40119" y2="42197"/>
                        <a14:foregroundMark x1="41310" y1="30058" x2="53571" y2="28324"/>
                      </a14:backgroundRemoval>
                    </a14:imgEffect>
                  </a14:imgLayer>
                </a14:imgProps>
              </a:ext>
              <a:ext uri="{28A0092B-C50C-407E-A947-70E740481C1C}">
                <a14:useLocalDpi xmlns:a14="http://schemas.microsoft.com/office/drawing/2010/main" val="0"/>
              </a:ext>
            </a:extLst>
          </a:blip>
          <a:srcRect/>
          <a:stretch>
            <a:fillRect/>
          </a:stretch>
        </p:blipFill>
        <p:spPr bwMode="auto">
          <a:xfrm>
            <a:off x="6713351" y="1585589"/>
            <a:ext cx="2430649" cy="1614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58558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84"/>
        <p:cNvGrpSpPr/>
        <p:nvPr/>
      </p:nvGrpSpPr>
      <p:grpSpPr>
        <a:xfrm>
          <a:off x="0" y="0"/>
          <a:ext cx="0" cy="0"/>
          <a:chOff x="0" y="0"/>
          <a:chExt cx="0" cy="0"/>
        </a:xfrm>
      </p:grpSpPr>
      <p:sp>
        <p:nvSpPr>
          <p:cNvPr id="885" name="Google Shape;885;p47"/>
          <p:cNvSpPr txBox="1">
            <a:spLocks noGrp="1"/>
          </p:cNvSpPr>
          <p:nvPr>
            <p:ph type="title"/>
          </p:nvPr>
        </p:nvSpPr>
        <p:spPr>
          <a:xfrm>
            <a:off x="2171848" y="714166"/>
            <a:ext cx="4749559" cy="521040"/>
          </a:xfrm>
          <a:prstGeom prst="rect">
            <a:avLst/>
          </a:prstGeom>
        </p:spPr>
        <p:txBody>
          <a:bodyPr spcFirstLastPara="1" wrap="square" lIns="91425" tIns="91425" rIns="91425" bIns="91425" anchor="ctr" anchorCtr="0">
            <a:noAutofit/>
          </a:bodyPr>
          <a:lstStyle/>
          <a:p>
            <a:r>
              <a:rPr lang="ar-SA" sz="2000" dirty="0">
                <a:latin typeface="Bahij TheSansArabic SemiLight" panose="02040503050201020203" pitchFamily="18" charset="-78"/>
                <a:cs typeface="Bahij TheSansArabic SemiLight" panose="02040503050201020203" pitchFamily="18" charset="-78"/>
              </a:rPr>
              <a:t>مثال التحقق من صحة إدخال البيانات </a:t>
            </a:r>
            <a:endParaRPr sz="2000" dirty="0">
              <a:latin typeface="Bahij TheSansArabic SemiLight" panose="02040503050201020203" pitchFamily="18" charset="-78"/>
              <a:cs typeface="Bahij TheSansArabic SemiLight" panose="02040503050201020203" pitchFamily="18" charset="-78"/>
            </a:endParaRPr>
          </a:p>
        </p:txBody>
      </p:sp>
      <p:grpSp>
        <p:nvGrpSpPr>
          <p:cNvPr id="887" name="Google Shape;887;p47"/>
          <p:cNvGrpSpPr/>
          <p:nvPr/>
        </p:nvGrpSpPr>
        <p:grpSpPr>
          <a:xfrm>
            <a:off x="4255163" y="1281229"/>
            <a:ext cx="633675" cy="343800"/>
            <a:chOff x="4255171" y="1281229"/>
            <a:chExt cx="633675" cy="343800"/>
          </a:xfrm>
        </p:grpSpPr>
        <p:cxnSp>
          <p:nvCxnSpPr>
            <p:cNvPr id="888" name="Google Shape;888;p47"/>
            <p:cNvCxnSpPr/>
            <p:nvPr/>
          </p:nvCxnSpPr>
          <p:spPr>
            <a:xfrm>
              <a:off x="4255171" y="1281229"/>
              <a:ext cx="343800" cy="343800"/>
            </a:xfrm>
            <a:prstGeom prst="straightConnector1">
              <a:avLst/>
            </a:prstGeom>
            <a:noFill/>
            <a:ln w="9525" cap="flat" cmpd="sng">
              <a:solidFill>
                <a:schemeClr val="lt1"/>
              </a:solidFill>
              <a:prstDash val="solid"/>
              <a:round/>
              <a:headEnd type="none" w="med" len="med"/>
              <a:tailEnd type="none" w="med" len="med"/>
            </a:ln>
          </p:spPr>
        </p:cxnSp>
        <p:cxnSp>
          <p:nvCxnSpPr>
            <p:cNvPr id="889" name="Google Shape;889;p47"/>
            <p:cNvCxnSpPr/>
            <p:nvPr/>
          </p:nvCxnSpPr>
          <p:spPr>
            <a:xfrm>
              <a:off x="4545046" y="1281229"/>
              <a:ext cx="343800" cy="343800"/>
            </a:xfrm>
            <a:prstGeom prst="straightConnector1">
              <a:avLst/>
            </a:prstGeom>
            <a:noFill/>
            <a:ln w="9525" cap="flat" cmpd="sng">
              <a:solidFill>
                <a:schemeClr val="lt1"/>
              </a:solidFill>
              <a:prstDash val="solid"/>
              <a:round/>
              <a:headEnd type="none" w="med" len="med"/>
              <a:tailEnd type="none" w="med" len="med"/>
            </a:ln>
          </p:spPr>
        </p:cxnSp>
      </p:grpSp>
      <p:grpSp>
        <p:nvGrpSpPr>
          <p:cNvPr id="891" name="Google Shape;891;p47"/>
          <p:cNvGrpSpPr/>
          <p:nvPr/>
        </p:nvGrpSpPr>
        <p:grpSpPr>
          <a:xfrm>
            <a:off x="884939" y="1415859"/>
            <a:ext cx="88550" cy="2637901"/>
            <a:chOff x="929875" y="1415859"/>
            <a:chExt cx="88550" cy="2637901"/>
          </a:xfrm>
        </p:grpSpPr>
        <p:sp>
          <p:nvSpPr>
            <p:cNvPr id="892" name="Google Shape;892;p47"/>
            <p:cNvSpPr/>
            <p:nvPr/>
          </p:nvSpPr>
          <p:spPr>
            <a:xfrm>
              <a:off x="929925" y="1415860"/>
              <a:ext cx="88500" cy="2637900"/>
            </a:xfrm>
            <a:prstGeom prst="roundRect">
              <a:avLst>
                <a:gd name="adj"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47"/>
            <p:cNvSpPr/>
            <p:nvPr/>
          </p:nvSpPr>
          <p:spPr>
            <a:xfrm>
              <a:off x="929875" y="1415859"/>
              <a:ext cx="88500" cy="366600"/>
            </a:xfrm>
            <a:prstGeom prst="roundRect">
              <a:avLst>
                <a:gd name="adj" fmla="val 50000"/>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4" name="Google Shape;894;p47"/>
          <p:cNvSpPr/>
          <p:nvPr/>
        </p:nvSpPr>
        <p:spPr>
          <a:xfrm rot="-5400000">
            <a:off x="-28963" y="4337289"/>
            <a:ext cx="868173" cy="210000"/>
          </a:xfrm>
          <a:prstGeom prst="rect">
            <a:avLst/>
          </a:prstGeom>
        </p:spPr>
        <p:txBody>
          <a:bodyPr>
            <a:prstTxWarp prst="textPlain">
              <a:avLst/>
            </a:prstTxWarp>
          </a:bodyPr>
          <a:lstStyle/>
          <a:p>
            <a:pPr lvl="0" algn="ctr"/>
            <a:r>
              <a:rPr b="0" i="0">
                <a:ln w="9525" cap="flat" cmpd="sng">
                  <a:solidFill>
                    <a:schemeClr val="lt1"/>
                  </a:solidFill>
                  <a:prstDash val="solid"/>
                  <a:round/>
                  <a:headEnd type="none" w="sm" len="sm"/>
                  <a:tailEnd type="none" w="sm" len="sm"/>
                </a:ln>
                <a:noFill/>
                <a:latin typeface="Krona One"/>
              </a:rPr>
              <a:t>2022</a:t>
            </a:r>
          </a:p>
        </p:txBody>
      </p:sp>
      <p:sp>
        <p:nvSpPr>
          <p:cNvPr id="895" name="Google Shape;895;p47"/>
          <p:cNvSpPr/>
          <p:nvPr/>
        </p:nvSpPr>
        <p:spPr>
          <a:xfrm>
            <a:off x="300124" y="3467950"/>
            <a:ext cx="210000" cy="210000"/>
          </a:xfrm>
          <a:prstGeom prst="star4">
            <a:avLst>
              <a:gd name="adj" fmla="val 18235"/>
            </a:avLst>
          </a:pr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96" name="Google Shape;896;p47"/>
          <p:cNvCxnSpPr>
            <a:stCxn id="895" idx="2"/>
          </p:cNvCxnSpPr>
          <p:nvPr/>
        </p:nvCxnSpPr>
        <p:spPr>
          <a:xfrm rot="10800000">
            <a:off x="405124" y="320050"/>
            <a:ext cx="0" cy="3357900"/>
          </a:xfrm>
          <a:prstGeom prst="straightConnector1">
            <a:avLst/>
          </a:prstGeom>
          <a:noFill/>
          <a:ln w="9525" cap="flat" cmpd="sng">
            <a:solidFill>
              <a:schemeClr val="lt1"/>
            </a:solidFill>
            <a:prstDash val="solid"/>
            <a:round/>
            <a:headEnd type="none" w="med" len="med"/>
            <a:tailEnd type="none" w="med" len="med"/>
          </a:ln>
        </p:spPr>
      </p:cxnSp>
      <p:pic>
        <p:nvPicPr>
          <p:cNvPr id="3" name="Picture 8" descr="الكريسماس درجة الحرارة الحرة ، تحميل مجاني قصاصة فنية ، قصاصة فنية مجانية -  آخر">
            <a:extLst>
              <a:ext uri="{FF2B5EF4-FFF2-40B4-BE49-F238E27FC236}">
                <a16:creationId xmlns:a16="http://schemas.microsoft.com/office/drawing/2014/main" id="{B4699885-EF4F-8655-6154-0A27562CE39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53063" r="94785"/>
                    </a14:imgEffect>
                  </a14:imgLayer>
                </a14:imgProps>
              </a:ext>
              <a:ext uri="{28A0092B-C50C-407E-A947-70E740481C1C}">
                <a14:useLocalDpi xmlns:a14="http://schemas.microsoft.com/office/drawing/2010/main" val="0"/>
              </a:ext>
            </a:extLst>
          </a:blip>
          <a:srcRect l="47848" r="-1923"/>
          <a:stretch/>
        </p:blipFill>
        <p:spPr bwMode="auto">
          <a:xfrm>
            <a:off x="7246804" y="1478080"/>
            <a:ext cx="1012207" cy="218733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الكريسماس درجة الحرارة الحرة ، تحميل مجاني قصاصة فنية ، قصاصة فنية مجانية -  آخر">
            <a:extLst>
              <a:ext uri="{FF2B5EF4-FFF2-40B4-BE49-F238E27FC236}">
                <a16:creationId xmlns:a16="http://schemas.microsoft.com/office/drawing/2014/main" id="{9939C5DE-904E-BE00-9A66-1792479C78A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5068"/>
          <a:stretch/>
        </p:blipFill>
        <p:spPr bwMode="auto">
          <a:xfrm flipH="1">
            <a:off x="1196539" y="1782459"/>
            <a:ext cx="681508" cy="1772362"/>
          </a:xfrm>
          <a:prstGeom prst="rect">
            <a:avLst/>
          </a:prstGeom>
          <a:noFill/>
          <a:extLst>
            <a:ext uri="{909E8E84-426E-40DD-AFC4-6F175D3DCCD1}">
              <a14:hiddenFill xmlns:a14="http://schemas.microsoft.com/office/drawing/2010/main">
                <a:solidFill>
                  <a:srgbClr val="FFFFFF"/>
                </a:solidFill>
              </a14:hiddenFill>
            </a:ext>
          </a:extLst>
        </p:spPr>
      </p:pic>
      <p:sp>
        <p:nvSpPr>
          <p:cNvPr id="5" name="مربع نص 4">
            <a:extLst>
              <a:ext uri="{FF2B5EF4-FFF2-40B4-BE49-F238E27FC236}">
                <a16:creationId xmlns:a16="http://schemas.microsoft.com/office/drawing/2014/main" id="{64F20083-D964-7595-B790-FBF4957785DD}"/>
              </a:ext>
            </a:extLst>
          </p:cNvPr>
          <p:cNvSpPr txBox="1"/>
          <p:nvPr/>
        </p:nvSpPr>
        <p:spPr>
          <a:xfrm>
            <a:off x="2225120" y="1566656"/>
            <a:ext cx="5327436" cy="2516073"/>
          </a:xfrm>
          <a:prstGeom prst="rect">
            <a:avLst/>
          </a:prstGeom>
          <a:noFill/>
        </p:spPr>
        <p:txBody>
          <a:bodyPr wrap="square">
            <a:spAutoFit/>
          </a:bodyPr>
          <a:lstStyle/>
          <a:p>
            <a:pPr algn="ctr">
              <a:lnSpc>
                <a:spcPct val="200000"/>
              </a:lnSpc>
            </a:pPr>
            <a:r>
              <a:rPr lang="ar-SA" dirty="0">
                <a:latin typeface="Bahij TheSansArabic SemiLight" panose="02040503050201020203" pitchFamily="18" charset="-78"/>
                <a:cs typeface="Bahij TheSansArabic SemiLight" panose="02040503050201020203" pitchFamily="18" charset="-78"/>
              </a:rPr>
              <a:t>يمكن أن يتراوح النطاق المقبول لقيم درجة حرارة الهواء</a:t>
            </a:r>
          </a:p>
          <a:p>
            <a:pPr algn="ctr">
              <a:lnSpc>
                <a:spcPct val="150000"/>
              </a:lnSpc>
            </a:pPr>
            <a:r>
              <a:rPr lang="ar-SA" dirty="0">
                <a:latin typeface="Bahij TheSansArabic SemiLight" panose="02040503050201020203" pitchFamily="18" charset="-78"/>
                <a:cs typeface="Bahij TheSansArabic SemiLight" panose="02040503050201020203" pitchFamily="18" charset="-78"/>
              </a:rPr>
              <a:t> المسجلة من المستشعر ( -88 إلى 58) درجة مئوية. </a:t>
            </a:r>
          </a:p>
          <a:p>
            <a:pPr algn="ctr">
              <a:lnSpc>
                <a:spcPct val="200000"/>
              </a:lnSpc>
            </a:pPr>
            <a:r>
              <a:rPr lang="ar-SA" dirty="0">
                <a:latin typeface="Bahij TheSansArabic SemiLight" panose="02040503050201020203" pitchFamily="18" charset="-78"/>
                <a:cs typeface="Bahij TheSansArabic SemiLight" panose="02040503050201020203" pitchFamily="18" charset="-78"/>
              </a:rPr>
              <a:t>وفي حال تسجيل المستشعر </a:t>
            </a:r>
            <a:r>
              <a:rPr lang="ar-SA" b="1" dirty="0">
                <a:solidFill>
                  <a:srgbClr val="F9A826"/>
                </a:solidFill>
                <a:latin typeface="Bahij TheSansArabic SemiLight" panose="02040503050201020203" pitchFamily="18" charset="-78"/>
                <a:cs typeface="Bahij TheSansArabic SemiLight" panose="02040503050201020203" pitchFamily="18" charset="-78"/>
              </a:rPr>
              <a:t>قيمة مثل مليون </a:t>
            </a:r>
            <a:r>
              <a:rPr lang="ar-SA" dirty="0">
                <a:latin typeface="Bahij TheSansArabic SemiLight" panose="02040503050201020203" pitchFamily="18" charset="-78"/>
                <a:cs typeface="Bahij TheSansArabic SemiLight" panose="02040503050201020203" pitchFamily="18" charset="-78"/>
              </a:rPr>
              <a:t>درجة مئوية، </a:t>
            </a:r>
          </a:p>
          <a:p>
            <a:pPr algn="ctr">
              <a:lnSpc>
                <a:spcPct val="200000"/>
              </a:lnSpc>
            </a:pPr>
            <a:r>
              <a:rPr lang="ar-SA" dirty="0">
                <a:latin typeface="Bahij TheSansArabic SemiLight" panose="02040503050201020203" pitchFamily="18" charset="-78"/>
                <a:cs typeface="Bahij TheSansArabic SemiLight" panose="02040503050201020203" pitchFamily="18" charset="-78"/>
              </a:rPr>
              <a:t>يشير إلى </a:t>
            </a:r>
            <a:r>
              <a:rPr lang="ar-SA" b="1" dirty="0">
                <a:solidFill>
                  <a:srgbClr val="F9A826"/>
                </a:solidFill>
                <a:latin typeface="Bahij TheSansArabic SemiLight" panose="02040503050201020203" pitchFamily="18" charset="-78"/>
                <a:cs typeface="Bahij TheSansArabic SemiLight" panose="02040503050201020203" pitchFamily="18" charset="-78"/>
              </a:rPr>
              <a:t>حدوث خلل في المستشعر ويجب رفض القيمة</a:t>
            </a:r>
            <a:r>
              <a:rPr lang="ar-SA" dirty="0">
                <a:solidFill>
                  <a:srgbClr val="F9A826"/>
                </a:solidFill>
                <a:latin typeface="Bahij TheSansArabic SemiLight" panose="02040503050201020203" pitchFamily="18" charset="-78"/>
                <a:cs typeface="Bahij TheSansArabic SemiLight" panose="02040503050201020203" pitchFamily="18" charset="-78"/>
              </a:rPr>
              <a:t>.</a:t>
            </a:r>
            <a:br>
              <a:rPr lang="ar-SA" dirty="0">
                <a:solidFill>
                  <a:srgbClr val="F9A826"/>
                </a:solidFill>
                <a:latin typeface="Bahij TheSansArabic SemiLight" panose="02040503050201020203" pitchFamily="18" charset="-78"/>
                <a:cs typeface="Bahij TheSansArabic SemiLight" panose="02040503050201020203" pitchFamily="18" charset="-78"/>
              </a:rPr>
            </a:br>
            <a:endParaRPr lang="ar-SA" dirty="0">
              <a:solidFill>
                <a:srgbClr val="F9A826"/>
              </a:solidFill>
              <a:latin typeface="Bahij TheSansArabic SemiLight" panose="02040503050201020203" pitchFamily="18" charset="-78"/>
              <a:cs typeface="Bahij TheSansArabic SemiLight" panose="02040503050201020203" pitchFamily="18" charset="-78"/>
            </a:endParaRPr>
          </a:p>
          <a:p>
            <a:pPr algn="ctr">
              <a:lnSpc>
                <a:spcPct val="200000"/>
              </a:lnSpc>
            </a:pPr>
            <a:endParaRPr lang="ar-SA" dirty="0">
              <a:latin typeface="Bahij TheSansArabic SemiLight" panose="02040503050201020203" pitchFamily="18" charset="-78"/>
              <a:cs typeface="Bahij TheSansArabic SemiLight" panose="02040503050201020203" pitchFamily="18" charset="-78"/>
            </a:endParaRPr>
          </a:p>
        </p:txBody>
      </p:sp>
    </p:spTree>
    <p:extLst>
      <p:ext uri="{BB962C8B-B14F-4D97-AF65-F5344CB8AC3E}">
        <p14:creationId xmlns:p14="http://schemas.microsoft.com/office/powerpoint/2010/main" val="4068395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fade">
                                      <p:cBhvr>
                                        <p:cTn id="13" dur="1000"/>
                                        <p:tgtEl>
                                          <p:spTgt spid="5">
                                            <p:txEl>
                                              <p:pRg st="1" end="1"/>
                                            </p:txEl>
                                          </p:spTgt>
                                        </p:tgtEl>
                                      </p:cBhvr>
                                    </p:animEffect>
                                    <p:anim calcmode="lin" valueType="num">
                                      <p:cBhvr>
                                        <p:cTn id="14"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grpId="0"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fade">
                                      <p:cBhvr>
                                        <p:cTn id="20" dur="1000"/>
                                        <p:tgtEl>
                                          <p:spTgt spid="5">
                                            <p:txEl>
                                              <p:pRg st="2" end="2"/>
                                            </p:txEl>
                                          </p:spTgt>
                                        </p:tgtEl>
                                      </p:cBhvr>
                                    </p:animEffect>
                                    <p:anim calcmode="lin" valueType="num">
                                      <p:cBhvr>
                                        <p:cTn id="21"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47" presetClass="entr" presetSubtype="0" fill="hold" grpId="0" nodeType="after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Effect transition="in" filter="fade">
                                      <p:cBhvr>
                                        <p:cTn id="26" dur="1000"/>
                                        <p:tgtEl>
                                          <p:spTgt spid="5">
                                            <p:txEl>
                                              <p:pRg st="3" end="3"/>
                                            </p:txEl>
                                          </p:spTgt>
                                        </p:tgtEl>
                                      </p:cBhvr>
                                    </p:animEffect>
                                    <p:anim calcmode="lin" valueType="num">
                                      <p:cBhvr>
                                        <p:cTn id="27"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sp>
        <p:nvSpPr>
          <p:cNvPr id="873" name="Google Shape;873;p46"/>
          <p:cNvSpPr txBox="1">
            <a:spLocks noGrp="1"/>
          </p:cNvSpPr>
          <p:nvPr>
            <p:ph type="subTitle" idx="1"/>
          </p:nvPr>
        </p:nvSpPr>
        <p:spPr>
          <a:xfrm>
            <a:off x="1661645" y="3446742"/>
            <a:ext cx="5990439" cy="980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ar-SA" sz="2000" dirty="0">
                <a:latin typeface="Bahij TheSansArabic SemiLight" panose="02040503050201020203" pitchFamily="18" charset="-78"/>
                <a:cs typeface="Bahij TheSansArabic SemiLight" panose="02040503050201020203" pitchFamily="18" charset="-78"/>
              </a:rPr>
              <a:t>ما العناصر الرئيسة في الطريقة العلمية لحل المشكلات ؟ </a:t>
            </a:r>
            <a:endParaRPr sz="2000" dirty="0">
              <a:latin typeface="Bahij TheSansArabic SemiLight" panose="02040503050201020203" pitchFamily="18" charset="-78"/>
              <a:cs typeface="Bahij TheSansArabic SemiLight" panose="02040503050201020203" pitchFamily="18" charset="-78"/>
            </a:endParaRPr>
          </a:p>
        </p:txBody>
      </p:sp>
      <p:grpSp>
        <p:nvGrpSpPr>
          <p:cNvPr id="875" name="Google Shape;875;p46"/>
          <p:cNvGrpSpPr/>
          <p:nvPr/>
        </p:nvGrpSpPr>
        <p:grpSpPr>
          <a:xfrm>
            <a:off x="884939" y="1415859"/>
            <a:ext cx="88550" cy="2637901"/>
            <a:chOff x="929875" y="1415859"/>
            <a:chExt cx="88550" cy="2637901"/>
          </a:xfrm>
        </p:grpSpPr>
        <p:sp>
          <p:nvSpPr>
            <p:cNvPr id="876" name="Google Shape;876;p46"/>
            <p:cNvSpPr/>
            <p:nvPr/>
          </p:nvSpPr>
          <p:spPr>
            <a:xfrm>
              <a:off x="929925" y="1415860"/>
              <a:ext cx="88500" cy="2637900"/>
            </a:xfrm>
            <a:prstGeom prst="roundRect">
              <a:avLst>
                <a:gd name="adj"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46"/>
            <p:cNvSpPr/>
            <p:nvPr/>
          </p:nvSpPr>
          <p:spPr>
            <a:xfrm>
              <a:off x="929875" y="1415859"/>
              <a:ext cx="88500" cy="366600"/>
            </a:xfrm>
            <a:prstGeom prst="roundRect">
              <a:avLst>
                <a:gd name="adj" fmla="val 50000"/>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8" name="Google Shape;878;p46"/>
          <p:cNvSpPr/>
          <p:nvPr/>
        </p:nvSpPr>
        <p:spPr>
          <a:xfrm rot="-5400000">
            <a:off x="-28963" y="4337289"/>
            <a:ext cx="868173" cy="210000"/>
          </a:xfrm>
          <a:prstGeom prst="rect">
            <a:avLst/>
          </a:prstGeom>
        </p:spPr>
        <p:txBody>
          <a:bodyPr>
            <a:prstTxWarp prst="textPlain">
              <a:avLst/>
            </a:prstTxWarp>
          </a:bodyPr>
          <a:lstStyle/>
          <a:p>
            <a:pPr lvl="0" algn="ctr"/>
            <a:r>
              <a:rPr b="0" i="0">
                <a:ln w="9525" cap="flat" cmpd="sng">
                  <a:solidFill>
                    <a:schemeClr val="lt1"/>
                  </a:solidFill>
                  <a:prstDash val="solid"/>
                  <a:round/>
                  <a:headEnd type="none" w="sm" len="sm"/>
                  <a:tailEnd type="none" w="sm" len="sm"/>
                </a:ln>
                <a:noFill/>
                <a:latin typeface="Krona One"/>
              </a:rPr>
              <a:t>2022</a:t>
            </a:r>
          </a:p>
        </p:txBody>
      </p:sp>
      <p:sp>
        <p:nvSpPr>
          <p:cNvPr id="879" name="Google Shape;879;p46"/>
          <p:cNvSpPr/>
          <p:nvPr/>
        </p:nvSpPr>
        <p:spPr>
          <a:xfrm>
            <a:off x="300124" y="3467950"/>
            <a:ext cx="210000" cy="210000"/>
          </a:xfrm>
          <a:prstGeom prst="star4">
            <a:avLst>
              <a:gd name="adj" fmla="val 18235"/>
            </a:avLst>
          </a:pr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80" name="Google Shape;880;p46"/>
          <p:cNvCxnSpPr>
            <a:stCxn id="879" idx="2"/>
          </p:cNvCxnSpPr>
          <p:nvPr/>
        </p:nvCxnSpPr>
        <p:spPr>
          <a:xfrm rot="10800000">
            <a:off x="405124" y="320050"/>
            <a:ext cx="0" cy="3357900"/>
          </a:xfrm>
          <a:prstGeom prst="straightConnector1">
            <a:avLst/>
          </a:prstGeom>
          <a:noFill/>
          <a:ln w="9525" cap="flat" cmpd="sng">
            <a:solidFill>
              <a:schemeClr val="lt1"/>
            </a:solidFill>
            <a:prstDash val="solid"/>
            <a:round/>
            <a:headEnd type="none" w="med" len="med"/>
            <a:tailEnd type="none" w="med" len="med"/>
          </a:ln>
        </p:spPr>
      </p:cxnSp>
      <p:sp>
        <p:nvSpPr>
          <p:cNvPr id="3" name="مربع نص 2">
            <a:extLst>
              <a:ext uri="{FF2B5EF4-FFF2-40B4-BE49-F238E27FC236}">
                <a16:creationId xmlns:a16="http://schemas.microsoft.com/office/drawing/2014/main" id="{06CE6C29-46CB-F379-0778-EFC6D0A7EFBD}"/>
              </a:ext>
            </a:extLst>
          </p:cNvPr>
          <p:cNvSpPr txBox="1"/>
          <p:nvPr/>
        </p:nvSpPr>
        <p:spPr>
          <a:xfrm>
            <a:off x="2039352" y="1291399"/>
            <a:ext cx="5065295" cy="1938992"/>
          </a:xfrm>
          <a:prstGeom prst="rect">
            <a:avLst/>
          </a:prstGeom>
          <a:noFill/>
        </p:spPr>
        <p:txBody>
          <a:bodyPr wrap="square">
            <a:spAutoFit/>
          </a:bodyPr>
          <a:lstStyle/>
          <a:p>
            <a:pPr algn="ctr"/>
            <a:r>
              <a:rPr kumimoji="0" lang="ar-SA" sz="2400" b="0" i="0" u="none" strike="noStrike" kern="0" cap="none" spc="0" normalizeH="0" baseline="0" noProof="0" dirty="0">
                <a:ln>
                  <a:noFill/>
                </a:ln>
                <a:solidFill>
                  <a:srgbClr val="B219F6"/>
                </a:solidFill>
                <a:effectLst/>
                <a:highlight>
                  <a:srgbClr val="FFFF00"/>
                </a:highlight>
                <a:uLnTx/>
                <a:uFillTx/>
                <a:latin typeface="Bahij TheSansArabic SemiLight" panose="02040503050201020203" pitchFamily="18" charset="-78"/>
                <a:cs typeface="Bahij TheSansArabic SemiLight" panose="02040503050201020203" pitchFamily="18" charset="-78"/>
                <a:sym typeface="Krona One"/>
              </a:rPr>
              <a:t>مهارة حل المشكلات  الطريق</a:t>
            </a:r>
            <a:br>
              <a:rPr kumimoji="0" lang="ar-SA" sz="2400" b="0" i="0" u="none" strike="noStrike" kern="0" cap="none" spc="0" normalizeH="0" baseline="0" noProof="0" dirty="0">
                <a:ln>
                  <a:noFill/>
                </a:ln>
                <a:solidFill>
                  <a:srgbClr val="B219F6"/>
                </a:solidFill>
                <a:effectLst/>
                <a:highlight>
                  <a:srgbClr val="FFFF00"/>
                </a:highlight>
                <a:uLnTx/>
                <a:uFillTx/>
                <a:latin typeface="Bahij TheSansArabic SemiLight" panose="02040503050201020203" pitchFamily="18" charset="-78"/>
                <a:cs typeface="Bahij TheSansArabic SemiLight" panose="02040503050201020203" pitchFamily="18" charset="-78"/>
                <a:sym typeface="Krona One"/>
              </a:rPr>
            </a:br>
            <a:endParaRPr lang="ar-SA" sz="2400" dirty="0">
              <a:solidFill>
                <a:srgbClr val="B219F6"/>
              </a:solidFill>
              <a:highlight>
                <a:srgbClr val="FFFF00"/>
              </a:highlight>
              <a:latin typeface="Bahij TheSansArabic SemiLight" panose="02040503050201020203" pitchFamily="18" charset="-78"/>
              <a:cs typeface="Bahij TheSansArabic SemiLight" panose="02040503050201020203" pitchFamily="18" charset="-78"/>
              <a:sym typeface="Krona One"/>
            </a:endParaRPr>
          </a:p>
          <a:p>
            <a:pPr algn="ctr"/>
            <a:r>
              <a:rPr kumimoji="0" lang="ar-SA" sz="2400" b="0" i="0" u="none" strike="noStrike" kern="0" cap="none" spc="0" normalizeH="0" baseline="0" noProof="0" dirty="0">
                <a:ln>
                  <a:noFill/>
                </a:ln>
                <a:solidFill>
                  <a:srgbClr val="B219F6"/>
                </a:solidFill>
                <a:effectLst/>
                <a:highlight>
                  <a:srgbClr val="FFFF00"/>
                </a:highlight>
                <a:uLnTx/>
                <a:uFillTx/>
                <a:latin typeface="Bahij TheSansArabic SemiLight" panose="02040503050201020203" pitchFamily="18" charset="-78"/>
                <a:cs typeface="Bahij TheSansArabic SemiLight" panose="02040503050201020203" pitchFamily="18" charset="-78"/>
                <a:sym typeface="Krona One"/>
              </a:rPr>
              <a:t>نحو الإبداع والتميز والريادة</a:t>
            </a:r>
          </a:p>
          <a:p>
            <a:pPr algn="ctr"/>
            <a:endParaRPr lang="ar-SA" sz="2400" dirty="0">
              <a:solidFill>
                <a:srgbClr val="B219F6"/>
              </a:solidFill>
              <a:highlight>
                <a:srgbClr val="FFFF00"/>
              </a:highlight>
              <a:latin typeface="Bahij TheSansArabic SemiLight" panose="02040503050201020203" pitchFamily="18" charset="-78"/>
              <a:cs typeface="Bahij TheSansArabic SemiLight" panose="02040503050201020203" pitchFamily="18" charset="-78"/>
              <a:sym typeface="Krona One"/>
            </a:endParaRPr>
          </a:p>
          <a:p>
            <a:pPr algn="ctr"/>
            <a:r>
              <a:rPr kumimoji="0" lang="ar-SA" sz="2400" b="0" i="0" u="none" strike="noStrike" kern="0" cap="none" spc="0" normalizeH="0" baseline="0" noProof="0" dirty="0">
                <a:ln>
                  <a:noFill/>
                </a:ln>
                <a:solidFill>
                  <a:srgbClr val="B219F6"/>
                </a:solidFill>
                <a:effectLst/>
                <a:highlight>
                  <a:srgbClr val="FFFF00"/>
                </a:highlight>
                <a:uLnTx/>
                <a:uFillTx/>
                <a:latin typeface="Bahij TheSansArabic SemiLight" panose="02040503050201020203" pitchFamily="18" charset="-78"/>
                <a:cs typeface="Bahij TheSansArabic SemiLight" panose="02040503050201020203" pitchFamily="18" charset="-78"/>
                <a:sym typeface="Krona One"/>
              </a:rPr>
              <a:t>تدريب على أسلوب البحث العلمي  </a:t>
            </a:r>
            <a:endParaRPr lang="ar-SA" sz="24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grpSp>
        <p:nvGrpSpPr>
          <p:cNvPr id="904" name="Google Shape;904;p48"/>
          <p:cNvGrpSpPr/>
          <p:nvPr/>
        </p:nvGrpSpPr>
        <p:grpSpPr>
          <a:xfrm>
            <a:off x="1855608" y="1240404"/>
            <a:ext cx="633675" cy="343800"/>
            <a:chOff x="1855608" y="1240404"/>
            <a:chExt cx="633675" cy="343800"/>
          </a:xfrm>
        </p:grpSpPr>
        <p:cxnSp>
          <p:nvCxnSpPr>
            <p:cNvPr id="905" name="Google Shape;905;p48"/>
            <p:cNvCxnSpPr/>
            <p:nvPr/>
          </p:nvCxnSpPr>
          <p:spPr>
            <a:xfrm>
              <a:off x="1855608" y="1240404"/>
              <a:ext cx="343800" cy="343800"/>
            </a:xfrm>
            <a:prstGeom prst="straightConnector1">
              <a:avLst/>
            </a:prstGeom>
            <a:noFill/>
            <a:ln w="9525" cap="flat" cmpd="sng">
              <a:solidFill>
                <a:schemeClr val="lt1"/>
              </a:solidFill>
              <a:prstDash val="solid"/>
              <a:round/>
              <a:headEnd type="none" w="med" len="med"/>
              <a:tailEnd type="none" w="med" len="med"/>
            </a:ln>
          </p:spPr>
        </p:cxnSp>
        <p:cxnSp>
          <p:nvCxnSpPr>
            <p:cNvPr id="906" name="Google Shape;906;p48"/>
            <p:cNvCxnSpPr/>
            <p:nvPr/>
          </p:nvCxnSpPr>
          <p:spPr>
            <a:xfrm>
              <a:off x="2145483" y="1240404"/>
              <a:ext cx="343800" cy="343800"/>
            </a:xfrm>
            <a:prstGeom prst="straightConnector1">
              <a:avLst/>
            </a:prstGeom>
            <a:noFill/>
            <a:ln w="9525" cap="flat" cmpd="sng">
              <a:solidFill>
                <a:schemeClr val="lt1"/>
              </a:solidFill>
              <a:prstDash val="solid"/>
              <a:round/>
              <a:headEnd type="none" w="med" len="med"/>
              <a:tailEnd type="none" w="med" len="med"/>
            </a:ln>
          </p:spPr>
        </p:cxnSp>
      </p:grpSp>
      <p:grpSp>
        <p:nvGrpSpPr>
          <p:cNvPr id="909" name="Google Shape;909;p48"/>
          <p:cNvGrpSpPr/>
          <p:nvPr/>
        </p:nvGrpSpPr>
        <p:grpSpPr>
          <a:xfrm>
            <a:off x="884939" y="1415859"/>
            <a:ext cx="88550" cy="2637901"/>
            <a:chOff x="929875" y="1415859"/>
            <a:chExt cx="88550" cy="2637901"/>
          </a:xfrm>
        </p:grpSpPr>
        <p:sp>
          <p:nvSpPr>
            <p:cNvPr id="910" name="Google Shape;910;p48"/>
            <p:cNvSpPr/>
            <p:nvPr/>
          </p:nvSpPr>
          <p:spPr>
            <a:xfrm>
              <a:off x="929925" y="1415860"/>
              <a:ext cx="88500" cy="2637900"/>
            </a:xfrm>
            <a:prstGeom prst="roundRect">
              <a:avLst>
                <a:gd name="adj"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48"/>
            <p:cNvSpPr/>
            <p:nvPr/>
          </p:nvSpPr>
          <p:spPr>
            <a:xfrm>
              <a:off x="929875" y="1415859"/>
              <a:ext cx="88500" cy="366600"/>
            </a:xfrm>
            <a:prstGeom prst="roundRect">
              <a:avLst>
                <a:gd name="adj" fmla="val 50000"/>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2" name="Google Shape;912;p48"/>
          <p:cNvSpPr/>
          <p:nvPr/>
        </p:nvSpPr>
        <p:spPr>
          <a:xfrm rot="-5400000">
            <a:off x="-28963" y="4337289"/>
            <a:ext cx="868173" cy="210000"/>
          </a:xfrm>
          <a:prstGeom prst="rect">
            <a:avLst/>
          </a:prstGeom>
        </p:spPr>
        <p:txBody>
          <a:bodyPr>
            <a:prstTxWarp prst="textPlain">
              <a:avLst/>
            </a:prstTxWarp>
          </a:bodyPr>
          <a:lstStyle/>
          <a:p>
            <a:pPr lvl="0" algn="ctr"/>
            <a:r>
              <a:rPr b="0" i="0">
                <a:ln w="9525" cap="flat" cmpd="sng">
                  <a:solidFill>
                    <a:schemeClr val="lt1"/>
                  </a:solidFill>
                  <a:prstDash val="solid"/>
                  <a:round/>
                  <a:headEnd type="none" w="sm" len="sm"/>
                  <a:tailEnd type="none" w="sm" len="sm"/>
                </a:ln>
                <a:noFill/>
                <a:latin typeface="Krona One"/>
              </a:rPr>
              <a:t>2022</a:t>
            </a:r>
          </a:p>
        </p:txBody>
      </p:sp>
      <p:sp>
        <p:nvSpPr>
          <p:cNvPr id="913" name="Google Shape;913;p48"/>
          <p:cNvSpPr/>
          <p:nvPr/>
        </p:nvSpPr>
        <p:spPr>
          <a:xfrm>
            <a:off x="300124" y="3467950"/>
            <a:ext cx="210000" cy="210000"/>
          </a:xfrm>
          <a:prstGeom prst="star4">
            <a:avLst>
              <a:gd name="adj" fmla="val 18235"/>
            </a:avLst>
          </a:pr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14" name="Google Shape;914;p48"/>
          <p:cNvCxnSpPr>
            <a:stCxn id="913" idx="2"/>
          </p:cNvCxnSpPr>
          <p:nvPr/>
        </p:nvCxnSpPr>
        <p:spPr>
          <a:xfrm rot="10800000">
            <a:off x="405124" y="320050"/>
            <a:ext cx="0" cy="3357900"/>
          </a:xfrm>
          <a:prstGeom prst="straightConnector1">
            <a:avLst/>
          </a:prstGeom>
          <a:noFill/>
          <a:ln w="9525" cap="flat" cmpd="sng">
            <a:solidFill>
              <a:schemeClr val="lt1"/>
            </a:solidFill>
            <a:prstDash val="solid"/>
            <a:round/>
            <a:headEnd type="none" w="med" len="med"/>
            <a:tailEnd type="none" w="med" len="med"/>
          </a:ln>
        </p:spPr>
      </p:cxnSp>
      <p:pic>
        <p:nvPicPr>
          <p:cNvPr id="8" name="Picture 6" descr="Control de calidad - Iconos gratis de seo y web">
            <a:extLst>
              <a:ext uri="{FF2B5EF4-FFF2-40B4-BE49-F238E27FC236}">
                <a16:creationId xmlns:a16="http://schemas.microsoft.com/office/drawing/2014/main" id="{004409C8-40A0-9A27-C1ED-F4C0C8DD0C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2313" y="2761684"/>
            <a:ext cx="1506339" cy="1506339"/>
          </a:xfrm>
          <a:prstGeom prst="rect">
            <a:avLst/>
          </a:prstGeom>
          <a:noFill/>
          <a:extLst>
            <a:ext uri="{909E8E84-426E-40DD-AFC4-6F175D3DCCD1}">
              <a14:hiddenFill xmlns:a14="http://schemas.microsoft.com/office/drawing/2010/main">
                <a:solidFill>
                  <a:srgbClr val="FFFFFF"/>
                </a:solidFill>
              </a14:hiddenFill>
            </a:ext>
          </a:extLst>
        </p:spPr>
      </p:pic>
      <p:sp>
        <p:nvSpPr>
          <p:cNvPr id="10" name="مستطيل: زوايا مستديرة 9">
            <a:extLst>
              <a:ext uri="{FF2B5EF4-FFF2-40B4-BE49-F238E27FC236}">
                <a16:creationId xmlns:a16="http://schemas.microsoft.com/office/drawing/2014/main" id="{492B62B1-35D2-5F35-C314-A932C85FCF89}"/>
              </a:ext>
            </a:extLst>
          </p:cNvPr>
          <p:cNvSpPr/>
          <p:nvPr/>
        </p:nvSpPr>
        <p:spPr>
          <a:xfrm>
            <a:off x="2569666" y="347298"/>
            <a:ext cx="5294934" cy="590100"/>
          </a:xfrm>
          <a:prstGeom prst="roundRect">
            <a:avLst/>
          </a:prstGeom>
          <a:solidFill>
            <a:srgbClr val="F9A826"/>
          </a:solidFill>
          <a:ln>
            <a:solidFill>
              <a:srgbClr val="F9A82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SA" sz="2000" b="1" dirty="0">
                <a:solidFill>
                  <a:schemeClr val="tx2">
                    <a:lumMod val="85000"/>
                  </a:schemeClr>
                </a:solidFill>
                <a:latin typeface="Bahij TheSansArabic SemiLight" panose="02040503050201020203" pitchFamily="18" charset="-78"/>
                <a:cs typeface="Bahij TheSansArabic SemiLight" panose="02040503050201020203" pitchFamily="18" charset="-78"/>
              </a:rPr>
              <a:t>      أنواع التحقق من صحة البيانات المدخلة</a:t>
            </a:r>
          </a:p>
        </p:txBody>
      </p:sp>
      <p:sp>
        <p:nvSpPr>
          <p:cNvPr id="11" name="مستطيل: زوايا مستديرة 10">
            <a:extLst>
              <a:ext uri="{FF2B5EF4-FFF2-40B4-BE49-F238E27FC236}">
                <a16:creationId xmlns:a16="http://schemas.microsoft.com/office/drawing/2014/main" id="{5D97B442-4E6E-4CF5-9D80-65F0B89C57D7}"/>
              </a:ext>
            </a:extLst>
          </p:cNvPr>
          <p:cNvSpPr/>
          <p:nvPr/>
        </p:nvSpPr>
        <p:spPr>
          <a:xfrm>
            <a:off x="5277583" y="1097366"/>
            <a:ext cx="2645748" cy="520951"/>
          </a:xfrm>
          <a:prstGeom prst="roundRect">
            <a:avLst/>
          </a:prstGeom>
          <a:solidFill>
            <a:srgbClr val="5CB8CD"/>
          </a:solidFill>
          <a:ln>
            <a:solidFill>
              <a:srgbClr val="5CB8CD"/>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SA" sz="1600" dirty="0">
                <a:solidFill>
                  <a:schemeClr val="tx2">
                    <a:lumMod val="85000"/>
                  </a:schemeClr>
                </a:solidFill>
                <a:latin typeface="Bahij TheSansArabic SemiLight" panose="02040503050201020203" pitchFamily="18" charset="-78"/>
                <a:cs typeface="Bahij TheSansArabic SemiLight" panose="02040503050201020203" pitchFamily="18" charset="-78"/>
              </a:rPr>
              <a:t>النمط</a:t>
            </a:r>
          </a:p>
        </p:txBody>
      </p:sp>
      <p:sp>
        <p:nvSpPr>
          <p:cNvPr id="13" name="مستطيل: زوايا مستديرة 12">
            <a:extLst>
              <a:ext uri="{FF2B5EF4-FFF2-40B4-BE49-F238E27FC236}">
                <a16:creationId xmlns:a16="http://schemas.microsoft.com/office/drawing/2014/main" id="{E259EBC5-2CD4-628E-3BB4-615D9AFA0694}"/>
              </a:ext>
            </a:extLst>
          </p:cNvPr>
          <p:cNvSpPr/>
          <p:nvPr/>
        </p:nvSpPr>
        <p:spPr>
          <a:xfrm>
            <a:off x="5290448" y="1728738"/>
            <a:ext cx="2638964" cy="393703"/>
          </a:xfrm>
          <a:prstGeom prst="roundRect">
            <a:avLst/>
          </a:prstGeom>
        </p:spPr>
        <p:style>
          <a:lnRef idx="2">
            <a:schemeClr val="accent6"/>
          </a:lnRef>
          <a:fillRef idx="1">
            <a:schemeClr val="lt1"/>
          </a:fillRef>
          <a:effectRef idx="0">
            <a:schemeClr val="accent6"/>
          </a:effectRef>
          <a:fontRef idx="minor">
            <a:schemeClr val="dk1"/>
          </a:fontRef>
        </p:style>
        <p:txBody>
          <a:bodyPr rtlCol="1" anchor="ctr"/>
          <a:lstStyle/>
          <a:p>
            <a:pPr algn="ctr" rtl="1"/>
            <a:endParaRPr lang="ar-SA" b="1" dirty="0">
              <a:solidFill>
                <a:schemeClr val="tx2">
                  <a:lumMod val="85000"/>
                </a:schemeClr>
              </a:solidFill>
              <a:latin typeface="Bahij TheSansArabic SemiLight" panose="02040503050201020203" pitchFamily="18" charset="-78"/>
              <a:cs typeface="Bahij TheSansArabic SemiLight" panose="02040503050201020203" pitchFamily="18" charset="-78"/>
            </a:endParaRPr>
          </a:p>
          <a:p>
            <a:pPr algn="ctr" rtl="1"/>
            <a:r>
              <a:rPr lang="ar-SA" b="1" dirty="0">
                <a:solidFill>
                  <a:schemeClr val="tx2">
                    <a:lumMod val="85000"/>
                  </a:schemeClr>
                </a:solidFill>
                <a:latin typeface="Bahij TheSansArabic SemiLight" panose="02040503050201020203" pitchFamily="18" charset="-78"/>
                <a:cs typeface="Bahij TheSansArabic SemiLight" panose="02040503050201020203" pitchFamily="18" charset="-78"/>
              </a:rPr>
              <a:t>التحقق من البحث  </a:t>
            </a:r>
          </a:p>
          <a:p>
            <a:pPr algn="ctr" rtl="1"/>
            <a:endParaRPr lang="ar-SA" b="1" dirty="0">
              <a:solidFill>
                <a:schemeClr val="tx2">
                  <a:lumMod val="85000"/>
                </a:schemeClr>
              </a:solidFill>
              <a:latin typeface="Bahij TheSansArabic SemiLight" panose="02040503050201020203" pitchFamily="18" charset="-78"/>
              <a:cs typeface="Bahij TheSansArabic SemiLight" panose="02040503050201020203" pitchFamily="18" charset="-78"/>
            </a:endParaRPr>
          </a:p>
        </p:txBody>
      </p:sp>
      <p:sp>
        <p:nvSpPr>
          <p:cNvPr id="15" name="مستطيل: زوايا مستديرة 14">
            <a:extLst>
              <a:ext uri="{FF2B5EF4-FFF2-40B4-BE49-F238E27FC236}">
                <a16:creationId xmlns:a16="http://schemas.microsoft.com/office/drawing/2014/main" id="{0D83F041-0F52-1623-3271-4D97A9AA2871}"/>
              </a:ext>
            </a:extLst>
          </p:cNvPr>
          <p:cNvSpPr/>
          <p:nvPr/>
        </p:nvSpPr>
        <p:spPr>
          <a:xfrm>
            <a:off x="5287056" y="2202480"/>
            <a:ext cx="2638964" cy="393703"/>
          </a:xfrm>
          <a:prstGeom prst="roundRect">
            <a:avLst/>
          </a:prstGeom>
        </p:spPr>
        <p:style>
          <a:lnRef idx="2">
            <a:schemeClr val="accent6"/>
          </a:lnRef>
          <a:fillRef idx="1">
            <a:schemeClr val="lt1"/>
          </a:fillRef>
          <a:effectRef idx="0">
            <a:schemeClr val="accent6"/>
          </a:effectRef>
          <a:fontRef idx="minor">
            <a:schemeClr val="dk1"/>
          </a:fontRef>
        </p:style>
        <p:txBody>
          <a:bodyPr rtlCol="1" anchor="ctr"/>
          <a:lstStyle/>
          <a:p>
            <a:pPr algn="ctr" rtl="1"/>
            <a:r>
              <a:rPr lang="ar-SA" b="1" dirty="0">
                <a:solidFill>
                  <a:schemeClr val="tx2">
                    <a:lumMod val="85000"/>
                  </a:schemeClr>
                </a:solidFill>
                <a:latin typeface="Bahij TheSansArabic SemiLight" panose="02040503050201020203" pitchFamily="18" charset="-78"/>
                <a:cs typeface="Bahij TheSansArabic SemiLight" panose="02040503050201020203" pitchFamily="18" charset="-78"/>
              </a:rPr>
              <a:t>التحقق من التواجد </a:t>
            </a:r>
          </a:p>
        </p:txBody>
      </p:sp>
      <p:sp>
        <p:nvSpPr>
          <p:cNvPr id="17" name="مستطيل: زوايا مستديرة 16">
            <a:extLst>
              <a:ext uri="{FF2B5EF4-FFF2-40B4-BE49-F238E27FC236}">
                <a16:creationId xmlns:a16="http://schemas.microsoft.com/office/drawing/2014/main" id="{76BE9AAA-C2DC-E299-210A-7BD5265EE255}"/>
              </a:ext>
            </a:extLst>
          </p:cNvPr>
          <p:cNvSpPr/>
          <p:nvPr/>
        </p:nvSpPr>
        <p:spPr>
          <a:xfrm>
            <a:off x="5277583" y="2701766"/>
            <a:ext cx="2645748" cy="393703"/>
          </a:xfrm>
          <a:prstGeom prst="roundRect">
            <a:avLst/>
          </a:prstGeom>
        </p:spPr>
        <p:style>
          <a:lnRef idx="2">
            <a:schemeClr val="accent6"/>
          </a:lnRef>
          <a:fillRef idx="1">
            <a:schemeClr val="lt1"/>
          </a:fillRef>
          <a:effectRef idx="0">
            <a:schemeClr val="accent6"/>
          </a:effectRef>
          <a:fontRef idx="minor">
            <a:schemeClr val="dk1"/>
          </a:fontRef>
        </p:style>
        <p:txBody>
          <a:bodyPr rtlCol="1" anchor="ctr"/>
          <a:lstStyle/>
          <a:p>
            <a:pPr algn="ctr" rtl="1"/>
            <a:r>
              <a:rPr lang="ar-SA" b="1" dirty="0">
                <a:solidFill>
                  <a:schemeClr val="tx2">
                    <a:lumMod val="85000"/>
                  </a:schemeClr>
                </a:solidFill>
                <a:latin typeface="Bahij TheSansArabic SemiLight" panose="02040503050201020203" pitchFamily="18" charset="-78"/>
                <a:cs typeface="Bahij TheSansArabic SemiLight" panose="02040503050201020203" pitchFamily="18" charset="-78"/>
              </a:rPr>
              <a:t>التحقق من الطول </a:t>
            </a:r>
          </a:p>
        </p:txBody>
      </p:sp>
      <p:sp>
        <p:nvSpPr>
          <p:cNvPr id="19" name="مستطيل: زوايا مستديرة 18">
            <a:extLst>
              <a:ext uri="{FF2B5EF4-FFF2-40B4-BE49-F238E27FC236}">
                <a16:creationId xmlns:a16="http://schemas.microsoft.com/office/drawing/2014/main" id="{762591D7-84F3-CC6D-FE85-9FCF42A483C7}"/>
              </a:ext>
            </a:extLst>
          </p:cNvPr>
          <p:cNvSpPr/>
          <p:nvPr/>
        </p:nvSpPr>
        <p:spPr>
          <a:xfrm>
            <a:off x="5277583" y="3713696"/>
            <a:ext cx="2645748" cy="393703"/>
          </a:xfrm>
          <a:prstGeom prst="roundRect">
            <a:avLst/>
          </a:prstGeom>
        </p:spPr>
        <p:style>
          <a:lnRef idx="2">
            <a:schemeClr val="accent6"/>
          </a:lnRef>
          <a:fillRef idx="1">
            <a:schemeClr val="lt1"/>
          </a:fillRef>
          <a:effectRef idx="0">
            <a:schemeClr val="accent6"/>
          </a:effectRef>
          <a:fontRef idx="minor">
            <a:schemeClr val="dk1"/>
          </a:fontRef>
        </p:style>
        <p:txBody>
          <a:bodyPr rtlCol="1" anchor="ctr"/>
          <a:lstStyle/>
          <a:p>
            <a:pPr algn="ctr" rtl="1"/>
            <a:r>
              <a:rPr lang="ar-SA" b="1" dirty="0">
                <a:solidFill>
                  <a:schemeClr val="tx2">
                    <a:lumMod val="85000"/>
                  </a:schemeClr>
                </a:solidFill>
                <a:latin typeface="Bahij TheSansArabic SemiLight" panose="02040503050201020203" pitchFamily="18" charset="-78"/>
                <a:cs typeface="Bahij TheSansArabic SemiLight" panose="02040503050201020203" pitchFamily="18" charset="-78"/>
              </a:rPr>
              <a:t>التحقق من الصيغة</a:t>
            </a:r>
          </a:p>
        </p:txBody>
      </p:sp>
      <p:sp>
        <p:nvSpPr>
          <p:cNvPr id="21" name="مستطيل: زوايا مستديرة 20">
            <a:extLst>
              <a:ext uri="{FF2B5EF4-FFF2-40B4-BE49-F238E27FC236}">
                <a16:creationId xmlns:a16="http://schemas.microsoft.com/office/drawing/2014/main" id="{87E2E950-F53A-3E4B-0B67-3D7D313ED7A8}"/>
              </a:ext>
            </a:extLst>
          </p:cNvPr>
          <p:cNvSpPr/>
          <p:nvPr/>
        </p:nvSpPr>
        <p:spPr>
          <a:xfrm>
            <a:off x="5277583" y="3201052"/>
            <a:ext cx="2645748" cy="393703"/>
          </a:xfrm>
          <a:prstGeom prst="roundRect">
            <a:avLst/>
          </a:prstGeom>
        </p:spPr>
        <p:style>
          <a:lnRef idx="2">
            <a:schemeClr val="accent6"/>
          </a:lnRef>
          <a:fillRef idx="1">
            <a:schemeClr val="lt1"/>
          </a:fillRef>
          <a:effectRef idx="0">
            <a:schemeClr val="accent6"/>
          </a:effectRef>
          <a:fontRef idx="minor">
            <a:schemeClr val="dk1"/>
          </a:fontRef>
        </p:style>
        <p:txBody>
          <a:bodyPr rtlCol="1" anchor="ctr"/>
          <a:lstStyle/>
          <a:p>
            <a:pPr algn="ctr" rtl="1"/>
            <a:r>
              <a:rPr lang="ar-SA" b="1" dirty="0">
                <a:solidFill>
                  <a:schemeClr val="tx2">
                    <a:lumMod val="85000"/>
                  </a:schemeClr>
                </a:solidFill>
                <a:latin typeface="Bahij TheSansArabic SemiLight" panose="02040503050201020203" pitchFamily="18" charset="-78"/>
                <a:cs typeface="Bahij TheSansArabic SemiLight" panose="02040503050201020203" pitchFamily="18" charset="-78"/>
              </a:rPr>
              <a:t>التحقق من النطاق</a:t>
            </a:r>
          </a:p>
        </p:txBody>
      </p:sp>
      <p:sp>
        <p:nvSpPr>
          <p:cNvPr id="23" name="مستطيل: زوايا مستديرة 22">
            <a:extLst>
              <a:ext uri="{FF2B5EF4-FFF2-40B4-BE49-F238E27FC236}">
                <a16:creationId xmlns:a16="http://schemas.microsoft.com/office/drawing/2014/main" id="{2A71A9AF-A63E-5E3F-2412-E6E45435F4B8}"/>
              </a:ext>
            </a:extLst>
          </p:cNvPr>
          <p:cNvSpPr/>
          <p:nvPr/>
        </p:nvSpPr>
        <p:spPr>
          <a:xfrm>
            <a:off x="5287056" y="4201607"/>
            <a:ext cx="2645748" cy="393703"/>
          </a:xfrm>
          <a:prstGeom prst="roundRect">
            <a:avLst/>
          </a:prstGeom>
        </p:spPr>
        <p:style>
          <a:lnRef idx="2">
            <a:schemeClr val="accent6"/>
          </a:lnRef>
          <a:fillRef idx="1">
            <a:schemeClr val="lt1"/>
          </a:fillRef>
          <a:effectRef idx="0">
            <a:schemeClr val="accent6"/>
          </a:effectRef>
          <a:fontRef idx="minor">
            <a:schemeClr val="dk1"/>
          </a:fontRef>
        </p:style>
        <p:txBody>
          <a:bodyPr rtlCol="1" anchor="ctr"/>
          <a:lstStyle/>
          <a:p>
            <a:pPr algn="ctr" rtl="1"/>
            <a:r>
              <a:rPr lang="ar-SA" b="1" dirty="0">
                <a:solidFill>
                  <a:schemeClr val="tx2">
                    <a:lumMod val="85000"/>
                  </a:schemeClr>
                </a:solidFill>
                <a:latin typeface="Bahij TheSansArabic SemiLight" panose="02040503050201020203" pitchFamily="18" charset="-78"/>
                <a:cs typeface="Bahij TheSansArabic SemiLight" panose="02040503050201020203" pitchFamily="18" charset="-78"/>
              </a:rPr>
              <a:t>التحقق </a:t>
            </a:r>
            <a:r>
              <a:rPr lang="ar-SA" b="1">
                <a:solidFill>
                  <a:schemeClr val="tx2">
                    <a:lumMod val="85000"/>
                  </a:schemeClr>
                </a:solidFill>
                <a:latin typeface="Bahij TheSansArabic SemiLight" panose="02040503050201020203" pitchFamily="18" charset="-78"/>
                <a:cs typeface="Bahij TheSansArabic SemiLight" panose="02040503050201020203" pitchFamily="18" charset="-78"/>
              </a:rPr>
              <a:t>من النوع </a:t>
            </a:r>
            <a:endParaRPr lang="ar-SA" b="1" dirty="0">
              <a:solidFill>
                <a:schemeClr val="tx2">
                  <a:lumMod val="85000"/>
                </a:schemeClr>
              </a:solidFill>
              <a:latin typeface="Bahij TheSansArabic SemiLight" panose="02040503050201020203" pitchFamily="18" charset="-78"/>
              <a:cs typeface="Bahij TheSansArabic SemiLight" panose="02040503050201020203" pitchFamily="18" charset="-78"/>
            </a:endParaRPr>
          </a:p>
        </p:txBody>
      </p:sp>
      <p:pic>
        <p:nvPicPr>
          <p:cNvPr id="27" name="Picture 8" descr="Control de calidad - Iconos gratis de ui">
            <a:extLst>
              <a:ext uri="{FF2B5EF4-FFF2-40B4-BE49-F238E27FC236}">
                <a16:creationId xmlns:a16="http://schemas.microsoft.com/office/drawing/2014/main" id="{71C76D9C-E490-17CC-8658-8AF96A00FC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3059567" y="1550797"/>
            <a:ext cx="678927" cy="932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3695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5" grpId="0" animBg="1"/>
      <p:bldP spid="17" grpId="0" animBg="1"/>
      <p:bldP spid="19" grpId="0" animBg="1"/>
      <p:bldP spid="21" grpId="0" animBg="1"/>
      <p:bldP spid="2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grpSp>
        <p:nvGrpSpPr>
          <p:cNvPr id="904" name="Google Shape;904;p48"/>
          <p:cNvGrpSpPr/>
          <p:nvPr/>
        </p:nvGrpSpPr>
        <p:grpSpPr>
          <a:xfrm>
            <a:off x="1855608" y="1240404"/>
            <a:ext cx="633675" cy="343800"/>
            <a:chOff x="1855608" y="1240404"/>
            <a:chExt cx="633675" cy="343800"/>
          </a:xfrm>
        </p:grpSpPr>
        <p:cxnSp>
          <p:nvCxnSpPr>
            <p:cNvPr id="905" name="Google Shape;905;p48"/>
            <p:cNvCxnSpPr/>
            <p:nvPr/>
          </p:nvCxnSpPr>
          <p:spPr>
            <a:xfrm>
              <a:off x="1855608" y="1240404"/>
              <a:ext cx="343800" cy="343800"/>
            </a:xfrm>
            <a:prstGeom prst="straightConnector1">
              <a:avLst/>
            </a:prstGeom>
            <a:noFill/>
            <a:ln w="9525" cap="flat" cmpd="sng">
              <a:solidFill>
                <a:schemeClr val="lt1"/>
              </a:solidFill>
              <a:prstDash val="solid"/>
              <a:round/>
              <a:headEnd type="none" w="med" len="med"/>
              <a:tailEnd type="none" w="med" len="med"/>
            </a:ln>
          </p:spPr>
        </p:cxnSp>
        <p:cxnSp>
          <p:nvCxnSpPr>
            <p:cNvPr id="906" name="Google Shape;906;p48"/>
            <p:cNvCxnSpPr/>
            <p:nvPr/>
          </p:nvCxnSpPr>
          <p:spPr>
            <a:xfrm>
              <a:off x="2145483" y="1240404"/>
              <a:ext cx="343800" cy="343800"/>
            </a:xfrm>
            <a:prstGeom prst="straightConnector1">
              <a:avLst/>
            </a:prstGeom>
            <a:noFill/>
            <a:ln w="9525" cap="flat" cmpd="sng">
              <a:solidFill>
                <a:schemeClr val="lt1"/>
              </a:solidFill>
              <a:prstDash val="solid"/>
              <a:round/>
              <a:headEnd type="none" w="med" len="med"/>
              <a:tailEnd type="none" w="med" len="med"/>
            </a:ln>
          </p:spPr>
        </p:cxnSp>
      </p:grpSp>
      <p:grpSp>
        <p:nvGrpSpPr>
          <p:cNvPr id="909" name="Google Shape;909;p48"/>
          <p:cNvGrpSpPr/>
          <p:nvPr/>
        </p:nvGrpSpPr>
        <p:grpSpPr>
          <a:xfrm>
            <a:off x="884939" y="1415859"/>
            <a:ext cx="88550" cy="2637901"/>
            <a:chOff x="929875" y="1415859"/>
            <a:chExt cx="88550" cy="2637901"/>
          </a:xfrm>
        </p:grpSpPr>
        <p:sp>
          <p:nvSpPr>
            <p:cNvPr id="910" name="Google Shape;910;p48"/>
            <p:cNvSpPr/>
            <p:nvPr/>
          </p:nvSpPr>
          <p:spPr>
            <a:xfrm>
              <a:off x="929925" y="1415860"/>
              <a:ext cx="88500" cy="2637900"/>
            </a:xfrm>
            <a:prstGeom prst="roundRect">
              <a:avLst>
                <a:gd name="adj"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48"/>
            <p:cNvSpPr/>
            <p:nvPr/>
          </p:nvSpPr>
          <p:spPr>
            <a:xfrm>
              <a:off x="929875" y="1415859"/>
              <a:ext cx="88500" cy="366600"/>
            </a:xfrm>
            <a:prstGeom prst="roundRect">
              <a:avLst>
                <a:gd name="adj" fmla="val 50000"/>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2" name="Google Shape;912;p48"/>
          <p:cNvSpPr/>
          <p:nvPr/>
        </p:nvSpPr>
        <p:spPr>
          <a:xfrm rot="-5400000">
            <a:off x="-28963" y="4337289"/>
            <a:ext cx="868173" cy="210000"/>
          </a:xfrm>
          <a:prstGeom prst="rect">
            <a:avLst/>
          </a:prstGeom>
        </p:spPr>
        <p:txBody>
          <a:bodyPr>
            <a:prstTxWarp prst="textPlain">
              <a:avLst/>
            </a:prstTxWarp>
          </a:bodyPr>
          <a:lstStyle/>
          <a:p>
            <a:pPr lvl="0" algn="ctr"/>
            <a:r>
              <a:rPr b="0" i="0">
                <a:ln w="9525" cap="flat" cmpd="sng">
                  <a:solidFill>
                    <a:schemeClr val="lt1"/>
                  </a:solidFill>
                  <a:prstDash val="solid"/>
                  <a:round/>
                  <a:headEnd type="none" w="sm" len="sm"/>
                  <a:tailEnd type="none" w="sm" len="sm"/>
                </a:ln>
                <a:noFill/>
                <a:latin typeface="Krona One"/>
              </a:rPr>
              <a:t>2022</a:t>
            </a:r>
          </a:p>
        </p:txBody>
      </p:sp>
      <p:sp>
        <p:nvSpPr>
          <p:cNvPr id="913" name="Google Shape;913;p48"/>
          <p:cNvSpPr/>
          <p:nvPr/>
        </p:nvSpPr>
        <p:spPr>
          <a:xfrm>
            <a:off x="300124" y="3467950"/>
            <a:ext cx="210000" cy="210000"/>
          </a:xfrm>
          <a:prstGeom prst="star4">
            <a:avLst>
              <a:gd name="adj" fmla="val 18235"/>
            </a:avLst>
          </a:pr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14" name="Google Shape;914;p48"/>
          <p:cNvCxnSpPr>
            <a:stCxn id="913" idx="2"/>
          </p:cNvCxnSpPr>
          <p:nvPr/>
        </p:nvCxnSpPr>
        <p:spPr>
          <a:xfrm rot="10800000">
            <a:off x="405124" y="320050"/>
            <a:ext cx="0" cy="3357900"/>
          </a:xfrm>
          <a:prstGeom prst="straightConnector1">
            <a:avLst/>
          </a:prstGeom>
          <a:noFill/>
          <a:ln w="9525" cap="flat" cmpd="sng">
            <a:solidFill>
              <a:schemeClr val="lt1"/>
            </a:solidFill>
            <a:prstDash val="solid"/>
            <a:round/>
            <a:headEnd type="none" w="med" len="med"/>
            <a:tailEnd type="none" w="med" len="med"/>
          </a:ln>
        </p:spPr>
      </p:cxnSp>
      <p:sp>
        <p:nvSpPr>
          <p:cNvPr id="10" name="مستطيل: زوايا مستديرة 9">
            <a:extLst>
              <a:ext uri="{FF2B5EF4-FFF2-40B4-BE49-F238E27FC236}">
                <a16:creationId xmlns:a16="http://schemas.microsoft.com/office/drawing/2014/main" id="{492B62B1-35D2-5F35-C314-A932C85FCF89}"/>
              </a:ext>
            </a:extLst>
          </p:cNvPr>
          <p:cNvSpPr/>
          <p:nvPr/>
        </p:nvSpPr>
        <p:spPr>
          <a:xfrm>
            <a:off x="3564724" y="994104"/>
            <a:ext cx="2153262" cy="590100"/>
          </a:xfrm>
          <a:prstGeom prst="roundRect">
            <a:avLst/>
          </a:prstGeom>
          <a:solidFill>
            <a:srgbClr val="F9A826"/>
          </a:solidFill>
          <a:ln>
            <a:solidFill>
              <a:srgbClr val="F9A82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SA" sz="2000" b="1" dirty="0">
                <a:solidFill>
                  <a:schemeClr val="tx2">
                    <a:lumMod val="85000"/>
                  </a:schemeClr>
                </a:solidFill>
                <a:latin typeface="Bahij TheSansArabic SemiLight" panose="02040503050201020203" pitchFamily="18" charset="-78"/>
                <a:cs typeface="Bahij TheSansArabic SemiLight" panose="02040503050201020203" pitchFamily="18" charset="-78"/>
              </a:rPr>
              <a:t>تقييم ختامي </a:t>
            </a:r>
          </a:p>
        </p:txBody>
      </p:sp>
      <p:sp>
        <p:nvSpPr>
          <p:cNvPr id="2" name="مستطيل: زوايا مستديرة 1">
            <a:extLst>
              <a:ext uri="{FF2B5EF4-FFF2-40B4-BE49-F238E27FC236}">
                <a16:creationId xmlns:a16="http://schemas.microsoft.com/office/drawing/2014/main" id="{49BBADED-AD47-BE96-B3C8-20A60E7E8A75}"/>
              </a:ext>
            </a:extLst>
          </p:cNvPr>
          <p:cNvSpPr/>
          <p:nvPr/>
        </p:nvSpPr>
        <p:spPr>
          <a:xfrm>
            <a:off x="2027508" y="2843405"/>
            <a:ext cx="5227694" cy="605049"/>
          </a:xfrm>
          <a:prstGeom prst="roundRect">
            <a:avLst/>
          </a:prstGeom>
          <a:solidFill>
            <a:srgbClr val="F9A82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en-US" sz="2000" dirty="0">
                <a:hlinkClick r:id="rId3"/>
              </a:rPr>
              <a:t>https://quizizz.com/join?gc=10249003</a:t>
            </a:r>
            <a:endParaRPr lang="en-US" sz="2000" dirty="0"/>
          </a:p>
        </p:txBody>
      </p:sp>
    </p:spTree>
    <p:extLst>
      <p:ext uri="{BB962C8B-B14F-4D97-AF65-F5344CB8AC3E}">
        <p14:creationId xmlns:p14="http://schemas.microsoft.com/office/powerpoint/2010/main" val="22347205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ستطيل: زوايا مستديرة 5">
            <a:extLst>
              <a:ext uri="{FF2B5EF4-FFF2-40B4-BE49-F238E27FC236}">
                <a16:creationId xmlns:a16="http://schemas.microsoft.com/office/drawing/2014/main" id="{5B6F0D1B-9FA1-9260-C663-1D8372222C50}"/>
              </a:ext>
            </a:extLst>
          </p:cNvPr>
          <p:cNvSpPr/>
          <p:nvPr/>
        </p:nvSpPr>
        <p:spPr>
          <a:xfrm>
            <a:off x="1800506" y="502910"/>
            <a:ext cx="5227694" cy="605049"/>
          </a:xfrm>
          <a:prstGeom prst="roundRect">
            <a:avLst/>
          </a:prstGeom>
          <a:solidFill>
            <a:srgbClr val="F9A82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chemeClr val="bg1"/>
                </a:solidFill>
                <a:latin typeface="Bahij TheSansArabic SemiLight" panose="02040503050201020203" pitchFamily="18" charset="-78"/>
                <a:cs typeface="Bahij TheSansArabic SemiLight" panose="02040503050201020203" pitchFamily="18" charset="-78"/>
              </a:rPr>
              <a:t>تطبيق الجزء العملي في الدرس</a:t>
            </a:r>
          </a:p>
        </p:txBody>
      </p:sp>
      <p:pic>
        <p:nvPicPr>
          <p:cNvPr id="8" name="Picture 2" descr="Man Computer Images | Free Vectors, Stock Photos &amp; PSD">
            <a:extLst>
              <a:ext uri="{FF2B5EF4-FFF2-40B4-BE49-F238E27FC236}">
                <a16:creationId xmlns:a16="http://schemas.microsoft.com/office/drawing/2014/main" id="{C61F48C3-9E82-5AF4-5C5D-CC28CF4B627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77" b="89947" l="10000" r="93100">
                        <a14:foregroundMark x1="58600" y1="21080" x2="58600" y2="21080"/>
                        <a14:foregroundMark x1="93100" y1="72018" x2="93100" y2="72018"/>
                        <a14:foregroundMark x1="89700" y1="66017" x2="89700" y2="66017"/>
                      </a14:backgroundRemoval>
                    </a14:imgEffect>
                  </a14:imgLayer>
                </a14:imgProps>
              </a:ext>
              <a:ext uri="{28A0092B-C50C-407E-A947-70E740481C1C}">
                <a14:useLocalDpi xmlns:a14="http://schemas.microsoft.com/office/drawing/2010/main" val="0"/>
              </a:ext>
            </a:extLst>
          </a:blip>
          <a:srcRect/>
          <a:stretch>
            <a:fillRect/>
          </a:stretch>
        </p:blipFill>
        <p:spPr bwMode="auto">
          <a:xfrm>
            <a:off x="1655885" y="1256547"/>
            <a:ext cx="5832230" cy="388695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79348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9" name="Google Shape;764;p22">
            <a:extLst>
              <a:ext uri="{FF2B5EF4-FFF2-40B4-BE49-F238E27FC236}">
                <a16:creationId xmlns:a16="http://schemas.microsoft.com/office/drawing/2014/main" id="{9F7ED460-F4F6-2711-CE3B-9FE8D9BAC920}"/>
              </a:ext>
            </a:extLst>
          </p:cNvPr>
          <p:cNvSpPr/>
          <p:nvPr/>
        </p:nvSpPr>
        <p:spPr>
          <a:xfrm>
            <a:off x="1906531" y="1299336"/>
            <a:ext cx="6691280" cy="2978540"/>
          </a:xfrm>
          <a:prstGeom prst="roundRect">
            <a:avLst>
              <a:gd name="adj" fmla="val 11122"/>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grpSp>
        <p:nvGrpSpPr>
          <p:cNvPr id="60" name="Google Shape;60;p15"/>
          <p:cNvGrpSpPr/>
          <p:nvPr/>
        </p:nvGrpSpPr>
        <p:grpSpPr>
          <a:xfrm>
            <a:off x="645482" y="1483331"/>
            <a:ext cx="1320003" cy="2224289"/>
            <a:chOff x="469913" y="410386"/>
            <a:chExt cx="4266884" cy="4170975"/>
          </a:xfrm>
        </p:grpSpPr>
        <p:sp>
          <p:nvSpPr>
            <p:cNvPr id="61" name="Google Shape;61;p15"/>
            <p:cNvSpPr/>
            <p:nvPr/>
          </p:nvSpPr>
          <p:spPr>
            <a:xfrm>
              <a:off x="3787006" y="1299861"/>
              <a:ext cx="949792" cy="1150771"/>
            </a:xfrm>
            <a:custGeom>
              <a:avLst/>
              <a:gdLst/>
              <a:ahLst/>
              <a:cxnLst/>
              <a:rect l="l" t="t" r="r" b="b"/>
              <a:pathLst>
                <a:path w="6843" h="8291" extrusionOk="0">
                  <a:moveTo>
                    <a:pt x="5862" y="2901"/>
                  </a:moveTo>
                  <a:cubicBezTo>
                    <a:pt x="5772" y="3357"/>
                    <a:pt x="6043" y="3768"/>
                    <a:pt x="6020" y="4219"/>
                  </a:cubicBezTo>
                  <a:cubicBezTo>
                    <a:pt x="6003" y="4613"/>
                    <a:pt x="5716" y="4900"/>
                    <a:pt x="5384" y="5069"/>
                  </a:cubicBezTo>
                  <a:cubicBezTo>
                    <a:pt x="4967" y="5272"/>
                    <a:pt x="4488" y="5266"/>
                    <a:pt x="4044" y="5368"/>
                  </a:cubicBezTo>
                  <a:cubicBezTo>
                    <a:pt x="3638" y="5464"/>
                    <a:pt x="3266" y="5666"/>
                    <a:pt x="3109" y="6072"/>
                  </a:cubicBezTo>
                  <a:cubicBezTo>
                    <a:pt x="3030" y="6280"/>
                    <a:pt x="3002" y="6500"/>
                    <a:pt x="2951" y="6714"/>
                  </a:cubicBezTo>
                  <a:cubicBezTo>
                    <a:pt x="2906" y="6911"/>
                    <a:pt x="2838" y="7102"/>
                    <a:pt x="2743" y="7283"/>
                  </a:cubicBezTo>
                  <a:cubicBezTo>
                    <a:pt x="2562" y="7620"/>
                    <a:pt x="2286" y="7919"/>
                    <a:pt x="1937" y="8088"/>
                  </a:cubicBezTo>
                  <a:cubicBezTo>
                    <a:pt x="1594" y="8257"/>
                    <a:pt x="1183" y="8291"/>
                    <a:pt x="817" y="8167"/>
                  </a:cubicBezTo>
                  <a:cubicBezTo>
                    <a:pt x="473" y="8048"/>
                    <a:pt x="197" y="7784"/>
                    <a:pt x="85" y="7429"/>
                  </a:cubicBezTo>
                  <a:cubicBezTo>
                    <a:pt x="0" y="7187"/>
                    <a:pt x="6" y="6916"/>
                    <a:pt x="96" y="6674"/>
                  </a:cubicBezTo>
                  <a:cubicBezTo>
                    <a:pt x="237" y="5920"/>
                    <a:pt x="1138" y="5644"/>
                    <a:pt x="1690" y="5221"/>
                  </a:cubicBezTo>
                  <a:cubicBezTo>
                    <a:pt x="1853" y="5092"/>
                    <a:pt x="1999" y="4945"/>
                    <a:pt x="2095" y="4760"/>
                  </a:cubicBezTo>
                  <a:cubicBezTo>
                    <a:pt x="2208" y="4551"/>
                    <a:pt x="2236" y="4309"/>
                    <a:pt x="2236" y="4073"/>
                  </a:cubicBezTo>
                  <a:cubicBezTo>
                    <a:pt x="2236" y="3661"/>
                    <a:pt x="2151" y="3250"/>
                    <a:pt x="2225" y="2839"/>
                  </a:cubicBezTo>
                  <a:cubicBezTo>
                    <a:pt x="2292" y="2484"/>
                    <a:pt x="2484" y="2163"/>
                    <a:pt x="2833" y="2028"/>
                  </a:cubicBezTo>
                  <a:cubicBezTo>
                    <a:pt x="3035" y="1949"/>
                    <a:pt x="3255" y="1938"/>
                    <a:pt x="3463" y="1882"/>
                  </a:cubicBezTo>
                  <a:cubicBezTo>
                    <a:pt x="3666" y="1831"/>
                    <a:pt x="3852" y="1730"/>
                    <a:pt x="4010" y="1595"/>
                  </a:cubicBezTo>
                  <a:cubicBezTo>
                    <a:pt x="4618" y="1082"/>
                    <a:pt x="4950" y="85"/>
                    <a:pt x="5857" y="23"/>
                  </a:cubicBezTo>
                  <a:cubicBezTo>
                    <a:pt x="6229" y="1"/>
                    <a:pt x="6578" y="181"/>
                    <a:pt x="6707" y="547"/>
                  </a:cubicBezTo>
                  <a:cubicBezTo>
                    <a:pt x="6842" y="936"/>
                    <a:pt x="6718" y="1341"/>
                    <a:pt x="6521" y="1685"/>
                  </a:cubicBezTo>
                  <a:cubicBezTo>
                    <a:pt x="6290" y="2079"/>
                    <a:pt x="5958" y="2439"/>
                    <a:pt x="5862" y="29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62" name="Google Shape;62;p15"/>
            <p:cNvSpPr/>
            <p:nvPr/>
          </p:nvSpPr>
          <p:spPr>
            <a:xfrm>
              <a:off x="3858902" y="1374117"/>
              <a:ext cx="821543" cy="1026547"/>
            </a:xfrm>
            <a:custGeom>
              <a:avLst/>
              <a:gdLst/>
              <a:ahLst/>
              <a:cxnLst/>
              <a:rect l="l" t="t" r="r" b="b"/>
              <a:pathLst>
                <a:path w="5919" h="7396" extrusionOk="0">
                  <a:moveTo>
                    <a:pt x="5801" y="23"/>
                  </a:moveTo>
                  <a:cubicBezTo>
                    <a:pt x="5204" y="136"/>
                    <a:pt x="4680" y="558"/>
                    <a:pt x="4449" y="1122"/>
                  </a:cubicBezTo>
                  <a:cubicBezTo>
                    <a:pt x="4432" y="1172"/>
                    <a:pt x="4415" y="1217"/>
                    <a:pt x="4404" y="1268"/>
                  </a:cubicBezTo>
                  <a:cubicBezTo>
                    <a:pt x="4370" y="1161"/>
                    <a:pt x="4342" y="1054"/>
                    <a:pt x="4308" y="947"/>
                  </a:cubicBezTo>
                  <a:cubicBezTo>
                    <a:pt x="4297" y="902"/>
                    <a:pt x="4241" y="879"/>
                    <a:pt x="4196" y="896"/>
                  </a:cubicBezTo>
                  <a:cubicBezTo>
                    <a:pt x="4151" y="913"/>
                    <a:pt x="4134" y="964"/>
                    <a:pt x="4145" y="1003"/>
                  </a:cubicBezTo>
                  <a:lnTo>
                    <a:pt x="4331" y="1623"/>
                  </a:lnTo>
                  <a:cubicBezTo>
                    <a:pt x="4314" y="1769"/>
                    <a:pt x="4303" y="1921"/>
                    <a:pt x="4291" y="2068"/>
                  </a:cubicBezTo>
                  <a:cubicBezTo>
                    <a:pt x="4269" y="2389"/>
                    <a:pt x="4235" y="2738"/>
                    <a:pt x="4021" y="2997"/>
                  </a:cubicBezTo>
                  <a:cubicBezTo>
                    <a:pt x="3886" y="3160"/>
                    <a:pt x="3700" y="3262"/>
                    <a:pt x="3503" y="3340"/>
                  </a:cubicBezTo>
                  <a:cubicBezTo>
                    <a:pt x="3492" y="3318"/>
                    <a:pt x="3492" y="3284"/>
                    <a:pt x="3492" y="3262"/>
                  </a:cubicBezTo>
                  <a:cubicBezTo>
                    <a:pt x="3486" y="3217"/>
                    <a:pt x="3486" y="3177"/>
                    <a:pt x="3480" y="3132"/>
                  </a:cubicBezTo>
                  <a:lnTo>
                    <a:pt x="3469" y="2850"/>
                  </a:lnTo>
                  <a:cubicBezTo>
                    <a:pt x="3458" y="2665"/>
                    <a:pt x="3447" y="2484"/>
                    <a:pt x="3435" y="2304"/>
                  </a:cubicBezTo>
                  <a:cubicBezTo>
                    <a:pt x="3430" y="2192"/>
                    <a:pt x="3261" y="2208"/>
                    <a:pt x="3266" y="2315"/>
                  </a:cubicBezTo>
                  <a:cubicBezTo>
                    <a:pt x="3278" y="2524"/>
                    <a:pt x="3289" y="2732"/>
                    <a:pt x="3300" y="2935"/>
                  </a:cubicBezTo>
                  <a:cubicBezTo>
                    <a:pt x="3306" y="3036"/>
                    <a:pt x="3312" y="3143"/>
                    <a:pt x="3317" y="3245"/>
                  </a:cubicBezTo>
                  <a:cubicBezTo>
                    <a:pt x="3323" y="3295"/>
                    <a:pt x="3323" y="3352"/>
                    <a:pt x="3345" y="3402"/>
                  </a:cubicBezTo>
                  <a:cubicBezTo>
                    <a:pt x="3317" y="3408"/>
                    <a:pt x="3289" y="3419"/>
                    <a:pt x="3261" y="3431"/>
                  </a:cubicBezTo>
                  <a:cubicBezTo>
                    <a:pt x="2974" y="3526"/>
                    <a:pt x="2681" y="3622"/>
                    <a:pt x="2439" y="3813"/>
                  </a:cubicBezTo>
                  <a:cubicBezTo>
                    <a:pt x="2258" y="3954"/>
                    <a:pt x="2123" y="4129"/>
                    <a:pt x="2016" y="4320"/>
                  </a:cubicBezTo>
                  <a:cubicBezTo>
                    <a:pt x="2011" y="4275"/>
                    <a:pt x="1999" y="4230"/>
                    <a:pt x="1994" y="4185"/>
                  </a:cubicBezTo>
                  <a:cubicBezTo>
                    <a:pt x="1977" y="4095"/>
                    <a:pt x="1954" y="4005"/>
                    <a:pt x="1937" y="3915"/>
                  </a:cubicBezTo>
                  <a:lnTo>
                    <a:pt x="1830" y="3374"/>
                  </a:lnTo>
                  <a:cubicBezTo>
                    <a:pt x="1819" y="3329"/>
                    <a:pt x="1785" y="3290"/>
                    <a:pt x="1740" y="3295"/>
                  </a:cubicBezTo>
                  <a:cubicBezTo>
                    <a:pt x="1695" y="3301"/>
                    <a:pt x="1650" y="3346"/>
                    <a:pt x="1661" y="3391"/>
                  </a:cubicBezTo>
                  <a:lnTo>
                    <a:pt x="1780" y="3994"/>
                  </a:lnTo>
                  <a:cubicBezTo>
                    <a:pt x="1802" y="4095"/>
                    <a:pt x="1825" y="4202"/>
                    <a:pt x="1842" y="4309"/>
                  </a:cubicBezTo>
                  <a:cubicBezTo>
                    <a:pt x="1859" y="4388"/>
                    <a:pt x="1870" y="4472"/>
                    <a:pt x="1909" y="4546"/>
                  </a:cubicBezTo>
                  <a:cubicBezTo>
                    <a:pt x="1774" y="4878"/>
                    <a:pt x="1695" y="5244"/>
                    <a:pt x="1611" y="5587"/>
                  </a:cubicBezTo>
                  <a:cubicBezTo>
                    <a:pt x="1526" y="5948"/>
                    <a:pt x="1425" y="6325"/>
                    <a:pt x="1200" y="6635"/>
                  </a:cubicBezTo>
                  <a:lnTo>
                    <a:pt x="946" y="5655"/>
                  </a:lnTo>
                  <a:cubicBezTo>
                    <a:pt x="918" y="5554"/>
                    <a:pt x="755" y="5610"/>
                    <a:pt x="783" y="5717"/>
                  </a:cubicBezTo>
                  <a:cubicBezTo>
                    <a:pt x="879" y="6077"/>
                    <a:pt x="974" y="6438"/>
                    <a:pt x="1065" y="6793"/>
                  </a:cubicBezTo>
                  <a:cubicBezTo>
                    <a:pt x="828" y="7046"/>
                    <a:pt x="490" y="7215"/>
                    <a:pt x="135" y="7142"/>
                  </a:cubicBezTo>
                  <a:cubicBezTo>
                    <a:pt x="28" y="7119"/>
                    <a:pt x="0" y="7288"/>
                    <a:pt x="107" y="7311"/>
                  </a:cubicBezTo>
                  <a:cubicBezTo>
                    <a:pt x="535" y="7395"/>
                    <a:pt x="907" y="7204"/>
                    <a:pt x="1188" y="6905"/>
                  </a:cubicBezTo>
                  <a:cubicBezTo>
                    <a:pt x="1188" y="6905"/>
                    <a:pt x="1194" y="6905"/>
                    <a:pt x="1194" y="6905"/>
                  </a:cubicBezTo>
                  <a:cubicBezTo>
                    <a:pt x="1515" y="6826"/>
                    <a:pt x="1842" y="6748"/>
                    <a:pt x="2163" y="6669"/>
                  </a:cubicBezTo>
                  <a:cubicBezTo>
                    <a:pt x="2208" y="6657"/>
                    <a:pt x="2225" y="6595"/>
                    <a:pt x="2213" y="6556"/>
                  </a:cubicBezTo>
                  <a:cubicBezTo>
                    <a:pt x="2196" y="6511"/>
                    <a:pt x="2146" y="6494"/>
                    <a:pt x="2101" y="6505"/>
                  </a:cubicBezTo>
                  <a:lnTo>
                    <a:pt x="1363" y="6691"/>
                  </a:lnTo>
                  <a:cubicBezTo>
                    <a:pt x="1453" y="6562"/>
                    <a:pt x="1526" y="6427"/>
                    <a:pt x="1583" y="6286"/>
                  </a:cubicBezTo>
                  <a:cubicBezTo>
                    <a:pt x="1791" y="5762"/>
                    <a:pt x="1836" y="5171"/>
                    <a:pt x="2050" y="4653"/>
                  </a:cubicBezTo>
                  <a:cubicBezTo>
                    <a:pt x="2151" y="4686"/>
                    <a:pt x="2281" y="4664"/>
                    <a:pt x="2388" y="4653"/>
                  </a:cubicBezTo>
                  <a:cubicBezTo>
                    <a:pt x="2596" y="4641"/>
                    <a:pt x="2799" y="4624"/>
                    <a:pt x="3007" y="4608"/>
                  </a:cubicBezTo>
                  <a:cubicBezTo>
                    <a:pt x="3120" y="4602"/>
                    <a:pt x="3103" y="4433"/>
                    <a:pt x="2991" y="4439"/>
                  </a:cubicBezTo>
                  <a:lnTo>
                    <a:pt x="2456" y="4478"/>
                  </a:lnTo>
                  <a:cubicBezTo>
                    <a:pt x="2371" y="4484"/>
                    <a:pt x="2281" y="4495"/>
                    <a:pt x="2196" y="4495"/>
                  </a:cubicBezTo>
                  <a:cubicBezTo>
                    <a:pt x="2168" y="4501"/>
                    <a:pt x="2140" y="4501"/>
                    <a:pt x="2118" y="4495"/>
                  </a:cubicBezTo>
                  <a:cubicBezTo>
                    <a:pt x="2163" y="4410"/>
                    <a:pt x="2208" y="4332"/>
                    <a:pt x="2258" y="4253"/>
                  </a:cubicBezTo>
                  <a:cubicBezTo>
                    <a:pt x="2444" y="3982"/>
                    <a:pt x="2703" y="3819"/>
                    <a:pt x="3007" y="3701"/>
                  </a:cubicBezTo>
                  <a:cubicBezTo>
                    <a:pt x="3171" y="3639"/>
                    <a:pt x="3340" y="3588"/>
                    <a:pt x="3503" y="3526"/>
                  </a:cubicBezTo>
                  <a:cubicBezTo>
                    <a:pt x="3548" y="3532"/>
                    <a:pt x="3587" y="3532"/>
                    <a:pt x="3633" y="3532"/>
                  </a:cubicBezTo>
                  <a:cubicBezTo>
                    <a:pt x="3740" y="3532"/>
                    <a:pt x="3841" y="3526"/>
                    <a:pt x="3948" y="3526"/>
                  </a:cubicBezTo>
                  <a:lnTo>
                    <a:pt x="4579" y="3515"/>
                  </a:lnTo>
                  <a:cubicBezTo>
                    <a:pt x="4686" y="3515"/>
                    <a:pt x="4674" y="3346"/>
                    <a:pt x="4562" y="3346"/>
                  </a:cubicBezTo>
                  <a:cubicBezTo>
                    <a:pt x="4376" y="3352"/>
                    <a:pt x="4190" y="3352"/>
                    <a:pt x="4004" y="3357"/>
                  </a:cubicBezTo>
                  <a:cubicBezTo>
                    <a:pt x="3954" y="3357"/>
                    <a:pt x="3908" y="3357"/>
                    <a:pt x="3858" y="3357"/>
                  </a:cubicBezTo>
                  <a:cubicBezTo>
                    <a:pt x="4106" y="3205"/>
                    <a:pt x="4286" y="2974"/>
                    <a:pt x="4370" y="2693"/>
                  </a:cubicBezTo>
                  <a:cubicBezTo>
                    <a:pt x="4466" y="2372"/>
                    <a:pt x="4455" y="2034"/>
                    <a:pt x="4494" y="1702"/>
                  </a:cubicBezTo>
                  <a:cubicBezTo>
                    <a:pt x="4494" y="1696"/>
                    <a:pt x="4494" y="1690"/>
                    <a:pt x="4494" y="1685"/>
                  </a:cubicBezTo>
                  <a:lnTo>
                    <a:pt x="5142" y="1386"/>
                  </a:lnTo>
                  <a:cubicBezTo>
                    <a:pt x="5187" y="1369"/>
                    <a:pt x="5209" y="1324"/>
                    <a:pt x="5192" y="1279"/>
                  </a:cubicBezTo>
                  <a:cubicBezTo>
                    <a:pt x="5181" y="1234"/>
                    <a:pt x="5125" y="1206"/>
                    <a:pt x="5085" y="1229"/>
                  </a:cubicBezTo>
                  <a:lnTo>
                    <a:pt x="4528" y="1482"/>
                  </a:lnTo>
                  <a:cubicBezTo>
                    <a:pt x="4590" y="1206"/>
                    <a:pt x="4702" y="947"/>
                    <a:pt x="4900" y="727"/>
                  </a:cubicBezTo>
                  <a:cubicBezTo>
                    <a:pt x="5136" y="457"/>
                    <a:pt x="5457" y="260"/>
                    <a:pt x="5812" y="192"/>
                  </a:cubicBezTo>
                  <a:cubicBezTo>
                    <a:pt x="5919" y="176"/>
                    <a:pt x="5908" y="1"/>
                    <a:pt x="5801" y="2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63" name="Google Shape;63;p15"/>
            <p:cNvSpPr/>
            <p:nvPr/>
          </p:nvSpPr>
          <p:spPr>
            <a:xfrm>
              <a:off x="3604767" y="1199095"/>
              <a:ext cx="611403" cy="1185886"/>
            </a:xfrm>
            <a:custGeom>
              <a:avLst/>
              <a:gdLst/>
              <a:ahLst/>
              <a:cxnLst/>
              <a:rect l="l" t="t" r="r" b="b"/>
              <a:pathLst>
                <a:path w="4405" h="8544" extrusionOk="0">
                  <a:moveTo>
                    <a:pt x="3768" y="3813"/>
                  </a:moveTo>
                  <a:cubicBezTo>
                    <a:pt x="3701" y="4016"/>
                    <a:pt x="3701" y="4218"/>
                    <a:pt x="3746" y="4427"/>
                  </a:cubicBezTo>
                  <a:cubicBezTo>
                    <a:pt x="3825" y="4793"/>
                    <a:pt x="4005" y="5148"/>
                    <a:pt x="3977" y="5536"/>
                  </a:cubicBezTo>
                  <a:cubicBezTo>
                    <a:pt x="3954" y="5857"/>
                    <a:pt x="3752" y="6099"/>
                    <a:pt x="3492" y="6274"/>
                  </a:cubicBezTo>
                  <a:cubicBezTo>
                    <a:pt x="3245" y="6443"/>
                    <a:pt x="2952" y="6567"/>
                    <a:pt x="2727" y="6770"/>
                  </a:cubicBezTo>
                  <a:cubicBezTo>
                    <a:pt x="2597" y="6882"/>
                    <a:pt x="2507" y="7029"/>
                    <a:pt x="2462" y="7198"/>
                  </a:cubicBezTo>
                  <a:cubicBezTo>
                    <a:pt x="2411" y="7400"/>
                    <a:pt x="2411" y="7614"/>
                    <a:pt x="2349" y="7817"/>
                  </a:cubicBezTo>
                  <a:cubicBezTo>
                    <a:pt x="2248" y="8161"/>
                    <a:pt x="1961" y="8425"/>
                    <a:pt x="1606" y="8493"/>
                  </a:cubicBezTo>
                  <a:cubicBezTo>
                    <a:pt x="1319" y="8543"/>
                    <a:pt x="1015" y="8448"/>
                    <a:pt x="801" y="8251"/>
                  </a:cubicBezTo>
                  <a:cubicBezTo>
                    <a:pt x="558" y="8110"/>
                    <a:pt x="350" y="7902"/>
                    <a:pt x="221" y="7648"/>
                  </a:cubicBezTo>
                  <a:cubicBezTo>
                    <a:pt x="40" y="7299"/>
                    <a:pt x="1" y="6882"/>
                    <a:pt x="125" y="6511"/>
                  </a:cubicBezTo>
                  <a:cubicBezTo>
                    <a:pt x="243" y="6128"/>
                    <a:pt x="564" y="5801"/>
                    <a:pt x="587" y="5384"/>
                  </a:cubicBezTo>
                  <a:cubicBezTo>
                    <a:pt x="603" y="5013"/>
                    <a:pt x="395" y="4669"/>
                    <a:pt x="271" y="4325"/>
                  </a:cubicBezTo>
                  <a:cubicBezTo>
                    <a:pt x="159" y="4004"/>
                    <a:pt x="130" y="3667"/>
                    <a:pt x="328" y="3368"/>
                  </a:cubicBezTo>
                  <a:cubicBezTo>
                    <a:pt x="508" y="3092"/>
                    <a:pt x="806" y="2923"/>
                    <a:pt x="1015" y="2670"/>
                  </a:cubicBezTo>
                  <a:cubicBezTo>
                    <a:pt x="1127" y="2535"/>
                    <a:pt x="1200" y="2377"/>
                    <a:pt x="1212" y="2197"/>
                  </a:cubicBezTo>
                  <a:cubicBezTo>
                    <a:pt x="1229" y="1994"/>
                    <a:pt x="1178" y="1780"/>
                    <a:pt x="1133" y="1583"/>
                  </a:cubicBezTo>
                  <a:cubicBezTo>
                    <a:pt x="1048" y="1206"/>
                    <a:pt x="998" y="828"/>
                    <a:pt x="1217" y="490"/>
                  </a:cubicBezTo>
                  <a:cubicBezTo>
                    <a:pt x="1409" y="198"/>
                    <a:pt x="1741" y="0"/>
                    <a:pt x="2090" y="12"/>
                  </a:cubicBezTo>
                  <a:cubicBezTo>
                    <a:pt x="2434" y="23"/>
                    <a:pt x="2772" y="214"/>
                    <a:pt x="2952" y="507"/>
                  </a:cubicBezTo>
                  <a:cubicBezTo>
                    <a:pt x="3059" y="682"/>
                    <a:pt x="3087" y="879"/>
                    <a:pt x="3132" y="1076"/>
                  </a:cubicBezTo>
                  <a:cubicBezTo>
                    <a:pt x="3177" y="1256"/>
                    <a:pt x="3256" y="1403"/>
                    <a:pt x="3402" y="1527"/>
                  </a:cubicBezTo>
                  <a:cubicBezTo>
                    <a:pt x="3650" y="1735"/>
                    <a:pt x="3982" y="1848"/>
                    <a:pt x="4168" y="2124"/>
                  </a:cubicBezTo>
                  <a:cubicBezTo>
                    <a:pt x="4405" y="2484"/>
                    <a:pt x="4247" y="2918"/>
                    <a:pt x="4056" y="3255"/>
                  </a:cubicBezTo>
                  <a:cubicBezTo>
                    <a:pt x="3954" y="3441"/>
                    <a:pt x="3842" y="3616"/>
                    <a:pt x="3768" y="38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64" name="Google Shape;64;p15"/>
            <p:cNvSpPr/>
            <p:nvPr/>
          </p:nvSpPr>
          <p:spPr>
            <a:xfrm>
              <a:off x="3709557" y="1263913"/>
              <a:ext cx="345606" cy="1079706"/>
            </a:xfrm>
            <a:custGeom>
              <a:avLst/>
              <a:gdLst/>
              <a:ahLst/>
              <a:cxnLst/>
              <a:rect l="l" t="t" r="r" b="b"/>
              <a:pathLst>
                <a:path w="2490" h="7779" extrusionOk="0">
                  <a:moveTo>
                    <a:pt x="2326" y="1274"/>
                  </a:moveTo>
                  <a:lnTo>
                    <a:pt x="1673" y="1566"/>
                  </a:lnTo>
                  <a:cubicBezTo>
                    <a:pt x="1718" y="1493"/>
                    <a:pt x="1758" y="1426"/>
                    <a:pt x="1791" y="1352"/>
                  </a:cubicBezTo>
                  <a:cubicBezTo>
                    <a:pt x="1910" y="1105"/>
                    <a:pt x="1938" y="823"/>
                    <a:pt x="1831" y="564"/>
                  </a:cubicBezTo>
                  <a:cubicBezTo>
                    <a:pt x="1729" y="305"/>
                    <a:pt x="1521" y="97"/>
                    <a:pt x="1256" y="7"/>
                  </a:cubicBezTo>
                  <a:cubicBezTo>
                    <a:pt x="1245" y="7"/>
                    <a:pt x="1239" y="7"/>
                    <a:pt x="1228" y="7"/>
                  </a:cubicBezTo>
                  <a:cubicBezTo>
                    <a:pt x="1223" y="1"/>
                    <a:pt x="1211" y="1"/>
                    <a:pt x="1206" y="1"/>
                  </a:cubicBezTo>
                  <a:cubicBezTo>
                    <a:pt x="1138" y="1"/>
                    <a:pt x="1121" y="57"/>
                    <a:pt x="1132" y="108"/>
                  </a:cubicBezTo>
                  <a:cubicBezTo>
                    <a:pt x="1138" y="130"/>
                    <a:pt x="1149" y="153"/>
                    <a:pt x="1183" y="164"/>
                  </a:cubicBezTo>
                  <a:cubicBezTo>
                    <a:pt x="1183" y="164"/>
                    <a:pt x="1183" y="164"/>
                    <a:pt x="1183" y="164"/>
                  </a:cubicBezTo>
                  <a:cubicBezTo>
                    <a:pt x="1183" y="164"/>
                    <a:pt x="1183" y="164"/>
                    <a:pt x="1183" y="164"/>
                  </a:cubicBezTo>
                  <a:cubicBezTo>
                    <a:pt x="1431" y="249"/>
                    <a:pt x="1617" y="446"/>
                    <a:pt x="1696" y="694"/>
                  </a:cubicBezTo>
                  <a:cubicBezTo>
                    <a:pt x="1774" y="941"/>
                    <a:pt x="1696" y="1189"/>
                    <a:pt x="1572" y="1409"/>
                  </a:cubicBezTo>
                  <a:cubicBezTo>
                    <a:pt x="1527" y="1482"/>
                    <a:pt x="1482" y="1550"/>
                    <a:pt x="1437" y="1617"/>
                  </a:cubicBezTo>
                  <a:cubicBezTo>
                    <a:pt x="1352" y="1448"/>
                    <a:pt x="1268" y="1279"/>
                    <a:pt x="1189" y="1105"/>
                  </a:cubicBezTo>
                  <a:cubicBezTo>
                    <a:pt x="1138" y="1009"/>
                    <a:pt x="975" y="1065"/>
                    <a:pt x="1025" y="1167"/>
                  </a:cubicBezTo>
                  <a:lnTo>
                    <a:pt x="1324" y="1775"/>
                  </a:lnTo>
                  <a:cubicBezTo>
                    <a:pt x="1132" y="2051"/>
                    <a:pt x="947" y="2327"/>
                    <a:pt x="941" y="2681"/>
                  </a:cubicBezTo>
                  <a:cubicBezTo>
                    <a:pt x="935" y="2907"/>
                    <a:pt x="997" y="3121"/>
                    <a:pt x="1076" y="3323"/>
                  </a:cubicBezTo>
                  <a:cubicBezTo>
                    <a:pt x="1037" y="3284"/>
                    <a:pt x="992" y="3250"/>
                    <a:pt x="947" y="3211"/>
                  </a:cubicBezTo>
                  <a:cubicBezTo>
                    <a:pt x="800" y="3087"/>
                    <a:pt x="654" y="2957"/>
                    <a:pt x="507" y="2834"/>
                  </a:cubicBezTo>
                  <a:cubicBezTo>
                    <a:pt x="423" y="2766"/>
                    <a:pt x="316" y="2895"/>
                    <a:pt x="400" y="2969"/>
                  </a:cubicBezTo>
                  <a:cubicBezTo>
                    <a:pt x="564" y="3109"/>
                    <a:pt x="727" y="3250"/>
                    <a:pt x="896" y="3391"/>
                  </a:cubicBezTo>
                  <a:cubicBezTo>
                    <a:pt x="975" y="3459"/>
                    <a:pt x="1054" y="3537"/>
                    <a:pt x="1138" y="3599"/>
                  </a:cubicBezTo>
                  <a:cubicBezTo>
                    <a:pt x="1155" y="3611"/>
                    <a:pt x="1178" y="3622"/>
                    <a:pt x="1200" y="3628"/>
                  </a:cubicBezTo>
                  <a:cubicBezTo>
                    <a:pt x="1285" y="3830"/>
                    <a:pt x="1363" y="4039"/>
                    <a:pt x="1386" y="4253"/>
                  </a:cubicBezTo>
                  <a:cubicBezTo>
                    <a:pt x="1425" y="4619"/>
                    <a:pt x="1296" y="4957"/>
                    <a:pt x="1121" y="5272"/>
                  </a:cubicBezTo>
                  <a:cubicBezTo>
                    <a:pt x="918" y="4951"/>
                    <a:pt x="710" y="4630"/>
                    <a:pt x="502" y="4309"/>
                  </a:cubicBezTo>
                  <a:cubicBezTo>
                    <a:pt x="440" y="4219"/>
                    <a:pt x="305" y="4315"/>
                    <a:pt x="361" y="4410"/>
                  </a:cubicBezTo>
                  <a:cubicBezTo>
                    <a:pt x="586" y="4748"/>
                    <a:pt x="806" y="5092"/>
                    <a:pt x="1025" y="5435"/>
                  </a:cubicBezTo>
                  <a:cubicBezTo>
                    <a:pt x="918" y="5616"/>
                    <a:pt x="806" y="5784"/>
                    <a:pt x="710" y="5953"/>
                  </a:cubicBezTo>
                  <a:cubicBezTo>
                    <a:pt x="620" y="6100"/>
                    <a:pt x="541" y="6263"/>
                    <a:pt x="479" y="6432"/>
                  </a:cubicBezTo>
                  <a:lnTo>
                    <a:pt x="215" y="5897"/>
                  </a:lnTo>
                  <a:cubicBezTo>
                    <a:pt x="164" y="5801"/>
                    <a:pt x="1" y="5858"/>
                    <a:pt x="51" y="5959"/>
                  </a:cubicBezTo>
                  <a:cubicBezTo>
                    <a:pt x="169" y="6196"/>
                    <a:pt x="293" y="6432"/>
                    <a:pt x="412" y="6674"/>
                  </a:cubicBezTo>
                  <a:cubicBezTo>
                    <a:pt x="333" y="7023"/>
                    <a:pt x="350" y="7384"/>
                    <a:pt x="581" y="7694"/>
                  </a:cubicBezTo>
                  <a:cubicBezTo>
                    <a:pt x="648" y="7778"/>
                    <a:pt x="783" y="7682"/>
                    <a:pt x="721" y="7592"/>
                  </a:cubicBezTo>
                  <a:cubicBezTo>
                    <a:pt x="530" y="7333"/>
                    <a:pt x="507" y="7040"/>
                    <a:pt x="569" y="6747"/>
                  </a:cubicBezTo>
                  <a:lnTo>
                    <a:pt x="1425" y="6241"/>
                  </a:lnTo>
                  <a:cubicBezTo>
                    <a:pt x="1521" y="6184"/>
                    <a:pt x="1420" y="6049"/>
                    <a:pt x="1330" y="6100"/>
                  </a:cubicBezTo>
                  <a:cubicBezTo>
                    <a:pt x="1099" y="6241"/>
                    <a:pt x="868" y="6376"/>
                    <a:pt x="637" y="6511"/>
                  </a:cubicBezTo>
                  <a:cubicBezTo>
                    <a:pt x="704" y="6308"/>
                    <a:pt x="811" y="6117"/>
                    <a:pt x="913" y="5942"/>
                  </a:cubicBezTo>
                  <a:cubicBezTo>
                    <a:pt x="1003" y="5796"/>
                    <a:pt x="1099" y="5649"/>
                    <a:pt x="1189" y="5497"/>
                  </a:cubicBezTo>
                  <a:cubicBezTo>
                    <a:pt x="1549" y="5221"/>
                    <a:pt x="1915" y="4945"/>
                    <a:pt x="2276" y="4669"/>
                  </a:cubicBezTo>
                  <a:cubicBezTo>
                    <a:pt x="2366" y="4602"/>
                    <a:pt x="2270" y="4467"/>
                    <a:pt x="2180" y="4529"/>
                  </a:cubicBezTo>
                  <a:cubicBezTo>
                    <a:pt x="1915" y="4731"/>
                    <a:pt x="1645" y="4934"/>
                    <a:pt x="1380" y="5137"/>
                  </a:cubicBezTo>
                  <a:cubicBezTo>
                    <a:pt x="1510" y="4861"/>
                    <a:pt x="1589" y="4568"/>
                    <a:pt x="1560" y="4253"/>
                  </a:cubicBezTo>
                  <a:cubicBezTo>
                    <a:pt x="1538" y="4027"/>
                    <a:pt x="1453" y="3808"/>
                    <a:pt x="1363" y="3594"/>
                  </a:cubicBezTo>
                  <a:cubicBezTo>
                    <a:pt x="1425" y="3543"/>
                    <a:pt x="1470" y="3464"/>
                    <a:pt x="1521" y="3402"/>
                  </a:cubicBezTo>
                  <a:cubicBezTo>
                    <a:pt x="1583" y="3312"/>
                    <a:pt x="1645" y="3222"/>
                    <a:pt x="1713" y="3132"/>
                  </a:cubicBezTo>
                  <a:cubicBezTo>
                    <a:pt x="1842" y="2952"/>
                    <a:pt x="1972" y="2772"/>
                    <a:pt x="2107" y="2586"/>
                  </a:cubicBezTo>
                  <a:cubicBezTo>
                    <a:pt x="2169" y="2501"/>
                    <a:pt x="2039" y="2389"/>
                    <a:pt x="1972" y="2479"/>
                  </a:cubicBezTo>
                  <a:cubicBezTo>
                    <a:pt x="1752" y="2783"/>
                    <a:pt x="1538" y="3087"/>
                    <a:pt x="1313" y="3391"/>
                  </a:cubicBezTo>
                  <a:cubicBezTo>
                    <a:pt x="1313" y="3397"/>
                    <a:pt x="1301" y="3414"/>
                    <a:pt x="1296" y="3425"/>
                  </a:cubicBezTo>
                  <a:cubicBezTo>
                    <a:pt x="1194" y="3183"/>
                    <a:pt x="1104" y="2935"/>
                    <a:pt x="1110" y="2665"/>
                  </a:cubicBezTo>
                  <a:cubicBezTo>
                    <a:pt x="1121" y="2349"/>
                    <a:pt x="1301" y="2090"/>
                    <a:pt x="1482" y="1837"/>
                  </a:cubicBezTo>
                  <a:cubicBezTo>
                    <a:pt x="1786" y="1702"/>
                    <a:pt x="2084" y="1566"/>
                    <a:pt x="2388" y="1437"/>
                  </a:cubicBezTo>
                  <a:cubicBezTo>
                    <a:pt x="2490" y="1392"/>
                    <a:pt x="2428" y="1229"/>
                    <a:pt x="2326" y="127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65" name="Google Shape;65;p15"/>
            <p:cNvSpPr/>
            <p:nvPr/>
          </p:nvSpPr>
          <p:spPr>
            <a:xfrm>
              <a:off x="612179" y="1214711"/>
              <a:ext cx="1096778" cy="1329681"/>
            </a:xfrm>
            <a:custGeom>
              <a:avLst/>
              <a:gdLst/>
              <a:ahLst/>
              <a:cxnLst/>
              <a:rect l="l" t="t" r="r" b="b"/>
              <a:pathLst>
                <a:path w="7902" h="9580" extrusionOk="0">
                  <a:moveTo>
                    <a:pt x="1132" y="3357"/>
                  </a:moveTo>
                  <a:cubicBezTo>
                    <a:pt x="1239" y="3880"/>
                    <a:pt x="924" y="4359"/>
                    <a:pt x="946" y="4877"/>
                  </a:cubicBezTo>
                  <a:cubicBezTo>
                    <a:pt x="974" y="5333"/>
                    <a:pt x="1301" y="5671"/>
                    <a:pt x="1690" y="5857"/>
                  </a:cubicBezTo>
                  <a:cubicBezTo>
                    <a:pt x="2168" y="6093"/>
                    <a:pt x="2720" y="6088"/>
                    <a:pt x="3233" y="6206"/>
                  </a:cubicBezTo>
                  <a:cubicBezTo>
                    <a:pt x="3700" y="6319"/>
                    <a:pt x="4128" y="6550"/>
                    <a:pt x="4314" y="7017"/>
                  </a:cubicBezTo>
                  <a:cubicBezTo>
                    <a:pt x="4404" y="7259"/>
                    <a:pt x="4438" y="7513"/>
                    <a:pt x="4500" y="7760"/>
                  </a:cubicBezTo>
                  <a:cubicBezTo>
                    <a:pt x="4550" y="7986"/>
                    <a:pt x="4629" y="8205"/>
                    <a:pt x="4736" y="8414"/>
                  </a:cubicBezTo>
                  <a:cubicBezTo>
                    <a:pt x="4950" y="8808"/>
                    <a:pt x="5266" y="9151"/>
                    <a:pt x="5666" y="9349"/>
                  </a:cubicBezTo>
                  <a:cubicBezTo>
                    <a:pt x="6065" y="9546"/>
                    <a:pt x="6544" y="9579"/>
                    <a:pt x="6961" y="9439"/>
                  </a:cubicBezTo>
                  <a:cubicBezTo>
                    <a:pt x="7361" y="9303"/>
                    <a:pt x="7682" y="8994"/>
                    <a:pt x="7811" y="8588"/>
                  </a:cubicBezTo>
                  <a:cubicBezTo>
                    <a:pt x="7901" y="8307"/>
                    <a:pt x="7901" y="7991"/>
                    <a:pt x="7794" y="7715"/>
                  </a:cubicBezTo>
                  <a:cubicBezTo>
                    <a:pt x="7637" y="6842"/>
                    <a:pt x="6595" y="6527"/>
                    <a:pt x="5958" y="6032"/>
                  </a:cubicBezTo>
                  <a:cubicBezTo>
                    <a:pt x="5767" y="5891"/>
                    <a:pt x="5592" y="5716"/>
                    <a:pt x="5485" y="5502"/>
                  </a:cubicBezTo>
                  <a:cubicBezTo>
                    <a:pt x="5356" y="5260"/>
                    <a:pt x="5322" y="4984"/>
                    <a:pt x="5322" y="4708"/>
                  </a:cubicBezTo>
                  <a:cubicBezTo>
                    <a:pt x="5328" y="4235"/>
                    <a:pt x="5423" y="3762"/>
                    <a:pt x="5339" y="3283"/>
                  </a:cubicBezTo>
                  <a:cubicBezTo>
                    <a:pt x="5260" y="2872"/>
                    <a:pt x="5040" y="2501"/>
                    <a:pt x="4629" y="2349"/>
                  </a:cubicBezTo>
                  <a:cubicBezTo>
                    <a:pt x="4398" y="2258"/>
                    <a:pt x="4145" y="2242"/>
                    <a:pt x="3903" y="2180"/>
                  </a:cubicBezTo>
                  <a:cubicBezTo>
                    <a:pt x="3666" y="2118"/>
                    <a:pt x="3458" y="2005"/>
                    <a:pt x="3272" y="1847"/>
                  </a:cubicBezTo>
                  <a:cubicBezTo>
                    <a:pt x="2568" y="1250"/>
                    <a:pt x="2191" y="102"/>
                    <a:pt x="1138" y="28"/>
                  </a:cubicBezTo>
                  <a:cubicBezTo>
                    <a:pt x="704" y="0"/>
                    <a:pt x="304" y="214"/>
                    <a:pt x="158" y="631"/>
                  </a:cubicBezTo>
                  <a:cubicBezTo>
                    <a:pt x="0" y="1081"/>
                    <a:pt x="147" y="1554"/>
                    <a:pt x="372" y="1949"/>
                  </a:cubicBezTo>
                  <a:cubicBezTo>
                    <a:pt x="637" y="2405"/>
                    <a:pt x="1020" y="2822"/>
                    <a:pt x="1132" y="335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66" name="Google Shape;66;p15"/>
            <p:cNvSpPr/>
            <p:nvPr/>
          </p:nvSpPr>
          <p:spPr>
            <a:xfrm>
              <a:off x="676997" y="1301459"/>
              <a:ext cx="949792" cy="1185886"/>
            </a:xfrm>
            <a:custGeom>
              <a:avLst/>
              <a:gdLst/>
              <a:ahLst/>
              <a:cxnLst/>
              <a:rect l="l" t="t" r="r" b="b"/>
              <a:pathLst>
                <a:path w="6843" h="8544" extrusionOk="0">
                  <a:moveTo>
                    <a:pt x="141" y="23"/>
                  </a:moveTo>
                  <a:cubicBezTo>
                    <a:pt x="828" y="152"/>
                    <a:pt x="1437" y="642"/>
                    <a:pt x="1696" y="1296"/>
                  </a:cubicBezTo>
                  <a:cubicBezTo>
                    <a:pt x="1718" y="1346"/>
                    <a:pt x="1735" y="1403"/>
                    <a:pt x="1752" y="1459"/>
                  </a:cubicBezTo>
                  <a:cubicBezTo>
                    <a:pt x="1791" y="1335"/>
                    <a:pt x="1825" y="1211"/>
                    <a:pt x="1865" y="1087"/>
                  </a:cubicBezTo>
                  <a:cubicBezTo>
                    <a:pt x="1882" y="1036"/>
                    <a:pt x="1944" y="1014"/>
                    <a:pt x="1989" y="1031"/>
                  </a:cubicBezTo>
                  <a:cubicBezTo>
                    <a:pt x="2045" y="1048"/>
                    <a:pt x="2067" y="1104"/>
                    <a:pt x="2051" y="1160"/>
                  </a:cubicBezTo>
                  <a:lnTo>
                    <a:pt x="1837" y="1870"/>
                  </a:lnTo>
                  <a:cubicBezTo>
                    <a:pt x="1859" y="2045"/>
                    <a:pt x="1870" y="2213"/>
                    <a:pt x="1882" y="2388"/>
                  </a:cubicBezTo>
                  <a:cubicBezTo>
                    <a:pt x="1910" y="2760"/>
                    <a:pt x="1944" y="3160"/>
                    <a:pt x="2191" y="3458"/>
                  </a:cubicBezTo>
                  <a:cubicBezTo>
                    <a:pt x="2349" y="3650"/>
                    <a:pt x="2569" y="3762"/>
                    <a:pt x="2794" y="3852"/>
                  </a:cubicBezTo>
                  <a:cubicBezTo>
                    <a:pt x="2805" y="3830"/>
                    <a:pt x="2805" y="3790"/>
                    <a:pt x="2811" y="3762"/>
                  </a:cubicBezTo>
                  <a:cubicBezTo>
                    <a:pt x="2811" y="3717"/>
                    <a:pt x="2816" y="3666"/>
                    <a:pt x="2816" y="3616"/>
                  </a:cubicBezTo>
                  <a:lnTo>
                    <a:pt x="2833" y="3289"/>
                  </a:lnTo>
                  <a:cubicBezTo>
                    <a:pt x="2845" y="3075"/>
                    <a:pt x="2861" y="2867"/>
                    <a:pt x="2873" y="2658"/>
                  </a:cubicBezTo>
                  <a:cubicBezTo>
                    <a:pt x="2878" y="2529"/>
                    <a:pt x="3075" y="2546"/>
                    <a:pt x="3070" y="2675"/>
                  </a:cubicBezTo>
                  <a:cubicBezTo>
                    <a:pt x="3053" y="2912"/>
                    <a:pt x="3042" y="3148"/>
                    <a:pt x="3030" y="3390"/>
                  </a:cubicBezTo>
                  <a:cubicBezTo>
                    <a:pt x="3019" y="3509"/>
                    <a:pt x="3013" y="3627"/>
                    <a:pt x="3008" y="3745"/>
                  </a:cubicBezTo>
                  <a:cubicBezTo>
                    <a:pt x="3002" y="3807"/>
                    <a:pt x="2997" y="3869"/>
                    <a:pt x="2974" y="3925"/>
                  </a:cubicBezTo>
                  <a:cubicBezTo>
                    <a:pt x="3008" y="3937"/>
                    <a:pt x="3042" y="3948"/>
                    <a:pt x="3075" y="3959"/>
                  </a:cubicBezTo>
                  <a:cubicBezTo>
                    <a:pt x="3402" y="4072"/>
                    <a:pt x="3746" y="4179"/>
                    <a:pt x="4022" y="4399"/>
                  </a:cubicBezTo>
                  <a:cubicBezTo>
                    <a:pt x="4230" y="4567"/>
                    <a:pt x="4388" y="4770"/>
                    <a:pt x="4511" y="4990"/>
                  </a:cubicBezTo>
                  <a:cubicBezTo>
                    <a:pt x="4523" y="4939"/>
                    <a:pt x="4528" y="4883"/>
                    <a:pt x="4540" y="4832"/>
                  </a:cubicBezTo>
                  <a:cubicBezTo>
                    <a:pt x="4562" y="4725"/>
                    <a:pt x="4579" y="4624"/>
                    <a:pt x="4602" y="4522"/>
                  </a:cubicBezTo>
                  <a:lnTo>
                    <a:pt x="4725" y="3892"/>
                  </a:lnTo>
                  <a:cubicBezTo>
                    <a:pt x="4737" y="3841"/>
                    <a:pt x="4776" y="3802"/>
                    <a:pt x="4832" y="3807"/>
                  </a:cubicBezTo>
                  <a:cubicBezTo>
                    <a:pt x="4883" y="3807"/>
                    <a:pt x="4934" y="3858"/>
                    <a:pt x="4923" y="3914"/>
                  </a:cubicBezTo>
                  <a:lnTo>
                    <a:pt x="4782" y="4607"/>
                  </a:lnTo>
                  <a:cubicBezTo>
                    <a:pt x="4759" y="4731"/>
                    <a:pt x="4737" y="4849"/>
                    <a:pt x="4714" y="4973"/>
                  </a:cubicBezTo>
                  <a:cubicBezTo>
                    <a:pt x="4692" y="5063"/>
                    <a:pt x="4680" y="5164"/>
                    <a:pt x="4635" y="5243"/>
                  </a:cubicBezTo>
                  <a:cubicBezTo>
                    <a:pt x="4793" y="5632"/>
                    <a:pt x="4883" y="6054"/>
                    <a:pt x="4979" y="6448"/>
                  </a:cubicBezTo>
                  <a:cubicBezTo>
                    <a:pt x="5080" y="6871"/>
                    <a:pt x="5199" y="7310"/>
                    <a:pt x="5452" y="7659"/>
                  </a:cubicBezTo>
                  <a:cubicBezTo>
                    <a:pt x="5553" y="7287"/>
                    <a:pt x="5649" y="6910"/>
                    <a:pt x="5750" y="6533"/>
                  </a:cubicBezTo>
                  <a:cubicBezTo>
                    <a:pt x="5779" y="6409"/>
                    <a:pt x="5964" y="6482"/>
                    <a:pt x="5936" y="6600"/>
                  </a:cubicBezTo>
                  <a:cubicBezTo>
                    <a:pt x="5824" y="7017"/>
                    <a:pt x="5717" y="7434"/>
                    <a:pt x="5610" y="7845"/>
                  </a:cubicBezTo>
                  <a:cubicBezTo>
                    <a:pt x="5886" y="8138"/>
                    <a:pt x="6274" y="8329"/>
                    <a:pt x="6685" y="8250"/>
                  </a:cubicBezTo>
                  <a:cubicBezTo>
                    <a:pt x="6809" y="8222"/>
                    <a:pt x="6843" y="8419"/>
                    <a:pt x="6719" y="8442"/>
                  </a:cubicBezTo>
                  <a:cubicBezTo>
                    <a:pt x="6223" y="8543"/>
                    <a:pt x="5790" y="8318"/>
                    <a:pt x="5469" y="7975"/>
                  </a:cubicBezTo>
                  <a:cubicBezTo>
                    <a:pt x="5469" y="7975"/>
                    <a:pt x="5463" y="7975"/>
                    <a:pt x="5463" y="7975"/>
                  </a:cubicBezTo>
                  <a:lnTo>
                    <a:pt x="4343" y="7699"/>
                  </a:lnTo>
                  <a:cubicBezTo>
                    <a:pt x="4292" y="7687"/>
                    <a:pt x="4269" y="7620"/>
                    <a:pt x="4286" y="7575"/>
                  </a:cubicBezTo>
                  <a:cubicBezTo>
                    <a:pt x="4303" y="7518"/>
                    <a:pt x="4359" y="7501"/>
                    <a:pt x="4410" y="7518"/>
                  </a:cubicBezTo>
                  <a:lnTo>
                    <a:pt x="5266" y="7727"/>
                  </a:lnTo>
                  <a:cubicBezTo>
                    <a:pt x="5165" y="7580"/>
                    <a:pt x="5080" y="7417"/>
                    <a:pt x="5013" y="7259"/>
                  </a:cubicBezTo>
                  <a:cubicBezTo>
                    <a:pt x="4776" y="6657"/>
                    <a:pt x="4720" y="5975"/>
                    <a:pt x="4478" y="5373"/>
                  </a:cubicBezTo>
                  <a:cubicBezTo>
                    <a:pt x="4354" y="5412"/>
                    <a:pt x="4207" y="5384"/>
                    <a:pt x="4083" y="5373"/>
                  </a:cubicBezTo>
                  <a:cubicBezTo>
                    <a:pt x="3841" y="5356"/>
                    <a:pt x="3605" y="5339"/>
                    <a:pt x="3368" y="5322"/>
                  </a:cubicBezTo>
                  <a:cubicBezTo>
                    <a:pt x="3239" y="5311"/>
                    <a:pt x="3256" y="5114"/>
                    <a:pt x="3385" y="5125"/>
                  </a:cubicBezTo>
                  <a:lnTo>
                    <a:pt x="4005" y="5170"/>
                  </a:lnTo>
                  <a:cubicBezTo>
                    <a:pt x="4100" y="5176"/>
                    <a:pt x="4202" y="5187"/>
                    <a:pt x="4303" y="5193"/>
                  </a:cubicBezTo>
                  <a:cubicBezTo>
                    <a:pt x="4337" y="5193"/>
                    <a:pt x="4365" y="5193"/>
                    <a:pt x="4393" y="5187"/>
                  </a:cubicBezTo>
                  <a:cubicBezTo>
                    <a:pt x="4348" y="5097"/>
                    <a:pt x="4292" y="5001"/>
                    <a:pt x="4230" y="4911"/>
                  </a:cubicBezTo>
                  <a:cubicBezTo>
                    <a:pt x="4016" y="4601"/>
                    <a:pt x="3717" y="4410"/>
                    <a:pt x="3368" y="4275"/>
                  </a:cubicBezTo>
                  <a:cubicBezTo>
                    <a:pt x="3177" y="4201"/>
                    <a:pt x="2985" y="4139"/>
                    <a:pt x="2794" y="4066"/>
                  </a:cubicBezTo>
                  <a:cubicBezTo>
                    <a:pt x="2743" y="4078"/>
                    <a:pt x="2692" y="4078"/>
                    <a:pt x="2642" y="4078"/>
                  </a:cubicBezTo>
                  <a:cubicBezTo>
                    <a:pt x="2524" y="4072"/>
                    <a:pt x="2400" y="4072"/>
                    <a:pt x="2281" y="4072"/>
                  </a:cubicBezTo>
                  <a:lnTo>
                    <a:pt x="1549" y="4061"/>
                  </a:lnTo>
                  <a:cubicBezTo>
                    <a:pt x="1425" y="4061"/>
                    <a:pt x="1442" y="3864"/>
                    <a:pt x="1572" y="3864"/>
                  </a:cubicBezTo>
                  <a:cubicBezTo>
                    <a:pt x="1786" y="3864"/>
                    <a:pt x="2000" y="3869"/>
                    <a:pt x="2214" y="3875"/>
                  </a:cubicBezTo>
                  <a:cubicBezTo>
                    <a:pt x="2270" y="3875"/>
                    <a:pt x="2326" y="3875"/>
                    <a:pt x="2383" y="3875"/>
                  </a:cubicBezTo>
                  <a:cubicBezTo>
                    <a:pt x="2096" y="3700"/>
                    <a:pt x="1893" y="3436"/>
                    <a:pt x="1791" y="3109"/>
                  </a:cubicBezTo>
                  <a:cubicBezTo>
                    <a:pt x="1679" y="2737"/>
                    <a:pt x="1690" y="2343"/>
                    <a:pt x="1651" y="1960"/>
                  </a:cubicBezTo>
                  <a:cubicBezTo>
                    <a:pt x="1651" y="1954"/>
                    <a:pt x="1651" y="1949"/>
                    <a:pt x="1651" y="1943"/>
                  </a:cubicBezTo>
                  <a:cubicBezTo>
                    <a:pt x="1397" y="1831"/>
                    <a:pt x="1149" y="1712"/>
                    <a:pt x="896" y="1600"/>
                  </a:cubicBezTo>
                  <a:cubicBezTo>
                    <a:pt x="851" y="1577"/>
                    <a:pt x="817" y="1526"/>
                    <a:pt x="840" y="1470"/>
                  </a:cubicBezTo>
                  <a:cubicBezTo>
                    <a:pt x="857" y="1425"/>
                    <a:pt x="919" y="1391"/>
                    <a:pt x="964" y="1414"/>
                  </a:cubicBezTo>
                  <a:cubicBezTo>
                    <a:pt x="1178" y="1510"/>
                    <a:pt x="1397" y="1611"/>
                    <a:pt x="1611" y="1712"/>
                  </a:cubicBezTo>
                  <a:cubicBezTo>
                    <a:pt x="1544" y="1386"/>
                    <a:pt x="1409" y="1093"/>
                    <a:pt x="1183" y="834"/>
                  </a:cubicBezTo>
                  <a:cubicBezTo>
                    <a:pt x="907" y="518"/>
                    <a:pt x="530" y="299"/>
                    <a:pt x="125" y="220"/>
                  </a:cubicBezTo>
                  <a:cubicBezTo>
                    <a:pt x="1" y="197"/>
                    <a:pt x="18" y="0"/>
                    <a:pt x="141" y="2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67" name="Google Shape;67;p15"/>
            <p:cNvSpPr/>
            <p:nvPr/>
          </p:nvSpPr>
          <p:spPr>
            <a:xfrm>
              <a:off x="1213165" y="1098955"/>
              <a:ext cx="706757" cy="1370348"/>
            </a:xfrm>
            <a:custGeom>
              <a:avLst/>
              <a:gdLst/>
              <a:ahLst/>
              <a:cxnLst/>
              <a:rect l="l" t="t" r="r" b="b"/>
              <a:pathLst>
                <a:path w="5092" h="9873" extrusionOk="0">
                  <a:moveTo>
                    <a:pt x="739" y="4405"/>
                  </a:moveTo>
                  <a:cubicBezTo>
                    <a:pt x="817" y="4641"/>
                    <a:pt x="817" y="4878"/>
                    <a:pt x="767" y="5114"/>
                  </a:cubicBezTo>
                  <a:cubicBezTo>
                    <a:pt x="677" y="5537"/>
                    <a:pt x="468" y="5948"/>
                    <a:pt x="496" y="6392"/>
                  </a:cubicBezTo>
                  <a:cubicBezTo>
                    <a:pt x="525" y="6764"/>
                    <a:pt x="761" y="7046"/>
                    <a:pt x="1060" y="7248"/>
                  </a:cubicBezTo>
                  <a:cubicBezTo>
                    <a:pt x="1347" y="7446"/>
                    <a:pt x="1679" y="7581"/>
                    <a:pt x="1944" y="7817"/>
                  </a:cubicBezTo>
                  <a:cubicBezTo>
                    <a:pt x="2096" y="7952"/>
                    <a:pt x="2203" y="8116"/>
                    <a:pt x="2248" y="8313"/>
                  </a:cubicBezTo>
                  <a:cubicBezTo>
                    <a:pt x="2310" y="8549"/>
                    <a:pt x="2310" y="8797"/>
                    <a:pt x="2377" y="9028"/>
                  </a:cubicBezTo>
                  <a:cubicBezTo>
                    <a:pt x="2496" y="9428"/>
                    <a:pt x="2828" y="9732"/>
                    <a:pt x="3239" y="9811"/>
                  </a:cubicBezTo>
                  <a:cubicBezTo>
                    <a:pt x="3571" y="9873"/>
                    <a:pt x="3920" y="9755"/>
                    <a:pt x="4168" y="9529"/>
                  </a:cubicBezTo>
                  <a:cubicBezTo>
                    <a:pt x="4450" y="9366"/>
                    <a:pt x="4692" y="9129"/>
                    <a:pt x="4838" y="8837"/>
                  </a:cubicBezTo>
                  <a:cubicBezTo>
                    <a:pt x="5047" y="8437"/>
                    <a:pt x="5092" y="7952"/>
                    <a:pt x="4951" y="7524"/>
                  </a:cubicBezTo>
                  <a:cubicBezTo>
                    <a:pt x="4810" y="7080"/>
                    <a:pt x="4439" y="6702"/>
                    <a:pt x="4416" y="6218"/>
                  </a:cubicBezTo>
                  <a:cubicBezTo>
                    <a:pt x="4399" y="5790"/>
                    <a:pt x="4641" y="5390"/>
                    <a:pt x="4776" y="4996"/>
                  </a:cubicBezTo>
                  <a:cubicBezTo>
                    <a:pt x="4912" y="4624"/>
                    <a:pt x="4945" y="4236"/>
                    <a:pt x="4714" y="3892"/>
                  </a:cubicBezTo>
                  <a:cubicBezTo>
                    <a:pt x="4506" y="3571"/>
                    <a:pt x="4163" y="3374"/>
                    <a:pt x="3926" y="3081"/>
                  </a:cubicBezTo>
                  <a:cubicBezTo>
                    <a:pt x="3791" y="2923"/>
                    <a:pt x="3706" y="2743"/>
                    <a:pt x="3690" y="2541"/>
                  </a:cubicBezTo>
                  <a:cubicBezTo>
                    <a:pt x="3673" y="2298"/>
                    <a:pt x="3735" y="2056"/>
                    <a:pt x="3785" y="1825"/>
                  </a:cubicBezTo>
                  <a:cubicBezTo>
                    <a:pt x="3881" y="1392"/>
                    <a:pt x="3943" y="952"/>
                    <a:pt x="3684" y="564"/>
                  </a:cubicBezTo>
                  <a:cubicBezTo>
                    <a:pt x="3470" y="226"/>
                    <a:pt x="3081" y="1"/>
                    <a:pt x="2676" y="12"/>
                  </a:cubicBezTo>
                  <a:cubicBezTo>
                    <a:pt x="2282" y="23"/>
                    <a:pt x="1893" y="249"/>
                    <a:pt x="1685" y="586"/>
                  </a:cubicBezTo>
                  <a:cubicBezTo>
                    <a:pt x="1561" y="789"/>
                    <a:pt x="1527" y="1014"/>
                    <a:pt x="1471" y="1240"/>
                  </a:cubicBezTo>
                  <a:cubicBezTo>
                    <a:pt x="1420" y="1448"/>
                    <a:pt x="1330" y="1623"/>
                    <a:pt x="1161" y="1763"/>
                  </a:cubicBezTo>
                  <a:cubicBezTo>
                    <a:pt x="879" y="2006"/>
                    <a:pt x="491" y="2135"/>
                    <a:pt x="277" y="2456"/>
                  </a:cubicBezTo>
                  <a:cubicBezTo>
                    <a:pt x="1" y="2867"/>
                    <a:pt x="187" y="3368"/>
                    <a:pt x="406" y="3763"/>
                  </a:cubicBezTo>
                  <a:cubicBezTo>
                    <a:pt x="525" y="3971"/>
                    <a:pt x="660" y="4179"/>
                    <a:pt x="739" y="44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68" name="Google Shape;68;p15"/>
            <p:cNvSpPr/>
            <p:nvPr/>
          </p:nvSpPr>
          <p:spPr>
            <a:xfrm>
              <a:off x="1399984" y="1173211"/>
              <a:ext cx="398765" cy="1248484"/>
            </a:xfrm>
            <a:custGeom>
              <a:avLst/>
              <a:gdLst/>
              <a:ahLst/>
              <a:cxnLst/>
              <a:rect l="l" t="t" r="r" b="b"/>
              <a:pathLst>
                <a:path w="2873" h="8995" extrusionOk="0">
                  <a:moveTo>
                    <a:pt x="187" y="1476"/>
                  </a:moveTo>
                  <a:lnTo>
                    <a:pt x="941" y="1808"/>
                  </a:lnTo>
                  <a:cubicBezTo>
                    <a:pt x="891" y="1730"/>
                    <a:pt x="846" y="1651"/>
                    <a:pt x="806" y="1566"/>
                  </a:cubicBezTo>
                  <a:cubicBezTo>
                    <a:pt x="671" y="1273"/>
                    <a:pt x="637" y="952"/>
                    <a:pt x="761" y="654"/>
                  </a:cubicBezTo>
                  <a:cubicBezTo>
                    <a:pt x="879" y="355"/>
                    <a:pt x="1121" y="113"/>
                    <a:pt x="1426" y="12"/>
                  </a:cubicBezTo>
                  <a:cubicBezTo>
                    <a:pt x="1437" y="6"/>
                    <a:pt x="1448" y="6"/>
                    <a:pt x="1454" y="6"/>
                  </a:cubicBezTo>
                  <a:cubicBezTo>
                    <a:pt x="1465" y="6"/>
                    <a:pt x="1476" y="1"/>
                    <a:pt x="1488" y="1"/>
                  </a:cubicBezTo>
                  <a:cubicBezTo>
                    <a:pt x="1561" y="1"/>
                    <a:pt x="1583" y="68"/>
                    <a:pt x="1566" y="125"/>
                  </a:cubicBezTo>
                  <a:cubicBezTo>
                    <a:pt x="1561" y="153"/>
                    <a:pt x="1544" y="175"/>
                    <a:pt x="1510" y="192"/>
                  </a:cubicBezTo>
                  <a:cubicBezTo>
                    <a:pt x="1510" y="192"/>
                    <a:pt x="1510" y="192"/>
                    <a:pt x="1510" y="192"/>
                  </a:cubicBezTo>
                  <a:cubicBezTo>
                    <a:pt x="1510" y="192"/>
                    <a:pt x="1510" y="192"/>
                    <a:pt x="1510" y="192"/>
                  </a:cubicBezTo>
                  <a:cubicBezTo>
                    <a:pt x="1223" y="288"/>
                    <a:pt x="1003" y="513"/>
                    <a:pt x="919" y="806"/>
                  </a:cubicBezTo>
                  <a:cubicBezTo>
                    <a:pt x="829" y="1093"/>
                    <a:pt x="913" y="1375"/>
                    <a:pt x="1060" y="1628"/>
                  </a:cubicBezTo>
                  <a:cubicBezTo>
                    <a:pt x="1110" y="1713"/>
                    <a:pt x="1161" y="1792"/>
                    <a:pt x="1217" y="1870"/>
                  </a:cubicBezTo>
                  <a:cubicBezTo>
                    <a:pt x="1313" y="1673"/>
                    <a:pt x="1409" y="1476"/>
                    <a:pt x="1504" y="1279"/>
                  </a:cubicBezTo>
                  <a:cubicBezTo>
                    <a:pt x="1561" y="1166"/>
                    <a:pt x="1747" y="1234"/>
                    <a:pt x="1690" y="1352"/>
                  </a:cubicBezTo>
                  <a:lnTo>
                    <a:pt x="1347" y="2056"/>
                  </a:lnTo>
                  <a:cubicBezTo>
                    <a:pt x="1566" y="2372"/>
                    <a:pt x="1780" y="2693"/>
                    <a:pt x="1792" y="3104"/>
                  </a:cubicBezTo>
                  <a:cubicBezTo>
                    <a:pt x="1792" y="3363"/>
                    <a:pt x="1718" y="3605"/>
                    <a:pt x="1628" y="3847"/>
                  </a:cubicBezTo>
                  <a:cubicBezTo>
                    <a:pt x="1679" y="3802"/>
                    <a:pt x="1730" y="3757"/>
                    <a:pt x="1786" y="3712"/>
                  </a:cubicBezTo>
                  <a:cubicBezTo>
                    <a:pt x="1949" y="3565"/>
                    <a:pt x="2118" y="3425"/>
                    <a:pt x="2287" y="3278"/>
                  </a:cubicBezTo>
                  <a:cubicBezTo>
                    <a:pt x="2383" y="3194"/>
                    <a:pt x="2512" y="3346"/>
                    <a:pt x="2417" y="3430"/>
                  </a:cubicBezTo>
                  <a:cubicBezTo>
                    <a:pt x="2225" y="3594"/>
                    <a:pt x="2034" y="3757"/>
                    <a:pt x="1842" y="3920"/>
                  </a:cubicBezTo>
                  <a:cubicBezTo>
                    <a:pt x="1752" y="3999"/>
                    <a:pt x="1662" y="4089"/>
                    <a:pt x="1561" y="4157"/>
                  </a:cubicBezTo>
                  <a:cubicBezTo>
                    <a:pt x="1538" y="4179"/>
                    <a:pt x="1510" y="4191"/>
                    <a:pt x="1488" y="4196"/>
                  </a:cubicBezTo>
                  <a:cubicBezTo>
                    <a:pt x="1392" y="4433"/>
                    <a:pt x="1302" y="4669"/>
                    <a:pt x="1274" y="4917"/>
                  </a:cubicBezTo>
                  <a:cubicBezTo>
                    <a:pt x="1228" y="5339"/>
                    <a:pt x="1375" y="5728"/>
                    <a:pt x="1578" y="6094"/>
                  </a:cubicBezTo>
                  <a:cubicBezTo>
                    <a:pt x="1820" y="5722"/>
                    <a:pt x="2056" y="5351"/>
                    <a:pt x="2298" y="4979"/>
                  </a:cubicBezTo>
                  <a:cubicBezTo>
                    <a:pt x="2366" y="4872"/>
                    <a:pt x="2529" y="4990"/>
                    <a:pt x="2456" y="5097"/>
                  </a:cubicBezTo>
                  <a:cubicBezTo>
                    <a:pt x="2203" y="5491"/>
                    <a:pt x="1944" y="5891"/>
                    <a:pt x="1690" y="6285"/>
                  </a:cubicBezTo>
                  <a:cubicBezTo>
                    <a:pt x="1814" y="6488"/>
                    <a:pt x="1944" y="6685"/>
                    <a:pt x="2056" y="6877"/>
                  </a:cubicBezTo>
                  <a:cubicBezTo>
                    <a:pt x="2158" y="7051"/>
                    <a:pt x="2248" y="7243"/>
                    <a:pt x="2321" y="7440"/>
                  </a:cubicBezTo>
                  <a:cubicBezTo>
                    <a:pt x="2422" y="7232"/>
                    <a:pt x="2529" y="7023"/>
                    <a:pt x="2631" y="6820"/>
                  </a:cubicBezTo>
                  <a:cubicBezTo>
                    <a:pt x="2687" y="6708"/>
                    <a:pt x="2873" y="6775"/>
                    <a:pt x="2817" y="6888"/>
                  </a:cubicBezTo>
                  <a:lnTo>
                    <a:pt x="2400" y="7716"/>
                  </a:lnTo>
                  <a:cubicBezTo>
                    <a:pt x="2496" y="8116"/>
                    <a:pt x="2467" y="8532"/>
                    <a:pt x="2208" y="8893"/>
                  </a:cubicBezTo>
                  <a:cubicBezTo>
                    <a:pt x="2130" y="8994"/>
                    <a:pt x="1966" y="8882"/>
                    <a:pt x="2045" y="8775"/>
                  </a:cubicBezTo>
                  <a:cubicBezTo>
                    <a:pt x="2265" y="8476"/>
                    <a:pt x="2293" y="8138"/>
                    <a:pt x="2220" y="7800"/>
                  </a:cubicBezTo>
                  <a:cubicBezTo>
                    <a:pt x="1887" y="7603"/>
                    <a:pt x="1561" y="7412"/>
                    <a:pt x="1228" y="7215"/>
                  </a:cubicBezTo>
                  <a:cubicBezTo>
                    <a:pt x="1116" y="7153"/>
                    <a:pt x="1234" y="6989"/>
                    <a:pt x="1341" y="7051"/>
                  </a:cubicBezTo>
                  <a:cubicBezTo>
                    <a:pt x="1611" y="7209"/>
                    <a:pt x="1876" y="7367"/>
                    <a:pt x="2141" y="7524"/>
                  </a:cubicBezTo>
                  <a:cubicBezTo>
                    <a:pt x="2056" y="7294"/>
                    <a:pt x="1944" y="7068"/>
                    <a:pt x="1820" y="6871"/>
                  </a:cubicBezTo>
                  <a:cubicBezTo>
                    <a:pt x="1718" y="6702"/>
                    <a:pt x="1606" y="6528"/>
                    <a:pt x="1504" y="6353"/>
                  </a:cubicBezTo>
                  <a:cubicBezTo>
                    <a:pt x="1082" y="6038"/>
                    <a:pt x="665" y="5717"/>
                    <a:pt x="243" y="5401"/>
                  </a:cubicBezTo>
                  <a:cubicBezTo>
                    <a:pt x="142" y="5323"/>
                    <a:pt x="254" y="5159"/>
                    <a:pt x="356" y="5238"/>
                  </a:cubicBezTo>
                  <a:cubicBezTo>
                    <a:pt x="665" y="5469"/>
                    <a:pt x="975" y="5705"/>
                    <a:pt x="1279" y="5936"/>
                  </a:cubicBezTo>
                  <a:cubicBezTo>
                    <a:pt x="1133" y="5615"/>
                    <a:pt x="1037" y="5283"/>
                    <a:pt x="1076" y="4917"/>
                  </a:cubicBezTo>
                  <a:cubicBezTo>
                    <a:pt x="1099" y="4652"/>
                    <a:pt x="1195" y="4405"/>
                    <a:pt x="1302" y="4157"/>
                  </a:cubicBezTo>
                  <a:cubicBezTo>
                    <a:pt x="1228" y="4100"/>
                    <a:pt x="1172" y="4005"/>
                    <a:pt x="1121" y="3932"/>
                  </a:cubicBezTo>
                  <a:cubicBezTo>
                    <a:pt x="1048" y="3830"/>
                    <a:pt x="969" y="3729"/>
                    <a:pt x="896" y="3622"/>
                  </a:cubicBezTo>
                  <a:lnTo>
                    <a:pt x="446" y="2991"/>
                  </a:lnTo>
                  <a:cubicBezTo>
                    <a:pt x="367" y="2890"/>
                    <a:pt x="519" y="2760"/>
                    <a:pt x="592" y="2867"/>
                  </a:cubicBezTo>
                  <a:cubicBezTo>
                    <a:pt x="851" y="3216"/>
                    <a:pt x="1099" y="3571"/>
                    <a:pt x="1358" y="3920"/>
                  </a:cubicBezTo>
                  <a:cubicBezTo>
                    <a:pt x="1364" y="3932"/>
                    <a:pt x="1369" y="3943"/>
                    <a:pt x="1381" y="3960"/>
                  </a:cubicBezTo>
                  <a:cubicBezTo>
                    <a:pt x="1499" y="3678"/>
                    <a:pt x="1600" y="3391"/>
                    <a:pt x="1595" y="3087"/>
                  </a:cubicBezTo>
                  <a:cubicBezTo>
                    <a:pt x="1583" y="2715"/>
                    <a:pt x="1375" y="2417"/>
                    <a:pt x="1161" y="2124"/>
                  </a:cubicBezTo>
                  <a:lnTo>
                    <a:pt x="119" y="1662"/>
                  </a:lnTo>
                  <a:cubicBezTo>
                    <a:pt x="1" y="1606"/>
                    <a:pt x="68" y="1420"/>
                    <a:pt x="187" y="147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69" name="Google Shape;69;p15"/>
            <p:cNvSpPr/>
            <p:nvPr/>
          </p:nvSpPr>
          <p:spPr>
            <a:xfrm>
              <a:off x="469913" y="1954080"/>
              <a:ext cx="1267916" cy="830287"/>
            </a:xfrm>
            <a:custGeom>
              <a:avLst/>
              <a:gdLst/>
              <a:ahLst/>
              <a:cxnLst/>
              <a:rect l="l" t="t" r="r" b="b"/>
              <a:pathLst>
                <a:path w="9135" h="5982" extrusionOk="0">
                  <a:moveTo>
                    <a:pt x="2912" y="4551"/>
                  </a:moveTo>
                  <a:cubicBezTo>
                    <a:pt x="3154" y="4602"/>
                    <a:pt x="3351" y="4731"/>
                    <a:pt x="3526" y="4900"/>
                  </a:cubicBezTo>
                  <a:cubicBezTo>
                    <a:pt x="3841" y="5199"/>
                    <a:pt x="4077" y="5598"/>
                    <a:pt x="4472" y="5807"/>
                  </a:cubicBezTo>
                  <a:cubicBezTo>
                    <a:pt x="4798" y="5981"/>
                    <a:pt x="5164" y="5931"/>
                    <a:pt x="5491" y="5784"/>
                  </a:cubicBezTo>
                  <a:cubicBezTo>
                    <a:pt x="5812" y="5643"/>
                    <a:pt x="6105" y="5435"/>
                    <a:pt x="6448" y="5334"/>
                  </a:cubicBezTo>
                  <a:cubicBezTo>
                    <a:pt x="6640" y="5283"/>
                    <a:pt x="6837" y="5277"/>
                    <a:pt x="7028" y="5339"/>
                  </a:cubicBezTo>
                  <a:cubicBezTo>
                    <a:pt x="7259" y="5412"/>
                    <a:pt x="7468" y="5548"/>
                    <a:pt x="7704" y="5610"/>
                  </a:cubicBezTo>
                  <a:cubicBezTo>
                    <a:pt x="8098" y="5722"/>
                    <a:pt x="8538" y="5604"/>
                    <a:pt x="8819" y="5300"/>
                  </a:cubicBezTo>
                  <a:cubicBezTo>
                    <a:pt x="9050" y="5046"/>
                    <a:pt x="9135" y="4692"/>
                    <a:pt x="9073" y="4359"/>
                  </a:cubicBezTo>
                  <a:cubicBezTo>
                    <a:pt x="9090" y="4033"/>
                    <a:pt x="9011" y="3706"/>
                    <a:pt x="8847" y="3419"/>
                  </a:cubicBezTo>
                  <a:cubicBezTo>
                    <a:pt x="8617" y="3030"/>
                    <a:pt x="8228" y="2743"/>
                    <a:pt x="7789" y="2631"/>
                  </a:cubicBezTo>
                  <a:cubicBezTo>
                    <a:pt x="7338" y="2512"/>
                    <a:pt x="6826" y="2631"/>
                    <a:pt x="6403" y="2394"/>
                  </a:cubicBezTo>
                  <a:cubicBezTo>
                    <a:pt x="6026" y="2180"/>
                    <a:pt x="5818" y="1763"/>
                    <a:pt x="5559" y="1437"/>
                  </a:cubicBezTo>
                  <a:cubicBezTo>
                    <a:pt x="5311" y="1127"/>
                    <a:pt x="5001" y="890"/>
                    <a:pt x="4584" y="902"/>
                  </a:cubicBezTo>
                  <a:cubicBezTo>
                    <a:pt x="4207" y="913"/>
                    <a:pt x="3858" y="1093"/>
                    <a:pt x="3481" y="1144"/>
                  </a:cubicBezTo>
                  <a:cubicBezTo>
                    <a:pt x="3278" y="1172"/>
                    <a:pt x="3081" y="1149"/>
                    <a:pt x="2901" y="1054"/>
                  </a:cubicBezTo>
                  <a:cubicBezTo>
                    <a:pt x="2687" y="947"/>
                    <a:pt x="2512" y="761"/>
                    <a:pt x="2343" y="598"/>
                  </a:cubicBezTo>
                  <a:cubicBezTo>
                    <a:pt x="2028" y="288"/>
                    <a:pt x="1690" y="1"/>
                    <a:pt x="1217" y="12"/>
                  </a:cubicBezTo>
                  <a:cubicBezTo>
                    <a:pt x="817" y="17"/>
                    <a:pt x="423" y="220"/>
                    <a:pt x="214" y="575"/>
                  </a:cubicBezTo>
                  <a:cubicBezTo>
                    <a:pt x="17" y="919"/>
                    <a:pt x="0" y="1363"/>
                    <a:pt x="175" y="1718"/>
                  </a:cubicBezTo>
                  <a:cubicBezTo>
                    <a:pt x="282" y="1932"/>
                    <a:pt x="456" y="2079"/>
                    <a:pt x="620" y="2248"/>
                  </a:cubicBezTo>
                  <a:cubicBezTo>
                    <a:pt x="766" y="2400"/>
                    <a:pt x="868" y="2569"/>
                    <a:pt x="896" y="2783"/>
                  </a:cubicBezTo>
                  <a:cubicBezTo>
                    <a:pt x="952" y="3154"/>
                    <a:pt x="856" y="3554"/>
                    <a:pt x="1014" y="3903"/>
                  </a:cubicBezTo>
                  <a:cubicBezTo>
                    <a:pt x="1217" y="4354"/>
                    <a:pt x="1746" y="4466"/>
                    <a:pt x="2191" y="4489"/>
                  </a:cubicBezTo>
                  <a:cubicBezTo>
                    <a:pt x="2433" y="4495"/>
                    <a:pt x="2675" y="4495"/>
                    <a:pt x="2912" y="455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70" name="Google Shape;70;p15"/>
            <p:cNvSpPr/>
            <p:nvPr/>
          </p:nvSpPr>
          <p:spPr>
            <a:xfrm>
              <a:off x="559714" y="2045546"/>
              <a:ext cx="1118708" cy="605851"/>
            </a:xfrm>
            <a:custGeom>
              <a:avLst/>
              <a:gdLst/>
              <a:ahLst/>
              <a:cxnLst/>
              <a:rect l="l" t="t" r="r" b="b"/>
              <a:pathLst>
                <a:path w="8060" h="4365" extrusionOk="0">
                  <a:moveTo>
                    <a:pt x="654" y="1943"/>
                  </a:moveTo>
                  <a:lnTo>
                    <a:pt x="1341" y="1482"/>
                  </a:lnTo>
                  <a:cubicBezTo>
                    <a:pt x="1245" y="1482"/>
                    <a:pt x="1155" y="1482"/>
                    <a:pt x="1060" y="1470"/>
                  </a:cubicBezTo>
                  <a:cubicBezTo>
                    <a:pt x="744" y="1431"/>
                    <a:pt x="457" y="1284"/>
                    <a:pt x="266" y="1020"/>
                  </a:cubicBezTo>
                  <a:cubicBezTo>
                    <a:pt x="80" y="766"/>
                    <a:pt x="1" y="428"/>
                    <a:pt x="74" y="119"/>
                  </a:cubicBezTo>
                  <a:cubicBezTo>
                    <a:pt x="74" y="107"/>
                    <a:pt x="80" y="102"/>
                    <a:pt x="85" y="91"/>
                  </a:cubicBezTo>
                  <a:cubicBezTo>
                    <a:pt x="91" y="79"/>
                    <a:pt x="91" y="74"/>
                    <a:pt x="97" y="62"/>
                  </a:cubicBezTo>
                  <a:cubicBezTo>
                    <a:pt x="136" y="0"/>
                    <a:pt x="209" y="17"/>
                    <a:pt x="243" y="62"/>
                  </a:cubicBezTo>
                  <a:cubicBezTo>
                    <a:pt x="266" y="79"/>
                    <a:pt x="277" y="102"/>
                    <a:pt x="271" y="141"/>
                  </a:cubicBezTo>
                  <a:cubicBezTo>
                    <a:pt x="271" y="141"/>
                    <a:pt x="271" y="141"/>
                    <a:pt x="271" y="141"/>
                  </a:cubicBezTo>
                  <a:lnTo>
                    <a:pt x="271" y="141"/>
                  </a:lnTo>
                  <a:cubicBezTo>
                    <a:pt x="204" y="434"/>
                    <a:pt x="277" y="744"/>
                    <a:pt x="474" y="969"/>
                  </a:cubicBezTo>
                  <a:cubicBezTo>
                    <a:pt x="671" y="1200"/>
                    <a:pt x="958" y="1273"/>
                    <a:pt x="1251" y="1284"/>
                  </a:cubicBezTo>
                  <a:cubicBezTo>
                    <a:pt x="1347" y="1290"/>
                    <a:pt x="1443" y="1284"/>
                    <a:pt x="1538" y="1284"/>
                  </a:cubicBezTo>
                  <a:cubicBezTo>
                    <a:pt x="1426" y="1099"/>
                    <a:pt x="1307" y="907"/>
                    <a:pt x="1195" y="721"/>
                  </a:cubicBezTo>
                  <a:cubicBezTo>
                    <a:pt x="1127" y="614"/>
                    <a:pt x="1279" y="496"/>
                    <a:pt x="1347" y="603"/>
                  </a:cubicBezTo>
                  <a:lnTo>
                    <a:pt x="1764" y="1273"/>
                  </a:lnTo>
                  <a:cubicBezTo>
                    <a:pt x="2152" y="1251"/>
                    <a:pt x="2535" y="1239"/>
                    <a:pt x="2884" y="1448"/>
                  </a:cubicBezTo>
                  <a:cubicBezTo>
                    <a:pt x="3109" y="1583"/>
                    <a:pt x="3278" y="1774"/>
                    <a:pt x="3430" y="1977"/>
                  </a:cubicBezTo>
                  <a:cubicBezTo>
                    <a:pt x="3419" y="1910"/>
                    <a:pt x="3408" y="1842"/>
                    <a:pt x="3402" y="1780"/>
                  </a:cubicBezTo>
                  <a:cubicBezTo>
                    <a:pt x="3369" y="1560"/>
                    <a:pt x="3335" y="1341"/>
                    <a:pt x="3301" y="1121"/>
                  </a:cubicBezTo>
                  <a:cubicBezTo>
                    <a:pt x="3284" y="992"/>
                    <a:pt x="3476" y="969"/>
                    <a:pt x="3498" y="1093"/>
                  </a:cubicBezTo>
                  <a:cubicBezTo>
                    <a:pt x="3532" y="1341"/>
                    <a:pt x="3571" y="1589"/>
                    <a:pt x="3611" y="1836"/>
                  </a:cubicBezTo>
                  <a:cubicBezTo>
                    <a:pt x="3628" y="1960"/>
                    <a:pt x="3656" y="2079"/>
                    <a:pt x="3661" y="2202"/>
                  </a:cubicBezTo>
                  <a:cubicBezTo>
                    <a:pt x="3667" y="2231"/>
                    <a:pt x="3661" y="2259"/>
                    <a:pt x="3656" y="2287"/>
                  </a:cubicBezTo>
                  <a:cubicBezTo>
                    <a:pt x="3802" y="2495"/>
                    <a:pt x="3954" y="2692"/>
                    <a:pt x="4151" y="2850"/>
                  </a:cubicBezTo>
                  <a:cubicBezTo>
                    <a:pt x="4484" y="3115"/>
                    <a:pt x="4895" y="3194"/>
                    <a:pt x="5311" y="3216"/>
                  </a:cubicBezTo>
                  <a:cubicBezTo>
                    <a:pt x="5126" y="2816"/>
                    <a:pt x="4934" y="2416"/>
                    <a:pt x="4748" y="2017"/>
                  </a:cubicBezTo>
                  <a:cubicBezTo>
                    <a:pt x="4692" y="1904"/>
                    <a:pt x="4878" y="1825"/>
                    <a:pt x="4928" y="1943"/>
                  </a:cubicBezTo>
                  <a:cubicBezTo>
                    <a:pt x="5131" y="2366"/>
                    <a:pt x="5334" y="2794"/>
                    <a:pt x="5531" y="3222"/>
                  </a:cubicBezTo>
                  <a:cubicBezTo>
                    <a:pt x="5768" y="3227"/>
                    <a:pt x="6004" y="3222"/>
                    <a:pt x="6229" y="3227"/>
                  </a:cubicBezTo>
                  <a:cubicBezTo>
                    <a:pt x="6432" y="3233"/>
                    <a:pt x="6640" y="3256"/>
                    <a:pt x="6843" y="3301"/>
                  </a:cubicBezTo>
                  <a:lnTo>
                    <a:pt x="6483" y="2709"/>
                  </a:lnTo>
                  <a:cubicBezTo>
                    <a:pt x="6415" y="2602"/>
                    <a:pt x="6573" y="2478"/>
                    <a:pt x="6640" y="2585"/>
                  </a:cubicBezTo>
                  <a:cubicBezTo>
                    <a:pt x="6798" y="2850"/>
                    <a:pt x="6961" y="3115"/>
                    <a:pt x="7119" y="3379"/>
                  </a:cubicBezTo>
                  <a:cubicBezTo>
                    <a:pt x="7513" y="3515"/>
                    <a:pt x="7851" y="3757"/>
                    <a:pt x="8015" y="4168"/>
                  </a:cubicBezTo>
                  <a:cubicBezTo>
                    <a:pt x="8060" y="4286"/>
                    <a:pt x="7879" y="4365"/>
                    <a:pt x="7834" y="4247"/>
                  </a:cubicBezTo>
                  <a:cubicBezTo>
                    <a:pt x="7694" y="3898"/>
                    <a:pt x="7423" y="3695"/>
                    <a:pt x="7097" y="3577"/>
                  </a:cubicBezTo>
                  <a:cubicBezTo>
                    <a:pt x="6759" y="3751"/>
                    <a:pt x="6415" y="3931"/>
                    <a:pt x="6077" y="4106"/>
                  </a:cubicBezTo>
                  <a:cubicBezTo>
                    <a:pt x="5965" y="4168"/>
                    <a:pt x="5886" y="3982"/>
                    <a:pt x="5998" y="3926"/>
                  </a:cubicBezTo>
                  <a:cubicBezTo>
                    <a:pt x="6274" y="3785"/>
                    <a:pt x="6550" y="3638"/>
                    <a:pt x="6821" y="3498"/>
                  </a:cubicBezTo>
                  <a:cubicBezTo>
                    <a:pt x="6579" y="3441"/>
                    <a:pt x="6331" y="3424"/>
                    <a:pt x="6100" y="3419"/>
                  </a:cubicBezTo>
                  <a:cubicBezTo>
                    <a:pt x="5897" y="3419"/>
                    <a:pt x="5694" y="3419"/>
                    <a:pt x="5492" y="3413"/>
                  </a:cubicBezTo>
                  <a:cubicBezTo>
                    <a:pt x="4996" y="3605"/>
                    <a:pt x="4506" y="3791"/>
                    <a:pt x="4016" y="3976"/>
                  </a:cubicBezTo>
                  <a:cubicBezTo>
                    <a:pt x="3898" y="4021"/>
                    <a:pt x="3819" y="3841"/>
                    <a:pt x="3937" y="3796"/>
                  </a:cubicBezTo>
                  <a:cubicBezTo>
                    <a:pt x="4298" y="3661"/>
                    <a:pt x="4658" y="3520"/>
                    <a:pt x="5019" y="3385"/>
                  </a:cubicBezTo>
                  <a:cubicBezTo>
                    <a:pt x="4669" y="3340"/>
                    <a:pt x="4337" y="3244"/>
                    <a:pt x="4050" y="3019"/>
                  </a:cubicBezTo>
                  <a:cubicBezTo>
                    <a:pt x="3836" y="2856"/>
                    <a:pt x="3678" y="2642"/>
                    <a:pt x="3521" y="2422"/>
                  </a:cubicBezTo>
                  <a:cubicBezTo>
                    <a:pt x="3430" y="2456"/>
                    <a:pt x="3329" y="2450"/>
                    <a:pt x="3233" y="2456"/>
                  </a:cubicBezTo>
                  <a:lnTo>
                    <a:pt x="2856" y="2484"/>
                  </a:lnTo>
                  <a:cubicBezTo>
                    <a:pt x="2597" y="2501"/>
                    <a:pt x="2338" y="2518"/>
                    <a:pt x="2079" y="2535"/>
                  </a:cubicBezTo>
                  <a:cubicBezTo>
                    <a:pt x="1955" y="2540"/>
                    <a:pt x="1927" y="2343"/>
                    <a:pt x="2051" y="2338"/>
                  </a:cubicBezTo>
                  <a:cubicBezTo>
                    <a:pt x="2484" y="2309"/>
                    <a:pt x="2918" y="2281"/>
                    <a:pt x="3352" y="2253"/>
                  </a:cubicBezTo>
                  <a:cubicBezTo>
                    <a:pt x="3363" y="2253"/>
                    <a:pt x="3380" y="2253"/>
                    <a:pt x="3397" y="2253"/>
                  </a:cubicBezTo>
                  <a:cubicBezTo>
                    <a:pt x="3222" y="2000"/>
                    <a:pt x="3031" y="1763"/>
                    <a:pt x="2766" y="1605"/>
                  </a:cubicBezTo>
                  <a:cubicBezTo>
                    <a:pt x="2451" y="1420"/>
                    <a:pt x="2085" y="1437"/>
                    <a:pt x="1724" y="1459"/>
                  </a:cubicBezTo>
                  <a:cubicBezTo>
                    <a:pt x="1409" y="1673"/>
                    <a:pt x="1093" y="1887"/>
                    <a:pt x="778" y="2101"/>
                  </a:cubicBezTo>
                  <a:cubicBezTo>
                    <a:pt x="671" y="2174"/>
                    <a:pt x="553" y="2017"/>
                    <a:pt x="654" y="194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71" name="Google Shape;71;p15"/>
            <p:cNvSpPr/>
            <p:nvPr/>
          </p:nvSpPr>
          <p:spPr>
            <a:xfrm>
              <a:off x="1246892" y="1958799"/>
              <a:ext cx="2947644" cy="2107363"/>
            </a:xfrm>
            <a:custGeom>
              <a:avLst/>
              <a:gdLst/>
              <a:ahLst/>
              <a:cxnLst/>
              <a:rect l="l" t="t" r="r" b="b"/>
              <a:pathLst>
                <a:path w="21237" h="15183" extrusionOk="0">
                  <a:moveTo>
                    <a:pt x="21237" y="15183"/>
                  </a:moveTo>
                  <a:lnTo>
                    <a:pt x="0" y="15183"/>
                  </a:lnTo>
                  <a:lnTo>
                    <a:pt x="0" y="0"/>
                  </a:lnTo>
                  <a:lnTo>
                    <a:pt x="212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72" name="Google Shape;72;p15"/>
            <p:cNvSpPr/>
            <p:nvPr/>
          </p:nvSpPr>
          <p:spPr>
            <a:xfrm>
              <a:off x="1320315" y="1959631"/>
              <a:ext cx="2874219" cy="2106530"/>
            </a:xfrm>
            <a:custGeom>
              <a:avLst/>
              <a:gdLst/>
              <a:ahLst/>
              <a:cxnLst/>
              <a:rect l="l" t="t" r="r" b="b"/>
              <a:pathLst>
                <a:path w="20708" h="15177" extrusionOk="0">
                  <a:moveTo>
                    <a:pt x="20708" y="15177"/>
                  </a:moveTo>
                  <a:lnTo>
                    <a:pt x="0" y="15177"/>
                  </a:lnTo>
                  <a:lnTo>
                    <a:pt x="0" y="0"/>
                  </a:lnTo>
                  <a:lnTo>
                    <a:pt x="207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73" name="Google Shape;73;p15"/>
            <p:cNvSpPr/>
            <p:nvPr/>
          </p:nvSpPr>
          <p:spPr>
            <a:xfrm>
              <a:off x="1370282" y="2072889"/>
              <a:ext cx="2774286" cy="1931646"/>
            </a:xfrm>
            <a:custGeom>
              <a:avLst/>
              <a:gdLst/>
              <a:ahLst/>
              <a:cxnLst/>
              <a:rect l="l" t="t" r="r" b="b"/>
              <a:pathLst>
                <a:path w="19988" h="13917" extrusionOk="0">
                  <a:moveTo>
                    <a:pt x="19987" y="13916"/>
                  </a:moveTo>
                  <a:lnTo>
                    <a:pt x="1" y="13916"/>
                  </a:lnTo>
                  <a:lnTo>
                    <a:pt x="1" y="1"/>
                  </a:lnTo>
                  <a:lnTo>
                    <a:pt x="1998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74" name="Google Shape;74;p15"/>
            <p:cNvSpPr/>
            <p:nvPr/>
          </p:nvSpPr>
          <p:spPr>
            <a:xfrm>
              <a:off x="2112840" y="4066005"/>
              <a:ext cx="1727613" cy="515355"/>
            </a:xfrm>
            <a:custGeom>
              <a:avLst/>
              <a:gdLst/>
              <a:ahLst/>
              <a:cxnLst/>
              <a:rect l="l" t="t" r="r" b="b"/>
              <a:pathLst>
                <a:path w="12447" h="3713" extrusionOk="0">
                  <a:moveTo>
                    <a:pt x="1043" y="1"/>
                  </a:moveTo>
                  <a:cubicBezTo>
                    <a:pt x="1043" y="1"/>
                    <a:pt x="1" y="575"/>
                    <a:pt x="1" y="3712"/>
                  </a:cubicBezTo>
                  <a:lnTo>
                    <a:pt x="12446" y="3712"/>
                  </a:lnTo>
                  <a:lnTo>
                    <a:pt x="12446" y="2800"/>
                  </a:lnTo>
                  <a:lnTo>
                    <a:pt x="5666" y="2800"/>
                  </a:lnTo>
                  <a:cubicBezTo>
                    <a:pt x="5666" y="2800"/>
                    <a:pt x="5469" y="1448"/>
                    <a:pt x="64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75" name="Google Shape;75;p15"/>
            <p:cNvSpPr/>
            <p:nvPr/>
          </p:nvSpPr>
          <p:spPr>
            <a:xfrm>
              <a:off x="2128524" y="4066005"/>
              <a:ext cx="885667" cy="287866"/>
            </a:xfrm>
            <a:custGeom>
              <a:avLst/>
              <a:gdLst/>
              <a:ahLst/>
              <a:cxnLst/>
              <a:rect l="l" t="t" r="r" b="b"/>
              <a:pathLst>
                <a:path w="6381" h="2074" extrusionOk="0">
                  <a:moveTo>
                    <a:pt x="6381" y="1"/>
                  </a:moveTo>
                  <a:lnTo>
                    <a:pt x="0" y="2073"/>
                  </a:lnTo>
                  <a:cubicBezTo>
                    <a:pt x="0" y="2073"/>
                    <a:pt x="192" y="536"/>
                    <a:pt x="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76" name="Google Shape;76;p15"/>
            <p:cNvSpPr/>
            <p:nvPr/>
          </p:nvSpPr>
          <p:spPr>
            <a:xfrm>
              <a:off x="2115199" y="4454496"/>
              <a:ext cx="1725254" cy="36087"/>
            </a:xfrm>
            <a:custGeom>
              <a:avLst/>
              <a:gdLst/>
              <a:ahLst/>
              <a:cxnLst/>
              <a:rect l="l" t="t" r="r" b="b"/>
              <a:pathLst>
                <a:path w="12430" h="260" extrusionOk="0">
                  <a:moveTo>
                    <a:pt x="1" y="260"/>
                  </a:moveTo>
                  <a:lnTo>
                    <a:pt x="12429" y="260"/>
                  </a:lnTo>
                  <a:lnTo>
                    <a:pt x="12429" y="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77" name="Google Shape;77;p15"/>
            <p:cNvSpPr/>
            <p:nvPr/>
          </p:nvSpPr>
          <p:spPr>
            <a:xfrm>
              <a:off x="2664692" y="1979063"/>
              <a:ext cx="78282" cy="77588"/>
            </a:xfrm>
            <a:custGeom>
              <a:avLst/>
              <a:gdLst/>
              <a:ahLst/>
              <a:cxnLst/>
              <a:rect l="l" t="t" r="r" b="b"/>
              <a:pathLst>
                <a:path w="564" h="559" extrusionOk="0">
                  <a:moveTo>
                    <a:pt x="564" y="282"/>
                  </a:moveTo>
                  <a:cubicBezTo>
                    <a:pt x="564" y="434"/>
                    <a:pt x="440" y="558"/>
                    <a:pt x="282" y="558"/>
                  </a:cubicBezTo>
                  <a:cubicBezTo>
                    <a:pt x="130" y="558"/>
                    <a:pt x="1" y="434"/>
                    <a:pt x="1" y="282"/>
                  </a:cubicBezTo>
                  <a:cubicBezTo>
                    <a:pt x="1" y="125"/>
                    <a:pt x="130" y="1"/>
                    <a:pt x="282" y="1"/>
                  </a:cubicBezTo>
                  <a:cubicBezTo>
                    <a:pt x="440" y="1"/>
                    <a:pt x="564" y="125"/>
                    <a:pt x="564" y="282"/>
                  </a:cubicBezTo>
                  <a:close/>
                </a:path>
              </a:pathLst>
            </a:custGeom>
            <a:solidFill>
              <a:srgbClr val="8E8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78" name="Google Shape;78;p15"/>
            <p:cNvSpPr/>
            <p:nvPr/>
          </p:nvSpPr>
          <p:spPr>
            <a:xfrm>
              <a:off x="1481319" y="2258182"/>
              <a:ext cx="583227" cy="518270"/>
            </a:xfrm>
            <a:custGeom>
              <a:avLst/>
              <a:gdLst/>
              <a:ahLst/>
              <a:cxnLst/>
              <a:rect l="l" t="t" r="r" b="b"/>
              <a:pathLst>
                <a:path w="4202" h="3734" extrusionOk="0">
                  <a:moveTo>
                    <a:pt x="4202" y="0"/>
                  </a:moveTo>
                  <a:lnTo>
                    <a:pt x="4202" y="3734"/>
                  </a:lnTo>
                  <a:lnTo>
                    <a:pt x="0" y="3734"/>
                  </a:lnTo>
                  <a:lnTo>
                    <a:pt x="0" y="648"/>
                  </a:lnTo>
                  <a:lnTo>
                    <a:pt x="1639" y="648"/>
                  </a:lnTo>
                  <a:lnTo>
                    <a:pt x="1791" y="0"/>
                  </a:lnTo>
                  <a:close/>
                </a:path>
              </a:pathLst>
            </a:custGeom>
            <a:solidFill>
              <a:srgbClr val="DFA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79" name="Google Shape;79;p15"/>
            <p:cNvSpPr/>
            <p:nvPr/>
          </p:nvSpPr>
          <p:spPr>
            <a:xfrm>
              <a:off x="1481319" y="2347984"/>
              <a:ext cx="645825" cy="428468"/>
            </a:xfrm>
            <a:custGeom>
              <a:avLst/>
              <a:gdLst/>
              <a:ahLst/>
              <a:cxnLst/>
              <a:rect l="l" t="t" r="r" b="b"/>
              <a:pathLst>
                <a:path w="4653" h="3087" extrusionOk="0">
                  <a:moveTo>
                    <a:pt x="4202" y="3087"/>
                  </a:moveTo>
                  <a:lnTo>
                    <a:pt x="0" y="3087"/>
                  </a:lnTo>
                  <a:lnTo>
                    <a:pt x="451" y="1"/>
                  </a:lnTo>
                  <a:lnTo>
                    <a:pt x="465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80" name="Google Shape;80;p15"/>
            <p:cNvSpPr/>
            <p:nvPr/>
          </p:nvSpPr>
          <p:spPr>
            <a:xfrm>
              <a:off x="1481319" y="2831134"/>
              <a:ext cx="583227" cy="518270"/>
            </a:xfrm>
            <a:custGeom>
              <a:avLst/>
              <a:gdLst/>
              <a:ahLst/>
              <a:cxnLst/>
              <a:rect l="l" t="t" r="r" b="b"/>
              <a:pathLst>
                <a:path w="4202" h="3734" extrusionOk="0">
                  <a:moveTo>
                    <a:pt x="4202" y="0"/>
                  </a:moveTo>
                  <a:lnTo>
                    <a:pt x="4202" y="3734"/>
                  </a:lnTo>
                  <a:lnTo>
                    <a:pt x="0" y="3734"/>
                  </a:lnTo>
                  <a:lnTo>
                    <a:pt x="0" y="648"/>
                  </a:lnTo>
                  <a:lnTo>
                    <a:pt x="1639" y="648"/>
                  </a:lnTo>
                  <a:lnTo>
                    <a:pt x="1791" y="0"/>
                  </a:lnTo>
                  <a:close/>
                </a:path>
              </a:pathLst>
            </a:custGeom>
            <a:solidFill>
              <a:srgbClr val="DFA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81" name="Google Shape;81;p15"/>
            <p:cNvSpPr/>
            <p:nvPr/>
          </p:nvSpPr>
          <p:spPr>
            <a:xfrm>
              <a:off x="1481319" y="2920935"/>
              <a:ext cx="645825" cy="428468"/>
            </a:xfrm>
            <a:custGeom>
              <a:avLst/>
              <a:gdLst/>
              <a:ahLst/>
              <a:cxnLst/>
              <a:rect l="l" t="t" r="r" b="b"/>
              <a:pathLst>
                <a:path w="4653" h="3087" extrusionOk="0">
                  <a:moveTo>
                    <a:pt x="4202" y="3087"/>
                  </a:moveTo>
                  <a:lnTo>
                    <a:pt x="0" y="3087"/>
                  </a:lnTo>
                  <a:lnTo>
                    <a:pt x="451" y="1"/>
                  </a:lnTo>
                  <a:lnTo>
                    <a:pt x="465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82" name="Google Shape;82;p15"/>
            <p:cNvSpPr/>
            <p:nvPr/>
          </p:nvSpPr>
          <p:spPr>
            <a:xfrm>
              <a:off x="1500056" y="3424350"/>
              <a:ext cx="583227" cy="518409"/>
            </a:xfrm>
            <a:custGeom>
              <a:avLst/>
              <a:gdLst/>
              <a:ahLst/>
              <a:cxnLst/>
              <a:rect l="l" t="t" r="r" b="b"/>
              <a:pathLst>
                <a:path w="4202" h="3735" extrusionOk="0">
                  <a:moveTo>
                    <a:pt x="4202" y="1"/>
                  </a:moveTo>
                  <a:lnTo>
                    <a:pt x="4202" y="3734"/>
                  </a:lnTo>
                  <a:lnTo>
                    <a:pt x="1" y="3734"/>
                  </a:lnTo>
                  <a:lnTo>
                    <a:pt x="1" y="648"/>
                  </a:lnTo>
                  <a:lnTo>
                    <a:pt x="1634" y="648"/>
                  </a:lnTo>
                  <a:lnTo>
                    <a:pt x="1791" y="1"/>
                  </a:lnTo>
                  <a:close/>
                </a:path>
              </a:pathLst>
            </a:custGeom>
            <a:solidFill>
              <a:srgbClr val="DFA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83" name="Google Shape;83;p15"/>
            <p:cNvSpPr/>
            <p:nvPr/>
          </p:nvSpPr>
          <p:spPr>
            <a:xfrm>
              <a:off x="1500056" y="3514290"/>
              <a:ext cx="645825" cy="428468"/>
            </a:xfrm>
            <a:custGeom>
              <a:avLst/>
              <a:gdLst/>
              <a:ahLst/>
              <a:cxnLst/>
              <a:rect l="l" t="t" r="r" b="b"/>
              <a:pathLst>
                <a:path w="4653" h="3087" extrusionOk="0">
                  <a:moveTo>
                    <a:pt x="4202" y="3086"/>
                  </a:moveTo>
                  <a:lnTo>
                    <a:pt x="1" y="3086"/>
                  </a:lnTo>
                  <a:lnTo>
                    <a:pt x="451" y="0"/>
                  </a:lnTo>
                  <a:lnTo>
                    <a:pt x="465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84" name="Google Shape;84;p15"/>
            <p:cNvSpPr/>
            <p:nvPr/>
          </p:nvSpPr>
          <p:spPr>
            <a:xfrm>
              <a:off x="2382520" y="3358699"/>
              <a:ext cx="356571" cy="530068"/>
            </a:xfrm>
            <a:custGeom>
              <a:avLst/>
              <a:gdLst/>
              <a:ahLst/>
              <a:cxnLst/>
              <a:rect l="l" t="t" r="r" b="b"/>
              <a:pathLst>
                <a:path w="2569" h="3819" extrusionOk="0">
                  <a:moveTo>
                    <a:pt x="2569" y="3819"/>
                  </a:moveTo>
                  <a:lnTo>
                    <a:pt x="1" y="3819"/>
                  </a:lnTo>
                  <a:lnTo>
                    <a:pt x="1" y="0"/>
                  </a:lnTo>
                  <a:lnTo>
                    <a:pt x="25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85" name="Google Shape;85;p15"/>
            <p:cNvSpPr/>
            <p:nvPr/>
          </p:nvSpPr>
          <p:spPr>
            <a:xfrm>
              <a:off x="2414582"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86" name="Google Shape;86;p15"/>
            <p:cNvSpPr/>
            <p:nvPr/>
          </p:nvSpPr>
          <p:spPr>
            <a:xfrm>
              <a:off x="2456082" y="3295408"/>
              <a:ext cx="357265" cy="530901"/>
            </a:xfrm>
            <a:custGeom>
              <a:avLst/>
              <a:gdLst/>
              <a:ahLst/>
              <a:cxnLst/>
              <a:rect l="l" t="t" r="r" b="b"/>
              <a:pathLst>
                <a:path w="2574" h="3825" extrusionOk="0">
                  <a:moveTo>
                    <a:pt x="2574" y="3824"/>
                  </a:moveTo>
                  <a:lnTo>
                    <a:pt x="0" y="3824"/>
                  </a:lnTo>
                  <a:lnTo>
                    <a:pt x="0" y="0"/>
                  </a:lnTo>
                  <a:lnTo>
                    <a:pt x="25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87" name="Google Shape;87;p15"/>
            <p:cNvSpPr/>
            <p:nvPr/>
          </p:nvSpPr>
          <p:spPr>
            <a:xfrm>
              <a:off x="2494251" y="3385209"/>
              <a:ext cx="285507" cy="25955"/>
            </a:xfrm>
            <a:custGeom>
              <a:avLst/>
              <a:gdLst/>
              <a:ahLst/>
              <a:cxnLst/>
              <a:rect l="l" t="t" r="r" b="b"/>
              <a:pathLst>
                <a:path w="2057" h="187" extrusionOk="0">
                  <a:moveTo>
                    <a:pt x="1921" y="1"/>
                  </a:moveTo>
                  <a:lnTo>
                    <a:pt x="119" y="1"/>
                  </a:lnTo>
                  <a:cubicBezTo>
                    <a:pt x="1" y="1"/>
                    <a:pt x="18" y="187"/>
                    <a:pt x="136" y="187"/>
                  </a:cubicBezTo>
                  <a:lnTo>
                    <a:pt x="1938" y="187"/>
                  </a:lnTo>
                  <a:cubicBezTo>
                    <a:pt x="2056" y="187"/>
                    <a:pt x="2040"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88" name="Google Shape;88;p15"/>
            <p:cNvSpPr/>
            <p:nvPr/>
          </p:nvSpPr>
          <p:spPr>
            <a:xfrm>
              <a:off x="2494251" y="3454885"/>
              <a:ext cx="285507" cy="25816"/>
            </a:xfrm>
            <a:custGeom>
              <a:avLst/>
              <a:gdLst/>
              <a:ahLst/>
              <a:cxnLst/>
              <a:rect l="l" t="t" r="r" b="b"/>
              <a:pathLst>
                <a:path w="2057" h="186" extrusionOk="0">
                  <a:moveTo>
                    <a:pt x="1921" y="0"/>
                  </a:moveTo>
                  <a:lnTo>
                    <a:pt x="119" y="0"/>
                  </a:lnTo>
                  <a:cubicBezTo>
                    <a:pt x="1" y="0"/>
                    <a:pt x="18" y="186"/>
                    <a:pt x="136" y="186"/>
                  </a:cubicBezTo>
                  <a:lnTo>
                    <a:pt x="1938" y="186"/>
                  </a:lnTo>
                  <a:cubicBezTo>
                    <a:pt x="2056" y="186"/>
                    <a:pt x="2040"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89" name="Google Shape;89;p15"/>
            <p:cNvSpPr/>
            <p:nvPr/>
          </p:nvSpPr>
          <p:spPr>
            <a:xfrm>
              <a:off x="2494251" y="3523589"/>
              <a:ext cx="285507" cy="25955"/>
            </a:xfrm>
            <a:custGeom>
              <a:avLst/>
              <a:gdLst/>
              <a:ahLst/>
              <a:cxnLst/>
              <a:rect l="l" t="t" r="r" b="b"/>
              <a:pathLst>
                <a:path w="2057" h="187" extrusionOk="0">
                  <a:moveTo>
                    <a:pt x="1921" y="1"/>
                  </a:moveTo>
                  <a:lnTo>
                    <a:pt x="119" y="1"/>
                  </a:lnTo>
                  <a:cubicBezTo>
                    <a:pt x="1" y="1"/>
                    <a:pt x="18" y="187"/>
                    <a:pt x="136" y="187"/>
                  </a:cubicBezTo>
                  <a:lnTo>
                    <a:pt x="1938" y="187"/>
                  </a:lnTo>
                  <a:cubicBezTo>
                    <a:pt x="2056" y="187"/>
                    <a:pt x="2040"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90" name="Google Shape;90;p15"/>
            <p:cNvSpPr/>
            <p:nvPr/>
          </p:nvSpPr>
          <p:spPr>
            <a:xfrm>
              <a:off x="2494251" y="3593126"/>
              <a:ext cx="285507" cy="25955"/>
            </a:xfrm>
            <a:custGeom>
              <a:avLst/>
              <a:gdLst/>
              <a:ahLst/>
              <a:cxnLst/>
              <a:rect l="l" t="t" r="r" b="b"/>
              <a:pathLst>
                <a:path w="2057" h="187" extrusionOk="0">
                  <a:moveTo>
                    <a:pt x="1921" y="1"/>
                  </a:moveTo>
                  <a:lnTo>
                    <a:pt x="119" y="1"/>
                  </a:lnTo>
                  <a:cubicBezTo>
                    <a:pt x="1" y="1"/>
                    <a:pt x="18" y="187"/>
                    <a:pt x="136" y="187"/>
                  </a:cubicBezTo>
                  <a:lnTo>
                    <a:pt x="1938" y="187"/>
                  </a:lnTo>
                  <a:cubicBezTo>
                    <a:pt x="2056" y="187"/>
                    <a:pt x="2040"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91" name="Google Shape;91;p15"/>
            <p:cNvSpPr/>
            <p:nvPr/>
          </p:nvSpPr>
          <p:spPr>
            <a:xfrm>
              <a:off x="2495916" y="3652531"/>
              <a:ext cx="286201" cy="25955"/>
            </a:xfrm>
            <a:custGeom>
              <a:avLst/>
              <a:gdLst/>
              <a:ahLst/>
              <a:cxnLst/>
              <a:rect l="l" t="t" r="r" b="b"/>
              <a:pathLst>
                <a:path w="2062" h="187" extrusionOk="0">
                  <a:moveTo>
                    <a:pt x="1921" y="1"/>
                  </a:moveTo>
                  <a:lnTo>
                    <a:pt x="124" y="1"/>
                  </a:lnTo>
                  <a:cubicBezTo>
                    <a:pt x="0" y="1"/>
                    <a:pt x="17" y="187"/>
                    <a:pt x="135" y="187"/>
                  </a:cubicBezTo>
                  <a:lnTo>
                    <a:pt x="1937" y="187"/>
                  </a:lnTo>
                  <a:cubicBezTo>
                    <a:pt x="2061" y="187"/>
                    <a:pt x="2044"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92" name="Google Shape;92;p15"/>
            <p:cNvSpPr/>
            <p:nvPr/>
          </p:nvSpPr>
          <p:spPr>
            <a:xfrm>
              <a:off x="2505215" y="3722207"/>
              <a:ext cx="286201" cy="25816"/>
            </a:xfrm>
            <a:custGeom>
              <a:avLst/>
              <a:gdLst/>
              <a:ahLst/>
              <a:cxnLst/>
              <a:rect l="l" t="t" r="r" b="b"/>
              <a:pathLst>
                <a:path w="2062" h="186" extrusionOk="0">
                  <a:moveTo>
                    <a:pt x="1921" y="0"/>
                  </a:moveTo>
                  <a:lnTo>
                    <a:pt x="125" y="0"/>
                  </a:lnTo>
                  <a:cubicBezTo>
                    <a:pt x="1" y="0"/>
                    <a:pt x="18" y="186"/>
                    <a:pt x="142" y="186"/>
                  </a:cubicBezTo>
                  <a:lnTo>
                    <a:pt x="1938" y="186"/>
                  </a:lnTo>
                  <a:cubicBezTo>
                    <a:pt x="2062" y="186"/>
                    <a:pt x="2045"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grpSp>
          <p:nvGrpSpPr>
            <p:cNvPr id="93" name="Google Shape;93;p15"/>
            <p:cNvGrpSpPr/>
            <p:nvPr/>
          </p:nvGrpSpPr>
          <p:grpSpPr>
            <a:xfrm>
              <a:off x="2935899" y="3295408"/>
              <a:ext cx="430827" cy="593359"/>
              <a:chOff x="2935899" y="3295408"/>
              <a:chExt cx="430827" cy="593359"/>
            </a:xfrm>
          </p:grpSpPr>
          <p:sp>
            <p:nvSpPr>
              <p:cNvPr id="94" name="Google Shape;94;p15"/>
              <p:cNvSpPr/>
              <p:nvPr/>
            </p:nvSpPr>
            <p:spPr>
              <a:xfrm>
                <a:off x="2935899" y="3358699"/>
                <a:ext cx="357404" cy="530068"/>
              </a:xfrm>
              <a:custGeom>
                <a:avLst/>
                <a:gdLst/>
                <a:ahLst/>
                <a:cxnLst/>
                <a:rect l="l" t="t" r="r" b="b"/>
                <a:pathLst>
                  <a:path w="2575" h="3819" extrusionOk="0">
                    <a:moveTo>
                      <a:pt x="2574" y="3819"/>
                    </a:moveTo>
                    <a:lnTo>
                      <a:pt x="1" y="3819"/>
                    </a:lnTo>
                    <a:lnTo>
                      <a:pt x="1" y="0"/>
                    </a:lnTo>
                    <a:lnTo>
                      <a:pt x="25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95" name="Google Shape;95;p15"/>
              <p:cNvSpPr/>
              <p:nvPr/>
            </p:nvSpPr>
            <p:spPr>
              <a:xfrm>
                <a:off x="2967961"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96" name="Google Shape;96;p15"/>
              <p:cNvSpPr/>
              <p:nvPr/>
            </p:nvSpPr>
            <p:spPr>
              <a:xfrm>
                <a:off x="3010155" y="3295408"/>
                <a:ext cx="356571" cy="530901"/>
              </a:xfrm>
              <a:custGeom>
                <a:avLst/>
                <a:gdLst/>
                <a:ahLst/>
                <a:cxnLst/>
                <a:rect l="l" t="t" r="r" b="b"/>
                <a:pathLst>
                  <a:path w="2569" h="3825" extrusionOk="0">
                    <a:moveTo>
                      <a:pt x="2569" y="3824"/>
                    </a:moveTo>
                    <a:lnTo>
                      <a:pt x="1" y="3824"/>
                    </a:lnTo>
                    <a:lnTo>
                      <a:pt x="1" y="0"/>
                    </a:lnTo>
                    <a:lnTo>
                      <a:pt x="2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97" name="Google Shape;97;p15"/>
              <p:cNvSpPr/>
              <p:nvPr/>
            </p:nvSpPr>
            <p:spPr>
              <a:xfrm>
                <a:off x="3047768" y="338520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98" name="Google Shape;98;p15"/>
              <p:cNvSpPr/>
              <p:nvPr/>
            </p:nvSpPr>
            <p:spPr>
              <a:xfrm>
                <a:off x="3047768" y="3454885"/>
                <a:ext cx="285368" cy="25816"/>
              </a:xfrm>
              <a:custGeom>
                <a:avLst/>
                <a:gdLst/>
                <a:ahLst/>
                <a:cxnLst/>
                <a:rect l="l" t="t" r="r" b="b"/>
                <a:pathLst>
                  <a:path w="2056" h="186" extrusionOk="0">
                    <a:moveTo>
                      <a:pt x="1920" y="0"/>
                    </a:moveTo>
                    <a:lnTo>
                      <a:pt x="118" y="0"/>
                    </a:lnTo>
                    <a:cubicBezTo>
                      <a:pt x="0" y="0"/>
                      <a:pt x="17" y="186"/>
                      <a:pt x="135" y="186"/>
                    </a:cubicBezTo>
                    <a:lnTo>
                      <a:pt x="1937" y="186"/>
                    </a:lnTo>
                    <a:cubicBezTo>
                      <a:pt x="2056" y="186"/>
                      <a:pt x="2039" y="0"/>
                      <a:pt x="1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99" name="Google Shape;99;p15"/>
              <p:cNvSpPr/>
              <p:nvPr/>
            </p:nvSpPr>
            <p:spPr>
              <a:xfrm>
                <a:off x="3047768" y="352358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00" name="Google Shape;100;p15"/>
              <p:cNvSpPr/>
              <p:nvPr/>
            </p:nvSpPr>
            <p:spPr>
              <a:xfrm>
                <a:off x="3047768" y="3593126"/>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01" name="Google Shape;101;p15"/>
              <p:cNvSpPr/>
              <p:nvPr/>
            </p:nvSpPr>
            <p:spPr>
              <a:xfrm>
                <a:off x="3049295" y="3652531"/>
                <a:ext cx="286201" cy="25955"/>
              </a:xfrm>
              <a:custGeom>
                <a:avLst/>
                <a:gdLst/>
                <a:ahLst/>
                <a:cxnLst/>
                <a:rect l="l" t="t" r="r" b="b"/>
                <a:pathLst>
                  <a:path w="2062" h="187" extrusionOk="0">
                    <a:moveTo>
                      <a:pt x="1926" y="1"/>
                    </a:moveTo>
                    <a:lnTo>
                      <a:pt x="124" y="1"/>
                    </a:lnTo>
                    <a:cubicBezTo>
                      <a:pt x="0" y="1"/>
                      <a:pt x="17" y="187"/>
                      <a:pt x="141" y="187"/>
                    </a:cubicBezTo>
                    <a:lnTo>
                      <a:pt x="1938" y="187"/>
                    </a:lnTo>
                    <a:cubicBezTo>
                      <a:pt x="2061" y="187"/>
                      <a:pt x="2045"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02" name="Google Shape;102;p15"/>
              <p:cNvSpPr/>
              <p:nvPr/>
            </p:nvSpPr>
            <p:spPr>
              <a:xfrm>
                <a:off x="3059427" y="3722207"/>
                <a:ext cx="285507" cy="25816"/>
              </a:xfrm>
              <a:custGeom>
                <a:avLst/>
                <a:gdLst/>
                <a:ahLst/>
                <a:cxnLst/>
                <a:rect l="l" t="t" r="r" b="b"/>
                <a:pathLst>
                  <a:path w="2057" h="186" extrusionOk="0">
                    <a:moveTo>
                      <a:pt x="1921" y="0"/>
                    </a:moveTo>
                    <a:lnTo>
                      <a:pt x="119" y="0"/>
                    </a:lnTo>
                    <a:cubicBezTo>
                      <a:pt x="1" y="0"/>
                      <a:pt x="17" y="186"/>
                      <a:pt x="136" y="186"/>
                    </a:cubicBezTo>
                    <a:lnTo>
                      <a:pt x="1938"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grpSp>
        <p:sp>
          <p:nvSpPr>
            <p:cNvPr id="103" name="Google Shape;103;p15"/>
            <p:cNvSpPr/>
            <p:nvPr/>
          </p:nvSpPr>
          <p:spPr>
            <a:xfrm>
              <a:off x="2377801" y="2741194"/>
              <a:ext cx="357404" cy="530901"/>
            </a:xfrm>
            <a:custGeom>
              <a:avLst/>
              <a:gdLst/>
              <a:ahLst/>
              <a:cxnLst/>
              <a:rect l="l" t="t" r="r" b="b"/>
              <a:pathLst>
                <a:path w="2575" h="3825" extrusionOk="0">
                  <a:moveTo>
                    <a:pt x="2574" y="3824"/>
                  </a:moveTo>
                  <a:lnTo>
                    <a:pt x="1" y="3824"/>
                  </a:lnTo>
                  <a:lnTo>
                    <a:pt x="1" y="1"/>
                  </a:lnTo>
                  <a:lnTo>
                    <a:pt x="25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04" name="Google Shape;104;p15"/>
            <p:cNvSpPr/>
            <p:nvPr/>
          </p:nvSpPr>
          <p:spPr>
            <a:xfrm>
              <a:off x="2409863" y="2713018"/>
              <a:ext cx="357404" cy="530901"/>
            </a:xfrm>
            <a:custGeom>
              <a:avLst/>
              <a:gdLst/>
              <a:ahLst/>
              <a:cxnLst/>
              <a:rect l="l" t="t" r="r" b="b"/>
              <a:pathLst>
                <a:path w="2575" h="3825" extrusionOk="0">
                  <a:moveTo>
                    <a:pt x="2574" y="3825"/>
                  </a:moveTo>
                  <a:lnTo>
                    <a:pt x="1" y="3825"/>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05" name="Google Shape;105;p15"/>
            <p:cNvSpPr/>
            <p:nvPr/>
          </p:nvSpPr>
          <p:spPr>
            <a:xfrm>
              <a:off x="2451363" y="2678736"/>
              <a:ext cx="357265" cy="530068"/>
            </a:xfrm>
            <a:custGeom>
              <a:avLst/>
              <a:gdLst/>
              <a:ahLst/>
              <a:cxnLst/>
              <a:rect l="l" t="t" r="r" b="b"/>
              <a:pathLst>
                <a:path w="2574" h="3819" extrusionOk="0">
                  <a:moveTo>
                    <a:pt x="2574" y="3818"/>
                  </a:moveTo>
                  <a:lnTo>
                    <a:pt x="0" y="3818"/>
                  </a:lnTo>
                  <a:lnTo>
                    <a:pt x="0" y="0"/>
                  </a:lnTo>
                  <a:lnTo>
                    <a:pt x="25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06" name="Google Shape;106;p15"/>
            <p:cNvSpPr/>
            <p:nvPr/>
          </p:nvSpPr>
          <p:spPr>
            <a:xfrm>
              <a:off x="2489670" y="2767843"/>
              <a:ext cx="285368" cy="25816"/>
            </a:xfrm>
            <a:custGeom>
              <a:avLst/>
              <a:gdLst/>
              <a:ahLst/>
              <a:cxnLst/>
              <a:rect l="l" t="t" r="r" b="b"/>
              <a:pathLst>
                <a:path w="2056" h="186" extrusionOk="0">
                  <a:moveTo>
                    <a:pt x="1921" y="0"/>
                  </a:moveTo>
                  <a:lnTo>
                    <a:pt x="118" y="0"/>
                  </a:lnTo>
                  <a:cubicBezTo>
                    <a:pt x="0" y="0"/>
                    <a:pt x="17" y="186"/>
                    <a:pt x="135" y="186"/>
                  </a:cubicBezTo>
                  <a:lnTo>
                    <a:pt x="1937"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07" name="Google Shape;107;p15"/>
            <p:cNvSpPr/>
            <p:nvPr/>
          </p:nvSpPr>
          <p:spPr>
            <a:xfrm>
              <a:off x="2489670" y="2837380"/>
              <a:ext cx="285368" cy="25955"/>
            </a:xfrm>
            <a:custGeom>
              <a:avLst/>
              <a:gdLst/>
              <a:ahLst/>
              <a:cxnLst/>
              <a:rect l="l" t="t" r="r" b="b"/>
              <a:pathLst>
                <a:path w="2056" h="187" extrusionOk="0">
                  <a:moveTo>
                    <a:pt x="1921" y="0"/>
                  </a:moveTo>
                  <a:lnTo>
                    <a:pt x="118" y="0"/>
                  </a:lnTo>
                  <a:cubicBezTo>
                    <a:pt x="0" y="0"/>
                    <a:pt x="17" y="186"/>
                    <a:pt x="135" y="186"/>
                  </a:cubicBezTo>
                  <a:lnTo>
                    <a:pt x="1937"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08" name="Google Shape;108;p15"/>
            <p:cNvSpPr/>
            <p:nvPr/>
          </p:nvSpPr>
          <p:spPr>
            <a:xfrm>
              <a:off x="2489670" y="2906084"/>
              <a:ext cx="285368" cy="26788"/>
            </a:xfrm>
            <a:custGeom>
              <a:avLst/>
              <a:gdLst/>
              <a:ahLst/>
              <a:cxnLst/>
              <a:rect l="l" t="t" r="r" b="b"/>
              <a:pathLst>
                <a:path w="2056" h="193" extrusionOk="0">
                  <a:moveTo>
                    <a:pt x="1921" y="1"/>
                  </a:moveTo>
                  <a:lnTo>
                    <a:pt x="118" y="1"/>
                  </a:lnTo>
                  <a:cubicBezTo>
                    <a:pt x="0" y="1"/>
                    <a:pt x="17" y="192"/>
                    <a:pt x="135" y="192"/>
                  </a:cubicBezTo>
                  <a:lnTo>
                    <a:pt x="1937" y="192"/>
                  </a:lnTo>
                  <a:cubicBezTo>
                    <a:pt x="2056" y="192"/>
                    <a:pt x="2039"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09" name="Google Shape;109;p15"/>
            <p:cNvSpPr/>
            <p:nvPr/>
          </p:nvSpPr>
          <p:spPr>
            <a:xfrm>
              <a:off x="2489670" y="2975760"/>
              <a:ext cx="285368" cy="25816"/>
            </a:xfrm>
            <a:custGeom>
              <a:avLst/>
              <a:gdLst/>
              <a:ahLst/>
              <a:cxnLst/>
              <a:rect l="l" t="t" r="r" b="b"/>
              <a:pathLst>
                <a:path w="2056" h="186" extrusionOk="0">
                  <a:moveTo>
                    <a:pt x="1921" y="0"/>
                  </a:moveTo>
                  <a:lnTo>
                    <a:pt x="118" y="0"/>
                  </a:lnTo>
                  <a:cubicBezTo>
                    <a:pt x="0" y="0"/>
                    <a:pt x="17" y="186"/>
                    <a:pt x="135" y="186"/>
                  </a:cubicBezTo>
                  <a:lnTo>
                    <a:pt x="1937"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10" name="Google Shape;110;p15"/>
            <p:cNvSpPr/>
            <p:nvPr/>
          </p:nvSpPr>
          <p:spPr>
            <a:xfrm>
              <a:off x="2491197" y="3035165"/>
              <a:ext cx="286201" cy="25816"/>
            </a:xfrm>
            <a:custGeom>
              <a:avLst/>
              <a:gdLst/>
              <a:ahLst/>
              <a:cxnLst/>
              <a:rect l="l" t="t" r="r" b="b"/>
              <a:pathLst>
                <a:path w="2062" h="186" extrusionOk="0">
                  <a:moveTo>
                    <a:pt x="1921" y="0"/>
                  </a:moveTo>
                  <a:lnTo>
                    <a:pt x="124" y="0"/>
                  </a:lnTo>
                  <a:cubicBezTo>
                    <a:pt x="0" y="0"/>
                    <a:pt x="17" y="186"/>
                    <a:pt x="141" y="186"/>
                  </a:cubicBezTo>
                  <a:lnTo>
                    <a:pt x="1938" y="186"/>
                  </a:lnTo>
                  <a:cubicBezTo>
                    <a:pt x="2062" y="186"/>
                    <a:pt x="2045"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11" name="Google Shape;111;p15"/>
            <p:cNvSpPr/>
            <p:nvPr/>
          </p:nvSpPr>
          <p:spPr>
            <a:xfrm>
              <a:off x="2500635" y="3104702"/>
              <a:ext cx="286201" cy="25955"/>
            </a:xfrm>
            <a:custGeom>
              <a:avLst/>
              <a:gdLst/>
              <a:ahLst/>
              <a:cxnLst/>
              <a:rect l="l" t="t" r="r" b="b"/>
              <a:pathLst>
                <a:path w="2062" h="187" extrusionOk="0">
                  <a:moveTo>
                    <a:pt x="1926" y="0"/>
                  </a:moveTo>
                  <a:lnTo>
                    <a:pt x="124" y="0"/>
                  </a:lnTo>
                  <a:cubicBezTo>
                    <a:pt x="0" y="0"/>
                    <a:pt x="17" y="186"/>
                    <a:pt x="141" y="186"/>
                  </a:cubicBezTo>
                  <a:lnTo>
                    <a:pt x="1943" y="186"/>
                  </a:lnTo>
                  <a:cubicBezTo>
                    <a:pt x="2061" y="186"/>
                    <a:pt x="2044" y="0"/>
                    <a:pt x="19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12" name="Google Shape;112;p15"/>
            <p:cNvSpPr/>
            <p:nvPr/>
          </p:nvSpPr>
          <p:spPr>
            <a:xfrm>
              <a:off x="2244140" y="410386"/>
              <a:ext cx="1093725" cy="1230440"/>
            </a:xfrm>
            <a:custGeom>
              <a:avLst/>
              <a:gdLst/>
              <a:ahLst/>
              <a:cxnLst/>
              <a:rect l="l" t="t" r="r" b="b"/>
              <a:pathLst>
                <a:path w="7880" h="8865" extrusionOk="0">
                  <a:moveTo>
                    <a:pt x="7879" y="3942"/>
                  </a:moveTo>
                  <a:lnTo>
                    <a:pt x="7879" y="8864"/>
                  </a:lnTo>
                  <a:lnTo>
                    <a:pt x="7068" y="8436"/>
                  </a:lnTo>
                  <a:lnTo>
                    <a:pt x="6500" y="8138"/>
                  </a:lnTo>
                  <a:lnTo>
                    <a:pt x="6500" y="3942"/>
                  </a:lnTo>
                  <a:cubicBezTo>
                    <a:pt x="6500" y="2529"/>
                    <a:pt x="5351" y="1380"/>
                    <a:pt x="3937" y="1380"/>
                  </a:cubicBezTo>
                  <a:cubicBezTo>
                    <a:pt x="3802" y="1380"/>
                    <a:pt x="3667" y="1391"/>
                    <a:pt x="3532" y="1414"/>
                  </a:cubicBezTo>
                  <a:cubicBezTo>
                    <a:pt x="2315" y="1605"/>
                    <a:pt x="1381" y="2664"/>
                    <a:pt x="1381" y="3942"/>
                  </a:cubicBezTo>
                  <a:lnTo>
                    <a:pt x="1381" y="7941"/>
                  </a:lnTo>
                  <a:lnTo>
                    <a:pt x="570" y="8363"/>
                  </a:lnTo>
                  <a:lnTo>
                    <a:pt x="1" y="8662"/>
                  </a:lnTo>
                  <a:lnTo>
                    <a:pt x="1" y="3942"/>
                  </a:lnTo>
                  <a:cubicBezTo>
                    <a:pt x="1" y="1904"/>
                    <a:pt x="1550" y="226"/>
                    <a:pt x="3532" y="23"/>
                  </a:cubicBezTo>
                  <a:cubicBezTo>
                    <a:pt x="3667" y="6"/>
                    <a:pt x="3802" y="0"/>
                    <a:pt x="3937" y="0"/>
                  </a:cubicBezTo>
                  <a:cubicBezTo>
                    <a:pt x="6111" y="0"/>
                    <a:pt x="7879" y="1769"/>
                    <a:pt x="7879" y="39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13" name="Google Shape;113;p15"/>
            <p:cNvSpPr/>
            <p:nvPr/>
          </p:nvSpPr>
          <p:spPr>
            <a:xfrm>
              <a:off x="2205139" y="1145868"/>
              <a:ext cx="1202264" cy="1395332"/>
            </a:xfrm>
            <a:custGeom>
              <a:avLst/>
              <a:gdLst/>
              <a:ahLst/>
              <a:cxnLst/>
              <a:rect l="l" t="t" r="r" b="b"/>
              <a:pathLst>
                <a:path w="8662" h="10053" extrusionOk="0">
                  <a:moveTo>
                    <a:pt x="8662" y="2270"/>
                  </a:moveTo>
                  <a:lnTo>
                    <a:pt x="8662" y="5880"/>
                  </a:lnTo>
                  <a:cubicBezTo>
                    <a:pt x="8662" y="7705"/>
                    <a:pt x="6978" y="9371"/>
                    <a:pt x="4466" y="10019"/>
                  </a:cubicBezTo>
                  <a:cubicBezTo>
                    <a:pt x="4421" y="10030"/>
                    <a:pt x="4376" y="10042"/>
                    <a:pt x="4331" y="10053"/>
                  </a:cubicBezTo>
                  <a:cubicBezTo>
                    <a:pt x="4286" y="10042"/>
                    <a:pt x="4246" y="10030"/>
                    <a:pt x="4201" y="10019"/>
                  </a:cubicBezTo>
                  <a:cubicBezTo>
                    <a:pt x="4151" y="10008"/>
                    <a:pt x="4100" y="9997"/>
                    <a:pt x="4049" y="9980"/>
                  </a:cubicBezTo>
                  <a:cubicBezTo>
                    <a:pt x="1622" y="9304"/>
                    <a:pt x="0" y="7671"/>
                    <a:pt x="0" y="5880"/>
                  </a:cubicBezTo>
                  <a:lnTo>
                    <a:pt x="0" y="2270"/>
                  </a:lnTo>
                  <a:lnTo>
                    <a:pt x="4049" y="147"/>
                  </a:lnTo>
                  <a:lnTo>
                    <a:pt x="433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14" name="Google Shape;114;p15"/>
            <p:cNvSpPr/>
            <p:nvPr/>
          </p:nvSpPr>
          <p:spPr>
            <a:xfrm>
              <a:off x="2635843" y="1391324"/>
              <a:ext cx="340887" cy="867068"/>
            </a:xfrm>
            <a:custGeom>
              <a:avLst/>
              <a:gdLst/>
              <a:ahLst/>
              <a:cxnLst/>
              <a:rect l="l" t="t" r="r" b="b"/>
              <a:pathLst>
                <a:path w="2456" h="6247" extrusionOk="0">
                  <a:moveTo>
                    <a:pt x="1025" y="1"/>
                  </a:moveTo>
                  <a:cubicBezTo>
                    <a:pt x="1679" y="74"/>
                    <a:pt x="2185" y="632"/>
                    <a:pt x="2185" y="1307"/>
                  </a:cubicBezTo>
                  <a:cubicBezTo>
                    <a:pt x="2185" y="1696"/>
                    <a:pt x="2016" y="2045"/>
                    <a:pt x="1746" y="2287"/>
                  </a:cubicBezTo>
                  <a:cubicBezTo>
                    <a:pt x="1684" y="2344"/>
                    <a:pt x="1617" y="2394"/>
                    <a:pt x="1543" y="2434"/>
                  </a:cubicBezTo>
                  <a:lnTo>
                    <a:pt x="2456" y="6246"/>
                  </a:lnTo>
                  <a:lnTo>
                    <a:pt x="0" y="6246"/>
                  </a:lnTo>
                  <a:lnTo>
                    <a:pt x="839" y="2507"/>
                  </a:lnTo>
                  <a:cubicBezTo>
                    <a:pt x="349" y="2321"/>
                    <a:pt x="0" y="1842"/>
                    <a:pt x="0" y="1285"/>
                  </a:cubicBezTo>
                  <a:cubicBezTo>
                    <a:pt x="0" y="654"/>
                    <a:pt x="440" y="136"/>
                    <a:pt x="10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15" name="Google Shape;115;p15"/>
            <p:cNvSpPr/>
            <p:nvPr/>
          </p:nvSpPr>
          <p:spPr>
            <a:xfrm>
              <a:off x="2087856" y="1013734"/>
              <a:ext cx="1436832" cy="1648637"/>
            </a:xfrm>
            <a:custGeom>
              <a:avLst/>
              <a:gdLst/>
              <a:ahLst/>
              <a:cxnLst/>
              <a:rect l="l" t="t" r="r" b="b"/>
              <a:pathLst>
                <a:path w="10352" h="11878" extrusionOk="0">
                  <a:moveTo>
                    <a:pt x="9507" y="6832"/>
                  </a:moveTo>
                  <a:cubicBezTo>
                    <a:pt x="9507" y="8657"/>
                    <a:pt x="7823" y="10323"/>
                    <a:pt x="5311" y="10971"/>
                  </a:cubicBezTo>
                  <a:cubicBezTo>
                    <a:pt x="5266" y="10982"/>
                    <a:pt x="5221" y="10994"/>
                    <a:pt x="5176" y="11005"/>
                  </a:cubicBezTo>
                  <a:cubicBezTo>
                    <a:pt x="5131" y="10994"/>
                    <a:pt x="5091" y="10982"/>
                    <a:pt x="5046" y="10971"/>
                  </a:cubicBezTo>
                  <a:cubicBezTo>
                    <a:pt x="4996" y="10960"/>
                    <a:pt x="4945" y="10949"/>
                    <a:pt x="4894" y="10932"/>
                  </a:cubicBezTo>
                  <a:cubicBezTo>
                    <a:pt x="2467" y="10256"/>
                    <a:pt x="845" y="8623"/>
                    <a:pt x="845" y="6832"/>
                  </a:cubicBezTo>
                  <a:lnTo>
                    <a:pt x="845" y="3228"/>
                  </a:lnTo>
                  <a:lnTo>
                    <a:pt x="2157" y="2541"/>
                  </a:lnTo>
                  <a:lnTo>
                    <a:pt x="4894" y="1105"/>
                  </a:lnTo>
                  <a:lnTo>
                    <a:pt x="5176" y="953"/>
                  </a:lnTo>
                  <a:lnTo>
                    <a:pt x="8076" y="2473"/>
                  </a:lnTo>
                  <a:lnTo>
                    <a:pt x="9507" y="3228"/>
                  </a:lnTo>
                  <a:close/>
                  <a:moveTo>
                    <a:pt x="9670" y="2355"/>
                  </a:moveTo>
                  <a:lnTo>
                    <a:pt x="8076" y="1521"/>
                  </a:lnTo>
                  <a:lnTo>
                    <a:pt x="5176" y="1"/>
                  </a:lnTo>
                  <a:lnTo>
                    <a:pt x="4894" y="147"/>
                  </a:lnTo>
                  <a:lnTo>
                    <a:pt x="2157" y="1583"/>
                  </a:lnTo>
                  <a:lnTo>
                    <a:pt x="558" y="2422"/>
                  </a:lnTo>
                  <a:lnTo>
                    <a:pt x="1" y="2715"/>
                  </a:lnTo>
                  <a:lnTo>
                    <a:pt x="1" y="6832"/>
                  </a:lnTo>
                  <a:cubicBezTo>
                    <a:pt x="1" y="9051"/>
                    <a:pt x="1943" y="11044"/>
                    <a:pt x="4832" y="11793"/>
                  </a:cubicBezTo>
                  <a:cubicBezTo>
                    <a:pt x="4855" y="11799"/>
                    <a:pt x="4877" y="11799"/>
                    <a:pt x="4894" y="11805"/>
                  </a:cubicBezTo>
                  <a:cubicBezTo>
                    <a:pt x="4956" y="11821"/>
                    <a:pt x="5018" y="11838"/>
                    <a:pt x="5075" y="11850"/>
                  </a:cubicBezTo>
                  <a:lnTo>
                    <a:pt x="5176" y="11878"/>
                  </a:lnTo>
                  <a:lnTo>
                    <a:pt x="5277" y="11850"/>
                  </a:lnTo>
                  <a:cubicBezTo>
                    <a:pt x="5362" y="11833"/>
                    <a:pt x="5441" y="11810"/>
                    <a:pt x="5525" y="11793"/>
                  </a:cubicBezTo>
                  <a:cubicBezTo>
                    <a:pt x="8414" y="11044"/>
                    <a:pt x="10351" y="9051"/>
                    <a:pt x="10351" y="6832"/>
                  </a:cubicBezTo>
                  <a:lnTo>
                    <a:pt x="10351" y="2715"/>
                  </a:lnTo>
                  <a:close/>
                </a:path>
              </a:pathLst>
            </a:custGeom>
            <a:solidFill>
              <a:srgbClr val="DFA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grpSp>
          <p:nvGrpSpPr>
            <p:cNvPr id="116" name="Google Shape;116;p15"/>
            <p:cNvGrpSpPr/>
            <p:nvPr/>
          </p:nvGrpSpPr>
          <p:grpSpPr>
            <a:xfrm>
              <a:off x="2935899" y="2682208"/>
              <a:ext cx="430827" cy="593359"/>
              <a:chOff x="2935899" y="3295408"/>
              <a:chExt cx="430827" cy="593359"/>
            </a:xfrm>
          </p:grpSpPr>
          <p:sp>
            <p:nvSpPr>
              <p:cNvPr id="117" name="Google Shape;117;p15"/>
              <p:cNvSpPr/>
              <p:nvPr/>
            </p:nvSpPr>
            <p:spPr>
              <a:xfrm>
                <a:off x="2935899" y="3358699"/>
                <a:ext cx="357404" cy="530068"/>
              </a:xfrm>
              <a:custGeom>
                <a:avLst/>
                <a:gdLst/>
                <a:ahLst/>
                <a:cxnLst/>
                <a:rect l="l" t="t" r="r" b="b"/>
                <a:pathLst>
                  <a:path w="2575" h="3819" extrusionOk="0">
                    <a:moveTo>
                      <a:pt x="2574" y="3819"/>
                    </a:moveTo>
                    <a:lnTo>
                      <a:pt x="1" y="3819"/>
                    </a:lnTo>
                    <a:lnTo>
                      <a:pt x="1" y="0"/>
                    </a:lnTo>
                    <a:lnTo>
                      <a:pt x="25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18" name="Google Shape;118;p15"/>
              <p:cNvSpPr/>
              <p:nvPr/>
            </p:nvSpPr>
            <p:spPr>
              <a:xfrm>
                <a:off x="2967961"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19" name="Google Shape;119;p15"/>
              <p:cNvSpPr/>
              <p:nvPr/>
            </p:nvSpPr>
            <p:spPr>
              <a:xfrm>
                <a:off x="3010155" y="3295408"/>
                <a:ext cx="356571" cy="530900"/>
              </a:xfrm>
              <a:custGeom>
                <a:avLst/>
                <a:gdLst/>
                <a:ahLst/>
                <a:cxnLst/>
                <a:rect l="l" t="t" r="r" b="b"/>
                <a:pathLst>
                  <a:path w="2569" h="3825" extrusionOk="0">
                    <a:moveTo>
                      <a:pt x="2569" y="3824"/>
                    </a:moveTo>
                    <a:lnTo>
                      <a:pt x="1" y="3824"/>
                    </a:lnTo>
                    <a:lnTo>
                      <a:pt x="1" y="0"/>
                    </a:lnTo>
                    <a:lnTo>
                      <a:pt x="2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20" name="Google Shape;120;p15"/>
              <p:cNvSpPr/>
              <p:nvPr/>
            </p:nvSpPr>
            <p:spPr>
              <a:xfrm>
                <a:off x="3047768" y="338520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21" name="Google Shape;121;p15"/>
              <p:cNvSpPr/>
              <p:nvPr/>
            </p:nvSpPr>
            <p:spPr>
              <a:xfrm>
                <a:off x="3047768" y="3454885"/>
                <a:ext cx="285368" cy="25816"/>
              </a:xfrm>
              <a:custGeom>
                <a:avLst/>
                <a:gdLst/>
                <a:ahLst/>
                <a:cxnLst/>
                <a:rect l="l" t="t" r="r" b="b"/>
                <a:pathLst>
                  <a:path w="2056" h="186" extrusionOk="0">
                    <a:moveTo>
                      <a:pt x="1920" y="0"/>
                    </a:moveTo>
                    <a:lnTo>
                      <a:pt x="118" y="0"/>
                    </a:lnTo>
                    <a:cubicBezTo>
                      <a:pt x="0" y="0"/>
                      <a:pt x="17" y="186"/>
                      <a:pt x="135" y="186"/>
                    </a:cubicBezTo>
                    <a:lnTo>
                      <a:pt x="1937" y="186"/>
                    </a:lnTo>
                    <a:cubicBezTo>
                      <a:pt x="2056" y="186"/>
                      <a:pt x="2039" y="0"/>
                      <a:pt x="1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22" name="Google Shape;122;p15"/>
              <p:cNvSpPr/>
              <p:nvPr/>
            </p:nvSpPr>
            <p:spPr>
              <a:xfrm>
                <a:off x="3047768" y="352358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23" name="Google Shape;123;p15"/>
              <p:cNvSpPr/>
              <p:nvPr/>
            </p:nvSpPr>
            <p:spPr>
              <a:xfrm>
                <a:off x="3047768" y="3593126"/>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24" name="Google Shape;124;p15"/>
              <p:cNvSpPr/>
              <p:nvPr/>
            </p:nvSpPr>
            <p:spPr>
              <a:xfrm>
                <a:off x="3049295" y="3652531"/>
                <a:ext cx="286200" cy="25955"/>
              </a:xfrm>
              <a:custGeom>
                <a:avLst/>
                <a:gdLst/>
                <a:ahLst/>
                <a:cxnLst/>
                <a:rect l="l" t="t" r="r" b="b"/>
                <a:pathLst>
                  <a:path w="2062" h="187" extrusionOk="0">
                    <a:moveTo>
                      <a:pt x="1926" y="1"/>
                    </a:moveTo>
                    <a:lnTo>
                      <a:pt x="124" y="1"/>
                    </a:lnTo>
                    <a:cubicBezTo>
                      <a:pt x="0" y="1"/>
                      <a:pt x="17" y="187"/>
                      <a:pt x="141" y="187"/>
                    </a:cubicBezTo>
                    <a:lnTo>
                      <a:pt x="1938" y="187"/>
                    </a:lnTo>
                    <a:cubicBezTo>
                      <a:pt x="2061" y="187"/>
                      <a:pt x="2045"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25" name="Google Shape;125;p15"/>
              <p:cNvSpPr/>
              <p:nvPr/>
            </p:nvSpPr>
            <p:spPr>
              <a:xfrm>
                <a:off x="3059427" y="3722207"/>
                <a:ext cx="285506" cy="25816"/>
              </a:xfrm>
              <a:custGeom>
                <a:avLst/>
                <a:gdLst/>
                <a:ahLst/>
                <a:cxnLst/>
                <a:rect l="l" t="t" r="r" b="b"/>
                <a:pathLst>
                  <a:path w="2057" h="186" extrusionOk="0">
                    <a:moveTo>
                      <a:pt x="1921" y="0"/>
                    </a:moveTo>
                    <a:lnTo>
                      <a:pt x="119" y="0"/>
                    </a:lnTo>
                    <a:cubicBezTo>
                      <a:pt x="1" y="0"/>
                      <a:pt x="17" y="186"/>
                      <a:pt x="136" y="186"/>
                    </a:cubicBezTo>
                    <a:lnTo>
                      <a:pt x="1938"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grpSp>
        <p:grpSp>
          <p:nvGrpSpPr>
            <p:cNvPr id="126" name="Google Shape;126;p15"/>
            <p:cNvGrpSpPr/>
            <p:nvPr/>
          </p:nvGrpSpPr>
          <p:grpSpPr>
            <a:xfrm>
              <a:off x="3493999" y="2682208"/>
              <a:ext cx="430827" cy="593359"/>
              <a:chOff x="2935899" y="3295408"/>
              <a:chExt cx="430827" cy="593359"/>
            </a:xfrm>
          </p:grpSpPr>
          <p:sp>
            <p:nvSpPr>
              <p:cNvPr id="127" name="Google Shape;127;p15"/>
              <p:cNvSpPr/>
              <p:nvPr/>
            </p:nvSpPr>
            <p:spPr>
              <a:xfrm>
                <a:off x="2935899" y="3358699"/>
                <a:ext cx="357404" cy="530068"/>
              </a:xfrm>
              <a:custGeom>
                <a:avLst/>
                <a:gdLst/>
                <a:ahLst/>
                <a:cxnLst/>
                <a:rect l="l" t="t" r="r" b="b"/>
                <a:pathLst>
                  <a:path w="2575" h="3819" extrusionOk="0">
                    <a:moveTo>
                      <a:pt x="2574" y="3819"/>
                    </a:moveTo>
                    <a:lnTo>
                      <a:pt x="1" y="3819"/>
                    </a:lnTo>
                    <a:lnTo>
                      <a:pt x="1" y="0"/>
                    </a:lnTo>
                    <a:lnTo>
                      <a:pt x="25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28" name="Google Shape;128;p15"/>
              <p:cNvSpPr/>
              <p:nvPr/>
            </p:nvSpPr>
            <p:spPr>
              <a:xfrm>
                <a:off x="2967961"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29" name="Google Shape;129;p15"/>
              <p:cNvSpPr/>
              <p:nvPr/>
            </p:nvSpPr>
            <p:spPr>
              <a:xfrm>
                <a:off x="3010155" y="3295408"/>
                <a:ext cx="356571" cy="530900"/>
              </a:xfrm>
              <a:custGeom>
                <a:avLst/>
                <a:gdLst/>
                <a:ahLst/>
                <a:cxnLst/>
                <a:rect l="l" t="t" r="r" b="b"/>
                <a:pathLst>
                  <a:path w="2569" h="3825" extrusionOk="0">
                    <a:moveTo>
                      <a:pt x="2569" y="3824"/>
                    </a:moveTo>
                    <a:lnTo>
                      <a:pt x="1" y="3824"/>
                    </a:lnTo>
                    <a:lnTo>
                      <a:pt x="1" y="0"/>
                    </a:lnTo>
                    <a:lnTo>
                      <a:pt x="2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30" name="Google Shape;130;p15"/>
              <p:cNvSpPr/>
              <p:nvPr/>
            </p:nvSpPr>
            <p:spPr>
              <a:xfrm>
                <a:off x="3047768" y="338520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31" name="Google Shape;131;p15"/>
              <p:cNvSpPr/>
              <p:nvPr/>
            </p:nvSpPr>
            <p:spPr>
              <a:xfrm>
                <a:off x="3047768" y="3454885"/>
                <a:ext cx="285368" cy="25816"/>
              </a:xfrm>
              <a:custGeom>
                <a:avLst/>
                <a:gdLst/>
                <a:ahLst/>
                <a:cxnLst/>
                <a:rect l="l" t="t" r="r" b="b"/>
                <a:pathLst>
                  <a:path w="2056" h="186" extrusionOk="0">
                    <a:moveTo>
                      <a:pt x="1920" y="0"/>
                    </a:moveTo>
                    <a:lnTo>
                      <a:pt x="118" y="0"/>
                    </a:lnTo>
                    <a:cubicBezTo>
                      <a:pt x="0" y="0"/>
                      <a:pt x="17" y="186"/>
                      <a:pt x="135" y="186"/>
                    </a:cubicBezTo>
                    <a:lnTo>
                      <a:pt x="1937" y="186"/>
                    </a:lnTo>
                    <a:cubicBezTo>
                      <a:pt x="2056" y="186"/>
                      <a:pt x="2039" y="0"/>
                      <a:pt x="1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32" name="Google Shape;132;p15"/>
              <p:cNvSpPr/>
              <p:nvPr/>
            </p:nvSpPr>
            <p:spPr>
              <a:xfrm>
                <a:off x="3047768" y="352358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33" name="Google Shape;133;p15"/>
              <p:cNvSpPr/>
              <p:nvPr/>
            </p:nvSpPr>
            <p:spPr>
              <a:xfrm>
                <a:off x="3047768" y="3593126"/>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34" name="Google Shape;134;p15"/>
              <p:cNvSpPr/>
              <p:nvPr/>
            </p:nvSpPr>
            <p:spPr>
              <a:xfrm>
                <a:off x="3049295" y="3652531"/>
                <a:ext cx="286200" cy="25955"/>
              </a:xfrm>
              <a:custGeom>
                <a:avLst/>
                <a:gdLst/>
                <a:ahLst/>
                <a:cxnLst/>
                <a:rect l="l" t="t" r="r" b="b"/>
                <a:pathLst>
                  <a:path w="2062" h="187" extrusionOk="0">
                    <a:moveTo>
                      <a:pt x="1926" y="1"/>
                    </a:moveTo>
                    <a:lnTo>
                      <a:pt x="124" y="1"/>
                    </a:lnTo>
                    <a:cubicBezTo>
                      <a:pt x="0" y="1"/>
                      <a:pt x="17" y="187"/>
                      <a:pt x="141" y="187"/>
                    </a:cubicBezTo>
                    <a:lnTo>
                      <a:pt x="1938" y="187"/>
                    </a:lnTo>
                    <a:cubicBezTo>
                      <a:pt x="2061" y="187"/>
                      <a:pt x="2045"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35" name="Google Shape;135;p15"/>
              <p:cNvSpPr/>
              <p:nvPr/>
            </p:nvSpPr>
            <p:spPr>
              <a:xfrm>
                <a:off x="3059427" y="3722207"/>
                <a:ext cx="285506" cy="25816"/>
              </a:xfrm>
              <a:custGeom>
                <a:avLst/>
                <a:gdLst/>
                <a:ahLst/>
                <a:cxnLst/>
                <a:rect l="l" t="t" r="r" b="b"/>
                <a:pathLst>
                  <a:path w="2057" h="186" extrusionOk="0">
                    <a:moveTo>
                      <a:pt x="1921" y="0"/>
                    </a:moveTo>
                    <a:lnTo>
                      <a:pt x="119" y="0"/>
                    </a:lnTo>
                    <a:cubicBezTo>
                      <a:pt x="1" y="0"/>
                      <a:pt x="17" y="186"/>
                      <a:pt x="136" y="186"/>
                    </a:cubicBezTo>
                    <a:lnTo>
                      <a:pt x="1938"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grpSp>
        <p:grpSp>
          <p:nvGrpSpPr>
            <p:cNvPr id="136" name="Google Shape;136;p15"/>
            <p:cNvGrpSpPr/>
            <p:nvPr/>
          </p:nvGrpSpPr>
          <p:grpSpPr>
            <a:xfrm>
              <a:off x="3493999" y="3295408"/>
              <a:ext cx="430827" cy="593359"/>
              <a:chOff x="2935899" y="3295408"/>
              <a:chExt cx="430827" cy="593359"/>
            </a:xfrm>
          </p:grpSpPr>
          <p:sp>
            <p:nvSpPr>
              <p:cNvPr id="137" name="Google Shape;137;p15"/>
              <p:cNvSpPr/>
              <p:nvPr/>
            </p:nvSpPr>
            <p:spPr>
              <a:xfrm>
                <a:off x="2935899" y="3358699"/>
                <a:ext cx="357404" cy="530068"/>
              </a:xfrm>
              <a:custGeom>
                <a:avLst/>
                <a:gdLst/>
                <a:ahLst/>
                <a:cxnLst/>
                <a:rect l="l" t="t" r="r" b="b"/>
                <a:pathLst>
                  <a:path w="2575" h="3819" extrusionOk="0">
                    <a:moveTo>
                      <a:pt x="2574" y="3819"/>
                    </a:moveTo>
                    <a:lnTo>
                      <a:pt x="1" y="3819"/>
                    </a:lnTo>
                    <a:lnTo>
                      <a:pt x="1" y="0"/>
                    </a:lnTo>
                    <a:lnTo>
                      <a:pt x="25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38" name="Google Shape;138;p15"/>
              <p:cNvSpPr/>
              <p:nvPr/>
            </p:nvSpPr>
            <p:spPr>
              <a:xfrm>
                <a:off x="2967961"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39" name="Google Shape;139;p15"/>
              <p:cNvSpPr/>
              <p:nvPr/>
            </p:nvSpPr>
            <p:spPr>
              <a:xfrm>
                <a:off x="3010155" y="3295408"/>
                <a:ext cx="356571" cy="530900"/>
              </a:xfrm>
              <a:custGeom>
                <a:avLst/>
                <a:gdLst/>
                <a:ahLst/>
                <a:cxnLst/>
                <a:rect l="l" t="t" r="r" b="b"/>
                <a:pathLst>
                  <a:path w="2569" h="3825" extrusionOk="0">
                    <a:moveTo>
                      <a:pt x="2569" y="3824"/>
                    </a:moveTo>
                    <a:lnTo>
                      <a:pt x="1" y="3824"/>
                    </a:lnTo>
                    <a:lnTo>
                      <a:pt x="1" y="0"/>
                    </a:lnTo>
                    <a:lnTo>
                      <a:pt x="2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40" name="Google Shape;140;p15"/>
              <p:cNvSpPr/>
              <p:nvPr/>
            </p:nvSpPr>
            <p:spPr>
              <a:xfrm>
                <a:off x="3047768" y="338520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41" name="Google Shape;141;p15"/>
              <p:cNvSpPr/>
              <p:nvPr/>
            </p:nvSpPr>
            <p:spPr>
              <a:xfrm>
                <a:off x="3047768" y="3454885"/>
                <a:ext cx="285368" cy="25816"/>
              </a:xfrm>
              <a:custGeom>
                <a:avLst/>
                <a:gdLst/>
                <a:ahLst/>
                <a:cxnLst/>
                <a:rect l="l" t="t" r="r" b="b"/>
                <a:pathLst>
                  <a:path w="2056" h="186" extrusionOk="0">
                    <a:moveTo>
                      <a:pt x="1920" y="0"/>
                    </a:moveTo>
                    <a:lnTo>
                      <a:pt x="118" y="0"/>
                    </a:lnTo>
                    <a:cubicBezTo>
                      <a:pt x="0" y="0"/>
                      <a:pt x="17" y="186"/>
                      <a:pt x="135" y="186"/>
                    </a:cubicBezTo>
                    <a:lnTo>
                      <a:pt x="1937" y="186"/>
                    </a:lnTo>
                    <a:cubicBezTo>
                      <a:pt x="2056" y="186"/>
                      <a:pt x="2039" y="0"/>
                      <a:pt x="1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42" name="Google Shape;142;p15"/>
              <p:cNvSpPr/>
              <p:nvPr/>
            </p:nvSpPr>
            <p:spPr>
              <a:xfrm>
                <a:off x="3047768" y="352358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43" name="Google Shape;143;p15"/>
              <p:cNvSpPr/>
              <p:nvPr/>
            </p:nvSpPr>
            <p:spPr>
              <a:xfrm>
                <a:off x="3047768" y="3593126"/>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44" name="Google Shape;144;p15"/>
              <p:cNvSpPr/>
              <p:nvPr/>
            </p:nvSpPr>
            <p:spPr>
              <a:xfrm>
                <a:off x="3049295" y="3652531"/>
                <a:ext cx="286200" cy="25955"/>
              </a:xfrm>
              <a:custGeom>
                <a:avLst/>
                <a:gdLst/>
                <a:ahLst/>
                <a:cxnLst/>
                <a:rect l="l" t="t" r="r" b="b"/>
                <a:pathLst>
                  <a:path w="2062" h="187" extrusionOk="0">
                    <a:moveTo>
                      <a:pt x="1926" y="1"/>
                    </a:moveTo>
                    <a:lnTo>
                      <a:pt x="124" y="1"/>
                    </a:lnTo>
                    <a:cubicBezTo>
                      <a:pt x="0" y="1"/>
                      <a:pt x="17" y="187"/>
                      <a:pt x="141" y="187"/>
                    </a:cubicBezTo>
                    <a:lnTo>
                      <a:pt x="1938" y="187"/>
                    </a:lnTo>
                    <a:cubicBezTo>
                      <a:pt x="2061" y="187"/>
                      <a:pt x="2045"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45" name="Google Shape;145;p15"/>
              <p:cNvSpPr/>
              <p:nvPr/>
            </p:nvSpPr>
            <p:spPr>
              <a:xfrm>
                <a:off x="3059427" y="3722207"/>
                <a:ext cx="285506" cy="25816"/>
              </a:xfrm>
              <a:custGeom>
                <a:avLst/>
                <a:gdLst/>
                <a:ahLst/>
                <a:cxnLst/>
                <a:rect l="l" t="t" r="r" b="b"/>
                <a:pathLst>
                  <a:path w="2057" h="186" extrusionOk="0">
                    <a:moveTo>
                      <a:pt x="1921" y="0"/>
                    </a:moveTo>
                    <a:lnTo>
                      <a:pt x="119" y="0"/>
                    </a:lnTo>
                    <a:cubicBezTo>
                      <a:pt x="1" y="0"/>
                      <a:pt x="17" y="186"/>
                      <a:pt x="136" y="186"/>
                    </a:cubicBezTo>
                    <a:lnTo>
                      <a:pt x="1938"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grpSp>
      </p:grpSp>
      <p:sp>
        <p:nvSpPr>
          <p:cNvPr id="2" name="مربع نص 1">
            <a:extLst>
              <a:ext uri="{FF2B5EF4-FFF2-40B4-BE49-F238E27FC236}">
                <a16:creationId xmlns:a16="http://schemas.microsoft.com/office/drawing/2014/main" id="{4EA478EA-5BB4-90F1-A17D-5956DF3969B0}"/>
              </a:ext>
            </a:extLst>
          </p:cNvPr>
          <p:cNvSpPr txBox="1"/>
          <p:nvPr/>
        </p:nvSpPr>
        <p:spPr>
          <a:xfrm>
            <a:off x="1858701" y="1555147"/>
            <a:ext cx="6691280" cy="2462213"/>
          </a:xfrm>
          <a:prstGeom prst="rect">
            <a:avLst/>
          </a:prstGeom>
          <a:noFill/>
        </p:spPr>
        <p:txBody>
          <a:bodyPr wrap="square">
            <a:spAutoFit/>
          </a:bodyPr>
          <a:lstStyle/>
          <a:p>
            <a:pPr algn="r" rtl="1"/>
            <a:r>
              <a:rPr lang="ar-SA" dirty="0">
                <a:latin typeface="Bahij TheSansArabic Light" panose="02040503050201020203" pitchFamily="18" charset="-78"/>
                <a:cs typeface="Bahij TheSansArabic Light" panose="02040503050201020203" pitchFamily="18" charset="-78"/>
              </a:rPr>
              <a:t>افترض أنك تعمل وكيل سياحي، وتريد عمل حملة سياحية لمدينتي الرياض وجدة حيث ستقام فعاليات أو أحداث مهمة طوال العام، ومن العوامل المهمة في تنظيم الحملة السياحية أن تكون على دراية بأحوال الطقس في كل مدينة؛ من أجل اشعار السياح للاستعداد لهذه الظروف والاستمتاع بالحدث بشكل أفضل.</a:t>
            </a:r>
            <a:br>
              <a:rPr lang="ar-SA" dirty="0">
                <a:latin typeface="Bahij TheSansArabic Light" panose="02040503050201020203" pitchFamily="18" charset="-78"/>
                <a:cs typeface="Bahij TheSansArabic Light" panose="02040503050201020203" pitchFamily="18" charset="-78"/>
              </a:rPr>
            </a:br>
            <a:r>
              <a:rPr lang="ar-SA" dirty="0">
                <a:latin typeface="Bahij TheSansArabic Light" panose="02040503050201020203" pitchFamily="18" charset="-78"/>
                <a:cs typeface="Bahij TheSansArabic Light" panose="02040503050201020203" pitchFamily="18" charset="-78"/>
              </a:rPr>
              <a:t>بصفتك وكيل سياحي، زرت موقع المركز الوطني للأرصاد </a:t>
            </a:r>
            <a:r>
              <a:rPr lang="en-US" dirty="0">
                <a:latin typeface="Bahij TheSansArabic Light" panose="02040503050201020203" pitchFamily="18" charset="-78"/>
                <a:cs typeface="Bahij TheSansArabic Light" panose="02040503050201020203" pitchFamily="18" charset="-78"/>
              </a:rPr>
              <a:t> https://ncm.gov.sa </a:t>
            </a:r>
            <a:r>
              <a:rPr lang="ar-SA" dirty="0">
                <a:latin typeface="Bahij TheSansArabic Light" panose="02040503050201020203" pitchFamily="18" charset="-78"/>
                <a:cs typeface="Bahij TheSansArabic Light" panose="02040503050201020203" pitchFamily="18" charset="-78"/>
              </a:rPr>
              <a:t>وحملت بيانات درجات الحرارة وهطول الأمطار لمدينتـي جـدة والرياض. افتح برنامج مايكروسوفت إكسل وأنشئ ورقة تسمى "الطقس والأحداث في المملكة العربية السعودية" لإدخال هذه البيانات. قم بإنشاء خمسة أعمدة بعنوان الأشهر والمدينة ودرجة الحرارة العظمى ( درجة مئوية) ، ومتوسط هطول الأمطار (المليمتر) وعدد الأحداث. عليك برمجة القيم المحددة للتحقق من صحة البيانات في كل عمود ، وبعد ذلك سيتعين عليك إدخال البيانات التي حصلت عليها من موقع المركز الوطني للأرصاد كما في الجدول التالي:</a:t>
            </a:r>
          </a:p>
        </p:txBody>
      </p:sp>
      <p:sp>
        <p:nvSpPr>
          <p:cNvPr id="6" name="مربع نص 5">
            <a:extLst>
              <a:ext uri="{FF2B5EF4-FFF2-40B4-BE49-F238E27FC236}">
                <a16:creationId xmlns:a16="http://schemas.microsoft.com/office/drawing/2014/main" id="{924E72D0-AE43-8850-FC27-15A3AA7E49F7}"/>
              </a:ext>
            </a:extLst>
          </p:cNvPr>
          <p:cNvSpPr txBox="1"/>
          <p:nvPr/>
        </p:nvSpPr>
        <p:spPr>
          <a:xfrm>
            <a:off x="-48764" y="549860"/>
            <a:ext cx="8182127" cy="400110"/>
          </a:xfrm>
          <a:prstGeom prst="rect">
            <a:avLst/>
          </a:prstGeom>
          <a:noFill/>
        </p:spPr>
        <p:txBody>
          <a:bodyPr wrap="square">
            <a:spAutoFit/>
          </a:bodyPr>
          <a:lstStyle/>
          <a:p>
            <a:pPr algn="r" rtl="1"/>
            <a:r>
              <a:rPr lang="ar-SA" sz="2000" dirty="0">
                <a:solidFill>
                  <a:srgbClr val="FF0000"/>
                </a:solidFill>
                <a:latin typeface="Bahij TheSansArabic Light" panose="02040503050201020203" pitchFamily="18" charset="-78"/>
                <a:cs typeface="Bahij TheSansArabic Light" panose="02040503050201020203" pitchFamily="18" charset="-78"/>
              </a:rPr>
              <a:t>مثال على التحقق من صحة البيانات </a:t>
            </a:r>
            <a:r>
              <a:rPr lang="en-US" sz="2000" dirty="0">
                <a:solidFill>
                  <a:srgbClr val="FF0000"/>
                </a:solidFill>
                <a:latin typeface="Bahij TheSansArabic Light" panose="02040503050201020203" pitchFamily="18" charset="-78"/>
                <a:cs typeface="Bahij TheSansArabic Light" panose="02040503050201020203" pitchFamily="18" charset="-78"/>
              </a:rPr>
              <a:t>Data Validation Example</a:t>
            </a:r>
            <a:endParaRPr lang="ar-SA" sz="2000" dirty="0">
              <a:solidFill>
                <a:srgbClr val="FF0000"/>
              </a:solidFill>
              <a:latin typeface="Bahij TheSansArabic Light" panose="02040503050201020203" pitchFamily="18" charset="-78"/>
              <a:cs typeface="Bahij TheSansArabic Light" panose="02040503050201020203" pitchFamily="18" charset="-78"/>
            </a:endParaRPr>
          </a:p>
        </p:txBody>
      </p:sp>
    </p:spTree>
    <p:extLst>
      <p:ext uri="{BB962C8B-B14F-4D97-AF65-F5344CB8AC3E}">
        <p14:creationId xmlns:p14="http://schemas.microsoft.com/office/powerpoint/2010/main" val="1745178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grpSp>
        <p:nvGrpSpPr>
          <p:cNvPr id="60" name="Google Shape;60;p15"/>
          <p:cNvGrpSpPr/>
          <p:nvPr/>
        </p:nvGrpSpPr>
        <p:grpSpPr>
          <a:xfrm>
            <a:off x="698272" y="1461619"/>
            <a:ext cx="1581301" cy="2220261"/>
            <a:chOff x="469913" y="410386"/>
            <a:chExt cx="4266884" cy="4170975"/>
          </a:xfrm>
        </p:grpSpPr>
        <p:sp>
          <p:nvSpPr>
            <p:cNvPr id="61" name="Google Shape;61;p15"/>
            <p:cNvSpPr/>
            <p:nvPr/>
          </p:nvSpPr>
          <p:spPr>
            <a:xfrm>
              <a:off x="3787006" y="1299861"/>
              <a:ext cx="949792" cy="1150771"/>
            </a:xfrm>
            <a:custGeom>
              <a:avLst/>
              <a:gdLst/>
              <a:ahLst/>
              <a:cxnLst/>
              <a:rect l="l" t="t" r="r" b="b"/>
              <a:pathLst>
                <a:path w="6843" h="8291" extrusionOk="0">
                  <a:moveTo>
                    <a:pt x="5862" y="2901"/>
                  </a:moveTo>
                  <a:cubicBezTo>
                    <a:pt x="5772" y="3357"/>
                    <a:pt x="6043" y="3768"/>
                    <a:pt x="6020" y="4219"/>
                  </a:cubicBezTo>
                  <a:cubicBezTo>
                    <a:pt x="6003" y="4613"/>
                    <a:pt x="5716" y="4900"/>
                    <a:pt x="5384" y="5069"/>
                  </a:cubicBezTo>
                  <a:cubicBezTo>
                    <a:pt x="4967" y="5272"/>
                    <a:pt x="4488" y="5266"/>
                    <a:pt x="4044" y="5368"/>
                  </a:cubicBezTo>
                  <a:cubicBezTo>
                    <a:pt x="3638" y="5464"/>
                    <a:pt x="3266" y="5666"/>
                    <a:pt x="3109" y="6072"/>
                  </a:cubicBezTo>
                  <a:cubicBezTo>
                    <a:pt x="3030" y="6280"/>
                    <a:pt x="3002" y="6500"/>
                    <a:pt x="2951" y="6714"/>
                  </a:cubicBezTo>
                  <a:cubicBezTo>
                    <a:pt x="2906" y="6911"/>
                    <a:pt x="2838" y="7102"/>
                    <a:pt x="2743" y="7283"/>
                  </a:cubicBezTo>
                  <a:cubicBezTo>
                    <a:pt x="2562" y="7620"/>
                    <a:pt x="2286" y="7919"/>
                    <a:pt x="1937" y="8088"/>
                  </a:cubicBezTo>
                  <a:cubicBezTo>
                    <a:pt x="1594" y="8257"/>
                    <a:pt x="1183" y="8291"/>
                    <a:pt x="817" y="8167"/>
                  </a:cubicBezTo>
                  <a:cubicBezTo>
                    <a:pt x="473" y="8048"/>
                    <a:pt x="197" y="7784"/>
                    <a:pt x="85" y="7429"/>
                  </a:cubicBezTo>
                  <a:cubicBezTo>
                    <a:pt x="0" y="7187"/>
                    <a:pt x="6" y="6916"/>
                    <a:pt x="96" y="6674"/>
                  </a:cubicBezTo>
                  <a:cubicBezTo>
                    <a:pt x="237" y="5920"/>
                    <a:pt x="1138" y="5644"/>
                    <a:pt x="1690" y="5221"/>
                  </a:cubicBezTo>
                  <a:cubicBezTo>
                    <a:pt x="1853" y="5092"/>
                    <a:pt x="1999" y="4945"/>
                    <a:pt x="2095" y="4760"/>
                  </a:cubicBezTo>
                  <a:cubicBezTo>
                    <a:pt x="2208" y="4551"/>
                    <a:pt x="2236" y="4309"/>
                    <a:pt x="2236" y="4073"/>
                  </a:cubicBezTo>
                  <a:cubicBezTo>
                    <a:pt x="2236" y="3661"/>
                    <a:pt x="2151" y="3250"/>
                    <a:pt x="2225" y="2839"/>
                  </a:cubicBezTo>
                  <a:cubicBezTo>
                    <a:pt x="2292" y="2484"/>
                    <a:pt x="2484" y="2163"/>
                    <a:pt x="2833" y="2028"/>
                  </a:cubicBezTo>
                  <a:cubicBezTo>
                    <a:pt x="3035" y="1949"/>
                    <a:pt x="3255" y="1938"/>
                    <a:pt x="3463" y="1882"/>
                  </a:cubicBezTo>
                  <a:cubicBezTo>
                    <a:pt x="3666" y="1831"/>
                    <a:pt x="3852" y="1730"/>
                    <a:pt x="4010" y="1595"/>
                  </a:cubicBezTo>
                  <a:cubicBezTo>
                    <a:pt x="4618" y="1082"/>
                    <a:pt x="4950" y="85"/>
                    <a:pt x="5857" y="23"/>
                  </a:cubicBezTo>
                  <a:cubicBezTo>
                    <a:pt x="6229" y="1"/>
                    <a:pt x="6578" y="181"/>
                    <a:pt x="6707" y="547"/>
                  </a:cubicBezTo>
                  <a:cubicBezTo>
                    <a:pt x="6842" y="936"/>
                    <a:pt x="6718" y="1341"/>
                    <a:pt x="6521" y="1685"/>
                  </a:cubicBezTo>
                  <a:cubicBezTo>
                    <a:pt x="6290" y="2079"/>
                    <a:pt x="5958" y="2439"/>
                    <a:pt x="5862" y="29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15"/>
            <p:cNvSpPr/>
            <p:nvPr/>
          </p:nvSpPr>
          <p:spPr>
            <a:xfrm>
              <a:off x="3858902" y="1374117"/>
              <a:ext cx="821543" cy="1026547"/>
            </a:xfrm>
            <a:custGeom>
              <a:avLst/>
              <a:gdLst/>
              <a:ahLst/>
              <a:cxnLst/>
              <a:rect l="l" t="t" r="r" b="b"/>
              <a:pathLst>
                <a:path w="5919" h="7396" extrusionOk="0">
                  <a:moveTo>
                    <a:pt x="5801" y="23"/>
                  </a:moveTo>
                  <a:cubicBezTo>
                    <a:pt x="5204" y="136"/>
                    <a:pt x="4680" y="558"/>
                    <a:pt x="4449" y="1122"/>
                  </a:cubicBezTo>
                  <a:cubicBezTo>
                    <a:pt x="4432" y="1172"/>
                    <a:pt x="4415" y="1217"/>
                    <a:pt x="4404" y="1268"/>
                  </a:cubicBezTo>
                  <a:cubicBezTo>
                    <a:pt x="4370" y="1161"/>
                    <a:pt x="4342" y="1054"/>
                    <a:pt x="4308" y="947"/>
                  </a:cubicBezTo>
                  <a:cubicBezTo>
                    <a:pt x="4297" y="902"/>
                    <a:pt x="4241" y="879"/>
                    <a:pt x="4196" y="896"/>
                  </a:cubicBezTo>
                  <a:cubicBezTo>
                    <a:pt x="4151" y="913"/>
                    <a:pt x="4134" y="964"/>
                    <a:pt x="4145" y="1003"/>
                  </a:cubicBezTo>
                  <a:lnTo>
                    <a:pt x="4331" y="1623"/>
                  </a:lnTo>
                  <a:cubicBezTo>
                    <a:pt x="4314" y="1769"/>
                    <a:pt x="4303" y="1921"/>
                    <a:pt x="4291" y="2068"/>
                  </a:cubicBezTo>
                  <a:cubicBezTo>
                    <a:pt x="4269" y="2389"/>
                    <a:pt x="4235" y="2738"/>
                    <a:pt x="4021" y="2997"/>
                  </a:cubicBezTo>
                  <a:cubicBezTo>
                    <a:pt x="3886" y="3160"/>
                    <a:pt x="3700" y="3262"/>
                    <a:pt x="3503" y="3340"/>
                  </a:cubicBezTo>
                  <a:cubicBezTo>
                    <a:pt x="3492" y="3318"/>
                    <a:pt x="3492" y="3284"/>
                    <a:pt x="3492" y="3262"/>
                  </a:cubicBezTo>
                  <a:cubicBezTo>
                    <a:pt x="3486" y="3217"/>
                    <a:pt x="3486" y="3177"/>
                    <a:pt x="3480" y="3132"/>
                  </a:cubicBezTo>
                  <a:lnTo>
                    <a:pt x="3469" y="2850"/>
                  </a:lnTo>
                  <a:cubicBezTo>
                    <a:pt x="3458" y="2665"/>
                    <a:pt x="3447" y="2484"/>
                    <a:pt x="3435" y="2304"/>
                  </a:cubicBezTo>
                  <a:cubicBezTo>
                    <a:pt x="3430" y="2192"/>
                    <a:pt x="3261" y="2208"/>
                    <a:pt x="3266" y="2315"/>
                  </a:cubicBezTo>
                  <a:cubicBezTo>
                    <a:pt x="3278" y="2524"/>
                    <a:pt x="3289" y="2732"/>
                    <a:pt x="3300" y="2935"/>
                  </a:cubicBezTo>
                  <a:cubicBezTo>
                    <a:pt x="3306" y="3036"/>
                    <a:pt x="3312" y="3143"/>
                    <a:pt x="3317" y="3245"/>
                  </a:cubicBezTo>
                  <a:cubicBezTo>
                    <a:pt x="3323" y="3295"/>
                    <a:pt x="3323" y="3352"/>
                    <a:pt x="3345" y="3402"/>
                  </a:cubicBezTo>
                  <a:cubicBezTo>
                    <a:pt x="3317" y="3408"/>
                    <a:pt x="3289" y="3419"/>
                    <a:pt x="3261" y="3431"/>
                  </a:cubicBezTo>
                  <a:cubicBezTo>
                    <a:pt x="2974" y="3526"/>
                    <a:pt x="2681" y="3622"/>
                    <a:pt x="2439" y="3813"/>
                  </a:cubicBezTo>
                  <a:cubicBezTo>
                    <a:pt x="2258" y="3954"/>
                    <a:pt x="2123" y="4129"/>
                    <a:pt x="2016" y="4320"/>
                  </a:cubicBezTo>
                  <a:cubicBezTo>
                    <a:pt x="2011" y="4275"/>
                    <a:pt x="1999" y="4230"/>
                    <a:pt x="1994" y="4185"/>
                  </a:cubicBezTo>
                  <a:cubicBezTo>
                    <a:pt x="1977" y="4095"/>
                    <a:pt x="1954" y="4005"/>
                    <a:pt x="1937" y="3915"/>
                  </a:cubicBezTo>
                  <a:lnTo>
                    <a:pt x="1830" y="3374"/>
                  </a:lnTo>
                  <a:cubicBezTo>
                    <a:pt x="1819" y="3329"/>
                    <a:pt x="1785" y="3290"/>
                    <a:pt x="1740" y="3295"/>
                  </a:cubicBezTo>
                  <a:cubicBezTo>
                    <a:pt x="1695" y="3301"/>
                    <a:pt x="1650" y="3346"/>
                    <a:pt x="1661" y="3391"/>
                  </a:cubicBezTo>
                  <a:lnTo>
                    <a:pt x="1780" y="3994"/>
                  </a:lnTo>
                  <a:cubicBezTo>
                    <a:pt x="1802" y="4095"/>
                    <a:pt x="1825" y="4202"/>
                    <a:pt x="1842" y="4309"/>
                  </a:cubicBezTo>
                  <a:cubicBezTo>
                    <a:pt x="1859" y="4388"/>
                    <a:pt x="1870" y="4472"/>
                    <a:pt x="1909" y="4546"/>
                  </a:cubicBezTo>
                  <a:cubicBezTo>
                    <a:pt x="1774" y="4878"/>
                    <a:pt x="1695" y="5244"/>
                    <a:pt x="1611" y="5587"/>
                  </a:cubicBezTo>
                  <a:cubicBezTo>
                    <a:pt x="1526" y="5948"/>
                    <a:pt x="1425" y="6325"/>
                    <a:pt x="1200" y="6635"/>
                  </a:cubicBezTo>
                  <a:lnTo>
                    <a:pt x="946" y="5655"/>
                  </a:lnTo>
                  <a:cubicBezTo>
                    <a:pt x="918" y="5554"/>
                    <a:pt x="755" y="5610"/>
                    <a:pt x="783" y="5717"/>
                  </a:cubicBezTo>
                  <a:cubicBezTo>
                    <a:pt x="879" y="6077"/>
                    <a:pt x="974" y="6438"/>
                    <a:pt x="1065" y="6793"/>
                  </a:cubicBezTo>
                  <a:cubicBezTo>
                    <a:pt x="828" y="7046"/>
                    <a:pt x="490" y="7215"/>
                    <a:pt x="135" y="7142"/>
                  </a:cubicBezTo>
                  <a:cubicBezTo>
                    <a:pt x="28" y="7119"/>
                    <a:pt x="0" y="7288"/>
                    <a:pt x="107" y="7311"/>
                  </a:cubicBezTo>
                  <a:cubicBezTo>
                    <a:pt x="535" y="7395"/>
                    <a:pt x="907" y="7204"/>
                    <a:pt x="1188" y="6905"/>
                  </a:cubicBezTo>
                  <a:cubicBezTo>
                    <a:pt x="1188" y="6905"/>
                    <a:pt x="1194" y="6905"/>
                    <a:pt x="1194" y="6905"/>
                  </a:cubicBezTo>
                  <a:cubicBezTo>
                    <a:pt x="1515" y="6826"/>
                    <a:pt x="1842" y="6748"/>
                    <a:pt x="2163" y="6669"/>
                  </a:cubicBezTo>
                  <a:cubicBezTo>
                    <a:pt x="2208" y="6657"/>
                    <a:pt x="2225" y="6595"/>
                    <a:pt x="2213" y="6556"/>
                  </a:cubicBezTo>
                  <a:cubicBezTo>
                    <a:pt x="2196" y="6511"/>
                    <a:pt x="2146" y="6494"/>
                    <a:pt x="2101" y="6505"/>
                  </a:cubicBezTo>
                  <a:lnTo>
                    <a:pt x="1363" y="6691"/>
                  </a:lnTo>
                  <a:cubicBezTo>
                    <a:pt x="1453" y="6562"/>
                    <a:pt x="1526" y="6427"/>
                    <a:pt x="1583" y="6286"/>
                  </a:cubicBezTo>
                  <a:cubicBezTo>
                    <a:pt x="1791" y="5762"/>
                    <a:pt x="1836" y="5171"/>
                    <a:pt x="2050" y="4653"/>
                  </a:cubicBezTo>
                  <a:cubicBezTo>
                    <a:pt x="2151" y="4686"/>
                    <a:pt x="2281" y="4664"/>
                    <a:pt x="2388" y="4653"/>
                  </a:cubicBezTo>
                  <a:cubicBezTo>
                    <a:pt x="2596" y="4641"/>
                    <a:pt x="2799" y="4624"/>
                    <a:pt x="3007" y="4608"/>
                  </a:cubicBezTo>
                  <a:cubicBezTo>
                    <a:pt x="3120" y="4602"/>
                    <a:pt x="3103" y="4433"/>
                    <a:pt x="2991" y="4439"/>
                  </a:cubicBezTo>
                  <a:lnTo>
                    <a:pt x="2456" y="4478"/>
                  </a:lnTo>
                  <a:cubicBezTo>
                    <a:pt x="2371" y="4484"/>
                    <a:pt x="2281" y="4495"/>
                    <a:pt x="2196" y="4495"/>
                  </a:cubicBezTo>
                  <a:cubicBezTo>
                    <a:pt x="2168" y="4501"/>
                    <a:pt x="2140" y="4501"/>
                    <a:pt x="2118" y="4495"/>
                  </a:cubicBezTo>
                  <a:cubicBezTo>
                    <a:pt x="2163" y="4410"/>
                    <a:pt x="2208" y="4332"/>
                    <a:pt x="2258" y="4253"/>
                  </a:cubicBezTo>
                  <a:cubicBezTo>
                    <a:pt x="2444" y="3982"/>
                    <a:pt x="2703" y="3819"/>
                    <a:pt x="3007" y="3701"/>
                  </a:cubicBezTo>
                  <a:cubicBezTo>
                    <a:pt x="3171" y="3639"/>
                    <a:pt x="3340" y="3588"/>
                    <a:pt x="3503" y="3526"/>
                  </a:cubicBezTo>
                  <a:cubicBezTo>
                    <a:pt x="3548" y="3532"/>
                    <a:pt x="3587" y="3532"/>
                    <a:pt x="3633" y="3532"/>
                  </a:cubicBezTo>
                  <a:cubicBezTo>
                    <a:pt x="3740" y="3532"/>
                    <a:pt x="3841" y="3526"/>
                    <a:pt x="3948" y="3526"/>
                  </a:cubicBezTo>
                  <a:lnTo>
                    <a:pt x="4579" y="3515"/>
                  </a:lnTo>
                  <a:cubicBezTo>
                    <a:pt x="4686" y="3515"/>
                    <a:pt x="4674" y="3346"/>
                    <a:pt x="4562" y="3346"/>
                  </a:cubicBezTo>
                  <a:cubicBezTo>
                    <a:pt x="4376" y="3352"/>
                    <a:pt x="4190" y="3352"/>
                    <a:pt x="4004" y="3357"/>
                  </a:cubicBezTo>
                  <a:cubicBezTo>
                    <a:pt x="3954" y="3357"/>
                    <a:pt x="3908" y="3357"/>
                    <a:pt x="3858" y="3357"/>
                  </a:cubicBezTo>
                  <a:cubicBezTo>
                    <a:pt x="4106" y="3205"/>
                    <a:pt x="4286" y="2974"/>
                    <a:pt x="4370" y="2693"/>
                  </a:cubicBezTo>
                  <a:cubicBezTo>
                    <a:pt x="4466" y="2372"/>
                    <a:pt x="4455" y="2034"/>
                    <a:pt x="4494" y="1702"/>
                  </a:cubicBezTo>
                  <a:cubicBezTo>
                    <a:pt x="4494" y="1696"/>
                    <a:pt x="4494" y="1690"/>
                    <a:pt x="4494" y="1685"/>
                  </a:cubicBezTo>
                  <a:lnTo>
                    <a:pt x="5142" y="1386"/>
                  </a:lnTo>
                  <a:cubicBezTo>
                    <a:pt x="5187" y="1369"/>
                    <a:pt x="5209" y="1324"/>
                    <a:pt x="5192" y="1279"/>
                  </a:cubicBezTo>
                  <a:cubicBezTo>
                    <a:pt x="5181" y="1234"/>
                    <a:pt x="5125" y="1206"/>
                    <a:pt x="5085" y="1229"/>
                  </a:cubicBezTo>
                  <a:lnTo>
                    <a:pt x="4528" y="1482"/>
                  </a:lnTo>
                  <a:cubicBezTo>
                    <a:pt x="4590" y="1206"/>
                    <a:pt x="4702" y="947"/>
                    <a:pt x="4900" y="727"/>
                  </a:cubicBezTo>
                  <a:cubicBezTo>
                    <a:pt x="5136" y="457"/>
                    <a:pt x="5457" y="260"/>
                    <a:pt x="5812" y="192"/>
                  </a:cubicBezTo>
                  <a:cubicBezTo>
                    <a:pt x="5919" y="176"/>
                    <a:pt x="5908" y="1"/>
                    <a:pt x="5801" y="2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15"/>
            <p:cNvSpPr/>
            <p:nvPr/>
          </p:nvSpPr>
          <p:spPr>
            <a:xfrm>
              <a:off x="3604767" y="1199095"/>
              <a:ext cx="611403" cy="1185886"/>
            </a:xfrm>
            <a:custGeom>
              <a:avLst/>
              <a:gdLst/>
              <a:ahLst/>
              <a:cxnLst/>
              <a:rect l="l" t="t" r="r" b="b"/>
              <a:pathLst>
                <a:path w="4405" h="8544" extrusionOk="0">
                  <a:moveTo>
                    <a:pt x="3768" y="3813"/>
                  </a:moveTo>
                  <a:cubicBezTo>
                    <a:pt x="3701" y="4016"/>
                    <a:pt x="3701" y="4218"/>
                    <a:pt x="3746" y="4427"/>
                  </a:cubicBezTo>
                  <a:cubicBezTo>
                    <a:pt x="3825" y="4793"/>
                    <a:pt x="4005" y="5148"/>
                    <a:pt x="3977" y="5536"/>
                  </a:cubicBezTo>
                  <a:cubicBezTo>
                    <a:pt x="3954" y="5857"/>
                    <a:pt x="3752" y="6099"/>
                    <a:pt x="3492" y="6274"/>
                  </a:cubicBezTo>
                  <a:cubicBezTo>
                    <a:pt x="3245" y="6443"/>
                    <a:pt x="2952" y="6567"/>
                    <a:pt x="2727" y="6770"/>
                  </a:cubicBezTo>
                  <a:cubicBezTo>
                    <a:pt x="2597" y="6882"/>
                    <a:pt x="2507" y="7029"/>
                    <a:pt x="2462" y="7198"/>
                  </a:cubicBezTo>
                  <a:cubicBezTo>
                    <a:pt x="2411" y="7400"/>
                    <a:pt x="2411" y="7614"/>
                    <a:pt x="2349" y="7817"/>
                  </a:cubicBezTo>
                  <a:cubicBezTo>
                    <a:pt x="2248" y="8161"/>
                    <a:pt x="1961" y="8425"/>
                    <a:pt x="1606" y="8493"/>
                  </a:cubicBezTo>
                  <a:cubicBezTo>
                    <a:pt x="1319" y="8543"/>
                    <a:pt x="1015" y="8448"/>
                    <a:pt x="801" y="8251"/>
                  </a:cubicBezTo>
                  <a:cubicBezTo>
                    <a:pt x="558" y="8110"/>
                    <a:pt x="350" y="7902"/>
                    <a:pt x="221" y="7648"/>
                  </a:cubicBezTo>
                  <a:cubicBezTo>
                    <a:pt x="40" y="7299"/>
                    <a:pt x="1" y="6882"/>
                    <a:pt x="125" y="6511"/>
                  </a:cubicBezTo>
                  <a:cubicBezTo>
                    <a:pt x="243" y="6128"/>
                    <a:pt x="564" y="5801"/>
                    <a:pt x="587" y="5384"/>
                  </a:cubicBezTo>
                  <a:cubicBezTo>
                    <a:pt x="603" y="5013"/>
                    <a:pt x="395" y="4669"/>
                    <a:pt x="271" y="4325"/>
                  </a:cubicBezTo>
                  <a:cubicBezTo>
                    <a:pt x="159" y="4004"/>
                    <a:pt x="130" y="3667"/>
                    <a:pt x="328" y="3368"/>
                  </a:cubicBezTo>
                  <a:cubicBezTo>
                    <a:pt x="508" y="3092"/>
                    <a:pt x="806" y="2923"/>
                    <a:pt x="1015" y="2670"/>
                  </a:cubicBezTo>
                  <a:cubicBezTo>
                    <a:pt x="1127" y="2535"/>
                    <a:pt x="1200" y="2377"/>
                    <a:pt x="1212" y="2197"/>
                  </a:cubicBezTo>
                  <a:cubicBezTo>
                    <a:pt x="1229" y="1994"/>
                    <a:pt x="1178" y="1780"/>
                    <a:pt x="1133" y="1583"/>
                  </a:cubicBezTo>
                  <a:cubicBezTo>
                    <a:pt x="1048" y="1206"/>
                    <a:pt x="998" y="828"/>
                    <a:pt x="1217" y="490"/>
                  </a:cubicBezTo>
                  <a:cubicBezTo>
                    <a:pt x="1409" y="198"/>
                    <a:pt x="1741" y="0"/>
                    <a:pt x="2090" y="12"/>
                  </a:cubicBezTo>
                  <a:cubicBezTo>
                    <a:pt x="2434" y="23"/>
                    <a:pt x="2772" y="214"/>
                    <a:pt x="2952" y="507"/>
                  </a:cubicBezTo>
                  <a:cubicBezTo>
                    <a:pt x="3059" y="682"/>
                    <a:pt x="3087" y="879"/>
                    <a:pt x="3132" y="1076"/>
                  </a:cubicBezTo>
                  <a:cubicBezTo>
                    <a:pt x="3177" y="1256"/>
                    <a:pt x="3256" y="1403"/>
                    <a:pt x="3402" y="1527"/>
                  </a:cubicBezTo>
                  <a:cubicBezTo>
                    <a:pt x="3650" y="1735"/>
                    <a:pt x="3982" y="1848"/>
                    <a:pt x="4168" y="2124"/>
                  </a:cubicBezTo>
                  <a:cubicBezTo>
                    <a:pt x="4405" y="2484"/>
                    <a:pt x="4247" y="2918"/>
                    <a:pt x="4056" y="3255"/>
                  </a:cubicBezTo>
                  <a:cubicBezTo>
                    <a:pt x="3954" y="3441"/>
                    <a:pt x="3842" y="3616"/>
                    <a:pt x="3768" y="38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5"/>
            <p:cNvSpPr/>
            <p:nvPr/>
          </p:nvSpPr>
          <p:spPr>
            <a:xfrm>
              <a:off x="3709557" y="1263913"/>
              <a:ext cx="345606" cy="1079706"/>
            </a:xfrm>
            <a:custGeom>
              <a:avLst/>
              <a:gdLst/>
              <a:ahLst/>
              <a:cxnLst/>
              <a:rect l="l" t="t" r="r" b="b"/>
              <a:pathLst>
                <a:path w="2490" h="7779" extrusionOk="0">
                  <a:moveTo>
                    <a:pt x="2326" y="1274"/>
                  </a:moveTo>
                  <a:lnTo>
                    <a:pt x="1673" y="1566"/>
                  </a:lnTo>
                  <a:cubicBezTo>
                    <a:pt x="1718" y="1493"/>
                    <a:pt x="1758" y="1426"/>
                    <a:pt x="1791" y="1352"/>
                  </a:cubicBezTo>
                  <a:cubicBezTo>
                    <a:pt x="1910" y="1105"/>
                    <a:pt x="1938" y="823"/>
                    <a:pt x="1831" y="564"/>
                  </a:cubicBezTo>
                  <a:cubicBezTo>
                    <a:pt x="1729" y="305"/>
                    <a:pt x="1521" y="97"/>
                    <a:pt x="1256" y="7"/>
                  </a:cubicBezTo>
                  <a:cubicBezTo>
                    <a:pt x="1245" y="7"/>
                    <a:pt x="1239" y="7"/>
                    <a:pt x="1228" y="7"/>
                  </a:cubicBezTo>
                  <a:cubicBezTo>
                    <a:pt x="1223" y="1"/>
                    <a:pt x="1211" y="1"/>
                    <a:pt x="1206" y="1"/>
                  </a:cubicBezTo>
                  <a:cubicBezTo>
                    <a:pt x="1138" y="1"/>
                    <a:pt x="1121" y="57"/>
                    <a:pt x="1132" y="108"/>
                  </a:cubicBezTo>
                  <a:cubicBezTo>
                    <a:pt x="1138" y="130"/>
                    <a:pt x="1149" y="153"/>
                    <a:pt x="1183" y="164"/>
                  </a:cubicBezTo>
                  <a:cubicBezTo>
                    <a:pt x="1183" y="164"/>
                    <a:pt x="1183" y="164"/>
                    <a:pt x="1183" y="164"/>
                  </a:cubicBezTo>
                  <a:cubicBezTo>
                    <a:pt x="1183" y="164"/>
                    <a:pt x="1183" y="164"/>
                    <a:pt x="1183" y="164"/>
                  </a:cubicBezTo>
                  <a:cubicBezTo>
                    <a:pt x="1431" y="249"/>
                    <a:pt x="1617" y="446"/>
                    <a:pt x="1696" y="694"/>
                  </a:cubicBezTo>
                  <a:cubicBezTo>
                    <a:pt x="1774" y="941"/>
                    <a:pt x="1696" y="1189"/>
                    <a:pt x="1572" y="1409"/>
                  </a:cubicBezTo>
                  <a:cubicBezTo>
                    <a:pt x="1527" y="1482"/>
                    <a:pt x="1482" y="1550"/>
                    <a:pt x="1437" y="1617"/>
                  </a:cubicBezTo>
                  <a:cubicBezTo>
                    <a:pt x="1352" y="1448"/>
                    <a:pt x="1268" y="1279"/>
                    <a:pt x="1189" y="1105"/>
                  </a:cubicBezTo>
                  <a:cubicBezTo>
                    <a:pt x="1138" y="1009"/>
                    <a:pt x="975" y="1065"/>
                    <a:pt x="1025" y="1167"/>
                  </a:cubicBezTo>
                  <a:lnTo>
                    <a:pt x="1324" y="1775"/>
                  </a:lnTo>
                  <a:cubicBezTo>
                    <a:pt x="1132" y="2051"/>
                    <a:pt x="947" y="2327"/>
                    <a:pt x="941" y="2681"/>
                  </a:cubicBezTo>
                  <a:cubicBezTo>
                    <a:pt x="935" y="2907"/>
                    <a:pt x="997" y="3121"/>
                    <a:pt x="1076" y="3323"/>
                  </a:cubicBezTo>
                  <a:cubicBezTo>
                    <a:pt x="1037" y="3284"/>
                    <a:pt x="992" y="3250"/>
                    <a:pt x="947" y="3211"/>
                  </a:cubicBezTo>
                  <a:cubicBezTo>
                    <a:pt x="800" y="3087"/>
                    <a:pt x="654" y="2957"/>
                    <a:pt x="507" y="2834"/>
                  </a:cubicBezTo>
                  <a:cubicBezTo>
                    <a:pt x="423" y="2766"/>
                    <a:pt x="316" y="2895"/>
                    <a:pt x="400" y="2969"/>
                  </a:cubicBezTo>
                  <a:cubicBezTo>
                    <a:pt x="564" y="3109"/>
                    <a:pt x="727" y="3250"/>
                    <a:pt x="896" y="3391"/>
                  </a:cubicBezTo>
                  <a:cubicBezTo>
                    <a:pt x="975" y="3459"/>
                    <a:pt x="1054" y="3537"/>
                    <a:pt x="1138" y="3599"/>
                  </a:cubicBezTo>
                  <a:cubicBezTo>
                    <a:pt x="1155" y="3611"/>
                    <a:pt x="1178" y="3622"/>
                    <a:pt x="1200" y="3628"/>
                  </a:cubicBezTo>
                  <a:cubicBezTo>
                    <a:pt x="1285" y="3830"/>
                    <a:pt x="1363" y="4039"/>
                    <a:pt x="1386" y="4253"/>
                  </a:cubicBezTo>
                  <a:cubicBezTo>
                    <a:pt x="1425" y="4619"/>
                    <a:pt x="1296" y="4957"/>
                    <a:pt x="1121" y="5272"/>
                  </a:cubicBezTo>
                  <a:cubicBezTo>
                    <a:pt x="918" y="4951"/>
                    <a:pt x="710" y="4630"/>
                    <a:pt x="502" y="4309"/>
                  </a:cubicBezTo>
                  <a:cubicBezTo>
                    <a:pt x="440" y="4219"/>
                    <a:pt x="305" y="4315"/>
                    <a:pt x="361" y="4410"/>
                  </a:cubicBezTo>
                  <a:cubicBezTo>
                    <a:pt x="586" y="4748"/>
                    <a:pt x="806" y="5092"/>
                    <a:pt x="1025" y="5435"/>
                  </a:cubicBezTo>
                  <a:cubicBezTo>
                    <a:pt x="918" y="5616"/>
                    <a:pt x="806" y="5784"/>
                    <a:pt x="710" y="5953"/>
                  </a:cubicBezTo>
                  <a:cubicBezTo>
                    <a:pt x="620" y="6100"/>
                    <a:pt x="541" y="6263"/>
                    <a:pt x="479" y="6432"/>
                  </a:cubicBezTo>
                  <a:lnTo>
                    <a:pt x="215" y="5897"/>
                  </a:lnTo>
                  <a:cubicBezTo>
                    <a:pt x="164" y="5801"/>
                    <a:pt x="1" y="5858"/>
                    <a:pt x="51" y="5959"/>
                  </a:cubicBezTo>
                  <a:cubicBezTo>
                    <a:pt x="169" y="6196"/>
                    <a:pt x="293" y="6432"/>
                    <a:pt x="412" y="6674"/>
                  </a:cubicBezTo>
                  <a:cubicBezTo>
                    <a:pt x="333" y="7023"/>
                    <a:pt x="350" y="7384"/>
                    <a:pt x="581" y="7694"/>
                  </a:cubicBezTo>
                  <a:cubicBezTo>
                    <a:pt x="648" y="7778"/>
                    <a:pt x="783" y="7682"/>
                    <a:pt x="721" y="7592"/>
                  </a:cubicBezTo>
                  <a:cubicBezTo>
                    <a:pt x="530" y="7333"/>
                    <a:pt x="507" y="7040"/>
                    <a:pt x="569" y="6747"/>
                  </a:cubicBezTo>
                  <a:lnTo>
                    <a:pt x="1425" y="6241"/>
                  </a:lnTo>
                  <a:cubicBezTo>
                    <a:pt x="1521" y="6184"/>
                    <a:pt x="1420" y="6049"/>
                    <a:pt x="1330" y="6100"/>
                  </a:cubicBezTo>
                  <a:cubicBezTo>
                    <a:pt x="1099" y="6241"/>
                    <a:pt x="868" y="6376"/>
                    <a:pt x="637" y="6511"/>
                  </a:cubicBezTo>
                  <a:cubicBezTo>
                    <a:pt x="704" y="6308"/>
                    <a:pt x="811" y="6117"/>
                    <a:pt x="913" y="5942"/>
                  </a:cubicBezTo>
                  <a:cubicBezTo>
                    <a:pt x="1003" y="5796"/>
                    <a:pt x="1099" y="5649"/>
                    <a:pt x="1189" y="5497"/>
                  </a:cubicBezTo>
                  <a:cubicBezTo>
                    <a:pt x="1549" y="5221"/>
                    <a:pt x="1915" y="4945"/>
                    <a:pt x="2276" y="4669"/>
                  </a:cubicBezTo>
                  <a:cubicBezTo>
                    <a:pt x="2366" y="4602"/>
                    <a:pt x="2270" y="4467"/>
                    <a:pt x="2180" y="4529"/>
                  </a:cubicBezTo>
                  <a:cubicBezTo>
                    <a:pt x="1915" y="4731"/>
                    <a:pt x="1645" y="4934"/>
                    <a:pt x="1380" y="5137"/>
                  </a:cubicBezTo>
                  <a:cubicBezTo>
                    <a:pt x="1510" y="4861"/>
                    <a:pt x="1589" y="4568"/>
                    <a:pt x="1560" y="4253"/>
                  </a:cubicBezTo>
                  <a:cubicBezTo>
                    <a:pt x="1538" y="4027"/>
                    <a:pt x="1453" y="3808"/>
                    <a:pt x="1363" y="3594"/>
                  </a:cubicBezTo>
                  <a:cubicBezTo>
                    <a:pt x="1425" y="3543"/>
                    <a:pt x="1470" y="3464"/>
                    <a:pt x="1521" y="3402"/>
                  </a:cubicBezTo>
                  <a:cubicBezTo>
                    <a:pt x="1583" y="3312"/>
                    <a:pt x="1645" y="3222"/>
                    <a:pt x="1713" y="3132"/>
                  </a:cubicBezTo>
                  <a:cubicBezTo>
                    <a:pt x="1842" y="2952"/>
                    <a:pt x="1972" y="2772"/>
                    <a:pt x="2107" y="2586"/>
                  </a:cubicBezTo>
                  <a:cubicBezTo>
                    <a:pt x="2169" y="2501"/>
                    <a:pt x="2039" y="2389"/>
                    <a:pt x="1972" y="2479"/>
                  </a:cubicBezTo>
                  <a:cubicBezTo>
                    <a:pt x="1752" y="2783"/>
                    <a:pt x="1538" y="3087"/>
                    <a:pt x="1313" y="3391"/>
                  </a:cubicBezTo>
                  <a:cubicBezTo>
                    <a:pt x="1313" y="3397"/>
                    <a:pt x="1301" y="3414"/>
                    <a:pt x="1296" y="3425"/>
                  </a:cubicBezTo>
                  <a:cubicBezTo>
                    <a:pt x="1194" y="3183"/>
                    <a:pt x="1104" y="2935"/>
                    <a:pt x="1110" y="2665"/>
                  </a:cubicBezTo>
                  <a:cubicBezTo>
                    <a:pt x="1121" y="2349"/>
                    <a:pt x="1301" y="2090"/>
                    <a:pt x="1482" y="1837"/>
                  </a:cubicBezTo>
                  <a:cubicBezTo>
                    <a:pt x="1786" y="1702"/>
                    <a:pt x="2084" y="1566"/>
                    <a:pt x="2388" y="1437"/>
                  </a:cubicBezTo>
                  <a:cubicBezTo>
                    <a:pt x="2490" y="1392"/>
                    <a:pt x="2428" y="1229"/>
                    <a:pt x="2326" y="127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5"/>
            <p:cNvSpPr/>
            <p:nvPr/>
          </p:nvSpPr>
          <p:spPr>
            <a:xfrm>
              <a:off x="612179" y="1214711"/>
              <a:ext cx="1096778" cy="1329681"/>
            </a:xfrm>
            <a:custGeom>
              <a:avLst/>
              <a:gdLst/>
              <a:ahLst/>
              <a:cxnLst/>
              <a:rect l="l" t="t" r="r" b="b"/>
              <a:pathLst>
                <a:path w="7902" h="9580" extrusionOk="0">
                  <a:moveTo>
                    <a:pt x="1132" y="3357"/>
                  </a:moveTo>
                  <a:cubicBezTo>
                    <a:pt x="1239" y="3880"/>
                    <a:pt x="924" y="4359"/>
                    <a:pt x="946" y="4877"/>
                  </a:cubicBezTo>
                  <a:cubicBezTo>
                    <a:pt x="974" y="5333"/>
                    <a:pt x="1301" y="5671"/>
                    <a:pt x="1690" y="5857"/>
                  </a:cubicBezTo>
                  <a:cubicBezTo>
                    <a:pt x="2168" y="6093"/>
                    <a:pt x="2720" y="6088"/>
                    <a:pt x="3233" y="6206"/>
                  </a:cubicBezTo>
                  <a:cubicBezTo>
                    <a:pt x="3700" y="6319"/>
                    <a:pt x="4128" y="6550"/>
                    <a:pt x="4314" y="7017"/>
                  </a:cubicBezTo>
                  <a:cubicBezTo>
                    <a:pt x="4404" y="7259"/>
                    <a:pt x="4438" y="7513"/>
                    <a:pt x="4500" y="7760"/>
                  </a:cubicBezTo>
                  <a:cubicBezTo>
                    <a:pt x="4550" y="7986"/>
                    <a:pt x="4629" y="8205"/>
                    <a:pt x="4736" y="8414"/>
                  </a:cubicBezTo>
                  <a:cubicBezTo>
                    <a:pt x="4950" y="8808"/>
                    <a:pt x="5266" y="9151"/>
                    <a:pt x="5666" y="9349"/>
                  </a:cubicBezTo>
                  <a:cubicBezTo>
                    <a:pt x="6065" y="9546"/>
                    <a:pt x="6544" y="9579"/>
                    <a:pt x="6961" y="9439"/>
                  </a:cubicBezTo>
                  <a:cubicBezTo>
                    <a:pt x="7361" y="9303"/>
                    <a:pt x="7682" y="8994"/>
                    <a:pt x="7811" y="8588"/>
                  </a:cubicBezTo>
                  <a:cubicBezTo>
                    <a:pt x="7901" y="8307"/>
                    <a:pt x="7901" y="7991"/>
                    <a:pt x="7794" y="7715"/>
                  </a:cubicBezTo>
                  <a:cubicBezTo>
                    <a:pt x="7637" y="6842"/>
                    <a:pt x="6595" y="6527"/>
                    <a:pt x="5958" y="6032"/>
                  </a:cubicBezTo>
                  <a:cubicBezTo>
                    <a:pt x="5767" y="5891"/>
                    <a:pt x="5592" y="5716"/>
                    <a:pt x="5485" y="5502"/>
                  </a:cubicBezTo>
                  <a:cubicBezTo>
                    <a:pt x="5356" y="5260"/>
                    <a:pt x="5322" y="4984"/>
                    <a:pt x="5322" y="4708"/>
                  </a:cubicBezTo>
                  <a:cubicBezTo>
                    <a:pt x="5328" y="4235"/>
                    <a:pt x="5423" y="3762"/>
                    <a:pt x="5339" y="3283"/>
                  </a:cubicBezTo>
                  <a:cubicBezTo>
                    <a:pt x="5260" y="2872"/>
                    <a:pt x="5040" y="2501"/>
                    <a:pt x="4629" y="2349"/>
                  </a:cubicBezTo>
                  <a:cubicBezTo>
                    <a:pt x="4398" y="2258"/>
                    <a:pt x="4145" y="2242"/>
                    <a:pt x="3903" y="2180"/>
                  </a:cubicBezTo>
                  <a:cubicBezTo>
                    <a:pt x="3666" y="2118"/>
                    <a:pt x="3458" y="2005"/>
                    <a:pt x="3272" y="1847"/>
                  </a:cubicBezTo>
                  <a:cubicBezTo>
                    <a:pt x="2568" y="1250"/>
                    <a:pt x="2191" y="102"/>
                    <a:pt x="1138" y="28"/>
                  </a:cubicBezTo>
                  <a:cubicBezTo>
                    <a:pt x="704" y="0"/>
                    <a:pt x="304" y="214"/>
                    <a:pt x="158" y="631"/>
                  </a:cubicBezTo>
                  <a:cubicBezTo>
                    <a:pt x="0" y="1081"/>
                    <a:pt x="147" y="1554"/>
                    <a:pt x="372" y="1949"/>
                  </a:cubicBezTo>
                  <a:cubicBezTo>
                    <a:pt x="637" y="2405"/>
                    <a:pt x="1020" y="2822"/>
                    <a:pt x="1132" y="335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5"/>
            <p:cNvSpPr/>
            <p:nvPr/>
          </p:nvSpPr>
          <p:spPr>
            <a:xfrm>
              <a:off x="676997" y="1301459"/>
              <a:ext cx="949792" cy="1185886"/>
            </a:xfrm>
            <a:custGeom>
              <a:avLst/>
              <a:gdLst/>
              <a:ahLst/>
              <a:cxnLst/>
              <a:rect l="l" t="t" r="r" b="b"/>
              <a:pathLst>
                <a:path w="6843" h="8544" extrusionOk="0">
                  <a:moveTo>
                    <a:pt x="141" y="23"/>
                  </a:moveTo>
                  <a:cubicBezTo>
                    <a:pt x="828" y="152"/>
                    <a:pt x="1437" y="642"/>
                    <a:pt x="1696" y="1296"/>
                  </a:cubicBezTo>
                  <a:cubicBezTo>
                    <a:pt x="1718" y="1346"/>
                    <a:pt x="1735" y="1403"/>
                    <a:pt x="1752" y="1459"/>
                  </a:cubicBezTo>
                  <a:cubicBezTo>
                    <a:pt x="1791" y="1335"/>
                    <a:pt x="1825" y="1211"/>
                    <a:pt x="1865" y="1087"/>
                  </a:cubicBezTo>
                  <a:cubicBezTo>
                    <a:pt x="1882" y="1036"/>
                    <a:pt x="1944" y="1014"/>
                    <a:pt x="1989" y="1031"/>
                  </a:cubicBezTo>
                  <a:cubicBezTo>
                    <a:pt x="2045" y="1048"/>
                    <a:pt x="2067" y="1104"/>
                    <a:pt x="2051" y="1160"/>
                  </a:cubicBezTo>
                  <a:lnTo>
                    <a:pt x="1837" y="1870"/>
                  </a:lnTo>
                  <a:cubicBezTo>
                    <a:pt x="1859" y="2045"/>
                    <a:pt x="1870" y="2213"/>
                    <a:pt x="1882" y="2388"/>
                  </a:cubicBezTo>
                  <a:cubicBezTo>
                    <a:pt x="1910" y="2760"/>
                    <a:pt x="1944" y="3160"/>
                    <a:pt x="2191" y="3458"/>
                  </a:cubicBezTo>
                  <a:cubicBezTo>
                    <a:pt x="2349" y="3650"/>
                    <a:pt x="2569" y="3762"/>
                    <a:pt x="2794" y="3852"/>
                  </a:cubicBezTo>
                  <a:cubicBezTo>
                    <a:pt x="2805" y="3830"/>
                    <a:pt x="2805" y="3790"/>
                    <a:pt x="2811" y="3762"/>
                  </a:cubicBezTo>
                  <a:cubicBezTo>
                    <a:pt x="2811" y="3717"/>
                    <a:pt x="2816" y="3666"/>
                    <a:pt x="2816" y="3616"/>
                  </a:cubicBezTo>
                  <a:lnTo>
                    <a:pt x="2833" y="3289"/>
                  </a:lnTo>
                  <a:cubicBezTo>
                    <a:pt x="2845" y="3075"/>
                    <a:pt x="2861" y="2867"/>
                    <a:pt x="2873" y="2658"/>
                  </a:cubicBezTo>
                  <a:cubicBezTo>
                    <a:pt x="2878" y="2529"/>
                    <a:pt x="3075" y="2546"/>
                    <a:pt x="3070" y="2675"/>
                  </a:cubicBezTo>
                  <a:cubicBezTo>
                    <a:pt x="3053" y="2912"/>
                    <a:pt x="3042" y="3148"/>
                    <a:pt x="3030" y="3390"/>
                  </a:cubicBezTo>
                  <a:cubicBezTo>
                    <a:pt x="3019" y="3509"/>
                    <a:pt x="3013" y="3627"/>
                    <a:pt x="3008" y="3745"/>
                  </a:cubicBezTo>
                  <a:cubicBezTo>
                    <a:pt x="3002" y="3807"/>
                    <a:pt x="2997" y="3869"/>
                    <a:pt x="2974" y="3925"/>
                  </a:cubicBezTo>
                  <a:cubicBezTo>
                    <a:pt x="3008" y="3937"/>
                    <a:pt x="3042" y="3948"/>
                    <a:pt x="3075" y="3959"/>
                  </a:cubicBezTo>
                  <a:cubicBezTo>
                    <a:pt x="3402" y="4072"/>
                    <a:pt x="3746" y="4179"/>
                    <a:pt x="4022" y="4399"/>
                  </a:cubicBezTo>
                  <a:cubicBezTo>
                    <a:pt x="4230" y="4567"/>
                    <a:pt x="4388" y="4770"/>
                    <a:pt x="4511" y="4990"/>
                  </a:cubicBezTo>
                  <a:cubicBezTo>
                    <a:pt x="4523" y="4939"/>
                    <a:pt x="4528" y="4883"/>
                    <a:pt x="4540" y="4832"/>
                  </a:cubicBezTo>
                  <a:cubicBezTo>
                    <a:pt x="4562" y="4725"/>
                    <a:pt x="4579" y="4624"/>
                    <a:pt x="4602" y="4522"/>
                  </a:cubicBezTo>
                  <a:lnTo>
                    <a:pt x="4725" y="3892"/>
                  </a:lnTo>
                  <a:cubicBezTo>
                    <a:pt x="4737" y="3841"/>
                    <a:pt x="4776" y="3802"/>
                    <a:pt x="4832" y="3807"/>
                  </a:cubicBezTo>
                  <a:cubicBezTo>
                    <a:pt x="4883" y="3807"/>
                    <a:pt x="4934" y="3858"/>
                    <a:pt x="4923" y="3914"/>
                  </a:cubicBezTo>
                  <a:lnTo>
                    <a:pt x="4782" y="4607"/>
                  </a:lnTo>
                  <a:cubicBezTo>
                    <a:pt x="4759" y="4731"/>
                    <a:pt x="4737" y="4849"/>
                    <a:pt x="4714" y="4973"/>
                  </a:cubicBezTo>
                  <a:cubicBezTo>
                    <a:pt x="4692" y="5063"/>
                    <a:pt x="4680" y="5164"/>
                    <a:pt x="4635" y="5243"/>
                  </a:cubicBezTo>
                  <a:cubicBezTo>
                    <a:pt x="4793" y="5632"/>
                    <a:pt x="4883" y="6054"/>
                    <a:pt x="4979" y="6448"/>
                  </a:cubicBezTo>
                  <a:cubicBezTo>
                    <a:pt x="5080" y="6871"/>
                    <a:pt x="5199" y="7310"/>
                    <a:pt x="5452" y="7659"/>
                  </a:cubicBezTo>
                  <a:cubicBezTo>
                    <a:pt x="5553" y="7287"/>
                    <a:pt x="5649" y="6910"/>
                    <a:pt x="5750" y="6533"/>
                  </a:cubicBezTo>
                  <a:cubicBezTo>
                    <a:pt x="5779" y="6409"/>
                    <a:pt x="5964" y="6482"/>
                    <a:pt x="5936" y="6600"/>
                  </a:cubicBezTo>
                  <a:cubicBezTo>
                    <a:pt x="5824" y="7017"/>
                    <a:pt x="5717" y="7434"/>
                    <a:pt x="5610" y="7845"/>
                  </a:cubicBezTo>
                  <a:cubicBezTo>
                    <a:pt x="5886" y="8138"/>
                    <a:pt x="6274" y="8329"/>
                    <a:pt x="6685" y="8250"/>
                  </a:cubicBezTo>
                  <a:cubicBezTo>
                    <a:pt x="6809" y="8222"/>
                    <a:pt x="6843" y="8419"/>
                    <a:pt x="6719" y="8442"/>
                  </a:cubicBezTo>
                  <a:cubicBezTo>
                    <a:pt x="6223" y="8543"/>
                    <a:pt x="5790" y="8318"/>
                    <a:pt x="5469" y="7975"/>
                  </a:cubicBezTo>
                  <a:cubicBezTo>
                    <a:pt x="5469" y="7975"/>
                    <a:pt x="5463" y="7975"/>
                    <a:pt x="5463" y="7975"/>
                  </a:cubicBezTo>
                  <a:lnTo>
                    <a:pt x="4343" y="7699"/>
                  </a:lnTo>
                  <a:cubicBezTo>
                    <a:pt x="4292" y="7687"/>
                    <a:pt x="4269" y="7620"/>
                    <a:pt x="4286" y="7575"/>
                  </a:cubicBezTo>
                  <a:cubicBezTo>
                    <a:pt x="4303" y="7518"/>
                    <a:pt x="4359" y="7501"/>
                    <a:pt x="4410" y="7518"/>
                  </a:cubicBezTo>
                  <a:lnTo>
                    <a:pt x="5266" y="7727"/>
                  </a:lnTo>
                  <a:cubicBezTo>
                    <a:pt x="5165" y="7580"/>
                    <a:pt x="5080" y="7417"/>
                    <a:pt x="5013" y="7259"/>
                  </a:cubicBezTo>
                  <a:cubicBezTo>
                    <a:pt x="4776" y="6657"/>
                    <a:pt x="4720" y="5975"/>
                    <a:pt x="4478" y="5373"/>
                  </a:cubicBezTo>
                  <a:cubicBezTo>
                    <a:pt x="4354" y="5412"/>
                    <a:pt x="4207" y="5384"/>
                    <a:pt x="4083" y="5373"/>
                  </a:cubicBezTo>
                  <a:cubicBezTo>
                    <a:pt x="3841" y="5356"/>
                    <a:pt x="3605" y="5339"/>
                    <a:pt x="3368" y="5322"/>
                  </a:cubicBezTo>
                  <a:cubicBezTo>
                    <a:pt x="3239" y="5311"/>
                    <a:pt x="3256" y="5114"/>
                    <a:pt x="3385" y="5125"/>
                  </a:cubicBezTo>
                  <a:lnTo>
                    <a:pt x="4005" y="5170"/>
                  </a:lnTo>
                  <a:cubicBezTo>
                    <a:pt x="4100" y="5176"/>
                    <a:pt x="4202" y="5187"/>
                    <a:pt x="4303" y="5193"/>
                  </a:cubicBezTo>
                  <a:cubicBezTo>
                    <a:pt x="4337" y="5193"/>
                    <a:pt x="4365" y="5193"/>
                    <a:pt x="4393" y="5187"/>
                  </a:cubicBezTo>
                  <a:cubicBezTo>
                    <a:pt x="4348" y="5097"/>
                    <a:pt x="4292" y="5001"/>
                    <a:pt x="4230" y="4911"/>
                  </a:cubicBezTo>
                  <a:cubicBezTo>
                    <a:pt x="4016" y="4601"/>
                    <a:pt x="3717" y="4410"/>
                    <a:pt x="3368" y="4275"/>
                  </a:cubicBezTo>
                  <a:cubicBezTo>
                    <a:pt x="3177" y="4201"/>
                    <a:pt x="2985" y="4139"/>
                    <a:pt x="2794" y="4066"/>
                  </a:cubicBezTo>
                  <a:cubicBezTo>
                    <a:pt x="2743" y="4078"/>
                    <a:pt x="2692" y="4078"/>
                    <a:pt x="2642" y="4078"/>
                  </a:cubicBezTo>
                  <a:cubicBezTo>
                    <a:pt x="2524" y="4072"/>
                    <a:pt x="2400" y="4072"/>
                    <a:pt x="2281" y="4072"/>
                  </a:cubicBezTo>
                  <a:lnTo>
                    <a:pt x="1549" y="4061"/>
                  </a:lnTo>
                  <a:cubicBezTo>
                    <a:pt x="1425" y="4061"/>
                    <a:pt x="1442" y="3864"/>
                    <a:pt x="1572" y="3864"/>
                  </a:cubicBezTo>
                  <a:cubicBezTo>
                    <a:pt x="1786" y="3864"/>
                    <a:pt x="2000" y="3869"/>
                    <a:pt x="2214" y="3875"/>
                  </a:cubicBezTo>
                  <a:cubicBezTo>
                    <a:pt x="2270" y="3875"/>
                    <a:pt x="2326" y="3875"/>
                    <a:pt x="2383" y="3875"/>
                  </a:cubicBezTo>
                  <a:cubicBezTo>
                    <a:pt x="2096" y="3700"/>
                    <a:pt x="1893" y="3436"/>
                    <a:pt x="1791" y="3109"/>
                  </a:cubicBezTo>
                  <a:cubicBezTo>
                    <a:pt x="1679" y="2737"/>
                    <a:pt x="1690" y="2343"/>
                    <a:pt x="1651" y="1960"/>
                  </a:cubicBezTo>
                  <a:cubicBezTo>
                    <a:pt x="1651" y="1954"/>
                    <a:pt x="1651" y="1949"/>
                    <a:pt x="1651" y="1943"/>
                  </a:cubicBezTo>
                  <a:cubicBezTo>
                    <a:pt x="1397" y="1831"/>
                    <a:pt x="1149" y="1712"/>
                    <a:pt x="896" y="1600"/>
                  </a:cubicBezTo>
                  <a:cubicBezTo>
                    <a:pt x="851" y="1577"/>
                    <a:pt x="817" y="1526"/>
                    <a:pt x="840" y="1470"/>
                  </a:cubicBezTo>
                  <a:cubicBezTo>
                    <a:pt x="857" y="1425"/>
                    <a:pt x="919" y="1391"/>
                    <a:pt x="964" y="1414"/>
                  </a:cubicBezTo>
                  <a:cubicBezTo>
                    <a:pt x="1178" y="1510"/>
                    <a:pt x="1397" y="1611"/>
                    <a:pt x="1611" y="1712"/>
                  </a:cubicBezTo>
                  <a:cubicBezTo>
                    <a:pt x="1544" y="1386"/>
                    <a:pt x="1409" y="1093"/>
                    <a:pt x="1183" y="834"/>
                  </a:cubicBezTo>
                  <a:cubicBezTo>
                    <a:pt x="907" y="518"/>
                    <a:pt x="530" y="299"/>
                    <a:pt x="125" y="220"/>
                  </a:cubicBezTo>
                  <a:cubicBezTo>
                    <a:pt x="1" y="197"/>
                    <a:pt x="18" y="0"/>
                    <a:pt x="141" y="2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5"/>
            <p:cNvSpPr/>
            <p:nvPr/>
          </p:nvSpPr>
          <p:spPr>
            <a:xfrm>
              <a:off x="1213165" y="1098955"/>
              <a:ext cx="706757" cy="1370348"/>
            </a:xfrm>
            <a:custGeom>
              <a:avLst/>
              <a:gdLst/>
              <a:ahLst/>
              <a:cxnLst/>
              <a:rect l="l" t="t" r="r" b="b"/>
              <a:pathLst>
                <a:path w="5092" h="9873" extrusionOk="0">
                  <a:moveTo>
                    <a:pt x="739" y="4405"/>
                  </a:moveTo>
                  <a:cubicBezTo>
                    <a:pt x="817" y="4641"/>
                    <a:pt x="817" y="4878"/>
                    <a:pt x="767" y="5114"/>
                  </a:cubicBezTo>
                  <a:cubicBezTo>
                    <a:pt x="677" y="5537"/>
                    <a:pt x="468" y="5948"/>
                    <a:pt x="496" y="6392"/>
                  </a:cubicBezTo>
                  <a:cubicBezTo>
                    <a:pt x="525" y="6764"/>
                    <a:pt x="761" y="7046"/>
                    <a:pt x="1060" y="7248"/>
                  </a:cubicBezTo>
                  <a:cubicBezTo>
                    <a:pt x="1347" y="7446"/>
                    <a:pt x="1679" y="7581"/>
                    <a:pt x="1944" y="7817"/>
                  </a:cubicBezTo>
                  <a:cubicBezTo>
                    <a:pt x="2096" y="7952"/>
                    <a:pt x="2203" y="8116"/>
                    <a:pt x="2248" y="8313"/>
                  </a:cubicBezTo>
                  <a:cubicBezTo>
                    <a:pt x="2310" y="8549"/>
                    <a:pt x="2310" y="8797"/>
                    <a:pt x="2377" y="9028"/>
                  </a:cubicBezTo>
                  <a:cubicBezTo>
                    <a:pt x="2496" y="9428"/>
                    <a:pt x="2828" y="9732"/>
                    <a:pt x="3239" y="9811"/>
                  </a:cubicBezTo>
                  <a:cubicBezTo>
                    <a:pt x="3571" y="9873"/>
                    <a:pt x="3920" y="9755"/>
                    <a:pt x="4168" y="9529"/>
                  </a:cubicBezTo>
                  <a:cubicBezTo>
                    <a:pt x="4450" y="9366"/>
                    <a:pt x="4692" y="9129"/>
                    <a:pt x="4838" y="8837"/>
                  </a:cubicBezTo>
                  <a:cubicBezTo>
                    <a:pt x="5047" y="8437"/>
                    <a:pt x="5092" y="7952"/>
                    <a:pt x="4951" y="7524"/>
                  </a:cubicBezTo>
                  <a:cubicBezTo>
                    <a:pt x="4810" y="7080"/>
                    <a:pt x="4439" y="6702"/>
                    <a:pt x="4416" y="6218"/>
                  </a:cubicBezTo>
                  <a:cubicBezTo>
                    <a:pt x="4399" y="5790"/>
                    <a:pt x="4641" y="5390"/>
                    <a:pt x="4776" y="4996"/>
                  </a:cubicBezTo>
                  <a:cubicBezTo>
                    <a:pt x="4912" y="4624"/>
                    <a:pt x="4945" y="4236"/>
                    <a:pt x="4714" y="3892"/>
                  </a:cubicBezTo>
                  <a:cubicBezTo>
                    <a:pt x="4506" y="3571"/>
                    <a:pt x="4163" y="3374"/>
                    <a:pt x="3926" y="3081"/>
                  </a:cubicBezTo>
                  <a:cubicBezTo>
                    <a:pt x="3791" y="2923"/>
                    <a:pt x="3706" y="2743"/>
                    <a:pt x="3690" y="2541"/>
                  </a:cubicBezTo>
                  <a:cubicBezTo>
                    <a:pt x="3673" y="2298"/>
                    <a:pt x="3735" y="2056"/>
                    <a:pt x="3785" y="1825"/>
                  </a:cubicBezTo>
                  <a:cubicBezTo>
                    <a:pt x="3881" y="1392"/>
                    <a:pt x="3943" y="952"/>
                    <a:pt x="3684" y="564"/>
                  </a:cubicBezTo>
                  <a:cubicBezTo>
                    <a:pt x="3470" y="226"/>
                    <a:pt x="3081" y="1"/>
                    <a:pt x="2676" y="12"/>
                  </a:cubicBezTo>
                  <a:cubicBezTo>
                    <a:pt x="2282" y="23"/>
                    <a:pt x="1893" y="249"/>
                    <a:pt x="1685" y="586"/>
                  </a:cubicBezTo>
                  <a:cubicBezTo>
                    <a:pt x="1561" y="789"/>
                    <a:pt x="1527" y="1014"/>
                    <a:pt x="1471" y="1240"/>
                  </a:cubicBezTo>
                  <a:cubicBezTo>
                    <a:pt x="1420" y="1448"/>
                    <a:pt x="1330" y="1623"/>
                    <a:pt x="1161" y="1763"/>
                  </a:cubicBezTo>
                  <a:cubicBezTo>
                    <a:pt x="879" y="2006"/>
                    <a:pt x="491" y="2135"/>
                    <a:pt x="277" y="2456"/>
                  </a:cubicBezTo>
                  <a:cubicBezTo>
                    <a:pt x="1" y="2867"/>
                    <a:pt x="187" y="3368"/>
                    <a:pt x="406" y="3763"/>
                  </a:cubicBezTo>
                  <a:cubicBezTo>
                    <a:pt x="525" y="3971"/>
                    <a:pt x="660" y="4179"/>
                    <a:pt x="739" y="44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5"/>
            <p:cNvSpPr/>
            <p:nvPr/>
          </p:nvSpPr>
          <p:spPr>
            <a:xfrm>
              <a:off x="1399984" y="1173211"/>
              <a:ext cx="398765" cy="1248484"/>
            </a:xfrm>
            <a:custGeom>
              <a:avLst/>
              <a:gdLst/>
              <a:ahLst/>
              <a:cxnLst/>
              <a:rect l="l" t="t" r="r" b="b"/>
              <a:pathLst>
                <a:path w="2873" h="8995" extrusionOk="0">
                  <a:moveTo>
                    <a:pt x="187" y="1476"/>
                  </a:moveTo>
                  <a:lnTo>
                    <a:pt x="941" y="1808"/>
                  </a:lnTo>
                  <a:cubicBezTo>
                    <a:pt x="891" y="1730"/>
                    <a:pt x="846" y="1651"/>
                    <a:pt x="806" y="1566"/>
                  </a:cubicBezTo>
                  <a:cubicBezTo>
                    <a:pt x="671" y="1273"/>
                    <a:pt x="637" y="952"/>
                    <a:pt x="761" y="654"/>
                  </a:cubicBezTo>
                  <a:cubicBezTo>
                    <a:pt x="879" y="355"/>
                    <a:pt x="1121" y="113"/>
                    <a:pt x="1426" y="12"/>
                  </a:cubicBezTo>
                  <a:cubicBezTo>
                    <a:pt x="1437" y="6"/>
                    <a:pt x="1448" y="6"/>
                    <a:pt x="1454" y="6"/>
                  </a:cubicBezTo>
                  <a:cubicBezTo>
                    <a:pt x="1465" y="6"/>
                    <a:pt x="1476" y="1"/>
                    <a:pt x="1488" y="1"/>
                  </a:cubicBezTo>
                  <a:cubicBezTo>
                    <a:pt x="1561" y="1"/>
                    <a:pt x="1583" y="68"/>
                    <a:pt x="1566" y="125"/>
                  </a:cubicBezTo>
                  <a:cubicBezTo>
                    <a:pt x="1561" y="153"/>
                    <a:pt x="1544" y="175"/>
                    <a:pt x="1510" y="192"/>
                  </a:cubicBezTo>
                  <a:cubicBezTo>
                    <a:pt x="1510" y="192"/>
                    <a:pt x="1510" y="192"/>
                    <a:pt x="1510" y="192"/>
                  </a:cubicBezTo>
                  <a:cubicBezTo>
                    <a:pt x="1510" y="192"/>
                    <a:pt x="1510" y="192"/>
                    <a:pt x="1510" y="192"/>
                  </a:cubicBezTo>
                  <a:cubicBezTo>
                    <a:pt x="1223" y="288"/>
                    <a:pt x="1003" y="513"/>
                    <a:pt x="919" y="806"/>
                  </a:cubicBezTo>
                  <a:cubicBezTo>
                    <a:pt x="829" y="1093"/>
                    <a:pt x="913" y="1375"/>
                    <a:pt x="1060" y="1628"/>
                  </a:cubicBezTo>
                  <a:cubicBezTo>
                    <a:pt x="1110" y="1713"/>
                    <a:pt x="1161" y="1792"/>
                    <a:pt x="1217" y="1870"/>
                  </a:cubicBezTo>
                  <a:cubicBezTo>
                    <a:pt x="1313" y="1673"/>
                    <a:pt x="1409" y="1476"/>
                    <a:pt x="1504" y="1279"/>
                  </a:cubicBezTo>
                  <a:cubicBezTo>
                    <a:pt x="1561" y="1166"/>
                    <a:pt x="1747" y="1234"/>
                    <a:pt x="1690" y="1352"/>
                  </a:cubicBezTo>
                  <a:lnTo>
                    <a:pt x="1347" y="2056"/>
                  </a:lnTo>
                  <a:cubicBezTo>
                    <a:pt x="1566" y="2372"/>
                    <a:pt x="1780" y="2693"/>
                    <a:pt x="1792" y="3104"/>
                  </a:cubicBezTo>
                  <a:cubicBezTo>
                    <a:pt x="1792" y="3363"/>
                    <a:pt x="1718" y="3605"/>
                    <a:pt x="1628" y="3847"/>
                  </a:cubicBezTo>
                  <a:cubicBezTo>
                    <a:pt x="1679" y="3802"/>
                    <a:pt x="1730" y="3757"/>
                    <a:pt x="1786" y="3712"/>
                  </a:cubicBezTo>
                  <a:cubicBezTo>
                    <a:pt x="1949" y="3565"/>
                    <a:pt x="2118" y="3425"/>
                    <a:pt x="2287" y="3278"/>
                  </a:cubicBezTo>
                  <a:cubicBezTo>
                    <a:pt x="2383" y="3194"/>
                    <a:pt x="2512" y="3346"/>
                    <a:pt x="2417" y="3430"/>
                  </a:cubicBezTo>
                  <a:cubicBezTo>
                    <a:pt x="2225" y="3594"/>
                    <a:pt x="2034" y="3757"/>
                    <a:pt x="1842" y="3920"/>
                  </a:cubicBezTo>
                  <a:cubicBezTo>
                    <a:pt x="1752" y="3999"/>
                    <a:pt x="1662" y="4089"/>
                    <a:pt x="1561" y="4157"/>
                  </a:cubicBezTo>
                  <a:cubicBezTo>
                    <a:pt x="1538" y="4179"/>
                    <a:pt x="1510" y="4191"/>
                    <a:pt x="1488" y="4196"/>
                  </a:cubicBezTo>
                  <a:cubicBezTo>
                    <a:pt x="1392" y="4433"/>
                    <a:pt x="1302" y="4669"/>
                    <a:pt x="1274" y="4917"/>
                  </a:cubicBezTo>
                  <a:cubicBezTo>
                    <a:pt x="1228" y="5339"/>
                    <a:pt x="1375" y="5728"/>
                    <a:pt x="1578" y="6094"/>
                  </a:cubicBezTo>
                  <a:cubicBezTo>
                    <a:pt x="1820" y="5722"/>
                    <a:pt x="2056" y="5351"/>
                    <a:pt x="2298" y="4979"/>
                  </a:cubicBezTo>
                  <a:cubicBezTo>
                    <a:pt x="2366" y="4872"/>
                    <a:pt x="2529" y="4990"/>
                    <a:pt x="2456" y="5097"/>
                  </a:cubicBezTo>
                  <a:cubicBezTo>
                    <a:pt x="2203" y="5491"/>
                    <a:pt x="1944" y="5891"/>
                    <a:pt x="1690" y="6285"/>
                  </a:cubicBezTo>
                  <a:cubicBezTo>
                    <a:pt x="1814" y="6488"/>
                    <a:pt x="1944" y="6685"/>
                    <a:pt x="2056" y="6877"/>
                  </a:cubicBezTo>
                  <a:cubicBezTo>
                    <a:pt x="2158" y="7051"/>
                    <a:pt x="2248" y="7243"/>
                    <a:pt x="2321" y="7440"/>
                  </a:cubicBezTo>
                  <a:cubicBezTo>
                    <a:pt x="2422" y="7232"/>
                    <a:pt x="2529" y="7023"/>
                    <a:pt x="2631" y="6820"/>
                  </a:cubicBezTo>
                  <a:cubicBezTo>
                    <a:pt x="2687" y="6708"/>
                    <a:pt x="2873" y="6775"/>
                    <a:pt x="2817" y="6888"/>
                  </a:cubicBezTo>
                  <a:lnTo>
                    <a:pt x="2400" y="7716"/>
                  </a:lnTo>
                  <a:cubicBezTo>
                    <a:pt x="2496" y="8116"/>
                    <a:pt x="2467" y="8532"/>
                    <a:pt x="2208" y="8893"/>
                  </a:cubicBezTo>
                  <a:cubicBezTo>
                    <a:pt x="2130" y="8994"/>
                    <a:pt x="1966" y="8882"/>
                    <a:pt x="2045" y="8775"/>
                  </a:cubicBezTo>
                  <a:cubicBezTo>
                    <a:pt x="2265" y="8476"/>
                    <a:pt x="2293" y="8138"/>
                    <a:pt x="2220" y="7800"/>
                  </a:cubicBezTo>
                  <a:cubicBezTo>
                    <a:pt x="1887" y="7603"/>
                    <a:pt x="1561" y="7412"/>
                    <a:pt x="1228" y="7215"/>
                  </a:cubicBezTo>
                  <a:cubicBezTo>
                    <a:pt x="1116" y="7153"/>
                    <a:pt x="1234" y="6989"/>
                    <a:pt x="1341" y="7051"/>
                  </a:cubicBezTo>
                  <a:cubicBezTo>
                    <a:pt x="1611" y="7209"/>
                    <a:pt x="1876" y="7367"/>
                    <a:pt x="2141" y="7524"/>
                  </a:cubicBezTo>
                  <a:cubicBezTo>
                    <a:pt x="2056" y="7294"/>
                    <a:pt x="1944" y="7068"/>
                    <a:pt x="1820" y="6871"/>
                  </a:cubicBezTo>
                  <a:cubicBezTo>
                    <a:pt x="1718" y="6702"/>
                    <a:pt x="1606" y="6528"/>
                    <a:pt x="1504" y="6353"/>
                  </a:cubicBezTo>
                  <a:cubicBezTo>
                    <a:pt x="1082" y="6038"/>
                    <a:pt x="665" y="5717"/>
                    <a:pt x="243" y="5401"/>
                  </a:cubicBezTo>
                  <a:cubicBezTo>
                    <a:pt x="142" y="5323"/>
                    <a:pt x="254" y="5159"/>
                    <a:pt x="356" y="5238"/>
                  </a:cubicBezTo>
                  <a:cubicBezTo>
                    <a:pt x="665" y="5469"/>
                    <a:pt x="975" y="5705"/>
                    <a:pt x="1279" y="5936"/>
                  </a:cubicBezTo>
                  <a:cubicBezTo>
                    <a:pt x="1133" y="5615"/>
                    <a:pt x="1037" y="5283"/>
                    <a:pt x="1076" y="4917"/>
                  </a:cubicBezTo>
                  <a:cubicBezTo>
                    <a:pt x="1099" y="4652"/>
                    <a:pt x="1195" y="4405"/>
                    <a:pt x="1302" y="4157"/>
                  </a:cubicBezTo>
                  <a:cubicBezTo>
                    <a:pt x="1228" y="4100"/>
                    <a:pt x="1172" y="4005"/>
                    <a:pt x="1121" y="3932"/>
                  </a:cubicBezTo>
                  <a:cubicBezTo>
                    <a:pt x="1048" y="3830"/>
                    <a:pt x="969" y="3729"/>
                    <a:pt x="896" y="3622"/>
                  </a:cubicBezTo>
                  <a:lnTo>
                    <a:pt x="446" y="2991"/>
                  </a:lnTo>
                  <a:cubicBezTo>
                    <a:pt x="367" y="2890"/>
                    <a:pt x="519" y="2760"/>
                    <a:pt x="592" y="2867"/>
                  </a:cubicBezTo>
                  <a:cubicBezTo>
                    <a:pt x="851" y="3216"/>
                    <a:pt x="1099" y="3571"/>
                    <a:pt x="1358" y="3920"/>
                  </a:cubicBezTo>
                  <a:cubicBezTo>
                    <a:pt x="1364" y="3932"/>
                    <a:pt x="1369" y="3943"/>
                    <a:pt x="1381" y="3960"/>
                  </a:cubicBezTo>
                  <a:cubicBezTo>
                    <a:pt x="1499" y="3678"/>
                    <a:pt x="1600" y="3391"/>
                    <a:pt x="1595" y="3087"/>
                  </a:cubicBezTo>
                  <a:cubicBezTo>
                    <a:pt x="1583" y="2715"/>
                    <a:pt x="1375" y="2417"/>
                    <a:pt x="1161" y="2124"/>
                  </a:cubicBezTo>
                  <a:lnTo>
                    <a:pt x="119" y="1662"/>
                  </a:lnTo>
                  <a:cubicBezTo>
                    <a:pt x="1" y="1606"/>
                    <a:pt x="68" y="1420"/>
                    <a:pt x="187" y="147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5"/>
            <p:cNvSpPr/>
            <p:nvPr/>
          </p:nvSpPr>
          <p:spPr>
            <a:xfrm>
              <a:off x="469913" y="1954080"/>
              <a:ext cx="1267916" cy="830287"/>
            </a:xfrm>
            <a:custGeom>
              <a:avLst/>
              <a:gdLst/>
              <a:ahLst/>
              <a:cxnLst/>
              <a:rect l="l" t="t" r="r" b="b"/>
              <a:pathLst>
                <a:path w="9135" h="5982" extrusionOk="0">
                  <a:moveTo>
                    <a:pt x="2912" y="4551"/>
                  </a:moveTo>
                  <a:cubicBezTo>
                    <a:pt x="3154" y="4602"/>
                    <a:pt x="3351" y="4731"/>
                    <a:pt x="3526" y="4900"/>
                  </a:cubicBezTo>
                  <a:cubicBezTo>
                    <a:pt x="3841" y="5199"/>
                    <a:pt x="4077" y="5598"/>
                    <a:pt x="4472" y="5807"/>
                  </a:cubicBezTo>
                  <a:cubicBezTo>
                    <a:pt x="4798" y="5981"/>
                    <a:pt x="5164" y="5931"/>
                    <a:pt x="5491" y="5784"/>
                  </a:cubicBezTo>
                  <a:cubicBezTo>
                    <a:pt x="5812" y="5643"/>
                    <a:pt x="6105" y="5435"/>
                    <a:pt x="6448" y="5334"/>
                  </a:cubicBezTo>
                  <a:cubicBezTo>
                    <a:pt x="6640" y="5283"/>
                    <a:pt x="6837" y="5277"/>
                    <a:pt x="7028" y="5339"/>
                  </a:cubicBezTo>
                  <a:cubicBezTo>
                    <a:pt x="7259" y="5412"/>
                    <a:pt x="7468" y="5548"/>
                    <a:pt x="7704" y="5610"/>
                  </a:cubicBezTo>
                  <a:cubicBezTo>
                    <a:pt x="8098" y="5722"/>
                    <a:pt x="8538" y="5604"/>
                    <a:pt x="8819" y="5300"/>
                  </a:cubicBezTo>
                  <a:cubicBezTo>
                    <a:pt x="9050" y="5046"/>
                    <a:pt x="9135" y="4692"/>
                    <a:pt x="9073" y="4359"/>
                  </a:cubicBezTo>
                  <a:cubicBezTo>
                    <a:pt x="9090" y="4033"/>
                    <a:pt x="9011" y="3706"/>
                    <a:pt x="8847" y="3419"/>
                  </a:cubicBezTo>
                  <a:cubicBezTo>
                    <a:pt x="8617" y="3030"/>
                    <a:pt x="8228" y="2743"/>
                    <a:pt x="7789" y="2631"/>
                  </a:cubicBezTo>
                  <a:cubicBezTo>
                    <a:pt x="7338" y="2512"/>
                    <a:pt x="6826" y="2631"/>
                    <a:pt x="6403" y="2394"/>
                  </a:cubicBezTo>
                  <a:cubicBezTo>
                    <a:pt x="6026" y="2180"/>
                    <a:pt x="5818" y="1763"/>
                    <a:pt x="5559" y="1437"/>
                  </a:cubicBezTo>
                  <a:cubicBezTo>
                    <a:pt x="5311" y="1127"/>
                    <a:pt x="5001" y="890"/>
                    <a:pt x="4584" y="902"/>
                  </a:cubicBezTo>
                  <a:cubicBezTo>
                    <a:pt x="4207" y="913"/>
                    <a:pt x="3858" y="1093"/>
                    <a:pt x="3481" y="1144"/>
                  </a:cubicBezTo>
                  <a:cubicBezTo>
                    <a:pt x="3278" y="1172"/>
                    <a:pt x="3081" y="1149"/>
                    <a:pt x="2901" y="1054"/>
                  </a:cubicBezTo>
                  <a:cubicBezTo>
                    <a:pt x="2687" y="947"/>
                    <a:pt x="2512" y="761"/>
                    <a:pt x="2343" y="598"/>
                  </a:cubicBezTo>
                  <a:cubicBezTo>
                    <a:pt x="2028" y="288"/>
                    <a:pt x="1690" y="1"/>
                    <a:pt x="1217" y="12"/>
                  </a:cubicBezTo>
                  <a:cubicBezTo>
                    <a:pt x="817" y="17"/>
                    <a:pt x="423" y="220"/>
                    <a:pt x="214" y="575"/>
                  </a:cubicBezTo>
                  <a:cubicBezTo>
                    <a:pt x="17" y="919"/>
                    <a:pt x="0" y="1363"/>
                    <a:pt x="175" y="1718"/>
                  </a:cubicBezTo>
                  <a:cubicBezTo>
                    <a:pt x="282" y="1932"/>
                    <a:pt x="456" y="2079"/>
                    <a:pt x="620" y="2248"/>
                  </a:cubicBezTo>
                  <a:cubicBezTo>
                    <a:pt x="766" y="2400"/>
                    <a:pt x="868" y="2569"/>
                    <a:pt x="896" y="2783"/>
                  </a:cubicBezTo>
                  <a:cubicBezTo>
                    <a:pt x="952" y="3154"/>
                    <a:pt x="856" y="3554"/>
                    <a:pt x="1014" y="3903"/>
                  </a:cubicBezTo>
                  <a:cubicBezTo>
                    <a:pt x="1217" y="4354"/>
                    <a:pt x="1746" y="4466"/>
                    <a:pt x="2191" y="4489"/>
                  </a:cubicBezTo>
                  <a:cubicBezTo>
                    <a:pt x="2433" y="4495"/>
                    <a:pt x="2675" y="4495"/>
                    <a:pt x="2912" y="455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5"/>
            <p:cNvSpPr/>
            <p:nvPr/>
          </p:nvSpPr>
          <p:spPr>
            <a:xfrm>
              <a:off x="559714" y="2045546"/>
              <a:ext cx="1118708" cy="605851"/>
            </a:xfrm>
            <a:custGeom>
              <a:avLst/>
              <a:gdLst/>
              <a:ahLst/>
              <a:cxnLst/>
              <a:rect l="l" t="t" r="r" b="b"/>
              <a:pathLst>
                <a:path w="8060" h="4365" extrusionOk="0">
                  <a:moveTo>
                    <a:pt x="654" y="1943"/>
                  </a:moveTo>
                  <a:lnTo>
                    <a:pt x="1341" y="1482"/>
                  </a:lnTo>
                  <a:cubicBezTo>
                    <a:pt x="1245" y="1482"/>
                    <a:pt x="1155" y="1482"/>
                    <a:pt x="1060" y="1470"/>
                  </a:cubicBezTo>
                  <a:cubicBezTo>
                    <a:pt x="744" y="1431"/>
                    <a:pt x="457" y="1284"/>
                    <a:pt x="266" y="1020"/>
                  </a:cubicBezTo>
                  <a:cubicBezTo>
                    <a:pt x="80" y="766"/>
                    <a:pt x="1" y="428"/>
                    <a:pt x="74" y="119"/>
                  </a:cubicBezTo>
                  <a:cubicBezTo>
                    <a:pt x="74" y="107"/>
                    <a:pt x="80" y="102"/>
                    <a:pt x="85" y="91"/>
                  </a:cubicBezTo>
                  <a:cubicBezTo>
                    <a:pt x="91" y="79"/>
                    <a:pt x="91" y="74"/>
                    <a:pt x="97" y="62"/>
                  </a:cubicBezTo>
                  <a:cubicBezTo>
                    <a:pt x="136" y="0"/>
                    <a:pt x="209" y="17"/>
                    <a:pt x="243" y="62"/>
                  </a:cubicBezTo>
                  <a:cubicBezTo>
                    <a:pt x="266" y="79"/>
                    <a:pt x="277" y="102"/>
                    <a:pt x="271" y="141"/>
                  </a:cubicBezTo>
                  <a:cubicBezTo>
                    <a:pt x="271" y="141"/>
                    <a:pt x="271" y="141"/>
                    <a:pt x="271" y="141"/>
                  </a:cubicBezTo>
                  <a:lnTo>
                    <a:pt x="271" y="141"/>
                  </a:lnTo>
                  <a:cubicBezTo>
                    <a:pt x="204" y="434"/>
                    <a:pt x="277" y="744"/>
                    <a:pt x="474" y="969"/>
                  </a:cubicBezTo>
                  <a:cubicBezTo>
                    <a:pt x="671" y="1200"/>
                    <a:pt x="958" y="1273"/>
                    <a:pt x="1251" y="1284"/>
                  </a:cubicBezTo>
                  <a:cubicBezTo>
                    <a:pt x="1347" y="1290"/>
                    <a:pt x="1443" y="1284"/>
                    <a:pt x="1538" y="1284"/>
                  </a:cubicBezTo>
                  <a:cubicBezTo>
                    <a:pt x="1426" y="1099"/>
                    <a:pt x="1307" y="907"/>
                    <a:pt x="1195" y="721"/>
                  </a:cubicBezTo>
                  <a:cubicBezTo>
                    <a:pt x="1127" y="614"/>
                    <a:pt x="1279" y="496"/>
                    <a:pt x="1347" y="603"/>
                  </a:cubicBezTo>
                  <a:lnTo>
                    <a:pt x="1764" y="1273"/>
                  </a:lnTo>
                  <a:cubicBezTo>
                    <a:pt x="2152" y="1251"/>
                    <a:pt x="2535" y="1239"/>
                    <a:pt x="2884" y="1448"/>
                  </a:cubicBezTo>
                  <a:cubicBezTo>
                    <a:pt x="3109" y="1583"/>
                    <a:pt x="3278" y="1774"/>
                    <a:pt x="3430" y="1977"/>
                  </a:cubicBezTo>
                  <a:cubicBezTo>
                    <a:pt x="3419" y="1910"/>
                    <a:pt x="3408" y="1842"/>
                    <a:pt x="3402" y="1780"/>
                  </a:cubicBezTo>
                  <a:cubicBezTo>
                    <a:pt x="3369" y="1560"/>
                    <a:pt x="3335" y="1341"/>
                    <a:pt x="3301" y="1121"/>
                  </a:cubicBezTo>
                  <a:cubicBezTo>
                    <a:pt x="3284" y="992"/>
                    <a:pt x="3476" y="969"/>
                    <a:pt x="3498" y="1093"/>
                  </a:cubicBezTo>
                  <a:cubicBezTo>
                    <a:pt x="3532" y="1341"/>
                    <a:pt x="3571" y="1589"/>
                    <a:pt x="3611" y="1836"/>
                  </a:cubicBezTo>
                  <a:cubicBezTo>
                    <a:pt x="3628" y="1960"/>
                    <a:pt x="3656" y="2079"/>
                    <a:pt x="3661" y="2202"/>
                  </a:cubicBezTo>
                  <a:cubicBezTo>
                    <a:pt x="3667" y="2231"/>
                    <a:pt x="3661" y="2259"/>
                    <a:pt x="3656" y="2287"/>
                  </a:cubicBezTo>
                  <a:cubicBezTo>
                    <a:pt x="3802" y="2495"/>
                    <a:pt x="3954" y="2692"/>
                    <a:pt x="4151" y="2850"/>
                  </a:cubicBezTo>
                  <a:cubicBezTo>
                    <a:pt x="4484" y="3115"/>
                    <a:pt x="4895" y="3194"/>
                    <a:pt x="5311" y="3216"/>
                  </a:cubicBezTo>
                  <a:cubicBezTo>
                    <a:pt x="5126" y="2816"/>
                    <a:pt x="4934" y="2416"/>
                    <a:pt x="4748" y="2017"/>
                  </a:cubicBezTo>
                  <a:cubicBezTo>
                    <a:pt x="4692" y="1904"/>
                    <a:pt x="4878" y="1825"/>
                    <a:pt x="4928" y="1943"/>
                  </a:cubicBezTo>
                  <a:cubicBezTo>
                    <a:pt x="5131" y="2366"/>
                    <a:pt x="5334" y="2794"/>
                    <a:pt x="5531" y="3222"/>
                  </a:cubicBezTo>
                  <a:cubicBezTo>
                    <a:pt x="5768" y="3227"/>
                    <a:pt x="6004" y="3222"/>
                    <a:pt x="6229" y="3227"/>
                  </a:cubicBezTo>
                  <a:cubicBezTo>
                    <a:pt x="6432" y="3233"/>
                    <a:pt x="6640" y="3256"/>
                    <a:pt x="6843" y="3301"/>
                  </a:cubicBezTo>
                  <a:lnTo>
                    <a:pt x="6483" y="2709"/>
                  </a:lnTo>
                  <a:cubicBezTo>
                    <a:pt x="6415" y="2602"/>
                    <a:pt x="6573" y="2478"/>
                    <a:pt x="6640" y="2585"/>
                  </a:cubicBezTo>
                  <a:cubicBezTo>
                    <a:pt x="6798" y="2850"/>
                    <a:pt x="6961" y="3115"/>
                    <a:pt x="7119" y="3379"/>
                  </a:cubicBezTo>
                  <a:cubicBezTo>
                    <a:pt x="7513" y="3515"/>
                    <a:pt x="7851" y="3757"/>
                    <a:pt x="8015" y="4168"/>
                  </a:cubicBezTo>
                  <a:cubicBezTo>
                    <a:pt x="8060" y="4286"/>
                    <a:pt x="7879" y="4365"/>
                    <a:pt x="7834" y="4247"/>
                  </a:cubicBezTo>
                  <a:cubicBezTo>
                    <a:pt x="7694" y="3898"/>
                    <a:pt x="7423" y="3695"/>
                    <a:pt x="7097" y="3577"/>
                  </a:cubicBezTo>
                  <a:cubicBezTo>
                    <a:pt x="6759" y="3751"/>
                    <a:pt x="6415" y="3931"/>
                    <a:pt x="6077" y="4106"/>
                  </a:cubicBezTo>
                  <a:cubicBezTo>
                    <a:pt x="5965" y="4168"/>
                    <a:pt x="5886" y="3982"/>
                    <a:pt x="5998" y="3926"/>
                  </a:cubicBezTo>
                  <a:cubicBezTo>
                    <a:pt x="6274" y="3785"/>
                    <a:pt x="6550" y="3638"/>
                    <a:pt x="6821" y="3498"/>
                  </a:cubicBezTo>
                  <a:cubicBezTo>
                    <a:pt x="6579" y="3441"/>
                    <a:pt x="6331" y="3424"/>
                    <a:pt x="6100" y="3419"/>
                  </a:cubicBezTo>
                  <a:cubicBezTo>
                    <a:pt x="5897" y="3419"/>
                    <a:pt x="5694" y="3419"/>
                    <a:pt x="5492" y="3413"/>
                  </a:cubicBezTo>
                  <a:cubicBezTo>
                    <a:pt x="4996" y="3605"/>
                    <a:pt x="4506" y="3791"/>
                    <a:pt x="4016" y="3976"/>
                  </a:cubicBezTo>
                  <a:cubicBezTo>
                    <a:pt x="3898" y="4021"/>
                    <a:pt x="3819" y="3841"/>
                    <a:pt x="3937" y="3796"/>
                  </a:cubicBezTo>
                  <a:cubicBezTo>
                    <a:pt x="4298" y="3661"/>
                    <a:pt x="4658" y="3520"/>
                    <a:pt x="5019" y="3385"/>
                  </a:cubicBezTo>
                  <a:cubicBezTo>
                    <a:pt x="4669" y="3340"/>
                    <a:pt x="4337" y="3244"/>
                    <a:pt x="4050" y="3019"/>
                  </a:cubicBezTo>
                  <a:cubicBezTo>
                    <a:pt x="3836" y="2856"/>
                    <a:pt x="3678" y="2642"/>
                    <a:pt x="3521" y="2422"/>
                  </a:cubicBezTo>
                  <a:cubicBezTo>
                    <a:pt x="3430" y="2456"/>
                    <a:pt x="3329" y="2450"/>
                    <a:pt x="3233" y="2456"/>
                  </a:cubicBezTo>
                  <a:lnTo>
                    <a:pt x="2856" y="2484"/>
                  </a:lnTo>
                  <a:cubicBezTo>
                    <a:pt x="2597" y="2501"/>
                    <a:pt x="2338" y="2518"/>
                    <a:pt x="2079" y="2535"/>
                  </a:cubicBezTo>
                  <a:cubicBezTo>
                    <a:pt x="1955" y="2540"/>
                    <a:pt x="1927" y="2343"/>
                    <a:pt x="2051" y="2338"/>
                  </a:cubicBezTo>
                  <a:cubicBezTo>
                    <a:pt x="2484" y="2309"/>
                    <a:pt x="2918" y="2281"/>
                    <a:pt x="3352" y="2253"/>
                  </a:cubicBezTo>
                  <a:cubicBezTo>
                    <a:pt x="3363" y="2253"/>
                    <a:pt x="3380" y="2253"/>
                    <a:pt x="3397" y="2253"/>
                  </a:cubicBezTo>
                  <a:cubicBezTo>
                    <a:pt x="3222" y="2000"/>
                    <a:pt x="3031" y="1763"/>
                    <a:pt x="2766" y="1605"/>
                  </a:cubicBezTo>
                  <a:cubicBezTo>
                    <a:pt x="2451" y="1420"/>
                    <a:pt x="2085" y="1437"/>
                    <a:pt x="1724" y="1459"/>
                  </a:cubicBezTo>
                  <a:cubicBezTo>
                    <a:pt x="1409" y="1673"/>
                    <a:pt x="1093" y="1887"/>
                    <a:pt x="778" y="2101"/>
                  </a:cubicBezTo>
                  <a:cubicBezTo>
                    <a:pt x="671" y="2174"/>
                    <a:pt x="553" y="2017"/>
                    <a:pt x="654" y="194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5"/>
            <p:cNvSpPr/>
            <p:nvPr/>
          </p:nvSpPr>
          <p:spPr>
            <a:xfrm>
              <a:off x="1246892" y="1958799"/>
              <a:ext cx="2947644" cy="2107363"/>
            </a:xfrm>
            <a:custGeom>
              <a:avLst/>
              <a:gdLst/>
              <a:ahLst/>
              <a:cxnLst/>
              <a:rect l="l" t="t" r="r" b="b"/>
              <a:pathLst>
                <a:path w="21237" h="15183" extrusionOk="0">
                  <a:moveTo>
                    <a:pt x="21237" y="15183"/>
                  </a:moveTo>
                  <a:lnTo>
                    <a:pt x="0" y="15183"/>
                  </a:lnTo>
                  <a:lnTo>
                    <a:pt x="0" y="0"/>
                  </a:lnTo>
                  <a:lnTo>
                    <a:pt x="212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5"/>
            <p:cNvSpPr/>
            <p:nvPr/>
          </p:nvSpPr>
          <p:spPr>
            <a:xfrm>
              <a:off x="1320315" y="1959631"/>
              <a:ext cx="2874219" cy="2106530"/>
            </a:xfrm>
            <a:custGeom>
              <a:avLst/>
              <a:gdLst/>
              <a:ahLst/>
              <a:cxnLst/>
              <a:rect l="l" t="t" r="r" b="b"/>
              <a:pathLst>
                <a:path w="20708" h="15177" extrusionOk="0">
                  <a:moveTo>
                    <a:pt x="20708" y="15177"/>
                  </a:moveTo>
                  <a:lnTo>
                    <a:pt x="0" y="15177"/>
                  </a:lnTo>
                  <a:lnTo>
                    <a:pt x="0" y="0"/>
                  </a:lnTo>
                  <a:lnTo>
                    <a:pt x="207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5"/>
            <p:cNvSpPr/>
            <p:nvPr/>
          </p:nvSpPr>
          <p:spPr>
            <a:xfrm>
              <a:off x="1370282" y="2072889"/>
              <a:ext cx="2774286" cy="1931646"/>
            </a:xfrm>
            <a:custGeom>
              <a:avLst/>
              <a:gdLst/>
              <a:ahLst/>
              <a:cxnLst/>
              <a:rect l="l" t="t" r="r" b="b"/>
              <a:pathLst>
                <a:path w="19988" h="13917" extrusionOk="0">
                  <a:moveTo>
                    <a:pt x="19987" y="13916"/>
                  </a:moveTo>
                  <a:lnTo>
                    <a:pt x="1" y="13916"/>
                  </a:lnTo>
                  <a:lnTo>
                    <a:pt x="1" y="1"/>
                  </a:lnTo>
                  <a:lnTo>
                    <a:pt x="1998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5"/>
            <p:cNvSpPr/>
            <p:nvPr/>
          </p:nvSpPr>
          <p:spPr>
            <a:xfrm>
              <a:off x="2112840" y="4066005"/>
              <a:ext cx="1727613" cy="515355"/>
            </a:xfrm>
            <a:custGeom>
              <a:avLst/>
              <a:gdLst/>
              <a:ahLst/>
              <a:cxnLst/>
              <a:rect l="l" t="t" r="r" b="b"/>
              <a:pathLst>
                <a:path w="12447" h="3713" extrusionOk="0">
                  <a:moveTo>
                    <a:pt x="1043" y="1"/>
                  </a:moveTo>
                  <a:cubicBezTo>
                    <a:pt x="1043" y="1"/>
                    <a:pt x="1" y="575"/>
                    <a:pt x="1" y="3712"/>
                  </a:cubicBezTo>
                  <a:lnTo>
                    <a:pt x="12446" y="3712"/>
                  </a:lnTo>
                  <a:lnTo>
                    <a:pt x="12446" y="2800"/>
                  </a:lnTo>
                  <a:lnTo>
                    <a:pt x="5666" y="2800"/>
                  </a:lnTo>
                  <a:cubicBezTo>
                    <a:pt x="5666" y="2800"/>
                    <a:pt x="5469" y="1448"/>
                    <a:pt x="64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5"/>
            <p:cNvSpPr/>
            <p:nvPr/>
          </p:nvSpPr>
          <p:spPr>
            <a:xfrm>
              <a:off x="2128524" y="4066005"/>
              <a:ext cx="885667" cy="287866"/>
            </a:xfrm>
            <a:custGeom>
              <a:avLst/>
              <a:gdLst/>
              <a:ahLst/>
              <a:cxnLst/>
              <a:rect l="l" t="t" r="r" b="b"/>
              <a:pathLst>
                <a:path w="6381" h="2074" extrusionOk="0">
                  <a:moveTo>
                    <a:pt x="6381" y="1"/>
                  </a:moveTo>
                  <a:lnTo>
                    <a:pt x="0" y="2073"/>
                  </a:lnTo>
                  <a:cubicBezTo>
                    <a:pt x="0" y="2073"/>
                    <a:pt x="192" y="536"/>
                    <a:pt x="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5"/>
            <p:cNvSpPr/>
            <p:nvPr/>
          </p:nvSpPr>
          <p:spPr>
            <a:xfrm>
              <a:off x="2115199" y="4454496"/>
              <a:ext cx="1725254" cy="36087"/>
            </a:xfrm>
            <a:custGeom>
              <a:avLst/>
              <a:gdLst/>
              <a:ahLst/>
              <a:cxnLst/>
              <a:rect l="l" t="t" r="r" b="b"/>
              <a:pathLst>
                <a:path w="12430" h="260" extrusionOk="0">
                  <a:moveTo>
                    <a:pt x="1" y="260"/>
                  </a:moveTo>
                  <a:lnTo>
                    <a:pt x="12429" y="260"/>
                  </a:lnTo>
                  <a:lnTo>
                    <a:pt x="12429" y="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5"/>
            <p:cNvSpPr/>
            <p:nvPr/>
          </p:nvSpPr>
          <p:spPr>
            <a:xfrm>
              <a:off x="2664692" y="1979063"/>
              <a:ext cx="78282" cy="77588"/>
            </a:xfrm>
            <a:custGeom>
              <a:avLst/>
              <a:gdLst/>
              <a:ahLst/>
              <a:cxnLst/>
              <a:rect l="l" t="t" r="r" b="b"/>
              <a:pathLst>
                <a:path w="564" h="559" extrusionOk="0">
                  <a:moveTo>
                    <a:pt x="564" y="282"/>
                  </a:moveTo>
                  <a:cubicBezTo>
                    <a:pt x="564" y="434"/>
                    <a:pt x="440" y="558"/>
                    <a:pt x="282" y="558"/>
                  </a:cubicBezTo>
                  <a:cubicBezTo>
                    <a:pt x="130" y="558"/>
                    <a:pt x="1" y="434"/>
                    <a:pt x="1" y="282"/>
                  </a:cubicBezTo>
                  <a:cubicBezTo>
                    <a:pt x="1" y="125"/>
                    <a:pt x="130" y="1"/>
                    <a:pt x="282" y="1"/>
                  </a:cubicBezTo>
                  <a:cubicBezTo>
                    <a:pt x="440" y="1"/>
                    <a:pt x="564" y="125"/>
                    <a:pt x="564" y="282"/>
                  </a:cubicBezTo>
                  <a:close/>
                </a:path>
              </a:pathLst>
            </a:custGeom>
            <a:solidFill>
              <a:srgbClr val="8E8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5"/>
            <p:cNvSpPr/>
            <p:nvPr/>
          </p:nvSpPr>
          <p:spPr>
            <a:xfrm>
              <a:off x="1481319" y="2258182"/>
              <a:ext cx="583227" cy="518270"/>
            </a:xfrm>
            <a:custGeom>
              <a:avLst/>
              <a:gdLst/>
              <a:ahLst/>
              <a:cxnLst/>
              <a:rect l="l" t="t" r="r" b="b"/>
              <a:pathLst>
                <a:path w="4202" h="3734" extrusionOk="0">
                  <a:moveTo>
                    <a:pt x="4202" y="0"/>
                  </a:moveTo>
                  <a:lnTo>
                    <a:pt x="4202" y="3734"/>
                  </a:lnTo>
                  <a:lnTo>
                    <a:pt x="0" y="3734"/>
                  </a:lnTo>
                  <a:lnTo>
                    <a:pt x="0" y="648"/>
                  </a:lnTo>
                  <a:lnTo>
                    <a:pt x="1639" y="648"/>
                  </a:lnTo>
                  <a:lnTo>
                    <a:pt x="1791" y="0"/>
                  </a:lnTo>
                  <a:close/>
                </a:path>
              </a:pathLst>
            </a:custGeom>
            <a:solidFill>
              <a:srgbClr val="DFA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5"/>
            <p:cNvSpPr/>
            <p:nvPr/>
          </p:nvSpPr>
          <p:spPr>
            <a:xfrm>
              <a:off x="1481319" y="2347984"/>
              <a:ext cx="645825" cy="428468"/>
            </a:xfrm>
            <a:custGeom>
              <a:avLst/>
              <a:gdLst/>
              <a:ahLst/>
              <a:cxnLst/>
              <a:rect l="l" t="t" r="r" b="b"/>
              <a:pathLst>
                <a:path w="4653" h="3087" extrusionOk="0">
                  <a:moveTo>
                    <a:pt x="4202" y="3087"/>
                  </a:moveTo>
                  <a:lnTo>
                    <a:pt x="0" y="3087"/>
                  </a:lnTo>
                  <a:lnTo>
                    <a:pt x="451" y="1"/>
                  </a:lnTo>
                  <a:lnTo>
                    <a:pt x="465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5"/>
            <p:cNvSpPr/>
            <p:nvPr/>
          </p:nvSpPr>
          <p:spPr>
            <a:xfrm>
              <a:off x="1481319" y="2831134"/>
              <a:ext cx="583227" cy="518270"/>
            </a:xfrm>
            <a:custGeom>
              <a:avLst/>
              <a:gdLst/>
              <a:ahLst/>
              <a:cxnLst/>
              <a:rect l="l" t="t" r="r" b="b"/>
              <a:pathLst>
                <a:path w="4202" h="3734" extrusionOk="0">
                  <a:moveTo>
                    <a:pt x="4202" y="0"/>
                  </a:moveTo>
                  <a:lnTo>
                    <a:pt x="4202" y="3734"/>
                  </a:lnTo>
                  <a:lnTo>
                    <a:pt x="0" y="3734"/>
                  </a:lnTo>
                  <a:lnTo>
                    <a:pt x="0" y="648"/>
                  </a:lnTo>
                  <a:lnTo>
                    <a:pt x="1639" y="648"/>
                  </a:lnTo>
                  <a:lnTo>
                    <a:pt x="1791" y="0"/>
                  </a:lnTo>
                  <a:close/>
                </a:path>
              </a:pathLst>
            </a:custGeom>
            <a:solidFill>
              <a:srgbClr val="DFA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5"/>
            <p:cNvSpPr/>
            <p:nvPr/>
          </p:nvSpPr>
          <p:spPr>
            <a:xfrm>
              <a:off x="1481319" y="2920935"/>
              <a:ext cx="645825" cy="428468"/>
            </a:xfrm>
            <a:custGeom>
              <a:avLst/>
              <a:gdLst/>
              <a:ahLst/>
              <a:cxnLst/>
              <a:rect l="l" t="t" r="r" b="b"/>
              <a:pathLst>
                <a:path w="4653" h="3087" extrusionOk="0">
                  <a:moveTo>
                    <a:pt x="4202" y="3087"/>
                  </a:moveTo>
                  <a:lnTo>
                    <a:pt x="0" y="3087"/>
                  </a:lnTo>
                  <a:lnTo>
                    <a:pt x="451" y="1"/>
                  </a:lnTo>
                  <a:lnTo>
                    <a:pt x="465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5"/>
            <p:cNvSpPr/>
            <p:nvPr/>
          </p:nvSpPr>
          <p:spPr>
            <a:xfrm>
              <a:off x="1500056" y="3424350"/>
              <a:ext cx="583227" cy="518409"/>
            </a:xfrm>
            <a:custGeom>
              <a:avLst/>
              <a:gdLst/>
              <a:ahLst/>
              <a:cxnLst/>
              <a:rect l="l" t="t" r="r" b="b"/>
              <a:pathLst>
                <a:path w="4202" h="3735" extrusionOk="0">
                  <a:moveTo>
                    <a:pt x="4202" y="1"/>
                  </a:moveTo>
                  <a:lnTo>
                    <a:pt x="4202" y="3734"/>
                  </a:lnTo>
                  <a:lnTo>
                    <a:pt x="1" y="3734"/>
                  </a:lnTo>
                  <a:lnTo>
                    <a:pt x="1" y="648"/>
                  </a:lnTo>
                  <a:lnTo>
                    <a:pt x="1634" y="648"/>
                  </a:lnTo>
                  <a:lnTo>
                    <a:pt x="1791" y="1"/>
                  </a:lnTo>
                  <a:close/>
                </a:path>
              </a:pathLst>
            </a:custGeom>
            <a:solidFill>
              <a:srgbClr val="DFA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5"/>
            <p:cNvSpPr/>
            <p:nvPr/>
          </p:nvSpPr>
          <p:spPr>
            <a:xfrm>
              <a:off x="1500056" y="3514290"/>
              <a:ext cx="645825" cy="428468"/>
            </a:xfrm>
            <a:custGeom>
              <a:avLst/>
              <a:gdLst/>
              <a:ahLst/>
              <a:cxnLst/>
              <a:rect l="l" t="t" r="r" b="b"/>
              <a:pathLst>
                <a:path w="4653" h="3087" extrusionOk="0">
                  <a:moveTo>
                    <a:pt x="4202" y="3086"/>
                  </a:moveTo>
                  <a:lnTo>
                    <a:pt x="1" y="3086"/>
                  </a:lnTo>
                  <a:lnTo>
                    <a:pt x="451" y="0"/>
                  </a:lnTo>
                  <a:lnTo>
                    <a:pt x="465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5"/>
            <p:cNvSpPr/>
            <p:nvPr/>
          </p:nvSpPr>
          <p:spPr>
            <a:xfrm>
              <a:off x="2382520" y="3358699"/>
              <a:ext cx="356571" cy="530068"/>
            </a:xfrm>
            <a:custGeom>
              <a:avLst/>
              <a:gdLst/>
              <a:ahLst/>
              <a:cxnLst/>
              <a:rect l="l" t="t" r="r" b="b"/>
              <a:pathLst>
                <a:path w="2569" h="3819" extrusionOk="0">
                  <a:moveTo>
                    <a:pt x="2569" y="3819"/>
                  </a:moveTo>
                  <a:lnTo>
                    <a:pt x="1" y="3819"/>
                  </a:lnTo>
                  <a:lnTo>
                    <a:pt x="1" y="0"/>
                  </a:lnTo>
                  <a:lnTo>
                    <a:pt x="25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5"/>
            <p:cNvSpPr/>
            <p:nvPr/>
          </p:nvSpPr>
          <p:spPr>
            <a:xfrm>
              <a:off x="2414582"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5"/>
            <p:cNvSpPr/>
            <p:nvPr/>
          </p:nvSpPr>
          <p:spPr>
            <a:xfrm>
              <a:off x="2456082" y="3295408"/>
              <a:ext cx="357265" cy="530901"/>
            </a:xfrm>
            <a:custGeom>
              <a:avLst/>
              <a:gdLst/>
              <a:ahLst/>
              <a:cxnLst/>
              <a:rect l="l" t="t" r="r" b="b"/>
              <a:pathLst>
                <a:path w="2574" h="3825" extrusionOk="0">
                  <a:moveTo>
                    <a:pt x="2574" y="3824"/>
                  </a:moveTo>
                  <a:lnTo>
                    <a:pt x="0" y="3824"/>
                  </a:lnTo>
                  <a:lnTo>
                    <a:pt x="0" y="0"/>
                  </a:lnTo>
                  <a:lnTo>
                    <a:pt x="25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5"/>
            <p:cNvSpPr/>
            <p:nvPr/>
          </p:nvSpPr>
          <p:spPr>
            <a:xfrm>
              <a:off x="2494251" y="3385209"/>
              <a:ext cx="285507" cy="25955"/>
            </a:xfrm>
            <a:custGeom>
              <a:avLst/>
              <a:gdLst/>
              <a:ahLst/>
              <a:cxnLst/>
              <a:rect l="l" t="t" r="r" b="b"/>
              <a:pathLst>
                <a:path w="2057" h="187" extrusionOk="0">
                  <a:moveTo>
                    <a:pt x="1921" y="1"/>
                  </a:moveTo>
                  <a:lnTo>
                    <a:pt x="119" y="1"/>
                  </a:lnTo>
                  <a:cubicBezTo>
                    <a:pt x="1" y="1"/>
                    <a:pt x="18" y="187"/>
                    <a:pt x="136" y="187"/>
                  </a:cubicBezTo>
                  <a:lnTo>
                    <a:pt x="1938" y="187"/>
                  </a:lnTo>
                  <a:cubicBezTo>
                    <a:pt x="2056" y="187"/>
                    <a:pt x="2040"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5"/>
            <p:cNvSpPr/>
            <p:nvPr/>
          </p:nvSpPr>
          <p:spPr>
            <a:xfrm>
              <a:off x="2494251" y="3454885"/>
              <a:ext cx="285507" cy="25816"/>
            </a:xfrm>
            <a:custGeom>
              <a:avLst/>
              <a:gdLst/>
              <a:ahLst/>
              <a:cxnLst/>
              <a:rect l="l" t="t" r="r" b="b"/>
              <a:pathLst>
                <a:path w="2057" h="186" extrusionOk="0">
                  <a:moveTo>
                    <a:pt x="1921" y="0"/>
                  </a:moveTo>
                  <a:lnTo>
                    <a:pt x="119" y="0"/>
                  </a:lnTo>
                  <a:cubicBezTo>
                    <a:pt x="1" y="0"/>
                    <a:pt x="18" y="186"/>
                    <a:pt x="136" y="186"/>
                  </a:cubicBezTo>
                  <a:lnTo>
                    <a:pt x="1938" y="186"/>
                  </a:lnTo>
                  <a:cubicBezTo>
                    <a:pt x="2056" y="186"/>
                    <a:pt x="2040"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5"/>
            <p:cNvSpPr/>
            <p:nvPr/>
          </p:nvSpPr>
          <p:spPr>
            <a:xfrm>
              <a:off x="2494251" y="3523589"/>
              <a:ext cx="285507" cy="25955"/>
            </a:xfrm>
            <a:custGeom>
              <a:avLst/>
              <a:gdLst/>
              <a:ahLst/>
              <a:cxnLst/>
              <a:rect l="l" t="t" r="r" b="b"/>
              <a:pathLst>
                <a:path w="2057" h="187" extrusionOk="0">
                  <a:moveTo>
                    <a:pt x="1921" y="1"/>
                  </a:moveTo>
                  <a:lnTo>
                    <a:pt x="119" y="1"/>
                  </a:lnTo>
                  <a:cubicBezTo>
                    <a:pt x="1" y="1"/>
                    <a:pt x="18" y="187"/>
                    <a:pt x="136" y="187"/>
                  </a:cubicBezTo>
                  <a:lnTo>
                    <a:pt x="1938" y="187"/>
                  </a:lnTo>
                  <a:cubicBezTo>
                    <a:pt x="2056" y="187"/>
                    <a:pt x="2040"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5"/>
            <p:cNvSpPr/>
            <p:nvPr/>
          </p:nvSpPr>
          <p:spPr>
            <a:xfrm>
              <a:off x="2494251" y="3593126"/>
              <a:ext cx="285507" cy="25955"/>
            </a:xfrm>
            <a:custGeom>
              <a:avLst/>
              <a:gdLst/>
              <a:ahLst/>
              <a:cxnLst/>
              <a:rect l="l" t="t" r="r" b="b"/>
              <a:pathLst>
                <a:path w="2057" h="187" extrusionOk="0">
                  <a:moveTo>
                    <a:pt x="1921" y="1"/>
                  </a:moveTo>
                  <a:lnTo>
                    <a:pt x="119" y="1"/>
                  </a:lnTo>
                  <a:cubicBezTo>
                    <a:pt x="1" y="1"/>
                    <a:pt x="18" y="187"/>
                    <a:pt x="136" y="187"/>
                  </a:cubicBezTo>
                  <a:lnTo>
                    <a:pt x="1938" y="187"/>
                  </a:lnTo>
                  <a:cubicBezTo>
                    <a:pt x="2056" y="187"/>
                    <a:pt x="2040"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5"/>
            <p:cNvSpPr/>
            <p:nvPr/>
          </p:nvSpPr>
          <p:spPr>
            <a:xfrm>
              <a:off x="2495916" y="3652531"/>
              <a:ext cx="286201" cy="25955"/>
            </a:xfrm>
            <a:custGeom>
              <a:avLst/>
              <a:gdLst/>
              <a:ahLst/>
              <a:cxnLst/>
              <a:rect l="l" t="t" r="r" b="b"/>
              <a:pathLst>
                <a:path w="2062" h="187" extrusionOk="0">
                  <a:moveTo>
                    <a:pt x="1921" y="1"/>
                  </a:moveTo>
                  <a:lnTo>
                    <a:pt x="124" y="1"/>
                  </a:lnTo>
                  <a:cubicBezTo>
                    <a:pt x="0" y="1"/>
                    <a:pt x="17" y="187"/>
                    <a:pt x="135" y="187"/>
                  </a:cubicBezTo>
                  <a:lnTo>
                    <a:pt x="1937" y="187"/>
                  </a:lnTo>
                  <a:cubicBezTo>
                    <a:pt x="2061" y="187"/>
                    <a:pt x="2044"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5"/>
            <p:cNvSpPr/>
            <p:nvPr/>
          </p:nvSpPr>
          <p:spPr>
            <a:xfrm>
              <a:off x="2505215" y="3722207"/>
              <a:ext cx="286201" cy="25816"/>
            </a:xfrm>
            <a:custGeom>
              <a:avLst/>
              <a:gdLst/>
              <a:ahLst/>
              <a:cxnLst/>
              <a:rect l="l" t="t" r="r" b="b"/>
              <a:pathLst>
                <a:path w="2062" h="186" extrusionOk="0">
                  <a:moveTo>
                    <a:pt x="1921" y="0"/>
                  </a:moveTo>
                  <a:lnTo>
                    <a:pt x="125" y="0"/>
                  </a:lnTo>
                  <a:cubicBezTo>
                    <a:pt x="1" y="0"/>
                    <a:pt x="18" y="186"/>
                    <a:pt x="142" y="186"/>
                  </a:cubicBezTo>
                  <a:lnTo>
                    <a:pt x="1938" y="186"/>
                  </a:lnTo>
                  <a:cubicBezTo>
                    <a:pt x="2062" y="186"/>
                    <a:pt x="2045"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 name="Google Shape;93;p15"/>
            <p:cNvGrpSpPr/>
            <p:nvPr/>
          </p:nvGrpSpPr>
          <p:grpSpPr>
            <a:xfrm>
              <a:off x="2935899" y="3295408"/>
              <a:ext cx="430827" cy="593359"/>
              <a:chOff x="2935899" y="3295408"/>
              <a:chExt cx="430827" cy="593359"/>
            </a:xfrm>
          </p:grpSpPr>
          <p:sp>
            <p:nvSpPr>
              <p:cNvPr id="94" name="Google Shape;94;p15"/>
              <p:cNvSpPr/>
              <p:nvPr/>
            </p:nvSpPr>
            <p:spPr>
              <a:xfrm>
                <a:off x="2935899" y="3358699"/>
                <a:ext cx="357404" cy="530068"/>
              </a:xfrm>
              <a:custGeom>
                <a:avLst/>
                <a:gdLst/>
                <a:ahLst/>
                <a:cxnLst/>
                <a:rect l="l" t="t" r="r" b="b"/>
                <a:pathLst>
                  <a:path w="2575" h="3819" extrusionOk="0">
                    <a:moveTo>
                      <a:pt x="2574" y="3819"/>
                    </a:moveTo>
                    <a:lnTo>
                      <a:pt x="1" y="3819"/>
                    </a:lnTo>
                    <a:lnTo>
                      <a:pt x="1" y="0"/>
                    </a:lnTo>
                    <a:lnTo>
                      <a:pt x="25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5"/>
              <p:cNvSpPr/>
              <p:nvPr/>
            </p:nvSpPr>
            <p:spPr>
              <a:xfrm>
                <a:off x="2967961"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5"/>
              <p:cNvSpPr/>
              <p:nvPr/>
            </p:nvSpPr>
            <p:spPr>
              <a:xfrm>
                <a:off x="3010155" y="3295408"/>
                <a:ext cx="356571" cy="530901"/>
              </a:xfrm>
              <a:custGeom>
                <a:avLst/>
                <a:gdLst/>
                <a:ahLst/>
                <a:cxnLst/>
                <a:rect l="l" t="t" r="r" b="b"/>
                <a:pathLst>
                  <a:path w="2569" h="3825" extrusionOk="0">
                    <a:moveTo>
                      <a:pt x="2569" y="3824"/>
                    </a:moveTo>
                    <a:lnTo>
                      <a:pt x="1" y="3824"/>
                    </a:lnTo>
                    <a:lnTo>
                      <a:pt x="1" y="0"/>
                    </a:lnTo>
                    <a:lnTo>
                      <a:pt x="2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5"/>
              <p:cNvSpPr/>
              <p:nvPr/>
            </p:nvSpPr>
            <p:spPr>
              <a:xfrm>
                <a:off x="3047768" y="338520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5"/>
              <p:cNvSpPr/>
              <p:nvPr/>
            </p:nvSpPr>
            <p:spPr>
              <a:xfrm>
                <a:off x="3047768" y="3454885"/>
                <a:ext cx="285368" cy="25816"/>
              </a:xfrm>
              <a:custGeom>
                <a:avLst/>
                <a:gdLst/>
                <a:ahLst/>
                <a:cxnLst/>
                <a:rect l="l" t="t" r="r" b="b"/>
                <a:pathLst>
                  <a:path w="2056" h="186" extrusionOk="0">
                    <a:moveTo>
                      <a:pt x="1920" y="0"/>
                    </a:moveTo>
                    <a:lnTo>
                      <a:pt x="118" y="0"/>
                    </a:lnTo>
                    <a:cubicBezTo>
                      <a:pt x="0" y="0"/>
                      <a:pt x="17" y="186"/>
                      <a:pt x="135" y="186"/>
                    </a:cubicBezTo>
                    <a:lnTo>
                      <a:pt x="1937" y="186"/>
                    </a:lnTo>
                    <a:cubicBezTo>
                      <a:pt x="2056" y="186"/>
                      <a:pt x="2039" y="0"/>
                      <a:pt x="1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5"/>
              <p:cNvSpPr/>
              <p:nvPr/>
            </p:nvSpPr>
            <p:spPr>
              <a:xfrm>
                <a:off x="3047768" y="352358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5"/>
              <p:cNvSpPr/>
              <p:nvPr/>
            </p:nvSpPr>
            <p:spPr>
              <a:xfrm>
                <a:off x="3047768" y="3593126"/>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5"/>
              <p:cNvSpPr/>
              <p:nvPr/>
            </p:nvSpPr>
            <p:spPr>
              <a:xfrm>
                <a:off x="3049295" y="3652531"/>
                <a:ext cx="286201" cy="25955"/>
              </a:xfrm>
              <a:custGeom>
                <a:avLst/>
                <a:gdLst/>
                <a:ahLst/>
                <a:cxnLst/>
                <a:rect l="l" t="t" r="r" b="b"/>
                <a:pathLst>
                  <a:path w="2062" h="187" extrusionOk="0">
                    <a:moveTo>
                      <a:pt x="1926" y="1"/>
                    </a:moveTo>
                    <a:lnTo>
                      <a:pt x="124" y="1"/>
                    </a:lnTo>
                    <a:cubicBezTo>
                      <a:pt x="0" y="1"/>
                      <a:pt x="17" y="187"/>
                      <a:pt x="141" y="187"/>
                    </a:cubicBezTo>
                    <a:lnTo>
                      <a:pt x="1938" y="187"/>
                    </a:lnTo>
                    <a:cubicBezTo>
                      <a:pt x="2061" y="187"/>
                      <a:pt x="2045"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5"/>
              <p:cNvSpPr/>
              <p:nvPr/>
            </p:nvSpPr>
            <p:spPr>
              <a:xfrm>
                <a:off x="3059427" y="3722207"/>
                <a:ext cx="285507" cy="25816"/>
              </a:xfrm>
              <a:custGeom>
                <a:avLst/>
                <a:gdLst/>
                <a:ahLst/>
                <a:cxnLst/>
                <a:rect l="l" t="t" r="r" b="b"/>
                <a:pathLst>
                  <a:path w="2057" h="186" extrusionOk="0">
                    <a:moveTo>
                      <a:pt x="1921" y="0"/>
                    </a:moveTo>
                    <a:lnTo>
                      <a:pt x="119" y="0"/>
                    </a:lnTo>
                    <a:cubicBezTo>
                      <a:pt x="1" y="0"/>
                      <a:pt x="17" y="186"/>
                      <a:pt x="136" y="186"/>
                    </a:cubicBezTo>
                    <a:lnTo>
                      <a:pt x="1938"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Google Shape;103;p15"/>
            <p:cNvSpPr/>
            <p:nvPr/>
          </p:nvSpPr>
          <p:spPr>
            <a:xfrm>
              <a:off x="2377801" y="2741194"/>
              <a:ext cx="357404" cy="530901"/>
            </a:xfrm>
            <a:custGeom>
              <a:avLst/>
              <a:gdLst/>
              <a:ahLst/>
              <a:cxnLst/>
              <a:rect l="l" t="t" r="r" b="b"/>
              <a:pathLst>
                <a:path w="2575" h="3825" extrusionOk="0">
                  <a:moveTo>
                    <a:pt x="2574" y="3824"/>
                  </a:moveTo>
                  <a:lnTo>
                    <a:pt x="1" y="3824"/>
                  </a:lnTo>
                  <a:lnTo>
                    <a:pt x="1" y="1"/>
                  </a:lnTo>
                  <a:lnTo>
                    <a:pt x="25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5"/>
            <p:cNvSpPr/>
            <p:nvPr/>
          </p:nvSpPr>
          <p:spPr>
            <a:xfrm>
              <a:off x="2409863" y="2713018"/>
              <a:ext cx="357404" cy="530901"/>
            </a:xfrm>
            <a:custGeom>
              <a:avLst/>
              <a:gdLst/>
              <a:ahLst/>
              <a:cxnLst/>
              <a:rect l="l" t="t" r="r" b="b"/>
              <a:pathLst>
                <a:path w="2575" h="3825" extrusionOk="0">
                  <a:moveTo>
                    <a:pt x="2574" y="3825"/>
                  </a:moveTo>
                  <a:lnTo>
                    <a:pt x="1" y="3825"/>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5"/>
            <p:cNvSpPr/>
            <p:nvPr/>
          </p:nvSpPr>
          <p:spPr>
            <a:xfrm>
              <a:off x="2451363" y="2678736"/>
              <a:ext cx="357265" cy="530068"/>
            </a:xfrm>
            <a:custGeom>
              <a:avLst/>
              <a:gdLst/>
              <a:ahLst/>
              <a:cxnLst/>
              <a:rect l="l" t="t" r="r" b="b"/>
              <a:pathLst>
                <a:path w="2574" h="3819" extrusionOk="0">
                  <a:moveTo>
                    <a:pt x="2574" y="3818"/>
                  </a:moveTo>
                  <a:lnTo>
                    <a:pt x="0" y="3818"/>
                  </a:lnTo>
                  <a:lnTo>
                    <a:pt x="0" y="0"/>
                  </a:lnTo>
                  <a:lnTo>
                    <a:pt x="25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5"/>
            <p:cNvSpPr/>
            <p:nvPr/>
          </p:nvSpPr>
          <p:spPr>
            <a:xfrm>
              <a:off x="2489670" y="2767843"/>
              <a:ext cx="285368" cy="25816"/>
            </a:xfrm>
            <a:custGeom>
              <a:avLst/>
              <a:gdLst/>
              <a:ahLst/>
              <a:cxnLst/>
              <a:rect l="l" t="t" r="r" b="b"/>
              <a:pathLst>
                <a:path w="2056" h="186" extrusionOk="0">
                  <a:moveTo>
                    <a:pt x="1921" y="0"/>
                  </a:moveTo>
                  <a:lnTo>
                    <a:pt x="118" y="0"/>
                  </a:lnTo>
                  <a:cubicBezTo>
                    <a:pt x="0" y="0"/>
                    <a:pt x="17" y="186"/>
                    <a:pt x="135" y="186"/>
                  </a:cubicBezTo>
                  <a:lnTo>
                    <a:pt x="1937"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5"/>
            <p:cNvSpPr/>
            <p:nvPr/>
          </p:nvSpPr>
          <p:spPr>
            <a:xfrm>
              <a:off x="2489670" y="2837380"/>
              <a:ext cx="285368" cy="25955"/>
            </a:xfrm>
            <a:custGeom>
              <a:avLst/>
              <a:gdLst/>
              <a:ahLst/>
              <a:cxnLst/>
              <a:rect l="l" t="t" r="r" b="b"/>
              <a:pathLst>
                <a:path w="2056" h="187" extrusionOk="0">
                  <a:moveTo>
                    <a:pt x="1921" y="0"/>
                  </a:moveTo>
                  <a:lnTo>
                    <a:pt x="118" y="0"/>
                  </a:lnTo>
                  <a:cubicBezTo>
                    <a:pt x="0" y="0"/>
                    <a:pt x="17" y="186"/>
                    <a:pt x="135" y="186"/>
                  </a:cubicBezTo>
                  <a:lnTo>
                    <a:pt x="1937"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5"/>
            <p:cNvSpPr/>
            <p:nvPr/>
          </p:nvSpPr>
          <p:spPr>
            <a:xfrm>
              <a:off x="2489670" y="2906084"/>
              <a:ext cx="285368" cy="26788"/>
            </a:xfrm>
            <a:custGeom>
              <a:avLst/>
              <a:gdLst/>
              <a:ahLst/>
              <a:cxnLst/>
              <a:rect l="l" t="t" r="r" b="b"/>
              <a:pathLst>
                <a:path w="2056" h="193" extrusionOk="0">
                  <a:moveTo>
                    <a:pt x="1921" y="1"/>
                  </a:moveTo>
                  <a:lnTo>
                    <a:pt x="118" y="1"/>
                  </a:lnTo>
                  <a:cubicBezTo>
                    <a:pt x="0" y="1"/>
                    <a:pt x="17" y="192"/>
                    <a:pt x="135" y="192"/>
                  </a:cubicBezTo>
                  <a:lnTo>
                    <a:pt x="1937" y="192"/>
                  </a:lnTo>
                  <a:cubicBezTo>
                    <a:pt x="2056" y="192"/>
                    <a:pt x="2039"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5"/>
            <p:cNvSpPr/>
            <p:nvPr/>
          </p:nvSpPr>
          <p:spPr>
            <a:xfrm>
              <a:off x="2489670" y="2975760"/>
              <a:ext cx="285368" cy="25816"/>
            </a:xfrm>
            <a:custGeom>
              <a:avLst/>
              <a:gdLst/>
              <a:ahLst/>
              <a:cxnLst/>
              <a:rect l="l" t="t" r="r" b="b"/>
              <a:pathLst>
                <a:path w="2056" h="186" extrusionOk="0">
                  <a:moveTo>
                    <a:pt x="1921" y="0"/>
                  </a:moveTo>
                  <a:lnTo>
                    <a:pt x="118" y="0"/>
                  </a:lnTo>
                  <a:cubicBezTo>
                    <a:pt x="0" y="0"/>
                    <a:pt x="17" y="186"/>
                    <a:pt x="135" y="186"/>
                  </a:cubicBezTo>
                  <a:lnTo>
                    <a:pt x="1937"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5"/>
            <p:cNvSpPr/>
            <p:nvPr/>
          </p:nvSpPr>
          <p:spPr>
            <a:xfrm>
              <a:off x="2491197" y="3035165"/>
              <a:ext cx="286201" cy="25816"/>
            </a:xfrm>
            <a:custGeom>
              <a:avLst/>
              <a:gdLst/>
              <a:ahLst/>
              <a:cxnLst/>
              <a:rect l="l" t="t" r="r" b="b"/>
              <a:pathLst>
                <a:path w="2062" h="186" extrusionOk="0">
                  <a:moveTo>
                    <a:pt x="1921" y="0"/>
                  </a:moveTo>
                  <a:lnTo>
                    <a:pt x="124" y="0"/>
                  </a:lnTo>
                  <a:cubicBezTo>
                    <a:pt x="0" y="0"/>
                    <a:pt x="17" y="186"/>
                    <a:pt x="141" y="186"/>
                  </a:cubicBezTo>
                  <a:lnTo>
                    <a:pt x="1938" y="186"/>
                  </a:lnTo>
                  <a:cubicBezTo>
                    <a:pt x="2062" y="186"/>
                    <a:pt x="2045"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5"/>
            <p:cNvSpPr/>
            <p:nvPr/>
          </p:nvSpPr>
          <p:spPr>
            <a:xfrm>
              <a:off x="2500635" y="3104702"/>
              <a:ext cx="286201" cy="25955"/>
            </a:xfrm>
            <a:custGeom>
              <a:avLst/>
              <a:gdLst/>
              <a:ahLst/>
              <a:cxnLst/>
              <a:rect l="l" t="t" r="r" b="b"/>
              <a:pathLst>
                <a:path w="2062" h="187" extrusionOk="0">
                  <a:moveTo>
                    <a:pt x="1926" y="0"/>
                  </a:moveTo>
                  <a:lnTo>
                    <a:pt x="124" y="0"/>
                  </a:lnTo>
                  <a:cubicBezTo>
                    <a:pt x="0" y="0"/>
                    <a:pt x="17" y="186"/>
                    <a:pt x="141" y="186"/>
                  </a:cubicBezTo>
                  <a:lnTo>
                    <a:pt x="1943" y="186"/>
                  </a:lnTo>
                  <a:cubicBezTo>
                    <a:pt x="2061" y="186"/>
                    <a:pt x="2044" y="0"/>
                    <a:pt x="19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5"/>
            <p:cNvSpPr/>
            <p:nvPr/>
          </p:nvSpPr>
          <p:spPr>
            <a:xfrm>
              <a:off x="2244140" y="410386"/>
              <a:ext cx="1093725" cy="1230440"/>
            </a:xfrm>
            <a:custGeom>
              <a:avLst/>
              <a:gdLst/>
              <a:ahLst/>
              <a:cxnLst/>
              <a:rect l="l" t="t" r="r" b="b"/>
              <a:pathLst>
                <a:path w="7880" h="8865" extrusionOk="0">
                  <a:moveTo>
                    <a:pt x="7879" y="3942"/>
                  </a:moveTo>
                  <a:lnTo>
                    <a:pt x="7879" y="8864"/>
                  </a:lnTo>
                  <a:lnTo>
                    <a:pt x="7068" y="8436"/>
                  </a:lnTo>
                  <a:lnTo>
                    <a:pt x="6500" y="8138"/>
                  </a:lnTo>
                  <a:lnTo>
                    <a:pt x="6500" y="3942"/>
                  </a:lnTo>
                  <a:cubicBezTo>
                    <a:pt x="6500" y="2529"/>
                    <a:pt x="5351" y="1380"/>
                    <a:pt x="3937" y="1380"/>
                  </a:cubicBezTo>
                  <a:cubicBezTo>
                    <a:pt x="3802" y="1380"/>
                    <a:pt x="3667" y="1391"/>
                    <a:pt x="3532" y="1414"/>
                  </a:cubicBezTo>
                  <a:cubicBezTo>
                    <a:pt x="2315" y="1605"/>
                    <a:pt x="1381" y="2664"/>
                    <a:pt x="1381" y="3942"/>
                  </a:cubicBezTo>
                  <a:lnTo>
                    <a:pt x="1381" y="7941"/>
                  </a:lnTo>
                  <a:lnTo>
                    <a:pt x="570" y="8363"/>
                  </a:lnTo>
                  <a:lnTo>
                    <a:pt x="1" y="8662"/>
                  </a:lnTo>
                  <a:lnTo>
                    <a:pt x="1" y="3942"/>
                  </a:lnTo>
                  <a:cubicBezTo>
                    <a:pt x="1" y="1904"/>
                    <a:pt x="1550" y="226"/>
                    <a:pt x="3532" y="23"/>
                  </a:cubicBezTo>
                  <a:cubicBezTo>
                    <a:pt x="3667" y="6"/>
                    <a:pt x="3802" y="0"/>
                    <a:pt x="3937" y="0"/>
                  </a:cubicBezTo>
                  <a:cubicBezTo>
                    <a:pt x="6111" y="0"/>
                    <a:pt x="7879" y="1769"/>
                    <a:pt x="7879" y="39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5"/>
            <p:cNvSpPr/>
            <p:nvPr/>
          </p:nvSpPr>
          <p:spPr>
            <a:xfrm>
              <a:off x="2205139" y="1145868"/>
              <a:ext cx="1202264" cy="1395332"/>
            </a:xfrm>
            <a:custGeom>
              <a:avLst/>
              <a:gdLst/>
              <a:ahLst/>
              <a:cxnLst/>
              <a:rect l="l" t="t" r="r" b="b"/>
              <a:pathLst>
                <a:path w="8662" h="10053" extrusionOk="0">
                  <a:moveTo>
                    <a:pt x="8662" y="2270"/>
                  </a:moveTo>
                  <a:lnTo>
                    <a:pt x="8662" y="5880"/>
                  </a:lnTo>
                  <a:cubicBezTo>
                    <a:pt x="8662" y="7705"/>
                    <a:pt x="6978" y="9371"/>
                    <a:pt x="4466" y="10019"/>
                  </a:cubicBezTo>
                  <a:cubicBezTo>
                    <a:pt x="4421" y="10030"/>
                    <a:pt x="4376" y="10042"/>
                    <a:pt x="4331" y="10053"/>
                  </a:cubicBezTo>
                  <a:cubicBezTo>
                    <a:pt x="4286" y="10042"/>
                    <a:pt x="4246" y="10030"/>
                    <a:pt x="4201" y="10019"/>
                  </a:cubicBezTo>
                  <a:cubicBezTo>
                    <a:pt x="4151" y="10008"/>
                    <a:pt x="4100" y="9997"/>
                    <a:pt x="4049" y="9980"/>
                  </a:cubicBezTo>
                  <a:cubicBezTo>
                    <a:pt x="1622" y="9304"/>
                    <a:pt x="0" y="7671"/>
                    <a:pt x="0" y="5880"/>
                  </a:cubicBezTo>
                  <a:lnTo>
                    <a:pt x="0" y="2270"/>
                  </a:lnTo>
                  <a:lnTo>
                    <a:pt x="4049" y="147"/>
                  </a:lnTo>
                  <a:lnTo>
                    <a:pt x="433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5"/>
            <p:cNvSpPr/>
            <p:nvPr/>
          </p:nvSpPr>
          <p:spPr>
            <a:xfrm>
              <a:off x="2635843" y="1391324"/>
              <a:ext cx="340887" cy="867068"/>
            </a:xfrm>
            <a:custGeom>
              <a:avLst/>
              <a:gdLst/>
              <a:ahLst/>
              <a:cxnLst/>
              <a:rect l="l" t="t" r="r" b="b"/>
              <a:pathLst>
                <a:path w="2456" h="6247" extrusionOk="0">
                  <a:moveTo>
                    <a:pt x="1025" y="1"/>
                  </a:moveTo>
                  <a:cubicBezTo>
                    <a:pt x="1679" y="74"/>
                    <a:pt x="2185" y="632"/>
                    <a:pt x="2185" y="1307"/>
                  </a:cubicBezTo>
                  <a:cubicBezTo>
                    <a:pt x="2185" y="1696"/>
                    <a:pt x="2016" y="2045"/>
                    <a:pt x="1746" y="2287"/>
                  </a:cubicBezTo>
                  <a:cubicBezTo>
                    <a:pt x="1684" y="2344"/>
                    <a:pt x="1617" y="2394"/>
                    <a:pt x="1543" y="2434"/>
                  </a:cubicBezTo>
                  <a:lnTo>
                    <a:pt x="2456" y="6246"/>
                  </a:lnTo>
                  <a:lnTo>
                    <a:pt x="0" y="6246"/>
                  </a:lnTo>
                  <a:lnTo>
                    <a:pt x="839" y="2507"/>
                  </a:lnTo>
                  <a:cubicBezTo>
                    <a:pt x="349" y="2321"/>
                    <a:pt x="0" y="1842"/>
                    <a:pt x="0" y="1285"/>
                  </a:cubicBezTo>
                  <a:cubicBezTo>
                    <a:pt x="0" y="654"/>
                    <a:pt x="440" y="136"/>
                    <a:pt x="10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5"/>
            <p:cNvSpPr/>
            <p:nvPr/>
          </p:nvSpPr>
          <p:spPr>
            <a:xfrm>
              <a:off x="2087856" y="1013734"/>
              <a:ext cx="1436832" cy="1648637"/>
            </a:xfrm>
            <a:custGeom>
              <a:avLst/>
              <a:gdLst/>
              <a:ahLst/>
              <a:cxnLst/>
              <a:rect l="l" t="t" r="r" b="b"/>
              <a:pathLst>
                <a:path w="10352" h="11878" extrusionOk="0">
                  <a:moveTo>
                    <a:pt x="9507" y="6832"/>
                  </a:moveTo>
                  <a:cubicBezTo>
                    <a:pt x="9507" y="8657"/>
                    <a:pt x="7823" y="10323"/>
                    <a:pt x="5311" y="10971"/>
                  </a:cubicBezTo>
                  <a:cubicBezTo>
                    <a:pt x="5266" y="10982"/>
                    <a:pt x="5221" y="10994"/>
                    <a:pt x="5176" y="11005"/>
                  </a:cubicBezTo>
                  <a:cubicBezTo>
                    <a:pt x="5131" y="10994"/>
                    <a:pt x="5091" y="10982"/>
                    <a:pt x="5046" y="10971"/>
                  </a:cubicBezTo>
                  <a:cubicBezTo>
                    <a:pt x="4996" y="10960"/>
                    <a:pt x="4945" y="10949"/>
                    <a:pt x="4894" y="10932"/>
                  </a:cubicBezTo>
                  <a:cubicBezTo>
                    <a:pt x="2467" y="10256"/>
                    <a:pt x="845" y="8623"/>
                    <a:pt x="845" y="6832"/>
                  </a:cubicBezTo>
                  <a:lnTo>
                    <a:pt x="845" y="3228"/>
                  </a:lnTo>
                  <a:lnTo>
                    <a:pt x="2157" y="2541"/>
                  </a:lnTo>
                  <a:lnTo>
                    <a:pt x="4894" y="1105"/>
                  </a:lnTo>
                  <a:lnTo>
                    <a:pt x="5176" y="953"/>
                  </a:lnTo>
                  <a:lnTo>
                    <a:pt x="8076" y="2473"/>
                  </a:lnTo>
                  <a:lnTo>
                    <a:pt x="9507" y="3228"/>
                  </a:lnTo>
                  <a:close/>
                  <a:moveTo>
                    <a:pt x="9670" y="2355"/>
                  </a:moveTo>
                  <a:lnTo>
                    <a:pt x="8076" y="1521"/>
                  </a:lnTo>
                  <a:lnTo>
                    <a:pt x="5176" y="1"/>
                  </a:lnTo>
                  <a:lnTo>
                    <a:pt x="4894" y="147"/>
                  </a:lnTo>
                  <a:lnTo>
                    <a:pt x="2157" y="1583"/>
                  </a:lnTo>
                  <a:lnTo>
                    <a:pt x="558" y="2422"/>
                  </a:lnTo>
                  <a:lnTo>
                    <a:pt x="1" y="2715"/>
                  </a:lnTo>
                  <a:lnTo>
                    <a:pt x="1" y="6832"/>
                  </a:lnTo>
                  <a:cubicBezTo>
                    <a:pt x="1" y="9051"/>
                    <a:pt x="1943" y="11044"/>
                    <a:pt x="4832" y="11793"/>
                  </a:cubicBezTo>
                  <a:cubicBezTo>
                    <a:pt x="4855" y="11799"/>
                    <a:pt x="4877" y="11799"/>
                    <a:pt x="4894" y="11805"/>
                  </a:cubicBezTo>
                  <a:cubicBezTo>
                    <a:pt x="4956" y="11821"/>
                    <a:pt x="5018" y="11838"/>
                    <a:pt x="5075" y="11850"/>
                  </a:cubicBezTo>
                  <a:lnTo>
                    <a:pt x="5176" y="11878"/>
                  </a:lnTo>
                  <a:lnTo>
                    <a:pt x="5277" y="11850"/>
                  </a:lnTo>
                  <a:cubicBezTo>
                    <a:pt x="5362" y="11833"/>
                    <a:pt x="5441" y="11810"/>
                    <a:pt x="5525" y="11793"/>
                  </a:cubicBezTo>
                  <a:cubicBezTo>
                    <a:pt x="8414" y="11044"/>
                    <a:pt x="10351" y="9051"/>
                    <a:pt x="10351" y="6832"/>
                  </a:cubicBezTo>
                  <a:lnTo>
                    <a:pt x="10351" y="2715"/>
                  </a:lnTo>
                  <a:close/>
                </a:path>
              </a:pathLst>
            </a:custGeom>
            <a:solidFill>
              <a:srgbClr val="DFA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 name="Google Shape;116;p15"/>
            <p:cNvGrpSpPr/>
            <p:nvPr/>
          </p:nvGrpSpPr>
          <p:grpSpPr>
            <a:xfrm>
              <a:off x="2935899" y="2682208"/>
              <a:ext cx="430827" cy="593359"/>
              <a:chOff x="2935899" y="3295408"/>
              <a:chExt cx="430827" cy="593359"/>
            </a:xfrm>
          </p:grpSpPr>
          <p:sp>
            <p:nvSpPr>
              <p:cNvPr id="117" name="Google Shape;117;p15"/>
              <p:cNvSpPr/>
              <p:nvPr/>
            </p:nvSpPr>
            <p:spPr>
              <a:xfrm>
                <a:off x="2935899" y="3358699"/>
                <a:ext cx="357404" cy="530068"/>
              </a:xfrm>
              <a:custGeom>
                <a:avLst/>
                <a:gdLst/>
                <a:ahLst/>
                <a:cxnLst/>
                <a:rect l="l" t="t" r="r" b="b"/>
                <a:pathLst>
                  <a:path w="2575" h="3819" extrusionOk="0">
                    <a:moveTo>
                      <a:pt x="2574" y="3819"/>
                    </a:moveTo>
                    <a:lnTo>
                      <a:pt x="1" y="3819"/>
                    </a:lnTo>
                    <a:lnTo>
                      <a:pt x="1" y="0"/>
                    </a:lnTo>
                    <a:lnTo>
                      <a:pt x="25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5"/>
              <p:cNvSpPr/>
              <p:nvPr/>
            </p:nvSpPr>
            <p:spPr>
              <a:xfrm>
                <a:off x="2967961"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5"/>
              <p:cNvSpPr/>
              <p:nvPr/>
            </p:nvSpPr>
            <p:spPr>
              <a:xfrm>
                <a:off x="3010155" y="3295408"/>
                <a:ext cx="356571" cy="530900"/>
              </a:xfrm>
              <a:custGeom>
                <a:avLst/>
                <a:gdLst/>
                <a:ahLst/>
                <a:cxnLst/>
                <a:rect l="l" t="t" r="r" b="b"/>
                <a:pathLst>
                  <a:path w="2569" h="3825" extrusionOk="0">
                    <a:moveTo>
                      <a:pt x="2569" y="3824"/>
                    </a:moveTo>
                    <a:lnTo>
                      <a:pt x="1" y="3824"/>
                    </a:lnTo>
                    <a:lnTo>
                      <a:pt x="1" y="0"/>
                    </a:lnTo>
                    <a:lnTo>
                      <a:pt x="2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5"/>
              <p:cNvSpPr/>
              <p:nvPr/>
            </p:nvSpPr>
            <p:spPr>
              <a:xfrm>
                <a:off x="3047768" y="338520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5"/>
              <p:cNvSpPr/>
              <p:nvPr/>
            </p:nvSpPr>
            <p:spPr>
              <a:xfrm>
                <a:off x="3047768" y="3454885"/>
                <a:ext cx="285368" cy="25816"/>
              </a:xfrm>
              <a:custGeom>
                <a:avLst/>
                <a:gdLst/>
                <a:ahLst/>
                <a:cxnLst/>
                <a:rect l="l" t="t" r="r" b="b"/>
                <a:pathLst>
                  <a:path w="2056" h="186" extrusionOk="0">
                    <a:moveTo>
                      <a:pt x="1920" y="0"/>
                    </a:moveTo>
                    <a:lnTo>
                      <a:pt x="118" y="0"/>
                    </a:lnTo>
                    <a:cubicBezTo>
                      <a:pt x="0" y="0"/>
                      <a:pt x="17" y="186"/>
                      <a:pt x="135" y="186"/>
                    </a:cubicBezTo>
                    <a:lnTo>
                      <a:pt x="1937" y="186"/>
                    </a:lnTo>
                    <a:cubicBezTo>
                      <a:pt x="2056" y="186"/>
                      <a:pt x="2039" y="0"/>
                      <a:pt x="1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5"/>
              <p:cNvSpPr/>
              <p:nvPr/>
            </p:nvSpPr>
            <p:spPr>
              <a:xfrm>
                <a:off x="3047768" y="352358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5"/>
              <p:cNvSpPr/>
              <p:nvPr/>
            </p:nvSpPr>
            <p:spPr>
              <a:xfrm>
                <a:off x="3047768" y="3593126"/>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5"/>
              <p:cNvSpPr/>
              <p:nvPr/>
            </p:nvSpPr>
            <p:spPr>
              <a:xfrm>
                <a:off x="3049295" y="3652531"/>
                <a:ext cx="286200" cy="25955"/>
              </a:xfrm>
              <a:custGeom>
                <a:avLst/>
                <a:gdLst/>
                <a:ahLst/>
                <a:cxnLst/>
                <a:rect l="l" t="t" r="r" b="b"/>
                <a:pathLst>
                  <a:path w="2062" h="187" extrusionOk="0">
                    <a:moveTo>
                      <a:pt x="1926" y="1"/>
                    </a:moveTo>
                    <a:lnTo>
                      <a:pt x="124" y="1"/>
                    </a:lnTo>
                    <a:cubicBezTo>
                      <a:pt x="0" y="1"/>
                      <a:pt x="17" y="187"/>
                      <a:pt x="141" y="187"/>
                    </a:cubicBezTo>
                    <a:lnTo>
                      <a:pt x="1938" y="187"/>
                    </a:lnTo>
                    <a:cubicBezTo>
                      <a:pt x="2061" y="187"/>
                      <a:pt x="2045"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5"/>
              <p:cNvSpPr/>
              <p:nvPr/>
            </p:nvSpPr>
            <p:spPr>
              <a:xfrm>
                <a:off x="3059427" y="3722207"/>
                <a:ext cx="285506" cy="25816"/>
              </a:xfrm>
              <a:custGeom>
                <a:avLst/>
                <a:gdLst/>
                <a:ahLst/>
                <a:cxnLst/>
                <a:rect l="l" t="t" r="r" b="b"/>
                <a:pathLst>
                  <a:path w="2057" h="186" extrusionOk="0">
                    <a:moveTo>
                      <a:pt x="1921" y="0"/>
                    </a:moveTo>
                    <a:lnTo>
                      <a:pt x="119" y="0"/>
                    </a:lnTo>
                    <a:cubicBezTo>
                      <a:pt x="1" y="0"/>
                      <a:pt x="17" y="186"/>
                      <a:pt x="136" y="186"/>
                    </a:cubicBezTo>
                    <a:lnTo>
                      <a:pt x="1938"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126;p15"/>
            <p:cNvGrpSpPr/>
            <p:nvPr/>
          </p:nvGrpSpPr>
          <p:grpSpPr>
            <a:xfrm>
              <a:off x="3493999" y="2682208"/>
              <a:ext cx="430827" cy="593359"/>
              <a:chOff x="2935899" y="3295408"/>
              <a:chExt cx="430827" cy="593359"/>
            </a:xfrm>
          </p:grpSpPr>
          <p:sp>
            <p:nvSpPr>
              <p:cNvPr id="127" name="Google Shape;127;p15"/>
              <p:cNvSpPr/>
              <p:nvPr/>
            </p:nvSpPr>
            <p:spPr>
              <a:xfrm>
                <a:off x="2935899" y="3358699"/>
                <a:ext cx="357404" cy="530068"/>
              </a:xfrm>
              <a:custGeom>
                <a:avLst/>
                <a:gdLst/>
                <a:ahLst/>
                <a:cxnLst/>
                <a:rect l="l" t="t" r="r" b="b"/>
                <a:pathLst>
                  <a:path w="2575" h="3819" extrusionOk="0">
                    <a:moveTo>
                      <a:pt x="2574" y="3819"/>
                    </a:moveTo>
                    <a:lnTo>
                      <a:pt x="1" y="3819"/>
                    </a:lnTo>
                    <a:lnTo>
                      <a:pt x="1" y="0"/>
                    </a:lnTo>
                    <a:lnTo>
                      <a:pt x="25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5"/>
              <p:cNvSpPr/>
              <p:nvPr/>
            </p:nvSpPr>
            <p:spPr>
              <a:xfrm>
                <a:off x="2967961"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5"/>
              <p:cNvSpPr/>
              <p:nvPr/>
            </p:nvSpPr>
            <p:spPr>
              <a:xfrm>
                <a:off x="3010155" y="3295408"/>
                <a:ext cx="356571" cy="530900"/>
              </a:xfrm>
              <a:custGeom>
                <a:avLst/>
                <a:gdLst/>
                <a:ahLst/>
                <a:cxnLst/>
                <a:rect l="l" t="t" r="r" b="b"/>
                <a:pathLst>
                  <a:path w="2569" h="3825" extrusionOk="0">
                    <a:moveTo>
                      <a:pt x="2569" y="3824"/>
                    </a:moveTo>
                    <a:lnTo>
                      <a:pt x="1" y="3824"/>
                    </a:lnTo>
                    <a:lnTo>
                      <a:pt x="1" y="0"/>
                    </a:lnTo>
                    <a:lnTo>
                      <a:pt x="2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5"/>
              <p:cNvSpPr/>
              <p:nvPr/>
            </p:nvSpPr>
            <p:spPr>
              <a:xfrm>
                <a:off x="3047768" y="338520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5"/>
              <p:cNvSpPr/>
              <p:nvPr/>
            </p:nvSpPr>
            <p:spPr>
              <a:xfrm>
                <a:off x="3047768" y="3454885"/>
                <a:ext cx="285368" cy="25816"/>
              </a:xfrm>
              <a:custGeom>
                <a:avLst/>
                <a:gdLst/>
                <a:ahLst/>
                <a:cxnLst/>
                <a:rect l="l" t="t" r="r" b="b"/>
                <a:pathLst>
                  <a:path w="2056" h="186" extrusionOk="0">
                    <a:moveTo>
                      <a:pt x="1920" y="0"/>
                    </a:moveTo>
                    <a:lnTo>
                      <a:pt x="118" y="0"/>
                    </a:lnTo>
                    <a:cubicBezTo>
                      <a:pt x="0" y="0"/>
                      <a:pt x="17" y="186"/>
                      <a:pt x="135" y="186"/>
                    </a:cubicBezTo>
                    <a:lnTo>
                      <a:pt x="1937" y="186"/>
                    </a:lnTo>
                    <a:cubicBezTo>
                      <a:pt x="2056" y="186"/>
                      <a:pt x="2039" y="0"/>
                      <a:pt x="1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5"/>
              <p:cNvSpPr/>
              <p:nvPr/>
            </p:nvSpPr>
            <p:spPr>
              <a:xfrm>
                <a:off x="3047768" y="352358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5"/>
              <p:cNvSpPr/>
              <p:nvPr/>
            </p:nvSpPr>
            <p:spPr>
              <a:xfrm>
                <a:off x="3047768" y="3593126"/>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5"/>
              <p:cNvSpPr/>
              <p:nvPr/>
            </p:nvSpPr>
            <p:spPr>
              <a:xfrm>
                <a:off x="3049295" y="3652531"/>
                <a:ext cx="286200" cy="25955"/>
              </a:xfrm>
              <a:custGeom>
                <a:avLst/>
                <a:gdLst/>
                <a:ahLst/>
                <a:cxnLst/>
                <a:rect l="l" t="t" r="r" b="b"/>
                <a:pathLst>
                  <a:path w="2062" h="187" extrusionOk="0">
                    <a:moveTo>
                      <a:pt x="1926" y="1"/>
                    </a:moveTo>
                    <a:lnTo>
                      <a:pt x="124" y="1"/>
                    </a:lnTo>
                    <a:cubicBezTo>
                      <a:pt x="0" y="1"/>
                      <a:pt x="17" y="187"/>
                      <a:pt x="141" y="187"/>
                    </a:cubicBezTo>
                    <a:lnTo>
                      <a:pt x="1938" y="187"/>
                    </a:lnTo>
                    <a:cubicBezTo>
                      <a:pt x="2061" y="187"/>
                      <a:pt x="2045"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5"/>
              <p:cNvSpPr/>
              <p:nvPr/>
            </p:nvSpPr>
            <p:spPr>
              <a:xfrm>
                <a:off x="3059427" y="3722207"/>
                <a:ext cx="285506" cy="25816"/>
              </a:xfrm>
              <a:custGeom>
                <a:avLst/>
                <a:gdLst/>
                <a:ahLst/>
                <a:cxnLst/>
                <a:rect l="l" t="t" r="r" b="b"/>
                <a:pathLst>
                  <a:path w="2057" h="186" extrusionOk="0">
                    <a:moveTo>
                      <a:pt x="1921" y="0"/>
                    </a:moveTo>
                    <a:lnTo>
                      <a:pt x="119" y="0"/>
                    </a:lnTo>
                    <a:cubicBezTo>
                      <a:pt x="1" y="0"/>
                      <a:pt x="17" y="186"/>
                      <a:pt x="136" y="186"/>
                    </a:cubicBezTo>
                    <a:lnTo>
                      <a:pt x="1938"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 name="Google Shape;136;p15"/>
            <p:cNvGrpSpPr/>
            <p:nvPr/>
          </p:nvGrpSpPr>
          <p:grpSpPr>
            <a:xfrm>
              <a:off x="3493999" y="3295408"/>
              <a:ext cx="430827" cy="593359"/>
              <a:chOff x="2935899" y="3295408"/>
              <a:chExt cx="430827" cy="593359"/>
            </a:xfrm>
          </p:grpSpPr>
          <p:sp>
            <p:nvSpPr>
              <p:cNvPr id="137" name="Google Shape;137;p15"/>
              <p:cNvSpPr/>
              <p:nvPr/>
            </p:nvSpPr>
            <p:spPr>
              <a:xfrm>
                <a:off x="2935899" y="3358699"/>
                <a:ext cx="357404" cy="530068"/>
              </a:xfrm>
              <a:custGeom>
                <a:avLst/>
                <a:gdLst/>
                <a:ahLst/>
                <a:cxnLst/>
                <a:rect l="l" t="t" r="r" b="b"/>
                <a:pathLst>
                  <a:path w="2575" h="3819" extrusionOk="0">
                    <a:moveTo>
                      <a:pt x="2574" y="3819"/>
                    </a:moveTo>
                    <a:lnTo>
                      <a:pt x="1" y="3819"/>
                    </a:lnTo>
                    <a:lnTo>
                      <a:pt x="1" y="0"/>
                    </a:lnTo>
                    <a:lnTo>
                      <a:pt x="25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5"/>
              <p:cNvSpPr/>
              <p:nvPr/>
            </p:nvSpPr>
            <p:spPr>
              <a:xfrm>
                <a:off x="2967961"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5"/>
              <p:cNvSpPr/>
              <p:nvPr/>
            </p:nvSpPr>
            <p:spPr>
              <a:xfrm>
                <a:off x="3010155" y="3295408"/>
                <a:ext cx="356571" cy="530900"/>
              </a:xfrm>
              <a:custGeom>
                <a:avLst/>
                <a:gdLst/>
                <a:ahLst/>
                <a:cxnLst/>
                <a:rect l="l" t="t" r="r" b="b"/>
                <a:pathLst>
                  <a:path w="2569" h="3825" extrusionOk="0">
                    <a:moveTo>
                      <a:pt x="2569" y="3824"/>
                    </a:moveTo>
                    <a:lnTo>
                      <a:pt x="1" y="3824"/>
                    </a:lnTo>
                    <a:lnTo>
                      <a:pt x="1" y="0"/>
                    </a:lnTo>
                    <a:lnTo>
                      <a:pt x="2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5"/>
              <p:cNvSpPr/>
              <p:nvPr/>
            </p:nvSpPr>
            <p:spPr>
              <a:xfrm>
                <a:off x="3047768" y="338520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5"/>
              <p:cNvSpPr/>
              <p:nvPr/>
            </p:nvSpPr>
            <p:spPr>
              <a:xfrm>
                <a:off x="3047768" y="3454885"/>
                <a:ext cx="285368" cy="25816"/>
              </a:xfrm>
              <a:custGeom>
                <a:avLst/>
                <a:gdLst/>
                <a:ahLst/>
                <a:cxnLst/>
                <a:rect l="l" t="t" r="r" b="b"/>
                <a:pathLst>
                  <a:path w="2056" h="186" extrusionOk="0">
                    <a:moveTo>
                      <a:pt x="1920" y="0"/>
                    </a:moveTo>
                    <a:lnTo>
                      <a:pt x="118" y="0"/>
                    </a:lnTo>
                    <a:cubicBezTo>
                      <a:pt x="0" y="0"/>
                      <a:pt x="17" y="186"/>
                      <a:pt x="135" y="186"/>
                    </a:cubicBezTo>
                    <a:lnTo>
                      <a:pt x="1937" y="186"/>
                    </a:lnTo>
                    <a:cubicBezTo>
                      <a:pt x="2056" y="186"/>
                      <a:pt x="2039" y="0"/>
                      <a:pt x="1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5"/>
              <p:cNvSpPr/>
              <p:nvPr/>
            </p:nvSpPr>
            <p:spPr>
              <a:xfrm>
                <a:off x="3047768" y="352358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5"/>
              <p:cNvSpPr/>
              <p:nvPr/>
            </p:nvSpPr>
            <p:spPr>
              <a:xfrm>
                <a:off x="3047768" y="3593126"/>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5"/>
              <p:cNvSpPr/>
              <p:nvPr/>
            </p:nvSpPr>
            <p:spPr>
              <a:xfrm>
                <a:off x="3049295" y="3652531"/>
                <a:ext cx="286200" cy="25955"/>
              </a:xfrm>
              <a:custGeom>
                <a:avLst/>
                <a:gdLst/>
                <a:ahLst/>
                <a:cxnLst/>
                <a:rect l="l" t="t" r="r" b="b"/>
                <a:pathLst>
                  <a:path w="2062" h="187" extrusionOk="0">
                    <a:moveTo>
                      <a:pt x="1926" y="1"/>
                    </a:moveTo>
                    <a:lnTo>
                      <a:pt x="124" y="1"/>
                    </a:lnTo>
                    <a:cubicBezTo>
                      <a:pt x="0" y="1"/>
                      <a:pt x="17" y="187"/>
                      <a:pt x="141" y="187"/>
                    </a:cubicBezTo>
                    <a:lnTo>
                      <a:pt x="1938" y="187"/>
                    </a:lnTo>
                    <a:cubicBezTo>
                      <a:pt x="2061" y="187"/>
                      <a:pt x="2045"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5"/>
              <p:cNvSpPr/>
              <p:nvPr/>
            </p:nvSpPr>
            <p:spPr>
              <a:xfrm>
                <a:off x="3059427" y="3722207"/>
                <a:ext cx="285506" cy="25816"/>
              </a:xfrm>
              <a:custGeom>
                <a:avLst/>
                <a:gdLst/>
                <a:ahLst/>
                <a:cxnLst/>
                <a:rect l="l" t="t" r="r" b="b"/>
                <a:pathLst>
                  <a:path w="2057" h="186" extrusionOk="0">
                    <a:moveTo>
                      <a:pt x="1921" y="0"/>
                    </a:moveTo>
                    <a:lnTo>
                      <a:pt x="119" y="0"/>
                    </a:lnTo>
                    <a:cubicBezTo>
                      <a:pt x="1" y="0"/>
                      <a:pt x="17" y="186"/>
                      <a:pt x="136" y="186"/>
                    </a:cubicBezTo>
                    <a:lnTo>
                      <a:pt x="1938"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4" name="صورة 3">
            <a:extLst>
              <a:ext uri="{FF2B5EF4-FFF2-40B4-BE49-F238E27FC236}">
                <a16:creationId xmlns:a16="http://schemas.microsoft.com/office/drawing/2014/main" id="{595B6B7A-8867-22D6-FFA1-A02594160DD8}"/>
              </a:ext>
            </a:extLst>
          </p:cNvPr>
          <p:cNvPicPr>
            <a:picLocks noChangeAspect="1"/>
          </p:cNvPicPr>
          <p:nvPr/>
        </p:nvPicPr>
        <p:blipFill>
          <a:blip r:embed="rId3"/>
          <a:stretch>
            <a:fillRect/>
          </a:stretch>
        </p:blipFill>
        <p:spPr>
          <a:xfrm>
            <a:off x="2279573" y="742631"/>
            <a:ext cx="5684678" cy="3496143"/>
          </a:xfrm>
          <a:prstGeom prst="rect">
            <a:avLst/>
          </a:prstGeom>
        </p:spPr>
      </p:pic>
    </p:spTree>
    <p:extLst>
      <p:ext uri="{BB962C8B-B14F-4D97-AF65-F5344CB8AC3E}">
        <p14:creationId xmlns:p14="http://schemas.microsoft.com/office/powerpoint/2010/main" val="27245671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49"/>
        <p:cNvGrpSpPr/>
        <p:nvPr/>
      </p:nvGrpSpPr>
      <p:grpSpPr>
        <a:xfrm>
          <a:off x="0" y="0"/>
          <a:ext cx="0" cy="0"/>
          <a:chOff x="0" y="0"/>
          <a:chExt cx="0" cy="0"/>
        </a:xfrm>
      </p:grpSpPr>
      <p:grpSp>
        <p:nvGrpSpPr>
          <p:cNvPr id="1150" name="Google Shape;1150;p24"/>
          <p:cNvGrpSpPr/>
          <p:nvPr/>
        </p:nvGrpSpPr>
        <p:grpSpPr>
          <a:xfrm flipH="1">
            <a:off x="5602088" y="2340736"/>
            <a:ext cx="3401262" cy="1025866"/>
            <a:chOff x="457200" y="2619200"/>
            <a:chExt cx="3098600" cy="747300"/>
          </a:xfrm>
        </p:grpSpPr>
        <p:sp>
          <p:nvSpPr>
            <p:cNvPr id="1151" name="Google Shape;1151;p24"/>
            <p:cNvSpPr/>
            <p:nvPr/>
          </p:nvSpPr>
          <p:spPr>
            <a:xfrm>
              <a:off x="457200" y="2741900"/>
              <a:ext cx="2702400" cy="5019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Bahij TheSansArabic Light" panose="02040503050201020203" pitchFamily="18" charset="-78"/>
                <a:cs typeface="Bahij TheSansArabic Light" panose="02040503050201020203" pitchFamily="18" charset="-78"/>
              </a:endParaRPr>
            </a:p>
          </p:txBody>
        </p:sp>
        <p:sp>
          <p:nvSpPr>
            <p:cNvPr id="1154" name="Google Shape;1154;p24"/>
            <p:cNvSpPr/>
            <p:nvPr/>
          </p:nvSpPr>
          <p:spPr>
            <a:xfrm rot="-5400000">
              <a:off x="2808500" y="2619200"/>
              <a:ext cx="747300" cy="7473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Bahij TheSansArabic Light" panose="02040503050201020203" pitchFamily="18" charset="-78"/>
                <a:cs typeface="Bahij TheSansArabic Light" panose="02040503050201020203" pitchFamily="18" charset="-78"/>
              </a:endParaRPr>
            </a:p>
          </p:txBody>
        </p:sp>
      </p:grpSp>
      <p:grpSp>
        <p:nvGrpSpPr>
          <p:cNvPr id="1155" name="Google Shape;1155;p24"/>
          <p:cNvGrpSpPr/>
          <p:nvPr/>
        </p:nvGrpSpPr>
        <p:grpSpPr>
          <a:xfrm flipH="1">
            <a:off x="4892837" y="3498700"/>
            <a:ext cx="3103725" cy="1090902"/>
            <a:chOff x="1161325" y="3842002"/>
            <a:chExt cx="3103725" cy="747600"/>
          </a:xfrm>
        </p:grpSpPr>
        <p:sp>
          <p:nvSpPr>
            <p:cNvPr id="1156" name="Google Shape;1156;p24"/>
            <p:cNvSpPr/>
            <p:nvPr/>
          </p:nvSpPr>
          <p:spPr>
            <a:xfrm>
              <a:off x="1161325" y="3964852"/>
              <a:ext cx="2702400" cy="5019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159" name="Google Shape;1159;p24"/>
            <p:cNvSpPr/>
            <p:nvPr/>
          </p:nvSpPr>
          <p:spPr>
            <a:xfrm rot="-5400000">
              <a:off x="3517450" y="3842002"/>
              <a:ext cx="747600" cy="747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grpSp>
      <p:grpSp>
        <p:nvGrpSpPr>
          <p:cNvPr id="1160" name="Google Shape;1160;p24"/>
          <p:cNvGrpSpPr/>
          <p:nvPr/>
        </p:nvGrpSpPr>
        <p:grpSpPr>
          <a:xfrm>
            <a:off x="140650" y="2401499"/>
            <a:ext cx="3401250" cy="1170828"/>
            <a:chOff x="457200" y="2619200"/>
            <a:chExt cx="3098600" cy="747300"/>
          </a:xfrm>
        </p:grpSpPr>
        <p:sp>
          <p:nvSpPr>
            <p:cNvPr id="1161" name="Google Shape;1161;p24"/>
            <p:cNvSpPr/>
            <p:nvPr/>
          </p:nvSpPr>
          <p:spPr>
            <a:xfrm>
              <a:off x="457200" y="2741900"/>
              <a:ext cx="2702400" cy="5019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164" name="Google Shape;1164;p24"/>
            <p:cNvSpPr/>
            <p:nvPr/>
          </p:nvSpPr>
          <p:spPr>
            <a:xfrm rot="-5400000">
              <a:off x="2808500" y="2619200"/>
              <a:ext cx="747300" cy="7473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grpSp>
      <p:grpSp>
        <p:nvGrpSpPr>
          <p:cNvPr id="1165" name="Google Shape;1165;p24"/>
          <p:cNvGrpSpPr/>
          <p:nvPr/>
        </p:nvGrpSpPr>
        <p:grpSpPr>
          <a:xfrm>
            <a:off x="1147425" y="3842001"/>
            <a:ext cx="3416285" cy="994967"/>
            <a:chOff x="1161325" y="3842002"/>
            <a:chExt cx="3103725" cy="747600"/>
          </a:xfrm>
        </p:grpSpPr>
        <p:sp>
          <p:nvSpPr>
            <p:cNvPr id="1166" name="Google Shape;1166;p24"/>
            <p:cNvSpPr/>
            <p:nvPr/>
          </p:nvSpPr>
          <p:spPr>
            <a:xfrm>
              <a:off x="1161325" y="3964852"/>
              <a:ext cx="2702400" cy="5019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169" name="Google Shape;1169;p24"/>
            <p:cNvSpPr/>
            <p:nvPr/>
          </p:nvSpPr>
          <p:spPr>
            <a:xfrm rot="-5400000">
              <a:off x="3517450" y="3842002"/>
              <a:ext cx="747600" cy="747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grpSp>
      <p:grpSp>
        <p:nvGrpSpPr>
          <p:cNvPr id="1170" name="Google Shape;1170;p24"/>
          <p:cNvGrpSpPr/>
          <p:nvPr/>
        </p:nvGrpSpPr>
        <p:grpSpPr>
          <a:xfrm>
            <a:off x="736915" y="1396300"/>
            <a:ext cx="3514235" cy="964240"/>
            <a:chOff x="1161325" y="1396300"/>
            <a:chExt cx="3103725" cy="747600"/>
          </a:xfrm>
        </p:grpSpPr>
        <p:sp>
          <p:nvSpPr>
            <p:cNvPr id="1171" name="Google Shape;1171;p24"/>
            <p:cNvSpPr/>
            <p:nvPr/>
          </p:nvSpPr>
          <p:spPr>
            <a:xfrm>
              <a:off x="1161325" y="1519150"/>
              <a:ext cx="2702400" cy="5019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172" name="Google Shape;1172;p24"/>
            <p:cNvSpPr/>
            <p:nvPr/>
          </p:nvSpPr>
          <p:spPr>
            <a:xfrm rot="-5400000">
              <a:off x="3517450" y="1396300"/>
              <a:ext cx="747600" cy="747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grpSp>
      <p:grpSp>
        <p:nvGrpSpPr>
          <p:cNvPr id="1175" name="Google Shape;1175;p24"/>
          <p:cNvGrpSpPr/>
          <p:nvPr/>
        </p:nvGrpSpPr>
        <p:grpSpPr>
          <a:xfrm>
            <a:off x="3870775" y="2324413"/>
            <a:ext cx="1374600" cy="1374600"/>
            <a:chOff x="3989938" y="2324413"/>
            <a:chExt cx="1374600" cy="1374600"/>
          </a:xfrm>
        </p:grpSpPr>
        <p:sp>
          <p:nvSpPr>
            <p:cNvPr id="1176" name="Google Shape;1176;p24"/>
            <p:cNvSpPr/>
            <p:nvPr/>
          </p:nvSpPr>
          <p:spPr>
            <a:xfrm>
              <a:off x="3989938" y="2324413"/>
              <a:ext cx="1374600" cy="13746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grpSp>
          <p:nvGrpSpPr>
            <p:cNvPr id="1177" name="Google Shape;1177;p24"/>
            <p:cNvGrpSpPr/>
            <p:nvPr/>
          </p:nvGrpSpPr>
          <p:grpSpPr>
            <a:xfrm>
              <a:off x="4144931" y="2479639"/>
              <a:ext cx="1064612" cy="1064147"/>
              <a:chOff x="4154661" y="2479988"/>
              <a:chExt cx="1064612" cy="1064147"/>
            </a:xfrm>
          </p:grpSpPr>
          <p:sp>
            <p:nvSpPr>
              <p:cNvPr id="1178" name="Google Shape;1178;p24"/>
              <p:cNvSpPr/>
              <p:nvPr/>
            </p:nvSpPr>
            <p:spPr>
              <a:xfrm>
                <a:off x="4442401" y="2479988"/>
                <a:ext cx="57939" cy="157330"/>
              </a:xfrm>
              <a:custGeom>
                <a:avLst/>
                <a:gdLst/>
                <a:ahLst/>
                <a:cxnLst/>
                <a:rect l="l" t="t" r="r" b="b"/>
                <a:pathLst>
                  <a:path w="622" h="1689" extrusionOk="0">
                    <a:moveTo>
                      <a:pt x="263" y="1"/>
                    </a:moveTo>
                    <a:cubicBezTo>
                      <a:pt x="120" y="1"/>
                      <a:pt x="1" y="114"/>
                      <a:pt x="1" y="257"/>
                    </a:cubicBezTo>
                    <a:lnTo>
                      <a:pt x="1" y="1426"/>
                    </a:lnTo>
                    <a:cubicBezTo>
                      <a:pt x="1" y="1575"/>
                      <a:pt x="120" y="1689"/>
                      <a:pt x="263" y="1689"/>
                    </a:cubicBezTo>
                    <a:lnTo>
                      <a:pt x="365" y="1689"/>
                    </a:lnTo>
                    <a:cubicBezTo>
                      <a:pt x="508" y="1689"/>
                      <a:pt x="621" y="1575"/>
                      <a:pt x="621" y="1426"/>
                    </a:cubicBezTo>
                    <a:lnTo>
                      <a:pt x="621" y="257"/>
                    </a:lnTo>
                    <a:cubicBezTo>
                      <a:pt x="621" y="114"/>
                      <a:pt x="508" y="1"/>
                      <a:pt x="365" y="1"/>
                    </a:cubicBezTo>
                    <a:close/>
                  </a:path>
                </a:pathLst>
              </a:cu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179" name="Google Shape;1179;p24"/>
              <p:cNvSpPr/>
              <p:nvPr/>
            </p:nvSpPr>
            <p:spPr>
              <a:xfrm>
                <a:off x="4425728" y="2567269"/>
                <a:ext cx="91846" cy="179500"/>
              </a:xfrm>
              <a:custGeom>
                <a:avLst/>
                <a:gdLst/>
                <a:ahLst/>
                <a:cxnLst/>
                <a:rect l="l" t="t" r="r" b="b"/>
                <a:pathLst>
                  <a:path w="986" h="1927" extrusionOk="0">
                    <a:moveTo>
                      <a:pt x="257" y="0"/>
                    </a:moveTo>
                    <a:cubicBezTo>
                      <a:pt x="114" y="0"/>
                      <a:pt x="1" y="119"/>
                      <a:pt x="1" y="263"/>
                    </a:cubicBezTo>
                    <a:lnTo>
                      <a:pt x="1" y="1664"/>
                    </a:lnTo>
                    <a:cubicBezTo>
                      <a:pt x="1" y="1807"/>
                      <a:pt x="114" y="1927"/>
                      <a:pt x="257" y="1927"/>
                    </a:cubicBezTo>
                    <a:lnTo>
                      <a:pt x="723" y="1927"/>
                    </a:lnTo>
                    <a:cubicBezTo>
                      <a:pt x="866" y="1927"/>
                      <a:pt x="985" y="1807"/>
                      <a:pt x="985" y="1664"/>
                    </a:cubicBezTo>
                    <a:lnTo>
                      <a:pt x="985" y="263"/>
                    </a:lnTo>
                    <a:cubicBezTo>
                      <a:pt x="985" y="119"/>
                      <a:pt x="866" y="0"/>
                      <a:pt x="723" y="0"/>
                    </a:cubicBezTo>
                    <a:close/>
                  </a:path>
                </a:pathLst>
              </a:custGeom>
              <a:solidFill>
                <a:srgbClr val="FDBE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180" name="Google Shape;1180;p24"/>
              <p:cNvSpPr/>
              <p:nvPr/>
            </p:nvSpPr>
            <p:spPr>
              <a:xfrm>
                <a:off x="4586318" y="2479988"/>
                <a:ext cx="57939" cy="157330"/>
              </a:xfrm>
              <a:custGeom>
                <a:avLst/>
                <a:gdLst/>
                <a:ahLst/>
                <a:cxnLst/>
                <a:rect l="l" t="t" r="r" b="b"/>
                <a:pathLst>
                  <a:path w="622" h="1689" extrusionOk="0">
                    <a:moveTo>
                      <a:pt x="257" y="1"/>
                    </a:moveTo>
                    <a:cubicBezTo>
                      <a:pt x="114" y="1"/>
                      <a:pt x="1" y="114"/>
                      <a:pt x="1" y="257"/>
                    </a:cubicBezTo>
                    <a:lnTo>
                      <a:pt x="1" y="1426"/>
                    </a:lnTo>
                    <a:cubicBezTo>
                      <a:pt x="1" y="1575"/>
                      <a:pt x="114" y="1689"/>
                      <a:pt x="257" y="1689"/>
                    </a:cubicBezTo>
                    <a:lnTo>
                      <a:pt x="359" y="1689"/>
                    </a:lnTo>
                    <a:cubicBezTo>
                      <a:pt x="502" y="1689"/>
                      <a:pt x="621" y="1575"/>
                      <a:pt x="621" y="1426"/>
                    </a:cubicBezTo>
                    <a:lnTo>
                      <a:pt x="621" y="257"/>
                    </a:lnTo>
                    <a:cubicBezTo>
                      <a:pt x="621" y="114"/>
                      <a:pt x="502" y="1"/>
                      <a:pt x="359" y="1"/>
                    </a:cubicBezTo>
                    <a:close/>
                  </a:path>
                </a:pathLst>
              </a:cu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181" name="Google Shape;1181;p24"/>
              <p:cNvSpPr/>
              <p:nvPr/>
            </p:nvSpPr>
            <p:spPr>
              <a:xfrm>
                <a:off x="4569086" y="2567269"/>
                <a:ext cx="91846" cy="179500"/>
              </a:xfrm>
              <a:custGeom>
                <a:avLst/>
                <a:gdLst/>
                <a:ahLst/>
                <a:cxnLst/>
                <a:rect l="l" t="t" r="r" b="b"/>
                <a:pathLst>
                  <a:path w="986" h="1927" extrusionOk="0">
                    <a:moveTo>
                      <a:pt x="263" y="0"/>
                    </a:moveTo>
                    <a:cubicBezTo>
                      <a:pt x="120" y="0"/>
                      <a:pt x="1" y="119"/>
                      <a:pt x="1" y="263"/>
                    </a:cubicBezTo>
                    <a:lnTo>
                      <a:pt x="1" y="1664"/>
                    </a:lnTo>
                    <a:cubicBezTo>
                      <a:pt x="1" y="1807"/>
                      <a:pt x="120" y="1927"/>
                      <a:pt x="263" y="1927"/>
                    </a:cubicBezTo>
                    <a:lnTo>
                      <a:pt x="723" y="1927"/>
                    </a:lnTo>
                    <a:cubicBezTo>
                      <a:pt x="872" y="1927"/>
                      <a:pt x="985" y="1807"/>
                      <a:pt x="985" y="1664"/>
                    </a:cubicBezTo>
                    <a:lnTo>
                      <a:pt x="985" y="263"/>
                    </a:lnTo>
                    <a:cubicBezTo>
                      <a:pt x="985" y="119"/>
                      <a:pt x="872" y="0"/>
                      <a:pt x="723" y="0"/>
                    </a:cubicBezTo>
                    <a:close/>
                  </a:path>
                </a:pathLst>
              </a:custGeom>
              <a:solidFill>
                <a:srgbClr val="FDBE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182" name="Google Shape;1182;p24"/>
              <p:cNvSpPr/>
              <p:nvPr/>
            </p:nvSpPr>
            <p:spPr>
              <a:xfrm>
                <a:off x="4729676" y="2479988"/>
                <a:ext cx="57846" cy="157330"/>
              </a:xfrm>
              <a:custGeom>
                <a:avLst/>
                <a:gdLst/>
                <a:ahLst/>
                <a:cxnLst/>
                <a:rect l="l" t="t" r="r" b="b"/>
                <a:pathLst>
                  <a:path w="621" h="1689" extrusionOk="0">
                    <a:moveTo>
                      <a:pt x="257" y="1"/>
                    </a:moveTo>
                    <a:cubicBezTo>
                      <a:pt x="114" y="1"/>
                      <a:pt x="1" y="114"/>
                      <a:pt x="1" y="257"/>
                    </a:cubicBezTo>
                    <a:lnTo>
                      <a:pt x="1" y="1426"/>
                    </a:lnTo>
                    <a:cubicBezTo>
                      <a:pt x="1" y="1575"/>
                      <a:pt x="114" y="1689"/>
                      <a:pt x="257" y="1689"/>
                    </a:cubicBezTo>
                    <a:lnTo>
                      <a:pt x="359" y="1689"/>
                    </a:lnTo>
                    <a:cubicBezTo>
                      <a:pt x="502" y="1689"/>
                      <a:pt x="621" y="1575"/>
                      <a:pt x="621" y="1426"/>
                    </a:cubicBezTo>
                    <a:lnTo>
                      <a:pt x="621" y="257"/>
                    </a:lnTo>
                    <a:cubicBezTo>
                      <a:pt x="621" y="114"/>
                      <a:pt x="502" y="1"/>
                      <a:pt x="359" y="1"/>
                    </a:cubicBezTo>
                    <a:close/>
                  </a:path>
                </a:pathLst>
              </a:cu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183" name="Google Shape;1183;p24"/>
              <p:cNvSpPr/>
              <p:nvPr/>
            </p:nvSpPr>
            <p:spPr>
              <a:xfrm>
                <a:off x="4712444" y="2567269"/>
                <a:ext cx="91753" cy="179500"/>
              </a:xfrm>
              <a:custGeom>
                <a:avLst/>
                <a:gdLst/>
                <a:ahLst/>
                <a:cxnLst/>
                <a:rect l="l" t="t" r="r" b="b"/>
                <a:pathLst>
                  <a:path w="985" h="1927" extrusionOk="0">
                    <a:moveTo>
                      <a:pt x="263" y="0"/>
                    </a:moveTo>
                    <a:cubicBezTo>
                      <a:pt x="120" y="0"/>
                      <a:pt x="1" y="119"/>
                      <a:pt x="1" y="263"/>
                    </a:cubicBezTo>
                    <a:lnTo>
                      <a:pt x="1" y="1664"/>
                    </a:lnTo>
                    <a:cubicBezTo>
                      <a:pt x="1" y="1807"/>
                      <a:pt x="120" y="1927"/>
                      <a:pt x="263" y="1927"/>
                    </a:cubicBezTo>
                    <a:lnTo>
                      <a:pt x="728" y="1927"/>
                    </a:lnTo>
                    <a:cubicBezTo>
                      <a:pt x="872" y="1927"/>
                      <a:pt x="985" y="1807"/>
                      <a:pt x="985" y="1664"/>
                    </a:cubicBezTo>
                    <a:lnTo>
                      <a:pt x="985" y="263"/>
                    </a:lnTo>
                    <a:cubicBezTo>
                      <a:pt x="985" y="119"/>
                      <a:pt x="872" y="0"/>
                      <a:pt x="728" y="0"/>
                    </a:cubicBezTo>
                    <a:close/>
                  </a:path>
                </a:pathLst>
              </a:custGeom>
              <a:solidFill>
                <a:srgbClr val="FDBE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184" name="Google Shape;1184;p24"/>
              <p:cNvSpPr/>
              <p:nvPr/>
            </p:nvSpPr>
            <p:spPr>
              <a:xfrm>
                <a:off x="4873034" y="2479988"/>
                <a:ext cx="57846" cy="157330"/>
              </a:xfrm>
              <a:custGeom>
                <a:avLst/>
                <a:gdLst/>
                <a:ahLst/>
                <a:cxnLst/>
                <a:rect l="l" t="t" r="r" b="b"/>
                <a:pathLst>
                  <a:path w="621" h="1689" extrusionOk="0">
                    <a:moveTo>
                      <a:pt x="263" y="1"/>
                    </a:moveTo>
                    <a:cubicBezTo>
                      <a:pt x="120" y="1"/>
                      <a:pt x="1" y="114"/>
                      <a:pt x="1" y="257"/>
                    </a:cubicBezTo>
                    <a:lnTo>
                      <a:pt x="1" y="1426"/>
                    </a:lnTo>
                    <a:cubicBezTo>
                      <a:pt x="1" y="1575"/>
                      <a:pt x="120" y="1689"/>
                      <a:pt x="263" y="1689"/>
                    </a:cubicBezTo>
                    <a:lnTo>
                      <a:pt x="364" y="1689"/>
                    </a:lnTo>
                    <a:cubicBezTo>
                      <a:pt x="508" y="1689"/>
                      <a:pt x="621" y="1575"/>
                      <a:pt x="621" y="1426"/>
                    </a:cubicBezTo>
                    <a:lnTo>
                      <a:pt x="621" y="257"/>
                    </a:lnTo>
                    <a:cubicBezTo>
                      <a:pt x="621" y="114"/>
                      <a:pt x="508" y="1"/>
                      <a:pt x="364" y="1"/>
                    </a:cubicBezTo>
                    <a:close/>
                  </a:path>
                </a:pathLst>
              </a:cu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185" name="Google Shape;1185;p24"/>
              <p:cNvSpPr/>
              <p:nvPr/>
            </p:nvSpPr>
            <p:spPr>
              <a:xfrm>
                <a:off x="4856361" y="2567269"/>
                <a:ext cx="91753" cy="179500"/>
              </a:xfrm>
              <a:custGeom>
                <a:avLst/>
                <a:gdLst/>
                <a:ahLst/>
                <a:cxnLst/>
                <a:rect l="l" t="t" r="r" b="b"/>
                <a:pathLst>
                  <a:path w="985" h="1927" extrusionOk="0">
                    <a:moveTo>
                      <a:pt x="257" y="0"/>
                    </a:moveTo>
                    <a:cubicBezTo>
                      <a:pt x="114" y="0"/>
                      <a:pt x="1" y="119"/>
                      <a:pt x="1" y="263"/>
                    </a:cubicBezTo>
                    <a:lnTo>
                      <a:pt x="1" y="1664"/>
                    </a:lnTo>
                    <a:cubicBezTo>
                      <a:pt x="1" y="1807"/>
                      <a:pt x="114" y="1927"/>
                      <a:pt x="257" y="1927"/>
                    </a:cubicBezTo>
                    <a:lnTo>
                      <a:pt x="722" y="1927"/>
                    </a:lnTo>
                    <a:cubicBezTo>
                      <a:pt x="866" y="1927"/>
                      <a:pt x="985" y="1807"/>
                      <a:pt x="985" y="1664"/>
                    </a:cubicBezTo>
                    <a:lnTo>
                      <a:pt x="985" y="263"/>
                    </a:lnTo>
                    <a:cubicBezTo>
                      <a:pt x="985" y="119"/>
                      <a:pt x="866" y="0"/>
                      <a:pt x="722" y="0"/>
                    </a:cubicBezTo>
                    <a:close/>
                  </a:path>
                </a:pathLst>
              </a:custGeom>
              <a:solidFill>
                <a:srgbClr val="FDBE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186" name="Google Shape;1186;p24"/>
              <p:cNvSpPr/>
              <p:nvPr/>
            </p:nvSpPr>
            <p:spPr>
              <a:xfrm>
                <a:off x="4873034" y="3386805"/>
                <a:ext cx="57846" cy="157330"/>
              </a:xfrm>
              <a:custGeom>
                <a:avLst/>
                <a:gdLst/>
                <a:ahLst/>
                <a:cxnLst/>
                <a:rect l="l" t="t" r="r" b="b"/>
                <a:pathLst>
                  <a:path w="621" h="1689" extrusionOk="0">
                    <a:moveTo>
                      <a:pt x="263" y="0"/>
                    </a:moveTo>
                    <a:cubicBezTo>
                      <a:pt x="120" y="0"/>
                      <a:pt x="1" y="114"/>
                      <a:pt x="1" y="257"/>
                    </a:cubicBezTo>
                    <a:lnTo>
                      <a:pt x="1" y="1432"/>
                    </a:lnTo>
                    <a:cubicBezTo>
                      <a:pt x="1" y="1575"/>
                      <a:pt x="120" y="1688"/>
                      <a:pt x="263" y="1688"/>
                    </a:cubicBezTo>
                    <a:lnTo>
                      <a:pt x="364" y="1688"/>
                    </a:lnTo>
                    <a:cubicBezTo>
                      <a:pt x="508" y="1688"/>
                      <a:pt x="621" y="1575"/>
                      <a:pt x="621" y="1432"/>
                    </a:cubicBezTo>
                    <a:lnTo>
                      <a:pt x="621" y="257"/>
                    </a:lnTo>
                    <a:cubicBezTo>
                      <a:pt x="621" y="114"/>
                      <a:pt x="508" y="0"/>
                      <a:pt x="364" y="0"/>
                    </a:cubicBezTo>
                    <a:close/>
                  </a:path>
                </a:pathLst>
              </a:cu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187" name="Google Shape;1187;p24"/>
              <p:cNvSpPr/>
              <p:nvPr/>
            </p:nvSpPr>
            <p:spPr>
              <a:xfrm>
                <a:off x="4856361" y="3277354"/>
                <a:ext cx="91753" cy="179500"/>
              </a:xfrm>
              <a:custGeom>
                <a:avLst/>
                <a:gdLst/>
                <a:ahLst/>
                <a:cxnLst/>
                <a:rect l="l" t="t" r="r" b="b"/>
                <a:pathLst>
                  <a:path w="985" h="1927" extrusionOk="0">
                    <a:moveTo>
                      <a:pt x="257" y="0"/>
                    </a:moveTo>
                    <a:cubicBezTo>
                      <a:pt x="114" y="0"/>
                      <a:pt x="1" y="119"/>
                      <a:pt x="1" y="263"/>
                    </a:cubicBezTo>
                    <a:lnTo>
                      <a:pt x="1" y="1664"/>
                    </a:lnTo>
                    <a:cubicBezTo>
                      <a:pt x="1" y="1807"/>
                      <a:pt x="114" y="1927"/>
                      <a:pt x="257" y="1927"/>
                    </a:cubicBezTo>
                    <a:lnTo>
                      <a:pt x="722" y="1927"/>
                    </a:lnTo>
                    <a:cubicBezTo>
                      <a:pt x="866" y="1927"/>
                      <a:pt x="985" y="1807"/>
                      <a:pt x="985" y="1664"/>
                    </a:cubicBezTo>
                    <a:lnTo>
                      <a:pt x="985" y="263"/>
                    </a:lnTo>
                    <a:cubicBezTo>
                      <a:pt x="985" y="119"/>
                      <a:pt x="866" y="0"/>
                      <a:pt x="722" y="0"/>
                    </a:cubicBezTo>
                    <a:close/>
                  </a:path>
                </a:pathLst>
              </a:custGeom>
              <a:solidFill>
                <a:srgbClr val="FDBE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188" name="Google Shape;1188;p24"/>
              <p:cNvSpPr/>
              <p:nvPr/>
            </p:nvSpPr>
            <p:spPr>
              <a:xfrm>
                <a:off x="4729676" y="3386805"/>
                <a:ext cx="57846" cy="157330"/>
              </a:xfrm>
              <a:custGeom>
                <a:avLst/>
                <a:gdLst/>
                <a:ahLst/>
                <a:cxnLst/>
                <a:rect l="l" t="t" r="r" b="b"/>
                <a:pathLst>
                  <a:path w="621" h="1689" extrusionOk="0">
                    <a:moveTo>
                      <a:pt x="257" y="0"/>
                    </a:moveTo>
                    <a:cubicBezTo>
                      <a:pt x="114" y="0"/>
                      <a:pt x="1" y="114"/>
                      <a:pt x="1" y="257"/>
                    </a:cubicBezTo>
                    <a:lnTo>
                      <a:pt x="1" y="1432"/>
                    </a:lnTo>
                    <a:cubicBezTo>
                      <a:pt x="1" y="1575"/>
                      <a:pt x="114" y="1688"/>
                      <a:pt x="257" y="1688"/>
                    </a:cubicBezTo>
                    <a:lnTo>
                      <a:pt x="359" y="1688"/>
                    </a:lnTo>
                    <a:cubicBezTo>
                      <a:pt x="502" y="1688"/>
                      <a:pt x="621" y="1575"/>
                      <a:pt x="621" y="1432"/>
                    </a:cubicBezTo>
                    <a:lnTo>
                      <a:pt x="621" y="257"/>
                    </a:lnTo>
                    <a:cubicBezTo>
                      <a:pt x="621" y="114"/>
                      <a:pt x="502" y="0"/>
                      <a:pt x="359" y="0"/>
                    </a:cubicBezTo>
                    <a:close/>
                  </a:path>
                </a:pathLst>
              </a:cu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189" name="Google Shape;1189;p24"/>
              <p:cNvSpPr/>
              <p:nvPr/>
            </p:nvSpPr>
            <p:spPr>
              <a:xfrm>
                <a:off x="4712444" y="3277354"/>
                <a:ext cx="91753" cy="179500"/>
              </a:xfrm>
              <a:custGeom>
                <a:avLst/>
                <a:gdLst/>
                <a:ahLst/>
                <a:cxnLst/>
                <a:rect l="l" t="t" r="r" b="b"/>
                <a:pathLst>
                  <a:path w="985" h="1927" extrusionOk="0">
                    <a:moveTo>
                      <a:pt x="263" y="0"/>
                    </a:moveTo>
                    <a:cubicBezTo>
                      <a:pt x="120" y="0"/>
                      <a:pt x="1" y="119"/>
                      <a:pt x="1" y="263"/>
                    </a:cubicBezTo>
                    <a:lnTo>
                      <a:pt x="1" y="1664"/>
                    </a:lnTo>
                    <a:cubicBezTo>
                      <a:pt x="1" y="1807"/>
                      <a:pt x="120" y="1927"/>
                      <a:pt x="263" y="1927"/>
                    </a:cubicBezTo>
                    <a:lnTo>
                      <a:pt x="728" y="1927"/>
                    </a:lnTo>
                    <a:cubicBezTo>
                      <a:pt x="872" y="1927"/>
                      <a:pt x="985" y="1807"/>
                      <a:pt x="985" y="1664"/>
                    </a:cubicBezTo>
                    <a:lnTo>
                      <a:pt x="985" y="263"/>
                    </a:lnTo>
                    <a:cubicBezTo>
                      <a:pt x="985" y="119"/>
                      <a:pt x="872" y="0"/>
                      <a:pt x="728" y="0"/>
                    </a:cubicBezTo>
                    <a:close/>
                  </a:path>
                </a:pathLst>
              </a:custGeom>
              <a:solidFill>
                <a:srgbClr val="FDBE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190" name="Google Shape;1190;p24"/>
              <p:cNvSpPr/>
              <p:nvPr/>
            </p:nvSpPr>
            <p:spPr>
              <a:xfrm>
                <a:off x="4586318" y="3386805"/>
                <a:ext cx="57939" cy="157330"/>
              </a:xfrm>
              <a:custGeom>
                <a:avLst/>
                <a:gdLst/>
                <a:ahLst/>
                <a:cxnLst/>
                <a:rect l="l" t="t" r="r" b="b"/>
                <a:pathLst>
                  <a:path w="622" h="1689" extrusionOk="0">
                    <a:moveTo>
                      <a:pt x="257" y="0"/>
                    </a:moveTo>
                    <a:cubicBezTo>
                      <a:pt x="114" y="0"/>
                      <a:pt x="1" y="114"/>
                      <a:pt x="1" y="257"/>
                    </a:cubicBezTo>
                    <a:lnTo>
                      <a:pt x="1" y="1432"/>
                    </a:lnTo>
                    <a:cubicBezTo>
                      <a:pt x="1" y="1575"/>
                      <a:pt x="114" y="1688"/>
                      <a:pt x="257" y="1688"/>
                    </a:cubicBezTo>
                    <a:lnTo>
                      <a:pt x="359" y="1688"/>
                    </a:lnTo>
                    <a:cubicBezTo>
                      <a:pt x="502" y="1688"/>
                      <a:pt x="621" y="1575"/>
                      <a:pt x="621" y="1432"/>
                    </a:cubicBezTo>
                    <a:lnTo>
                      <a:pt x="621" y="257"/>
                    </a:lnTo>
                    <a:cubicBezTo>
                      <a:pt x="621" y="114"/>
                      <a:pt x="502" y="0"/>
                      <a:pt x="359" y="0"/>
                    </a:cubicBezTo>
                    <a:close/>
                  </a:path>
                </a:pathLst>
              </a:cu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191" name="Google Shape;1191;p24"/>
              <p:cNvSpPr/>
              <p:nvPr/>
            </p:nvSpPr>
            <p:spPr>
              <a:xfrm>
                <a:off x="4569086" y="3277354"/>
                <a:ext cx="91846" cy="179500"/>
              </a:xfrm>
              <a:custGeom>
                <a:avLst/>
                <a:gdLst/>
                <a:ahLst/>
                <a:cxnLst/>
                <a:rect l="l" t="t" r="r" b="b"/>
                <a:pathLst>
                  <a:path w="986" h="1927" extrusionOk="0">
                    <a:moveTo>
                      <a:pt x="263" y="0"/>
                    </a:moveTo>
                    <a:cubicBezTo>
                      <a:pt x="120" y="0"/>
                      <a:pt x="1" y="119"/>
                      <a:pt x="1" y="263"/>
                    </a:cubicBezTo>
                    <a:lnTo>
                      <a:pt x="1" y="1664"/>
                    </a:lnTo>
                    <a:cubicBezTo>
                      <a:pt x="1" y="1807"/>
                      <a:pt x="120" y="1927"/>
                      <a:pt x="263" y="1927"/>
                    </a:cubicBezTo>
                    <a:lnTo>
                      <a:pt x="723" y="1927"/>
                    </a:lnTo>
                    <a:cubicBezTo>
                      <a:pt x="872" y="1927"/>
                      <a:pt x="985" y="1807"/>
                      <a:pt x="985" y="1664"/>
                    </a:cubicBezTo>
                    <a:lnTo>
                      <a:pt x="985" y="263"/>
                    </a:lnTo>
                    <a:cubicBezTo>
                      <a:pt x="985" y="119"/>
                      <a:pt x="872" y="0"/>
                      <a:pt x="723" y="0"/>
                    </a:cubicBezTo>
                    <a:close/>
                  </a:path>
                </a:pathLst>
              </a:custGeom>
              <a:solidFill>
                <a:srgbClr val="FDBE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192" name="Google Shape;1192;p24"/>
              <p:cNvSpPr/>
              <p:nvPr/>
            </p:nvSpPr>
            <p:spPr>
              <a:xfrm>
                <a:off x="4442401" y="3386805"/>
                <a:ext cx="57939" cy="157330"/>
              </a:xfrm>
              <a:custGeom>
                <a:avLst/>
                <a:gdLst/>
                <a:ahLst/>
                <a:cxnLst/>
                <a:rect l="l" t="t" r="r" b="b"/>
                <a:pathLst>
                  <a:path w="622" h="1689" extrusionOk="0">
                    <a:moveTo>
                      <a:pt x="263" y="0"/>
                    </a:moveTo>
                    <a:cubicBezTo>
                      <a:pt x="120" y="0"/>
                      <a:pt x="1" y="114"/>
                      <a:pt x="1" y="257"/>
                    </a:cubicBezTo>
                    <a:lnTo>
                      <a:pt x="1" y="1432"/>
                    </a:lnTo>
                    <a:cubicBezTo>
                      <a:pt x="1" y="1575"/>
                      <a:pt x="120" y="1688"/>
                      <a:pt x="263" y="1688"/>
                    </a:cubicBezTo>
                    <a:lnTo>
                      <a:pt x="365" y="1688"/>
                    </a:lnTo>
                    <a:cubicBezTo>
                      <a:pt x="508" y="1688"/>
                      <a:pt x="621" y="1575"/>
                      <a:pt x="621" y="1432"/>
                    </a:cubicBezTo>
                    <a:lnTo>
                      <a:pt x="621" y="257"/>
                    </a:lnTo>
                    <a:cubicBezTo>
                      <a:pt x="621" y="114"/>
                      <a:pt x="508" y="0"/>
                      <a:pt x="365" y="0"/>
                    </a:cubicBezTo>
                    <a:close/>
                  </a:path>
                </a:pathLst>
              </a:cu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193" name="Google Shape;1193;p24"/>
              <p:cNvSpPr/>
              <p:nvPr/>
            </p:nvSpPr>
            <p:spPr>
              <a:xfrm>
                <a:off x="4425728" y="3277354"/>
                <a:ext cx="91846" cy="179500"/>
              </a:xfrm>
              <a:custGeom>
                <a:avLst/>
                <a:gdLst/>
                <a:ahLst/>
                <a:cxnLst/>
                <a:rect l="l" t="t" r="r" b="b"/>
                <a:pathLst>
                  <a:path w="986" h="1927" extrusionOk="0">
                    <a:moveTo>
                      <a:pt x="257" y="0"/>
                    </a:moveTo>
                    <a:cubicBezTo>
                      <a:pt x="114" y="0"/>
                      <a:pt x="1" y="119"/>
                      <a:pt x="1" y="263"/>
                    </a:cubicBezTo>
                    <a:lnTo>
                      <a:pt x="1" y="1664"/>
                    </a:lnTo>
                    <a:cubicBezTo>
                      <a:pt x="1" y="1807"/>
                      <a:pt x="114" y="1927"/>
                      <a:pt x="257" y="1927"/>
                    </a:cubicBezTo>
                    <a:lnTo>
                      <a:pt x="723" y="1927"/>
                    </a:lnTo>
                    <a:cubicBezTo>
                      <a:pt x="866" y="1927"/>
                      <a:pt x="985" y="1807"/>
                      <a:pt x="985" y="1664"/>
                    </a:cubicBezTo>
                    <a:lnTo>
                      <a:pt x="985" y="263"/>
                    </a:lnTo>
                    <a:cubicBezTo>
                      <a:pt x="985" y="119"/>
                      <a:pt x="866" y="0"/>
                      <a:pt x="723" y="0"/>
                    </a:cubicBezTo>
                    <a:close/>
                  </a:path>
                </a:pathLst>
              </a:custGeom>
              <a:solidFill>
                <a:srgbClr val="FDBE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194" name="Google Shape;1194;p24"/>
              <p:cNvSpPr/>
              <p:nvPr/>
            </p:nvSpPr>
            <p:spPr>
              <a:xfrm>
                <a:off x="5061384" y="2767822"/>
                <a:ext cx="157889" cy="57846"/>
              </a:xfrm>
              <a:custGeom>
                <a:avLst/>
                <a:gdLst/>
                <a:ahLst/>
                <a:cxnLst/>
                <a:rect l="l" t="t" r="r" b="b"/>
                <a:pathLst>
                  <a:path w="1695" h="621" extrusionOk="0">
                    <a:moveTo>
                      <a:pt x="263" y="0"/>
                    </a:moveTo>
                    <a:cubicBezTo>
                      <a:pt x="120" y="0"/>
                      <a:pt x="1" y="114"/>
                      <a:pt x="1" y="263"/>
                    </a:cubicBezTo>
                    <a:lnTo>
                      <a:pt x="1" y="358"/>
                    </a:lnTo>
                    <a:cubicBezTo>
                      <a:pt x="1" y="501"/>
                      <a:pt x="120" y="621"/>
                      <a:pt x="263" y="621"/>
                    </a:cubicBezTo>
                    <a:lnTo>
                      <a:pt x="1432" y="621"/>
                    </a:lnTo>
                    <a:cubicBezTo>
                      <a:pt x="1575" y="621"/>
                      <a:pt x="1695" y="501"/>
                      <a:pt x="1695" y="358"/>
                    </a:cubicBezTo>
                    <a:lnTo>
                      <a:pt x="1695" y="263"/>
                    </a:lnTo>
                    <a:cubicBezTo>
                      <a:pt x="1695" y="114"/>
                      <a:pt x="1575" y="0"/>
                      <a:pt x="1432" y="0"/>
                    </a:cubicBezTo>
                    <a:close/>
                  </a:path>
                </a:pathLst>
              </a:cu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195" name="Google Shape;1195;p24"/>
              <p:cNvSpPr/>
              <p:nvPr/>
            </p:nvSpPr>
            <p:spPr>
              <a:xfrm>
                <a:off x="4951933" y="2750589"/>
                <a:ext cx="179593" cy="91753"/>
              </a:xfrm>
              <a:custGeom>
                <a:avLst/>
                <a:gdLst/>
                <a:ahLst/>
                <a:cxnLst/>
                <a:rect l="l" t="t" r="r" b="b"/>
                <a:pathLst>
                  <a:path w="1928" h="985" extrusionOk="0">
                    <a:moveTo>
                      <a:pt x="263" y="0"/>
                    </a:moveTo>
                    <a:cubicBezTo>
                      <a:pt x="120" y="0"/>
                      <a:pt x="1" y="120"/>
                      <a:pt x="1" y="263"/>
                    </a:cubicBezTo>
                    <a:lnTo>
                      <a:pt x="1" y="728"/>
                    </a:lnTo>
                    <a:cubicBezTo>
                      <a:pt x="1" y="871"/>
                      <a:pt x="120" y="985"/>
                      <a:pt x="263" y="985"/>
                    </a:cubicBezTo>
                    <a:lnTo>
                      <a:pt x="1671" y="985"/>
                    </a:lnTo>
                    <a:cubicBezTo>
                      <a:pt x="1814" y="985"/>
                      <a:pt x="1927" y="871"/>
                      <a:pt x="1927" y="728"/>
                    </a:cubicBezTo>
                    <a:lnTo>
                      <a:pt x="1927" y="263"/>
                    </a:lnTo>
                    <a:cubicBezTo>
                      <a:pt x="1927" y="120"/>
                      <a:pt x="1814" y="0"/>
                      <a:pt x="1671" y="0"/>
                    </a:cubicBezTo>
                    <a:close/>
                  </a:path>
                </a:pathLst>
              </a:custGeom>
              <a:solidFill>
                <a:srgbClr val="FDBE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196" name="Google Shape;1196;p24"/>
              <p:cNvSpPr/>
              <p:nvPr/>
            </p:nvSpPr>
            <p:spPr>
              <a:xfrm>
                <a:off x="5061384" y="2911180"/>
                <a:ext cx="157889" cy="57846"/>
              </a:xfrm>
              <a:custGeom>
                <a:avLst/>
                <a:gdLst/>
                <a:ahLst/>
                <a:cxnLst/>
                <a:rect l="l" t="t" r="r" b="b"/>
                <a:pathLst>
                  <a:path w="1695" h="621" extrusionOk="0">
                    <a:moveTo>
                      <a:pt x="263" y="0"/>
                    </a:moveTo>
                    <a:cubicBezTo>
                      <a:pt x="120" y="0"/>
                      <a:pt x="1" y="120"/>
                      <a:pt x="1" y="263"/>
                    </a:cubicBezTo>
                    <a:lnTo>
                      <a:pt x="1" y="364"/>
                    </a:lnTo>
                    <a:cubicBezTo>
                      <a:pt x="1" y="507"/>
                      <a:pt x="120" y="621"/>
                      <a:pt x="263" y="621"/>
                    </a:cubicBezTo>
                    <a:lnTo>
                      <a:pt x="1432" y="621"/>
                    </a:lnTo>
                    <a:cubicBezTo>
                      <a:pt x="1575" y="621"/>
                      <a:pt x="1695" y="507"/>
                      <a:pt x="1695" y="364"/>
                    </a:cubicBezTo>
                    <a:lnTo>
                      <a:pt x="1695" y="263"/>
                    </a:lnTo>
                    <a:cubicBezTo>
                      <a:pt x="1695" y="120"/>
                      <a:pt x="1575" y="0"/>
                      <a:pt x="1432" y="0"/>
                    </a:cubicBezTo>
                    <a:close/>
                  </a:path>
                </a:pathLst>
              </a:cu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197" name="Google Shape;1197;p24"/>
              <p:cNvSpPr/>
              <p:nvPr/>
            </p:nvSpPr>
            <p:spPr>
              <a:xfrm>
                <a:off x="4951933" y="2894506"/>
                <a:ext cx="179593" cy="91753"/>
              </a:xfrm>
              <a:custGeom>
                <a:avLst/>
                <a:gdLst/>
                <a:ahLst/>
                <a:cxnLst/>
                <a:rect l="l" t="t" r="r" b="b"/>
                <a:pathLst>
                  <a:path w="1928" h="985" extrusionOk="0">
                    <a:moveTo>
                      <a:pt x="263" y="0"/>
                    </a:moveTo>
                    <a:cubicBezTo>
                      <a:pt x="120" y="0"/>
                      <a:pt x="1" y="114"/>
                      <a:pt x="1" y="257"/>
                    </a:cubicBezTo>
                    <a:lnTo>
                      <a:pt x="1" y="722"/>
                    </a:lnTo>
                    <a:cubicBezTo>
                      <a:pt x="1" y="865"/>
                      <a:pt x="120" y="985"/>
                      <a:pt x="263" y="985"/>
                    </a:cubicBezTo>
                    <a:lnTo>
                      <a:pt x="1671" y="985"/>
                    </a:lnTo>
                    <a:cubicBezTo>
                      <a:pt x="1814" y="985"/>
                      <a:pt x="1927" y="865"/>
                      <a:pt x="1927" y="722"/>
                    </a:cubicBezTo>
                    <a:lnTo>
                      <a:pt x="1927" y="257"/>
                    </a:lnTo>
                    <a:cubicBezTo>
                      <a:pt x="1927" y="114"/>
                      <a:pt x="1814" y="0"/>
                      <a:pt x="1671" y="0"/>
                    </a:cubicBezTo>
                    <a:close/>
                  </a:path>
                </a:pathLst>
              </a:custGeom>
              <a:solidFill>
                <a:srgbClr val="FDBE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198" name="Google Shape;1198;p24"/>
              <p:cNvSpPr/>
              <p:nvPr/>
            </p:nvSpPr>
            <p:spPr>
              <a:xfrm>
                <a:off x="5061384" y="3055097"/>
                <a:ext cx="157889" cy="57846"/>
              </a:xfrm>
              <a:custGeom>
                <a:avLst/>
                <a:gdLst/>
                <a:ahLst/>
                <a:cxnLst/>
                <a:rect l="l" t="t" r="r" b="b"/>
                <a:pathLst>
                  <a:path w="1695" h="621" extrusionOk="0">
                    <a:moveTo>
                      <a:pt x="263" y="0"/>
                    </a:moveTo>
                    <a:cubicBezTo>
                      <a:pt x="120" y="0"/>
                      <a:pt x="1" y="114"/>
                      <a:pt x="1" y="257"/>
                    </a:cubicBezTo>
                    <a:lnTo>
                      <a:pt x="1" y="358"/>
                    </a:lnTo>
                    <a:cubicBezTo>
                      <a:pt x="1" y="501"/>
                      <a:pt x="120" y="621"/>
                      <a:pt x="263" y="621"/>
                    </a:cubicBezTo>
                    <a:lnTo>
                      <a:pt x="1432" y="621"/>
                    </a:lnTo>
                    <a:cubicBezTo>
                      <a:pt x="1575" y="621"/>
                      <a:pt x="1695" y="501"/>
                      <a:pt x="1695" y="358"/>
                    </a:cubicBezTo>
                    <a:lnTo>
                      <a:pt x="1695" y="257"/>
                    </a:lnTo>
                    <a:cubicBezTo>
                      <a:pt x="1695" y="114"/>
                      <a:pt x="1575" y="0"/>
                      <a:pt x="1432" y="0"/>
                    </a:cubicBezTo>
                    <a:close/>
                  </a:path>
                </a:pathLst>
              </a:cu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199" name="Google Shape;1199;p24"/>
              <p:cNvSpPr/>
              <p:nvPr/>
            </p:nvSpPr>
            <p:spPr>
              <a:xfrm>
                <a:off x="4951933" y="3037864"/>
                <a:ext cx="179593" cy="91753"/>
              </a:xfrm>
              <a:custGeom>
                <a:avLst/>
                <a:gdLst/>
                <a:ahLst/>
                <a:cxnLst/>
                <a:rect l="l" t="t" r="r" b="b"/>
                <a:pathLst>
                  <a:path w="1928" h="985" extrusionOk="0">
                    <a:moveTo>
                      <a:pt x="263" y="0"/>
                    </a:moveTo>
                    <a:cubicBezTo>
                      <a:pt x="120" y="0"/>
                      <a:pt x="1" y="120"/>
                      <a:pt x="1" y="263"/>
                    </a:cubicBezTo>
                    <a:lnTo>
                      <a:pt x="1" y="728"/>
                    </a:lnTo>
                    <a:cubicBezTo>
                      <a:pt x="1" y="871"/>
                      <a:pt x="120" y="984"/>
                      <a:pt x="263" y="984"/>
                    </a:cubicBezTo>
                    <a:lnTo>
                      <a:pt x="1671" y="984"/>
                    </a:lnTo>
                    <a:cubicBezTo>
                      <a:pt x="1814" y="984"/>
                      <a:pt x="1927" y="871"/>
                      <a:pt x="1927" y="728"/>
                    </a:cubicBezTo>
                    <a:lnTo>
                      <a:pt x="1927" y="263"/>
                    </a:lnTo>
                    <a:cubicBezTo>
                      <a:pt x="1927" y="120"/>
                      <a:pt x="1814" y="0"/>
                      <a:pt x="1671" y="0"/>
                    </a:cubicBezTo>
                    <a:close/>
                  </a:path>
                </a:pathLst>
              </a:custGeom>
              <a:solidFill>
                <a:srgbClr val="FDBE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200" name="Google Shape;1200;p24"/>
              <p:cNvSpPr/>
              <p:nvPr/>
            </p:nvSpPr>
            <p:spPr>
              <a:xfrm>
                <a:off x="5061384" y="3198455"/>
                <a:ext cx="157889" cy="57846"/>
              </a:xfrm>
              <a:custGeom>
                <a:avLst/>
                <a:gdLst/>
                <a:ahLst/>
                <a:cxnLst/>
                <a:rect l="l" t="t" r="r" b="b"/>
                <a:pathLst>
                  <a:path w="1695" h="621" extrusionOk="0">
                    <a:moveTo>
                      <a:pt x="263" y="0"/>
                    </a:moveTo>
                    <a:cubicBezTo>
                      <a:pt x="120" y="0"/>
                      <a:pt x="1" y="113"/>
                      <a:pt x="1" y="263"/>
                    </a:cubicBezTo>
                    <a:lnTo>
                      <a:pt x="1" y="358"/>
                    </a:lnTo>
                    <a:cubicBezTo>
                      <a:pt x="1" y="507"/>
                      <a:pt x="120" y="620"/>
                      <a:pt x="263" y="620"/>
                    </a:cubicBezTo>
                    <a:lnTo>
                      <a:pt x="1432" y="620"/>
                    </a:lnTo>
                    <a:cubicBezTo>
                      <a:pt x="1575" y="620"/>
                      <a:pt x="1695" y="507"/>
                      <a:pt x="1695" y="358"/>
                    </a:cubicBezTo>
                    <a:lnTo>
                      <a:pt x="1695" y="263"/>
                    </a:lnTo>
                    <a:cubicBezTo>
                      <a:pt x="1695" y="113"/>
                      <a:pt x="1575" y="0"/>
                      <a:pt x="1432" y="0"/>
                    </a:cubicBezTo>
                    <a:close/>
                  </a:path>
                </a:pathLst>
              </a:cu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201" name="Google Shape;1201;p24"/>
              <p:cNvSpPr/>
              <p:nvPr/>
            </p:nvSpPr>
            <p:spPr>
              <a:xfrm>
                <a:off x="4951933" y="3181223"/>
                <a:ext cx="179593" cy="92312"/>
              </a:xfrm>
              <a:custGeom>
                <a:avLst/>
                <a:gdLst/>
                <a:ahLst/>
                <a:cxnLst/>
                <a:rect l="l" t="t" r="r" b="b"/>
                <a:pathLst>
                  <a:path w="1928" h="991" extrusionOk="0">
                    <a:moveTo>
                      <a:pt x="263" y="0"/>
                    </a:moveTo>
                    <a:cubicBezTo>
                      <a:pt x="120" y="0"/>
                      <a:pt x="1" y="119"/>
                      <a:pt x="1" y="263"/>
                    </a:cubicBezTo>
                    <a:lnTo>
                      <a:pt x="1" y="728"/>
                    </a:lnTo>
                    <a:cubicBezTo>
                      <a:pt x="1" y="871"/>
                      <a:pt x="120" y="990"/>
                      <a:pt x="263" y="990"/>
                    </a:cubicBezTo>
                    <a:lnTo>
                      <a:pt x="1671" y="990"/>
                    </a:lnTo>
                    <a:cubicBezTo>
                      <a:pt x="1814" y="990"/>
                      <a:pt x="1927" y="871"/>
                      <a:pt x="1927" y="728"/>
                    </a:cubicBezTo>
                    <a:lnTo>
                      <a:pt x="1927" y="263"/>
                    </a:lnTo>
                    <a:cubicBezTo>
                      <a:pt x="1927" y="119"/>
                      <a:pt x="1814" y="0"/>
                      <a:pt x="1671" y="0"/>
                    </a:cubicBezTo>
                    <a:close/>
                  </a:path>
                </a:pathLst>
              </a:custGeom>
              <a:solidFill>
                <a:srgbClr val="FDBE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202" name="Google Shape;1202;p24"/>
              <p:cNvSpPr/>
              <p:nvPr/>
            </p:nvSpPr>
            <p:spPr>
              <a:xfrm>
                <a:off x="4154661" y="3198455"/>
                <a:ext cx="157330" cy="57846"/>
              </a:xfrm>
              <a:custGeom>
                <a:avLst/>
                <a:gdLst/>
                <a:ahLst/>
                <a:cxnLst/>
                <a:rect l="l" t="t" r="r" b="b"/>
                <a:pathLst>
                  <a:path w="1689" h="621" extrusionOk="0">
                    <a:moveTo>
                      <a:pt x="257" y="0"/>
                    </a:moveTo>
                    <a:cubicBezTo>
                      <a:pt x="113" y="0"/>
                      <a:pt x="0" y="113"/>
                      <a:pt x="0" y="263"/>
                    </a:cubicBezTo>
                    <a:lnTo>
                      <a:pt x="0" y="358"/>
                    </a:lnTo>
                    <a:cubicBezTo>
                      <a:pt x="0" y="507"/>
                      <a:pt x="113" y="620"/>
                      <a:pt x="257" y="620"/>
                    </a:cubicBezTo>
                    <a:lnTo>
                      <a:pt x="1432" y="620"/>
                    </a:lnTo>
                    <a:cubicBezTo>
                      <a:pt x="1575" y="620"/>
                      <a:pt x="1688" y="507"/>
                      <a:pt x="1688" y="358"/>
                    </a:cubicBezTo>
                    <a:lnTo>
                      <a:pt x="1688" y="263"/>
                    </a:lnTo>
                    <a:cubicBezTo>
                      <a:pt x="1688" y="113"/>
                      <a:pt x="1575" y="0"/>
                      <a:pt x="1432" y="0"/>
                    </a:cubicBezTo>
                    <a:close/>
                  </a:path>
                </a:pathLst>
              </a:cu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203" name="Google Shape;1203;p24"/>
              <p:cNvSpPr/>
              <p:nvPr/>
            </p:nvSpPr>
            <p:spPr>
              <a:xfrm>
                <a:off x="4241849" y="3181223"/>
                <a:ext cx="179593" cy="92312"/>
              </a:xfrm>
              <a:custGeom>
                <a:avLst/>
                <a:gdLst/>
                <a:ahLst/>
                <a:cxnLst/>
                <a:rect l="l" t="t" r="r" b="b"/>
                <a:pathLst>
                  <a:path w="1928" h="991" extrusionOk="0">
                    <a:moveTo>
                      <a:pt x="263" y="0"/>
                    </a:moveTo>
                    <a:cubicBezTo>
                      <a:pt x="120" y="0"/>
                      <a:pt x="1" y="119"/>
                      <a:pt x="1" y="263"/>
                    </a:cubicBezTo>
                    <a:lnTo>
                      <a:pt x="1" y="728"/>
                    </a:lnTo>
                    <a:cubicBezTo>
                      <a:pt x="1" y="871"/>
                      <a:pt x="120" y="990"/>
                      <a:pt x="263" y="990"/>
                    </a:cubicBezTo>
                    <a:lnTo>
                      <a:pt x="1671" y="990"/>
                    </a:lnTo>
                    <a:cubicBezTo>
                      <a:pt x="1814" y="990"/>
                      <a:pt x="1927" y="871"/>
                      <a:pt x="1927" y="728"/>
                    </a:cubicBezTo>
                    <a:lnTo>
                      <a:pt x="1927" y="263"/>
                    </a:lnTo>
                    <a:cubicBezTo>
                      <a:pt x="1927" y="119"/>
                      <a:pt x="1814" y="0"/>
                      <a:pt x="1671" y="0"/>
                    </a:cubicBezTo>
                    <a:close/>
                  </a:path>
                </a:pathLst>
              </a:custGeom>
              <a:solidFill>
                <a:srgbClr val="FDBE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204" name="Google Shape;1204;p24"/>
              <p:cNvSpPr/>
              <p:nvPr/>
            </p:nvSpPr>
            <p:spPr>
              <a:xfrm>
                <a:off x="4154661" y="3055097"/>
                <a:ext cx="157330" cy="57846"/>
              </a:xfrm>
              <a:custGeom>
                <a:avLst/>
                <a:gdLst/>
                <a:ahLst/>
                <a:cxnLst/>
                <a:rect l="l" t="t" r="r" b="b"/>
                <a:pathLst>
                  <a:path w="1689" h="621" extrusionOk="0">
                    <a:moveTo>
                      <a:pt x="257" y="0"/>
                    </a:moveTo>
                    <a:cubicBezTo>
                      <a:pt x="113" y="0"/>
                      <a:pt x="0" y="114"/>
                      <a:pt x="0" y="257"/>
                    </a:cubicBezTo>
                    <a:lnTo>
                      <a:pt x="0" y="358"/>
                    </a:lnTo>
                    <a:cubicBezTo>
                      <a:pt x="0" y="501"/>
                      <a:pt x="113" y="621"/>
                      <a:pt x="257" y="621"/>
                    </a:cubicBezTo>
                    <a:lnTo>
                      <a:pt x="1432" y="621"/>
                    </a:lnTo>
                    <a:cubicBezTo>
                      <a:pt x="1575" y="621"/>
                      <a:pt x="1688" y="501"/>
                      <a:pt x="1688" y="358"/>
                    </a:cubicBezTo>
                    <a:lnTo>
                      <a:pt x="1688" y="257"/>
                    </a:lnTo>
                    <a:cubicBezTo>
                      <a:pt x="1688" y="114"/>
                      <a:pt x="1575" y="0"/>
                      <a:pt x="1432" y="0"/>
                    </a:cubicBezTo>
                    <a:close/>
                  </a:path>
                </a:pathLst>
              </a:cu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205" name="Google Shape;1205;p24"/>
              <p:cNvSpPr/>
              <p:nvPr/>
            </p:nvSpPr>
            <p:spPr>
              <a:xfrm>
                <a:off x="4241849" y="3037864"/>
                <a:ext cx="179593" cy="91753"/>
              </a:xfrm>
              <a:custGeom>
                <a:avLst/>
                <a:gdLst/>
                <a:ahLst/>
                <a:cxnLst/>
                <a:rect l="l" t="t" r="r" b="b"/>
                <a:pathLst>
                  <a:path w="1928" h="985" extrusionOk="0">
                    <a:moveTo>
                      <a:pt x="263" y="0"/>
                    </a:moveTo>
                    <a:cubicBezTo>
                      <a:pt x="120" y="0"/>
                      <a:pt x="1" y="120"/>
                      <a:pt x="1" y="263"/>
                    </a:cubicBezTo>
                    <a:lnTo>
                      <a:pt x="1" y="728"/>
                    </a:lnTo>
                    <a:cubicBezTo>
                      <a:pt x="1" y="871"/>
                      <a:pt x="120" y="984"/>
                      <a:pt x="263" y="984"/>
                    </a:cubicBezTo>
                    <a:lnTo>
                      <a:pt x="1671" y="984"/>
                    </a:lnTo>
                    <a:cubicBezTo>
                      <a:pt x="1814" y="984"/>
                      <a:pt x="1927" y="871"/>
                      <a:pt x="1927" y="728"/>
                    </a:cubicBezTo>
                    <a:lnTo>
                      <a:pt x="1927" y="263"/>
                    </a:lnTo>
                    <a:cubicBezTo>
                      <a:pt x="1927" y="120"/>
                      <a:pt x="1814" y="0"/>
                      <a:pt x="1671" y="0"/>
                    </a:cubicBezTo>
                    <a:close/>
                  </a:path>
                </a:pathLst>
              </a:custGeom>
              <a:solidFill>
                <a:srgbClr val="FDBE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206" name="Google Shape;1206;p24"/>
              <p:cNvSpPr/>
              <p:nvPr/>
            </p:nvSpPr>
            <p:spPr>
              <a:xfrm>
                <a:off x="4154661" y="2911180"/>
                <a:ext cx="157330" cy="57846"/>
              </a:xfrm>
              <a:custGeom>
                <a:avLst/>
                <a:gdLst/>
                <a:ahLst/>
                <a:cxnLst/>
                <a:rect l="l" t="t" r="r" b="b"/>
                <a:pathLst>
                  <a:path w="1689" h="621" extrusionOk="0">
                    <a:moveTo>
                      <a:pt x="257" y="0"/>
                    </a:moveTo>
                    <a:cubicBezTo>
                      <a:pt x="113" y="0"/>
                      <a:pt x="0" y="120"/>
                      <a:pt x="0" y="263"/>
                    </a:cubicBezTo>
                    <a:lnTo>
                      <a:pt x="0" y="364"/>
                    </a:lnTo>
                    <a:cubicBezTo>
                      <a:pt x="0" y="507"/>
                      <a:pt x="113" y="621"/>
                      <a:pt x="257" y="621"/>
                    </a:cubicBezTo>
                    <a:lnTo>
                      <a:pt x="1432" y="621"/>
                    </a:lnTo>
                    <a:cubicBezTo>
                      <a:pt x="1575" y="621"/>
                      <a:pt x="1688" y="507"/>
                      <a:pt x="1688" y="364"/>
                    </a:cubicBezTo>
                    <a:lnTo>
                      <a:pt x="1688" y="263"/>
                    </a:lnTo>
                    <a:cubicBezTo>
                      <a:pt x="1688" y="120"/>
                      <a:pt x="1575" y="0"/>
                      <a:pt x="1432" y="0"/>
                    </a:cubicBezTo>
                    <a:close/>
                  </a:path>
                </a:pathLst>
              </a:cu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207" name="Google Shape;1207;p24"/>
              <p:cNvSpPr/>
              <p:nvPr/>
            </p:nvSpPr>
            <p:spPr>
              <a:xfrm>
                <a:off x="4241849" y="2894506"/>
                <a:ext cx="179593" cy="91753"/>
              </a:xfrm>
              <a:custGeom>
                <a:avLst/>
                <a:gdLst/>
                <a:ahLst/>
                <a:cxnLst/>
                <a:rect l="l" t="t" r="r" b="b"/>
                <a:pathLst>
                  <a:path w="1928" h="985" extrusionOk="0">
                    <a:moveTo>
                      <a:pt x="263" y="0"/>
                    </a:moveTo>
                    <a:cubicBezTo>
                      <a:pt x="120" y="0"/>
                      <a:pt x="1" y="114"/>
                      <a:pt x="1" y="257"/>
                    </a:cubicBezTo>
                    <a:lnTo>
                      <a:pt x="1" y="722"/>
                    </a:lnTo>
                    <a:cubicBezTo>
                      <a:pt x="1" y="865"/>
                      <a:pt x="120" y="985"/>
                      <a:pt x="263" y="985"/>
                    </a:cubicBezTo>
                    <a:lnTo>
                      <a:pt x="1671" y="985"/>
                    </a:lnTo>
                    <a:cubicBezTo>
                      <a:pt x="1814" y="985"/>
                      <a:pt x="1927" y="865"/>
                      <a:pt x="1927" y="722"/>
                    </a:cubicBezTo>
                    <a:lnTo>
                      <a:pt x="1927" y="257"/>
                    </a:lnTo>
                    <a:cubicBezTo>
                      <a:pt x="1927" y="114"/>
                      <a:pt x="1814" y="0"/>
                      <a:pt x="1671" y="0"/>
                    </a:cubicBezTo>
                    <a:close/>
                  </a:path>
                </a:pathLst>
              </a:custGeom>
              <a:solidFill>
                <a:srgbClr val="FDBE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208" name="Google Shape;1208;p24"/>
              <p:cNvSpPr/>
              <p:nvPr/>
            </p:nvSpPr>
            <p:spPr>
              <a:xfrm>
                <a:off x="4154661" y="2767822"/>
                <a:ext cx="157330" cy="57846"/>
              </a:xfrm>
              <a:custGeom>
                <a:avLst/>
                <a:gdLst/>
                <a:ahLst/>
                <a:cxnLst/>
                <a:rect l="l" t="t" r="r" b="b"/>
                <a:pathLst>
                  <a:path w="1689" h="621" extrusionOk="0">
                    <a:moveTo>
                      <a:pt x="257" y="0"/>
                    </a:moveTo>
                    <a:cubicBezTo>
                      <a:pt x="113" y="0"/>
                      <a:pt x="0" y="114"/>
                      <a:pt x="0" y="263"/>
                    </a:cubicBezTo>
                    <a:lnTo>
                      <a:pt x="0" y="358"/>
                    </a:lnTo>
                    <a:cubicBezTo>
                      <a:pt x="0" y="501"/>
                      <a:pt x="113" y="621"/>
                      <a:pt x="257" y="621"/>
                    </a:cubicBezTo>
                    <a:lnTo>
                      <a:pt x="1432" y="621"/>
                    </a:lnTo>
                    <a:cubicBezTo>
                      <a:pt x="1575" y="621"/>
                      <a:pt x="1688" y="501"/>
                      <a:pt x="1688" y="358"/>
                    </a:cubicBezTo>
                    <a:lnTo>
                      <a:pt x="1688" y="263"/>
                    </a:lnTo>
                    <a:cubicBezTo>
                      <a:pt x="1688" y="114"/>
                      <a:pt x="1575" y="0"/>
                      <a:pt x="1432" y="0"/>
                    </a:cubicBezTo>
                    <a:close/>
                  </a:path>
                </a:pathLst>
              </a:cu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209" name="Google Shape;1209;p24"/>
              <p:cNvSpPr/>
              <p:nvPr/>
            </p:nvSpPr>
            <p:spPr>
              <a:xfrm>
                <a:off x="4241849" y="2750589"/>
                <a:ext cx="179593" cy="91753"/>
              </a:xfrm>
              <a:custGeom>
                <a:avLst/>
                <a:gdLst/>
                <a:ahLst/>
                <a:cxnLst/>
                <a:rect l="l" t="t" r="r" b="b"/>
                <a:pathLst>
                  <a:path w="1928" h="985" extrusionOk="0">
                    <a:moveTo>
                      <a:pt x="263" y="0"/>
                    </a:moveTo>
                    <a:cubicBezTo>
                      <a:pt x="120" y="0"/>
                      <a:pt x="1" y="120"/>
                      <a:pt x="1" y="263"/>
                    </a:cubicBezTo>
                    <a:lnTo>
                      <a:pt x="1" y="728"/>
                    </a:lnTo>
                    <a:cubicBezTo>
                      <a:pt x="1" y="871"/>
                      <a:pt x="120" y="985"/>
                      <a:pt x="263" y="985"/>
                    </a:cubicBezTo>
                    <a:lnTo>
                      <a:pt x="1671" y="985"/>
                    </a:lnTo>
                    <a:cubicBezTo>
                      <a:pt x="1814" y="985"/>
                      <a:pt x="1927" y="871"/>
                      <a:pt x="1927" y="728"/>
                    </a:cubicBezTo>
                    <a:lnTo>
                      <a:pt x="1927" y="263"/>
                    </a:lnTo>
                    <a:cubicBezTo>
                      <a:pt x="1927" y="120"/>
                      <a:pt x="1814" y="0"/>
                      <a:pt x="1671" y="0"/>
                    </a:cubicBezTo>
                    <a:close/>
                  </a:path>
                </a:pathLst>
              </a:custGeom>
              <a:solidFill>
                <a:srgbClr val="FDBE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210" name="Google Shape;1210;p24"/>
              <p:cNvSpPr/>
              <p:nvPr/>
            </p:nvSpPr>
            <p:spPr>
              <a:xfrm>
                <a:off x="4285723" y="2611143"/>
                <a:ext cx="801835" cy="801835"/>
              </a:xfrm>
              <a:custGeom>
                <a:avLst/>
                <a:gdLst/>
                <a:ahLst/>
                <a:cxnLst/>
                <a:rect l="l" t="t" r="r" b="b"/>
                <a:pathLst>
                  <a:path w="8608" h="8608" extrusionOk="0">
                    <a:moveTo>
                      <a:pt x="651" y="0"/>
                    </a:moveTo>
                    <a:cubicBezTo>
                      <a:pt x="293" y="0"/>
                      <a:pt x="1" y="287"/>
                      <a:pt x="1" y="650"/>
                    </a:cubicBezTo>
                    <a:lnTo>
                      <a:pt x="1" y="7957"/>
                    </a:lnTo>
                    <a:cubicBezTo>
                      <a:pt x="1" y="8315"/>
                      <a:pt x="293" y="8608"/>
                      <a:pt x="651" y="8608"/>
                    </a:cubicBezTo>
                    <a:lnTo>
                      <a:pt x="7964" y="8608"/>
                    </a:lnTo>
                    <a:cubicBezTo>
                      <a:pt x="8322" y="8608"/>
                      <a:pt x="8608" y="8315"/>
                      <a:pt x="8608" y="7957"/>
                    </a:cubicBezTo>
                    <a:lnTo>
                      <a:pt x="8608" y="650"/>
                    </a:lnTo>
                    <a:cubicBezTo>
                      <a:pt x="8608" y="287"/>
                      <a:pt x="8322" y="0"/>
                      <a:pt x="79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212" name="Google Shape;1212;p24"/>
              <p:cNvSpPr/>
              <p:nvPr/>
            </p:nvSpPr>
            <p:spPr>
              <a:xfrm>
                <a:off x="4545239" y="2797257"/>
                <a:ext cx="118953" cy="167856"/>
              </a:xfrm>
              <a:custGeom>
                <a:avLst/>
                <a:gdLst/>
                <a:ahLst/>
                <a:cxnLst/>
                <a:rect l="l" t="t" r="r" b="b"/>
                <a:pathLst>
                  <a:path w="1277" h="1802" extrusionOk="0">
                    <a:moveTo>
                      <a:pt x="603" y="203"/>
                    </a:moveTo>
                    <a:cubicBezTo>
                      <a:pt x="722" y="203"/>
                      <a:pt x="812" y="227"/>
                      <a:pt x="871" y="269"/>
                    </a:cubicBezTo>
                    <a:cubicBezTo>
                      <a:pt x="931" y="317"/>
                      <a:pt x="961" y="382"/>
                      <a:pt x="961" y="472"/>
                    </a:cubicBezTo>
                    <a:cubicBezTo>
                      <a:pt x="961" y="567"/>
                      <a:pt x="931" y="633"/>
                      <a:pt x="871" y="681"/>
                    </a:cubicBezTo>
                    <a:cubicBezTo>
                      <a:pt x="812" y="722"/>
                      <a:pt x="722" y="746"/>
                      <a:pt x="603" y="746"/>
                    </a:cubicBezTo>
                    <a:lnTo>
                      <a:pt x="245" y="746"/>
                    </a:lnTo>
                    <a:lnTo>
                      <a:pt x="245" y="203"/>
                    </a:lnTo>
                    <a:close/>
                    <a:moveTo>
                      <a:pt x="639" y="943"/>
                    </a:moveTo>
                    <a:cubicBezTo>
                      <a:pt x="764" y="943"/>
                      <a:pt x="865" y="967"/>
                      <a:pt x="925" y="1021"/>
                    </a:cubicBezTo>
                    <a:cubicBezTo>
                      <a:pt x="991" y="1074"/>
                      <a:pt x="1020" y="1158"/>
                      <a:pt x="1020" y="1271"/>
                    </a:cubicBezTo>
                    <a:cubicBezTo>
                      <a:pt x="1020" y="1384"/>
                      <a:pt x="991" y="1462"/>
                      <a:pt x="925" y="1522"/>
                    </a:cubicBezTo>
                    <a:cubicBezTo>
                      <a:pt x="865" y="1575"/>
                      <a:pt x="764" y="1599"/>
                      <a:pt x="639" y="1599"/>
                    </a:cubicBezTo>
                    <a:lnTo>
                      <a:pt x="245" y="1599"/>
                    </a:lnTo>
                    <a:lnTo>
                      <a:pt x="245" y="943"/>
                    </a:lnTo>
                    <a:close/>
                    <a:moveTo>
                      <a:pt x="0" y="1"/>
                    </a:moveTo>
                    <a:lnTo>
                      <a:pt x="0" y="1802"/>
                    </a:lnTo>
                    <a:lnTo>
                      <a:pt x="651" y="1802"/>
                    </a:lnTo>
                    <a:cubicBezTo>
                      <a:pt x="847" y="1802"/>
                      <a:pt x="1002" y="1754"/>
                      <a:pt x="1116" y="1671"/>
                    </a:cubicBezTo>
                    <a:cubicBezTo>
                      <a:pt x="1223" y="1581"/>
                      <a:pt x="1277" y="1456"/>
                      <a:pt x="1277" y="1295"/>
                    </a:cubicBezTo>
                    <a:cubicBezTo>
                      <a:pt x="1277" y="1176"/>
                      <a:pt x="1241" y="1074"/>
                      <a:pt x="1175" y="991"/>
                    </a:cubicBezTo>
                    <a:cubicBezTo>
                      <a:pt x="1110" y="907"/>
                      <a:pt x="1020" y="853"/>
                      <a:pt x="901" y="830"/>
                    </a:cubicBezTo>
                    <a:cubicBezTo>
                      <a:pt x="996" y="812"/>
                      <a:pt x="1074" y="776"/>
                      <a:pt x="1128" y="710"/>
                    </a:cubicBezTo>
                    <a:cubicBezTo>
                      <a:pt x="1175" y="645"/>
                      <a:pt x="1205" y="555"/>
                      <a:pt x="1205" y="448"/>
                    </a:cubicBezTo>
                    <a:cubicBezTo>
                      <a:pt x="1205" y="305"/>
                      <a:pt x="1152" y="197"/>
                      <a:pt x="1050" y="120"/>
                    </a:cubicBezTo>
                    <a:cubicBezTo>
                      <a:pt x="955" y="42"/>
                      <a:pt x="812" y="1"/>
                      <a:pt x="6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213" name="Google Shape;1213;p24"/>
              <p:cNvSpPr/>
              <p:nvPr/>
            </p:nvSpPr>
            <p:spPr>
              <a:xfrm>
                <a:off x="4669688" y="2797257"/>
                <a:ext cx="22915" cy="167856"/>
              </a:xfrm>
              <a:custGeom>
                <a:avLst/>
                <a:gdLst/>
                <a:ahLst/>
                <a:cxnLst/>
                <a:rect l="l" t="t" r="r" b="b"/>
                <a:pathLst>
                  <a:path w="246" h="1802" extrusionOk="0">
                    <a:moveTo>
                      <a:pt x="0" y="1"/>
                    </a:moveTo>
                    <a:lnTo>
                      <a:pt x="0" y="1802"/>
                    </a:lnTo>
                    <a:lnTo>
                      <a:pt x="245" y="1802"/>
                    </a:lnTo>
                    <a:lnTo>
                      <a:pt x="24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214" name="Google Shape;1214;p24"/>
              <p:cNvSpPr/>
              <p:nvPr/>
            </p:nvSpPr>
            <p:spPr>
              <a:xfrm>
                <a:off x="4715238" y="2794463"/>
                <a:ext cx="146246" cy="173445"/>
              </a:xfrm>
              <a:custGeom>
                <a:avLst/>
                <a:gdLst/>
                <a:ahLst/>
                <a:cxnLst/>
                <a:rect l="l" t="t" r="r" b="b"/>
                <a:pathLst>
                  <a:path w="1570" h="1862" extrusionOk="0">
                    <a:moveTo>
                      <a:pt x="895" y="1"/>
                    </a:moveTo>
                    <a:cubicBezTo>
                      <a:pt x="615" y="1"/>
                      <a:pt x="394" y="84"/>
                      <a:pt x="239" y="245"/>
                    </a:cubicBezTo>
                    <a:cubicBezTo>
                      <a:pt x="78" y="412"/>
                      <a:pt x="1" y="639"/>
                      <a:pt x="1" y="931"/>
                    </a:cubicBezTo>
                    <a:cubicBezTo>
                      <a:pt x="1" y="1223"/>
                      <a:pt x="78" y="1456"/>
                      <a:pt x="239" y="1617"/>
                    </a:cubicBezTo>
                    <a:cubicBezTo>
                      <a:pt x="394" y="1784"/>
                      <a:pt x="615" y="1862"/>
                      <a:pt x="895" y="1862"/>
                    </a:cubicBezTo>
                    <a:cubicBezTo>
                      <a:pt x="1027" y="1862"/>
                      <a:pt x="1146" y="1850"/>
                      <a:pt x="1259" y="1814"/>
                    </a:cubicBezTo>
                    <a:cubicBezTo>
                      <a:pt x="1372" y="1778"/>
                      <a:pt x="1474" y="1730"/>
                      <a:pt x="1569" y="1665"/>
                    </a:cubicBezTo>
                    <a:lnTo>
                      <a:pt x="1569" y="889"/>
                    </a:lnTo>
                    <a:lnTo>
                      <a:pt x="931" y="889"/>
                    </a:lnTo>
                    <a:lnTo>
                      <a:pt x="931" y="1092"/>
                    </a:lnTo>
                    <a:lnTo>
                      <a:pt x="1331" y="1092"/>
                    </a:lnTo>
                    <a:lnTo>
                      <a:pt x="1331" y="1575"/>
                    </a:lnTo>
                    <a:cubicBezTo>
                      <a:pt x="1277" y="1605"/>
                      <a:pt x="1211" y="1629"/>
                      <a:pt x="1146" y="1641"/>
                    </a:cubicBezTo>
                    <a:cubicBezTo>
                      <a:pt x="1080" y="1659"/>
                      <a:pt x="1003" y="1665"/>
                      <a:pt x="919" y="1665"/>
                    </a:cubicBezTo>
                    <a:cubicBezTo>
                      <a:pt x="698" y="1665"/>
                      <a:pt x="531" y="1605"/>
                      <a:pt x="418" y="1480"/>
                    </a:cubicBezTo>
                    <a:cubicBezTo>
                      <a:pt x="311" y="1355"/>
                      <a:pt x="257" y="1176"/>
                      <a:pt x="257" y="931"/>
                    </a:cubicBezTo>
                    <a:cubicBezTo>
                      <a:pt x="257" y="687"/>
                      <a:pt x="311" y="508"/>
                      <a:pt x="418" y="382"/>
                    </a:cubicBezTo>
                    <a:cubicBezTo>
                      <a:pt x="531" y="263"/>
                      <a:pt x="698" y="198"/>
                      <a:pt x="919" y="198"/>
                    </a:cubicBezTo>
                    <a:cubicBezTo>
                      <a:pt x="1027" y="198"/>
                      <a:pt x="1134" y="221"/>
                      <a:pt x="1235" y="257"/>
                    </a:cubicBezTo>
                    <a:cubicBezTo>
                      <a:pt x="1337" y="299"/>
                      <a:pt x="1432" y="353"/>
                      <a:pt x="1522" y="430"/>
                    </a:cubicBezTo>
                    <a:lnTo>
                      <a:pt x="1522" y="174"/>
                    </a:lnTo>
                    <a:cubicBezTo>
                      <a:pt x="1432" y="114"/>
                      <a:pt x="1337" y="72"/>
                      <a:pt x="1229" y="42"/>
                    </a:cubicBezTo>
                    <a:cubicBezTo>
                      <a:pt x="1122" y="13"/>
                      <a:pt x="1015" y="1"/>
                      <a:pt x="8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215" name="Google Shape;1215;p24"/>
              <p:cNvSpPr/>
              <p:nvPr/>
            </p:nvSpPr>
            <p:spPr>
              <a:xfrm>
                <a:off x="4454138" y="3021191"/>
                <a:ext cx="141215" cy="167856"/>
              </a:xfrm>
              <a:custGeom>
                <a:avLst/>
                <a:gdLst/>
                <a:ahLst/>
                <a:cxnLst/>
                <a:rect l="l" t="t" r="r" b="b"/>
                <a:pathLst>
                  <a:path w="1516" h="1802" extrusionOk="0">
                    <a:moveTo>
                      <a:pt x="537" y="203"/>
                    </a:moveTo>
                    <a:cubicBezTo>
                      <a:pt x="787" y="203"/>
                      <a:pt x="966" y="257"/>
                      <a:pt x="1086" y="370"/>
                    </a:cubicBezTo>
                    <a:cubicBezTo>
                      <a:pt x="1199" y="483"/>
                      <a:pt x="1259" y="656"/>
                      <a:pt x="1259" y="901"/>
                    </a:cubicBezTo>
                    <a:cubicBezTo>
                      <a:pt x="1259" y="1140"/>
                      <a:pt x="1199" y="1319"/>
                      <a:pt x="1086" y="1432"/>
                    </a:cubicBezTo>
                    <a:cubicBezTo>
                      <a:pt x="966" y="1545"/>
                      <a:pt x="787" y="1599"/>
                      <a:pt x="537" y="1599"/>
                    </a:cubicBezTo>
                    <a:lnTo>
                      <a:pt x="245" y="1599"/>
                    </a:lnTo>
                    <a:lnTo>
                      <a:pt x="245" y="203"/>
                    </a:lnTo>
                    <a:close/>
                    <a:moveTo>
                      <a:pt x="0" y="0"/>
                    </a:moveTo>
                    <a:lnTo>
                      <a:pt x="0" y="1802"/>
                    </a:lnTo>
                    <a:lnTo>
                      <a:pt x="501" y="1802"/>
                    </a:lnTo>
                    <a:cubicBezTo>
                      <a:pt x="847" y="1802"/>
                      <a:pt x="1104" y="1724"/>
                      <a:pt x="1265" y="1581"/>
                    </a:cubicBezTo>
                    <a:cubicBezTo>
                      <a:pt x="1432" y="1438"/>
                      <a:pt x="1515" y="1211"/>
                      <a:pt x="1515" y="901"/>
                    </a:cubicBezTo>
                    <a:cubicBezTo>
                      <a:pt x="1515" y="591"/>
                      <a:pt x="1432" y="364"/>
                      <a:pt x="1271" y="221"/>
                    </a:cubicBezTo>
                    <a:cubicBezTo>
                      <a:pt x="1104" y="72"/>
                      <a:pt x="847" y="0"/>
                      <a:pt x="5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216" name="Google Shape;1216;p24"/>
              <p:cNvSpPr/>
              <p:nvPr/>
            </p:nvSpPr>
            <p:spPr>
              <a:xfrm>
                <a:off x="4582965" y="3021191"/>
                <a:ext cx="153511" cy="167856"/>
              </a:xfrm>
              <a:custGeom>
                <a:avLst/>
                <a:gdLst/>
                <a:ahLst/>
                <a:cxnLst/>
                <a:rect l="l" t="t" r="r" b="b"/>
                <a:pathLst>
                  <a:path w="1648" h="1802" extrusionOk="0">
                    <a:moveTo>
                      <a:pt x="824" y="239"/>
                    </a:moveTo>
                    <a:lnTo>
                      <a:pt x="1158" y="1134"/>
                    </a:lnTo>
                    <a:lnTo>
                      <a:pt x="496" y="1134"/>
                    </a:lnTo>
                    <a:lnTo>
                      <a:pt x="824" y="239"/>
                    </a:lnTo>
                    <a:close/>
                    <a:moveTo>
                      <a:pt x="687" y="0"/>
                    </a:moveTo>
                    <a:lnTo>
                      <a:pt x="1" y="1802"/>
                    </a:lnTo>
                    <a:lnTo>
                      <a:pt x="257" y="1802"/>
                    </a:lnTo>
                    <a:lnTo>
                      <a:pt x="424" y="1336"/>
                    </a:lnTo>
                    <a:lnTo>
                      <a:pt x="1236" y="1336"/>
                    </a:lnTo>
                    <a:lnTo>
                      <a:pt x="1397" y="1802"/>
                    </a:lnTo>
                    <a:lnTo>
                      <a:pt x="1647" y="1802"/>
                    </a:lnTo>
                    <a:lnTo>
                      <a:pt x="96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217" name="Google Shape;1217;p24"/>
              <p:cNvSpPr/>
              <p:nvPr/>
            </p:nvSpPr>
            <p:spPr>
              <a:xfrm>
                <a:off x="4703594" y="3021191"/>
                <a:ext cx="141774" cy="167856"/>
              </a:xfrm>
              <a:custGeom>
                <a:avLst/>
                <a:gdLst/>
                <a:ahLst/>
                <a:cxnLst/>
                <a:rect l="l" t="t" r="r" b="b"/>
                <a:pathLst>
                  <a:path w="1522" h="1802" extrusionOk="0">
                    <a:moveTo>
                      <a:pt x="0" y="0"/>
                    </a:moveTo>
                    <a:lnTo>
                      <a:pt x="0" y="209"/>
                    </a:lnTo>
                    <a:lnTo>
                      <a:pt x="639" y="209"/>
                    </a:lnTo>
                    <a:lnTo>
                      <a:pt x="639" y="1802"/>
                    </a:lnTo>
                    <a:lnTo>
                      <a:pt x="883" y="1802"/>
                    </a:lnTo>
                    <a:lnTo>
                      <a:pt x="883" y="209"/>
                    </a:lnTo>
                    <a:lnTo>
                      <a:pt x="1521" y="209"/>
                    </a:lnTo>
                    <a:lnTo>
                      <a:pt x="152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218" name="Google Shape;1218;p24"/>
              <p:cNvSpPr/>
              <p:nvPr/>
            </p:nvSpPr>
            <p:spPr>
              <a:xfrm>
                <a:off x="4803079" y="3021191"/>
                <a:ext cx="153418" cy="167856"/>
              </a:xfrm>
              <a:custGeom>
                <a:avLst/>
                <a:gdLst/>
                <a:ahLst/>
                <a:cxnLst/>
                <a:rect l="l" t="t" r="r" b="b"/>
                <a:pathLst>
                  <a:path w="1647" h="1802" extrusionOk="0">
                    <a:moveTo>
                      <a:pt x="823" y="239"/>
                    </a:moveTo>
                    <a:lnTo>
                      <a:pt x="1151" y="1134"/>
                    </a:lnTo>
                    <a:lnTo>
                      <a:pt x="495" y="1134"/>
                    </a:lnTo>
                    <a:lnTo>
                      <a:pt x="823" y="239"/>
                    </a:lnTo>
                    <a:close/>
                    <a:moveTo>
                      <a:pt x="686" y="0"/>
                    </a:moveTo>
                    <a:lnTo>
                      <a:pt x="0" y="1802"/>
                    </a:lnTo>
                    <a:lnTo>
                      <a:pt x="257" y="1802"/>
                    </a:lnTo>
                    <a:lnTo>
                      <a:pt x="418" y="1336"/>
                    </a:lnTo>
                    <a:lnTo>
                      <a:pt x="1229" y="1336"/>
                    </a:lnTo>
                    <a:lnTo>
                      <a:pt x="1396" y="1802"/>
                    </a:lnTo>
                    <a:lnTo>
                      <a:pt x="1646" y="1802"/>
                    </a:lnTo>
                    <a:lnTo>
                      <a:pt x="96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grpSp>
      </p:grpSp>
      <p:grpSp>
        <p:nvGrpSpPr>
          <p:cNvPr id="1220" name="Google Shape;1220;p24"/>
          <p:cNvGrpSpPr/>
          <p:nvPr/>
        </p:nvGrpSpPr>
        <p:grpSpPr>
          <a:xfrm>
            <a:off x="5002633" y="1242374"/>
            <a:ext cx="3404452" cy="1046163"/>
            <a:chOff x="4892775" y="1396301"/>
            <a:chExt cx="3103788" cy="747600"/>
          </a:xfrm>
        </p:grpSpPr>
        <p:grpSp>
          <p:nvGrpSpPr>
            <p:cNvPr id="1221" name="Google Shape;1221;p24"/>
            <p:cNvGrpSpPr/>
            <p:nvPr/>
          </p:nvGrpSpPr>
          <p:grpSpPr>
            <a:xfrm flipH="1">
              <a:off x="4892838" y="1396301"/>
              <a:ext cx="3103725" cy="747600"/>
              <a:chOff x="1161325" y="1396300"/>
              <a:chExt cx="3103725" cy="747600"/>
            </a:xfrm>
          </p:grpSpPr>
          <p:sp>
            <p:nvSpPr>
              <p:cNvPr id="1222" name="Google Shape;1222;p24"/>
              <p:cNvSpPr/>
              <p:nvPr/>
            </p:nvSpPr>
            <p:spPr>
              <a:xfrm>
                <a:off x="1161325" y="1519150"/>
                <a:ext cx="2702400" cy="5019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223" name="Google Shape;1223;p24"/>
              <p:cNvSpPr/>
              <p:nvPr/>
            </p:nvSpPr>
            <p:spPr>
              <a:xfrm rot="-5400000">
                <a:off x="3517450" y="1396300"/>
                <a:ext cx="747600" cy="747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grpSp>
        <p:sp>
          <p:nvSpPr>
            <p:cNvPr id="1226" name="Google Shape;1226;p24"/>
            <p:cNvSpPr/>
            <p:nvPr/>
          </p:nvSpPr>
          <p:spPr>
            <a:xfrm rot="-5400000">
              <a:off x="4892775" y="1398150"/>
              <a:ext cx="743700" cy="7437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grpSp>
      <p:grpSp>
        <p:nvGrpSpPr>
          <p:cNvPr id="1227" name="Google Shape;1227;p24"/>
          <p:cNvGrpSpPr/>
          <p:nvPr/>
        </p:nvGrpSpPr>
        <p:grpSpPr>
          <a:xfrm>
            <a:off x="5058375" y="1593018"/>
            <a:ext cx="412375" cy="354063"/>
            <a:chOff x="5693687" y="3522339"/>
            <a:chExt cx="412375" cy="354063"/>
          </a:xfrm>
        </p:grpSpPr>
        <p:sp>
          <p:nvSpPr>
            <p:cNvPr id="1228" name="Google Shape;1228;p24"/>
            <p:cNvSpPr/>
            <p:nvPr/>
          </p:nvSpPr>
          <p:spPr>
            <a:xfrm>
              <a:off x="5693687" y="3522339"/>
              <a:ext cx="400731" cy="354063"/>
            </a:xfrm>
            <a:custGeom>
              <a:avLst/>
              <a:gdLst/>
              <a:ahLst/>
              <a:cxnLst/>
              <a:rect l="l" t="t" r="r" b="b"/>
              <a:pathLst>
                <a:path w="4302" h="3801" extrusionOk="0">
                  <a:moveTo>
                    <a:pt x="1" y="1"/>
                  </a:moveTo>
                  <a:lnTo>
                    <a:pt x="1" y="3800"/>
                  </a:lnTo>
                  <a:lnTo>
                    <a:pt x="4301" y="3800"/>
                  </a:lnTo>
                  <a:lnTo>
                    <a:pt x="4301" y="3568"/>
                  </a:lnTo>
                  <a:lnTo>
                    <a:pt x="233" y="3568"/>
                  </a:lnTo>
                  <a:lnTo>
                    <a:pt x="23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229" name="Google Shape;1229;p24"/>
            <p:cNvSpPr/>
            <p:nvPr/>
          </p:nvSpPr>
          <p:spPr>
            <a:xfrm>
              <a:off x="5735325" y="3532306"/>
              <a:ext cx="370737" cy="187418"/>
            </a:xfrm>
            <a:custGeom>
              <a:avLst/>
              <a:gdLst/>
              <a:ahLst/>
              <a:cxnLst/>
              <a:rect l="l" t="t" r="r" b="b"/>
              <a:pathLst>
                <a:path w="3980" h="2012" extrusionOk="0">
                  <a:moveTo>
                    <a:pt x="3980" y="1"/>
                  </a:moveTo>
                  <a:lnTo>
                    <a:pt x="2798" y="872"/>
                  </a:lnTo>
                  <a:lnTo>
                    <a:pt x="3329" y="836"/>
                  </a:lnTo>
                  <a:lnTo>
                    <a:pt x="2810" y="1677"/>
                  </a:lnTo>
                  <a:lnTo>
                    <a:pt x="1122" y="502"/>
                  </a:lnTo>
                  <a:lnTo>
                    <a:pt x="13" y="1659"/>
                  </a:lnTo>
                  <a:lnTo>
                    <a:pt x="1" y="1999"/>
                  </a:lnTo>
                  <a:lnTo>
                    <a:pt x="1152" y="806"/>
                  </a:lnTo>
                  <a:lnTo>
                    <a:pt x="2882" y="2011"/>
                  </a:lnTo>
                  <a:lnTo>
                    <a:pt x="3538" y="943"/>
                  </a:lnTo>
                  <a:lnTo>
                    <a:pt x="3753" y="1361"/>
                  </a:lnTo>
                  <a:lnTo>
                    <a:pt x="39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230" name="Google Shape;1230;p24"/>
            <p:cNvSpPr/>
            <p:nvPr/>
          </p:nvSpPr>
          <p:spPr>
            <a:xfrm>
              <a:off x="5735325" y="3729598"/>
              <a:ext cx="41824" cy="111221"/>
            </a:xfrm>
            <a:custGeom>
              <a:avLst/>
              <a:gdLst/>
              <a:ahLst/>
              <a:cxnLst/>
              <a:rect l="l" t="t" r="r" b="b"/>
              <a:pathLst>
                <a:path w="449" h="1194" extrusionOk="0">
                  <a:moveTo>
                    <a:pt x="1" y="0"/>
                  </a:moveTo>
                  <a:lnTo>
                    <a:pt x="1" y="1193"/>
                  </a:lnTo>
                  <a:lnTo>
                    <a:pt x="448" y="1193"/>
                  </a:lnTo>
                  <a:lnTo>
                    <a:pt x="4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231" name="Google Shape;1231;p24"/>
            <p:cNvSpPr/>
            <p:nvPr/>
          </p:nvSpPr>
          <p:spPr>
            <a:xfrm>
              <a:off x="5792053" y="3674546"/>
              <a:ext cx="41172" cy="166273"/>
            </a:xfrm>
            <a:custGeom>
              <a:avLst/>
              <a:gdLst/>
              <a:ahLst/>
              <a:cxnLst/>
              <a:rect l="l" t="t" r="r" b="b"/>
              <a:pathLst>
                <a:path w="442" h="1785" extrusionOk="0">
                  <a:moveTo>
                    <a:pt x="0" y="1"/>
                  </a:moveTo>
                  <a:lnTo>
                    <a:pt x="0" y="1784"/>
                  </a:lnTo>
                  <a:lnTo>
                    <a:pt x="442" y="1784"/>
                  </a:lnTo>
                  <a:lnTo>
                    <a:pt x="44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232" name="Google Shape;1232;p24"/>
            <p:cNvSpPr/>
            <p:nvPr/>
          </p:nvSpPr>
          <p:spPr>
            <a:xfrm>
              <a:off x="5848130" y="3649582"/>
              <a:ext cx="41824" cy="191237"/>
            </a:xfrm>
            <a:custGeom>
              <a:avLst/>
              <a:gdLst/>
              <a:ahLst/>
              <a:cxnLst/>
              <a:rect l="l" t="t" r="r" b="b"/>
              <a:pathLst>
                <a:path w="449" h="2053" extrusionOk="0">
                  <a:moveTo>
                    <a:pt x="1" y="1"/>
                  </a:moveTo>
                  <a:lnTo>
                    <a:pt x="1" y="2052"/>
                  </a:lnTo>
                  <a:lnTo>
                    <a:pt x="448" y="2052"/>
                  </a:lnTo>
                  <a:lnTo>
                    <a:pt x="4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233" name="Google Shape;1233;p24"/>
            <p:cNvSpPr/>
            <p:nvPr/>
          </p:nvSpPr>
          <p:spPr>
            <a:xfrm>
              <a:off x="5904858" y="3699045"/>
              <a:ext cx="41731" cy="141774"/>
            </a:xfrm>
            <a:custGeom>
              <a:avLst/>
              <a:gdLst/>
              <a:ahLst/>
              <a:cxnLst/>
              <a:rect l="l" t="t" r="r" b="b"/>
              <a:pathLst>
                <a:path w="448" h="1522" extrusionOk="0">
                  <a:moveTo>
                    <a:pt x="0" y="0"/>
                  </a:moveTo>
                  <a:lnTo>
                    <a:pt x="0" y="1521"/>
                  </a:lnTo>
                  <a:lnTo>
                    <a:pt x="448" y="1521"/>
                  </a:lnTo>
                  <a:lnTo>
                    <a:pt x="4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234" name="Google Shape;1234;p24"/>
            <p:cNvSpPr/>
            <p:nvPr/>
          </p:nvSpPr>
          <p:spPr>
            <a:xfrm>
              <a:off x="5960934" y="3729598"/>
              <a:ext cx="41824" cy="111221"/>
            </a:xfrm>
            <a:custGeom>
              <a:avLst/>
              <a:gdLst/>
              <a:ahLst/>
              <a:cxnLst/>
              <a:rect l="l" t="t" r="r" b="b"/>
              <a:pathLst>
                <a:path w="449" h="1194" extrusionOk="0">
                  <a:moveTo>
                    <a:pt x="1" y="0"/>
                  </a:moveTo>
                  <a:lnTo>
                    <a:pt x="1" y="1193"/>
                  </a:lnTo>
                  <a:lnTo>
                    <a:pt x="448" y="1193"/>
                  </a:lnTo>
                  <a:lnTo>
                    <a:pt x="4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235" name="Google Shape;1235;p24"/>
            <p:cNvSpPr/>
            <p:nvPr/>
          </p:nvSpPr>
          <p:spPr>
            <a:xfrm>
              <a:off x="6018781" y="3712924"/>
              <a:ext cx="41731" cy="127895"/>
            </a:xfrm>
            <a:custGeom>
              <a:avLst/>
              <a:gdLst/>
              <a:ahLst/>
              <a:cxnLst/>
              <a:rect l="l" t="t" r="r" b="b"/>
              <a:pathLst>
                <a:path w="448" h="1373" extrusionOk="0">
                  <a:moveTo>
                    <a:pt x="0" y="1"/>
                  </a:moveTo>
                  <a:lnTo>
                    <a:pt x="0" y="1372"/>
                  </a:lnTo>
                  <a:lnTo>
                    <a:pt x="447" y="1372"/>
                  </a:lnTo>
                  <a:lnTo>
                    <a:pt x="4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grpSp>
      <p:grpSp>
        <p:nvGrpSpPr>
          <p:cNvPr id="1236" name="Google Shape;1236;p24"/>
          <p:cNvGrpSpPr/>
          <p:nvPr/>
        </p:nvGrpSpPr>
        <p:grpSpPr>
          <a:xfrm>
            <a:off x="2996139" y="2796180"/>
            <a:ext cx="344562" cy="393466"/>
            <a:chOff x="4507420" y="1406524"/>
            <a:chExt cx="344562" cy="393466"/>
          </a:xfrm>
        </p:grpSpPr>
        <p:sp>
          <p:nvSpPr>
            <p:cNvPr id="1237" name="Google Shape;1237;p24"/>
            <p:cNvSpPr/>
            <p:nvPr/>
          </p:nvSpPr>
          <p:spPr>
            <a:xfrm>
              <a:off x="4507420" y="1485982"/>
              <a:ext cx="236787" cy="314009"/>
            </a:xfrm>
            <a:custGeom>
              <a:avLst/>
              <a:gdLst/>
              <a:ahLst/>
              <a:cxnLst/>
              <a:rect l="l" t="t" r="r" b="b"/>
              <a:pathLst>
                <a:path w="2542" h="3371" extrusionOk="0">
                  <a:moveTo>
                    <a:pt x="1" y="1"/>
                  </a:moveTo>
                  <a:lnTo>
                    <a:pt x="1" y="3371"/>
                  </a:lnTo>
                  <a:lnTo>
                    <a:pt x="2542" y="3371"/>
                  </a:lnTo>
                  <a:lnTo>
                    <a:pt x="2542" y="2625"/>
                  </a:lnTo>
                  <a:lnTo>
                    <a:pt x="2321" y="2625"/>
                  </a:lnTo>
                  <a:lnTo>
                    <a:pt x="2321" y="3150"/>
                  </a:lnTo>
                  <a:lnTo>
                    <a:pt x="215" y="3150"/>
                  </a:lnTo>
                  <a:lnTo>
                    <a:pt x="215" y="215"/>
                  </a:lnTo>
                  <a:lnTo>
                    <a:pt x="1051" y="215"/>
                  </a:lnTo>
                  <a:lnTo>
                    <a:pt x="105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238" name="Google Shape;1238;p24"/>
            <p:cNvSpPr/>
            <p:nvPr/>
          </p:nvSpPr>
          <p:spPr>
            <a:xfrm>
              <a:off x="4615754" y="1406524"/>
              <a:ext cx="236228" cy="314009"/>
            </a:xfrm>
            <a:custGeom>
              <a:avLst/>
              <a:gdLst/>
              <a:ahLst/>
              <a:cxnLst/>
              <a:rect l="l" t="t" r="r" b="b"/>
              <a:pathLst>
                <a:path w="2536" h="3371" extrusionOk="0">
                  <a:moveTo>
                    <a:pt x="2321" y="215"/>
                  </a:moveTo>
                  <a:lnTo>
                    <a:pt x="2321" y="3150"/>
                  </a:lnTo>
                  <a:lnTo>
                    <a:pt x="216" y="3150"/>
                  </a:lnTo>
                  <a:lnTo>
                    <a:pt x="216" y="215"/>
                  </a:lnTo>
                  <a:close/>
                  <a:moveTo>
                    <a:pt x="1" y="1"/>
                  </a:moveTo>
                  <a:lnTo>
                    <a:pt x="1" y="3371"/>
                  </a:lnTo>
                  <a:lnTo>
                    <a:pt x="2536" y="3371"/>
                  </a:lnTo>
                  <a:lnTo>
                    <a:pt x="253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grpSp>
          <p:nvGrpSpPr>
            <p:cNvPr id="1239" name="Google Shape;1239;p24"/>
            <p:cNvGrpSpPr/>
            <p:nvPr/>
          </p:nvGrpSpPr>
          <p:grpSpPr>
            <a:xfrm>
              <a:off x="4668570" y="1453193"/>
              <a:ext cx="130690" cy="220114"/>
              <a:chOff x="4668570" y="1453193"/>
              <a:chExt cx="130690" cy="220114"/>
            </a:xfrm>
          </p:grpSpPr>
          <p:sp>
            <p:nvSpPr>
              <p:cNvPr id="1240" name="Google Shape;1240;p24"/>
              <p:cNvSpPr/>
              <p:nvPr/>
            </p:nvSpPr>
            <p:spPr>
              <a:xfrm>
                <a:off x="4668570" y="1453193"/>
                <a:ext cx="21797" cy="42849"/>
              </a:xfrm>
              <a:custGeom>
                <a:avLst/>
                <a:gdLst/>
                <a:ahLst/>
                <a:cxnLst/>
                <a:rect l="l" t="t" r="r" b="b"/>
                <a:pathLst>
                  <a:path w="234" h="460" extrusionOk="0">
                    <a:moveTo>
                      <a:pt x="132" y="78"/>
                    </a:moveTo>
                    <a:cubicBezTo>
                      <a:pt x="150" y="78"/>
                      <a:pt x="156" y="84"/>
                      <a:pt x="156" y="96"/>
                    </a:cubicBezTo>
                    <a:lnTo>
                      <a:pt x="156" y="365"/>
                    </a:lnTo>
                    <a:cubicBezTo>
                      <a:pt x="156" y="376"/>
                      <a:pt x="150" y="388"/>
                      <a:pt x="132" y="388"/>
                    </a:cubicBezTo>
                    <a:lnTo>
                      <a:pt x="102" y="388"/>
                    </a:lnTo>
                    <a:cubicBezTo>
                      <a:pt x="84" y="388"/>
                      <a:pt x="78" y="376"/>
                      <a:pt x="78" y="365"/>
                    </a:cubicBezTo>
                    <a:lnTo>
                      <a:pt x="78" y="96"/>
                    </a:lnTo>
                    <a:cubicBezTo>
                      <a:pt x="78" y="84"/>
                      <a:pt x="84" y="78"/>
                      <a:pt x="102" y="78"/>
                    </a:cubicBezTo>
                    <a:close/>
                    <a:moveTo>
                      <a:pt x="84" y="1"/>
                    </a:moveTo>
                    <a:cubicBezTo>
                      <a:pt x="30" y="1"/>
                      <a:pt x="1" y="31"/>
                      <a:pt x="1" y="84"/>
                    </a:cubicBezTo>
                    <a:lnTo>
                      <a:pt x="1" y="376"/>
                    </a:lnTo>
                    <a:cubicBezTo>
                      <a:pt x="1" y="430"/>
                      <a:pt x="30" y="460"/>
                      <a:pt x="84" y="460"/>
                    </a:cubicBezTo>
                    <a:lnTo>
                      <a:pt x="150" y="460"/>
                    </a:lnTo>
                    <a:cubicBezTo>
                      <a:pt x="203" y="460"/>
                      <a:pt x="233" y="430"/>
                      <a:pt x="233" y="376"/>
                    </a:cubicBezTo>
                    <a:lnTo>
                      <a:pt x="233" y="84"/>
                    </a:lnTo>
                    <a:cubicBezTo>
                      <a:pt x="233" y="31"/>
                      <a:pt x="203" y="1"/>
                      <a:pt x="15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241" name="Google Shape;1241;p24"/>
              <p:cNvSpPr/>
              <p:nvPr/>
            </p:nvSpPr>
            <p:spPr>
              <a:xfrm>
                <a:off x="4700800" y="1453193"/>
                <a:ext cx="21238" cy="42849"/>
              </a:xfrm>
              <a:custGeom>
                <a:avLst/>
                <a:gdLst/>
                <a:ahLst/>
                <a:cxnLst/>
                <a:rect l="l" t="t" r="r" b="b"/>
                <a:pathLst>
                  <a:path w="228" h="460" extrusionOk="0">
                    <a:moveTo>
                      <a:pt x="132" y="78"/>
                    </a:moveTo>
                    <a:cubicBezTo>
                      <a:pt x="144" y="78"/>
                      <a:pt x="156" y="84"/>
                      <a:pt x="156" y="96"/>
                    </a:cubicBezTo>
                    <a:lnTo>
                      <a:pt x="156" y="365"/>
                    </a:lnTo>
                    <a:cubicBezTo>
                      <a:pt x="156" y="376"/>
                      <a:pt x="144" y="388"/>
                      <a:pt x="132" y="388"/>
                    </a:cubicBezTo>
                    <a:lnTo>
                      <a:pt x="96" y="388"/>
                    </a:lnTo>
                    <a:cubicBezTo>
                      <a:pt x="84" y="388"/>
                      <a:pt x="72" y="376"/>
                      <a:pt x="72" y="365"/>
                    </a:cubicBezTo>
                    <a:lnTo>
                      <a:pt x="72" y="96"/>
                    </a:lnTo>
                    <a:cubicBezTo>
                      <a:pt x="72" y="84"/>
                      <a:pt x="84" y="78"/>
                      <a:pt x="96" y="78"/>
                    </a:cubicBezTo>
                    <a:close/>
                    <a:moveTo>
                      <a:pt x="78" y="1"/>
                    </a:moveTo>
                    <a:cubicBezTo>
                      <a:pt x="24" y="1"/>
                      <a:pt x="1" y="31"/>
                      <a:pt x="1" y="84"/>
                    </a:cubicBezTo>
                    <a:lnTo>
                      <a:pt x="1" y="376"/>
                    </a:lnTo>
                    <a:cubicBezTo>
                      <a:pt x="1" y="430"/>
                      <a:pt x="24" y="460"/>
                      <a:pt x="78" y="460"/>
                    </a:cubicBezTo>
                    <a:lnTo>
                      <a:pt x="144" y="460"/>
                    </a:lnTo>
                    <a:cubicBezTo>
                      <a:pt x="197" y="460"/>
                      <a:pt x="227" y="430"/>
                      <a:pt x="227" y="376"/>
                    </a:cubicBezTo>
                    <a:lnTo>
                      <a:pt x="227" y="84"/>
                    </a:lnTo>
                    <a:cubicBezTo>
                      <a:pt x="227" y="31"/>
                      <a:pt x="197" y="1"/>
                      <a:pt x="1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242" name="Google Shape;1242;p24"/>
              <p:cNvSpPr/>
              <p:nvPr/>
            </p:nvSpPr>
            <p:spPr>
              <a:xfrm>
                <a:off x="4731912" y="1453193"/>
                <a:ext cx="11737" cy="42849"/>
              </a:xfrm>
              <a:custGeom>
                <a:avLst/>
                <a:gdLst/>
                <a:ahLst/>
                <a:cxnLst/>
                <a:rect l="l" t="t" r="r" b="b"/>
                <a:pathLst>
                  <a:path w="126" h="460" extrusionOk="0">
                    <a:moveTo>
                      <a:pt x="120" y="1"/>
                    </a:moveTo>
                    <a:lnTo>
                      <a:pt x="12" y="19"/>
                    </a:lnTo>
                    <a:cubicBezTo>
                      <a:pt x="6" y="19"/>
                      <a:pt x="1" y="19"/>
                      <a:pt x="1" y="31"/>
                    </a:cubicBezTo>
                    <a:lnTo>
                      <a:pt x="1" y="84"/>
                    </a:lnTo>
                    <a:cubicBezTo>
                      <a:pt x="1" y="90"/>
                      <a:pt x="6" y="96"/>
                      <a:pt x="12" y="96"/>
                    </a:cubicBezTo>
                    <a:lnTo>
                      <a:pt x="48" y="90"/>
                    </a:lnTo>
                    <a:lnTo>
                      <a:pt x="48" y="448"/>
                    </a:lnTo>
                    <a:cubicBezTo>
                      <a:pt x="48" y="454"/>
                      <a:pt x="54" y="460"/>
                      <a:pt x="60" y="460"/>
                    </a:cubicBezTo>
                    <a:lnTo>
                      <a:pt x="120" y="460"/>
                    </a:lnTo>
                    <a:cubicBezTo>
                      <a:pt x="126" y="460"/>
                      <a:pt x="126" y="454"/>
                      <a:pt x="126" y="448"/>
                    </a:cubicBezTo>
                    <a:lnTo>
                      <a:pt x="126" y="13"/>
                    </a:lnTo>
                    <a:cubicBezTo>
                      <a:pt x="126" y="7"/>
                      <a:pt x="126" y="1"/>
                      <a:pt x="1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243" name="Google Shape;1243;p24"/>
              <p:cNvSpPr/>
              <p:nvPr/>
            </p:nvSpPr>
            <p:spPr>
              <a:xfrm>
                <a:off x="4754734" y="1453193"/>
                <a:ext cx="11737" cy="42849"/>
              </a:xfrm>
              <a:custGeom>
                <a:avLst/>
                <a:gdLst/>
                <a:ahLst/>
                <a:cxnLst/>
                <a:rect l="l" t="t" r="r" b="b"/>
                <a:pathLst>
                  <a:path w="126" h="460" extrusionOk="0">
                    <a:moveTo>
                      <a:pt x="119" y="1"/>
                    </a:moveTo>
                    <a:lnTo>
                      <a:pt x="12" y="19"/>
                    </a:lnTo>
                    <a:cubicBezTo>
                      <a:pt x="6" y="19"/>
                      <a:pt x="0" y="19"/>
                      <a:pt x="0" y="31"/>
                    </a:cubicBezTo>
                    <a:lnTo>
                      <a:pt x="0" y="84"/>
                    </a:lnTo>
                    <a:cubicBezTo>
                      <a:pt x="0" y="90"/>
                      <a:pt x="6" y="96"/>
                      <a:pt x="12" y="96"/>
                    </a:cubicBezTo>
                    <a:lnTo>
                      <a:pt x="48" y="90"/>
                    </a:lnTo>
                    <a:lnTo>
                      <a:pt x="48" y="448"/>
                    </a:lnTo>
                    <a:cubicBezTo>
                      <a:pt x="48" y="454"/>
                      <a:pt x="54" y="460"/>
                      <a:pt x="60" y="460"/>
                    </a:cubicBezTo>
                    <a:lnTo>
                      <a:pt x="119" y="460"/>
                    </a:lnTo>
                    <a:cubicBezTo>
                      <a:pt x="125" y="460"/>
                      <a:pt x="125" y="454"/>
                      <a:pt x="125" y="448"/>
                    </a:cubicBezTo>
                    <a:lnTo>
                      <a:pt x="125" y="13"/>
                    </a:lnTo>
                    <a:cubicBezTo>
                      <a:pt x="125" y="7"/>
                      <a:pt x="125" y="1"/>
                      <a:pt x="1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244" name="Google Shape;1244;p24"/>
              <p:cNvSpPr/>
              <p:nvPr/>
            </p:nvSpPr>
            <p:spPr>
              <a:xfrm>
                <a:off x="4777462" y="1453193"/>
                <a:ext cx="21797" cy="42849"/>
              </a:xfrm>
              <a:custGeom>
                <a:avLst/>
                <a:gdLst/>
                <a:ahLst/>
                <a:cxnLst/>
                <a:rect l="l" t="t" r="r" b="b"/>
                <a:pathLst>
                  <a:path w="234" h="460" extrusionOk="0">
                    <a:moveTo>
                      <a:pt x="138" y="78"/>
                    </a:moveTo>
                    <a:cubicBezTo>
                      <a:pt x="150" y="78"/>
                      <a:pt x="156" y="84"/>
                      <a:pt x="156" y="96"/>
                    </a:cubicBezTo>
                    <a:lnTo>
                      <a:pt x="156" y="365"/>
                    </a:lnTo>
                    <a:cubicBezTo>
                      <a:pt x="156" y="376"/>
                      <a:pt x="150" y="388"/>
                      <a:pt x="138" y="388"/>
                    </a:cubicBezTo>
                    <a:lnTo>
                      <a:pt x="102" y="388"/>
                    </a:lnTo>
                    <a:cubicBezTo>
                      <a:pt x="90" y="388"/>
                      <a:pt x="78" y="376"/>
                      <a:pt x="78" y="365"/>
                    </a:cubicBezTo>
                    <a:lnTo>
                      <a:pt x="78" y="96"/>
                    </a:lnTo>
                    <a:cubicBezTo>
                      <a:pt x="78" y="84"/>
                      <a:pt x="90" y="78"/>
                      <a:pt x="102" y="78"/>
                    </a:cubicBezTo>
                    <a:close/>
                    <a:moveTo>
                      <a:pt x="84" y="1"/>
                    </a:moveTo>
                    <a:cubicBezTo>
                      <a:pt x="30" y="1"/>
                      <a:pt x="1" y="31"/>
                      <a:pt x="1" y="84"/>
                    </a:cubicBezTo>
                    <a:lnTo>
                      <a:pt x="1" y="376"/>
                    </a:lnTo>
                    <a:cubicBezTo>
                      <a:pt x="1" y="430"/>
                      <a:pt x="30" y="460"/>
                      <a:pt x="84" y="460"/>
                    </a:cubicBezTo>
                    <a:lnTo>
                      <a:pt x="150" y="460"/>
                    </a:lnTo>
                    <a:cubicBezTo>
                      <a:pt x="203" y="460"/>
                      <a:pt x="233" y="430"/>
                      <a:pt x="233" y="376"/>
                    </a:cubicBezTo>
                    <a:lnTo>
                      <a:pt x="233" y="84"/>
                    </a:lnTo>
                    <a:cubicBezTo>
                      <a:pt x="233" y="31"/>
                      <a:pt x="203" y="1"/>
                      <a:pt x="15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245" name="Google Shape;1245;p24"/>
              <p:cNvSpPr/>
              <p:nvPr/>
            </p:nvSpPr>
            <p:spPr>
              <a:xfrm>
                <a:off x="4673041" y="1512623"/>
                <a:ext cx="11737" cy="42383"/>
              </a:xfrm>
              <a:custGeom>
                <a:avLst/>
                <a:gdLst/>
                <a:ahLst/>
                <a:cxnLst/>
                <a:rect l="l" t="t" r="r" b="b"/>
                <a:pathLst>
                  <a:path w="126" h="455" extrusionOk="0">
                    <a:moveTo>
                      <a:pt x="120" y="1"/>
                    </a:moveTo>
                    <a:lnTo>
                      <a:pt x="12" y="13"/>
                    </a:lnTo>
                    <a:cubicBezTo>
                      <a:pt x="6" y="13"/>
                      <a:pt x="0" y="19"/>
                      <a:pt x="0" y="25"/>
                    </a:cubicBezTo>
                    <a:lnTo>
                      <a:pt x="0" y="78"/>
                    </a:lnTo>
                    <a:cubicBezTo>
                      <a:pt x="0" y="90"/>
                      <a:pt x="6" y="90"/>
                      <a:pt x="12" y="90"/>
                    </a:cubicBezTo>
                    <a:lnTo>
                      <a:pt x="48" y="84"/>
                    </a:lnTo>
                    <a:lnTo>
                      <a:pt x="48" y="448"/>
                    </a:lnTo>
                    <a:cubicBezTo>
                      <a:pt x="48" y="454"/>
                      <a:pt x="54" y="454"/>
                      <a:pt x="60" y="454"/>
                    </a:cubicBezTo>
                    <a:lnTo>
                      <a:pt x="120" y="454"/>
                    </a:lnTo>
                    <a:cubicBezTo>
                      <a:pt x="126" y="454"/>
                      <a:pt x="126" y="454"/>
                      <a:pt x="126" y="448"/>
                    </a:cubicBezTo>
                    <a:lnTo>
                      <a:pt x="126" y="7"/>
                    </a:lnTo>
                    <a:cubicBezTo>
                      <a:pt x="126" y="1"/>
                      <a:pt x="126" y="1"/>
                      <a:pt x="1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246" name="Google Shape;1246;p24"/>
              <p:cNvSpPr/>
              <p:nvPr/>
            </p:nvSpPr>
            <p:spPr>
              <a:xfrm>
                <a:off x="4695770" y="1512623"/>
                <a:ext cx="11830" cy="42383"/>
              </a:xfrm>
              <a:custGeom>
                <a:avLst/>
                <a:gdLst/>
                <a:ahLst/>
                <a:cxnLst/>
                <a:rect l="l" t="t" r="r" b="b"/>
                <a:pathLst>
                  <a:path w="127" h="455" extrusionOk="0">
                    <a:moveTo>
                      <a:pt x="120" y="1"/>
                    </a:moveTo>
                    <a:lnTo>
                      <a:pt x="13" y="13"/>
                    </a:lnTo>
                    <a:cubicBezTo>
                      <a:pt x="7" y="13"/>
                      <a:pt x="1" y="19"/>
                      <a:pt x="1" y="25"/>
                    </a:cubicBezTo>
                    <a:lnTo>
                      <a:pt x="1" y="78"/>
                    </a:lnTo>
                    <a:cubicBezTo>
                      <a:pt x="1" y="90"/>
                      <a:pt x="7" y="90"/>
                      <a:pt x="13" y="90"/>
                    </a:cubicBezTo>
                    <a:lnTo>
                      <a:pt x="49" y="84"/>
                    </a:lnTo>
                    <a:lnTo>
                      <a:pt x="49" y="448"/>
                    </a:lnTo>
                    <a:cubicBezTo>
                      <a:pt x="49" y="454"/>
                      <a:pt x="55" y="454"/>
                      <a:pt x="60" y="454"/>
                    </a:cubicBezTo>
                    <a:lnTo>
                      <a:pt x="120" y="454"/>
                    </a:lnTo>
                    <a:cubicBezTo>
                      <a:pt x="126" y="454"/>
                      <a:pt x="126" y="454"/>
                      <a:pt x="126" y="448"/>
                    </a:cubicBezTo>
                    <a:lnTo>
                      <a:pt x="126" y="7"/>
                    </a:lnTo>
                    <a:cubicBezTo>
                      <a:pt x="126" y="1"/>
                      <a:pt x="126" y="1"/>
                      <a:pt x="1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247" name="Google Shape;1247;p24"/>
              <p:cNvSpPr/>
              <p:nvPr/>
            </p:nvSpPr>
            <p:spPr>
              <a:xfrm>
                <a:off x="4719150" y="1512623"/>
                <a:ext cx="21145" cy="42383"/>
              </a:xfrm>
              <a:custGeom>
                <a:avLst/>
                <a:gdLst/>
                <a:ahLst/>
                <a:cxnLst/>
                <a:rect l="l" t="t" r="r" b="b"/>
                <a:pathLst>
                  <a:path w="227" h="455" extrusionOk="0">
                    <a:moveTo>
                      <a:pt x="132" y="72"/>
                    </a:moveTo>
                    <a:cubicBezTo>
                      <a:pt x="143" y="72"/>
                      <a:pt x="155" y="78"/>
                      <a:pt x="155" y="96"/>
                    </a:cubicBezTo>
                    <a:lnTo>
                      <a:pt x="155" y="359"/>
                    </a:lnTo>
                    <a:cubicBezTo>
                      <a:pt x="155" y="377"/>
                      <a:pt x="143" y="383"/>
                      <a:pt x="132" y="383"/>
                    </a:cubicBezTo>
                    <a:lnTo>
                      <a:pt x="96" y="383"/>
                    </a:lnTo>
                    <a:cubicBezTo>
                      <a:pt x="84" y="383"/>
                      <a:pt x="72" y="377"/>
                      <a:pt x="72" y="359"/>
                    </a:cubicBezTo>
                    <a:lnTo>
                      <a:pt x="72" y="96"/>
                    </a:lnTo>
                    <a:cubicBezTo>
                      <a:pt x="72" y="78"/>
                      <a:pt x="84" y="72"/>
                      <a:pt x="96" y="72"/>
                    </a:cubicBezTo>
                    <a:close/>
                    <a:moveTo>
                      <a:pt x="78" y="1"/>
                    </a:moveTo>
                    <a:cubicBezTo>
                      <a:pt x="24" y="1"/>
                      <a:pt x="0" y="25"/>
                      <a:pt x="0" y="78"/>
                    </a:cubicBezTo>
                    <a:lnTo>
                      <a:pt x="0" y="377"/>
                    </a:lnTo>
                    <a:cubicBezTo>
                      <a:pt x="0" y="430"/>
                      <a:pt x="24" y="454"/>
                      <a:pt x="78" y="454"/>
                    </a:cubicBezTo>
                    <a:lnTo>
                      <a:pt x="143" y="454"/>
                    </a:lnTo>
                    <a:cubicBezTo>
                      <a:pt x="197" y="454"/>
                      <a:pt x="227" y="430"/>
                      <a:pt x="227" y="377"/>
                    </a:cubicBezTo>
                    <a:lnTo>
                      <a:pt x="227" y="78"/>
                    </a:lnTo>
                    <a:cubicBezTo>
                      <a:pt x="227" y="25"/>
                      <a:pt x="197" y="1"/>
                      <a:pt x="1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248" name="Google Shape;1248;p24"/>
              <p:cNvSpPr/>
              <p:nvPr/>
            </p:nvSpPr>
            <p:spPr>
              <a:xfrm>
                <a:off x="4750263" y="1512623"/>
                <a:ext cx="11737" cy="42383"/>
              </a:xfrm>
              <a:custGeom>
                <a:avLst/>
                <a:gdLst/>
                <a:ahLst/>
                <a:cxnLst/>
                <a:rect l="l" t="t" r="r" b="b"/>
                <a:pathLst>
                  <a:path w="126" h="455" extrusionOk="0">
                    <a:moveTo>
                      <a:pt x="120" y="1"/>
                    </a:moveTo>
                    <a:lnTo>
                      <a:pt x="12" y="13"/>
                    </a:lnTo>
                    <a:cubicBezTo>
                      <a:pt x="6" y="13"/>
                      <a:pt x="0" y="19"/>
                      <a:pt x="0" y="25"/>
                    </a:cubicBezTo>
                    <a:lnTo>
                      <a:pt x="0" y="78"/>
                    </a:lnTo>
                    <a:cubicBezTo>
                      <a:pt x="0" y="90"/>
                      <a:pt x="6" y="90"/>
                      <a:pt x="12" y="90"/>
                    </a:cubicBezTo>
                    <a:lnTo>
                      <a:pt x="48" y="84"/>
                    </a:lnTo>
                    <a:lnTo>
                      <a:pt x="48" y="448"/>
                    </a:lnTo>
                    <a:cubicBezTo>
                      <a:pt x="48" y="454"/>
                      <a:pt x="54" y="454"/>
                      <a:pt x="60" y="454"/>
                    </a:cubicBezTo>
                    <a:lnTo>
                      <a:pt x="120" y="454"/>
                    </a:lnTo>
                    <a:cubicBezTo>
                      <a:pt x="126" y="454"/>
                      <a:pt x="126" y="454"/>
                      <a:pt x="126" y="448"/>
                    </a:cubicBezTo>
                    <a:lnTo>
                      <a:pt x="126" y="7"/>
                    </a:lnTo>
                    <a:cubicBezTo>
                      <a:pt x="126" y="1"/>
                      <a:pt x="126" y="1"/>
                      <a:pt x="1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249" name="Google Shape;1249;p24"/>
              <p:cNvSpPr/>
              <p:nvPr/>
            </p:nvSpPr>
            <p:spPr>
              <a:xfrm>
                <a:off x="4772991" y="1512623"/>
                <a:ext cx="21797" cy="42383"/>
              </a:xfrm>
              <a:custGeom>
                <a:avLst/>
                <a:gdLst/>
                <a:ahLst/>
                <a:cxnLst/>
                <a:rect l="l" t="t" r="r" b="b"/>
                <a:pathLst>
                  <a:path w="234" h="455" extrusionOk="0">
                    <a:moveTo>
                      <a:pt x="132" y="72"/>
                    </a:moveTo>
                    <a:cubicBezTo>
                      <a:pt x="150" y="72"/>
                      <a:pt x="156" y="78"/>
                      <a:pt x="156" y="96"/>
                    </a:cubicBezTo>
                    <a:lnTo>
                      <a:pt x="156" y="359"/>
                    </a:lnTo>
                    <a:cubicBezTo>
                      <a:pt x="156" y="377"/>
                      <a:pt x="150" y="383"/>
                      <a:pt x="132" y="383"/>
                    </a:cubicBezTo>
                    <a:lnTo>
                      <a:pt x="102" y="383"/>
                    </a:lnTo>
                    <a:cubicBezTo>
                      <a:pt x="84" y="383"/>
                      <a:pt x="78" y="377"/>
                      <a:pt x="78" y="359"/>
                    </a:cubicBezTo>
                    <a:lnTo>
                      <a:pt x="78" y="96"/>
                    </a:lnTo>
                    <a:cubicBezTo>
                      <a:pt x="78" y="78"/>
                      <a:pt x="84" y="72"/>
                      <a:pt x="102" y="72"/>
                    </a:cubicBezTo>
                    <a:close/>
                    <a:moveTo>
                      <a:pt x="84" y="1"/>
                    </a:moveTo>
                    <a:cubicBezTo>
                      <a:pt x="31" y="1"/>
                      <a:pt x="1" y="25"/>
                      <a:pt x="1" y="78"/>
                    </a:cubicBezTo>
                    <a:lnTo>
                      <a:pt x="1" y="377"/>
                    </a:lnTo>
                    <a:cubicBezTo>
                      <a:pt x="1" y="430"/>
                      <a:pt x="31" y="454"/>
                      <a:pt x="84" y="454"/>
                    </a:cubicBezTo>
                    <a:lnTo>
                      <a:pt x="150" y="454"/>
                    </a:lnTo>
                    <a:cubicBezTo>
                      <a:pt x="204" y="454"/>
                      <a:pt x="234" y="430"/>
                      <a:pt x="234" y="377"/>
                    </a:cubicBezTo>
                    <a:lnTo>
                      <a:pt x="234" y="78"/>
                    </a:lnTo>
                    <a:cubicBezTo>
                      <a:pt x="234" y="25"/>
                      <a:pt x="204" y="1"/>
                      <a:pt x="15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250" name="Google Shape;1250;p24"/>
              <p:cNvSpPr/>
              <p:nvPr/>
            </p:nvSpPr>
            <p:spPr>
              <a:xfrm>
                <a:off x="4673041" y="1571587"/>
                <a:ext cx="21704" cy="42849"/>
              </a:xfrm>
              <a:custGeom>
                <a:avLst/>
                <a:gdLst/>
                <a:ahLst/>
                <a:cxnLst/>
                <a:rect l="l" t="t" r="r" b="b"/>
                <a:pathLst>
                  <a:path w="233" h="460" extrusionOk="0">
                    <a:moveTo>
                      <a:pt x="131" y="72"/>
                    </a:moveTo>
                    <a:cubicBezTo>
                      <a:pt x="149" y="72"/>
                      <a:pt x="155" y="84"/>
                      <a:pt x="155" y="96"/>
                    </a:cubicBezTo>
                    <a:lnTo>
                      <a:pt x="155" y="364"/>
                    </a:lnTo>
                    <a:cubicBezTo>
                      <a:pt x="155" y="376"/>
                      <a:pt x="149" y="382"/>
                      <a:pt x="131" y="382"/>
                    </a:cubicBezTo>
                    <a:lnTo>
                      <a:pt x="102" y="382"/>
                    </a:lnTo>
                    <a:cubicBezTo>
                      <a:pt x="84" y="382"/>
                      <a:pt x="78" y="376"/>
                      <a:pt x="78" y="364"/>
                    </a:cubicBezTo>
                    <a:lnTo>
                      <a:pt x="78" y="96"/>
                    </a:lnTo>
                    <a:cubicBezTo>
                      <a:pt x="78" y="84"/>
                      <a:pt x="84" y="72"/>
                      <a:pt x="102" y="72"/>
                    </a:cubicBezTo>
                    <a:close/>
                    <a:moveTo>
                      <a:pt x="84" y="0"/>
                    </a:moveTo>
                    <a:cubicBezTo>
                      <a:pt x="30" y="0"/>
                      <a:pt x="0" y="30"/>
                      <a:pt x="0" y="84"/>
                    </a:cubicBezTo>
                    <a:lnTo>
                      <a:pt x="0" y="376"/>
                    </a:lnTo>
                    <a:cubicBezTo>
                      <a:pt x="0" y="430"/>
                      <a:pt x="30" y="459"/>
                      <a:pt x="84" y="459"/>
                    </a:cubicBezTo>
                    <a:lnTo>
                      <a:pt x="149" y="459"/>
                    </a:lnTo>
                    <a:cubicBezTo>
                      <a:pt x="203" y="459"/>
                      <a:pt x="233" y="430"/>
                      <a:pt x="233" y="376"/>
                    </a:cubicBezTo>
                    <a:lnTo>
                      <a:pt x="233" y="84"/>
                    </a:lnTo>
                    <a:cubicBezTo>
                      <a:pt x="233" y="30"/>
                      <a:pt x="203" y="0"/>
                      <a:pt x="1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251" name="Google Shape;1251;p24"/>
              <p:cNvSpPr/>
              <p:nvPr/>
            </p:nvSpPr>
            <p:spPr>
              <a:xfrm>
                <a:off x="4705271" y="1571587"/>
                <a:ext cx="21145" cy="42849"/>
              </a:xfrm>
              <a:custGeom>
                <a:avLst/>
                <a:gdLst/>
                <a:ahLst/>
                <a:cxnLst/>
                <a:rect l="l" t="t" r="r" b="b"/>
                <a:pathLst>
                  <a:path w="227" h="460" extrusionOk="0">
                    <a:moveTo>
                      <a:pt x="131" y="72"/>
                    </a:moveTo>
                    <a:cubicBezTo>
                      <a:pt x="143" y="72"/>
                      <a:pt x="155" y="84"/>
                      <a:pt x="155" y="96"/>
                    </a:cubicBezTo>
                    <a:lnTo>
                      <a:pt x="155" y="364"/>
                    </a:lnTo>
                    <a:cubicBezTo>
                      <a:pt x="155" y="376"/>
                      <a:pt x="143" y="382"/>
                      <a:pt x="131" y="382"/>
                    </a:cubicBezTo>
                    <a:lnTo>
                      <a:pt x="96" y="382"/>
                    </a:lnTo>
                    <a:cubicBezTo>
                      <a:pt x="84" y="382"/>
                      <a:pt x="78" y="376"/>
                      <a:pt x="78" y="364"/>
                    </a:cubicBezTo>
                    <a:lnTo>
                      <a:pt x="78" y="96"/>
                    </a:lnTo>
                    <a:cubicBezTo>
                      <a:pt x="78" y="84"/>
                      <a:pt x="84" y="72"/>
                      <a:pt x="96" y="72"/>
                    </a:cubicBezTo>
                    <a:close/>
                    <a:moveTo>
                      <a:pt x="84" y="0"/>
                    </a:moveTo>
                    <a:cubicBezTo>
                      <a:pt x="30" y="0"/>
                      <a:pt x="0" y="30"/>
                      <a:pt x="0" y="84"/>
                    </a:cubicBezTo>
                    <a:lnTo>
                      <a:pt x="0" y="376"/>
                    </a:lnTo>
                    <a:cubicBezTo>
                      <a:pt x="0" y="430"/>
                      <a:pt x="30" y="459"/>
                      <a:pt x="84" y="459"/>
                    </a:cubicBezTo>
                    <a:lnTo>
                      <a:pt x="143" y="459"/>
                    </a:lnTo>
                    <a:cubicBezTo>
                      <a:pt x="197" y="459"/>
                      <a:pt x="227" y="430"/>
                      <a:pt x="227" y="376"/>
                    </a:cubicBezTo>
                    <a:lnTo>
                      <a:pt x="227" y="84"/>
                    </a:lnTo>
                    <a:cubicBezTo>
                      <a:pt x="227" y="30"/>
                      <a:pt x="197" y="0"/>
                      <a:pt x="1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252" name="Google Shape;1252;p24"/>
              <p:cNvSpPr/>
              <p:nvPr/>
            </p:nvSpPr>
            <p:spPr>
              <a:xfrm>
                <a:off x="4736383" y="1571587"/>
                <a:ext cx="11737" cy="42849"/>
              </a:xfrm>
              <a:custGeom>
                <a:avLst/>
                <a:gdLst/>
                <a:ahLst/>
                <a:cxnLst/>
                <a:rect l="l" t="t" r="r" b="b"/>
                <a:pathLst>
                  <a:path w="126" h="460" extrusionOk="0">
                    <a:moveTo>
                      <a:pt x="120" y="0"/>
                    </a:moveTo>
                    <a:lnTo>
                      <a:pt x="12" y="18"/>
                    </a:lnTo>
                    <a:cubicBezTo>
                      <a:pt x="6" y="18"/>
                      <a:pt x="0" y="18"/>
                      <a:pt x="0" y="30"/>
                    </a:cubicBezTo>
                    <a:lnTo>
                      <a:pt x="0" y="84"/>
                    </a:lnTo>
                    <a:cubicBezTo>
                      <a:pt x="0" y="88"/>
                      <a:pt x="3" y="92"/>
                      <a:pt x="7" y="92"/>
                    </a:cubicBezTo>
                    <a:cubicBezTo>
                      <a:pt x="9" y="92"/>
                      <a:pt x="10" y="91"/>
                      <a:pt x="12" y="90"/>
                    </a:cubicBezTo>
                    <a:lnTo>
                      <a:pt x="48" y="90"/>
                    </a:lnTo>
                    <a:lnTo>
                      <a:pt x="48" y="448"/>
                    </a:lnTo>
                    <a:cubicBezTo>
                      <a:pt x="48" y="454"/>
                      <a:pt x="54" y="459"/>
                      <a:pt x="60" y="459"/>
                    </a:cubicBezTo>
                    <a:lnTo>
                      <a:pt x="120" y="459"/>
                    </a:lnTo>
                    <a:cubicBezTo>
                      <a:pt x="126" y="459"/>
                      <a:pt x="126" y="454"/>
                      <a:pt x="126" y="448"/>
                    </a:cubicBezTo>
                    <a:lnTo>
                      <a:pt x="126" y="12"/>
                    </a:lnTo>
                    <a:cubicBezTo>
                      <a:pt x="126" y="6"/>
                      <a:pt x="126" y="0"/>
                      <a:pt x="1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253" name="Google Shape;1253;p24"/>
              <p:cNvSpPr/>
              <p:nvPr/>
            </p:nvSpPr>
            <p:spPr>
              <a:xfrm>
                <a:off x="4759112" y="1571587"/>
                <a:ext cx="12389" cy="42849"/>
              </a:xfrm>
              <a:custGeom>
                <a:avLst/>
                <a:gdLst/>
                <a:ahLst/>
                <a:cxnLst/>
                <a:rect l="l" t="t" r="r" b="b"/>
                <a:pathLst>
                  <a:path w="133" h="460" extrusionOk="0">
                    <a:moveTo>
                      <a:pt x="120" y="0"/>
                    </a:moveTo>
                    <a:lnTo>
                      <a:pt x="13" y="18"/>
                    </a:lnTo>
                    <a:cubicBezTo>
                      <a:pt x="7" y="18"/>
                      <a:pt x="1" y="18"/>
                      <a:pt x="1" y="30"/>
                    </a:cubicBezTo>
                    <a:lnTo>
                      <a:pt x="1" y="84"/>
                    </a:lnTo>
                    <a:cubicBezTo>
                      <a:pt x="1" y="88"/>
                      <a:pt x="4" y="92"/>
                      <a:pt x="10" y="92"/>
                    </a:cubicBezTo>
                    <a:cubicBezTo>
                      <a:pt x="12" y="92"/>
                      <a:pt x="15" y="91"/>
                      <a:pt x="19" y="90"/>
                    </a:cubicBezTo>
                    <a:lnTo>
                      <a:pt x="49" y="90"/>
                    </a:lnTo>
                    <a:lnTo>
                      <a:pt x="49" y="448"/>
                    </a:lnTo>
                    <a:cubicBezTo>
                      <a:pt x="49" y="454"/>
                      <a:pt x="54" y="459"/>
                      <a:pt x="60" y="459"/>
                    </a:cubicBezTo>
                    <a:lnTo>
                      <a:pt x="120" y="459"/>
                    </a:lnTo>
                    <a:cubicBezTo>
                      <a:pt x="126" y="459"/>
                      <a:pt x="132" y="454"/>
                      <a:pt x="132" y="448"/>
                    </a:cubicBezTo>
                    <a:lnTo>
                      <a:pt x="132" y="12"/>
                    </a:lnTo>
                    <a:cubicBezTo>
                      <a:pt x="132" y="6"/>
                      <a:pt x="126" y="0"/>
                      <a:pt x="1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254" name="Google Shape;1254;p24"/>
              <p:cNvSpPr/>
              <p:nvPr/>
            </p:nvSpPr>
            <p:spPr>
              <a:xfrm>
                <a:off x="4782492" y="1571587"/>
                <a:ext cx="11737" cy="42849"/>
              </a:xfrm>
              <a:custGeom>
                <a:avLst/>
                <a:gdLst/>
                <a:ahLst/>
                <a:cxnLst/>
                <a:rect l="l" t="t" r="r" b="b"/>
                <a:pathLst>
                  <a:path w="126" h="460" extrusionOk="0">
                    <a:moveTo>
                      <a:pt x="114" y="0"/>
                    </a:moveTo>
                    <a:lnTo>
                      <a:pt x="6" y="18"/>
                    </a:lnTo>
                    <a:cubicBezTo>
                      <a:pt x="0" y="18"/>
                      <a:pt x="0" y="18"/>
                      <a:pt x="0" y="30"/>
                    </a:cubicBezTo>
                    <a:lnTo>
                      <a:pt x="0" y="84"/>
                    </a:lnTo>
                    <a:cubicBezTo>
                      <a:pt x="0" y="88"/>
                      <a:pt x="0" y="92"/>
                      <a:pt x="5" y="92"/>
                    </a:cubicBezTo>
                    <a:cubicBezTo>
                      <a:pt x="6" y="92"/>
                      <a:pt x="9" y="91"/>
                      <a:pt x="12" y="90"/>
                    </a:cubicBezTo>
                    <a:lnTo>
                      <a:pt x="48" y="90"/>
                    </a:lnTo>
                    <a:lnTo>
                      <a:pt x="48" y="448"/>
                    </a:lnTo>
                    <a:cubicBezTo>
                      <a:pt x="48" y="454"/>
                      <a:pt x="48" y="459"/>
                      <a:pt x="54" y="459"/>
                    </a:cubicBezTo>
                    <a:lnTo>
                      <a:pt x="114" y="459"/>
                    </a:lnTo>
                    <a:cubicBezTo>
                      <a:pt x="120" y="459"/>
                      <a:pt x="126" y="454"/>
                      <a:pt x="126" y="448"/>
                    </a:cubicBezTo>
                    <a:lnTo>
                      <a:pt x="126" y="12"/>
                    </a:lnTo>
                    <a:cubicBezTo>
                      <a:pt x="126" y="6"/>
                      <a:pt x="120" y="0"/>
                      <a:pt x="1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255" name="Google Shape;1255;p24"/>
              <p:cNvSpPr/>
              <p:nvPr/>
            </p:nvSpPr>
            <p:spPr>
              <a:xfrm>
                <a:off x="4673041" y="1631016"/>
                <a:ext cx="11737" cy="42290"/>
              </a:xfrm>
              <a:custGeom>
                <a:avLst/>
                <a:gdLst/>
                <a:ahLst/>
                <a:cxnLst/>
                <a:rect l="l" t="t" r="r" b="b"/>
                <a:pathLst>
                  <a:path w="126" h="454" extrusionOk="0">
                    <a:moveTo>
                      <a:pt x="120" y="0"/>
                    </a:moveTo>
                    <a:lnTo>
                      <a:pt x="12" y="12"/>
                    </a:lnTo>
                    <a:cubicBezTo>
                      <a:pt x="6" y="12"/>
                      <a:pt x="0" y="18"/>
                      <a:pt x="0" y="24"/>
                    </a:cubicBezTo>
                    <a:lnTo>
                      <a:pt x="0" y="78"/>
                    </a:lnTo>
                    <a:cubicBezTo>
                      <a:pt x="0" y="84"/>
                      <a:pt x="6" y="90"/>
                      <a:pt x="12" y="90"/>
                    </a:cubicBezTo>
                    <a:lnTo>
                      <a:pt x="48" y="84"/>
                    </a:lnTo>
                    <a:lnTo>
                      <a:pt x="48" y="448"/>
                    </a:lnTo>
                    <a:cubicBezTo>
                      <a:pt x="48" y="454"/>
                      <a:pt x="54" y="454"/>
                      <a:pt x="60" y="454"/>
                    </a:cubicBezTo>
                    <a:lnTo>
                      <a:pt x="120" y="454"/>
                    </a:lnTo>
                    <a:cubicBezTo>
                      <a:pt x="126" y="454"/>
                      <a:pt x="126" y="454"/>
                      <a:pt x="126" y="448"/>
                    </a:cubicBezTo>
                    <a:lnTo>
                      <a:pt x="126" y="6"/>
                    </a:lnTo>
                    <a:cubicBezTo>
                      <a:pt x="126" y="0"/>
                      <a:pt x="126" y="0"/>
                      <a:pt x="1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256" name="Google Shape;1256;p24"/>
              <p:cNvSpPr/>
              <p:nvPr/>
            </p:nvSpPr>
            <p:spPr>
              <a:xfrm>
                <a:off x="4695770" y="1631016"/>
                <a:ext cx="21797" cy="42290"/>
              </a:xfrm>
              <a:custGeom>
                <a:avLst/>
                <a:gdLst/>
                <a:ahLst/>
                <a:cxnLst/>
                <a:rect l="l" t="t" r="r" b="b"/>
                <a:pathLst>
                  <a:path w="234" h="454" extrusionOk="0">
                    <a:moveTo>
                      <a:pt x="138" y="72"/>
                    </a:moveTo>
                    <a:cubicBezTo>
                      <a:pt x="150" y="72"/>
                      <a:pt x="156" y="78"/>
                      <a:pt x="156" y="96"/>
                    </a:cubicBezTo>
                    <a:lnTo>
                      <a:pt x="156" y="358"/>
                    </a:lnTo>
                    <a:cubicBezTo>
                      <a:pt x="156" y="376"/>
                      <a:pt x="150" y="382"/>
                      <a:pt x="138" y="382"/>
                    </a:cubicBezTo>
                    <a:lnTo>
                      <a:pt x="102" y="382"/>
                    </a:lnTo>
                    <a:cubicBezTo>
                      <a:pt x="90" y="382"/>
                      <a:pt x="78" y="376"/>
                      <a:pt x="78" y="358"/>
                    </a:cubicBezTo>
                    <a:lnTo>
                      <a:pt x="78" y="96"/>
                    </a:lnTo>
                    <a:cubicBezTo>
                      <a:pt x="78" y="78"/>
                      <a:pt x="90" y="72"/>
                      <a:pt x="102" y="72"/>
                    </a:cubicBezTo>
                    <a:close/>
                    <a:moveTo>
                      <a:pt x="84" y="0"/>
                    </a:moveTo>
                    <a:cubicBezTo>
                      <a:pt x="31" y="0"/>
                      <a:pt x="1" y="24"/>
                      <a:pt x="1" y="78"/>
                    </a:cubicBezTo>
                    <a:lnTo>
                      <a:pt x="1" y="370"/>
                    </a:lnTo>
                    <a:cubicBezTo>
                      <a:pt x="1" y="424"/>
                      <a:pt x="31" y="454"/>
                      <a:pt x="84" y="454"/>
                    </a:cubicBezTo>
                    <a:lnTo>
                      <a:pt x="150" y="454"/>
                    </a:lnTo>
                    <a:cubicBezTo>
                      <a:pt x="204" y="454"/>
                      <a:pt x="233" y="424"/>
                      <a:pt x="233" y="370"/>
                    </a:cubicBezTo>
                    <a:lnTo>
                      <a:pt x="233" y="78"/>
                    </a:lnTo>
                    <a:cubicBezTo>
                      <a:pt x="233" y="24"/>
                      <a:pt x="204" y="0"/>
                      <a:pt x="1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257" name="Google Shape;1257;p24"/>
              <p:cNvSpPr/>
              <p:nvPr/>
            </p:nvSpPr>
            <p:spPr>
              <a:xfrm>
                <a:off x="4727441" y="1631016"/>
                <a:ext cx="11830" cy="42290"/>
              </a:xfrm>
              <a:custGeom>
                <a:avLst/>
                <a:gdLst/>
                <a:ahLst/>
                <a:cxnLst/>
                <a:rect l="l" t="t" r="r" b="b"/>
                <a:pathLst>
                  <a:path w="127" h="454" extrusionOk="0">
                    <a:moveTo>
                      <a:pt x="114" y="0"/>
                    </a:moveTo>
                    <a:lnTo>
                      <a:pt x="13" y="12"/>
                    </a:lnTo>
                    <a:cubicBezTo>
                      <a:pt x="7" y="12"/>
                      <a:pt x="1" y="18"/>
                      <a:pt x="1" y="24"/>
                    </a:cubicBezTo>
                    <a:lnTo>
                      <a:pt x="1" y="78"/>
                    </a:lnTo>
                    <a:cubicBezTo>
                      <a:pt x="1" y="84"/>
                      <a:pt x="7" y="90"/>
                      <a:pt x="13" y="90"/>
                    </a:cubicBezTo>
                    <a:lnTo>
                      <a:pt x="49" y="84"/>
                    </a:lnTo>
                    <a:lnTo>
                      <a:pt x="49" y="448"/>
                    </a:lnTo>
                    <a:cubicBezTo>
                      <a:pt x="49" y="454"/>
                      <a:pt x="49" y="454"/>
                      <a:pt x="54" y="454"/>
                    </a:cubicBezTo>
                    <a:lnTo>
                      <a:pt x="114" y="454"/>
                    </a:lnTo>
                    <a:cubicBezTo>
                      <a:pt x="120" y="454"/>
                      <a:pt x="126" y="454"/>
                      <a:pt x="126" y="448"/>
                    </a:cubicBezTo>
                    <a:lnTo>
                      <a:pt x="126" y="6"/>
                    </a:lnTo>
                    <a:cubicBezTo>
                      <a:pt x="126" y="0"/>
                      <a:pt x="120" y="0"/>
                      <a:pt x="1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258" name="Google Shape;1258;p24"/>
              <p:cNvSpPr/>
              <p:nvPr/>
            </p:nvSpPr>
            <p:spPr>
              <a:xfrm>
                <a:off x="4750263" y="1631016"/>
                <a:ext cx="11737" cy="42290"/>
              </a:xfrm>
              <a:custGeom>
                <a:avLst/>
                <a:gdLst/>
                <a:ahLst/>
                <a:cxnLst/>
                <a:rect l="l" t="t" r="r" b="b"/>
                <a:pathLst>
                  <a:path w="126" h="454" extrusionOk="0">
                    <a:moveTo>
                      <a:pt x="120" y="0"/>
                    </a:moveTo>
                    <a:lnTo>
                      <a:pt x="12" y="12"/>
                    </a:lnTo>
                    <a:cubicBezTo>
                      <a:pt x="6" y="12"/>
                      <a:pt x="0" y="18"/>
                      <a:pt x="0" y="24"/>
                    </a:cubicBezTo>
                    <a:lnTo>
                      <a:pt x="0" y="78"/>
                    </a:lnTo>
                    <a:cubicBezTo>
                      <a:pt x="0" y="84"/>
                      <a:pt x="6" y="90"/>
                      <a:pt x="12" y="90"/>
                    </a:cubicBezTo>
                    <a:lnTo>
                      <a:pt x="48" y="84"/>
                    </a:lnTo>
                    <a:lnTo>
                      <a:pt x="48" y="448"/>
                    </a:lnTo>
                    <a:cubicBezTo>
                      <a:pt x="48" y="454"/>
                      <a:pt x="54" y="454"/>
                      <a:pt x="60" y="454"/>
                    </a:cubicBezTo>
                    <a:lnTo>
                      <a:pt x="120" y="454"/>
                    </a:lnTo>
                    <a:cubicBezTo>
                      <a:pt x="126" y="454"/>
                      <a:pt x="126" y="454"/>
                      <a:pt x="126" y="448"/>
                    </a:cubicBezTo>
                    <a:lnTo>
                      <a:pt x="126" y="6"/>
                    </a:lnTo>
                    <a:cubicBezTo>
                      <a:pt x="126" y="0"/>
                      <a:pt x="126" y="0"/>
                      <a:pt x="1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259" name="Google Shape;1259;p24"/>
              <p:cNvSpPr/>
              <p:nvPr/>
            </p:nvSpPr>
            <p:spPr>
              <a:xfrm>
                <a:off x="4772991" y="1631016"/>
                <a:ext cx="21797" cy="42290"/>
              </a:xfrm>
              <a:custGeom>
                <a:avLst/>
                <a:gdLst/>
                <a:ahLst/>
                <a:cxnLst/>
                <a:rect l="l" t="t" r="r" b="b"/>
                <a:pathLst>
                  <a:path w="234" h="454" extrusionOk="0">
                    <a:moveTo>
                      <a:pt x="132" y="72"/>
                    </a:moveTo>
                    <a:cubicBezTo>
                      <a:pt x="150" y="72"/>
                      <a:pt x="156" y="78"/>
                      <a:pt x="156" y="96"/>
                    </a:cubicBezTo>
                    <a:lnTo>
                      <a:pt x="156" y="358"/>
                    </a:lnTo>
                    <a:cubicBezTo>
                      <a:pt x="156" y="376"/>
                      <a:pt x="150" y="382"/>
                      <a:pt x="132" y="382"/>
                    </a:cubicBezTo>
                    <a:lnTo>
                      <a:pt x="102" y="382"/>
                    </a:lnTo>
                    <a:cubicBezTo>
                      <a:pt x="84" y="382"/>
                      <a:pt x="78" y="376"/>
                      <a:pt x="78" y="358"/>
                    </a:cubicBezTo>
                    <a:lnTo>
                      <a:pt x="78" y="96"/>
                    </a:lnTo>
                    <a:cubicBezTo>
                      <a:pt x="78" y="78"/>
                      <a:pt x="84" y="72"/>
                      <a:pt x="102" y="72"/>
                    </a:cubicBezTo>
                    <a:close/>
                    <a:moveTo>
                      <a:pt x="84" y="0"/>
                    </a:moveTo>
                    <a:cubicBezTo>
                      <a:pt x="31" y="0"/>
                      <a:pt x="1" y="24"/>
                      <a:pt x="1" y="78"/>
                    </a:cubicBezTo>
                    <a:lnTo>
                      <a:pt x="1" y="370"/>
                    </a:lnTo>
                    <a:cubicBezTo>
                      <a:pt x="1" y="424"/>
                      <a:pt x="31" y="454"/>
                      <a:pt x="84" y="454"/>
                    </a:cubicBezTo>
                    <a:lnTo>
                      <a:pt x="150" y="454"/>
                    </a:lnTo>
                    <a:cubicBezTo>
                      <a:pt x="204" y="454"/>
                      <a:pt x="234" y="424"/>
                      <a:pt x="234" y="370"/>
                    </a:cubicBezTo>
                    <a:lnTo>
                      <a:pt x="234" y="78"/>
                    </a:lnTo>
                    <a:cubicBezTo>
                      <a:pt x="234" y="24"/>
                      <a:pt x="204" y="0"/>
                      <a:pt x="1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grpSp>
      </p:grpSp>
      <p:grpSp>
        <p:nvGrpSpPr>
          <p:cNvPr id="1260" name="Google Shape;1260;p24"/>
          <p:cNvGrpSpPr/>
          <p:nvPr/>
        </p:nvGrpSpPr>
        <p:grpSpPr>
          <a:xfrm>
            <a:off x="5671435" y="2572242"/>
            <a:ext cx="522385" cy="478513"/>
            <a:chOff x="4418555" y="4138528"/>
            <a:chExt cx="522385" cy="478513"/>
          </a:xfrm>
        </p:grpSpPr>
        <p:sp>
          <p:nvSpPr>
            <p:cNvPr id="1261" name="Google Shape;1261;p24"/>
            <p:cNvSpPr/>
            <p:nvPr/>
          </p:nvSpPr>
          <p:spPr>
            <a:xfrm>
              <a:off x="4418555" y="4138528"/>
              <a:ext cx="522385" cy="345121"/>
            </a:xfrm>
            <a:custGeom>
              <a:avLst/>
              <a:gdLst/>
              <a:ahLst/>
              <a:cxnLst/>
              <a:rect l="l" t="t" r="r" b="b"/>
              <a:pathLst>
                <a:path w="5608" h="3705" extrusionOk="0">
                  <a:moveTo>
                    <a:pt x="3138" y="1"/>
                  </a:moveTo>
                  <a:cubicBezTo>
                    <a:pt x="2619" y="1"/>
                    <a:pt x="2195" y="418"/>
                    <a:pt x="2195" y="937"/>
                  </a:cubicBezTo>
                  <a:cubicBezTo>
                    <a:pt x="2195" y="961"/>
                    <a:pt x="2201" y="985"/>
                    <a:pt x="2201" y="1009"/>
                  </a:cubicBezTo>
                  <a:cubicBezTo>
                    <a:pt x="2100" y="967"/>
                    <a:pt x="1993" y="937"/>
                    <a:pt x="1873" y="937"/>
                  </a:cubicBezTo>
                  <a:cubicBezTo>
                    <a:pt x="1444" y="937"/>
                    <a:pt x="1098" y="1283"/>
                    <a:pt x="1098" y="1712"/>
                  </a:cubicBezTo>
                  <a:cubicBezTo>
                    <a:pt x="1098" y="1760"/>
                    <a:pt x="1104" y="1802"/>
                    <a:pt x="1110" y="1850"/>
                  </a:cubicBezTo>
                  <a:cubicBezTo>
                    <a:pt x="1056" y="1838"/>
                    <a:pt x="997" y="1832"/>
                    <a:pt x="937" y="1832"/>
                  </a:cubicBezTo>
                  <a:cubicBezTo>
                    <a:pt x="418" y="1832"/>
                    <a:pt x="0" y="2249"/>
                    <a:pt x="0" y="2768"/>
                  </a:cubicBezTo>
                  <a:cubicBezTo>
                    <a:pt x="0" y="3287"/>
                    <a:pt x="418" y="3705"/>
                    <a:pt x="937" y="3705"/>
                  </a:cubicBezTo>
                  <a:lnTo>
                    <a:pt x="4832" y="3705"/>
                  </a:lnTo>
                  <a:cubicBezTo>
                    <a:pt x="5261" y="3705"/>
                    <a:pt x="5607" y="3359"/>
                    <a:pt x="5607" y="2929"/>
                  </a:cubicBezTo>
                  <a:cubicBezTo>
                    <a:pt x="5607" y="2542"/>
                    <a:pt x="5327" y="2219"/>
                    <a:pt x="4951" y="2166"/>
                  </a:cubicBezTo>
                  <a:cubicBezTo>
                    <a:pt x="5041" y="2035"/>
                    <a:pt x="5094" y="1879"/>
                    <a:pt x="5094" y="1712"/>
                  </a:cubicBezTo>
                  <a:cubicBezTo>
                    <a:pt x="5094" y="1283"/>
                    <a:pt x="4748" y="937"/>
                    <a:pt x="4319" y="937"/>
                  </a:cubicBezTo>
                  <a:cubicBezTo>
                    <a:pt x="4235" y="937"/>
                    <a:pt x="4152" y="955"/>
                    <a:pt x="4074" y="979"/>
                  </a:cubicBezTo>
                  <a:cubicBezTo>
                    <a:pt x="4074" y="967"/>
                    <a:pt x="4074" y="955"/>
                    <a:pt x="4074" y="937"/>
                  </a:cubicBezTo>
                  <a:cubicBezTo>
                    <a:pt x="4074" y="418"/>
                    <a:pt x="3651" y="1"/>
                    <a:pt x="31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262" name="Google Shape;1262;p24"/>
            <p:cNvSpPr/>
            <p:nvPr/>
          </p:nvSpPr>
          <p:spPr>
            <a:xfrm>
              <a:off x="4576351" y="4557424"/>
              <a:ext cx="220672" cy="59616"/>
            </a:xfrm>
            <a:custGeom>
              <a:avLst/>
              <a:gdLst/>
              <a:ahLst/>
              <a:cxnLst/>
              <a:rect l="l" t="t" r="r" b="b"/>
              <a:pathLst>
                <a:path w="2369" h="640" extrusionOk="0">
                  <a:moveTo>
                    <a:pt x="0" y="1"/>
                  </a:moveTo>
                  <a:lnTo>
                    <a:pt x="0" y="424"/>
                  </a:lnTo>
                  <a:cubicBezTo>
                    <a:pt x="0" y="544"/>
                    <a:pt x="531" y="639"/>
                    <a:pt x="1187" y="639"/>
                  </a:cubicBezTo>
                  <a:cubicBezTo>
                    <a:pt x="1838" y="639"/>
                    <a:pt x="2368" y="544"/>
                    <a:pt x="2368" y="424"/>
                  </a:cubicBezTo>
                  <a:lnTo>
                    <a:pt x="236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263" name="Google Shape;1263;p24"/>
            <p:cNvSpPr/>
            <p:nvPr/>
          </p:nvSpPr>
          <p:spPr>
            <a:xfrm>
              <a:off x="4576351" y="4538049"/>
              <a:ext cx="220672" cy="39496"/>
            </a:xfrm>
            <a:custGeom>
              <a:avLst/>
              <a:gdLst/>
              <a:ahLst/>
              <a:cxnLst/>
              <a:rect l="l" t="t" r="r" b="b"/>
              <a:pathLst>
                <a:path w="2369" h="424" extrusionOk="0">
                  <a:moveTo>
                    <a:pt x="1187" y="0"/>
                  </a:moveTo>
                  <a:cubicBezTo>
                    <a:pt x="531" y="0"/>
                    <a:pt x="0" y="96"/>
                    <a:pt x="0" y="209"/>
                  </a:cubicBezTo>
                  <a:cubicBezTo>
                    <a:pt x="0" y="328"/>
                    <a:pt x="531" y="424"/>
                    <a:pt x="1187" y="424"/>
                  </a:cubicBezTo>
                  <a:cubicBezTo>
                    <a:pt x="1838" y="424"/>
                    <a:pt x="2368" y="328"/>
                    <a:pt x="2368" y="209"/>
                  </a:cubicBezTo>
                  <a:cubicBezTo>
                    <a:pt x="2368" y="96"/>
                    <a:pt x="1838" y="0"/>
                    <a:pt x="1187" y="0"/>
                  </a:cubicBezTo>
                  <a:close/>
                </a:path>
              </a:pathLst>
            </a:custGeom>
            <a:solidFill>
              <a:srgbClr val="3CB7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264" name="Google Shape;1264;p24"/>
            <p:cNvSpPr/>
            <p:nvPr/>
          </p:nvSpPr>
          <p:spPr>
            <a:xfrm>
              <a:off x="4576351" y="4502466"/>
              <a:ext cx="220672" cy="58964"/>
            </a:xfrm>
            <a:custGeom>
              <a:avLst/>
              <a:gdLst/>
              <a:ahLst/>
              <a:cxnLst/>
              <a:rect l="l" t="t" r="r" b="b"/>
              <a:pathLst>
                <a:path w="2369" h="633" extrusionOk="0">
                  <a:moveTo>
                    <a:pt x="0" y="0"/>
                  </a:moveTo>
                  <a:lnTo>
                    <a:pt x="0" y="424"/>
                  </a:lnTo>
                  <a:cubicBezTo>
                    <a:pt x="0" y="537"/>
                    <a:pt x="531" y="633"/>
                    <a:pt x="1187" y="633"/>
                  </a:cubicBezTo>
                  <a:cubicBezTo>
                    <a:pt x="1838" y="633"/>
                    <a:pt x="2368" y="537"/>
                    <a:pt x="2368" y="424"/>
                  </a:cubicBezTo>
                  <a:lnTo>
                    <a:pt x="236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265" name="Google Shape;1265;p24"/>
            <p:cNvSpPr/>
            <p:nvPr/>
          </p:nvSpPr>
          <p:spPr>
            <a:xfrm>
              <a:off x="4576351" y="4482438"/>
              <a:ext cx="220672" cy="39589"/>
            </a:xfrm>
            <a:custGeom>
              <a:avLst/>
              <a:gdLst/>
              <a:ahLst/>
              <a:cxnLst/>
              <a:rect l="l" t="t" r="r" b="b"/>
              <a:pathLst>
                <a:path w="2369" h="425" extrusionOk="0">
                  <a:moveTo>
                    <a:pt x="1187" y="1"/>
                  </a:moveTo>
                  <a:cubicBezTo>
                    <a:pt x="531" y="1"/>
                    <a:pt x="0" y="96"/>
                    <a:pt x="0" y="215"/>
                  </a:cubicBezTo>
                  <a:cubicBezTo>
                    <a:pt x="0" y="329"/>
                    <a:pt x="531" y="424"/>
                    <a:pt x="1187" y="424"/>
                  </a:cubicBezTo>
                  <a:cubicBezTo>
                    <a:pt x="1838" y="424"/>
                    <a:pt x="2368" y="329"/>
                    <a:pt x="2368" y="215"/>
                  </a:cubicBezTo>
                  <a:cubicBezTo>
                    <a:pt x="2368" y="96"/>
                    <a:pt x="1838" y="1"/>
                    <a:pt x="1187" y="1"/>
                  </a:cubicBezTo>
                  <a:close/>
                </a:path>
              </a:pathLst>
            </a:custGeom>
            <a:solidFill>
              <a:srgbClr val="3CB7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266" name="Google Shape;1266;p24"/>
            <p:cNvSpPr/>
            <p:nvPr/>
          </p:nvSpPr>
          <p:spPr>
            <a:xfrm>
              <a:off x="4576351" y="4446948"/>
              <a:ext cx="220672" cy="58964"/>
            </a:xfrm>
            <a:custGeom>
              <a:avLst/>
              <a:gdLst/>
              <a:ahLst/>
              <a:cxnLst/>
              <a:rect l="l" t="t" r="r" b="b"/>
              <a:pathLst>
                <a:path w="2369" h="633" extrusionOk="0">
                  <a:moveTo>
                    <a:pt x="0" y="0"/>
                  </a:moveTo>
                  <a:lnTo>
                    <a:pt x="0" y="424"/>
                  </a:lnTo>
                  <a:cubicBezTo>
                    <a:pt x="0" y="543"/>
                    <a:pt x="531" y="632"/>
                    <a:pt x="1187" y="632"/>
                  </a:cubicBezTo>
                  <a:cubicBezTo>
                    <a:pt x="1838" y="632"/>
                    <a:pt x="2368" y="543"/>
                    <a:pt x="2368" y="424"/>
                  </a:cubicBezTo>
                  <a:lnTo>
                    <a:pt x="236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267" name="Google Shape;1267;p24"/>
            <p:cNvSpPr/>
            <p:nvPr/>
          </p:nvSpPr>
          <p:spPr>
            <a:xfrm>
              <a:off x="4576351" y="4427480"/>
              <a:ext cx="220672" cy="39496"/>
            </a:xfrm>
            <a:custGeom>
              <a:avLst/>
              <a:gdLst/>
              <a:ahLst/>
              <a:cxnLst/>
              <a:rect l="l" t="t" r="r" b="b"/>
              <a:pathLst>
                <a:path w="2369" h="424" extrusionOk="0">
                  <a:moveTo>
                    <a:pt x="1187" y="0"/>
                  </a:moveTo>
                  <a:cubicBezTo>
                    <a:pt x="531" y="0"/>
                    <a:pt x="0" y="96"/>
                    <a:pt x="0" y="209"/>
                  </a:cubicBezTo>
                  <a:cubicBezTo>
                    <a:pt x="0" y="328"/>
                    <a:pt x="531" y="424"/>
                    <a:pt x="1187" y="424"/>
                  </a:cubicBezTo>
                  <a:cubicBezTo>
                    <a:pt x="1838" y="424"/>
                    <a:pt x="2368" y="328"/>
                    <a:pt x="2368" y="209"/>
                  </a:cubicBezTo>
                  <a:cubicBezTo>
                    <a:pt x="2368" y="96"/>
                    <a:pt x="1838" y="0"/>
                    <a:pt x="1187" y="0"/>
                  </a:cubicBezTo>
                  <a:close/>
                </a:path>
              </a:pathLst>
            </a:custGeom>
            <a:solidFill>
              <a:srgbClr val="3CB7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268" name="Google Shape;1268;p24"/>
            <p:cNvSpPr/>
            <p:nvPr/>
          </p:nvSpPr>
          <p:spPr>
            <a:xfrm>
              <a:off x="4576351" y="4391896"/>
              <a:ext cx="220672" cy="58964"/>
            </a:xfrm>
            <a:custGeom>
              <a:avLst/>
              <a:gdLst/>
              <a:ahLst/>
              <a:cxnLst/>
              <a:rect l="l" t="t" r="r" b="b"/>
              <a:pathLst>
                <a:path w="2369" h="633" extrusionOk="0">
                  <a:moveTo>
                    <a:pt x="0" y="0"/>
                  </a:moveTo>
                  <a:lnTo>
                    <a:pt x="0" y="418"/>
                  </a:lnTo>
                  <a:cubicBezTo>
                    <a:pt x="0" y="537"/>
                    <a:pt x="531" y="633"/>
                    <a:pt x="1187" y="633"/>
                  </a:cubicBezTo>
                  <a:cubicBezTo>
                    <a:pt x="1838" y="633"/>
                    <a:pt x="2368" y="537"/>
                    <a:pt x="2368" y="418"/>
                  </a:cubicBezTo>
                  <a:lnTo>
                    <a:pt x="236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269" name="Google Shape;1269;p24"/>
            <p:cNvSpPr/>
            <p:nvPr/>
          </p:nvSpPr>
          <p:spPr>
            <a:xfrm>
              <a:off x="4576351" y="4371869"/>
              <a:ext cx="220672" cy="39589"/>
            </a:xfrm>
            <a:custGeom>
              <a:avLst/>
              <a:gdLst/>
              <a:ahLst/>
              <a:cxnLst/>
              <a:rect l="l" t="t" r="r" b="b"/>
              <a:pathLst>
                <a:path w="2369" h="425" extrusionOk="0">
                  <a:moveTo>
                    <a:pt x="1187" y="1"/>
                  </a:moveTo>
                  <a:cubicBezTo>
                    <a:pt x="531" y="1"/>
                    <a:pt x="0" y="96"/>
                    <a:pt x="0" y="215"/>
                  </a:cubicBezTo>
                  <a:cubicBezTo>
                    <a:pt x="0" y="329"/>
                    <a:pt x="531" y="424"/>
                    <a:pt x="1187" y="424"/>
                  </a:cubicBezTo>
                  <a:cubicBezTo>
                    <a:pt x="1838" y="424"/>
                    <a:pt x="2368" y="329"/>
                    <a:pt x="2368" y="215"/>
                  </a:cubicBezTo>
                  <a:cubicBezTo>
                    <a:pt x="2368" y="96"/>
                    <a:pt x="1838" y="1"/>
                    <a:pt x="1187" y="1"/>
                  </a:cubicBezTo>
                  <a:close/>
                </a:path>
              </a:pathLst>
            </a:custGeom>
            <a:solidFill>
              <a:srgbClr val="3CB7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grpSp>
      <p:grpSp>
        <p:nvGrpSpPr>
          <p:cNvPr id="1270" name="Google Shape;1270;p24"/>
          <p:cNvGrpSpPr/>
          <p:nvPr/>
        </p:nvGrpSpPr>
        <p:grpSpPr>
          <a:xfrm>
            <a:off x="3636734" y="1519150"/>
            <a:ext cx="481306" cy="501799"/>
            <a:chOff x="5659221" y="2028861"/>
            <a:chExt cx="481306" cy="501799"/>
          </a:xfrm>
        </p:grpSpPr>
        <p:sp>
          <p:nvSpPr>
            <p:cNvPr id="1271" name="Google Shape;1271;p24"/>
            <p:cNvSpPr/>
            <p:nvPr/>
          </p:nvSpPr>
          <p:spPr>
            <a:xfrm>
              <a:off x="5674777" y="2046094"/>
              <a:ext cx="450194" cy="467892"/>
            </a:xfrm>
            <a:custGeom>
              <a:avLst/>
              <a:gdLst/>
              <a:ahLst/>
              <a:cxnLst/>
              <a:rect l="l" t="t" r="r" b="b"/>
              <a:pathLst>
                <a:path w="4833" h="5023" extrusionOk="0">
                  <a:moveTo>
                    <a:pt x="2417" y="0"/>
                  </a:moveTo>
                  <a:cubicBezTo>
                    <a:pt x="2232" y="292"/>
                    <a:pt x="1719" y="823"/>
                    <a:pt x="394" y="895"/>
                  </a:cubicBezTo>
                  <a:cubicBezTo>
                    <a:pt x="394" y="895"/>
                    <a:pt x="1" y="4587"/>
                    <a:pt x="2417" y="5022"/>
                  </a:cubicBezTo>
                  <a:cubicBezTo>
                    <a:pt x="4832" y="4587"/>
                    <a:pt x="4445" y="895"/>
                    <a:pt x="4445" y="895"/>
                  </a:cubicBezTo>
                  <a:cubicBezTo>
                    <a:pt x="3120" y="823"/>
                    <a:pt x="2601" y="292"/>
                    <a:pt x="2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272" name="Google Shape;1272;p24"/>
            <p:cNvSpPr/>
            <p:nvPr/>
          </p:nvSpPr>
          <p:spPr>
            <a:xfrm>
              <a:off x="5659221" y="2028861"/>
              <a:ext cx="481306" cy="501799"/>
            </a:xfrm>
            <a:custGeom>
              <a:avLst/>
              <a:gdLst/>
              <a:ahLst/>
              <a:cxnLst/>
              <a:rect l="l" t="t" r="r" b="b"/>
              <a:pathLst>
                <a:path w="5167" h="5387" extrusionOk="0">
                  <a:moveTo>
                    <a:pt x="2584" y="477"/>
                  </a:moveTo>
                  <a:cubicBezTo>
                    <a:pt x="2858" y="788"/>
                    <a:pt x="3401" y="1163"/>
                    <a:pt x="4439" y="1247"/>
                  </a:cubicBezTo>
                  <a:cubicBezTo>
                    <a:pt x="4480" y="1921"/>
                    <a:pt x="4510" y="4647"/>
                    <a:pt x="2584" y="5023"/>
                  </a:cubicBezTo>
                  <a:cubicBezTo>
                    <a:pt x="663" y="4647"/>
                    <a:pt x="693" y="1921"/>
                    <a:pt x="729" y="1247"/>
                  </a:cubicBezTo>
                  <a:cubicBezTo>
                    <a:pt x="1766" y="1163"/>
                    <a:pt x="2309" y="788"/>
                    <a:pt x="2584" y="477"/>
                  </a:cubicBezTo>
                  <a:close/>
                  <a:moveTo>
                    <a:pt x="2584" y="0"/>
                  </a:moveTo>
                  <a:cubicBezTo>
                    <a:pt x="2524" y="0"/>
                    <a:pt x="2464" y="36"/>
                    <a:pt x="2434" y="90"/>
                  </a:cubicBezTo>
                  <a:cubicBezTo>
                    <a:pt x="2261" y="364"/>
                    <a:pt x="1784" y="835"/>
                    <a:pt x="550" y="901"/>
                  </a:cubicBezTo>
                  <a:cubicBezTo>
                    <a:pt x="460" y="901"/>
                    <a:pt x="389" y="972"/>
                    <a:pt x="383" y="1056"/>
                  </a:cubicBezTo>
                  <a:cubicBezTo>
                    <a:pt x="377" y="1098"/>
                    <a:pt x="1" y="4921"/>
                    <a:pt x="2554" y="5380"/>
                  </a:cubicBezTo>
                  <a:cubicBezTo>
                    <a:pt x="2566" y="5380"/>
                    <a:pt x="2572" y="5386"/>
                    <a:pt x="2584" y="5386"/>
                  </a:cubicBezTo>
                  <a:cubicBezTo>
                    <a:pt x="2595" y="5386"/>
                    <a:pt x="2607" y="5380"/>
                    <a:pt x="2613" y="5380"/>
                  </a:cubicBezTo>
                  <a:cubicBezTo>
                    <a:pt x="5166" y="4921"/>
                    <a:pt x="4791" y="1098"/>
                    <a:pt x="4785" y="1056"/>
                  </a:cubicBezTo>
                  <a:cubicBezTo>
                    <a:pt x="4779" y="972"/>
                    <a:pt x="4707" y="901"/>
                    <a:pt x="4618" y="901"/>
                  </a:cubicBezTo>
                  <a:cubicBezTo>
                    <a:pt x="3383" y="835"/>
                    <a:pt x="2912" y="364"/>
                    <a:pt x="2739" y="90"/>
                  </a:cubicBezTo>
                  <a:cubicBezTo>
                    <a:pt x="2703" y="36"/>
                    <a:pt x="2649" y="0"/>
                    <a:pt x="25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273" name="Google Shape;1273;p24"/>
            <p:cNvSpPr/>
            <p:nvPr/>
          </p:nvSpPr>
          <p:spPr>
            <a:xfrm>
              <a:off x="5808168" y="2212740"/>
              <a:ext cx="183971" cy="134043"/>
            </a:xfrm>
            <a:custGeom>
              <a:avLst/>
              <a:gdLst/>
              <a:ahLst/>
              <a:cxnLst/>
              <a:rect l="l" t="t" r="r" b="b"/>
              <a:pathLst>
                <a:path w="1975" h="1439" extrusionOk="0">
                  <a:moveTo>
                    <a:pt x="1802" y="1"/>
                  </a:moveTo>
                  <a:lnTo>
                    <a:pt x="579" y="1032"/>
                  </a:lnTo>
                  <a:lnTo>
                    <a:pt x="221" y="490"/>
                  </a:lnTo>
                  <a:lnTo>
                    <a:pt x="0" y="639"/>
                  </a:lnTo>
                  <a:lnTo>
                    <a:pt x="519" y="1438"/>
                  </a:lnTo>
                  <a:lnTo>
                    <a:pt x="1975" y="209"/>
                  </a:lnTo>
                  <a:lnTo>
                    <a:pt x="180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grpSp>
      <p:grpSp>
        <p:nvGrpSpPr>
          <p:cNvPr id="1274" name="Google Shape;1274;p24"/>
          <p:cNvGrpSpPr/>
          <p:nvPr/>
        </p:nvGrpSpPr>
        <p:grpSpPr>
          <a:xfrm>
            <a:off x="3622855" y="4011518"/>
            <a:ext cx="509065" cy="408463"/>
            <a:chOff x="3200059" y="2094998"/>
            <a:chExt cx="509065" cy="408463"/>
          </a:xfrm>
        </p:grpSpPr>
        <p:sp>
          <p:nvSpPr>
            <p:cNvPr id="1275" name="Google Shape;1275;p24"/>
            <p:cNvSpPr/>
            <p:nvPr/>
          </p:nvSpPr>
          <p:spPr>
            <a:xfrm>
              <a:off x="3200059" y="2094998"/>
              <a:ext cx="509065" cy="336178"/>
            </a:xfrm>
            <a:custGeom>
              <a:avLst/>
              <a:gdLst/>
              <a:ahLst/>
              <a:cxnLst/>
              <a:rect l="l" t="t" r="r" b="b"/>
              <a:pathLst>
                <a:path w="5465" h="3609" extrusionOk="0">
                  <a:moveTo>
                    <a:pt x="3055" y="0"/>
                  </a:moveTo>
                  <a:cubicBezTo>
                    <a:pt x="2553" y="0"/>
                    <a:pt x="2142" y="412"/>
                    <a:pt x="2142" y="913"/>
                  </a:cubicBezTo>
                  <a:cubicBezTo>
                    <a:pt x="2142" y="936"/>
                    <a:pt x="2142" y="960"/>
                    <a:pt x="2148" y="984"/>
                  </a:cubicBezTo>
                  <a:cubicBezTo>
                    <a:pt x="2046" y="936"/>
                    <a:pt x="1939" y="913"/>
                    <a:pt x="1826" y="913"/>
                  </a:cubicBezTo>
                  <a:cubicBezTo>
                    <a:pt x="1408" y="913"/>
                    <a:pt x="1068" y="1253"/>
                    <a:pt x="1068" y="1670"/>
                  </a:cubicBezTo>
                  <a:cubicBezTo>
                    <a:pt x="1068" y="1712"/>
                    <a:pt x="1074" y="1754"/>
                    <a:pt x="1080" y="1801"/>
                  </a:cubicBezTo>
                  <a:cubicBezTo>
                    <a:pt x="1027" y="1789"/>
                    <a:pt x="973" y="1783"/>
                    <a:pt x="913" y="1783"/>
                  </a:cubicBezTo>
                  <a:cubicBezTo>
                    <a:pt x="412" y="1783"/>
                    <a:pt x="1" y="2189"/>
                    <a:pt x="1" y="2696"/>
                  </a:cubicBezTo>
                  <a:cubicBezTo>
                    <a:pt x="1" y="3197"/>
                    <a:pt x="412" y="3609"/>
                    <a:pt x="913" y="3609"/>
                  </a:cubicBezTo>
                  <a:lnTo>
                    <a:pt x="4707" y="3609"/>
                  </a:lnTo>
                  <a:cubicBezTo>
                    <a:pt x="5124" y="3609"/>
                    <a:pt x="5464" y="3269"/>
                    <a:pt x="5464" y="2851"/>
                  </a:cubicBezTo>
                  <a:cubicBezTo>
                    <a:pt x="5464" y="2475"/>
                    <a:pt x="5184" y="2165"/>
                    <a:pt x="4826" y="2106"/>
                  </a:cubicBezTo>
                  <a:cubicBezTo>
                    <a:pt x="4910" y="1980"/>
                    <a:pt x="4963" y="1831"/>
                    <a:pt x="4963" y="1670"/>
                  </a:cubicBezTo>
                  <a:cubicBezTo>
                    <a:pt x="4963" y="1253"/>
                    <a:pt x="4623" y="913"/>
                    <a:pt x="4206" y="913"/>
                  </a:cubicBezTo>
                  <a:cubicBezTo>
                    <a:pt x="4122" y="913"/>
                    <a:pt x="4039" y="931"/>
                    <a:pt x="3967" y="954"/>
                  </a:cubicBezTo>
                  <a:cubicBezTo>
                    <a:pt x="3967" y="942"/>
                    <a:pt x="3967" y="925"/>
                    <a:pt x="3967" y="913"/>
                  </a:cubicBezTo>
                  <a:cubicBezTo>
                    <a:pt x="3967" y="412"/>
                    <a:pt x="3562" y="0"/>
                    <a:pt x="30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276" name="Google Shape;1276;p24"/>
            <p:cNvSpPr/>
            <p:nvPr/>
          </p:nvSpPr>
          <p:spPr>
            <a:xfrm>
              <a:off x="3335126" y="2298904"/>
              <a:ext cx="96131" cy="204557"/>
            </a:xfrm>
            <a:custGeom>
              <a:avLst/>
              <a:gdLst/>
              <a:ahLst/>
              <a:cxnLst/>
              <a:rect l="l" t="t" r="r" b="b"/>
              <a:pathLst>
                <a:path w="1032" h="2196" extrusionOk="0">
                  <a:moveTo>
                    <a:pt x="513" y="0"/>
                  </a:moveTo>
                  <a:lnTo>
                    <a:pt x="0" y="978"/>
                  </a:lnTo>
                  <a:lnTo>
                    <a:pt x="197" y="978"/>
                  </a:lnTo>
                  <a:lnTo>
                    <a:pt x="197" y="2195"/>
                  </a:lnTo>
                  <a:lnTo>
                    <a:pt x="835" y="2195"/>
                  </a:lnTo>
                  <a:lnTo>
                    <a:pt x="835" y="978"/>
                  </a:lnTo>
                  <a:lnTo>
                    <a:pt x="1032" y="978"/>
                  </a:lnTo>
                  <a:lnTo>
                    <a:pt x="5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277" name="Google Shape;1277;p24"/>
            <p:cNvSpPr/>
            <p:nvPr/>
          </p:nvSpPr>
          <p:spPr>
            <a:xfrm>
              <a:off x="3497859" y="2298904"/>
              <a:ext cx="96783" cy="204557"/>
            </a:xfrm>
            <a:custGeom>
              <a:avLst/>
              <a:gdLst/>
              <a:ahLst/>
              <a:cxnLst/>
              <a:rect l="l" t="t" r="r" b="b"/>
              <a:pathLst>
                <a:path w="1039" h="2196" extrusionOk="0">
                  <a:moveTo>
                    <a:pt x="198" y="0"/>
                  </a:moveTo>
                  <a:lnTo>
                    <a:pt x="198" y="1217"/>
                  </a:lnTo>
                  <a:lnTo>
                    <a:pt x="1" y="1217"/>
                  </a:lnTo>
                  <a:lnTo>
                    <a:pt x="520" y="2195"/>
                  </a:lnTo>
                  <a:lnTo>
                    <a:pt x="1039" y="1217"/>
                  </a:lnTo>
                  <a:lnTo>
                    <a:pt x="836" y="1217"/>
                  </a:lnTo>
                  <a:lnTo>
                    <a:pt x="83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grpSp>
      <p:grpSp>
        <p:nvGrpSpPr>
          <p:cNvPr id="1278" name="Google Shape;1278;p24"/>
          <p:cNvGrpSpPr/>
          <p:nvPr/>
        </p:nvGrpSpPr>
        <p:grpSpPr>
          <a:xfrm>
            <a:off x="5081709" y="3980732"/>
            <a:ext cx="365707" cy="470036"/>
            <a:chOff x="3278398" y="3497468"/>
            <a:chExt cx="365707" cy="470036"/>
          </a:xfrm>
        </p:grpSpPr>
        <p:sp>
          <p:nvSpPr>
            <p:cNvPr id="1279" name="Google Shape;1279;p24"/>
            <p:cNvSpPr/>
            <p:nvPr/>
          </p:nvSpPr>
          <p:spPr>
            <a:xfrm>
              <a:off x="3413461" y="3680694"/>
              <a:ext cx="68931" cy="142892"/>
            </a:xfrm>
            <a:custGeom>
              <a:avLst/>
              <a:gdLst/>
              <a:ahLst/>
              <a:cxnLst/>
              <a:rect l="l" t="t" r="r" b="b"/>
              <a:pathLst>
                <a:path w="740" h="1534" extrusionOk="0">
                  <a:moveTo>
                    <a:pt x="0" y="1"/>
                  </a:moveTo>
                  <a:lnTo>
                    <a:pt x="0" y="1534"/>
                  </a:lnTo>
                  <a:lnTo>
                    <a:pt x="740" y="1534"/>
                  </a:lnTo>
                  <a:lnTo>
                    <a:pt x="74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lumMod val="50000"/>
                  </a:schemeClr>
                </a:solidFill>
                <a:latin typeface="Bahij TheSansArabic Light" panose="02040503050201020203" pitchFamily="18" charset="-78"/>
                <a:cs typeface="Bahij TheSansArabic Light" panose="02040503050201020203" pitchFamily="18" charset="-78"/>
              </a:endParaRPr>
            </a:p>
          </p:txBody>
        </p:sp>
        <p:sp>
          <p:nvSpPr>
            <p:cNvPr id="1280" name="Google Shape;1280;p24"/>
            <p:cNvSpPr/>
            <p:nvPr/>
          </p:nvSpPr>
          <p:spPr>
            <a:xfrm>
              <a:off x="3494229" y="3641292"/>
              <a:ext cx="69024" cy="182295"/>
            </a:xfrm>
            <a:custGeom>
              <a:avLst/>
              <a:gdLst/>
              <a:ahLst/>
              <a:cxnLst/>
              <a:rect l="l" t="t" r="r" b="b"/>
              <a:pathLst>
                <a:path w="741" h="1957" extrusionOk="0">
                  <a:moveTo>
                    <a:pt x="1" y="0"/>
                  </a:moveTo>
                  <a:lnTo>
                    <a:pt x="1" y="1957"/>
                  </a:lnTo>
                  <a:lnTo>
                    <a:pt x="740" y="1957"/>
                  </a:lnTo>
                  <a:lnTo>
                    <a:pt x="74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lumMod val="50000"/>
                  </a:schemeClr>
                </a:solidFill>
                <a:latin typeface="Bahij TheSansArabic Light" panose="02040503050201020203" pitchFamily="18" charset="-78"/>
                <a:cs typeface="Bahij TheSansArabic Light" panose="02040503050201020203" pitchFamily="18" charset="-78"/>
              </a:endParaRPr>
            </a:p>
          </p:txBody>
        </p:sp>
        <p:sp>
          <p:nvSpPr>
            <p:cNvPr id="1281" name="Google Shape;1281;p24"/>
            <p:cNvSpPr/>
            <p:nvPr/>
          </p:nvSpPr>
          <p:spPr>
            <a:xfrm>
              <a:off x="3575081" y="3595648"/>
              <a:ext cx="69024" cy="227938"/>
            </a:xfrm>
            <a:custGeom>
              <a:avLst/>
              <a:gdLst/>
              <a:ahLst/>
              <a:cxnLst/>
              <a:rect l="l" t="t" r="r" b="b"/>
              <a:pathLst>
                <a:path w="741" h="2447" extrusionOk="0">
                  <a:moveTo>
                    <a:pt x="1" y="1"/>
                  </a:moveTo>
                  <a:lnTo>
                    <a:pt x="1" y="2447"/>
                  </a:lnTo>
                  <a:lnTo>
                    <a:pt x="740" y="2447"/>
                  </a:lnTo>
                  <a:lnTo>
                    <a:pt x="74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lumMod val="50000"/>
                  </a:schemeClr>
                </a:solidFill>
                <a:latin typeface="Bahij TheSansArabic Light" panose="02040503050201020203" pitchFamily="18" charset="-78"/>
                <a:cs typeface="Bahij TheSansArabic Light" panose="02040503050201020203" pitchFamily="18" charset="-78"/>
              </a:endParaRPr>
            </a:p>
          </p:txBody>
        </p:sp>
        <p:grpSp>
          <p:nvGrpSpPr>
            <p:cNvPr id="1282" name="Google Shape;1282;p24"/>
            <p:cNvGrpSpPr/>
            <p:nvPr/>
          </p:nvGrpSpPr>
          <p:grpSpPr>
            <a:xfrm>
              <a:off x="3278398" y="3497468"/>
              <a:ext cx="314568" cy="470036"/>
              <a:chOff x="3278398" y="3497468"/>
              <a:chExt cx="314568" cy="470036"/>
            </a:xfrm>
          </p:grpSpPr>
          <p:sp>
            <p:nvSpPr>
              <p:cNvPr id="1283" name="Google Shape;1283;p24"/>
              <p:cNvSpPr/>
              <p:nvPr/>
            </p:nvSpPr>
            <p:spPr>
              <a:xfrm>
                <a:off x="3352825" y="3552240"/>
                <a:ext cx="124076" cy="66043"/>
              </a:xfrm>
              <a:custGeom>
                <a:avLst/>
                <a:gdLst/>
                <a:ahLst/>
                <a:cxnLst/>
                <a:rect l="l" t="t" r="r" b="b"/>
                <a:pathLst>
                  <a:path w="1332" h="709" extrusionOk="0">
                    <a:moveTo>
                      <a:pt x="876" y="0"/>
                    </a:moveTo>
                    <a:cubicBezTo>
                      <a:pt x="517" y="0"/>
                      <a:pt x="175" y="212"/>
                      <a:pt x="25" y="562"/>
                    </a:cubicBezTo>
                    <a:cubicBezTo>
                      <a:pt x="1" y="616"/>
                      <a:pt x="25" y="676"/>
                      <a:pt x="78" y="700"/>
                    </a:cubicBezTo>
                    <a:cubicBezTo>
                      <a:pt x="93" y="706"/>
                      <a:pt x="107" y="709"/>
                      <a:pt x="121" y="709"/>
                    </a:cubicBezTo>
                    <a:cubicBezTo>
                      <a:pt x="161" y="709"/>
                      <a:pt x="198" y="685"/>
                      <a:pt x="216" y="646"/>
                    </a:cubicBezTo>
                    <a:cubicBezTo>
                      <a:pt x="336" y="374"/>
                      <a:pt x="603" y="212"/>
                      <a:pt x="881" y="212"/>
                    </a:cubicBezTo>
                    <a:cubicBezTo>
                      <a:pt x="976" y="212"/>
                      <a:pt x="1072" y="231"/>
                      <a:pt x="1164" y="270"/>
                    </a:cubicBezTo>
                    <a:cubicBezTo>
                      <a:pt x="1178" y="276"/>
                      <a:pt x="1193" y="279"/>
                      <a:pt x="1208" y="279"/>
                    </a:cubicBezTo>
                    <a:cubicBezTo>
                      <a:pt x="1249" y="279"/>
                      <a:pt x="1290" y="256"/>
                      <a:pt x="1307" y="216"/>
                    </a:cubicBezTo>
                    <a:cubicBezTo>
                      <a:pt x="1331" y="163"/>
                      <a:pt x="1301" y="103"/>
                      <a:pt x="1248" y="79"/>
                    </a:cubicBezTo>
                    <a:cubicBezTo>
                      <a:pt x="1127" y="26"/>
                      <a:pt x="1000" y="0"/>
                      <a:pt x="87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lumMod val="50000"/>
                    </a:schemeClr>
                  </a:solidFill>
                  <a:latin typeface="Bahij TheSansArabic Light" panose="02040503050201020203" pitchFamily="18" charset="-78"/>
                  <a:cs typeface="Bahij TheSansArabic Light" panose="02040503050201020203" pitchFamily="18" charset="-78"/>
                </a:endParaRPr>
              </a:p>
            </p:txBody>
          </p:sp>
          <p:sp>
            <p:nvSpPr>
              <p:cNvPr id="1284" name="Google Shape;1284;p24"/>
              <p:cNvSpPr/>
              <p:nvPr/>
            </p:nvSpPr>
            <p:spPr>
              <a:xfrm>
                <a:off x="3280633" y="3497468"/>
                <a:ext cx="312332" cy="274606"/>
              </a:xfrm>
              <a:custGeom>
                <a:avLst/>
                <a:gdLst/>
                <a:ahLst/>
                <a:cxnLst/>
                <a:rect l="l" t="t" r="r" b="b"/>
                <a:pathLst>
                  <a:path w="3353" h="2948" extrusionOk="0">
                    <a:moveTo>
                      <a:pt x="1679" y="212"/>
                    </a:moveTo>
                    <a:cubicBezTo>
                      <a:pt x="1845" y="212"/>
                      <a:pt x="2015" y="245"/>
                      <a:pt x="2178" y="315"/>
                    </a:cubicBezTo>
                    <a:cubicBezTo>
                      <a:pt x="2816" y="596"/>
                      <a:pt x="3108" y="1335"/>
                      <a:pt x="2834" y="1979"/>
                    </a:cubicBezTo>
                    <a:cubicBezTo>
                      <a:pt x="2626" y="2453"/>
                      <a:pt x="2162" y="2736"/>
                      <a:pt x="1675" y="2736"/>
                    </a:cubicBezTo>
                    <a:cubicBezTo>
                      <a:pt x="1506" y="2736"/>
                      <a:pt x="1334" y="2702"/>
                      <a:pt x="1170" y="2630"/>
                    </a:cubicBezTo>
                    <a:cubicBezTo>
                      <a:pt x="531" y="2355"/>
                      <a:pt x="239" y="1610"/>
                      <a:pt x="519" y="971"/>
                    </a:cubicBezTo>
                    <a:cubicBezTo>
                      <a:pt x="724" y="496"/>
                      <a:pt x="1190" y="212"/>
                      <a:pt x="1679" y="212"/>
                    </a:cubicBezTo>
                    <a:close/>
                    <a:moveTo>
                      <a:pt x="1673" y="0"/>
                    </a:moveTo>
                    <a:cubicBezTo>
                      <a:pt x="1104" y="0"/>
                      <a:pt x="562" y="334"/>
                      <a:pt x="323" y="888"/>
                    </a:cubicBezTo>
                    <a:cubicBezTo>
                      <a:pt x="0" y="1634"/>
                      <a:pt x="340" y="2504"/>
                      <a:pt x="1086" y="2826"/>
                    </a:cubicBezTo>
                    <a:cubicBezTo>
                      <a:pt x="1277" y="2909"/>
                      <a:pt x="1476" y="2948"/>
                      <a:pt x="1672" y="2948"/>
                    </a:cubicBezTo>
                    <a:cubicBezTo>
                      <a:pt x="2241" y="2948"/>
                      <a:pt x="2785" y="2618"/>
                      <a:pt x="3025" y="2063"/>
                    </a:cubicBezTo>
                    <a:cubicBezTo>
                      <a:pt x="3353" y="1317"/>
                      <a:pt x="3007" y="447"/>
                      <a:pt x="2261" y="124"/>
                    </a:cubicBezTo>
                    <a:cubicBezTo>
                      <a:pt x="2070" y="40"/>
                      <a:pt x="1870" y="0"/>
                      <a:pt x="16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lumMod val="50000"/>
                    </a:schemeClr>
                  </a:solidFill>
                  <a:latin typeface="Bahij TheSansArabic Light" panose="02040503050201020203" pitchFamily="18" charset="-78"/>
                  <a:cs typeface="Bahij TheSansArabic Light" panose="02040503050201020203" pitchFamily="18" charset="-78"/>
                </a:endParaRPr>
              </a:p>
            </p:txBody>
          </p:sp>
          <p:sp>
            <p:nvSpPr>
              <p:cNvPr id="1285" name="Google Shape;1285;p24"/>
              <p:cNvSpPr/>
              <p:nvPr/>
            </p:nvSpPr>
            <p:spPr>
              <a:xfrm>
                <a:off x="3278398" y="3837839"/>
                <a:ext cx="84021" cy="129665"/>
              </a:xfrm>
              <a:custGeom>
                <a:avLst/>
                <a:gdLst/>
                <a:ahLst/>
                <a:cxnLst/>
                <a:rect l="l" t="t" r="r" b="b"/>
                <a:pathLst>
                  <a:path w="902" h="1392" extrusionOk="0">
                    <a:moveTo>
                      <a:pt x="660" y="1"/>
                    </a:moveTo>
                    <a:cubicBezTo>
                      <a:pt x="578" y="1"/>
                      <a:pt x="501" y="48"/>
                      <a:pt x="466" y="127"/>
                    </a:cubicBezTo>
                    <a:lnTo>
                      <a:pt x="48" y="1093"/>
                    </a:lnTo>
                    <a:cubicBezTo>
                      <a:pt x="1" y="1201"/>
                      <a:pt x="48" y="1326"/>
                      <a:pt x="156" y="1373"/>
                    </a:cubicBezTo>
                    <a:cubicBezTo>
                      <a:pt x="184" y="1386"/>
                      <a:pt x="213" y="1392"/>
                      <a:pt x="242" y="1392"/>
                    </a:cubicBezTo>
                    <a:cubicBezTo>
                      <a:pt x="324" y="1392"/>
                      <a:pt x="401" y="1345"/>
                      <a:pt x="436" y="1266"/>
                    </a:cubicBezTo>
                    <a:lnTo>
                      <a:pt x="854" y="300"/>
                    </a:lnTo>
                    <a:cubicBezTo>
                      <a:pt x="901" y="192"/>
                      <a:pt x="854" y="67"/>
                      <a:pt x="746" y="19"/>
                    </a:cubicBezTo>
                    <a:cubicBezTo>
                      <a:pt x="718" y="7"/>
                      <a:pt x="688" y="1"/>
                      <a:pt x="6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lumMod val="50000"/>
                    </a:schemeClr>
                  </a:solidFill>
                  <a:latin typeface="Bahij TheSansArabic Light" panose="02040503050201020203" pitchFamily="18" charset="-78"/>
                  <a:cs typeface="Bahij TheSansArabic Light" panose="02040503050201020203" pitchFamily="18" charset="-78"/>
                </a:endParaRPr>
              </a:p>
            </p:txBody>
          </p:sp>
          <p:sp>
            <p:nvSpPr>
              <p:cNvPr id="1286" name="Google Shape;1286;p24"/>
              <p:cNvSpPr/>
              <p:nvPr/>
            </p:nvSpPr>
            <p:spPr>
              <a:xfrm>
                <a:off x="3337828" y="3747949"/>
                <a:ext cx="57380" cy="97901"/>
              </a:xfrm>
              <a:custGeom>
                <a:avLst/>
                <a:gdLst/>
                <a:ahLst/>
                <a:cxnLst/>
                <a:rect l="l" t="t" r="r" b="b"/>
                <a:pathLst>
                  <a:path w="616" h="1051" extrusionOk="0">
                    <a:moveTo>
                      <a:pt x="418" y="0"/>
                    </a:moveTo>
                    <a:lnTo>
                      <a:pt x="1" y="967"/>
                    </a:lnTo>
                    <a:lnTo>
                      <a:pt x="192" y="1050"/>
                    </a:lnTo>
                    <a:lnTo>
                      <a:pt x="615" y="84"/>
                    </a:lnTo>
                    <a:lnTo>
                      <a:pt x="41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lumMod val="50000"/>
                    </a:schemeClr>
                  </a:solidFill>
                  <a:latin typeface="Bahij TheSansArabic Light" panose="02040503050201020203" pitchFamily="18" charset="-78"/>
                  <a:cs typeface="Bahij TheSansArabic Light" panose="02040503050201020203" pitchFamily="18" charset="-78"/>
                </a:endParaRPr>
              </a:p>
            </p:txBody>
          </p:sp>
        </p:grpSp>
      </p:grpSp>
      <p:cxnSp>
        <p:nvCxnSpPr>
          <p:cNvPr id="1287" name="Google Shape;1287;p24"/>
          <p:cNvCxnSpPr>
            <a:stCxn id="1288" idx="5"/>
            <a:endCxn id="1289" idx="2"/>
          </p:cNvCxnSpPr>
          <p:nvPr/>
        </p:nvCxnSpPr>
        <p:spPr>
          <a:xfrm rot="10800000" flipH="1">
            <a:off x="5527563" y="3365364"/>
            <a:ext cx="420300" cy="587400"/>
          </a:xfrm>
          <a:prstGeom prst="straightConnector1">
            <a:avLst/>
          </a:prstGeom>
          <a:noFill/>
          <a:ln w="9525" cap="flat" cmpd="sng">
            <a:solidFill>
              <a:schemeClr val="dk1"/>
            </a:solidFill>
            <a:prstDash val="solid"/>
            <a:round/>
            <a:headEnd type="none" w="med" len="med"/>
            <a:tailEnd type="none" w="med" len="med"/>
          </a:ln>
        </p:spPr>
      </p:cxnSp>
      <p:cxnSp>
        <p:nvCxnSpPr>
          <p:cNvPr id="1290" name="Google Shape;1290;p24"/>
          <p:cNvCxnSpPr>
            <a:stCxn id="1289" idx="6"/>
            <a:endCxn id="1226" idx="3"/>
          </p:cNvCxnSpPr>
          <p:nvPr/>
        </p:nvCxnSpPr>
        <p:spPr>
          <a:xfrm flipH="1" flipV="1">
            <a:off x="5698912" y="2133259"/>
            <a:ext cx="248951" cy="487379"/>
          </a:xfrm>
          <a:prstGeom prst="straightConnector1">
            <a:avLst/>
          </a:prstGeom>
          <a:noFill/>
          <a:ln w="9525" cap="flat" cmpd="sng">
            <a:solidFill>
              <a:schemeClr val="dk1"/>
            </a:solidFill>
            <a:prstDash val="solid"/>
            <a:round/>
            <a:headEnd type="none" w="med" len="med"/>
            <a:tailEnd type="none" w="med" len="med"/>
          </a:ln>
        </p:spPr>
      </p:cxnSp>
      <p:cxnSp>
        <p:nvCxnSpPr>
          <p:cNvPr id="1291" name="Google Shape;1291;p24"/>
          <p:cNvCxnSpPr>
            <a:stCxn id="1226" idx="0"/>
            <a:endCxn id="1172" idx="4"/>
          </p:cNvCxnSpPr>
          <p:nvPr/>
        </p:nvCxnSpPr>
        <p:spPr>
          <a:xfrm flipH="1">
            <a:off x="4251150" y="1765314"/>
            <a:ext cx="751483" cy="113106"/>
          </a:xfrm>
          <a:prstGeom prst="straightConnector1">
            <a:avLst/>
          </a:prstGeom>
          <a:noFill/>
          <a:ln w="9525" cap="flat" cmpd="sng">
            <a:solidFill>
              <a:schemeClr val="dk1"/>
            </a:solidFill>
            <a:prstDash val="solid"/>
            <a:round/>
            <a:headEnd type="none" w="med" len="med"/>
            <a:tailEnd type="none" w="med" len="med"/>
          </a:ln>
        </p:spPr>
      </p:cxnSp>
      <p:cxnSp>
        <p:nvCxnSpPr>
          <p:cNvPr id="1292" name="Google Shape;1292;p24"/>
          <p:cNvCxnSpPr>
            <a:stCxn id="1172" idx="1"/>
            <a:endCxn id="1164" idx="6"/>
          </p:cNvCxnSpPr>
          <p:nvPr/>
        </p:nvCxnSpPr>
        <p:spPr>
          <a:xfrm flipH="1">
            <a:off x="3131755" y="2219330"/>
            <a:ext cx="396879" cy="182169"/>
          </a:xfrm>
          <a:prstGeom prst="straightConnector1">
            <a:avLst/>
          </a:prstGeom>
          <a:noFill/>
          <a:ln w="9525" cap="flat" cmpd="sng">
            <a:solidFill>
              <a:schemeClr val="dk1"/>
            </a:solidFill>
            <a:prstDash val="solid"/>
            <a:round/>
            <a:headEnd type="none" w="med" len="med"/>
            <a:tailEnd type="none" w="med" len="med"/>
          </a:ln>
        </p:spPr>
      </p:cxnSp>
      <p:cxnSp>
        <p:nvCxnSpPr>
          <p:cNvPr id="1293" name="Google Shape;1293;p24"/>
          <p:cNvCxnSpPr>
            <a:stCxn id="1164" idx="2"/>
            <a:endCxn id="1169" idx="7"/>
          </p:cNvCxnSpPr>
          <p:nvPr/>
        </p:nvCxnSpPr>
        <p:spPr>
          <a:xfrm>
            <a:off x="3131755" y="3572327"/>
            <a:ext cx="729577" cy="415384"/>
          </a:xfrm>
          <a:prstGeom prst="straightConnector1">
            <a:avLst/>
          </a:prstGeom>
          <a:noFill/>
          <a:ln w="9525" cap="flat" cmpd="sng">
            <a:solidFill>
              <a:schemeClr val="dk1"/>
            </a:solidFill>
            <a:prstDash val="solid"/>
            <a:round/>
            <a:headEnd type="none" w="med" len="med"/>
            <a:tailEnd type="none" w="med" len="med"/>
          </a:ln>
        </p:spPr>
      </p:cxnSp>
      <p:cxnSp>
        <p:nvCxnSpPr>
          <p:cNvPr id="1294" name="Google Shape;1294;p24"/>
          <p:cNvCxnSpPr>
            <a:stCxn id="1169" idx="4"/>
            <a:endCxn id="1288" idx="0"/>
          </p:cNvCxnSpPr>
          <p:nvPr/>
        </p:nvCxnSpPr>
        <p:spPr>
          <a:xfrm flipV="1">
            <a:off x="4563710" y="4215802"/>
            <a:ext cx="329140" cy="123682"/>
          </a:xfrm>
          <a:prstGeom prst="straightConnector1">
            <a:avLst/>
          </a:prstGeom>
          <a:noFill/>
          <a:ln w="9525" cap="flat" cmpd="sng">
            <a:solidFill>
              <a:schemeClr val="dk1"/>
            </a:solidFill>
            <a:prstDash val="solid"/>
            <a:round/>
            <a:headEnd type="none" w="med" len="med"/>
            <a:tailEnd type="none" w="med" len="med"/>
          </a:ln>
        </p:spPr>
      </p:cxnSp>
      <p:sp>
        <p:nvSpPr>
          <p:cNvPr id="7" name="مربع نص 6">
            <a:extLst>
              <a:ext uri="{FF2B5EF4-FFF2-40B4-BE49-F238E27FC236}">
                <a16:creationId xmlns:a16="http://schemas.microsoft.com/office/drawing/2014/main" id="{C01B45E1-30CF-2E0E-D2A5-FD0E54D9B71C}"/>
              </a:ext>
            </a:extLst>
          </p:cNvPr>
          <p:cNvSpPr txBox="1"/>
          <p:nvPr/>
        </p:nvSpPr>
        <p:spPr>
          <a:xfrm>
            <a:off x="401576" y="362193"/>
            <a:ext cx="8448748" cy="400110"/>
          </a:xfrm>
          <a:prstGeom prst="rect">
            <a:avLst/>
          </a:prstGeom>
          <a:noFill/>
        </p:spPr>
        <p:txBody>
          <a:bodyPr wrap="square">
            <a:spAutoFit/>
          </a:bodyPr>
          <a:lstStyle/>
          <a:p>
            <a:pPr algn="ctr" rtl="1"/>
            <a:r>
              <a:rPr lang="ar-SA" sz="2000" b="1" dirty="0">
                <a:ln w="0"/>
                <a:solidFill>
                  <a:srgbClr val="FF0000"/>
                </a:solidFill>
                <a:effectLst>
                  <a:outerShdw blurRad="38100" dist="25400" dir="5400000" algn="ctr" rotWithShape="0">
                    <a:srgbClr val="6E747A">
                      <a:alpha val="43000"/>
                    </a:srgbClr>
                  </a:outerShdw>
                </a:effectLst>
                <a:latin typeface="Bahij TheSansArabic Light" panose="02040503050201020203" pitchFamily="18" charset="-78"/>
                <a:cs typeface="Bahij TheSansArabic Light" panose="02040503050201020203" pitchFamily="18" charset="-78"/>
              </a:rPr>
              <a:t>يمكن تلخيص إجراءات التحقق من صحة البيانات في المخطط التالي :</a:t>
            </a:r>
          </a:p>
        </p:txBody>
      </p:sp>
      <p:sp>
        <p:nvSpPr>
          <p:cNvPr id="8" name="Google Shape;2507;p38">
            <a:extLst>
              <a:ext uri="{FF2B5EF4-FFF2-40B4-BE49-F238E27FC236}">
                <a16:creationId xmlns:a16="http://schemas.microsoft.com/office/drawing/2014/main" id="{BE2673B4-11F8-8A21-6609-5CEFF0ADC38C}"/>
              </a:ext>
            </a:extLst>
          </p:cNvPr>
          <p:cNvSpPr txBox="1"/>
          <p:nvPr/>
        </p:nvSpPr>
        <p:spPr>
          <a:xfrm>
            <a:off x="4840814" y="3779805"/>
            <a:ext cx="3279729" cy="542277"/>
          </a:xfrm>
          <a:prstGeom prst="rect">
            <a:avLst/>
          </a:prstGeom>
          <a:noFill/>
          <a:ln>
            <a:noFill/>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ar-SA" dirty="0">
                <a:solidFill>
                  <a:srgbClr val="FF0000"/>
                </a:solidFill>
                <a:latin typeface="Bahij TheSansArabic Light" panose="02040503050201020203" pitchFamily="18" charset="-78"/>
                <a:cs typeface="Bahij TheSansArabic Light" panose="02040503050201020203" pitchFamily="18" charset="-78"/>
                <a:sym typeface="Fira Sans Extra Condensed"/>
              </a:rPr>
              <a:t>التحقق من البحث</a:t>
            </a:r>
          </a:p>
          <a:p>
            <a:pPr marL="0" lvl="0" indent="0" algn="ctr" rtl="0">
              <a:spcBef>
                <a:spcPts val="0"/>
              </a:spcBef>
              <a:spcAft>
                <a:spcPts val="0"/>
              </a:spcAft>
              <a:buClr>
                <a:schemeClr val="dk1"/>
              </a:buClr>
              <a:buSzPts val="1100"/>
              <a:buFont typeface="Arial"/>
              <a:buNone/>
            </a:pPr>
            <a:r>
              <a:rPr lang="ar-SA" dirty="0">
                <a:solidFill>
                  <a:schemeClr val="bg1">
                    <a:lumMod val="50000"/>
                  </a:schemeClr>
                </a:solidFill>
                <a:latin typeface="Bahij TheSansArabic Light" panose="02040503050201020203" pitchFamily="18" charset="-78"/>
                <a:cs typeface="Bahij TheSansArabic Light" panose="02040503050201020203" pitchFamily="18" charset="-78"/>
                <a:sym typeface="Fira Sans Extra Condensed"/>
              </a:rPr>
              <a:t>القيم المحددة مسبقًا من عمود " الشهر"</a:t>
            </a:r>
            <a:endParaRPr dirty="0">
              <a:solidFill>
                <a:schemeClr val="bg1">
                  <a:lumMod val="50000"/>
                </a:schemeClr>
              </a:solidFill>
              <a:latin typeface="Bahij TheSansArabic Light" panose="02040503050201020203" pitchFamily="18" charset="-78"/>
              <a:cs typeface="Bahij TheSansArabic Light" panose="02040503050201020203" pitchFamily="18" charset="-78"/>
              <a:sym typeface="Fira Sans Extra Condensed"/>
            </a:endParaRPr>
          </a:p>
        </p:txBody>
      </p:sp>
      <p:sp>
        <p:nvSpPr>
          <p:cNvPr id="9" name="Google Shape;2507;p38">
            <a:extLst>
              <a:ext uri="{FF2B5EF4-FFF2-40B4-BE49-F238E27FC236}">
                <a16:creationId xmlns:a16="http://schemas.microsoft.com/office/drawing/2014/main" id="{B4D8A754-B529-5BDC-6AA3-F4D58391BBE3}"/>
              </a:ext>
            </a:extLst>
          </p:cNvPr>
          <p:cNvSpPr txBox="1"/>
          <p:nvPr/>
        </p:nvSpPr>
        <p:spPr>
          <a:xfrm>
            <a:off x="6069950" y="2595896"/>
            <a:ext cx="2900438" cy="628496"/>
          </a:xfrm>
          <a:prstGeom prst="rect">
            <a:avLst/>
          </a:prstGeom>
          <a:noFill/>
          <a:ln>
            <a:noFill/>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lvl="0" indent="0" algn="ctr" rtl="1">
              <a:spcBef>
                <a:spcPts val="0"/>
              </a:spcBef>
              <a:spcAft>
                <a:spcPts val="0"/>
              </a:spcAft>
              <a:buClr>
                <a:schemeClr val="dk1"/>
              </a:buClr>
              <a:buSzPts val="1100"/>
              <a:buFont typeface="Arial"/>
              <a:buNone/>
            </a:pPr>
            <a:r>
              <a:rPr lang="ar-SA" dirty="0">
                <a:solidFill>
                  <a:srgbClr val="FF0000"/>
                </a:solidFill>
                <a:latin typeface="Bahij TheSansArabic Light" panose="02040503050201020203" pitchFamily="18" charset="-78"/>
                <a:cs typeface="Bahij TheSansArabic Light" panose="02040503050201020203" pitchFamily="18" charset="-78"/>
                <a:sym typeface="Fira Sans Extra Condensed"/>
              </a:rPr>
              <a:t>التحقق من التواجد</a:t>
            </a:r>
          </a:p>
          <a:p>
            <a:pPr marL="0" lvl="0" indent="0" algn="ctr" rtl="0">
              <a:spcBef>
                <a:spcPts val="0"/>
              </a:spcBef>
              <a:spcAft>
                <a:spcPts val="0"/>
              </a:spcAft>
              <a:buClr>
                <a:schemeClr val="dk1"/>
              </a:buClr>
              <a:buSzPts val="1100"/>
              <a:buFont typeface="Arial"/>
              <a:buNone/>
            </a:pPr>
            <a:r>
              <a:rPr lang="ar-SA" dirty="0">
                <a:solidFill>
                  <a:schemeClr val="bg1">
                    <a:lumMod val="50000"/>
                  </a:schemeClr>
                </a:solidFill>
                <a:latin typeface="Bahij TheSansArabic Light" panose="02040503050201020203" pitchFamily="18" charset="-78"/>
                <a:cs typeface="Bahij TheSansArabic Light" panose="02040503050201020203" pitchFamily="18" charset="-78"/>
                <a:sym typeface="Fira Sans Extra Condensed"/>
              </a:rPr>
              <a:t>التأكد من أن كل خلية لها قيمة مسجلة .</a:t>
            </a:r>
            <a:endParaRPr dirty="0">
              <a:solidFill>
                <a:schemeClr val="bg1">
                  <a:lumMod val="50000"/>
                </a:schemeClr>
              </a:solidFill>
              <a:latin typeface="Bahij TheSansArabic Light" panose="02040503050201020203" pitchFamily="18" charset="-78"/>
              <a:cs typeface="Bahij TheSansArabic Light" panose="02040503050201020203" pitchFamily="18" charset="-78"/>
              <a:sym typeface="Fira Sans Extra Condensed"/>
            </a:endParaRPr>
          </a:p>
        </p:txBody>
      </p:sp>
      <p:sp>
        <p:nvSpPr>
          <p:cNvPr id="10" name="Google Shape;2507;p38">
            <a:extLst>
              <a:ext uri="{FF2B5EF4-FFF2-40B4-BE49-F238E27FC236}">
                <a16:creationId xmlns:a16="http://schemas.microsoft.com/office/drawing/2014/main" id="{8481852B-0BD2-CAC3-F5C1-B334833D6640}"/>
              </a:ext>
            </a:extLst>
          </p:cNvPr>
          <p:cNvSpPr txBox="1"/>
          <p:nvPr/>
        </p:nvSpPr>
        <p:spPr>
          <a:xfrm>
            <a:off x="5484727" y="1415234"/>
            <a:ext cx="2972329" cy="659981"/>
          </a:xfrm>
          <a:prstGeom prst="rect">
            <a:avLst/>
          </a:prstGeom>
          <a:noFill/>
          <a:ln>
            <a:noFill/>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lvl="0" indent="0" algn="ctr" rtl="1">
              <a:spcBef>
                <a:spcPts val="0"/>
              </a:spcBef>
              <a:spcAft>
                <a:spcPts val="0"/>
              </a:spcAft>
              <a:buClr>
                <a:schemeClr val="dk1"/>
              </a:buClr>
              <a:buSzPts val="1100"/>
              <a:buFont typeface="Arial"/>
              <a:buNone/>
            </a:pPr>
            <a:r>
              <a:rPr lang="ar-SA" dirty="0">
                <a:solidFill>
                  <a:srgbClr val="FF0000"/>
                </a:solidFill>
                <a:latin typeface="Bahij TheSansArabic Light" panose="02040503050201020203" pitchFamily="18" charset="-78"/>
                <a:cs typeface="Bahij TheSansArabic Light" panose="02040503050201020203" pitchFamily="18" charset="-78"/>
                <a:sym typeface="Fira Sans Extra Condensed"/>
              </a:rPr>
              <a:t>التحقق من الطول</a:t>
            </a:r>
          </a:p>
          <a:p>
            <a:pPr marL="0" lvl="0" indent="0" algn="ctr" rtl="0">
              <a:spcBef>
                <a:spcPts val="0"/>
              </a:spcBef>
              <a:spcAft>
                <a:spcPts val="0"/>
              </a:spcAft>
              <a:buClr>
                <a:schemeClr val="dk1"/>
              </a:buClr>
              <a:buSzPts val="1100"/>
              <a:buFont typeface="Arial"/>
              <a:buNone/>
            </a:pPr>
            <a:r>
              <a:rPr lang="ar-SA" dirty="0">
                <a:solidFill>
                  <a:schemeClr val="bg1">
                    <a:lumMod val="50000"/>
                  </a:schemeClr>
                </a:solidFill>
                <a:latin typeface="Bahij TheSansArabic Light" panose="02040503050201020203" pitchFamily="18" charset="-78"/>
                <a:cs typeface="Bahij TheSansArabic Light" panose="02040503050201020203" pitchFamily="18" charset="-78"/>
                <a:sym typeface="Fira Sans Extra Condensed"/>
              </a:rPr>
              <a:t>يجب أن تتكون من أسماء المدن المسجلة من ثلاثة إلى ستة حروف .</a:t>
            </a:r>
            <a:endParaRPr dirty="0">
              <a:solidFill>
                <a:schemeClr val="bg1">
                  <a:lumMod val="50000"/>
                </a:schemeClr>
              </a:solidFill>
              <a:latin typeface="Bahij TheSansArabic Light" panose="02040503050201020203" pitchFamily="18" charset="-78"/>
              <a:cs typeface="Bahij TheSansArabic Light" panose="02040503050201020203" pitchFamily="18" charset="-78"/>
              <a:sym typeface="Fira Sans Extra Condensed"/>
            </a:endParaRPr>
          </a:p>
        </p:txBody>
      </p:sp>
      <p:sp>
        <p:nvSpPr>
          <p:cNvPr id="11" name="Google Shape;2507;p38">
            <a:extLst>
              <a:ext uri="{FF2B5EF4-FFF2-40B4-BE49-F238E27FC236}">
                <a16:creationId xmlns:a16="http://schemas.microsoft.com/office/drawing/2014/main" id="{D810948D-2F68-8868-F7FE-4DD82E85893E}"/>
              </a:ext>
            </a:extLst>
          </p:cNvPr>
          <p:cNvSpPr txBox="1"/>
          <p:nvPr/>
        </p:nvSpPr>
        <p:spPr>
          <a:xfrm>
            <a:off x="1147425" y="3879617"/>
            <a:ext cx="3502304" cy="89795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lvl="0" indent="0" algn="ctr" rtl="1">
              <a:spcBef>
                <a:spcPts val="0"/>
              </a:spcBef>
              <a:spcAft>
                <a:spcPts val="0"/>
              </a:spcAft>
              <a:buClr>
                <a:schemeClr val="dk1"/>
              </a:buClr>
              <a:buSzPts val="1100"/>
              <a:buFont typeface="Arial"/>
              <a:buNone/>
            </a:pPr>
            <a:r>
              <a:rPr lang="ar-SA" dirty="0">
                <a:solidFill>
                  <a:srgbClr val="FF0000"/>
                </a:solidFill>
                <a:latin typeface="Bahij TheSansArabic Light" panose="02040503050201020203" pitchFamily="18" charset="-78"/>
                <a:cs typeface="Bahij TheSansArabic Light" panose="02040503050201020203" pitchFamily="18" charset="-78"/>
                <a:sym typeface="Fira Sans Extra Condensed"/>
              </a:rPr>
              <a:t>التحقق من النطاق</a:t>
            </a:r>
          </a:p>
          <a:p>
            <a:pPr marL="0" lvl="0" indent="0" algn="ctr" rtl="0">
              <a:spcBef>
                <a:spcPts val="0"/>
              </a:spcBef>
              <a:spcAft>
                <a:spcPts val="0"/>
              </a:spcAft>
              <a:buClr>
                <a:schemeClr val="dk1"/>
              </a:buClr>
              <a:buSzPts val="1100"/>
              <a:buFont typeface="Arial"/>
              <a:buNone/>
            </a:pPr>
            <a:r>
              <a:rPr lang="ar-SA" dirty="0">
                <a:solidFill>
                  <a:schemeClr val="bg1">
                    <a:lumMod val="50000"/>
                  </a:schemeClr>
                </a:solidFill>
                <a:latin typeface="Bahij TheSansArabic Light" panose="02040503050201020203" pitchFamily="18" charset="-78"/>
                <a:cs typeface="Bahij TheSansArabic Light" panose="02040503050201020203" pitchFamily="18" charset="-78"/>
                <a:sym typeface="Fira Sans Extra Condensed"/>
              </a:rPr>
              <a:t>يجب أن تتراوح قيم درجة الحرارة المسجلة من 20 إلى 45 درجة.</a:t>
            </a:r>
            <a:endParaRPr dirty="0">
              <a:solidFill>
                <a:schemeClr val="bg1">
                  <a:lumMod val="50000"/>
                </a:schemeClr>
              </a:solidFill>
              <a:latin typeface="Bahij TheSansArabic Light" panose="02040503050201020203" pitchFamily="18" charset="-78"/>
              <a:cs typeface="Bahij TheSansArabic Light" panose="02040503050201020203" pitchFamily="18" charset="-78"/>
              <a:sym typeface="Fira Sans Extra Condensed"/>
            </a:endParaRPr>
          </a:p>
        </p:txBody>
      </p:sp>
      <p:sp>
        <p:nvSpPr>
          <p:cNvPr id="12" name="Google Shape;2507;p38">
            <a:extLst>
              <a:ext uri="{FF2B5EF4-FFF2-40B4-BE49-F238E27FC236}">
                <a16:creationId xmlns:a16="http://schemas.microsoft.com/office/drawing/2014/main" id="{2F5FD86B-604F-036E-076F-0CB71ED70FEA}"/>
              </a:ext>
            </a:extLst>
          </p:cNvPr>
          <p:cNvSpPr txBox="1"/>
          <p:nvPr/>
        </p:nvSpPr>
        <p:spPr>
          <a:xfrm>
            <a:off x="-42108" y="2688086"/>
            <a:ext cx="3515949" cy="614567"/>
          </a:xfrm>
          <a:prstGeom prst="rect">
            <a:avLst/>
          </a:prstGeom>
          <a:noFill/>
          <a:ln>
            <a:noFill/>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lvl="0" indent="0" algn="ctr" rtl="1">
              <a:spcBef>
                <a:spcPts val="0"/>
              </a:spcBef>
              <a:spcAft>
                <a:spcPts val="0"/>
              </a:spcAft>
              <a:buClr>
                <a:schemeClr val="dk1"/>
              </a:buClr>
              <a:buSzPts val="1100"/>
              <a:buFont typeface="Arial"/>
              <a:buNone/>
            </a:pPr>
            <a:r>
              <a:rPr lang="ar-SA" dirty="0">
                <a:solidFill>
                  <a:srgbClr val="FF0000"/>
                </a:solidFill>
                <a:latin typeface="Bahij TheSansArabic Light" panose="02040503050201020203" pitchFamily="18" charset="-78"/>
                <a:cs typeface="Bahij TheSansArabic Light" panose="02040503050201020203" pitchFamily="18" charset="-78"/>
                <a:sym typeface="Fira Sans Extra Condensed"/>
              </a:rPr>
              <a:t>التحقق من الصيغة</a:t>
            </a:r>
          </a:p>
          <a:p>
            <a:pPr marL="0" lvl="0" indent="0" algn="ctr" rtl="0">
              <a:spcBef>
                <a:spcPts val="0"/>
              </a:spcBef>
              <a:spcAft>
                <a:spcPts val="0"/>
              </a:spcAft>
              <a:buClr>
                <a:schemeClr val="dk1"/>
              </a:buClr>
              <a:buSzPts val="1100"/>
              <a:buFont typeface="Arial"/>
              <a:buNone/>
            </a:pPr>
            <a:r>
              <a:rPr lang="ar-SA" dirty="0">
                <a:solidFill>
                  <a:schemeClr val="bg1">
                    <a:lumMod val="50000"/>
                  </a:schemeClr>
                </a:solidFill>
                <a:latin typeface="Bahij TheSansArabic Light" panose="02040503050201020203" pitchFamily="18" charset="-78"/>
                <a:cs typeface="Bahij TheSansArabic Light" panose="02040503050201020203" pitchFamily="18" charset="-78"/>
                <a:sym typeface="Fira Sans Extra Condensed"/>
              </a:rPr>
              <a:t>يجب أن تكون قيم هطول الأمطار مسجلة بصيغة رقم عشري .</a:t>
            </a:r>
            <a:endParaRPr dirty="0">
              <a:solidFill>
                <a:schemeClr val="bg1">
                  <a:lumMod val="50000"/>
                </a:schemeClr>
              </a:solidFill>
              <a:latin typeface="Bahij TheSansArabic Light" panose="02040503050201020203" pitchFamily="18" charset="-78"/>
              <a:cs typeface="Bahij TheSansArabic Light" panose="02040503050201020203" pitchFamily="18" charset="-78"/>
              <a:sym typeface="Fira Sans Extra Condensed"/>
            </a:endParaRPr>
          </a:p>
        </p:txBody>
      </p:sp>
      <p:sp>
        <p:nvSpPr>
          <p:cNvPr id="13" name="Google Shape;2507;p38">
            <a:extLst>
              <a:ext uri="{FF2B5EF4-FFF2-40B4-BE49-F238E27FC236}">
                <a16:creationId xmlns:a16="http://schemas.microsoft.com/office/drawing/2014/main" id="{E6F38FA1-A14E-8405-2EE2-F33064551160}"/>
              </a:ext>
            </a:extLst>
          </p:cNvPr>
          <p:cNvSpPr txBox="1"/>
          <p:nvPr/>
        </p:nvSpPr>
        <p:spPr>
          <a:xfrm>
            <a:off x="803307" y="1504616"/>
            <a:ext cx="2966351" cy="681124"/>
          </a:xfrm>
          <a:prstGeom prst="rect">
            <a:avLst/>
          </a:prstGeom>
          <a:noFill/>
          <a:ln>
            <a:noFill/>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lvl="0" indent="0" algn="ctr" rtl="1">
              <a:spcBef>
                <a:spcPts val="0"/>
              </a:spcBef>
              <a:spcAft>
                <a:spcPts val="0"/>
              </a:spcAft>
              <a:buClr>
                <a:schemeClr val="dk1"/>
              </a:buClr>
              <a:buSzPts val="1100"/>
              <a:buFont typeface="Arial"/>
              <a:buNone/>
            </a:pPr>
            <a:r>
              <a:rPr lang="ar-SA" dirty="0">
                <a:solidFill>
                  <a:srgbClr val="FF0000"/>
                </a:solidFill>
                <a:latin typeface="Bahij TheSansArabic Light" panose="02040503050201020203" pitchFamily="18" charset="-78"/>
                <a:cs typeface="Bahij TheSansArabic Light" panose="02040503050201020203" pitchFamily="18" charset="-78"/>
                <a:sym typeface="Fira Sans Extra Condensed"/>
              </a:rPr>
              <a:t>التحقق من النوع</a:t>
            </a:r>
          </a:p>
          <a:p>
            <a:pPr marL="0" lvl="0" indent="0" algn="ctr" rtl="0">
              <a:spcBef>
                <a:spcPts val="0"/>
              </a:spcBef>
              <a:spcAft>
                <a:spcPts val="0"/>
              </a:spcAft>
              <a:buClr>
                <a:schemeClr val="dk1"/>
              </a:buClr>
              <a:buSzPts val="1100"/>
              <a:buFont typeface="Arial"/>
              <a:buNone/>
            </a:pPr>
            <a:r>
              <a:rPr lang="ar-SA" dirty="0">
                <a:solidFill>
                  <a:schemeClr val="bg1">
                    <a:lumMod val="50000"/>
                  </a:schemeClr>
                </a:solidFill>
                <a:latin typeface="Bahij TheSansArabic Light" panose="02040503050201020203" pitchFamily="18" charset="-78"/>
                <a:cs typeface="Bahij TheSansArabic Light" panose="02040503050201020203" pitchFamily="18" charset="-78"/>
                <a:sym typeface="Fira Sans Extra Condensed"/>
              </a:rPr>
              <a:t>يجب أن تكون القيم رقمية فقط .</a:t>
            </a:r>
            <a:endParaRPr dirty="0">
              <a:solidFill>
                <a:schemeClr val="bg1">
                  <a:lumMod val="50000"/>
                </a:schemeClr>
              </a:solidFill>
              <a:latin typeface="Bahij TheSansArabic Light" panose="02040503050201020203" pitchFamily="18" charset="-78"/>
              <a:cs typeface="Bahij TheSansArabic Light" panose="02040503050201020203" pitchFamily="18" charset="-78"/>
              <a:sym typeface="Fira Sans Extra Condensed"/>
            </a:endParaRPr>
          </a:p>
        </p:txBody>
      </p:sp>
      <p:pic>
        <p:nvPicPr>
          <p:cNvPr id="14" name="Picture 8" descr="Excel Icons - Download 130 Free Excel icons here">
            <a:extLst>
              <a:ext uri="{FF2B5EF4-FFF2-40B4-BE49-F238E27FC236}">
                <a16:creationId xmlns:a16="http://schemas.microsoft.com/office/drawing/2014/main" id="{6B5729EE-054D-5EF2-3DFD-79FAD90C41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3322" y="2622943"/>
            <a:ext cx="908113" cy="81898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9" name="Google Shape;764;p22">
            <a:extLst>
              <a:ext uri="{FF2B5EF4-FFF2-40B4-BE49-F238E27FC236}">
                <a16:creationId xmlns:a16="http://schemas.microsoft.com/office/drawing/2014/main" id="{9F7ED460-F4F6-2711-CE3B-9FE8D9BAC920}"/>
              </a:ext>
            </a:extLst>
          </p:cNvPr>
          <p:cNvSpPr/>
          <p:nvPr/>
        </p:nvSpPr>
        <p:spPr>
          <a:xfrm>
            <a:off x="3544772" y="892006"/>
            <a:ext cx="5381377" cy="2087545"/>
          </a:xfrm>
          <a:prstGeom prst="roundRect">
            <a:avLst>
              <a:gd name="adj" fmla="val 11122"/>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grpSp>
        <p:nvGrpSpPr>
          <p:cNvPr id="60" name="Google Shape;60;p15"/>
          <p:cNvGrpSpPr/>
          <p:nvPr/>
        </p:nvGrpSpPr>
        <p:grpSpPr>
          <a:xfrm>
            <a:off x="710067" y="616573"/>
            <a:ext cx="2111061" cy="778386"/>
            <a:chOff x="469913" y="410386"/>
            <a:chExt cx="4266884" cy="4170975"/>
          </a:xfrm>
        </p:grpSpPr>
        <p:sp>
          <p:nvSpPr>
            <p:cNvPr id="61" name="Google Shape;61;p15"/>
            <p:cNvSpPr/>
            <p:nvPr/>
          </p:nvSpPr>
          <p:spPr>
            <a:xfrm>
              <a:off x="3787006" y="1299861"/>
              <a:ext cx="949792" cy="1150771"/>
            </a:xfrm>
            <a:custGeom>
              <a:avLst/>
              <a:gdLst/>
              <a:ahLst/>
              <a:cxnLst/>
              <a:rect l="l" t="t" r="r" b="b"/>
              <a:pathLst>
                <a:path w="6843" h="8291" extrusionOk="0">
                  <a:moveTo>
                    <a:pt x="5862" y="2901"/>
                  </a:moveTo>
                  <a:cubicBezTo>
                    <a:pt x="5772" y="3357"/>
                    <a:pt x="6043" y="3768"/>
                    <a:pt x="6020" y="4219"/>
                  </a:cubicBezTo>
                  <a:cubicBezTo>
                    <a:pt x="6003" y="4613"/>
                    <a:pt x="5716" y="4900"/>
                    <a:pt x="5384" y="5069"/>
                  </a:cubicBezTo>
                  <a:cubicBezTo>
                    <a:pt x="4967" y="5272"/>
                    <a:pt x="4488" y="5266"/>
                    <a:pt x="4044" y="5368"/>
                  </a:cubicBezTo>
                  <a:cubicBezTo>
                    <a:pt x="3638" y="5464"/>
                    <a:pt x="3266" y="5666"/>
                    <a:pt x="3109" y="6072"/>
                  </a:cubicBezTo>
                  <a:cubicBezTo>
                    <a:pt x="3030" y="6280"/>
                    <a:pt x="3002" y="6500"/>
                    <a:pt x="2951" y="6714"/>
                  </a:cubicBezTo>
                  <a:cubicBezTo>
                    <a:pt x="2906" y="6911"/>
                    <a:pt x="2838" y="7102"/>
                    <a:pt x="2743" y="7283"/>
                  </a:cubicBezTo>
                  <a:cubicBezTo>
                    <a:pt x="2562" y="7620"/>
                    <a:pt x="2286" y="7919"/>
                    <a:pt x="1937" y="8088"/>
                  </a:cubicBezTo>
                  <a:cubicBezTo>
                    <a:pt x="1594" y="8257"/>
                    <a:pt x="1183" y="8291"/>
                    <a:pt x="817" y="8167"/>
                  </a:cubicBezTo>
                  <a:cubicBezTo>
                    <a:pt x="473" y="8048"/>
                    <a:pt x="197" y="7784"/>
                    <a:pt x="85" y="7429"/>
                  </a:cubicBezTo>
                  <a:cubicBezTo>
                    <a:pt x="0" y="7187"/>
                    <a:pt x="6" y="6916"/>
                    <a:pt x="96" y="6674"/>
                  </a:cubicBezTo>
                  <a:cubicBezTo>
                    <a:pt x="237" y="5920"/>
                    <a:pt x="1138" y="5644"/>
                    <a:pt x="1690" y="5221"/>
                  </a:cubicBezTo>
                  <a:cubicBezTo>
                    <a:pt x="1853" y="5092"/>
                    <a:pt x="1999" y="4945"/>
                    <a:pt x="2095" y="4760"/>
                  </a:cubicBezTo>
                  <a:cubicBezTo>
                    <a:pt x="2208" y="4551"/>
                    <a:pt x="2236" y="4309"/>
                    <a:pt x="2236" y="4073"/>
                  </a:cubicBezTo>
                  <a:cubicBezTo>
                    <a:pt x="2236" y="3661"/>
                    <a:pt x="2151" y="3250"/>
                    <a:pt x="2225" y="2839"/>
                  </a:cubicBezTo>
                  <a:cubicBezTo>
                    <a:pt x="2292" y="2484"/>
                    <a:pt x="2484" y="2163"/>
                    <a:pt x="2833" y="2028"/>
                  </a:cubicBezTo>
                  <a:cubicBezTo>
                    <a:pt x="3035" y="1949"/>
                    <a:pt x="3255" y="1938"/>
                    <a:pt x="3463" y="1882"/>
                  </a:cubicBezTo>
                  <a:cubicBezTo>
                    <a:pt x="3666" y="1831"/>
                    <a:pt x="3852" y="1730"/>
                    <a:pt x="4010" y="1595"/>
                  </a:cubicBezTo>
                  <a:cubicBezTo>
                    <a:pt x="4618" y="1082"/>
                    <a:pt x="4950" y="85"/>
                    <a:pt x="5857" y="23"/>
                  </a:cubicBezTo>
                  <a:cubicBezTo>
                    <a:pt x="6229" y="1"/>
                    <a:pt x="6578" y="181"/>
                    <a:pt x="6707" y="547"/>
                  </a:cubicBezTo>
                  <a:cubicBezTo>
                    <a:pt x="6842" y="936"/>
                    <a:pt x="6718" y="1341"/>
                    <a:pt x="6521" y="1685"/>
                  </a:cubicBezTo>
                  <a:cubicBezTo>
                    <a:pt x="6290" y="2079"/>
                    <a:pt x="5958" y="2439"/>
                    <a:pt x="5862" y="29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62" name="Google Shape;62;p15"/>
            <p:cNvSpPr/>
            <p:nvPr/>
          </p:nvSpPr>
          <p:spPr>
            <a:xfrm>
              <a:off x="3858902" y="1374117"/>
              <a:ext cx="821543" cy="1026547"/>
            </a:xfrm>
            <a:custGeom>
              <a:avLst/>
              <a:gdLst/>
              <a:ahLst/>
              <a:cxnLst/>
              <a:rect l="l" t="t" r="r" b="b"/>
              <a:pathLst>
                <a:path w="5919" h="7396" extrusionOk="0">
                  <a:moveTo>
                    <a:pt x="5801" y="23"/>
                  </a:moveTo>
                  <a:cubicBezTo>
                    <a:pt x="5204" y="136"/>
                    <a:pt x="4680" y="558"/>
                    <a:pt x="4449" y="1122"/>
                  </a:cubicBezTo>
                  <a:cubicBezTo>
                    <a:pt x="4432" y="1172"/>
                    <a:pt x="4415" y="1217"/>
                    <a:pt x="4404" y="1268"/>
                  </a:cubicBezTo>
                  <a:cubicBezTo>
                    <a:pt x="4370" y="1161"/>
                    <a:pt x="4342" y="1054"/>
                    <a:pt x="4308" y="947"/>
                  </a:cubicBezTo>
                  <a:cubicBezTo>
                    <a:pt x="4297" y="902"/>
                    <a:pt x="4241" y="879"/>
                    <a:pt x="4196" y="896"/>
                  </a:cubicBezTo>
                  <a:cubicBezTo>
                    <a:pt x="4151" y="913"/>
                    <a:pt x="4134" y="964"/>
                    <a:pt x="4145" y="1003"/>
                  </a:cubicBezTo>
                  <a:lnTo>
                    <a:pt x="4331" y="1623"/>
                  </a:lnTo>
                  <a:cubicBezTo>
                    <a:pt x="4314" y="1769"/>
                    <a:pt x="4303" y="1921"/>
                    <a:pt x="4291" y="2068"/>
                  </a:cubicBezTo>
                  <a:cubicBezTo>
                    <a:pt x="4269" y="2389"/>
                    <a:pt x="4235" y="2738"/>
                    <a:pt x="4021" y="2997"/>
                  </a:cubicBezTo>
                  <a:cubicBezTo>
                    <a:pt x="3886" y="3160"/>
                    <a:pt x="3700" y="3262"/>
                    <a:pt x="3503" y="3340"/>
                  </a:cubicBezTo>
                  <a:cubicBezTo>
                    <a:pt x="3492" y="3318"/>
                    <a:pt x="3492" y="3284"/>
                    <a:pt x="3492" y="3262"/>
                  </a:cubicBezTo>
                  <a:cubicBezTo>
                    <a:pt x="3486" y="3217"/>
                    <a:pt x="3486" y="3177"/>
                    <a:pt x="3480" y="3132"/>
                  </a:cubicBezTo>
                  <a:lnTo>
                    <a:pt x="3469" y="2850"/>
                  </a:lnTo>
                  <a:cubicBezTo>
                    <a:pt x="3458" y="2665"/>
                    <a:pt x="3447" y="2484"/>
                    <a:pt x="3435" y="2304"/>
                  </a:cubicBezTo>
                  <a:cubicBezTo>
                    <a:pt x="3430" y="2192"/>
                    <a:pt x="3261" y="2208"/>
                    <a:pt x="3266" y="2315"/>
                  </a:cubicBezTo>
                  <a:cubicBezTo>
                    <a:pt x="3278" y="2524"/>
                    <a:pt x="3289" y="2732"/>
                    <a:pt x="3300" y="2935"/>
                  </a:cubicBezTo>
                  <a:cubicBezTo>
                    <a:pt x="3306" y="3036"/>
                    <a:pt x="3312" y="3143"/>
                    <a:pt x="3317" y="3245"/>
                  </a:cubicBezTo>
                  <a:cubicBezTo>
                    <a:pt x="3323" y="3295"/>
                    <a:pt x="3323" y="3352"/>
                    <a:pt x="3345" y="3402"/>
                  </a:cubicBezTo>
                  <a:cubicBezTo>
                    <a:pt x="3317" y="3408"/>
                    <a:pt x="3289" y="3419"/>
                    <a:pt x="3261" y="3431"/>
                  </a:cubicBezTo>
                  <a:cubicBezTo>
                    <a:pt x="2974" y="3526"/>
                    <a:pt x="2681" y="3622"/>
                    <a:pt x="2439" y="3813"/>
                  </a:cubicBezTo>
                  <a:cubicBezTo>
                    <a:pt x="2258" y="3954"/>
                    <a:pt x="2123" y="4129"/>
                    <a:pt x="2016" y="4320"/>
                  </a:cubicBezTo>
                  <a:cubicBezTo>
                    <a:pt x="2011" y="4275"/>
                    <a:pt x="1999" y="4230"/>
                    <a:pt x="1994" y="4185"/>
                  </a:cubicBezTo>
                  <a:cubicBezTo>
                    <a:pt x="1977" y="4095"/>
                    <a:pt x="1954" y="4005"/>
                    <a:pt x="1937" y="3915"/>
                  </a:cubicBezTo>
                  <a:lnTo>
                    <a:pt x="1830" y="3374"/>
                  </a:lnTo>
                  <a:cubicBezTo>
                    <a:pt x="1819" y="3329"/>
                    <a:pt x="1785" y="3290"/>
                    <a:pt x="1740" y="3295"/>
                  </a:cubicBezTo>
                  <a:cubicBezTo>
                    <a:pt x="1695" y="3301"/>
                    <a:pt x="1650" y="3346"/>
                    <a:pt x="1661" y="3391"/>
                  </a:cubicBezTo>
                  <a:lnTo>
                    <a:pt x="1780" y="3994"/>
                  </a:lnTo>
                  <a:cubicBezTo>
                    <a:pt x="1802" y="4095"/>
                    <a:pt x="1825" y="4202"/>
                    <a:pt x="1842" y="4309"/>
                  </a:cubicBezTo>
                  <a:cubicBezTo>
                    <a:pt x="1859" y="4388"/>
                    <a:pt x="1870" y="4472"/>
                    <a:pt x="1909" y="4546"/>
                  </a:cubicBezTo>
                  <a:cubicBezTo>
                    <a:pt x="1774" y="4878"/>
                    <a:pt x="1695" y="5244"/>
                    <a:pt x="1611" y="5587"/>
                  </a:cubicBezTo>
                  <a:cubicBezTo>
                    <a:pt x="1526" y="5948"/>
                    <a:pt x="1425" y="6325"/>
                    <a:pt x="1200" y="6635"/>
                  </a:cubicBezTo>
                  <a:lnTo>
                    <a:pt x="946" y="5655"/>
                  </a:lnTo>
                  <a:cubicBezTo>
                    <a:pt x="918" y="5554"/>
                    <a:pt x="755" y="5610"/>
                    <a:pt x="783" y="5717"/>
                  </a:cubicBezTo>
                  <a:cubicBezTo>
                    <a:pt x="879" y="6077"/>
                    <a:pt x="974" y="6438"/>
                    <a:pt x="1065" y="6793"/>
                  </a:cubicBezTo>
                  <a:cubicBezTo>
                    <a:pt x="828" y="7046"/>
                    <a:pt x="490" y="7215"/>
                    <a:pt x="135" y="7142"/>
                  </a:cubicBezTo>
                  <a:cubicBezTo>
                    <a:pt x="28" y="7119"/>
                    <a:pt x="0" y="7288"/>
                    <a:pt x="107" y="7311"/>
                  </a:cubicBezTo>
                  <a:cubicBezTo>
                    <a:pt x="535" y="7395"/>
                    <a:pt x="907" y="7204"/>
                    <a:pt x="1188" y="6905"/>
                  </a:cubicBezTo>
                  <a:cubicBezTo>
                    <a:pt x="1188" y="6905"/>
                    <a:pt x="1194" y="6905"/>
                    <a:pt x="1194" y="6905"/>
                  </a:cubicBezTo>
                  <a:cubicBezTo>
                    <a:pt x="1515" y="6826"/>
                    <a:pt x="1842" y="6748"/>
                    <a:pt x="2163" y="6669"/>
                  </a:cubicBezTo>
                  <a:cubicBezTo>
                    <a:pt x="2208" y="6657"/>
                    <a:pt x="2225" y="6595"/>
                    <a:pt x="2213" y="6556"/>
                  </a:cubicBezTo>
                  <a:cubicBezTo>
                    <a:pt x="2196" y="6511"/>
                    <a:pt x="2146" y="6494"/>
                    <a:pt x="2101" y="6505"/>
                  </a:cubicBezTo>
                  <a:lnTo>
                    <a:pt x="1363" y="6691"/>
                  </a:lnTo>
                  <a:cubicBezTo>
                    <a:pt x="1453" y="6562"/>
                    <a:pt x="1526" y="6427"/>
                    <a:pt x="1583" y="6286"/>
                  </a:cubicBezTo>
                  <a:cubicBezTo>
                    <a:pt x="1791" y="5762"/>
                    <a:pt x="1836" y="5171"/>
                    <a:pt x="2050" y="4653"/>
                  </a:cubicBezTo>
                  <a:cubicBezTo>
                    <a:pt x="2151" y="4686"/>
                    <a:pt x="2281" y="4664"/>
                    <a:pt x="2388" y="4653"/>
                  </a:cubicBezTo>
                  <a:cubicBezTo>
                    <a:pt x="2596" y="4641"/>
                    <a:pt x="2799" y="4624"/>
                    <a:pt x="3007" y="4608"/>
                  </a:cubicBezTo>
                  <a:cubicBezTo>
                    <a:pt x="3120" y="4602"/>
                    <a:pt x="3103" y="4433"/>
                    <a:pt x="2991" y="4439"/>
                  </a:cubicBezTo>
                  <a:lnTo>
                    <a:pt x="2456" y="4478"/>
                  </a:lnTo>
                  <a:cubicBezTo>
                    <a:pt x="2371" y="4484"/>
                    <a:pt x="2281" y="4495"/>
                    <a:pt x="2196" y="4495"/>
                  </a:cubicBezTo>
                  <a:cubicBezTo>
                    <a:pt x="2168" y="4501"/>
                    <a:pt x="2140" y="4501"/>
                    <a:pt x="2118" y="4495"/>
                  </a:cubicBezTo>
                  <a:cubicBezTo>
                    <a:pt x="2163" y="4410"/>
                    <a:pt x="2208" y="4332"/>
                    <a:pt x="2258" y="4253"/>
                  </a:cubicBezTo>
                  <a:cubicBezTo>
                    <a:pt x="2444" y="3982"/>
                    <a:pt x="2703" y="3819"/>
                    <a:pt x="3007" y="3701"/>
                  </a:cubicBezTo>
                  <a:cubicBezTo>
                    <a:pt x="3171" y="3639"/>
                    <a:pt x="3340" y="3588"/>
                    <a:pt x="3503" y="3526"/>
                  </a:cubicBezTo>
                  <a:cubicBezTo>
                    <a:pt x="3548" y="3532"/>
                    <a:pt x="3587" y="3532"/>
                    <a:pt x="3633" y="3532"/>
                  </a:cubicBezTo>
                  <a:cubicBezTo>
                    <a:pt x="3740" y="3532"/>
                    <a:pt x="3841" y="3526"/>
                    <a:pt x="3948" y="3526"/>
                  </a:cubicBezTo>
                  <a:lnTo>
                    <a:pt x="4579" y="3515"/>
                  </a:lnTo>
                  <a:cubicBezTo>
                    <a:pt x="4686" y="3515"/>
                    <a:pt x="4674" y="3346"/>
                    <a:pt x="4562" y="3346"/>
                  </a:cubicBezTo>
                  <a:cubicBezTo>
                    <a:pt x="4376" y="3352"/>
                    <a:pt x="4190" y="3352"/>
                    <a:pt x="4004" y="3357"/>
                  </a:cubicBezTo>
                  <a:cubicBezTo>
                    <a:pt x="3954" y="3357"/>
                    <a:pt x="3908" y="3357"/>
                    <a:pt x="3858" y="3357"/>
                  </a:cubicBezTo>
                  <a:cubicBezTo>
                    <a:pt x="4106" y="3205"/>
                    <a:pt x="4286" y="2974"/>
                    <a:pt x="4370" y="2693"/>
                  </a:cubicBezTo>
                  <a:cubicBezTo>
                    <a:pt x="4466" y="2372"/>
                    <a:pt x="4455" y="2034"/>
                    <a:pt x="4494" y="1702"/>
                  </a:cubicBezTo>
                  <a:cubicBezTo>
                    <a:pt x="4494" y="1696"/>
                    <a:pt x="4494" y="1690"/>
                    <a:pt x="4494" y="1685"/>
                  </a:cubicBezTo>
                  <a:lnTo>
                    <a:pt x="5142" y="1386"/>
                  </a:lnTo>
                  <a:cubicBezTo>
                    <a:pt x="5187" y="1369"/>
                    <a:pt x="5209" y="1324"/>
                    <a:pt x="5192" y="1279"/>
                  </a:cubicBezTo>
                  <a:cubicBezTo>
                    <a:pt x="5181" y="1234"/>
                    <a:pt x="5125" y="1206"/>
                    <a:pt x="5085" y="1229"/>
                  </a:cubicBezTo>
                  <a:lnTo>
                    <a:pt x="4528" y="1482"/>
                  </a:lnTo>
                  <a:cubicBezTo>
                    <a:pt x="4590" y="1206"/>
                    <a:pt x="4702" y="947"/>
                    <a:pt x="4900" y="727"/>
                  </a:cubicBezTo>
                  <a:cubicBezTo>
                    <a:pt x="5136" y="457"/>
                    <a:pt x="5457" y="260"/>
                    <a:pt x="5812" y="192"/>
                  </a:cubicBezTo>
                  <a:cubicBezTo>
                    <a:pt x="5919" y="176"/>
                    <a:pt x="5908" y="1"/>
                    <a:pt x="5801" y="2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63" name="Google Shape;63;p15"/>
            <p:cNvSpPr/>
            <p:nvPr/>
          </p:nvSpPr>
          <p:spPr>
            <a:xfrm>
              <a:off x="3604767" y="1199095"/>
              <a:ext cx="611403" cy="1185886"/>
            </a:xfrm>
            <a:custGeom>
              <a:avLst/>
              <a:gdLst/>
              <a:ahLst/>
              <a:cxnLst/>
              <a:rect l="l" t="t" r="r" b="b"/>
              <a:pathLst>
                <a:path w="4405" h="8544" extrusionOk="0">
                  <a:moveTo>
                    <a:pt x="3768" y="3813"/>
                  </a:moveTo>
                  <a:cubicBezTo>
                    <a:pt x="3701" y="4016"/>
                    <a:pt x="3701" y="4218"/>
                    <a:pt x="3746" y="4427"/>
                  </a:cubicBezTo>
                  <a:cubicBezTo>
                    <a:pt x="3825" y="4793"/>
                    <a:pt x="4005" y="5148"/>
                    <a:pt x="3977" y="5536"/>
                  </a:cubicBezTo>
                  <a:cubicBezTo>
                    <a:pt x="3954" y="5857"/>
                    <a:pt x="3752" y="6099"/>
                    <a:pt x="3492" y="6274"/>
                  </a:cubicBezTo>
                  <a:cubicBezTo>
                    <a:pt x="3245" y="6443"/>
                    <a:pt x="2952" y="6567"/>
                    <a:pt x="2727" y="6770"/>
                  </a:cubicBezTo>
                  <a:cubicBezTo>
                    <a:pt x="2597" y="6882"/>
                    <a:pt x="2507" y="7029"/>
                    <a:pt x="2462" y="7198"/>
                  </a:cubicBezTo>
                  <a:cubicBezTo>
                    <a:pt x="2411" y="7400"/>
                    <a:pt x="2411" y="7614"/>
                    <a:pt x="2349" y="7817"/>
                  </a:cubicBezTo>
                  <a:cubicBezTo>
                    <a:pt x="2248" y="8161"/>
                    <a:pt x="1961" y="8425"/>
                    <a:pt x="1606" y="8493"/>
                  </a:cubicBezTo>
                  <a:cubicBezTo>
                    <a:pt x="1319" y="8543"/>
                    <a:pt x="1015" y="8448"/>
                    <a:pt x="801" y="8251"/>
                  </a:cubicBezTo>
                  <a:cubicBezTo>
                    <a:pt x="558" y="8110"/>
                    <a:pt x="350" y="7902"/>
                    <a:pt x="221" y="7648"/>
                  </a:cubicBezTo>
                  <a:cubicBezTo>
                    <a:pt x="40" y="7299"/>
                    <a:pt x="1" y="6882"/>
                    <a:pt x="125" y="6511"/>
                  </a:cubicBezTo>
                  <a:cubicBezTo>
                    <a:pt x="243" y="6128"/>
                    <a:pt x="564" y="5801"/>
                    <a:pt x="587" y="5384"/>
                  </a:cubicBezTo>
                  <a:cubicBezTo>
                    <a:pt x="603" y="5013"/>
                    <a:pt x="395" y="4669"/>
                    <a:pt x="271" y="4325"/>
                  </a:cubicBezTo>
                  <a:cubicBezTo>
                    <a:pt x="159" y="4004"/>
                    <a:pt x="130" y="3667"/>
                    <a:pt x="328" y="3368"/>
                  </a:cubicBezTo>
                  <a:cubicBezTo>
                    <a:pt x="508" y="3092"/>
                    <a:pt x="806" y="2923"/>
                    <a:pt x="1015" y="2670"/>
                  </a:cubicBezTo>
                  <a:cubicBezTo>
                    <a:pt x="1127" y="2535"/>
                    <a:pt x="1200" y="2377"/>
                    <a:pt x="1212" y="2197"/>
                  </a:cubicBezTo>
                  <a:cubicBezTo>
                    <a:pt x="1229" y="1994"/>
                    <a:pt x="1178" y="1780"/>
                    <a:pt x="1133" y="1583"/>
                  </a:cubicBezTo>
                  <a:cubicBezTo>
                    <a:pt x="1048" y="1206"/>
                    <a:pt x="998" y="828"/>
                    <a:pt x="1217" y="490"/>
                  </a:cubicBezTo>
                  <a:cubicBezTo>
                    <a:pt x="1409" y="198"/>
                    <a:pt x="1741" y="0"/>
                    <a:pt x="2090" y="12"/>
                  </a:cubicBezTo>
                  <a:cubicBezTo>
                    <a:pt x="2434" y="23"/>
                    <a:pt x="2772" y="214"/>
                    <a:pt x="2952" y="507"/>
                  </a:cubicBezTo>
                  <a:cubicBezTo>
                    <a:pt x="3059" y="682"/>
                    <a:pt x="3087" y="879"/>
                    <a:pt x="3132" y="1076"/>
                  </a:cubicBezTo>
                  <a:cubicBezTo>
                    <a:pt x="3177" y="1256"/>
                    <a:pt x="3256" y="1403"/>
                    <a:pt x="3402" y="1527"/>
                  </a:cubicBezTo>
                  <a:cubicBezTo>
                    <a:pt x="3650" y="1735"/>
                    <a:pt x="3982" y="1848"/>
                    <a:pt x="4168" y="2124"/>
                  </a:cubicBezTo>
                  <a:cubicBezTo>
                    <a:pt x="4405" y="2484"/>
                    <a:pt x="4247" y="2918"/>
                    <a:pt x="4056" y="3255"/>
                  </a:cubicBezTo>
                  <a:cubicBezTo>
                    <a:pt x="3954" y="3441"/>
                    <a:pt x="3842" y="3616"/>
                    <a:pt x="3768" y="38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64" name="Google Shape;64;p15"/>
            <p:cNvSpPr/>
            <p:nvPr/>
          </p:nvSpPr>
          <p:spPr>
            <a:xfrm>
              <a:off x="3709557" y="1263913"/>
              <a:ext cx="345606" cy="1079706"/>
            </a:xfrm>
            <a:custGeom>
              <a:avLst/>
              <a:gdLst/>
              <a:ahLst/>
              <a:cxnLst/>
              <a:rect l="l" t="t" r="r" b="b"/>
              <a:pathLst>
                <a:path w="2490" h="7779" extrusionOk="0">
                  <a:moveTo>
                    <a:pt x="2326" y="1274"/>
                  </a:moveTo>
                  <a:lnTo>
                    <a:pt x="1673" y="1566"/>
                  </a:lnTo>
                  <a:cubicBezTo>
                    <a:pt x="1718" y="1493"/>
                    <a:pt x="1758" y="1426"/>
                    <a:pt x="1791" y="1352"/>
                  </a:cubicBezTo>
                  <a:cubicBezTo>
                    <a:pt x="1910" y="1105"/>
                    <a:pt x="1938" y="823"/>
                    <a:pt x="1831" y="564"/>
                  </a:cubicBezTo>
                  <a:cubicBezTo>
                    <a:pt x="1729" y="305"/>
                    <a:pt x="1521" y="97"/>
                    <a:pt x="1256" y="7"/>
                  </a:cubicBezTo>
                  <a:cubicBezTo>
                    <a:pt x="1245" y="7"/>
                    <a:pt x="1239" y="7"/>
                    <a:pt x="1228" y="7"/>
                  </a:cubicBezTo>
                  <a:cubicBezTo>
                    <a:pt x="1223" y="1"/>
                    <a:pt x="1211" y="1"/>
                    <a:pt x="1206" y="1"/>
                  </a:cubicBezTo>
                  <a:cubicBezTo>
                    <a:pt x="1138" y="1"/>
                    <a:pt x="1121" y="57"/>
                    <a:pt x="1132" y="108"/>
                  </a:cubicBezTo>
                  <a:cubicBezTo>
                    <a:pt x="1138" y="130"/>
                    <a:pt x="1149" y="153"/>
                    <a:pt x="1183" y="164"/>
                  </a:cubicBezTo>
                  <a:cubicBezTo>
                    <a:pt x="1183" y="164"/>
                    <a:pt x="1183" y="164"/>
                    <a:pt x="1183" y="164"/>
                  </a:cubicBezTo>
                  <a:cubicBezTo>
                    <a:pt x="1183" y="164"/>
                    <a:pt x="1183" y="164"/>
                    <a:pt x="1183" y="164"/>
                  </a:cubicBezTo>
                  <a:cubicBezTo>
                    <a:pt x="1431" y="249"/>
                    <a:pt x="1617" y="446"/>
                    <a:pt x="1696" y="694"/>
                  </a:cubicBezTo>
                  <a:cubicBezTo>
                    <a:pt x="1774" y="941"/>
                    <a:pt x="1696" y="1189"/>
                    <a:pt x="1572" y="1409"/>
                  </a:cubicBezTo>
                  <a:cubicBezTo>
                    <a:pt x="1527" y="1482"/>
                    <a:pt x="1482" y="1550"/>
                    <a:pt x="1437" y="1617"/>
                  </a:cubicBezTo>
                  <a:cubicBezTo>
                    <a:pt x="1352" y="1448"/>
                    <a:pt x="1268" y="1279"/>
                    <a:pt x="1189" y="1105"/>
                  </a:cubicBezTo>
                  <a:cubicBezTo>
                    <a:pt x="1138" y="1009"/>
                    <a:pt x="975" y="1065"/>
                    <a:pt x="1025" y="1167"/>
                  </a:cubicBezTo>
                  <a:lnTo>
                    <a:pt x="1324" y="1775"/>
                  </a:lnTo>
                  <a:cubicBezTo>
                    <a:pt x="1132" y="2051"/>
                    <a:pt x="947" y="2327"/>
                    <a:pt x="941" y="2681"/>
                  </a:cubicBezTo>
                  <a:cubicBezTo>
                    <a:pt x="935" y="2907"/>
                    <a:pt x="997" y="3121"/>
                    <a:pt x="1076" y="3323"/>
                  </a:cubicBezTo>
                  <a:cubicBezTo>
                    <a:pt x="1037" y="3284"/>
                    <a:pt x="992" y="3250"/>
                    <a:pt x="947" y="3211"/>
                  </a:cubicBezTo>
                  <a:cubicBezTo>
                    <a:pt x="800" y="3087"/>
                    <a:pt x="654" y="2957"/>
                    <a:pt x="507" y="2834"/>
                  </a:cubicBezTo>
                  <a:cubicBezTo>
                    <a:pt x="423" y="2766"/>
                    <a:pt x="316" y="2895"/>
                    <a:pt x="400" y="2969"/>
                  </a:cubicBezTo>
                  <a:cubicBezTo>
                    <a:pt x="564" y="3109"/>
                    <a:pt x="727" y="3250"/>
                    <a:pt x="896" y="3391"/>
                  </a:cubicBezTo>
                  <a:cubicBezTo>
                    <a:pt x="975" y="3459"/>
                    <a:pt x="1054" y="3537"/>
                    <a:pt x="1138" y="3599"/>
                  </a:cubicBezTo>
                  <a:cubicBezTo>
                    <a:pt x="1155" y="3611"/>
                    <a:pt x="1178" y="3622"/>
                    <a:pt x="1200" y="3628"/>
                  </a:cubicBezTo>
                  <a:cubicBezTo>
                    <a:pt x="1285" y="3830"/>
                    <a:pt x="1363" y="4039"/>
                    <a:pt x="1386" y="4253"/>
                  </a:cubicBezTo>
                  <a:cubicBezTo>
                    <a:pt x="1425" y="4619"/>
                    <a:pt x="1296" y="4957"/>
                    <a:pt x="1121" y="5272"/>
                  </a:cubicBezTo>
                  <a:cubicBezTo>
                    <a:pt x="918" y="4951"/>
                    <a:pt x="710" y="4630"/>
                    <a:pt x="502" y="4309"/>
                  </a:cubicBezTo>
                  <a:cubicBezTo>
                    <a:pt x="440" y="4219"/>
                    <a:pt x="305" y="4315"/>
                    <a:pt x="361" y="4410"/>
                  </a:cubicBezTo>
                  <a:cubicBezTo>
                    <a:pt x="586" y="4748"/>
                    <a:pt x="806" y="5092"/>
                    <a:pt x="1025" y="5435"/>
                  </a:cubicBezTo>
                  <a:cubicBezTo>
                    <a:pt x="918" y="5616"/>
                    <a:pt x="806" y="5784"/>
                    <a:pt x="710" y="5953"/>
                  </a:cubicBezTo>
                  <a:cubicBezTo>
                    <a:pt x="620" y="6100"/>
                    <a:pt x="541" y="6263"/>
                    <a:pt x="479" y="6432"/>
                  </a:cubicBezTo>
                  <a:lnTo>
                    <a:pt x="215" y="5897"/>
                  </a:lnTo>
                  <a:cubicBezTo>
                    <a:pt x="164" y="5801"/>
                    <a:pt x="1" y="5858"/>
                    <a:pt x="51" y="5959"/>
                  </a:cubicBezTo>
                  <a:cubicBezTo>
                    <a:pt x="169" y="6196"/>
                    <a:pt x="293" y="6432"/>
                    <a:pt x="412" y="6674"/>
                  </a:cubicBezTo>
                  <a:cubicBezTo>
                    <a:pt x="333" y="7023"/>
                    <a:pt x="350" y="7384"/>
                    <a:pt x="581" y="7694"/>
                  </a:cubicBezTo>
                  <a:cubicBezTo>
                    <a:pt x="648" y="7778"/>
                    <a:pt x="783" y="7682"/>
                    <a:pt x="721" y="7592"/>
                  </a:cubicBezTo>
                  <a:cubicBezTo>
                    <a:pt x="530" y="7333"/>
                    <a:pt x="507" y="7040"/>
                    <a:pt x="569" y="6747"/>
                  </a:cubicBezTo>
                  <a:lnTo>
                    <a:pt x="1425" y="6241"/>
                  </a:lnTo>
                  <a:cubicBezTo>
                    <a:pt x="1521" y="6184"/>
                    <a:pt x="1420" y="6049"/>
                    <a:pt x="1330" y="6100"/>
                  </a:cubicBezTo>
                  <a:cubicBezTo>
                    <a:pt x="1099" y="6241"/>
                    <a:pt x="868" y="6376"/>
                    <a:pt x="637" y="6511"/>
                  </a:cubicBezTo>
                  <a:cubicBezTo>
                    <a:pt x="704" y="6308"/>
                    <a:pt x="811" y="6117"/>
                    <a:pt x="913" y="5942"/>
                  </a:cubicBezTo>
                  <a:cubicBezTo>
                    <a:pt x="1003" y="5796"/>
                    <a:pt x="1099" y="5649"/>
                    <a:pt x="1189" y="5497"/>
                  </a:cubicBezTo>
                  <a:cubicBezTo>
                    <a:pt x="1549" y="5221"/>
                    <a:pt x="1915" y="4945"/>
                    <a:pt x="2276" y="4669"/>
                  </a:cubicBezTo>
                  <a:cubicBezTo>
                    <a:pt x="2366" y="4602"/>
                    <a:pt x="2270" y="4467"/>
                    <a:pt x="2180" y="4529"/>
                  </a:cubicBezTo>
                  <a:cubicBezTo>
                    <a:pt x="1915" y="4731"/>
                    <a:pt x="1645" y="4934"/>
                    <a:pt x="1380" y="5137"/>
                  </a:cubicBezTo>
                  <a:cubicBezTo>
                    <a:pt x="1510" y="4861"/>
                    <a:pt x="1589" y="4568"/>
                    <a:pt x="1560" y="4253"/>
                  </a:cubicBezTo>
                  <a:cubicBezTo>
                    <a:pt x="1538" y="4027"/>
                    <a:pt x="1453" y="3808"/>
                    <a:pt x="1363" y="3594"/>
                  </a:cubicBezTo>
                  <a:cubicBezTo>
                    <a:pt x="1425" y="3543"/>
                    <a:pt x="1470" y="3464"/>
                    <a:pt x="1521" y="3402"/>
                  </a:cubicBezTo>
                  <a:cubicBezTo>
                    <a:pt x="1583" y="3312"/>
                    <a:pt x="1645" y="3222"/>
                    <a:pt x="1713" y="3132"/>
                  </a:cubicBezTo>
                  <a:cubicBezTo>
                    <a:pt x="1842" y="2952"/>
                    <a:pt x="1972" y="2772"/>
                    <a:pt x="2107" y="2586"/>
                  </a:cubicBezTo>
                  <a:cubicBezTo>
                    <a:pt x="2169" y="2501"/>
                    <a:pt x="2039" y="2389"/>
                    <a:pt x="1972" y="2479"/>
                  </a:cubicBezTo>
                  <a:cubicBezTo>
                    <a:pt x="1752" y="2783"/>
                    <a:pt x="1538" y="3087"/>
                    <a:pt x="1313" y="3391"/>
                  </a:cubicBezTo>
                  <a:cubicBezTo>
                    <a:pt x="1313" y="3397"/>
                    <a:pt x="1301" y="3414"/>
                    <a:pt x="1296" y="3425"/>
                  </a:cubicBezTo>
                  <a:cubicBezTo>
                    <a:pt x="1194" y="3183"/>
                    <a:pt x="1104" y="2935"/>
                    <a:pt x="1110" y="2665"/>
                  </a:cubicBezTo>
                  <a:cubicBezTo>
                    <a:pt x="1121" y="2349"/>
                    <a:pt x="1301" y="2090"/>
                    <a:pt x="1482" y="1837"/>
                  </a:cubicBezTo>
                  <a:cubicBezTo>
                    <a:pt x="1786" y="1702"/>
                    <a:pt x="2084" y="1566"/>
                    <a:pt x="2388" y="1437"/>
                  </a:cubicBezTo>
                  <a:cubicBezTo>
                    <a:pt x="2490" y="1392"/>
                    <a:pt x="2428" y="1229"/>
                    <a:pt x="2326" y="127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65" name="Google Shape;65;p15"/>
            <p:cNvSpPr/>
            <p:nvPr/>
          </p:nvSpPr>
          <p:spPr>
            <a:xfrm>
              <a:off x="612179" y="1214711"/>
              <a:ext cx="1096778" cy="1329681"/>
            </a:xfrm>
            <a:custGeom>
              <a:avLst/>
              <a:gdLst/>
              <a:ahLst/>
              <a:cxnLst/>
              <a:rect l="l" t="t" r="r" b="b"/>
              <a:pathLst>
                <a:path w="7902" h="9580" extrusionOk="0">
                  <a:moveTo>
                    <a:pt x="1132" y="3357"/>
                  </a:moveTo>
                  <a:cubicBezTo>
                    <a:pt x="1239" y="3880"/>
                    <a:pt x="924" y="4359"/>
                    <a:pt x="946" y="4877"/>
                  </a:cubicBezTo>
                  <a:cubicBezTo>
                    <a:pt x="974" y="5333"/>
                    <a:pt x="1301" y="5671"/>
                    <a:pt x="1690" y="5857"/>
                  </a:cubicBezTo>
                  <a:cubicBezTo>
                    <a:pt x="2168" y="6093"/>
                    <a:pt x="2720" y="6088"/>
                    <a:pt x="3233" y="6206"/>
                  </a:cubicBezTo>
                  <a:cubicBezTo>
                    <a:pt x="3700" y="6319"/>
                    <a:pt x="4128" y="6550"/>
                    <a:pt x="4314" y="7017"/>
                  </a:cubicBezTo>
                  <a:cubicBezTo>
                    <a:pt x="4404" y="7259"/>
                    <a:pt x="4438" y="7513"/>
                    <a:pt x="4500" y="7760"/>
                  </a:cubicBezTo>
                  <a:cubicBezTo>
                    <a:pt x="4550" y="7986"/>
                    <a:pt x="4629" y="8205"/>
                    <a:pt x="4736" y="8414"/>
                  </a:cubicBezTo>
                  <a:cubicBezTo>
                    <a:pt x="4950" y="8808"/>
                    <a:pt x="5266" y="9151"/>
                    <a:pt x="5666" y="9349"/>
                  </a:cubicBezTo>
                  <a:cubicBezTo>
                    <a:pt x="6065" y="9546"/>
                    <a:pt x="6544" y="9579"/>
                    <a:pt x="6961" y="9439"/>
                  </a:cubicBezTo>
                  <a:cubicBezTo>
                    <a:pt x="7361" y="9303"/>
                    <a:pt x="7682" y="8994"/>
                    <a:pt x="7811" y="8588"/>
                  </a:cubicBezTo>
                  <a:cubicBezTo>
                    <a:pt x="7901" y="8307"/>
                    <a:pt x="7901" y="7991"/>
                    <a:pt x="7794" y="7715"/>
                  </a:cubicBezTo>
                  <a:cubicBezTo>
                    <a:pt x="7637" y="6842"/>
                    <a:pt x="6595" y="6527"/>
                    <a:pt x="5958" y="6032"/>
                  </a:cubicBezTo>
                  <a:cubicBezTo>
                    <a:pt x="5767" y="5891"/>
                    <a:pt x="5592" y="5716"/>
                    <a:pt x="5485" y="5502"/>
                  </a:cubicBezTo>
                  <a:cubicBezTo>
                    <a:pt x="5356" y="5260"/>
                    <a:pt x="5322" y="4984"/>
                    <a:pt x="5322" y="4708"/>
                  </a:cubicBezTo>
                  <a:cubicBezTo>
                    <a:pt x="5328" y="4235"/>
                    <a:pt x="5423" y="3762"/>
                    <a:pt x="5339" y="3283"/>
                  </a:cubicBezTo>
                  <a:cubicBezTo>
                    <a:pt x="5260" y="2872"/>
                    <a:pt x="5040" y="2501"/>
                    <a:pt x="4629" y="2349"/>
                  </a:cubicBezTo>
                  <a:cubicBezTo>
                    <a:pt x="4398" y="2258"/>
                    <a:pt x="4145" y="2242"/>
                    <a:pt x="3903" y="2180"/>
                  </a:cubicBezTo>
                  <a:cubicBezTo>
                    <a:pt x="3666" y="2118"/>
                    <a:pt x="3458" y="2005"/>
                    <a:pt x="3272" y="1847"/>
                  </a:cubicBezTo>
                  <a:cubicBezTo>
                    <a:pt x="2568" y="1250"/>
                    <a:pt x="2191" y="102"/>
                    <a:pt x="1138" y="28"/>
                  </a:cubicBezTo>
                  <a:cubicBezTo>
                    <a:pt x="704" y="0"/>
                    <a:pt x="304" y="214"/>
                    <a:pt x="158" y="631"/>
                  </a:cubicBezTo>
                  <a:cubicBezTo>
                    <a:pt x="0" y="1081"/>
                    <a:pt x="147" y="1554"/>
                    <a:pt x="372" y="1949"/>
                  </a:cubicBezTo>
                  <a:cubicBezTo>
                    <a:pt x="637" y="2405"/>
                    <a:pt x="1020" y="2822"/>
                    <a:pt x="1132" y="335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66" name="Google Shape;66;p15"/>
            <p:cNvSpPr/>
            <p:nvPr/>
          </p:nvSpPr>
          <p:spPr>
            <a:xfrm>
              <a:off x="676997" y="1301459"/>
              <a:ext cx="949792" cy="1185886"/>
            </a:xfrm>
            <a:custGeom>
              <a:avLst/>
              <a:gdLst/>
              <a:ahLst/>
              <a:cxnLst/>
              <a:rect l="l" t="t" r="r" b="b"/>
              <a:pathLst>
                <a:path w="6843" h="8544" extrusionOk="0">
                  <a:moveTo>
                    <a:pt x="141" y="23"/>
                  </a:moveTo>
                  <a:cubicBezTo>
                    <a:pt x="828" y="152"/>
                    <a:pt x="1437" y="642"/>
                    <a:pt x="1696" y="1296"/>
                  </a:cubicBezTo>
                  <a:cubicBezTo>
                    <a:pt x="1718" y="1346"/>
                    <a:pt x="1735" y="1403"/>
                    <a:pt x="1752" y="1459"/>
                  </a:cubicBezTo>
                  <a:cubicBezTo>
                    <a:pt x="1791" y="1335"/>
                    <a:pt x="1825" y="1211"/>
                    <a:pt x="1865" y="1087"/>
                  </a:cubicBezTo>
                  <a:cubicBezTo>
                    <a:pt x="1882" y="1036"/>
                    <a:pt x="1944" y="1014"/>
                    <a:pt x="1989" y="1031"/>
                  </a:cubicBezTo>
                  <a:cubicBezTo>
                    <a:pt x="2045" y="1048"/>
                    <a:pt x="2067" y="1104"/>
                    <a:pt x="2051" y="1160"/>
                  </a:cubicBezTo>
                  <a:lnTo>
                    <a:pt x="1837" y="1870"/>
                  </a:lnTo>
                  <a:cubicBezTo>
                    <a:pt x="1859" y="2045"/>
                    <a:pt x="1870" y="2213"/>
                    <a:pt x="1882" y="2388"/>
                  </a:cubicBezTo>
                  <a:cubicBezTo>
                    <a:pt x="1910" y="2760"/>
                    <a:pt x="1944" y="3160"/>
                    <a:pt x="2191" y="3458"/>
                  </a:cubicBezTo>
                  <a:cubicBezTo>
                    <a:pt x="2349" y="3650"/>
                    <a:pt x="2569" y="3762"/>
                    <a:pt x="2794" y="3852"/>
                  </a:cubicBezTo>
                  <a:cubicBezTo>
                    <a:pt x="2805" y="3830"/>
                    <a:pt x="2805" y="3790"/>
                    <a:pt x="2811" y="3762"/>
                  </a:cubicBezTo>
                  <a:cubicBezTo>
                    <a:pt x="2811" y="3717"/>
                    <a:pt x="2816" y="3666"/>
                    <a:pt x="2816" y="3616"/>
                  </a:cubicBezTo>
                  <a:lnTo>
                    <a:pt x="2833" y="3289"/>
                  </a:lnTo>
                  <a:cubicBezTo>
                    <a:pt x="2845" y="3075"/>
                    <a:pt x="2861" y="2867"/>
                    <a:pt x="2873" y="2658"/>
                  </a:cubicBezTo>
                  <a:cubicBezTo>
                    <a:pt x="2878" y="2529"/>
                    <a:pt x="3075" y="2546"/>
                    <a:pt x="3070" y="2675"/>
                  </a:cubicBezTo>
                  <a:cubicBezTo>
                    <a:pt x="3053" y="2912"/>
                    <a:pt x="3042" y="3148"/>
                    <a:pt x="3030" y="3390"/>
                  </a:cubicBezTo>
                  <a:cubicBezTo>
                    <a:pt x="3019" y="3509"/>
                    <a:pt x="3013" y="3627"/>
                    <a:pt x="3008" y="3745"/>
                  </a:cubicBezTo>
                  <a:cubicBezTo>
                    <a:pt x="3002" y="3807"/>
                    <a:pt x="2997" y="3869"/>
                    <a:pt x="2974" y="3925"/>
                  </a:cubicBezTo>
                  <a:cubicBezTo>
                    <a:pt x="3008" y="3937"/>
                    <a:pt x="3042" y="3948"/>
                    <a:pt x="3075" y="3959"/>
                  </a:cubicBezTo>
                  <a:cubicBezTo>
                    <a:pt x="3402" y="4072"/>
                    <a:pt x="3746" y="4179"/>
                    <a:pt x="4022" y="4399"/>
                  </a:cubicBezTo>
                  <a:cubicBezTo>
                    <a:pt x="4230" y="4567"/>
                    <a:pt x="4388" y="4770"/>
                    <a:pt x="4511" y="4990"/>
                  </a:cubicBezTo>
                  <a:cubicBezTo>
                    <a:pt x="4523" y="4939"/>
                    <a:pt x="4528" y="4883"/>
                    <a:pt x="4540" y="4832"/>
                  </a:cubicBezTo>
                  <a:cubicBezTo>
                    <a:pt x="4562" y="4725"/>
                    <a:pt x="4579" y="4624"/>
                    <a:pt x="4602" y="4522"/>
                  </a:cubicBezTo>
                  <a:lnTo>
                    <a:pt x="4725" y="3892"/>
                  </a:lnTo>
                  <a:cubicBezTo>
                    <a:pt x="4737" y="3841"/>
                    <a:pt x="4776" y="3802"/>
                    <a:pt x="4832" y="3807"/>
                  </a:cubicBezTo>
                  <a:cubicBezTo>
                    <a:pt x="4883" y="3807"/>
                    <a:pt x="4934" y="3858"/>
                    <a:pt x="4923" y="3914"/>
                  </a:cubicBezTo>
                  <a:lnTo>
                    <a:pt x="4782" y="4607"/>
                  </a:lnTo>
                  <a:cubicBezTo>
                    <a:pt x="4759" y="4731"/>
                    <a:pt x="4737" y="4849"/>
                    <a:pt x="4714" y="4973"/>
                  </a:cubicBezTo>
                  <a:cubicBezTo>
                    <a:pt x="4692" y="5063"/>
                    <a:pt x="4680" y="5164"/>
                    <a:pt x="4635" y="5243"/>
                  </a:cubicBezTo>
                  <a:cubicBezTo>
                    <a:pt x="4793" y="5632"/>
                    <a:pt x="4883" y="6054"/>
                    <a:pt x="4979" y="6448"/>
                  </a:cubicBezTo>
                  <a:cubicBezTo>
                    <a:pt x="5080" y="6871"/>
                    <a:pt x="5199" y="7310"/>
                    <a:pt x="5452" y="7659"/>
                  </a:cubicBezTo>
                  <a:cubicBezTo>
                    <a:pt x="5553" y="7287"/>
                    <a:pt x="5649" y="6910"/>
                    <a:pt x="5750" y="6533"/>
                  </a:cubicBezTo>
                  <a:cubicBezTo>
                    <a:pt x="5779" y="6409"/>
                    <a:pt x="5964" y="6482"/>
                    <a:pt x="5936" y="6600"/>
                  </a:cubicBezTo>
                  <a:cubicBezTo>
                    <a:pt x="5824" y="7017"/>
                    <a:pt x="5717" y="7434"/>
                    <a:pt x="5610" y="7845"/>
                  </a:cubicBezTo>
                  <a:cubicBezTo>
                    <a:pt x="5886" y="8138"/>
                    <a:pt x="6274" y="8329"/>
                    <a:pt x="6685" y="8250"/>
                  </a:cubicBezTo>
                  <a:cubicBezTo>
                    <a:pt x="6809" y="8222"/>
                    <a:pt x="6843" y="8419"/>
                    <a:pt x="6719" y="8442"/>
                  </a:cubicBezTo>
                  <a:cubicBezTo>
                    <a:pt x="6223" y="8543"/>
                    <a:pt x="5790" y="8318"/>
                    <a:pt x="5469" y="7975"/>
                  </a:cubicBezTo>
                  <a:cubicBezTo>
                    <a:pt x="5469" y="7975"/>
                    <a:pt x="5463" y="7975"/>
                    <a:pt x="5463" y="7975"/>
                  </a:cubicBezTo>
                  <a:lnTo>
                    <a:pt x="4343" y="7699"/>
                  </a:lnTo>
                  <a:cubicBezTo>
                    <a:pt x="4292" y="7687"/>
                    <a:pt x="4269" y="7620"/>
                    <a:pt x="4286" y="7575"/>
                  </a:cubicBezTo>
                  <a:cubicBezTo>
                    <a:pt x="4303" y="7518"/>
                    <a:pt x="4359" y="7501"/>
                    <a:pt x="4410" y="7518"/>
                  </a:cubicBezTo>
                  <a:lnTo>
                    <a:pt x="5266" y="7727"/>
                  </a:lnTo>
                  <a:cubicBezTo>
                    <a:pt x="5165" y="7580"/>
                    <a:pt x="5080" y="7417"/>
                    <a:pt x="5013" y="7259"/>
                  </a:cubicBezTo>
                  <a:cubicBezTo>
                    <a:pt x="4776" y="6657"/>
                    <a:pt x="4720" y="5975"/>
                    <a:pt x="4478" y="5373"/>
                  </a:cubicBezTo>
                  <a:cubicBezTo>
                    <a:pt x="4354" y="5412"/>
                    <a:pt x="4207" y="5384"/>
                    <a:pt x="4083" y="5373"/>
                  </a:cubicBezTo>
                  <a:cubicBezTo>
                    <a:pt x="3841" y="5356"/>
                    <a:pt x="3605" y="5339"/>
                    <a:pt x="3368" y="5322"/>
                  </a:cubicBezTo>
                  <a:cubicBezTo>
                    <a:pt x="3239" y="5311"/>
                    <a:pt x="3256" y="5114"/>
                    <a:pt x="3385" y="5125"/>
                  </a:cubicBezTo>
                  <a:lnTo>
                    <a:pt x="4005" y="5170"/>
                  </a:lnTo>
                  <a:cubicBezTo>
                    <a:pt x="4100" y="5176"/>
                    <a:pt x="4202" y="5187"/>
                    <a:pt x="4303" y="5193"/>
                  </a:cubicBezTo>
                  <a:cubicBezTo>
                    <a:pt x="4337" y="5193"/>
                    <a:pt x="4365" y="5193"/>
                    <a:pt x="4393" y="5187"/>
                  </a:cubicBezTo>
                  <a:cubicBezTo>
                    <a:pt x="4348" y="5097"/>
                    <a:pt x="4292" y="5001"/>
                    <a:pt x="4230" y="4911"/>
                  </a:cubicBezTo>
                  <a:cubicBezTo>
                    <a:pt x="4016" y="4601"/>
                    <a:pt x="3717" y="4410"/>
                    <a:pt x="3368" y="4275"/>
                  </a:cubicBezTo>
                  <a:cubicBezTo>
                    <a:pt x="3177" y="4201"/>
                    <a:pt x="2985" y="4139"/>
                    <a:pt x="2794" y="4066"/>
                  </a:cubicBezTo>
                  <a:cubicBezTo>
                    <a:pt x="2743" y="4078"/>
                    <a:pt x="2692" y="4078"/>
                    <a:pt x="2642" y="4078"/>
                  </a:cubicBezTo>
                  <a:cubicBezTo>
                    <a:pt x="2524" y="4072"/>
                    <a:pt x="2400" y="4072"/>
                    <a:pt x="2281" y="4072"/>
                  </a:cubicBezTo>
                  <a:lnTo>
                    <a:pt x="1549" y="4061"/>
                  </a:lnTo>
                  <a:cubicBezTo>
                    <a:pt x="1425" y="4061"/>
                    <a:pt x="1442" y="3864"/>
                    <a:pt x="1572" y="3864"/>
                  </a:cubicBezTo>
                  <a:cubicBezTo>
                    <a:pt x="1786" y="3864"/>
                    <a:pt x="2000" y="3869"/>
                    <a:pt x="2214" y="3875"/>
                  </a:cubicBezTo>
                  <a:cubicBezTo>
                    <a:pt x="2270" y="3875"/>
                    <a:pt x="2326" y="3875"/>
                    <a:pt x="2383" y="3875"/>
                  </a:cubicBezTo>
                  <a:cubicBezTo>
                    <a:pt x="2096" y="3700"/>
                    <a:pt x="1893" y="3436"/>
                    <a:pt x="1791" y="3109"/>
                  </a:cubicBezTo>
                  <a:cubicBezTo>
                    <a:pt x="1679" y="2737"/>
                    <a:pt x="1690" y="2343"/>
                    <a:pt x="1651" y="1960"/>
                  </a:cubicBezTo>
                  <a:cubicBezTo>
                    <a:pt x="1651" y="1954"/>
                    <a:pt x="1651" y="1949"/>
                    <a:pt x="1651" y="1943"/>
                  </a:cubicBezTo>
                  <a:cubicBezTo>
                    <a:pt x="1397" y="1831"/>
                    <a:pt x="1149" y="1712"/>
                    <a:pt x="896" y="1600"/>
                  </a:cubicBezTo>
                  <a:cubicBezTo>
                    <a:pt x="851" y="1577"/>
                    <a:pt x="817" y="1526"/>
                    <a:pt x="840" y="1470"/>
                  </a:cubicBezTo>
                  <a:cubicBezTo>
                    <a:pt x="857" y="1425"/>
                    <a:pt x="919" y="1391"/>
                    <a:pt x="964" y="1414"/>
                  </a:cubicBezTo>
                  <a:cubicBezTo>
                    <a:pt x="1178" y="1510"/>
                    <a:pt x="1397" y="1611"/>
                    <a:pt x="1611" y="1712"/>
                  </a:cubicBezTo>
                  <a:cubicBezTo>
                    <a:pt x="1544" y="1386"/>
                    <a:pt x="1409" y="1093"/>
                    <a:pt x="1183" y="834"/>
                  </a:cubicBezTo>
                  <a:cubicBezTo>
                    <a:pt x="907" y="518"/>
                    <a:pt x="530" y="299"/>
                    <a:pt x="125" y="220"/>
                  </a:cubicBezTo>
                  <a:cubicBezTo>
                    <a:pt x="1" y="197"/>
                    <a:pt x="18" y="0"/>
                    <a:pt x="141" y="2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67" name="Google Shape;67;p15"/>
            <p:cNvSpPr/>
            <p:nvPr/>
          </p:nvSpPr>
          <p:spPr>
            <a:xfrm>
              <a:off x="1213165" y="1098955"/>
              <a:ext cx="706757" cy="1370348"/>
            </a:xfrm>
            <a:custGeom>
              <a:avLst/>
              <a:gdLst/>
              <a:ahLst/>
              <a:cxnLst/>
              <a:rect l="l" t="t" r="r" b="b"/>
              <a:pathLst>
                <a:path w="5092" h="9873" extrusionOk="0">
                  <a:moveTo>
                    <a:pt x="739" y="4405"/>
                  </a:moveTo>
                  <a:cubicBezTo>
                    <a:pt x="817" y="4641"/>
                    <a:pt x="817" y="4878"/>
                    <a:pt x="767" y="5114"/>
                  </a:cubicBezTo>
                  <a:cubicBezTo>
                    <a:pt x="677" y="5537"/>
                    <a:pt x="468" y="5948"/>
                    <a:pt x="496" y="6392"/>
                  </a:cubicBezTo>
                  <a:cubicBezTo>
                    <a:pt x="525" y="6764"/>
                    <a:pt x="761" y="7046"/>
                    <a:pt x="1060" y="7248"/>
                  </a:cubicBezTo>
                  <a:cubicBezTo>
                    <a:pt x="1347" y="7446"/>
                    <a:pt x="1679" y="7581"/>
                    <a:pt x="1944" y="7817"/>
                  </a:cubicBezTo>
                  <a:cubicBezTo>
                    <a:pt x="2096" y="7952"/>
                    <a:pt x="2203" y="8116"/>
                    <a:pt x="2248" y="8313"/>
                  </a:cubicBezTo>
                  <a:cubicBezTo>
                    <a:pt x="2310" y="8549"/>
                    <a:pt x="2310" y="8797"/>
                    <a:pt x="2377" y="9028"/>
                  </a:cubicBezTo>
                  <a:cubicBezTo>
                    <a:pt x="2496" y="9428"/>
                    <a:pt x="2828" y="9732"/>
                    <a:pt x="3239" y="9811"/>
                  </a:cubicBezTo>
                  <a:cubicBezTo>
                    <a:pt x="3571" y="9873"/>
                    <a:pt x="3920" y="9755"/>
                    <a:pt x="4168" y="9529"/>
                  </a:cubicBezTo>
                  <a:cubicBezTo>
                    <a:pt x="4450" y="9366"/>
                    <a:pt x="4692" y="9129"/>
                    <a:pt x="4838" y="8837"/>
                  </a:cubicBezTo>
                  <a:cubicBezTo>
                    <a:pt x="5047" y="8437"/>
                    <a:pt x="5092" y="7952"/>
                    <a:pt x="4951" y="7524"/>
                  </a:cubicBezTo>
                  <a:cubicBezTo>
                    <a:pt x="4810" y="7080"/>
                    <a:pt x="4439" y="6702"/>
                    <a:pt x="4416" y="6218"/>
                  </a:cubicBezTo>
                  <a:cubicBezTo>
                    <a:pt x="4399" y="5790"/>
                    <a:pt x="4641" y="5390"/>
                    <a:pt x="4776" y="4996"/>
                  </a:cubicBezTo>
                  <a:cubicBezTo>
                    <a:pt x="4912" y="4624"/>
                    <a:pt x="4945" y="4236"/>
                    <a:pt x="4714" y="3892"/>
                  </a:cubicBezTo>
                  <a:cubicBezTo>
                    <a:pt x="4506" y="3571"/>
                    <a:pt x="4163" y="3374"/>
                    <a:pt x="3926" y="3081"/>
                  </a:cubicBezTo>
                  <a:cubicBezTo>
                    <a:pt x="3791" y="2923"/>
                    <a:pt x="3706" y="2743"/>
                    <a:pt x="3690" y="2541"/>
                  </a:cubicBezTo>
                  <a:cubicBezTo>
                    <a:pt x="3673" y="2298"/>
                    <a:pt x="3735" y="2056"/>
                    <a:pt x="3785" y="1825"/>
                  </a:cubicBezTo>
                  <a:cubicBezTo>
                    <a:pt x="3881" y="1392"/>
                    <a:pt x="3943" y="952"/>
                    <a:pt x="3684" y="564"/>
                  </a:cubicBezTo>
                  <a:cubicBezTo>
                    <a:pt x="3470" y="226"/>
                    <a:pt x="3081" y="1"/>
                    <a:pt x="2676" y="12"/>
                  </a:cubicBezTo>
                  <a:cubicBezTo>
                    <a:pt x="2282" y="23"/>
                    <a:pt x="1893" y="249"/>
                    <a:pt x="1685" y="586"/>
                  </a:cubicBezTo>
                  <a:cubicBezTo>
                    <a:pt x="1561" y="789"/>
                    <a:pt x="1527" y="1014"/>
                    <a:pt x="1471" y="1240"/>
                  </a:cubicBezTo>
                  <a:cubicBezTo>
                    <a:pt x="1420" y="1448"/>
                    <a:pt x="1330" y="1623"/>
                    <a:pt x="1161" y="1763"/>
                  </a:cubicBezTo>
                  <a:cubicBezTo>
                    <a:pt x="879" y="2006"/>
                    <a:pt x="491" y="2135"/>
                    <a:pt x="277" y="2456"/>
                  </a:cubicBezTo>
                  <a:cubicBezTo>
                    <a:pt x="1" y="2867"/>
                    <a:pt x="187" y="3368"/>
                    <a:pt x="406" y="3763"/>
                  </a:cubicBezTo>
                  <a:cubicBezTo>
                    <a:pt x="525" y="3971"/>
                    <a:pt x="660" y="4179"/>
                    <a:pt x="739" y="44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68" name="Google Shape;68;p15"/>
            <p:cNvSpPr/>
            <p:nvPr/>
          </p:nvSpPr>
          <p:spPr>
            <a:xfrm>
              <a:off x="1399984" y="1173211"/>
              <a:ext cx="398765" cy="1248484"/>
            </a:xfrm>
            <a:custGeom>
              <a:avLst/>
              <a:gdLst/>
              <a:ahLst/>
              <a:cxnLst/>
              <a:rect l="l" t="t" r="r" b="b"/>
              <a:pathLst>
                <a:path w="2873" h="8995" extrusionOk="0">
                  <a:moveTo>
                    <a:pt x="187" y="1476"/>
                  </a:moveTo>
                  <a:lnTo>
                    <a:pt x="941" y="1808"/>
                  </a:lnTo>
                  <a:cubicBezTo>
                    <a:pt x="891" y="1730"/>
                    <a:pt x="846" y="1651"/>
                    <a:pt x="806" y="1566"/>
                  </a:cubicBezTo>
                  <a:cubicBezTo>
                    <a:pt x="671" y="1273"/>
                    <a:pt x="637" y="952"/>
                    <a:pt x="761" y="654"/>
                  </a:cubicBezTo>
                  <a:cubicBezTo>
                    <a:pt x="879" y="355"/>
                    <a:pt x="1121" y="113"/>
                    <a:pt x="1426" y="12"/>
                  </a:cubicBezTo>
                  <a:cubicBezTo>
                    <a:pt x="1437" y="6"/>
                    <a:pt x="1448" y="6"/>
                    <a:pt x="1454" y="6"/>
                  </a:cubicBezTo>
                  <a:cubicBezTo>
                    <a:pt x="1465" y="6"/>
                    <a:pt x="1476" y="1"/>
                    <a:pt x="1488" y="1"/>
                  </a:cubicBezTo>
                  <a:cubicBezTo>
                    <a:pt x="1561" y="1"/>
                    <a:pt x="1583" y="68"/>
                    <a:pt x="1566" y="125"/>
                  </a:cubicBezTo>
                  <a:cubicBezTo>
                    <a:pt x="1561" y="153"/>
                    <a:pt x="1544" y="175"/>
                    <a:pt x="1510" y="192"/>
                  </a:cubicBezTo>
                  <a:cubicBezTo>
                    <a:pt x="1510" y="192"/>
                    <a:pt x="1510" y="192"/>
                    <a:pt x="1510" y="192"/>
                  </a:cubicBezTo>
                  <a:cubicBezTo>
                    <a:pt x="1510" y="192"/>
                    <a:pt x="1510" y="192"/>
                    <a:pt x="1510" y="192"/>
                  </a:cubicBezTo>
                  <a:cubicBezTo>
                    <a:pt x="1223" y="288"/>
                    <a:pt x="1003" y="513"/>
                    <a:pt x="919" y="806"/>
                  </a:cubicBezTo>
                  <a:cubicBezTo>
                    <a:pt x="829" y="1093"/>
                    <a:pt x="913" y="1375"/>
                    <a:pt x="1060" y="1628"/>
                  </a:cubicBezTo>
                  <a:cubicBezTo>
                    <a:pt x="1110" y="1713"/>
                    <a:pt x="1161" y="1792"/>
                    <a:pt x="1217" y="1870"/>
                  </a:cubicBezTo>
                  <a:cubicBezTo>
                    <a:pt x="1313" y="1673"/>
                    <a:pt x="1409" y="1476"/>
                    <a:pt x="1504" y="1279"/>
                  </a:cubicBezTo>
                  <a:cubicBezTo>
                    <a:pt x="1561" y="1166"/>
                    <a:pt x="1747" y="1234"/>
                    <a:pt x="1690" y="1352"/>
                  </a:cubicBezTo>
                  <a:lnTo>
                    <a:pt x="1347" y="2056"/>
                  </a:lnTo>
                  <a:cubicBezTo>
                    <a:pt x="1566" y="2372"/>
                    <a:pt x="1780" y="2693"/>
                    <a:pt x="1792" y="3104"/>
                  </a:cubicBezTo>
                  <a:cubicBezTo>
                    <a:pt x="1792" y="3363"/>
                    <a:pt x="1718" y="3605"/>
                    <a:pt x="1628" y="3847"/>
                  </a:cubicBezTo>
                  <a:cubicBezTo>
                    <a:pt x="1679" y="3802"/>
                    <a:pt x="1730" y="3757"/>
                    <a:pt x="1786" y="3712"/>
                  </a:cubicBezTo>
                  <a:cubicBezTo>
                    <a:pt x="1949" y="3565"/>
                    <a:pt x="2118" y="3425"/>
                    <a:pt x="2287" y="3278"/>
                  </a:cubicBezTo>
                  <a:cubicBezTo>
                    <a:pt x="2383" y="3194"/>
                    <a:pt x="2512" y="3346"/>
                    <a:pt x="2417" y="3430"/>
                  </a:cubicBezTo>
                  <a:cubicBezTo>
                    <a:pt x="2225" y="3594"/>
                    <a:pt x="2034" y="3757"/>
                    <a:pt x="1842" y="3920"/>
                  </a:cubicBezTo>
                  <a:cubicBezTo>
                    <a:pt x="1752" y="3999"/>
                    <a:pt x="1662" y="4089"/>
                    <a:pt x="1561" y="4157"/>
                  </a:cubicBezTo>
                  <a:cubicBezTo>
                    <a:pt x="1538" y="4179"/>
                    <a:pt x="1510" y="4191"/>
                    <a:pt x="1488" y="4196"/>
                  </a:cubicBezTo>
                  <a:cubicBezTo>
                    <a:pt x="1392" y="4433"/>
                    <a:pt x="1302" y="4669"/>
                    <a:pt x="1274" y="4917"/>
                  </a:cubicBezTo>
                  <a:cubicBezTo>
                    <a:pt x="1228" y="5339"/>
                    <a:pt x="1375" y="5728"/>
                    <a:pt x="1578" y="6094"/>
                  </a:cubicBezTo>
                  <a:cubicBezTo>
                    <a:pt x="1820" y="5722"/>
                    <a:pt x="2056" y="5351"/>
                    <a:pt x="2298" y="4979"/>
                  </a:cubicBezTo>
                  <a:cubicBezTo>
                    <a:pt x="2366" y="4872"/>
                    <a:pt x="2529" y="4990"/>
                    <a:pt x="2456" y="5097"/>
                  </a:cubicBezTo>
                  <a:cubicBezTo>
                    <a:pt x="2203" y="5491"/>
                    <a:pt x="1944" y="5891"/>
                    <a:pt x="1690" y="6285"/>
                  </a:cubicBezTo>
                  <a:cubicBezTo>
                    <a:pt x="1814" y="6488"/>
                    <a:pt x="1944" y="6685"/>
                    <a:pt x="2056" y="6877"/>
                  </a:cubicBezTo>
                  <a:cubicBezTo>
                    <a:pt x="2158" y="7051"/>
                    <a:pt x="2248" y="7243"/>
                    <a:pt x="2321" y="7440"/>
                  </a:cubicBezTo>
                  <a:cubicBezTo>
                    <a:pt x="2422" y="7232"/>
                    <a:pt x="2529" y="7023"/>
                    <a:pt x="2631" y="6820"/>
                  </a:cubicBezTo>
                  <a:cubicBezTo>
                    <a:pt x="2687" y="6708"/>
                    <a:pt x="2873" y="6775"/>
                    <a:pt x="2817" y="6888"/>
                  </a:cubicBezTo>
                  <a:lnTo>
                    <a:pt x="2400" y="7716"/>
                  </a:lnTo>
                  <a:cubicBezTo>
                    <a:pt x="2496" y="8116"/>
                    <a:pt x="2467" y="8532"/>
                    <a:pt x="2208" y="8893"/>
                  </a:cubicBezTo>
                  <a:cubicBezTo>
                    <a:pt x="2130" y="8994"/>
                    <a:pt x="1966" y="8882"/>
                    <a:pt x="2045" y="8775"/>
                  </a:cubicBezTo>
                  <a:cubicBezTo>
                    <a:pt x="2265" y="8476"/>
                    <a:pt x="2293" y="8138"/>
                    <a:pt x="2220" y="7800"/>
                  </a:cubicBezTo>
                  <a:cubicBezTo>
                    <a:pt x="1887" y="7603"/>
                    <a:pt x="1561" y="7412"/>
                    <a:pt x="1228" y="7215"/>
                  </a:cubicBezTo>
                  <a:cubicBezTo>
                    <a:pt x="1116" y="7153"/>
                    <a:pt x="1234" y="6989"/>
                    <a:pt x="1341" y="7051"/>
                  </a:cubicBezTo>
                  <a:cubicBezTo>
                    <a:pt x="1611" y="7209"/>
                    <a:pt x="1876" y="7367"/>
                    <a:pt x="2141" y="7524"/>
                  </a:cubicBezTo>
                  <a:cubicBezTo>
                    <a:pt x="2056" y="7294"/>
                    <a:pt x="1944" y="7068"/>
                    <a:pt x="1820" y="6871"/>
                  </a:cubicBezTo>
                  <a:cubicBezTo>
                    <a:pt x="1718" y="6702"/>
                    <a:pt x="1606" y="6528"/>
                    <a:pt x="1504" y="6353"/>
                  </a:cubicBezTo>
                  <a:cubicBezTo>
                    <a:pt x="1082" y="6038"/>
                    <a:pt x="665" y="5717"/>
                    <a:pt x="243" y="5401"/>
                  </a:cubicBezTo>
                  <a:cubicBezTo>
                    <a:pt x="142" y="5323"/>
                    <a:pt x="254" y="5159"/>
                    <a:pt x="356" y="5238"/>
                  </a:cubicBezTo>
                  <a:cubicBezTo>
                    <a:pt x="665" y="5469"/>
                    <a:pt x="975" y="5705"/>
                    <a:pt x="1279" y="5936"/>
                  </a:cubicBezTo>
                  <a:cubicBezTo>
                    <a:pt x="1133" y="5615"/>
                    <a:pt x="1037" y="5283"/>
                    <a:pt x="1076" y="4917"/>
                  </a:cubicBezTo>
                  <a:cubicBezTo>
                    <a:pt x="1099" y="4652"/>
                    <a:pt x="1195" y="4405"/>
                    <a:pt x="1302" y="4157"/>
                  </a:cubicBezTo>
                  <a:cubicBezTo>
                    <a:pt x="1228" y="4100"/>
                    <a:pt x="1172" y="4005"/>
                    <a:pt x="1121" y="3932"/>
                  </a:cubicBezTo>
                  <a:cubicBezTo>
                    <a:pt x="1048" y="3830"/>
                    <a:pt x="969" y="3729"/>
                    <a:pt x="896" y="3622"/>
                  </a:cubicBezTo>
                  <a:lnTo>
                    <a:pt x="446" y="2991"/>
                  </a:lnTo>
                  <a:cubicBezTo>
                    <a:pt x="367" y="2890"/>
                    <a:pt x="519" y="2760"/>
                    <a:pt x="592" y="2867"/>
                  </a:cubicBezTo>
                  <a:cubicBezTo>
                    <a:pt x="851" y="3216"/>
                    <a:pt x="1099" y="3571"/>
                    <a:pt x="1358" y="3920"/>
                  </a:cubicBezTo>
                  <a:cubicBezTo>
                    <a:pt x="1364" y="3932"/>
                    <a:pt x="1369" y="3943"/>
                    <a:pt x="1381" y="3960"/>
                  </a:cubicBezTo>
                  <a:cubicBezTo>
                    <a:pt x="1499" y="3678"/>
                    <a:pt x="1600" y="3391"/>
                    <a:pt x="1595" y="3087"/>
                  </a:cubicBezTo>
                  <a:cubicBezTo>
                    <a:pt x="1583" y="2715"/>
                    <a:pt x="1375" y="2417"/>
                    <a:pt x="1161" y="2124"/>
                  </a:cubicBezTo>
                  <a:lnTo>
                    <a:pt x="119" y="1662"/>
                  </a:lnTo>
                  <a:cubicBezTo>
                    <a:pt x="1" y="1606"/>
                    <a:pt x="68" y="1420"/>
                    <a:pt x="187" y="147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69" name="Google Shape;69;p15"/>
            <p:cNvSpPr/>
            <p:nvPr/>
          </p:nvSpPr>
          <p:spPr>
            <a:xfrm>
              <a:off x="469913" y="1954080"/>
              <a:ext cx="1267916" cy="830287"/>
            </a:xfrm>
            <a:custGeom>
              <a:avLst/>
              <a:gdLst/>
              <a:ahLst/>
              <a:cxnLst/>
              <a:rect l="l" t="t" r="r" b="b"/>
              <a:pathLst>
                <a:path w="9135" h="5982" extrusionOk="0">
                  <a:moveTo>
                    <a:pt x="2912" y="4551"/>
                  </a:moveTo>
                  <a:cubicBezTo>
                    <a:pt x="3154" y="4602"/>
                    <a:pt x="3351" y="4731"/>
                    <a:pt x="3526" y="4900"/>
                  </a:cubicBezTo>
                  <a:cubicBezTo>
                    <a:pt x="3841" y="5199"/>
                    <a:pt x="4077" y="5598"/>
                    <a:pt x="4472" y="5807"/>
                  </a:cubicBezTo>
                  <a:cubicBezTo>
                    <a:pt x="4798" y="5981"/>
                    <a:pt x="5164" y="5931"/>
                    <a:pt x="5491" y="5784"/>
                  </a:cubicBezTo>
                  <a:cubicBezTo>
                    <a:pt x="5812" y="5643"/>
                    <a:pt x="6105" y="5435"/>
                    <a:pt x="6448" y="5334"/>
                  </a:cubicBezTo>
                  <a:cubicBezTo>
                    <a:pt x="6640" y="5283"/>
                    <a:pt x="6837" y="5277"/>
                    <a:pt x="7028" y="5339"/>
                  </a:cubicBezTo>
                  <a:cubicBezTo>
                    <a:pt x="7259" y="5412"/>
                    <a:pt x="7468" y="5548"/>
                    <a:pt x="7704" y="5610"/>
                  </a:cubicBezTo>
                  <a:cubicBezTo>
                    <a:pt x="8098" y="5722"/>
                    <a:pt x="8538" y="5604"/>
                    <a:pt x="8819" y="5300"/>
                  </a:cubicBezTo>
                  <a:cubicBezTo>
                    <a:pt x="9050" y="5046"/>
                    <a:pt x="9135" y="4692"/>
                    <a:pt x="9073" y="4359"/>
                  </a:cubicBezTo>
                  <a:cubicBezTo>
                    <a:pt x="9090" y="4033"/>
                    <a:pt x="9011" y="3706"/>
                    <a:pt x="8847" y="3419"/>
                  </a:cubicBezTo>
                  <a:cubicBezTo>
                    <a:pt x="8617" y="3030"/>
                    <a:pt x="8228" y="2743"/>
                    <a:pt x="7789" y="2631"/>
                  </a:cubicBezTo>
                  <a:cubicBezTo>
                    <a:pt x="7338" y="2512"/>
                    <a:pt x="6826" y="2631"/>
                    <a:pt x="6403" y="2394"/>
                  </a:cubicBezTo>
                  <a:cubicBezTo>
                    <a:pt x="6026" y="2180"/>
                    <a:pt x="5818" y="1763"/>
                    <a:pt x="5559" y="1437"/>
                  </a:cubicBezTo>
                  <a:cubicBezTo>
                    <a:pt x="5311" y="1127"/>
                    <a:pt x="5001" y="890"/>
                    <a:pt x="4584" y="902"/>
                  </a:cubicBezTo>
                  <a:cubicBezTo>
                    <a:pt x="4207" y="913"/>
                    <a:pt x="3858" y="1093"/>
                    <a:pt x="3481" y="1144"/>
                  </a:cubicBezTo>
                  <a:cubicBezTo>
                    <a:pt x="3278" y="1172"/>
                    <a:pt x="3081" y="1149"/>
                    <a:pt x="2901" y="1054"/>
                  </a:cubicBezTo>
                  <a:cubicBezTo>
                    <a:pt x="2687" y="947"/>
                    <a:pt x="2512" y="761"/>
                    <a:pt x="2343" y="598"/>
                  </a:cubicBezTo>
                  <a:cubicBezTo>
                    <a:pt x="2028" y="288"/>
                    <a:pt x="1690" y="1"/>
                    <a:pt x="1217" y="12"/>
                  </a:cubicBezTo>
                  <a:cubicBezTo>
                    <a:pt x="817" y="17"/>
                    <a:pt x="423" y="220"/>
                    <a:pt x="214" y="575"/>
                  </a:cubicBezTo>
                  <a:cubicBezTo>
                    <a:pt x="17" y="919"/>
                    <a:pt x="0" y="1363"/>
                    <a:pt x="175" y="1718"/>
                  </a:cubicBezTo>
                  <a:cubicBezTo>
                    <a:pt x="282" y="1932"/>
                    <a:pt x="456" y="2079"/>
                    <a:pt x="620" y="2248"/>
                  </a:cubicBezTo>
                  <a:cubicBezTo>
                    <a:pt x="766" y="2400"/>
                    <a:pt x="868" y="2569"/>
                    <a:pt x="896" y="2783"/>
                  </a:cubicBezTo>
                  <a:cubicBezTo>
                    <a:pt x="952" y="3154"/>
                    <a:pt x="856" y="3554"/>
                    <a:pt x="1014" y="3903"/>
                  </a:cubicBezTo>
                  <a:cubicBezTo>
                    <a:pt x="1217" y="4354"/>
                    <a:pt x="1746" y="4466"/>
                    <a:pt x="2191" y="4489"/>
                  </a:cubicBezTo>
                  <a:cubicBezTo>
                    <a:pt x="2433" y="4495"/>
                    <a:pt x="2675" y="4495"/>
                    <a:pt x="2912" y="455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70" name="Google Shape;70;p15"/>
            <p:cNvSpPr/>
            <p:nvPr/>
          </p:nvSpPr>
          <p:spPr>
            <a:xfrm>
              <a:off x="559714" y="2045546"/>
              <a:ext cx="1118708" cy="605851"/>
            </a:xfrm>
            <a:custGeom>
              <a:avLst/>
              <a:gdLst/>
              <a:ahLst/>
              <a:cxnLst/>
              <a:rect l="l" t="t" r="r" b="b"/>
              <a:pathLst>
                <a:path w="8060" h="4365" extrusionOk="0">
                  <a:moveTo>
                    <a:pt x="654" y="1943"/>
                  </a:moveTo>
                  <a:lnTo>
                    <a:pt x="1341" y="1482"/>
                  </a:lnTo>
                  <a:cubicBezTo>
                    <a:pt x="1245" y="1482"/>
                    <a:pt x="1155" y="1482"/>
                    <a:pt x="1060" y="1470"/>
                  </a:cubicBezTo>
                  <a:cubicBezTo>
                    <a:pt x="744" y="1431"/>
                    <a:pt x="457" y="1284"/>
                    <a:pt x="266" y="1020"/>
                  </a:cubicBezTo>
                  <a:cubicBezTo>
                    <a:pt x="80" y="766"/>
                    <a:pt x="1" y="428"/>
                    <a:pt x="74" y="119"/>
                  </a:cubicBezTo>
                  <a:cubicBezTo>
                    <a:pt x="74" y="107"/>
                    <a:pt x="80" y="102"/>
                    <a:pt x="85" y="91"/>
                  </a:cubicBezTo>
                  <a:cubicBezTo>
                    <a:pt x="91" y="79"/>
                    <a:pt x="91" y="74"/>
                    <a:pt x="97" y="62"/>
                  </a:cubicBezTo>
                  <a:cubicBezTo>
                    <a:pt x="136" y="0"/>
                    <a:pt x="209" y="17"/>
                    <a:pt x="243" y="62"/>
                  </a:cubicBezTo>
                  <a:cubicBezTo>
                    <a:pt x="266" y="79"/>
                    <a:pt x="277" y="102"/>
                    <a:pt x="271" y="141"/>
                  </a:cubicBezTo>
                  <a:cubicBezTo>
                    <a:pt x="271" y="141"/>
                    <a:pt x="271" y="141"/>
                    <a:pt x="271" y="141"/>
                  </a:cubicBezTo>
                  <a:lnTo>
                    <a:pt x="271" y="141"/>
                  </a:lnTo>
                  <a:cubicBezTo>
                    <a:pt x="204" y="434"/>
                    <a:pt x="277" y="744"/>
                    <a:pt x="474" y="969"/>
                  </a:cubicBezTo>
                  <a:cubicBezTo>
                    <a:pt x="671" y="1200"/>
                    <a:pt x="958" y="1273"/>
                    <a:pt x="1251" y="1284"/>
                  </a:cubicBezTo>
                  <a:cubicBezTo>
                    <a:pt x="1347" y="1290"/>
                    <a:pt x="1443" y="1284"/>
                    <a:pt x="1538" y="1284"/>
                  </a:cubicBezTo>
                  <a:cubicBezTo>
                    <a:pt x="1426" y="1099"/>
                    <a:pt x="1307" y="907"/>
                    <a:pt x="1195" y="721"/>
                  </a:cubicBezTo>
                  <a:cubicBezTo>
                    <a:pt x="1127" y="614"/>
                    <a:pt x="1279" y="496"/>
                    <a:pt x="1347" y="603"/>
                  </a:cubicBezTo>
                  <a:lnTo>
                    <a:pt x="1764" y="1273"/>
                  </a:lnTo>
                  <a:cubicBezTo>
                    <a:pt x="2152" y="1251"/>
                    <a:pt x="2535" y="1239"/>
                    <a:pt x="2884" y="1448"/>
                  </a:cubicBezTo>
                  <a:cubicBezTo>
                    <a:pt x="3109" y="1583"/>
                    <a:pt x="3278" y="1774"/>
                    <a:pt x="3430" y="1977"/>
                  </a:cubicBezTo>
                  <a:cubicBezTo>
                    <a:pt x="3419" y="1910"/>
                    <a:pt x="3408" y="1842"/>
                    <a:pt x="3402" y="1780"/>
                  </a:cubicBezTo>
                  <a:cubicBezTo>
                    <a:pt x="3369" y="1560"/>
                    <a:pt x="3335" y="1341"/>
                    <a:pt x="3301" y="1121"/>
                  </a:cubicBezTo>
                  <a:cubicBezTo>
                    <a:pt x="3284" y="992"/>
                    <a:pt x="3476" y="969"/>
                    <a:pt x="3498" y="1093"/>
                  </a:cubicBezTo>
                  <a:cubicBezTo>
                    <a:pt x="3532" y="1341"/>
                    <a:pt x="3571" y="1589"/>
                    <a:pt x="3611" y="1836"/>
                  </a:cubicBezTo>
                  <a:cubicBezTo>
                    <a:pt x="3628" y="1960"/>
                    <a:pt x="3656" y="2079"/>
                    <a:pt x="3661" y="2202"/>
                  </a:cubicBezTo>
                  <a:cubicBezTo>
                    <a:pt x="3667" y="2231"/>
                    <a:pt x="3661" y="2259"/>
                    <a:pt x="3656" y="2287"/>
                  </a:cubicBezTo>
                  <a:cubicBezTo>
                    <a:pt x="3802" y="2495"/>
                    <a:pt x="3954" y="2692"/>
                    <a:pt x="4151" y="2850"/>
                  </a:cubicBezTo>
                  <a:cubicBezTo>
                    <a:pt x="4484" y="3115"/>
                    <a:pt x="4895" y="3194"/>
                    <a:pt x="5311" y="3216"/>
                  </a:cubicBezTo>
                  <a:cubicBezTo>
                    <a:pt x="5126" y="2816"/>
                    <a:pt x="4934" y="2416"/>
                    <a:pt x="4748" y="2017"/>
                  </a:cubicBezTo>
                  <a:cubicBezTo>
                    <a:pt x="4692" y="1904"/>
                    <a:pt x="4878" y="1825"/>
                    <a:pt x="4928" y="1943"/>
                  </a:cubicBezTo>
                  <a:cubicBezTo>
                    <a:pt x="5131" y="2366"/>
                    <a:pt x="5334" y="2794"/>
                    <a:pt x="5531" y="3222"/>
                  </a:cubicBezTo>
                  <a:cubicBezTo>
                    <a:pt x="5768" y="3227"/>
                    <a:pt x="6004" y="3222"/>
                    <a:pt x="6229" y="3227"/>
                  </a:cubicBezTo>
                  <a:cubicBezTo>
                    <a:pt x="6432" y="3233"/>
                    <a:pt x="6640" y="3256"/>
                    <a:pt x="6843" y="3301"/>
                  </a:cubicBezTo>
                  <a:lnTo>
                    <a:pt x="6483" y="2709"/>
                  </a:lnTo>
                  <a:cubicBezTo>
                    <a:pt x="6415" y="2602"/>
                    <a:pt x="6573" y="2478"/>
                    <a:pt x="6640" y="2585"/>
                  </a:cubicBezTo>
                  <a:cubicBezTo>
                    <a:pt x="6798" y="2850"/>
                    <a:pt x="6961" y="3115"/>
                    <a:pt x="7119" y="3379"/>
                  </a:cubicBezTo>
                  <a:cubicBezTo>
                    <a:pt x="7513" y="3515"/>
                    <a:pt x="7851" y="3757"/>
                    <a:pt x="8015" y="4168"/>
                  </a:cubicBezTo>
                  <a:cubicBezTo>
                    <a:pt x="8060" y="4286"/>
                    <a:pt x="7879" y="4365"/>
                    <a:pt x="7834" y="4247"/>
                  </a:cubicBezTo>
                  <a:cubicBezTo>
                    <a:pt x="7694" y="3898"/>
                    <a:pt x="7423" y="3695"/>
                    <a:pt x="7097" y="3577"/>
                  </a:cubicBezTo>
                  <a:cubicBezTo>
                    <a:pt x="6759" y="3751"/>
                    <a:pt x="6415" y="3931"/>
                    <a:pt x="6077" y="4106"/>
                  </a:cubicBezTo>
                  <a:cubicBezTo>
                    <a:pt x="5965" y="4168"/>
                    <a:pt x="5886" y="3982"/>
                    <a:pt x="5998" y="3926"/>
                  </a:cubicBezTo>
                  <a:cubicBezTo>
                    <a:pt x="6274" y="3785"/>
                    <a:pt x="6550" y="3638"/>
                    <a:pt x="6821" y="3498"/>
                  </a:cubicBezTo>
                  <a:cubicBezTo>
                    <a:pt x="6579" y="3441"/>
                    <a:pt x="6331" y="3424"/>
                    <a:pt x="6100" y="3419"/>
                  </a:cubicBezTo>
                  <a:cubicBezTo>
                    <a:pt x="5897" y="3419"/>
                    <a:pt x="5694" y="3419"/>
                    <a:pt x="5492" y="3413"/>
                  </a:cubicBezTo>
                  <a:cubicBezTo>
                    <a:pt x="4996" y="3605"/>
                    <a:pt x="4506" y="3791"/>
                    <a:pt x="4016" y="3976"/>
                  </a:cubicBezTo>
                  <a:cubicBezTo>
                    <a:pt x="3898" y="4021"/>
                    <a:pt x="3819" y="3841"/>
                    <a:pt x="3937" y="3796"/>
                  </a:cubicBezTo>
                  <a:cubicBezTo>
                    <a:pt x="4298" y="3661"/>
                    <a:pt x="4658" y="3520"/>
                    <a:pt x="5019" y="3385"/>
                  </a:cubicBezTo>
                  <a:cubicBezTo>
                    <a:pt x="4669" y="3340"/>
                    <a:pt x="4337" y="3244"/>
                    <a:pt x="4050" y="3019"/>
                  </a:cubicBezTo>
                  <a:cubicBezTo>
                    <a:pt x="3836" y="2856"/>
                    <a:pt x="3678" y="2642"/>
                    <a:pt x="3521" y="2422"/>
                  </a:cubicBezTo>
                  <a:cubicBezTo>
                    <a:pt x="3430" y="2456"/>
                    <a:pt x="3329" y="2450"/>
                    <a:pt x="3233" y="2456"/>
                  </a:cubicBezTo>
                  <a:lnTo>
                    <a:pt x="2856" y="2484"/>
                  </a:lnTo>
                  <a:cubicBezTo>
                    <a:pt x="2597" y="2501"/>
                    <a:pt x="2338" y="2518"/>
                    <a:pt x="2079" y="2535"/>
                  </a:cubicBezTo>
                  <a:cubicBezTo>
                    <a:pt x="1955" y="2540"/>
                    <a:pt x="1927" y="2343"/>
                    <a:pt x="2051" y="2338"/>
                  </a:cubicBezTo>
                  <a:cubicBezTo>
                    <a:pt x="2484" y="2309"/>
                    <a:pt x="2918" y="2281"/>
                    <a:pt x="3352" y="2253"/>
                  </a:cubicBezTo>
                  <a:cubicBezTo>
                    <a:pt x="3363" y="2253"/>
                    <a:pt x="3380" y="2253"/>
                    <a:pt x="3397" y="2253"/>
                  </a:cubicBezTo>
                  <a:cubicBezTo>
                    <a:pt x="3222" y="2000"/>
                    <a:pt x="3031" y="1763"/>
                    <a:pt x="2766" y="1605"/>
                  </a:cubicBezTo>
                  <a:cubicBezTo>
                    <a:pt x="2451" y="1420"/>
                    <a:pt x="2085" y="1437"/>
                    <a:pt x="1724" y="1459"/>
                  </a:cubicBezTo>
                  <a:cubicBezTo>
                    <a:pt x="1409" y="1673"/>
                    <a:pt x="1093" y="1887"/>
                    <a:pt x="778" y="2101"/>
                  </a:cubicBezTo>
                  <a:cubicBezTo>
                    <a:pt x="671" y="2174"/>
                    <a:pt x="553" y="2017"/>
                    <a:pt x="654" y="194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71" name="Google Shape;71;p15"/>
            <p:cNvSpPr/>
            <p:nvPr/>
          </p:nvSpPr>
          <p:spPr>
            <a:xfrm>
              <a:off x="1246892" y="1958799"/>
              <a:ext cx="2947644" cy="2107363"/>
            </a:xfrm>
            <a:custGeom>
              <a:avLst/>
              <a:gdLst/>
              <a:ahLst/>
              <a:cxnLst/>
              <a:rect l="l" t="t" r="r" b="b"/>
              <a:pathLst>
                <a:path w="21237" h="15183" extrusionOk="0">
                  <a:moveTo>
                    <a:pt x="21237" y="15183"/>
                  </a:moveTo>
                  <a:lnTo>
                    <a:pt x="0" y="15183"/>
                  </a:lnTo>
                  <a:lnTo>
                    <a:pt x="0" y="0"/>
                  </a:lnTo>
                  <a:lnTo>
                    <a:pt x="212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72" name="Google Shape;72;p15"/>
            <p:cNvSpPr/>
            <p:nvPr/>
          </p:nvSpPr>
          <p:spPr>
            <a:xfrm>
              <a:off x="1320315" y="1959631"/>
              <a:ext cx="2874219" cy="2106530"/>
            </a:xfrm>
            <a:custGeom>
              <a:avLst/>
              <a:gdLst/>
              <a:ahLst/>
              <a:cxnLst/>
              <a:rect l="l" t="t" r="r" b="b"/>
              <a:pathLst>
                <a:path w="20708" h="15177" extrusionOk="0">
                  <a:moveTo>
                    <a:pt x="20708" y="15177"/>
                  </a:moveTo>
                  <a:lnTo>
                    <a:pt x="0" y="15177"/>
                  </a:lnTo>
                  <a:lnTo>
                    <a:pt x="0" y="0"/>
                  </a:lnTo>
                  <a:lnTo>
                    <a:pt x="207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73" name="Google Shape;73;p15"/>
            <p:cNvSpPr/>
            <p:nvPr/>
          </p:nvSpPr>
          <p:spPr>
            <a:xfrm>
              <a:off x="1370282" y="2072889"/>
              <a:ext cx="2774286" cy="1931646"/>
            </a:xfrm>
            <a:custGeom>
              <a:avLst/>
              <a:gdLst/>
              <a:ahLst/>
              <a:cxnLst/>
              <a:rect l="l" t="t" r="r" b="b"/>
              <a:pathLst>
                <a:path w="19988" h="13917" extrusionOk="0">
                  <a:moveTo>
                    <a:pt x="19987" y="13916"/>
                  </a:moveTo>
                  <a:lnTo>
                    <a:pt x="1" y="13916"/>
                  </a:lnTo>
                  <a:lnTo>
                    <a:pt x="1" y="1"/>
                  </a:lnTo>
                  <a:lnTo>
                    <a:pt x="1998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74" name="Google Shape;74;p15"/>
            <p:cNvSpPr/>
            <p:nvPr/>
          </p:nvSpPr>
          <p:spPr>
            <a:xfrm>
              <a:off x="2112840" y="4066005"/>
              <a:ext cx="1727613" cy="515355"/>
            </a:xfrm>
            <a:custGeom>
              <a:avLst/>
              <a:gdLst/>
              <a:ahLst/>
              <a:cxnLst/>
              <a:rect l="l" t="t" r="r" b="b"/>
              <a:pathLst>
                <a:path w="12447" h="3713" extrusionOk="0">
                  <a:moveTo>
                    <a:pt x="1043" y="1"/>
                  </a:moveTo>
                  <a:cubicBezTo>
                    <a:pt x="1043" y="1"/>
                    <a:pt x="1" y="575"/>
                    <a:pt x="1" y="3712"/>
                  </a:cubicBezTo>
                  <a:lnTo>
                    <a:pt x="12446" y="3712"/>
                  </a:lnTo>
                  <a:lnTo>
                    <a:pt x="12446" y="2800"/>
                  </a:lnTo>
                  <a:lnTo>
                    <a:pt x="5666" y="2800"/>
                  </a:lnTo>
                  <a:cubicBezTo>
                    <a:pt x="5666" y="2800"/>
                    <a:pt x="5469" y="1448"/>
                    <a:pt x="64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75" name="Google Shape;75;p15"/>
            <p:cNvSpPr/>
            <p:nvPr/>
          </p:nvSpPr>
          <p:spPr>
            <a:xfrm>
              <a:off x="2128524" y="4066005"/>
              <a:ext cx="885667" cy="287866"/>
            </a:xfrm>
            <a:custGeom>
              <a:avLst/>
              <a:gdLst/>
              <a:ahLst/>
              <a:cxnLst/>
              <a:rect l="l" t="t" r="r" b="b"/>
              <a:pathLst>
                <a:path w="6381" h="2074" extrusionOk="0">
                  <a:moveTo>
                    <a:pt x="6381" y="1"/>
                  </a:moveTo>
                  <a:lnTo>
                    <a:pt x="0" y="2073"/>
                  </a:lnTo>
                  <a:cubicBezTo>
                    <a:pt x="0" y="2073"/>
                    <a:pt x="192" y="536"/>
                    <a:pt x="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76" name="Google Shape;76;p15"/>
            <p:cNvSpPr/>
            <p:nvPr/>
          </p:nvSpPr>
          <p:spPr>
            <a:xfrm>
              <a:off x="2115199" y="4454496"/>
              <a:ext cx="1725254" cy="36087"/>
            </a:xfrm>
            <a:custGeom>
              <a:avLst/>
              <a:gdLst/>
              <a:ahLst/>
              <a:cxnLst/>
              <a:rect l="l" t="t" r="r" b="b"/>
              <a:pathLst>
                <a:path w="12430" h="260" extrusionOk="0">
                  <a:moveTo>
                    <a:pt x="1" y="260"/>
                  </a:moveTo>
                  <a:lnTo>
                    <a:pt x="12429" y="260"/>
                  </a:lnTo>
                  <a:lnTo>
                    <a:pt x="12429" y="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77" name="Google Shape;77;p15"/>
            <p:cNvSpPr/>
            <p:nvPr/>
          </p:nvSpPr>
          <p:spPr>
            <a:xfrm>
              <a:off x="2664692" y="1979063"/>
              <a:ext cx="78282" cy="77588"/>
            </a:xfrm>
            <a:custGeom>
              <a:avLst/>
              <a:gdLst/>
              <a:ahLst/>
              <a:cxnLst/>
              <a:rect l="l" t="t" r="r" b="b"/>
              <a:pathLst>
                <a:path w="564" h="559" extrusionOk="0">
                  <a:moveTo>
                    <a:pt x="564" y="282"/>
                  </a:moveTo>
                  <a:cubicBezTo>
                    <a:pt x="564" y="434"/>
                    <a:pt x="440" y="558"/>
                    <a:pt x="282" y="558"/>
                  </a:cubicBezTo>
                  <a:cubicBezTo>
                    <a:pt x="130" y="558"/>
                    <a:pt x="1" y="434"/>
                    <a:pt x="1" y="282"/>
                  </a:cubicBezTo>
                  <a:cubicBezTo>
                    <a:pt x="1" y="125"/>
                    <a:pt x="130" y="1"/>
                    <a:pt x="282" y="1"/>
                  </a:cubicBezTo>
                  <a:cubicBezTo>
                    <a:pt x="440" y="1"/>
                    <a:pt x="564" y="125"/>
                    <a:pt x="564" y="282"/>
                  </a:cubicBezTo>
                  <a:close/>
                </a:path>
              </a:pathLst>
            </a:custGeom>
            <a:solidFill>
              <a:srgbClr val="8E8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78" name="Google Shape;78;p15"/>
            <p:cNvSpPr/>
            <p:nvPr/>
          </p:nvSpPr>
          <p:spPr>
            <a:xfrm>
              <a:off x="1481319" y="2258182"/>
              <a:ext cx="583227" cy="518270"/>
            </a:xfrm>
            <a:custGeom>
              <a:avLst/>
              <a:gdLst/>
              <a:ahLst/>
              <a:cxnLst/>
              <a:rect l="l" t="t" r="r" b="b"/>
              <a:pathLst>
                <a:path w="4202" h="3734" extrusionOk="0">
                  <a:moveTo>
                    <a:pt x="4202" y="0"/>
                  </a:moveTo>
                  <a:lnTo>
                    <a:pt x="4202" y="3734"/>
                  </a:lnTo>
                  <a:lnTo>
                    <a:pt x="0" y="3734"/>
                  </a:lnTo>
                  <a:lnTo>
                    <a:pt x="0" y="648"/>
                  </a:lnTo>
                  <a:lnTo>
                    <a:pt x="1639" y="648"/>
                  </a:lnTo>
                  <a:lnTo>
                    <a:pt x="1791" y="0"/>
                  </a:lnTo>
                  <a:close/>
                </a:path>
              </a:pathLst>
            </a:custGeom>
            <a:solidFill>
              <a:srgbClr val="DFA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79" name="Google Shape;79;p15"/>
            <p:cNvSpPr/>
            <p:nvPr/>
          </p:nvSpPr>
          <p:spPr>
            <a:xfrm>
              <a:off x="1481319" y="2347984"/>
              <a:ext cx="645825" cy="428468"/>
            </a:xfrm>
            <a:custGeom>
              <a:avLst/>
              <a:gdLst/>
              <a:ahLst/>
              <a:cxnLst/>
              <a:rect l="l" t="t" r="r" b="b"/>
              <a:pathLst>
                <a:path w="4653" h="3087" extrusionOk="0">
                  <a:moveTo>
                    <a:pt x="4202" y="3087"/>
                  </a:moveTo>
                  <a:lnTo>
                    <a:pt x="0" y="3087"/>
                  </a:lnTo>
                  <a:lnTo>
                    <a:pt x="451" y="1"/>
                  </a:lnTo>
                  <a:lnTo>
                    <a:pt x="465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80" name="Google Shape;80;p15"/>
            <p:cNvSpPr/>
            <p:nvPr/>
          </p:nvSpPr>
          <p:spPr>
            <a:xfrm>
              <a:off x="1481319" y="2831134"/>
              <a:ext cx="583227" cy="518270"/>
            </a:xfrm>
            <a:custGeom>
              <a:avLst/>
              <a:gdLst/>
              <a:ahLst/>
              <a:cxnLst/>
              <a:rect l="l" t="t" r="r" b="b"/>
              <a:pathLst>
                <a:path w="4202" h="3734" extrusionOk="0">
                  <a:moveTo>
                    <a:pt x="4202" y="0"/>
                  </a:moveTo>
                  <a:lnTo>
                    <a:pt x="4202" y="3734"/>
                  </a:lnTo>
                  <a:lnTo>
                    <a:pt x="0" y="3734"/>
                  </a:lnTo>
                  <a:lnTo>
                    <a:pt x="0" y="648"/>
                  </a:lnTo>
                  <a:lnTo>
                    <a:pt x="1639" y="648"/>
                  </a:lnTo>
                  <a:lnTo>
                    <a:pt x="1791" y="0"/>
                  </a:lnTo>
                  <a:close/>
                </a:path>
              </a:pathLst>
            </a:custGeom>
            <a:solidFill>
              <a:srgbClr val="DFA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81" name="Google Shape;81;p15"/>
            <p:cNvSpPr/>
            <p:nvPr/>
          </p:nvSpPr>
          <p:spPr>
            <a:xfrm>
              <a:off x="1481319" y="2920935"/>
              <a:ext cx="645825" cy="428468"/>
            </a:xfrm>
            <a:custGeom>
              <a:avLst/>
              <a:gdLst/>
              <a:ahLst/>
              <a:cxnLst/>
              <a:rect l="l" t="t" r="r" b="b"/>
              <a:pathLst>
                <a:path w="4653" h="3087" extrusionOk="0">
                  <a:moveTo>
                    <a:pt x="4202" y="3087"/>
                  </a:moveTo>
                  <a:lnTo>
                    <a:pt x="0" y="3087"/>
                  </a:lnTo>
                  <a:lnTo>
                    <a:pt x="451" y="1"/>
                  </a:lnTo>
                  <a:lnTo>
                    <a:pt x="465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82" name="Google Shape;82;p15"/>
            <p:cNvSpPr/>
            <p:nvPr/>
          </p:nvSpPr>
          <p:spPr>
            <a:xfrm>
              <a:off x="1500056" y="3424350"/>
              <a:ext cx="583227" cy="518409"/>
            </a:xfrm>
            <a:custGeom>
              <a:avLst/>
              <a:gdLst/>
              <a:ahLst/>
              <a:cxnLst/>
              <a:rect l="l" t="t" r="r" b="b"/>
              <a:pathLst>
                <a:path w="4202" h="3735" extrusionOk="0">
                  <a:moveTo>
                    <a:pt x="4202" y="1"/>
                  </a:moveTo>
                  <a:lnTo>
                    <a:pt x="4202" y="3734"/>
                  </a:lnTo>
                  <a:lnTo>
                    <a:pt x="1" y="3734"/>
                  </a:lnTo>
                  <a:lnTo>
                    <a:pt x="1" y="648"/>
                  </a:lnTo>
                  <a:lnTo>
                    <a:pt x="1634" y="648"/>
                  </a:lnTo>
                  <a:lnTo>
                    <a:pt x="1791" y="1"/>
                  </a:lnTo>
                  <a:close/>
                </a:path>
              </a:pathLst>
            </a:custGeom>
            <a:solidFill>
              <a:srgbClr val="DFA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83" name="Google Shape;83;p15"/>
            <p:cNvSpPr/>
            <p:nvPr/>
          </p:nvSpPr>
          <p:spPr>
            <a:xfrm>
              <a:off x="1500056" y="3514290"/>
              <a:ext cx="645825" cy="428468"/>
            </a:xfrm>
            <a:custGeom>
              <a:avLst/>
              <a:gdLst/>
              <a:ahLst/>
              <a:cxnLst/>
              <a:rect l="l" t="t" r="r" b="b"/>
              <a:pathLst>
                <a:path w="4653" h="3087" extrusionOk="0">
                  <a:moveTo>
                    <a:pt x="4202" y="3086"/>
                  </a:moveTo>
                  <a:lnTo>
                    <a:pt x="1" y="3086"/>
                  </a:lnTo>
                  <a:lnTo>
                    <a:pt x="451" y="0"/>
                  </a:lnTo>
                  <a:lnTo>
                    <a:pt x="465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84" name="Google Shape;84;p15"/>
            <p:cNvSpPr/>
            <p:nvPr/>
          </p:nvSpPr>
          <p:spPr>
            <a:xfrm>
              <a:off x="2382520" y="3358699"/>
              <a:ext cx="356571" cy="530068"/>
            </a:xfrm>
            <a:custGeom>
              <a:avLst/>
              <a:gdLst/>
              <a:ahLst/>
              <a:cxnLst/>
              <a:rect l="l" t="t" r="r" b="b"/>
              <a:pathLst>
                <a:path w="2569" h="3819" extrusionOk="0">
                  <a:moveTo>
                    <a:pt x="2569" y="3819"/>
                  </a:moveTo>
                  <a:lnTo>
                    <a:pt x="1" y="3819"/>
                  </a:lnTo>
                  <a:lnTo>
                    <a:pt x="1" y="0"/>
                  </a:lnTo>
                  <a:lnTo>
                    <a:pt x="25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85" name="Google Shape;85;p15"/>
            <p:cNvSpPr/>
            <p:nvPr/>
          </p:nvSpPr>
          <p:spPr>
            <a:xfrm>
              <a:off x="2414582"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86" name="Google Shape;86;p15"/>
            <p:cNvSpPr/>
            <p:nvPr/>
          </p:nvSpPr>
          <p:spPr>
            <a:xfrm>
              <a:off x="2456082" y="3295408"/>
              <a:ext cx="357265" cy="530901"/>
            </a:xfrm>
            <a:custGeom>
              <a:avLst/>
              <a:gdLst/>
              <a:ahLst/>
              <a:cxnLst/>
              <a:rect l="l" t="t" r="r" b="b"/>
              <a:pathLst>
                <a:path w="2574" h="3825" extrusionOk="0">
                  <a:moveTo>
                    <a:pt x="2574" y="3824"/>
                  </a:moveTo>
                  <a:lnTo>
                    <a:pt x="0" y="3824"/>
                  </a:lnTo>
                  <a:lnTo>
                    <a:pt x="0" y="0"/>
                  </a:lnTo>
                  <a:lnTo>
                    <a:pt x="25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87" name="Google Shape;87;p15"/>
            <p:cNvSpPr/>
            <p:nvPr/>
          </p:nvSpPr>
          <p:spPr>
            <a:xfrm>
              <a:off x="2494251" y="3385209"/>
              <a:ext cx="285507" cy="25955"/>
            </a:xfrm>
            <a:custGeom>
              <a:avLst/>
              <a:gdLst/>
              <a:ahLst/>
              <a:cxnLst/>
              <a:rect l="l" t="t" r="r" b="b"/>
              <a:pathLst>
                <a:path w="2057" h="187" extrusionOk="0">
                  <a:moveTo>
                    <a:pt x="1921" y="1"/>
                  </a:moveTo>
                  <a:lnTo>
                    <a:pt x="119" y="1"/>
                  </a:lnTo>
                  <a:cubicBezTo>
                    <a:pt x="1" y="1"/>
                    <a:pt x="18" y="187"/>
                    <a:pt x="136" y="187"/>
                  </a:cubicBezTo>
                  <a:lnTo>
                    <a:pt x="1938" y="187"/>
                  </a:lnTo>
                  <a:cubicBezTo>
                    <a:pt x="2056" y="187"/>
                    <a:pt x="2040"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88" name="Google Shape;88;p15"/>
            <p:cNvSpPr/>
            <p:nvPr/>
          </p:nvSpPr>
          <p:spPr>
            <a:xfrm>
              <a:off x="2494251" y="3454885"/>
              <a:ext cx="285507" cy="25816"/>
            </a:xfrm>
            <a:custGeom>
              <a:avLst/>
              <a:gdLst/>
              <a:ahLst/>
              <a:cxnLst/>
              <a:rect l="l" t="t" r="r" b="b"/>
              <a:pathLst>
                <a:path w="2057" h="186" extrusionOk="0">
                  <a:moveTo>
                    <a:pt x="1921" y="0"/>
                  </a:moveTo>
                  <a:lnTo>
                    <a:pt x="119" y="0"/>
                  </a:lnTo>
                  <a:cubicBezTo>
                    <a:pt x="1" y="0"/>
                    <a:pt x="18" y="186"/>
                    <a:pt x="136" y="186"/>
                  </a:cubicBezTo>
                  <a:lnTo>
                    <a:pt x="1938" y="186"/>
                  </a:lnTo>
                  <a:cubicBezTo>
                    <a:pt x="2056" y="186"/>
                    <a:pt x="2040"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89" name="Google Shape;89;p15"/>
            <p:cNvSpPr/>
            <p:nvPr/>
          </p:nvSpPr>
          <p:spPr>
            <a:xfrm>
              <a:off x="2494251" y="3523589"/>
              <a:ext cx="285507" cy="25955"/>
            </a:xfrm>
            <a:custGeom>
              <a:avLst/>
              <a:gdLst/>
              <a:ahLst/>
              <a:cxnLst/>
              <a:rect l="l" t="t" r="r" b="b"/>
              <a:pathLst>
                <a:path w="2057" h="187" extrusionOk="0">
                  <a:moveTo>
                    <a:pt x="1921" y="1"/>
                  </a:moveTo>
                  <a:lnTo>
                    <a:pt x="119" y="1"/>
                  </a:lnTo>
                  <a:cubicBezTo>
                    <a:pt x="1" y="1"/>
                    <a:pt x="18" y="187"/>
                    <a:pt x="136" y="187"/>
                  </a:cubicBezTo>
                  <a:lnTo>
                    <a:pt x="1938" y="187"/>
                  </a:lnTo>
                  <a:cubicBezTo>
                    <a:pt x="2056" y="187"/>
                    <a:pt x="2040"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90" name="Google Shape;90;p15"/>
            <p:cNvSpPr/>
            <p:nvPr/>
          </p:nvSpPr>
          <p:spPr>
            <a:xfrm>
              <a:off x="2494251" y="3593126"/>
              <a:ext cx="285507" cy="25955"/>
            </a:xfrm>
            <a:custGeom>
              <a:avLst/>
              <a:gdLst/>
              <a:ahLst/>
              <a:cxnLst/>
              <a:rect l="l" t="t" r="r" b="b"/>
              <a:pathLst>
                <a:path w="2057" h="187" extrusionOk="0">
                  <a:moveTo>
                    <a:pt x="1921" y="1"/>
                  </a:moveTo>
                  <a:lnTo>
                    <a:pt x="119" y="1"/>
                  </a:lnTo>
                  <a:cubicBezTo>
                    <a:pt x="1" y="1"/>
                    <a:pt x="18" y="187"/>
                    <a:pt x="136" y="187"/>
                  </a:cubicBezTo>
                  <a:lnTo>
                    <a:pt x="1938" y="187"/>
                  </a:lnTo>
                  <a:cubicBezTo>
                    <a:pt x="2056" y="187"/>
                    <a:pt x="2040"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91" name="Google Shape;91;p15"/>
            <p:cNvSpPr/>
            <p:nvPr/>
          </p:nvSpPr>
          <p:spPr>
            <a:xfrm>
              <a:off x="2495916" y="3652531"/>
              <a:ext cx="286201" cy="25955"/>
            </a:xfrm>
            <a:custGeom>
              <a:avLst/>
              <a:gdLst/>
              <a:ahLst/>
              <a:cxnLst/>
              <a:rect l="l" t="t" r="r" b="b"/>
              <a:pathLst>
                <a:path w="2062" h="187" extrusionOk="0">
                  <a:moveTo>
                    <a:pt x="1921" y="1"/>
                  </a:moveTo>
                  <a:lnTo>
                    <a:pt x="124" y="1"/>
                  </a:lnTo>
                  <a:cubicBezTo>
                    <a:pt x="0" y="1"/>
                    <a:pt x="17" y="187"/>
                    <a:pt x="135" y="187"/>
                  </a:cubicBezTo>
                  <a:lnTo>
                    <a:pt x="1937" y="187"/>
                  </a:lnTo>
                  <a:cubicBezTo>
                    <a:pt x="2061" y="187"/>
                    <a:pt x="2044"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92" name="Google Shape;92;p15"/>
            <p:cNvSpPr/>
            <p:nvPr/>
          </p:nvSpPr>
          <p:spPr>
            <a:xfrm>
              <a:off x="2505215" y="3722207"/>
              <a:ext cx="286201" cy="25816"/>
            </a:xfrm>
            <a:custGeom>
              <a:avLst/>
              <a:gdLst/>
              <a:ahLst/>
              <a:cxnLst/>
              <a:rect l="l" t="t" r="r" b="b"/>
              <a:pathLst>
                <a:path w="2062" h="186" extrusionOk="0">
                  <a:moveTo>
                    <a:pt x="1921" y="0"/>
                  </a:moveTo>
                  <a:lnTo>
                    <a:pt x="125" y="0"/>
                  </a:lnTo>
                  <a:cubicBezTo>
                    <a:pt x="1" y="0"/>
                    <a:pt x="18" y="186"/>
                    <a:pt x="142" y="186"/>
                  </a:cubicBezTo>
                  <a:lnTo>
                    <a:pt x="1938" y="186"/>
                  </a:lnTo>
                  <a:cubicBezTo>
                    <a:pt x="2062" y="186"/>
                    <a:pt x="2045"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grpSp>
          <p:nvGrpSpPr>
            <p:cNvPr id="93" name="Google Shape;93;p15"/>
            <p:cNvGrpSpPr/>
            <p:nvPr/>
          </p:nvGrpSpPr>
          <p:grpSpPr>
            <a:xfrm>
              <a:off x="2935899" y="3295408"/>
              <a:ext cx="430827" cy="593359"/>
              <a:chOff x="2935899" y="3295408"/>
              <a:chExt cx="430827" cy="593359"/>
            </a:xfrm>
          </p:grpSpPr>
          <p:sp>
            <p:nvSpPr>
              <p:cNvPr id="94" name="Google Shape;94;p15"/>
              <p:cNvSpPr/>
              <p:nvPr/>
            </p:nvSpPr>
            <p:spPr>
              <a:xfrm>
                <a:off x="2935899" y="3358699"/>
                <a:ext cx="357404" cy="530068"/>
              </a:xfrm>
              <a:custGeom>
                <a:avLst/>
                <a:gdLst/>
                <a:ahLst/>
                <a:cxnLst/>
                <a:rect l="l" t="t" r="r" b="b"/>
                <a:pathLst>
                  <a:path w="2575" h="3819" extrusionOk="0">
                    <a:moveTo>
                      <a:pt x="2574" y="3819"/>
                    </a:moveTo>
                    <a:lnTo>
                      <a:pt x="1" y="3819"/>
                    </a:lnTo>
                    <a:lnTo>
                      <a:pt x="1" y="0"/>
                    </a:lnTo>
                    <a:lnTo>
                      <a:pt x="25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95" name="Google Shape;95;p15"/>
              <p:cNvSpPr/>
              <p:nvPr/>
            </p:nvSpPr>
            <p:spPr>
              <a:xfrm>
                <a:off x="2967961"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96" name="Google Shape;96;p15"/>
              <p:cNvSpPr/>
              <p:nvPr/>
            </p:nvSpPr>
            <p:spPr>
              <a:xfrm>
                <a:off x="3010155" y="3295408"/>
                <a:ext cx="356571" cy="530901"/>
              </a:xfrm>
              <a:custGeom>
                <a:avLst/>
                <a:gdLst/>
                <a:ahLst/>
                <a:cxnLst/>
                <a:rect l="l" t="t" r="r" b="b"/>
                <a:pathLst>
                  <a:path w="2569" h="3825" extrusionOk="0">
                    <a:moveTo>
                      <a:pt x="2569" y="3824"/>
                    </a:moveTo>
                    <a:lnTo>
                      <a:pt x="1" y="3824"/>
                    </a:lnTo>
                    <a:lnTo>
                      <a:pt x="1" y="0"/>
                    </a:lnTo>
                    <a:lnTo>
                      <a:pt x="2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97" name="Google Shape;97;p15"/>
              <p:cNvSpPr/>
              <p:nvPr/>
            </p:nvSpPr>
            <p:spPr>
              <a:xfrm>
                <a:off x="3047768" y="338520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98" name="Google Shape;98;p15"/>
              <p:cNvSpPr/>
              <p:nvPr/>
            </p:nvSpPr>
            <p:spPr>
              <a:xfrm>
                <a:off x="3047768" y="3454885"/>
                <a:ext cx="285368" cy="25816"/>
              </a:xfrm>
              <a:custGeom>
                <a:avLst/>
                <a:gdLst/>
                <a:ahLst/>
                <a:cxnLst/>
                <a:rect l="l" t="t" r="r" b="b"/>
                <a:pathLst>
                  <a:path w="2056" h="186" extrusionOk="0">
                    <a:moveTo>
                      <a:pt x="1920" y="0"/>
                    </a:moveTo>
                    <a:lnTo>
                      <a:pt x="118" y="0"/>
                    </a:lnTo>
                    <a:cubicBezTo>
                      <a:pt x="0" y="0"/>
                      <a:pt x="17" y="186"/>
                      <a:pt x="135" y="186"/>
                    </a:cubicBezTo>
                    <a:lnTo>
                      <a:pt x="1937" y="186"/>
                    </a:lnTo>
                    <a:cubicBezTo>
                      <a:pt x="2056" y="186"/>
                      <a:pt x="2039" y="0"/>
                      <a:pt x="1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99" name="Google Shape;99;p15"/>
              <p:cNvSpPr/>
              <p:nvPr/>
            </p:nvSpPr>
            <p:spPr>
              <a:xfrm>
                <a:off x="3047768" y="352358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00" name="Google Shape;100;p15"/>
              <p:cNvSpPr/>
              <p:nvPr/>
            </p:nvSpPr>
            <p:spPr>
              <a:xfrm>
                <a:off x="3047768" y="3593126"/>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01" name="Google Shape;101;p15"/>
              <p:cNvSpPr/>
              <p:nvPr/>
            </p:nvSpPr>
            <p:spPr>
              <a:xfrm>
                <a:off x="3049295" y="3652531"/>
                <a:ext cx="286201" cy="25955"/>
              </a:xfrm>
              <a:custGeom>
                <a:avLst/>
                <a:gdLst/>
                <a:ahLst/>
                <a:cxnLst/>
                <a:rect l="l" t="t" r="r" b="b"/>
                <a:pathLst>
                  <a:path w="2062" h="187" extrusionOk="0">
                    <a:moveTo>
                      <a:pt x="1926" y="1"/>
                    </a:moveTo>
                    <a:lnTo>
                      <a:pt x="124" y="1"/>
                    </a:lnTo>
                    <a:cubicBezTo>
                      <a:pt x="0" y="1"/>
                      <a:pt x="17" y="187"/>
                      <a:pt x="141" y="187"/>
                    </a:cubicBezTo>
                    <a:lnTo>
                      <a:pt x="1938" y="187"/>
                    </a:lnTo>
                    <a:cubicBezTo>
                      <a:pt x="2061" y="187"/>
                      <a:pt x="2045"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02" name="Google Shape;102;p15"/>
              <p:cNvSpPr/>
              <p:nvPr/>
            </p:nvSpPr>
            <p:spPr>
              <a:xfrm>
                <a:off x="3059427" y="3722207"/>
                <a:ext cx="285507" cy="25816"/>
              </a:xfrm>
              <a:custGeom>
                <a:avLst/>
                <a:gdLst/>
                <a:ahLst/>
                <a:cxnLst/>
                <a:rect l="l" t="t" r="r" b="b"/>
                <a:pathLst>
                  <a:path w="2057" h="186" extrusionOk="0">
                    <a:moveTo>
                      <a:pt x="1921" y="0"/>
                    </a:moveTo>
                    <a:lnTo>
                      <a:pt x="119" y="0"/>
                    </a:lnTo>
                    <a:cubicBezTo>
                      <a:pt x="1" y="0"/>
                      <a:pt x="17" y="186"/>
                      <a:pt x="136" y="186"/>
                    </a:cubicBezTo>
                    <a:lnTo>
                      <a:pt x="1938"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grpSp>
        <p:sp>
          <p:nvSpPr>
            <p:cNvPr id="103" name="Google Shape;103;p15"/>
            <p:cNvSpPr/>
            <p:nvPr/>
          </p:nvSpPr>
          <p:spPr>
            <a:xfrm>
              <a:off x="2377801" y="2741194"/>
              <a:ext cx="357404" cy="530901"/>
            </a:xfrm>
            <a:custGeom>
              <a:avLst/>
              <a:gdLst/>
              <a:ahLst/>
              <a:cxnLst/>
              <a:rect l="l" t="t" r="r" b="b"/>
              <a:pathLst>
                <a:path w="2575" h="3825" extrusionOk="0">
                  <a:moveTo>
                    <a:pt x="2574" y="3824"/>
                  </a:moveTo>
                  <a:lnTo>
                    <a:pt x="1" y="3824"/>
                  </a:lnTo>
                  <a:lnTo>
                    <a:pt x="1" y="1"/>
                  </a:lnTo>
                  <a:lnTo>
                    <a:pt x="25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04" name="Google Shape;104;p15"/>
            <p:cNvSpPr/>
            <p:nvPr/>
          </p:nvSpPr>
          <p:spPr>
            <a:xfrm>
              <a:off x="2409863" y="2713018"/>
              <a:ext cx="357404" cy="530901"/>
            </a:xfrm>
            <a:custGeom>
              <a:avLst/>
              <a:gdLst/>
              <a:ahLst/>
              <a:cxnLst/>
              <a:rect l="l" t="t" r="r" b="b"/>
              <a:pathLst>
                <a:path w="2575" h="3825" extrusionOk="0">
                  <a:moveTo>
                    <a:pt x="2574" y="3825"/>
                  </a:moveTo>
                  <a:lnTo>
                    <a:pt x="1" y="3825"/>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05" name="Google Shape;105;p15"/>
            <p:cNvSpPr/>
            <p:nvPr/>
          </p:nvSpPr>
          <p:spPr>
            <a:xfrm>
              <a:off x="2451363" y="2678736"/>
              <a:ext cx="357265" cy="530068"/>
            </a:xfrm>
            <a:custGeom>
              <a:avLst/>
              <a:gdLst/>
              <a:ahLst/>
              <a:cxnLst/>
              <a:rect l="l" t="t" r="r" b="b"/>
              <a:pathLst>
                <a:path w="2574" h="3819" extrusionOk="0">
                  <a:moveTo>
                    <a:pt x="2574" y="3818"/>
                  </a:moveTo>
                  <a:lnTo>
                    <a:pt x="0" y="3818"/>
                  </a:lnTo>
                  <a:lnTo>
                    <a:pt x="0" y="0"/>
                  </a:lnTo>
                  <a:lnTo>
                    <a:pt x="25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06" name="Google Shape;106;p15"/>
            <p:cNvSpPr/>
            <p:nvPr/>
          </p:nvSpPr>
          <p:spPr>
            <a:xfrm>
              <a:off x="2489670" y="2767843"/>
              <a:ext cx="285368" cy="25816"/>
            </a:xfrm>
            <a:custGeom>
              <a:avLst/>
              <a:gdLst/>
              <a:ahLst/>
              <a:cxnLst/>
              <a:rect l="l" t="t" r="r" b="b"/>
              <a:pathLst>
                <a:path w="2056" h="186" extrusionOk="0">
                  <a:moveTo>
                    <a:pt x="1921" y="0"/>
                  </a:moveTo>
                  <a:lnTo>
                    <a:pt x="118" y="0"/>
                  </a:lnTo>
                  <a:cubicBezTo>
                    <a:pt x="0" y="0"/>
                    <a:pt x="17" y="186"/>
                    <a:pt x="135" y="186"/>
                  </a:cubicBezTo>
                  <a:lnTo>
                    <a:pt x="1937"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07" name="Google Shape;107;p15"/>
            <p:cNvSpPr/>
            <p:nvPr/>
          </p:nvSpPr>
          <p:spPr>
            <a:xfrm>
              <a:off x="2489670" y="2837380"/>
              <a:ext cx="285368" cy="25955"/>
            </a:xfrm>
            <a:custGeom>
              <a:avLst/>
              <a:gdLst/>
              <a:ahLst/>
              <a:cxnLst/>
              <a:rect l="l" t="t" r="r" b="b"/>
              <a:pathLst>
                <a:path w="2056" h="187" extrusionOk="0">
                  <a:moveTo>
                    <a:pt x="1921" y="0"/>
                  </a:moveTo>
                  <a:lnTo>
                    <a:pt x="118" y="0"/>
                  </a:lnTo>
                  <a:cubicBezTo>
                    <a:pt x="0" y="0"/>
                    <a:pt x="17" y="186"/>
                    <a:pt x="135" y="186"/>
                  </a:cubicBezTo>
                  <a:lnTo>
                    <a:pt x="1937"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08" name="Google Shape;108;p15"/>
            <p:cNvSpPr/>
            <p:nvPr/>
          </p:nvSpPr>
          <p:spPr>
            <a:xfrm>
              <a:off x="2489670" y="2906084"/>
              <a:ext cx="285368" cy="26788"/>
            </a:xfrm>
            <a:custGeom>
              <a:avLst/>
              <a:gdLst/>
              <a:ahLst/>
              <a:cxnLst/>
              <a:rect l="l" t="t" r="r" b="b"/>
              <a:pathLst>
                <a:path w="2056" h="193" extrusionOk="0">
                  <a:moveTo>
                    <a:pt x="1921" y="1"/>
                  </a:moveTo>
                  <a:lnTo>
                    <a:pt x="118" y="1"/>
                  </a:lnTo>
                  <a:cubicBezTo>
                    <a:pt x="0" y="1"/>
                    <a:pt x="17" y="192"/>
                    <a:pt x="135" y="192"/>
                  </a:cubicBezTo>
                  <a:lnTo>
                    <a:pt x="1937" y="192"/>
                  </a:lnTo>
                  <a:cubicBezTo>
                    <a:pt x="2056" y="192"/>
                    <a:pt x="2039"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09" name="Google Shape;109;p15"/>
            <p:cNvSpPr/>
            <p:nvPr/>
          </p:nvSpPr>
          <p:spPr>
            <a:xfrm>
              <a:off x="2489670" y="2975760"/>
              <a:ext cx="285368" cy="25816"/>
            </a:xfrm>
            <a:custGeom>
              <a:avLst/>
              <a:gdLst/>
              <a:ahLst/>
              <a:cxnLst/>
              <a:rect l="l" t="t" r="r" b="b"/>
              <a:pathLst>
                <a:path w="2056" h="186" extrusionOk="0">
                  <a:moveTo>
                    <a:pt x="1921" y="0"/>
                  </a:moveTo>
                  <a:lnTo>
                    <a:pt x="118" y="0"/>
                  </a:lnTo>
                  <a:cubicBezTo>
                    <a:pt x="0" y="0"/>
                    <a:pt x="17" y="186"/>
                    <a:pt x="135" y="186"/>
                  </a:cubicBezTo>
                  <a:lnTo>
                    <a:pt x="1937"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10" name="Google Shape;110;p15"/>
            <p:cNvSpPr/>
            <p:nvPr/>
          </p:nvSpPr>
          <p:spPr>
            <a:xfrm>
              <a:off x="2491197" y="3035165"/>
              <a:ext cx="286201" cy="25816"/>
            </a:xfrm>
            <a:custGeom>
              <a:avLst/>
              <a:gdLst/>
              <a:ahLst/>
              <a:cxnLst/>
              <a:rect l="l" t="t" r="r" b="b"/>
              <a:pathLst>
                <a:path w="2062" h="186" extrusionOk="0">
                  <a:moveTo>
                    <a:pt x="1921" y="0"/>
                  </a:moveTo>
                  <a:lnTo>
                    <a:pt x="124" y="0"/>
                  </a:lnTo>
                  <a:cubicBezTo>
                    <a:pt x="0" y="0"/>
                    <a:pt x="17" y="186"/>
                    <a:pt x="141" y="186"/>
                  </a:cubicBezTo>
                  <a:lnTo>
                    <a:pt x="1938" y="186"/>
                  </a:lnTo>
                  <a:cubicBezTo>
                    <a:pt x="2062" y="186"/>
                    <a:pt x="2045"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11" name="Google Shape;111;p15"/>
            <p:cNvSpPr/>
            <p:nvPr/>
          </p:nvSpPr>
          <p:spPr>
            <a:xfrm>
              <a:off x="2500635" y="3104702"/>
              <a:ext cx="286201" cy="25955"/>
            </a:xfrm>
            <a:custGeom>
              <a:avLst/>
              <a:gdLst/>
              <a:ahLst/>
              <a:cxnLst/>
              <a:rect l="l" t="t" r="r" b="b"/>
              <a:pathLst>
                <a:path w="2062" h="187" extrusionOk="0">
                  <a:moveTo>
                    <a:pt x="1926" y="0"/>
                  </a:moveTo>
                  <a:lnTo>
                    <a:pt x="124" y="0"/>
                  </a:lnTo>
                  <a:cubicBezTo>
                    <a:pt x="0" y="0"/>
                    <a:pt x="17" y="186"/>
                    <a:pt x="141" y="186"/>
                  </a:cubicBezTo>
                  <a:lnTo>
                    <a:pt x="1943" y="186"/>
                  </a:lnTo>
                  <a:cubicBezTo>
                    <a:pt x="2061" y="186"/>
                    <a:pt x="2044" y="0"/>
                    <a:pt x="19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12" name="Google Shape;112;p15"/>
            <p:cNvSpPr/>
            <p:nvPr/>
          </p:nvSpPr>
          <p:spPr>
            <a:xfrm>
              <a:off x="2244140" y="410386"/>
              <a:ext cx="1093725" cy="1230440"/>
            </a:xfrm>
            <a:custGeom>
              <a:avLst/>
              <a:gdLst/>
              <a:ahLst/>
              <a:cxnLst/>
              <a:rect l="l" t="t" r="r" b="b"/>
              <a:pathLst>
                <a:path w="7880" h="8865" extrusionOk="0">
                  <a:moveTo>
                    <a:pt x="7879" y="3942"/>
                  </a:moveTo>
                  <a:lnTo>
                    <a:pt x="7879" y="8864"/>
                  </a:lnTo>
                  <a:lnTo>
                    <a:pt x="7068" y="8436"/>
                  </a:lnTo>
                  <a:lnTo>
                    <a:pt x="6500" y="8138"/>
                  </a:lnTo>
                  <a:lnTo>
                    <a:pt x="6500" y="3942"/>
                  </a:lnTo>
                  <a:cubicBezTo>
                    <a:pt x="6500" y="2529"/>
                    <a:pt x="5351" y="1380"/>
                    <a:pt x="3937" y="1380"/>
                  </a:cubicBezTo>
                  <a:cubicBezTo>
                    <a:pt x="3802" y="1380"/>
                    <a:pt x="3667" y="1391"/>
                    <a:pt x="3532" y="1414"/>
                  </a:cubicBezTo>
                  <a:cubicBezTo>
                    <a:pt x="2315" y="1605"/>
                    <a:pt x="1381" y="2664"/>
                    <a:pt x="1381" y="3942"/>
                  </a:cubicBezTo>
                  <a:lnTo>
                    <a:pt x="1381" y="7941"/>
                  </a:lnTo>
                  <a:lnTo>
                    <a:pt x="570" y="8363"/>
                  </a:lnTo>
                  <a:lnTo>
                    <a:pt x="1" y="8662"/>
                  </a:lnTo>
                  <a:lnTo>
                    <a:pt x="1" y="3942"/>
                  </a:lnTo>
                  <a:cubicBezTo>
                    <a:pt x="1" y="1904"/>
                    <a:pt x="1550" y="226"/>
                    <a:pt x="3532" y="23"/>
                  </a:cubicBezTo>
                  <a:cubicBezTo>
                    <a:pt x="3667" y="6"/>
                    <a:pt x="3802" y="0"/>
                    <a:pt x="3937" y="0"/>
                  </a:cubicBezTo>
                  <a:cubicBezTo>
                    <a:pt x="6111" y="0"/>
                    <a:pt x="7879" y="1769"/>
                    <a:pt x="7879" y="39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13" name="Google Shape;113;p15"/>
            <p:cNvSpPr/>
            <p:nvPr/>
          </p:nvSpPr>
          <p:spPr>
            <a:xfrm>
              <a:off x="2205139" y="1145868"/>
              <a:ext cx="1202264" cy="1395332"/>
            </a:xfrm>
            <a:custGeom>
              <a:avLst/>
              <a:gdLst/>
              <a:ahLst/>
              <a:cxnLst/>
              <a:rect l="l" t="t" r="r" b="b"/>
              <a:pathLst>
                <a:path w="8662" h="10053" extrusionOk="0">
                  <a:moveTo>
                    <a:pt x="8662" y="2270"/>
                  </a:moveTo>
                  <a:lnTo>
                    <a:pt x="8662" y="5880"/>
                  </a:lnTo>
                  <a:cubicBezTo>
                    <a:pt x="8662" y="7705"/>
                    <a:pt x="6978" y="9371"/>
                    <a:pt x="4466" y="10019"/>
                  </a:cubicBezTo>
                  <a:cubicBezTo>
                    <a:pt x="4421" y="10030"/>
                    <a:pt x="4376" y="10042"/>
                    <a:pt x="4331" y="10053"/>
                  </a:cubicBezTo>
                  <a:cubicBezTo>
                    <a:pt x="4286" y="10042"/>
                    <a:pt x="4246" y="10030"/>
                    <a:pt x="4201" y="10019"/>
                  </a:cubicBezTo>
                  <a:cubicBezTo>
                    <a:pt x="4151" y="10008"/>
                    <a:pt x="4100" y="9997"/>
                    <a:pt x="4049" y="9980"/>
                  </a:cubicBezTo>
                  <a:cubicBezTo>
                    <a:pt x="1622" y="9304"/>
                    <a:pt x="0" y="7671"/>
                    <a:pt x="0" y="5880"/>
                  </a:cubicBezTo>
                  <a:lnTo>
                    <a:pt x="0" y="2270"/>
                  </a:lnTo>
                  <a:lnTo>
                    <a:pt x="4049" y="147"/>
                  </a:lnTo>
                  <a:lnTo>
                    <a:pt x="433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14" name="Google Shape;114;p15"/>
            <p:cNvSpPr/>
            <p:nvPr/>
          </p:nvSpPr>
          <p:spPr>
            <a:xfrm>
              <a:off x="2635843" y="1391324"/>
              <a:ext cx="340887" cy="867068"/>
            </a:xfrm>
            <a:custGeom>
              <a:avLst/>
              <a:gdLst/>
              <a:ahLst/>
              <a:cxnLst/>
              <a:rect l="l" t="t" r="r" b="b"/>
              <a:pathLst>
                <a:path w="2456" h="6247" extrusionOk="0">
                  <a:moveTo>
                    <a:pt x="1025" y="1"/>
                  </a:moveTo>
                  <a:cubicBezTo>
                    <a:pt x="1679" y="74"/>
                    <a:pt x="2185" y="632"/>
                    <a:pt x="2185" y="1307"/>
                  </a:cubicBezTo>
                  <a:cubicBezTo>
                    <a:pt x="2185" y="1696"/>
                    <a:pt x="2016" y="2045"/>
                    <a:pt x="1746" y="2287"/>
                  </a:cubicBezTo>
                  <a:cubicBezTo>
                    <a:pt x="1684" y="2344"/>
                    <a:pt x="1617" y="2394"/>
                    <a:pt x="1543" y="2434"/>
                  </a:cubicBezTo>
                  <a:lnTo>
                    <a:pt x="2456" y="6246"/>
                  </a:lnTo>
                  <a:lnTo>
                    <a:pt x="0" y="6246"/>
                  </a:lnTo>
                  <a:lnTo>
                    <a:pt x="839" y="2507"/>
                  </a:lnTo>
                  <a:cubicBezTo>
                    <a:pt x="349" y="2321"/>
                    <a:pt x="0" y="1842"/>
                    <a:pt x="0" y="1285"/>
                  </a:cubicBezTo>
                  <a:cubicBezTo>
                    <a:pt x="0" y="654"/>
                    <a:pt x="440" y="136"/>
                    <a:pt x="10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15" name="Google Shape;115;p15"/>
            <p:cNvSpPr/>
            <p:nvPr/>
          </p:nvSpPr>
          <p:spPr>
            <a:xfrm>
              <a:off x="2087856" y="1013734"/>
              <a:ext cx="1436832" cy="1648637"/>
            </a:xfrm>
            <a:custGeom>
              <a:avLst/>
              <a:gdLst/>
              <a:ahLst/>
              <a:cxnLst/>
              <a:rect l="l" t="t" r="r" b="b"/>
              <a:pathLst>
                <a:path w="10352" h="11878" extrusionOk="0">
                  <a:moveTo>
                    <a:pt x="9507" y="6832"/>
                  </a:moveTo>
                  <a:cubicBezTo>
                    <a:pt x="9507" y="8657"/>
                    <a:pt x="7823" y="10323"/>
                    <a:pt x="5311" y="10971"/>
                  </a:cubicBezTo>
                  <a:cubicBezTo>
                    <a:pt x="5266" y="10982"/>
                    <a:pt x="5221" y="10994"/>
                    <a:pt x="5176" y="11005"/>
                  </a:cubicBezTo>
                  <a:cubicBezTo>
                    <a:pt x="5131" y="10994"/>
                    <a:pt x="5091" y="10982"/>
                    <a:pt x="5046" y="10971"/>
                  </a:cubicBezTo>
                  <a:cubicBezTo>
                    <a:pt x="4996" y="10960"/>
                    <a:pt x="4945" y="10949"/>
                    <a:pt x="4894" y="10932"/>
                  </a:cubicBezTo>
                  <a:cubicBezTo>
                    <a:pt x="2467" y="10256"/>
                    <a:pt x="845" y="8623"/>
                    <a:pt x="845" y="6832"/>
                  </a:cubicBezTo>
                  <a:lnTo>
                    <a:pt x="845" y="3228"/>
                  </a:lnTo>
                  <a:lnTo>
                    <a:pt x="2157" y="2541"/>
                  </a:lnTo>
                  <a:lnTo>
                    <a:pt x="4894" y="1105"/>
                  </a:lnTo>
                  <a:lnTo>
                    <a:pt x="5176" y="953"/>
                  </a:lnTo>
                  <a:lnTo>
                    <a:pt x="8076" y="2473"/>
                  </a:lnTo>
                  <a:lnTo>
                    <a:pt x="9507" y="3228"/>
                  </a:lnTo>
                  <a:close/>
                  <a:moveTo>
                    <a:pt x="9670" y="2355"/>
                  </a:moveTo>
                  <a:lnTo>
                    <a:pt x="8076" y="1521"/>
                  </a:lnTo>
                  <a:lnTo>
                    <a:pt x="5176" y="1"/>
                  </a:lnTo>
                  <a:lnTo>
                    <a:pt x="4894" y="147"/>
                  </a:lnTo>
                  <a:lnTo>
                    <a:pt x="2157" y="1583"/>
                  </a:lnTo>
                  <a:lnTo>
                    <a:pt x="558" y="2422"/>
                  </a:lnTo>
                  <a:lnTo>
                    <a:pt x="1" y="2715"/>
                  </a:lnTo>
                  <a:lnTo>
                    <a:pt x="1" y="6832"/>
                  </a:lnTo>
                  <a:cubicBezTo>
                    <a:pt x="1" y="9051"/>
                    <a:pt x="1943" y="11044"/>
                    <a:pt x="4832" y="11793"/>
                  </a:cubicBezTo>
                  <a:cubicBezTo>
                    <a:pt x="4855" y="11799"/>
                    <a:pt x="4877" y="11799"/>
                    <a:pt x="4894" y="11805"/>
                  </a:cubicBezTo>
                  <a:cubicBezTo>
                    <a:pt x="4956" y="11821"/>
                    <a:pt x="5018" y="11838"/>
                    <a:pt x="5075" y="11850"/>
                  </a:cubicBezTo>
                  <a:lnTo>
                    <a:pt x="5176" y="11878"/>
                  </a:lnTo>
                  <a:lnTo>
                    <a:pt x="5277" y="11850"/>
                  </a:lnTo>
                  <a:cubicBezTo>
                    <a:pt x="5362" y="11833"/>
                    <a:pt x="5441" y="11810"/>
                    <a:pt x="5525" y="11793"/>
                  </a:cubicBezTo>
                  <a:cubicBezTo>
                    <a:pt x="8414" y="11044"/>
                    <a:pt x="10351" y="9051"/>
                    <a:pt x="10351" y="6832"/>
                  </a:cubicBezTo>
                  <a:lnTo>
                    <a:pt x="10351" y="2715"/>
                  </a:lnTo>
                  <a:close/>
                </a:path>
              </a:pathLst>
            </a:custGeom>
            <a:solidFill>
              <a:srgbClr val="DFA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grpSp>
          <p:nvGrpSpPr>
            <p:cNvPr id="116" name="Google Shape;116;p15"/>
            <p:cNvGrpSpPr/>
            <p:nvPr/>
          </p:nvGrpSpPr>
          <p:grpSpPr>
            <a:xfrm>
              <a:off x="2935899" y="2682208"/>
              <a:ext cx="430827" cy="593359"/>
              <a:chOff x="2935899" y="3295408"/>
              <a:chExt cx="430827" cy="593359"/>
            </a:xfrm>
          </p:grpSpPr>
          <p:sp>
            <p:nvSpPr>
              <p:cNvPr id="117" name="Google Shape;117;p15"/>
              <p:cNvSpPr/>
              <p:nvPr/>
            </p:nvSpPr>
            <p:spPr>
              <a:xfrm>
                <a:off x="2935899" y="3358699"/>
                <a:ext cx="357404" cy="530068"/>
              </a:xfrm>
              <a:custGeom>
                <a:avLst/>
                <a:gdLst/>
                <a:ahLst/>
                <a:cxnLst/>
                <a:rect l="l" t="t" r="r" b="b"/>
                <a:pathLst>
                  <a:path w="2575" h="3819" extrusionOk="0">
                    <a:moveTo>
                      <a:pt x="2574" y="3819"/>
                    </a:moveTo>
                    <a:lnTo>
                      <a:pt x="1" y="3819"/>
                    </a:lnTo>
                    <a:lnTo>
                      <a:pt x="1" y="0"/>
                    </a:lnTo>
                    <a:lnTo>
                      <a:pt x="25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18" name="Google Shape;118;p15"/>
              <p:cNvSpPr/>
              <p:nvPr/>
            </p:nvSpPr>
            <p:spPr>
              <a:xfrm>
                <a:off x="2967961"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19" name="Google Shape;119;p15"/>
              <p:cNvSpPr/>
              <p:nvPr/>
            </p:nvSpPr>
            <p:spPr>
              <a:xfrm>
                <a:off x="3010155" y="3295408"/>
                <a:ext cx="356571" cy="530900"/>
              </a:xfrm>
              <a:custGeom>
                <a:avLst/>
                <a:gdLst/>
                <a:ahLst/>
                <a:cxnLst/>
                <a:rect l="l" t="t" r="r" b="b"/>
                <a:pathLst>
                  <a:path w="2569" h="3825" extrusionOk="0">
                    <a:moveTo>
                      <a:pt x="2569" y="3824"/>
                    </a:moveTo>
                    <a:lnTo>
                      <a:pt x="1" y="3824"/>
                    </a:lnTo>
                    <a:lnTo>
                      <a:pt x="1" y="0"/>
                    </a:lnTo>
                    <a:lnTo>
                      <a:pt x="2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20" name="Google Shape;120;p15"/>
              <p:cNvSpPr/>
              <p:nvPr/>
            </p:nvSpPr>
            <p:spPr>
              <a:xfrm>
                <a:off x="3047768" y="338520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21" name="Google Shape;121;p15"/>
              <p:cNvSpPr/>
              <p:nvPr/>
            </p:nvSpPr>
            <p:spPr>
              <a:xfrm>
                <a:off x="3047768" y="3454885"/>
                <a:ext cx="285368" cy="25816"/>
              </a:xfrm>
              <a:custGeom>
                <a:avLst/>
                <a:gdLst/>
                <a:ahLst/>
                <a:cxnLst/>
                <a:rect l="l" t="t" r="r" b="b"/>
                <a:pathLst>
                  <a:path w="2056" h="186" extrusionOk="0">
                    <a:moveTo>
                      <a:pt x="1920" y="0"/>
                    </a:moveTo>
                    <a:lnTo>
                      <a:pt x="118" y="0"/>
                    </a:lnTo>
                    <a:cubicBezTo>
                      <a:pt x="0" y="0"/>
                      <a:pt x="17" y="186"/>
                      <a:pt x="135" y="186"/>
                    </a:cubicBezTo>
                    <a:lnTo>
                      <a:pt x="1937" y="186"/>
                    </a:lnTo>
                    <a:cubicBezTo>
                      <a:pt x="2056" y="186"/>
                      <a:pt x="2039" y="0"/>
                      <a:pt x="1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22" name="Google Shape;122;p15"/>
              <p:cNvSpPr/>
              <p:nvPr/>
            </p:nvSpPr>
            <p:spPr>
              <a:xfrm>
                <a:off x="3047768" y="352358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23" name="Google Shape;123;p15"/>
              <p:cNvSpPr/>
              <p:nvPr/>
            </p:nvSpPr>
            <p:spPr>
              <a:xfrm>
                <a:off x="3047768" y="3593126"/>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24" name="Google Shape;124;p15"/>
              <p:cNvSpPr/>
              <p:nvPr/>
            </p:nvSpPr>
            <p:spPr>
              <a:xfrm>
                <a:off x="3049295" y="3652531"/>
                <a:ext cx="286200" cy="25955"/>
              </a:xfrm>
              <a:custGeom>
                <a:avLst/>
                <a:gdLst/>
                <a:ahLst/>
                <a:cxnLst/>
                <a:rect l="l" t="t" r="r" b="b"/>
                <a:pathLst>
                  <a:path w="2062" h="187" extrusionOk="0">
                    <a:moveTo>
                      <a:pt x="1926" y="1"/>
                    </a:moveTo>
                    <a:lnTo>
                      <a:pt x="124" y="1"/>
                    </a:lnTo>
                    <a:cubicBezTo>
                      <a:pt x="0" y="1"/>
                      <a:pt x="17" y="187"/>
                      <a:pt x="141" y="187"/>
                    </a:cubicBezTo>
                    <a:lnTo>
                      <a:pt x="1938" y="187"/>
                    </a:lnTo>
                    <a:cubicBezTo>
                      <a:pt x="2061" y="187"/>
                      <a:pt x="2045"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25" name="Google Shape;125;p15"/>
              <p:cNvSpPr/>
              <p:nvPr/>
            </p:nvSpPr>
            <p:spPr>
              <a:xfrm>
                <a:off x="3059427" y="3722207"/>
                <a:ext cx="285506" cy="25816"/>
              </a:xfrm>
              <a:custGeom>
                <a:avLst/>
                <a:gdLst/>
                <a:ahLst/>
                <a:cxnLst/>
                <a:rect l="l" t="t" r="r" b="b"/>
                <a:pathLst>
                  <a:path w="2057" h="186" extrusionOk="0">
                    <a:moveTo>
                      <a:pt x="1921" y="0"/>
                    </a:moveTo>
                    <a:lnTo>
                      <a:pt x="119" y="0"/>
                    </a:lnTo>
                    <a:cubicBezTo>
                      <a:pt x="1" y="0"/>
                      <a:pt x="17" y="186"/>
                      <a:pt x="136" y="186"/>
                    </a:cubicBezTo>
                    <a:lnTo>
                      <a:pt x="1938"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grpSp>
        <p:grpSp>
          <p:nvGrpSpPr>
            <p:cNvPr id="126" name="Google Shape;126;p15"/>
            <p:cNvGrpSpPr/>
            <p:nvPr/>
          </p:nvGrpSpPr>
          <p:grpSpPr>
            <a:xfrm>
              <a:off x="3493999" y="2682208"/>
              <a:ext cx="430827" cy="593359"/>
              <a:chOff x="2935899" y="3295408"/>
              <a:chExt cx="430827" cy="593359"/>
            </a:xfrm>
          </p:grpSpPr>
          <p:sp>
            <p:nvSpPr>
              <p:cNvPr id="127" name="Google Shape;127;p15"/>
              <p:cNvSpPr/>
              <p:nvPr/>
            </p:nvSpPr>
            <p:spPr>
              <a:xfrm>
                <a:off x="2935899" y="3358699"/>
                <a:ext cx="357404" cy="530068"/>
              </a:xfrm>
              <a:custGeom>
                <a:avLst/>
                <a:gdLst/>
                <a:ahLst/>
                <a:cxnLst/>
                <a:rect l="l" t="t" r="r" b="b"/>
                <a:pathLst>
                  <a:path w="2575" h="3819" extrusionOk="0">
                    <a:moveTo>
                      <a:pt x="2574" y="3819"/>
                    </a:moveTo>
                    <a:lnTo>
                      <a:pt x="1" y="3819"/>
                    </a:lnTo>
                    <a:lnTo>
                      <a:pt x="1" y="0"/>
                    </a:lnTo>
                    <a:lnTo>
                      <a:pt x="25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28" name="Google Shape;128;p15"/>
              <p:cNvSpPr/>
              <p:nvPr/>
            </p:nvSpPr>
            <p:spPr>
              <a:xfrm>
                <a:off x="2967961"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29" name="Google Shape;129;p15"/>
              <p:cNvSpPr/>
              <p:nvPr/>
            </p:nvSpPr>
            <p:spPr>
              <a:xfrm>
                <a:off x="3010155" y="3295408"/>
                <a:ext cx="356571" cy="530900"/>
              </a:xfrm>
              <a:custGeom>
                <a:avLst/>
                <a:gdLst/>
                <a:ahLst/>
                <a:cxnLst/>
                <a:rect l="l" t="t" r="r" b="b"/>
                <a:pathLst>
                  <a:path w="2569" h="3825" extrusionOk="0">
                    <a:moveTo>
                      <a:pt x="2569" y="3824"/>
                    </a:moveTo>
                    <a:lnTo>
                      <a:pt x="1" y="3824"/>
                    </a:lnTo>
                    <a:lnTo>
                      <a:pt x="1" y="0"/>
                    </a:lnTo>
                    <a:lnTo>
                      <a:pt x="2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30" name="Google Shape;130;p15"/>
              <p:cNvSpPr/>
              <p:nvPr/>
            </p:nvSpPr>
            <p:spPr>
              <a:xfrm>
                <a:off x="3047768" y="338520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31" name="Google Shape;131;p15"/>
              <p:cNvSpPr/>
              <p:nvPr/>
            </p:nvSpPr>
            <p:spPr>
              <a:xfrm>
                <a:off x="3047768" y="3454885"/>
                <a:ext cx="285368" cy="25816"/>
              </a:xfrm>
              <a:custGeom>
                <a:avLst/>
                <a:gdLst/>
                <a:ahLst/>
                <a:cxnLst/>
                <a:rect l="l" t="t" r="r" b="b"/>
                <a:pathLst>
                  <a:path w="2056" h="186" extrusionOk="0">
                    <a:moveTo>
                      <a:pt x="1920" y="0"/>
                    </a:moveTo>
                    <a:lnTo>
                      <a:pt x="118" y="0"/>
                    </a:lnTo>
                    <a:cubicBezTo>
                      <a:pt x="0" y="0"/>
                      <a:pt x="17" y="186"/>
                      <a:pt x="135" y="186"/>
                    </a:cubicBezTo>
                    <a:lnTo>
                      <a:pt x="1937" y="186"/>
                    </a:lnTo>
                    <a:cubicBezTo>
                      <a:pt x="2056" y="186"/>
                      <a:pt x="2039" y="0"/>
                      <a:pt x="1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32" name="Google Shape;132;p15"/>
              <p:cNvSpPr/>
              <p:nvPr/>
            </p:nvSpPr>
            <p:spPr>
              <a:xfrm>
                <a:off x="3047768" y="352358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33" name="Google Shape;133;p15"/>
              <p:cNvSpPr/>
              <p:nvPr/>
            </p:nvSpPr>
            <p:spPr>
              <a:xfrm>
                <a:off x="3047768" y="3593126"/>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34" name="Google Shape;134;p15"/>
              <p:cNvSpPr/>
              <p:nvPr/>
            </p:nvSpPr>
            <p:spPr>
              <a:xfrm>
                <a:off x="3049295" y="3652531"/>
                <a:ext cx="286200" cy="25955"/>
              </a:xfrm>
              <a:custGeom>
                <a:avLst/>
                <a:gdLst/>
                <a:ahLst/>
                <a:cxnLst/>
                <a:rect l="l" t="t" r="r" b="b"/>
                <a:pathLst>
                  <a:path w="2062" h="187" extrusionOk="0">
                    <a:moveTo>
                      <a:pt x="1926" y="1"/>
                    </a:moveTo>
                    <a:lnTo>
                      <a:pt x="124" y="1"/>
                    </a:lnTo>
                    <a:cubicBezTo>
                      <a:pt x="0" y="1"/>
                      <a:pt x="17" y="187"/>
                      <a:pt x="141" y="187"/>
                    </a:cubicBezTo>
                    <a:lnTo>
                      <a:pt x="1938" y="187"/>
                    </a:lnTo>
                    <a:cubicBezTo>
                      <a:pt x="2061" y="187"/>
                      <a:pt x="2045"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35" name="Google Shape;135;p15"/>
              <p:cNvSpPr/>
              <p:nvPr/>
            </p:nvSpPr>
            <p:spPr>
              <a:xfrm>
                <a:off x="3059427" y="3722207"/>
                <a:ext cx="285506" cy="25816"/>
              </a:xfrm>
              <a:custGeom>
                <a:avLst/>
                <a:gdLst/>
                <a:ahLst/>
                <a:cxnLst/>
                <a:rect l="l" t="t" r="r" b="b"/>
                <a:pathLst>
                  <a:path w="2057" h="186" extrusionOk="0">
                    <a:moveTo>
                      <a:pt x="1921" y="0"/>
                    </a:moveTo>
                    <a:lnTo>
                      <a:pt x="119" y="0"/>
                    </a:lnTo>
                    <a:cubicBezTo>
                      <a:pt x="1" y="0"/>
                      <a:pt x="17" y="186"/>
                      <a:pt x="136" y="186"/>
                    </a:cubicBezTo>
                    <a:lnTo>
                      <a:pt x="1938"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grpSp>
        <p:grpSp>
          <p:nvGrpSpPr>
            <p:cNvPr id="136" name="Google Shape;136;p15"/>
            <p:cNvGrpSpPr/>
            <p:nvPr/>
          </p:nvGrpSpPr>
          <p:grpSpPr>
            <a:xfrm>
              <a:off x="3493999" y="3295408"/>
              <a:ext cx="430827" cy="593359"/>
              <a:chOff x="2935899" y="3295408"/>
              <a:chExt cx="430827" cy="593359"/>
            </a:xfrm>
          </p:grpSpPr>
          <p:sp>
            <p:nvSpPr>
              <p:cNvPr id="137" name="Google Shape;137;p15"/>
              <p:cNvSpPr/>
              <p:nvPr/>
            </p:nvSpPr>
            <p:spPr>
              <a:xfrm>
                <a:off x="2935899" y="3358699"/>
                <a:ext cx="357404" cy="530068"/>
              </a:xfrm>
              <a:custGeom>
                <a:avLst/>
                <a:gdLst/>
                <a:ahLst/>
                <a:cxnLst/>
                <a:rect l="l" t="t" r="r" b="b"/>
                <a:pathLst>
                  <a:path w="2575" h="3819" extrusionOk="0">
                    <a:moveTo>
                      <a:pt x="2574" y="3819"/>
                    </a:moveTo>
                    <a:lnTo>
                      <a:pt x="1" y="3819"/>
                    </a:lnTo>
                    <a:lnTo>
                      <a:pt x="1" y="0"/>
                    </a:lnTo>
                    <a:lnTo>
                      <a:pt x="25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38" name="Google Shape;138;p15"/>
              <p:cNvSpPr/>
              <p:nvPr/>
            </p:nvSpPr>
            <p:spPr>
              <a:xfrm>
                <a:off x="2967961"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39" name="Google Shape;139;p15"/>
              <p:cNvSpPr/>
              <p:nvPr/>
            </p:nvSpPr>
            <p:spPr>
              <a:xfrm>
                <a:off x="3010155" y="3295408"/>
                <a:ext cx="356571" cy="530900"/>
              </a:xfrm>
              <a:custGeom>
                <a:avLst/>
                <a:gdLst/>
                <a:ahLst/>
                <a:cxnLst/>
                <a:rect l="l" t="t" r="r" b="b"/>
                <a:pathLst>
                  <a:path w="2569" h="3825" extrusionOk="0">
                    <a:moveTo>
                      <a:pt x="2569" y="3824"/>
                    </a:moveTo>
                    <a:lnTo>
                      <a:pt x="1" y="3824"/>
                    </a:lnTo>
                    <a:lnTo>
                      <a:pt x="1" y="0"/>
                    </a:lnTo>
                    <a:lnTo>
                      <a:pt x="2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40" name="Google Shape;140;p15"/>
              <p:cNvSpPr/>
              <p:nvPr/>
            </p:nvSpPr>
            <p:spPr>
              <a:xfrm>
                <a:off x="3047768" y="338520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41" name="Google Shape;141;p15"/>
              <p:cNvSpPr/>
              <p:nvPr/>
            </p:nvSpPr>
            <p:spPr>
              <a:xfrm>
                <a:off x="3047768" y="3454885"/>
                <a:ext cx="285368" cy="25816"/>
              </a:xfrm>
              <a:custGeom>
                <a:avLst/>
                <a:gdLst/>
                <a:ahLst/>
                <a:cxnLst/>
                <a:rect l="l" t="t" r="r" b="b"/>
                <a:pathLst>
                  <a:path w="2056" h="186" extrusionOk="0">
                    <a:moveTo>
                      <a:pt x="1920" y="0"/>
                    </a:moveTo>
                    <a:lnTo>
                      <a:pt x="118" y="0"/>
                    </a:lnTo>
                    <a:cubicBezTo>
                      <a:pt x="0" y="0"/>
                      <a:pt x="17" y="186"/>
                      <a:pt x="135" y="186"/>
                    </a:cubicBezTo>
                    <a:lnTo>
                      <a:pt x="1937" y="186"/>
                    </a:lnTo>
                    <a:cubicBezTo>
                      <a:pt x="2056" y="186"/>
                      <a:pt x="2039" y="0"/>
                      <a:pt x="1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42" name="Google Shape;142;p15"/>
              <p:cNvSpPr/>
              <p:nvPr/>
            </p:nvSpPr>
            <p:spPr>
              <a:xfrm>
                <a:off x="3047768" y="352358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43" name="Google Shape;143;p15"/>
              <p:cNvSpPr/>
              <p:nvPr/>
            </p:nvSpPr>
            <p:spPr>
              <a:xfrm>
                <a:off x="3047768" y="3593126"/>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44" name="Google Shape;144;p15"/>
              <p:cNvSpPr/>
              <p:nvPr/>
            </p:nvSpPr>
            <p:spPr>
              <a:xfrm>
                <a:off x="3049295" y="3652531"/>
                <a:ext cx="286200" cy="25955"/>
              </a:xfrm>
              <a:custGeom>
                <a:avLst/>
                <a:gdLst/>
                <a:ahLst/>
                <a:cxnLst/>
                <a:rect l="l" t="t" r="r" b="b"/>
                <a:pathLst>
                  <a:path w="2062" h="187" extrusionOk="0">
                    <a:moveTo>
                      <a:pt x="1926" y="1"/>
                    </a:moveTo>
                    <a:lnTo>
                      <a:pt x="124" y="1"/>
                    </a:lnTo>
                    <a:cubicBezTo>
                      <a:pt x="0" y="1"/>
                      <a:pt x="17" y="187"/>
                      <a:pt x="141" y="187"/>
                    </a:cubicBezTo>
                    <a:lnTo>
                      <a:pt x="1938" y="187"/>
                    </a:lnTo>
                    <a:cubicBezTo>
                      <a:pt x="2061" y="187"/>
                      <a:pt x="2045"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45" name="Google Shape;145;p15"/>
              <p:cNvSpPr/>
              <p:nvPr/>
            </p:nvSpPr>
            <p:spPr>
              <a:xfrm>
                <a:off x="3059427" y="3722207"/>
                <a:ext cx="285506" cy="25816"/>
              </a:xfrm>
              <a:custGeom>
                <a:avLst/>
                <a:gdLst/>
                <a:ahLst/>
                <a:cxnLst/>
                <a:rect l="l" t="t" r="r" b="b"/>
                <a:pathLst>
                  <a:path w="2057" h="186" extrusionOk="0">
                    <a:moveTo>
                      <a:pt x="1921" y="0"/>
                    </a:moveTo>
                    <a:lnTo>
                      <a:pt x="119" y="0"/>
                    </a:lnTo>
                    <a:cubicBezTo>
                      <a:pt x="1" y="0"/>
                      <a:pt x="17" y="186"/>
                      <a:pt x="136" y="186"/>
                    </a:cubicBezTo>
                    <a:lnTo>
                      <a:pt x="1938"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grpSp>
      </p:grpSp>
      <p:sp>
        <p:nvSpPr>
          <p:cNvPr id="3" name="مربع نص 2">
            <a:extLst>
              <a:ext uri="{FF2B5EF4-FFF2-40B4-BE49-F238E27FC236}">
                <a16:creationId xmlns:a16="http://schemas.microsoft.com/office/drawing/2014/main" id="{CE007332-4248-19D0-F037-FF539A054EDD}"/>
              </a:ext>
            </a:extLst>
          </p:cNvPr>
          <p:cNvSpPr txBox="1"/>
          <p:nvPr/>
        </p:nvSpPr>
        <p:spPr>
          <a:xfrm>
            <a:off x="2622052" y="256250"/>
            <a:ext cx="5629747" cy="515526"/>
          </a:xfrm>
          <a:prstGeom prst="rect">
            <a:avLst/>
          </a:prstGeom>
          <a:noFill/>
        </p:spPr>
        <p:txBody>
          <a:bodyPr wrap="square">
            <a:spAutoFit/>
          </a:bodyPr>
          <a:lstStyle/>
          <a:p>
            <a:pPr algn="ctr" rtl="1">
              <a:lnSpc>
                <a:spcPct val="150000"/>
              </a:lnSpc>
            </a:pPr>
            <a:r>
              <a:rPr lang="ar-SA" sz="2000" b="1" dirty="0">
                <a:solidFill>
                  <a:srgbClr val="FF0000"/>
                </a:solidFill>
                <a:latin typeface="Bahij TheSansArabic Light" panose="02040503050201020203" pitchFamily="18" charset="-78"/>
                <a:cs typeface="Bahij TheSansArabic Light" panose="02040503050201020203" pitchFamily="18" charset="-78"/>
              </a:rPr>
              <a:t>التحقق من صحة البحث والتواجد في إكسل </a:t>
            </a:r>
            <a:endParaRPr lang="ar-SA" sz="2000" dirty="0">
              <a:solidFill>
                <a:srgbClr val="FF0000"/>
              </a:solidFill>
              <a:latin typeface="Bahij TheSansArabic Light" panose="02040503050201020203" pitchFamily="18" charset="-78"/>
              <a:cs typeface="Bahij TheSansArabic Light" panose="02040503050201020203" pitchFamily="18" charset="-78"/>
            </a:endParaRPr>
          </a:p>
        </p:txBody>
      </p:sp>
      <p:sp>
        <p:nvSpPr>
          <p:cNvPr id="2" name="مربع نص 1">
            <a:extLst>
              <a:ext uri="{FF2B5EF4-FFF2-40B4-BE49-F238E27FC236}">
                <a16:creationId xmlns:a16="http://schemas.microsoft.com/office/drawing/2014/main" id="{B98ED6C6-8A38-908B-3CCF-C860852F091F}"/>
              </a:ext>
            </a:extLst>
          </p:cNvPr>
          <p:cNvSpPr txBox="1"/>
          <p:nvPr/>
        </p:nvSpPr>
        <p:spPr>
          <a:xfrm>
            <a:off x="3544772" y="1556717"/>
            <a:ext cx="5265903" cy="1169551"/>
          </a:xfrm>
          <a:prstGeom prst="rect">
            <a:avLst/>
          </a:prstGeom>
          <a:noFill/>
        </p:spPr>
        <p:txBody>
          <a:bodyPr wrap="square">
            <a:spAutoFit/>
          </a:bodyPr>
          <a:lstStyle/>
          <a:p>
            <a:pPr algn="just" rtl="1"/>
            <a:r>
              <a:rPr lang="ar-SA" dirty="0">
                <a:latin typeface="Bahij TheSansArabic Light" panose="02040503050201020203" pitchFamily="18" charset="-78"/>
                <a:cs typeface="Bahij TheSansArabic Light" panose="02040503050201020203" pitchFamily="18" charset="-78"/>
              </a:rPr>
              <a:t>لتنفيذ التحقق من صحة البحث والتواجد على العمود الأول بعنوان "الشهر"، ستقوم بإضافة جميع أسماء الأشهر كقيم محددة ومرتبة مسبقا لكي يستطيع المستخدم إدخالها بمجرد البحث عن كل شهر من القائمة. ستستخدم نافذة التحقق من صحة البيانات بحيث لا يستطيع البرنامج قبول الخلايا الفارغة والتي تعني أن الخلايا بدون قيمة.</a:t>
            </a:r>
          </a:p>
        </p:txBody>
      </p:sp>
      <p:pic>
        <p:nvPicPr>
          <p:cNvPr id="5" name="صورة 4">
            <a:extLst>
              <a:ext uri="{FF2B5EF4-FFF2-40B4-BE49-F238E27FC236}">
                <a16:creationId xmlns:a16="http://schemas.microsoft.com/office/drawing/2014/main" id="{DBBC293D-3EAC-7D00-6648-5EB73B7861B8}"/>
              </a:ext>
            </a:extLst>
          </p:cNvPr>
          <p:cNvPicPr>
            <a:picLocks noChangeAspect="1"/>
          </p:cNvPicPr>
          <p:nvPr/>
        </p:nvPicPr>
        <p:blipFill rotWithShape="1">
          <a:blip r:embed="rId3"/>
          <a:srcRect l="14834" t="5634" r="4630"/>
          <a:stretch/>
        </p:blipFill>
        <p:spPr>
          <a:xfrm>
            <a:off x="3946358" y="3099781"/>
            <a:ext cx="4655382" cy="1441353"/>
          </a:xfrm>
          <a:prstGeom prst="rect">
            <a:avLst/>
          </a:prstGeom>
        </p:spPr>
      </p:pic>
      <p:pic>
        <p:nvPicPr>
          <p:cNvPr id="8" name="صورة 7">
            <a:extLst>
              <a:ext uri="{FF2B5EF4-FFF2-40B4-BE49-F238E27FC236}">
                <a16:creationId xmlns:a16="http://schemas.microsoft.com/office/drawing/2014/main" id="{B855199E-35DA-7BBD-A9F8-B486FA91495F}"/>
              </a:ext>
            </a:extLst>
          </p:cNvPr>
          <p:cNvPicPr>
            <a:picLocks noChangeAspect="1"/>
          </p:cNvPicPr>
          <p:nvPr/>
        </p:nvPicPr>
        <p:blipFill rotWithShape="1">
          <a:blip r:embed="rId4"/>
          <a:srcRect t="2941" b="1"/>
          <a:stretch/>
        </p:blipFill>
        <p:spPr>
          <a:xfrm>
            <a:off x="967072" y="1806221"/>
            <a:ext cx="2333813" cy="2513036"/>
          </a:xfrm>
          <a:prstGeom prst="rect">
            <a:avLst/>
          </a:prstGeom>
        </p:spPr>
      </p:pic>
    </p:spTree>
    <p:extLst>
      <p:ext uri="{BB962C8B-B14F-4D97-AF65-F5344CB8AC3E}">
        <p14:creationId xmlns:p14="http://schemas.microsoft.com/office/powerpoint/2010/main" val="4011286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3" name="مربع نص 2">
            <a:extLst>
              <a:ext uri="{FF2B5EF4-FFF2-40B4-BE49-F238E27FC236}">
                <a16:creationId xmlns:a16="http://schemas.microsoft.com/office/drawing/2014/main" id="{CE007332-4248-19D0-F037-FF539A054EDD}"/>
              </a:ext>
            </a:extLst>
          </p:cNvPr>
          <p:cNvSpPr txBox="1"/>
          <p:nvPr/>
        </p:nvSpPr>
        <p:spPr>
          <a:xfrm>
            <a:off x="2153182" y="591059"/>
            <a:ext cx="5629747" cy="515526"/>
          </a:xfrm>
          <a:prstGeom prst="rect">
            <a:avLst/>
          </a:prstGeom>
          <a:noFill/>
        </p:spPr>
        <p:txBody>
          <a:bodyPr wrap="square">
            <a:spAutoFit/>
          </a:bodyPr>
          <a:lstStyle/>
          <a:p>
            <a:pPr algn="ctr" rtl="1">
              <a:lnSpc>
                <a:spcPct val="150000"/>
              </a:lnSpc>
            </a:pPr>
            <a:r>
              <a:rPr lang="ar-SA" sz="2000" b="1" dirty="0">
                <a:solidFill>
                  <a:srgbClr val="FF0000"/>
                </a:solidFill>
                <a:latin typeface="Bahij TheSansArabic Light" panose="02040503050201020203" pitchFamily="18" charset="-78"/>
                <a:cs typeface="Bahij TheSansArabic Light" panose="02040503050201020203" pitchFamily="18" charset="-78"/>
              </a:rPr>
              <a:t>التحقق من صحة البحث والتواجد في إكسل: </a:t>
            </a:r>
            <a:endParaRPr lang="ar-SA" sz="2000" dirty="0">
              <a:solidFill>
                <a:srgbClr val="FF0000"/>
              </a:solidFill>
              <a:latin typeface="Bahij TheSansArabic Light" panose="02040503050201020203" pitchFamily="18" charset="-78"/>
              <a:cs typeface="Bahij TheSansArabic Light" panose="02040503050201020203" pitchFamily="18" charset="-78"/>
            </a:endParaRPr>
          </a:p>
        </p:txBody>
      </p:sp>
      <p:pic>
        <p:nvPicPr>
          <p:cNvPr id="6" name="صورة 5">
            <a:extLst>
              <a:ext uri="{FF2B5EF4-FFF2-40B4-BE49-F238E27FC236}">
                <a16:creationId xmlns:a16="http://schemas.microsoft.com/office/drawing/2014/main" id="{A88291E5-E29C-106A-9959-375E51EA20A3}"/>
              </a:ext>
            </a:extLst>
          </p:cNvPr>
          <p:cNvPicPr>
            <a:picLocks noChangeAspect="1"/>
          </p:cNvPicPr>
          <p:nvPr/>
        </p:nvPicPr>
        <p:blipFill rotWithShape="1">
          <a:blip r:embed="rId3"/>
          <a:srcRect b="3061"/>
          <a:stretch/>
        </p:blipFill>
        <p:spPr>
          <a:xfrm>
            <a:off x="1453850" y="1453436"/>
            <a:ext cx="7028413" cy="2507113"/>
          </a:xfrm>
          <a:prstGeom prst="rect">
            <a:avLst/>
          </a:prstGeom>
        </p:spPr>
      </p:pic>
    </p:spTree>
    <p:extLst>
      <p:ext uri="{BB962C8B-B14F-4D97-AF65-F5344CB8AC3E}">
        <p14:creationId xmlns:p14="http://schemas.microsoft.com/office/powerpoint/2010/main" val="1164099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3" name="مربع نص 2">
            <a:extLst>
              <a:ext uri="{FF2B5EF4-FFF2-40B4-BE49-F238E27FC236}">
                <a16:creationId xmlns:a16="http://schemas.microsoft.com/office/drawing/2014/main" id="{CE007332-4248-19D0-F037-FF539A054EDD}"/>
              </a:ext>
            </a:extLst>
          </p:cNvPr>
          <p:cNvSpPr txBox="1"/>
          <p:nvPr/>
        </p:nvSpPr>
        <p:spPr>
          <a:xfrm>
            <a:off x="2094152" y="541301"/>
            <a:ext cx="5629747" cy="515526"/>
          </a:xfrm>
          <a:prstGeom prst="rect">
            <a:avLst/>
          </a:prstGeom>
          <a:noFill/>
        </p:spPr>
        <p:txBody>
          <a:bodyPr wrap="square">
            <a:spAutoFit/>
          </a:bodyPr>
          <a:lstStyle/>
          <a:p>
            <a:pPr algn="ctr" rtl="1">
              <a:lnSpc>
                <a:spcPct val="150000"/>
              </a:lnSpc>
            </a:pPr>
            <a:r>
              <a:rPr lang="ar-SA" sz="2000" b="1" dirty="0">
                <a:solidFill>
                  <a:srgbClr val="FF0000"/>
                </a:solidFill>
                <a:latin typeface="Bahij TheSansArabic Light" panose="02040503050201020203" pitchFamily="18" charset="-78"/>
                <a:cs typeface="Bahij TheSansArabic Light" panose="02040503050201020203" pitchFamily="18" charset="-78"/>
              </a:rPr>
              <a:t>التحقق من صحة البحث والتواجد في إكسل </a:t>
            </a:r>
            <a:endParaRPr lang="ar-SA" sz="2000" dirty="0">
              <a:solidFill>
                <a:srgbClr val="FF0000"/>
              </a:solidFill>
              <a:latin typeface="Bahij TheSansArabic Light" panose="02040503050201020203" pitchFamily="18" charset="-78"/>
              <a:cs typeface="Bahij TheSansArabic Light" panose="02040503050201020203" pitchFamily="18" charset="-78"/>
            </a:endParaRPr>
          </a:p>
        </p:txBody>
      </p:sp>
      <p:pic>
        <p:nvPicPr>
          <p:cNvPr id="10" name="صورة 9">
            <a:extLst>
              <a:ext uri="{FF2B5EF4-FFF2-40B4-BE49-F238E27FC236}">
                <a16:creationId xmlns:a16="http://schemas.microsoft.com/office/drawing/2014/main" id="{726B3123-6098-7642-F17B-E713D4334283}"/>
              </a:ext>
            </a:extLst>
          </p:cNvPr>
          <p:cNvPicPr>
            <a:picLocks noChangeAspect="1"/>
          </p:cNvPicPr>
          <p:nvPr/>
        </p:nvPicPr>
        <p:blipFill>
          <a:blip r:embed="rId3"/>
          <a:stretch>
            <a:fillRect/>
          </a:stretch>
        </p:blipFill>
        <p:spPr>
          <a:xfrm>
            <a:off x="1529133" y="1287826"/>
            <a:ext cx="6759786" cy="2798847"/>
          </a:xfrm>
          <a:prstGeom prst="rect">
            <a:avLst/>
          </a:prstGeom>
        </p:spPr>
      </p:pic>
    </p:spTree>
    <p:extLst>
      <p:ext uri="{BB962C8B-B14F-4D97-AF65-F5344CB8AC3E}">
        <p14:creationId xmlns:p14="http://schemas.microsoft.com/office/powerpoint/2010/main" val="3932165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9" name="Google Shape;764;p22">
            <a:extLst>
              <a:ext uri="{FF2B5EF4-FFF2-40B4-BE49-F238E27FC236}">
                <a16:creationId xmlns:a16="http://schemas.microsoft.com/office/drawing/2014/main" id="{9F7ED460-F4F6-2711-CE3B-9FE8D9BAC920}"/>
              </a:ext>
            </a:extLst>
          </p:cNvPr>
          <p:cNvSpPr/>
          <p:nvPr/>
        </p:nvSpPr>
        <p:spPr>
          <a:xfrm>
            <a:off x="3037258" y="1454330"/>
            <a:ext cx="5680085" cy="1972021"/>
          </a:xfrm>
          <a:prstGeom prst="roundRect">
            <a:avLst>
              <a:gd name="adj" fmla="val 11122"/>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grpSp>
        <p:nvGrpSpPr>
          <p:cNvPr id="60" name="Google Shape;60;p15"/>
          <p:cNvGrpSpPr/>
          <p:nvPr/>
        </p:nvGrpSpPr>
        <p:grpSpPr>
          <a:xfrm>
            <a:off x="986589" y="1233992"/>
            <a:ext cx="1678525" cy="2412695"/>
            <a:chOff x="469913" y="410386"/>
            <a:chExt cx="4266884" cy="4170975"/>
          </a:xfrm>
        </p:grpSpPr>
        <p:sp>
          <p:nvSpPr>
            <p:cNvPr id="61" name="Google Shape;61;p15"/>
            <p:cNvSpPr/>
            <p:nvPr/>
          </p:nvSpPr>
          <p:spPr>
            <a:xfrm>
              <a:off x="3787006" y="1299861"/>
              <a:ext cx="949792" cy="1150771"/>
            </a:xfrm>
            <a:custGeom>
              <a:avLst/>
              <a:gdLst/>
              <a:ahLst/>
              <a:cxnLst/>
              <a:rect l="l" t="t" r="r" b="b"/>
              <a:pathLst>
                <a:path w="6843" h="8291" extrusionOk="0">
                  <a:moveTo>
                    <a:pt x="5862" y="2901"/>
                  </a:moveTo>
                  <a:cubicBezTo>
                    <a:pt x="5772" y="3357"/>
                    <a:pt x="6043" y="3768"/>
                    <a:pt x="6020" y="4219"/>
                  </a:cubicBezTo>
                  <a:cubicBezTo>
                    <a:pt x="6003" y="4613"/>
                    <a:pt x="5716" y="4900"/>
                    <a:pt x="5384" y="5069"/>
                  </a:cubicBezTo>
                  <a:cubicBezTo>
                    <a:pt x="4967" y="5272"/>
                    <a:pt x="4488" y="5266"/>
                    <a:pt x="4044" y="5368"/>
                  </a:cubicBezTo>
                  <a:cubicBezTo>
                    <a:pt x="3638" y="5464"/>
                    <a:pt x="3266" y="5666"/>
                    <a:pt x="3109" y="6072"/>
                  </a:cubicBezTo>
                  <a:cubicBezTo>
                    <a:pt x="3030" y="6280"/>
                    <a:pt x="3002" y="6500"/>
                    <a:pt x="2951" y="6714"/>
                  </a:cubicBezTo>
                  <a:cubicBezTo>
                    <a:pt x="2906" y="6911"/>
                    <a:pt x="2838" y="7102"/>
                    <a:pt x="2743" y="7283"/>
                  </a:cubicBezTo>
                  <a:cubicBezTo>
                    <a:pt x="2562" y="7620"/>
                    <a:pt x="2286" y="7919"/>
                    <a:pt x="1937" y="8088"/>
                  </a:cubicBezTo>
                  <a:cubicBezTo>
                    <a:pt x="1594" y="8257"/>
                    <a:pt x="1183" y="8291"/>
                    <a:pt x="817" y="8167"/>
                  </a:cubicBezTo>
                  <a:cubicBezTo>
                    <a:pt x="473" y="8048"/>
                    <a:pt x="197" y="7784"/>
                    <a:pt x="85" y="7429"/>
                  </a:cubicBezTo>
                  <a:cubicBezTo>
                    <a:pt x="0" y="7187"/>
                    <a:pt x="6" y="6916"/>
                    <a:pt x="96" y="6674"/>
                  </a:cubicBezTo>
                  <a:cubicBezTo>
                    <a:pt x="237" y="5920"/>
                    <a:pt x="1138" y="5644"/>
                    <a:pt x="1690" y="5221"/>
                  </a:cubicBezTo>
                  <a:cubicBezTo>
                    <a:pt x="1853" y="5092"/>
                    <a:pt x="1999" y="4945"/>
                    <a:pt x="2095" y="4760"/>
                  </a:cubicBezTo>
                  <a:cubicBezTo>
                    <a:pt x="2208" y="4551"/>
                    <a:pt x="2236" y="4309"/>
                    <a:pt x="2236" y="4073"/>
                  </a:cubicBezTo>
                  <a:cubicBezTo>
                    <a:pt x="2236" y="3661"/>
                    <a:pt x="2151" y="3250"/>
                    <a:pt x="2225" y="2839"/>
                  </a:cubicBezTo>
                  <a:cubicBezTo>
                    <a:pt x="2292" y="2484"/>
                    <a:pt x="2484" y="2163"/>
                    <a:pt x="2833" y="2028"/>
                  </a:cubicBezTo>
                  <a:cubicBezTo>
                    <a:pt x="3035" y="1949"/>
                    <a:pt x="3255" y="1938"/>
                    <a:pt x="3463" y="1882"/>
                  </a:cubicBezTo>
                  <a:cubicBezTo>
                    <a:pt x="3666" y="1831"/>
                    <a:pt x="3852" y="1730"/>
                    <a:pt x="4010" y="1595"/>
                  </a:cubicBezTo>
                  <a:cubicBezTo>
                    <a:pt x="4618" y="1082"/>
                    <a:pt x="4950" y="85"/>
                    <a:pt x="5857" y="23"/>
                  </a:cubicBezTo>
                  <a:cubicBezTo>
                    <a:pt x="6229" y="1"/>
                    <a:pt x="6578" y="181"/>
                    <a:pt x="6707" y="547"/>
                  </a:cubicBezTo>
                  <a:cubicBezTo>
                    <a:pt x="6842" y="936"/>
                    <a:pt x="6718" y="1341"/>
                    <a:pt x="6521" y="1685"/>
                  </a:cubicBezTo>
                  <a:cubicBezTo>
                    <a:pt x="6290" y="2079"/>
                    <a:pt x="5958" y="2439"/>
                    <a:pt x="5862" y="29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62" name="Google Shape;62;p15"/>
            <p:cNvSpPr/>
            <p:nvPr/>
          </p:nvSpPr>
          <p:spPr>
            <a:xfrm>
              <a:off x="3858902" y="1374117"/>
              <a:ext cx="821543" cy="1026547"/>
            </a:xfrm>
            <a:custGeom>
              <a:avLst/>
              <a:gdLst/>
              <a:ahLst/>
              <a:cxnLst/>
              <a:rect l="l" t="t" r="r" b="b"/>
              <a:pathLst>
                <a:path w="5919" h="7396" extrusionOk="0">
                  <a:moveTo>
                    <a:pt x="5801" y="23"/>
                  </a:moveTo>
                  <a:cubicBezTo>
                    <a:pt x="5204" y="136"/>
                    <a:pt x="4680" y="558"/>
                    <a:pt x="4449" y="1122"/>
                  </a:cubicBezTo>
                  <a:cubicBezTo>
                    <a:pt x="4432" y="1172"/>
                    <a:pt x="4415" y="1217"/>
                    <a:pt x="4404" y="1268"/>
                  </a:cubicBezTo>
                  <a:cubicBezTo>
                    <a:pt x="4370" y="1161"/>
                    <a:pt x="4342" y="1054"/>
                    <a:pt x="4308" y="947"/>
                  </a:cubicBezTo>
                  <a:cubicBezTo>
                    <a:pt x="4297" y="902"/>
                    <a:pt x="4241" y="879"/>
                    <a:pt x="4196" y="896"/>
                  </a:cubicBezTo>
                  <a:cubicBezTo>
                    <a:pt x="4151" y="913"/>
                    <a:pt x="4134" y="964"/>
                    <a:pt x="4145" y="1003"/>
                  </a:cubicBezTo>
                  <a:lnTo>
                    <a:pt x="4331" y="1623"/>
                  </a:lnTo>
                  <a:cubicBezTo>
                    <a:pt x="4314" y="1769"/>
                    <a:pt x="4303" y="1921"/>
                    <a:pt x="4291" y="2068"/>
                  </a:cubicBezTo>
                  <a:cubicBezTo>
                    <a:pt x="4269" y="2389"/>
                    <a:pt x="4235" y="2738"/>
                    <a:pt x="4021" y="2997"/>
                  </a:cubicBezTo>
                  <a:cubicBezTo>
                    <a:pt x="3886" y="3160"/>
                    <a:pt x="3700" y="3262"/>
                    <a:pt x="3503" y="3340"/>
                  </a:cubicBezTo>
                  <a:cubicBezTo>
                    <a:pt x="3492" y="3318"/>
                    <a:pt x="3492" y="3284"/>
                    <a:pt x="3492" y="3262"/>
                  </a:cubicBezTo>
                  <a:cubicBezTo>
                    <a:pt x="3486" y="3217"/>
                    <a:pt x="3486" y="3177"/>
                    <a:pt x="3480" y="3132"/>
                  </a:cubicBezTo>
                  <a:lnTo>
                    <a:pt x="3469" y="2850"/>
                  </a:lnTo>
                  <a:cubicBezTo>
                    <a:pt x="3458" y="2665"/>
                    <a:pt x="3447" y="2484"/>
                    <a:pt x="3435" y="2304"/>
                  </a:cubicBezTo>
                  <a:cubicBezTo>
                    <a:pt x="3430" y="2192"/>
                    <a:pt x="3261" y="2208"/>
                    <a:pt x="3266" y="2315"/>
                  </a:cubicBezTo>
                  <a:cubicBezTo>
                    <a:pt x="3278" y="2524"/>
                    <a:pt x="3289" y="2732"/>
                    <a:pt x="3300" y="2935"/>
                  </a:cubicBezTo>
                  <a:cubicBezTo>
                    <a:pt x="3306" y="3036"/>
                    <a:pt x="3312" y="3143"/>
                    <a:pt x="3317" y="3245"/>
                  </a:cubicBezTo>
                  <a:cubicBezTo>
                    <a:pt x="3323" y="3295"/>
                    <a:pt x="3323" y="3352"/>
                    <a:pt x="3345" y="3402"/>
                  </a:cubicBezTo>
                  <a:cubicBezTo>
                    <a:pt x="3317" y="3408"/>
                    <a:pt x="3289" y="3419"/>
                    <a:pt x="3261" y="3431"/>
                  </a:cubicBezTo>
                  <a:cubicBezTo>
                    <a:pt x="2974" y="3526"/>
                    <a:pt x="2681" y="3622"/>
                    <a:pt x="2439" y="3813"/>
                  </a:cubicBezTo>
                  <a:cubicBezTo>
                    <a:pt x="2258" y="3954"/>
                    <a:pt x="2123" y="4129"/>
                    <a:pt x="2016" y="4320"/>
                  </a:cubicBezTo>
                  <a:cubicBezTo>
                    <a:pt x="2011" y="4275"/>
                    <a:pt x="1999" y="4230"/>
                    <a:pt x="1994" y="4185"/>
                  </a:cubicBezTo>
                  <a:cubicBezTo>
                    <a:pt x="1977" y="4095"/>
                    <a:pt x="1954" y="4005"/>
                    <a:pt x="1937" y="3915"/>
                  </a:cubicBezTo>
                  <a:lnTo>
                    <a:pt x="1830" y="3374"/>
                  </a:lnTo>
                  <a:cubicBezTo>
                    <a:pt x="1819" y="3329"/>
                    <a:pt x="1785" y="3290"/>
                    <a:pt x="1740" y="3295"/>
                  </a:cubicBezTo>
                  <a:cubicBezTo>
                    <a:pt x="1695" y="3301"/>
                    <a:pt x="1650" y="3346"/>
                    <a:pt x="1661" y="3391"/>
                  </a:cubicBezTo>
                  <a:lnTo>
                    <a:pt x="1780" y="3994"/>
                  </a:lnTo>
                  <a:cubicBezTo>
                    <a:pt x="1802" y="4095"/>
                    <a:pt x="1825" y="4202"/>
                    <a:pt x="1842" y="4309"/>
                  </a:cubicBezTo>
                  <a:cubicBezTo>
                    <a:pt x="1859" y="4388"/>
                    <a:pt x="1870" y="4472"/>
                    <a:pt x="1909" y="4546"/>
                  </a:cubicBezTo>
                  <a:cubicBezTo>
                    <a:pt x="1774" y="4878"/>
                    <a:pt x="1695" y="5244"/>
                    <a:pt x="1611" y="5587"/>
                  </a:cubicBezTo>
                  <a:cubicBezTo>
                    <a:pt x="1526" y="5948"/>
                    <a:pt x="1425" y="6325"/>
                    <a:pt x="1200" y="6635"/>
                  </a:cubicBezTo>
                  <a:lnTo>
                    <a:pt x="946" y="5655"/>
                  </a:lnTo>
                  <a:cubicBezTo>
                    <a:pt x="918" y="5554"/>
                    <a:pt x="755" y="5610"/>
                    <a:pt x="783" y="5717"/>
                  </a:cubicBezTo>
                  <a:cubicBezTo>
                    <a:pt x="879" y="6077"/>
                    <a:pt x="974" y="6438"/>
                    <a:pt x="1065" y="6793"/>
                  </a:cubicBezTo>
                  <a:cubicBezTo>
                    <a:pt x="828" y="7046"/>
                    <a:pt x="490" y="7215"/>
                    <a:pt x="135" y="7142"/>
                  </a:cubicBezTo>
                  <a:cubicBezTo>
                    <a:pt x="28" y="7119"/>
                    <a:pt x="0" y="7288"/>
                    <a:pt x="107" y="7311"/>
                  </a:cubicBezTo>
                  <a:cubicBezTo>
                    <a:pt x="535" y="7395"/>
                    <a:pt x="907" y="7204"/>
                    <a:pt x="1188" y="6905"/>
                  </a:cubicBezTo>
                  <a:cubicBezTo>
                    <a:pt x="1188" y="6905"/>
                    <a:pt x="1194" y="6905"/>
                    <a:pt x="1194" y="6905"/>
                  </a:cubicBezTo>
                  <a:cubicBezTo>
                    <a:pt x="1515" y="6826"/>
                    <a:pt x="1842" y="6748"/>
                    <a:pt x="2163" y="6669"/>
                  </a:cubicBezTo>
                  <a:cubicBezTo>
                    <a:pt x="2208" y="6657"/>
                    <a:pt x="2225" y="6595"/>
                    <a:pt x="2213" y="6556"/>
                  </a:cubicBezTo>
                  <a:cubicBezTo>
                    <a:pt x="2196" y="6511"/>
                    <a:pt x="2146" y="6494"/>
                    <a:pt x="2101" y="6505"/>
                  </a:cubicBezTo>
                  <a:lnTo>
                    <a:pt x="1363" y="6691"/>
                  </a:lnTo>
                  <a:cubicBezTo>
                    <a:pt x="1453" y="6562"/>
                    <a:pt x="1526" y="6427"/>
                    <a:pt x="1583" y="6286"/>
                  </a:cubicBezTo>
                  <a:cubicBezTo>
                    <a:pt x="1791" y="5762"/>
                    <a:pt x="1836" y="5171"/>
                    <a:pt x="2050" y="4653"/>
                  </a:cubicBezTo>
                  <a:cubicBezTo>
                    <a:pt x="2151" y="4686"/>
                    <a:pt x="2281" y="4664"/>
                    <a:pt x="2388" y="4653"/>
                  </a:cubicBezTo>
                  <a:cubicBezTo>
                    <a:pt x="2596" y="4641"/>
                    <a:pt x="2799" y="4624"/>
                    <a:pt x="3007" y="4608"/>
                  </a:cubicBezTo>
                  <a:cubicBezTo>
                    <a:pt x="3120" y="4602"/>
                    <a:pt x="3103" y="4433"/>
                    <a:pt x="2991" y="4439"/>
                  </a:cubicBezTo>
                  <a:lnTo>
                    <a:pt x="2456" y="4478"/>
                  </a:lnTo>
                  <a:cubicBezTo>
                    <a:pt x="2371" y="4484"/>
                    <a:pt x="2281" y="4495"/>
                    <a:pt x="2196" y="4495"/>
                  </a:cubicBezTo>
                  <a:cubicBezTo>
                    <a:pt x="2168" y="4501"/>
                    <a:pt x="2140" y="4501"/>
                    <a:pt x="2118" y="4495"/>
                  </a:cubicBezTo>
                  <a:cubicBezTo>
                    <a:pt x="2163" y="4410"/>
                    <a:pt x="2208" y="4332"/>
                    <a:pt x="2258" y="4253"/>
                  </a:cubicBezTo>
                  <a:cubicBezTo>
                    <a:pt x="2444" y="3982"/>
                    <a:pt x="2703" y="3819"/>
                    <a:pt x="3007" y="3701"/>
                  </a:cubicBezTo>
                  <a:cubicBezTo>
                    <a:pt x="3171" y="3639"/>
                    <a:pt x="3340" y="3588"/>
                    <a:pt x="3503" y="3526"/>
                  </a:cubicBezTo>
                  <a:cubicBezTo>
                    <a:pt x="3548" y="3532"/>
                    <a:pt x="3587" y="3532"/>
                    <a:pt x="3633" y="3532"/>
                  </a:cubicBezTo>
                  <a:cubicBezTo>
                    <a:pt x="3740" y="3532"/>
                    <a:pt x="3841" y="3526"/>
                    <a:pt x="3948" y="3526"/>
                  </a:cubicBezTo>
                  <a:lnTo>
                    <a:pt x="4579" y="3515"/>
                  </a:lnTo>
                  <a:cubicBezTo>
                    <a:pt x="4686" y="3515"/>
                    <a:pt x="4674" y="3346"/>
                    <a:pt x="4562" y="3346"/>
                  </a:cubicBezTo>
                  <a:cubicBezTo>
                    <a:pt x="4376" y="3352"/>
                    <a:pt x="4190" y="3352"/>
                    <a:pt x="4004" y="3357"/>
                  </a:cubicBezTo>
                  <a:cubicBezTo>
                    <a:pt x="3954" y="3357"/>
                    <a:pt x="3908" y="3357"/>
                    <a:pt x="3858" y="3357"/>
                  </a:cubicBezTo>
                  <a:cubicBezTo>
                    <a:pt x="4106" y="3205"/>
                    <a:pt x="4286" y="2974"/>
                    <a:pt x="4370" y="2693"/>
                  </a:cubicBezTo>
                  <a:cubicBezTo>
                    <a:pt x="4466" y="2372"/>
                    <a:pt x="4455" y="2034"/>
                    <a:pt x="4494" y="1702"/>
                  </a:cubicBezTo>
                  <a:cubicBezTo>
                    <a:pt x="4494" y="1696"/>
                    <a:pt x="4494" y="1690"/>
                    <a:pt x="4494" y="1685"/>
                  </a:cubicBezTo>
                  <a:lnTo>
                    <a:pt x="5142" y="1386"/>
                  </a:lnTo>
                  <a:cubicBezTo>
                    <a:pt x="5187" y="1369"/>
                    <a:pt x="5209" y="1324"/>
                    <a:pt x="5192" y="1279"/>
                  </a:cubicBezTo>
                  <a:cubicBezTo>
                    <a:pt x="5181" y="1234"/>
                    <a:pt x="5125" y="1206"/>
                    <a:pt x="5085" y="1229"/>
                  </a:cubicBezTo>
                  <a:lnTo>
                    <a:pt x="4528" y="1482"/>
                  </a:lnTo>
                  <a:cubicBezTo>
                    <a:pt x="4590" y="1206"/>
                    <a:pt x="4702" y="947"/>
                    <a:pt x="4900" y="727"/>
                  </a:cubicBezTo>
                  <a:cubicBezTo>
                    <a:pt x="5136" y="457"/>
                    <a:pt x="5457" y="260"/>
                    <a:pt x="5812" y="192"/>
                  </a:cubicBezTo>
                  <a:cubicBezTo>
                    <a:pt x="5919" y="176"/>
                    <a:pt x="5908" y="1"/>
                    <a:pt x="5801" y="2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63" name="Google Shape;63;p15"/>
            <p:cNvSpPr/>
            <p:nvPr/>
          </p:nvSpPr>
          <p:spPr>
            <a:xfrm>
              <a:off x="3604767" y="1199095"/>
              <a:ext cx="611403" cy="1185886"/>
            </a:xfrm>
            <a:custGeom>
              <a:avLst/>
              <a:gdLst/>
              <a:ahLst/>
              <a:cxnLst/>
              <a:rect l="l" t="t" r="r" b="b"/>
              <a:pathLst>
                <a:path w="4405" h="8544" extrusionOk="0">
                  <a:moveTo>
                    <a:pt x="3768" y="3813"/>
                  </a:moveTo>
                  <a:cubicBezTo>
                    <a:pt x="3701" y="4016"/>
                    <a:pt x="3701" y="4218"/>
                    <a:pt x="3746" y="4427"/>
                  </a:cubicBezTo>
                  <a:cubicBezTo>
                    <a:pt x="3825" y="4793"/>
                    <a:pt x="4005" y="5148"/>
                    <a:pt x="3977" y="5536"/>
                  </a:cubicBezTo>
                  <a:cubicBezTo>
                    <a:pt x="3954" y="5857"/>
                    <a:pt x="3752" y="6099"/>
                    <a:pt x="3492" y="6274"/>
                  </a:cubicBezTo>
                  <a:cubicBezTo>
                    <a:pt x="3245" y="6443"/>
                    <a:pt x="2952" y="6567"/>
                    <a:pt x="2727" y="6770"/>
                  </a:cubicBezTo>
                  <a:cubicBezTo>
                    <a:pt x="2597" y="6882"/>
                    <a:pt x="2507" y="7029"/>
                    <a:pt x="2462" y="7198"/>
                  </a:cubicBezTo>
                  <a:cubicBezTo>
                    <a:pt x="2411" y="7400"/>
                    <a:pt x="2411" y="7614"/>
                    <a:pt x="2349" y="7817"/>
                  </a:cubicBezTo>
                  <a:cubicBezTo>
                    <a:pt x="2248" y="8161"/>
                    <a:pt x="1961" y="8425"/>
                    <a:pt x="1606" y="8493"/>
                  </a:cubicBezTo>
                  <a:cubicBezTo>
                    <a:pt x="1319" y="8543"/>
                    <a:pt x="1015" y="8448"/>
                    <a:pt x="801" y="8251"/>
                  </a:cubicBezTo>
                  <a:cubicBezTo>
                    <a:pt x="558" y="8110"/>
                    <a:pt x="350" y="7902"/>
                    <a:pt x="221" y="7648"/>
                  </a:cubicBezTo>
                  <a:cubicBezTo>
                    <a:pt x="40" y="7299"/>
                    <a:pt x="1" y="6882"/>
                    <a:pt x="125" y="6511"/>
                  </a:cubicBezTo>
                  <a:cubicBezTo>
                    <a:pt x="243" y="6128"/>
                    <a:pt x="564" y="5801"/>
                    <a:pt x="587" y="5384"/>
                  </a:cubicBezTo>
                  <a:cubicBezTo>
                    <a:pt x="603" y="5013"/>
                    <a:pt x="395" y="4669"/>
                    <a:pt x="271" y="4325"/>
                  </a:cubicBezTo>
                  <a:cubicBezTo>
                    <a:pt x="159" y="4004"/>
                    <a:pt x="130" y="3667"/>
                    <a:pt x="328" y="3368"/>
                  </a:cubicBezTo>
                  <a:cubicBezTo>
                    <a:pt x="508" y="3092"/>
                    <a:pt x="806" y="2923"/>
                    <a:pt x="1015" y="2670"/>
                  </a:cubicBezTo>
                  <a:cubicBezTo>
                    <a:pt x="1127" y="2535"/>
                    <a:pt x="1200" y="2377"/>
                    <a:pt x="1212" y="2197"/>
                  </a:cubicBezTo>
                  <a:cubicBezTo>
                    <a:pt x="1229" y="1994"/>
                    <a:pt x="1178" y="1780"/>
                    <a:pt x="1133" y="1583"/>
                  </a:cubicBezTo>
                  <a:cubicBezTo>
                    <a:pt x="1048" y="1206"/>
                    <a:pt x="998" y="828"/>
                    <a:pt x="1217" y="490"/>
                  </a:cubicBezTo>
                  <a:cubicBezTo>
                    <a:pt x="1409" y="198"/>
                    <a:pt x="1741" y="0"/>
                    <a:pt x="2090" y="12"/>
                  </a:cubicBezTo>
                  <a:cubicBezTo>
                    <a:pt x="2434" y="23"/>
                    <a:pt x="2772" y="214"/>
                    <a:pt x="2952" y="507"/>
                  </a:cubicBezTo>
                  <a:cubicBezTo>
                    <a:pt x="3059" y="682"/>
                    <a:pt x="3087" y="879"/>
                    <a:pt x="3132" y="1076"/>
                  </a:cubicBezTo>
                  <a:cubicBezTo>
                    <a:pt x="3177" y="1256"/>
                    <a:pt x="3256" y="1403"/>
                    <a:pt x="3402" y="1527"/>
                  </a:cubicBezTo>
                  <a:cubicBezTo>
                    <a:pt x="3650" y="1735"/>
                    <a:pt x="3982" y="1848"/>
                    <a:pt x="4168" y="2124"/>
                  </a:cubicBezTo>
                  <a:cubicBezTo>
                    <a:pt x="4405" y="2484"/>
                    <a:pt x="4247" y="2918"/>
                    <a:pt x="4056" y="3255"/>
                  </a:cubicBezTo>
                  <a:cubicBezTo>
                    <a:pt x="3954" y="3441"/>
                    <a:pt x="3842" y="3616"/>
                    <a:pt x="3768" y="38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64" name="Google Shape;64;p15"/>
            <p:cNvSpPr/>
            <p:nvPr/>
          </p:nvSpPr>
          <p:spPr>
            <a:xfrm>
              <a:off x="3709557" y="1263913"/>
              <a:ext cx="345606" cy="1079706"/>
            </a:xfrm>
            <a:custGeom>
              <a:avLst/>
              <a:gdLst/>
              <a:ahLst/>
              <a:cxnLst/>
              <a:rect l="l" t="t" r="r" b="b"/>
              <a:pathLst>
                <a:path w="2490" h="7779" extrusionOk="0">
                  <a:moveTo>
                    <a:pt x="2326" y="1274"/>
                  </a:moveTo>
                  <a:lnTo>
                    <a:pt x="1673" y="1566"/>
                  </a:lnTo>
                  <a:cubicBezTo>
                    <a:pt x="1718" y="1493"/>
                    <a:pt x="1758" y="1426"/>
                    <a:pt x="1791" y="1352"/>
                  </a:cubicBezTo>
                  <a:cubicBezTo>
                    <a:pt x="1910" y="1105"/>
                    <a:pt x="1938" y="823"/>
                    <a:pt x="1831" y="564"/>
                  </a:cubicBezTo>
                  <a:cubicBezTo>
                    <a:pt x="1729" y="305"/>
                    <a:pt x="1521" y="97"/>
                    <a:pt x="1256" y="7"/>
                  </a:cubicBezTo>
                  <a:cubicBezTo>
                    <a:pt x="1245" y="7"/>
                    <a:pt x="1239" y="7"/>
                    <a:pt x="1228" y="7"/>
                  </a:cubicBezTo>
                  <a:cubicBezTo>
                    <a:pt x="1223" y="1"/>
                    <a:pt x="1211" y="1"/>
                    <a:pt x="1206" y="1"/>
                  </a:cubicBezTo>
                  <a:cubicBezTo>
                    <a:pt x="1138" y="1"/>
                    <a:pt x="1121" y="57"/>
                    <a:pt x="1132" y="108"/>
                  </a:cubicBezTo>
                  <a:cubicBezTo>
                    <a:pt x="1138" y="130"/>
                    <a:pt x="1149" y="153"/>
                    <a:pt x="1183" y="164"/>
                  </a:cubicBezTo>
                  <a:cubicBezTo>
                    <a:pt x="1183" y="164"/>
                    <a:pt x="1183" y="164"/>
                    <a:pt x="1183" y="164"/>
                  </a:cubicBezTo>
                  <a:cubicBezTo>
                    <a:pt x="1183" y="164"/>
                    <a:pt x="1183" y="164"/>
                    <a:pt x="1183" y="164"/>
                  </a:cubicBezTo>
                  <a:cubicBezTo>
                    <a:pt x="1431" y="249"/>
                    <a:pt x="1617" y="446"/>
                    <a:pt x="1696" y="694"/>
                  </a:cubicBezTo>
                  <a:cubicBezTo>
                    <a:pt x="1774" y="941"/>
                    <a:pt x="1696" y="1189"/>
                    <a:pt x="1572" y="1409"/>
                  </a:cubicBezTo>
                  <a:cubicBezTo>
                    <a:pt x="1527" y="1482"/>
                    <a:pt x="1482" y="1550"/>
                    <a:pt x="1437" y="1617"/>
                  </a:cubicBezTo>
                  <a:cubicBezTo>
                    <a:pt x="1352" y="1448"/>
                    <a:pt x="1268" y="1279"/>
                    <a:pt x="1189" y="1105"/>
                  </a:cubicBezTo>
                  <a:cubicBezTo>
                    <a:pt x="1138" y="1009"/>
                    <a:pt x="975" y="1065"/>
                    <a:pt x="1025" y="1167"/>
                  </a:cubicBezTo>
                  <a:lnTo>
                    <a:pt x="1324" y="1775"/>
                  </a:lnTo>
                  <a:cubicBezTo>
                    <a:pt x="1132" y="2051"/>
                    <a:pt x="947" y="2327"/>
                    <a:pt x="941" y="2681"/>
                  </a:cubicBezTo>
                  <a:cubicBezTo>
                    <a:pt x="935" y="2907"/>
                    <a:pt x="997" y="3121"/>
                    <a:pt x="1076" y="3323"/>
                  </a:cubicBezTo>
                  <a:cubicBezTo>
                    <a:pt x="1037" y="3284"/>
                    <a:pt x="992" y="3250"/>
                    <a:pt x="947" y="3211"/>
                  </a:cubicBezTo>
                  <a:cubicBezTo>
                    <a:pt x="800" y="3087"/>
                    <a:pt x="654" y="2957"/>
                    <a:pt x="507" y="2834"/>
                  </a:cubicBezTo>
                  <a:cubicBezTo>
                    <a:pt x="423" y="2766"/>
                    <a:pt x="316" y="2895"/>
                    <a:pt x="400" y="2969"/>
                  </a:cubicBezTo>
                  <a:cubicBezTo>
                    <a:pt x="564" y="3109"/>
                    <a:pt x="727" y="3250"/>
                    <a:pt x="896" y="3391"/>
                  </a:cubicBezTo>
                  <a:cubicBezTo>
                    <a:pt x="975" y="3459"/>
                    <a:pt x="1054" y="3537"/>
                    <a:pt x="1138" y="3599"/>
                  </a:cubicBezTo>
                  <a:cubicBezTo>
                    <a:pt x="1155" y="3611"/>
                    <a:pt x="1178" y="3622"/>
                    <a:pt x="1200" y="3628"/>
                  </a:cubicBezTo>
                  <a:cubicBezTo>
                    <a:pt x="1285" y="3830"/>
                    <a:pt x="1363" y="4039"/>
                    <a:pt x="1386" y="4253"/>
                  </a:cubicBezTo>
                  <a:cubicBezTo>
                    <a:pt x="1425" y="4619"/>
                    <a:pt x="1296" y="4957"/>
                    <a:pt x="1121" y="5272"/>
                  </a:cubicBezTo>
                  <a:cubicBezTo>
                    <a:pt x="918" y="4951"/>
                    <a:pt x="710" y="4630"/>
                    <a:pt x="502" y="4309"/>
                  </a:cubicBezTo>
                  <a:cubicBezTo>
                    <a:pt x="440" y="4219"/>
                    <a:pt x="305" y="4315"/>
                    <a:pt x="361" y="4410"/>
                  </a:cubicBezTo>
                  <a:cubicBezTo>
                    <a:pt x="586" y="4748"/>
                    <a:pt x="806" y="5092"/>
                    <a:pt x="1025" y="5435"/>
                  </a:cubicBezTo>
                  <a:cubicBezTo>
                    <a:pt x="918" y="5616"/>
                    <a:pt x="806" y="5784"/>
                    <a:pt x="710" y="5953"/>
                  </a:cubicBezTo>
                  <a:cubicBezTo>
                    <a:pt x="620" y="6100"/>
                    <a:pt x="541" y="6263"/>
                    <a:pt x="479" y="6432"/>
                  </a:cubicBezTo>
                  <a:lnTo>
                    <a:pt x="215" y="5897"/>
                  </a:lnTo>
                  <a:cubicBezTo>
                    <a:pt x="164" y="5801"/>
                    <a:pt x="1" y="5858"/>
                    <a:pt x="51" y="5959"/>
                  </a:cubicBezTo>
                  <a:cubicBezTo>
                    <a:pt x="169" y="6196"/>
                    <a:pt x="293" y="6432"/>
                    <a:pt x="412" y="6674"/>
                  </a:cubicBezTo>
                  <a:cubicBezTo>
                    <a:pt x="333" y="7023"/>
                    <a:pt x="350" y="7384"/>
                    <a:pt x="581" y="7694"/>
                  </a:cubicBezTo>
                  <a:cubicBezTo>
                    <a:pt x="648" y="7778"/>
                    <a:pt x="783" y="7682"/>
                    <a:pt x="721" y="7592"/>
                  </a:cubicBezTo>
                  <a:cubicBezTo>
                    <a:pt x="530" y="7333"/>
                    <a:pt x="507" y="7040"/>
                    <a:pt x="569" y="6747"/>
                  </a:cubicBezTo>
                  <a:lnTo>
                    <a:pt x="1425" y="6241"/>
                  </a:lnTo>
                  <a:cubicBezTo>
                    <a:pt x="1521" y="6184"/>
                    <a:pt x="1420" y="6049"/>
                    <a:pt x="1330" y="6100"/>
                  </a:cubicBezTo>
                  <a:cubicBezTo>
                    <a:pt x="1099" y="6241"/>
                    <a:pt x="868" y="6376"/>
                    <a:pt x="637" y="6511"/>
                  </a:cubicBezTo>
                  <a:cubicBezTo>
                    <a:pt x="704" y="6308"/>
                    <a:pt x="811" y="6117"/>
                    <a:pt x="913" y="5942"/>
                  </a:cubicBezTo>
                  <a:cubicBezTo>
                    <a:pt x="1003" y="5796"/>
                    <a:pt x="1099" y="5649"/>
                    <a:pt x="1189" y="5497"/>
                  </a:cubicBezTo>
                  <a:cubicBezTo>
                    <a:pt x="1549" y="5221"/>
                    <a:pt x="1915" y="4945"/>
                    <a:pt x="2276" y="4669"/>
                  </a:cubicBezTo>
                  <a:cubicBezTo>
                    <a:pt x="2366" y="4602"/>
                    <a:pt x="2270" y="4467"/>
                    <a:pt x="2180" y="4529"/>
                  </a:cubicBezTo>
                  <a:cubicBezTo>
                    <a:pt x="1915" y="4731"/>
                    <a:pt x="1645" y="4934"/>
                    <a:pt x="1380" y="5137"/>
                  </a:cubicBezTo>
                  <a:cubicBezTo>
                    <a:pt x="1510" y="4861"/>
                    <a:pt x="1589" y="4568"/>
                    <a:pt x="1560" y="4253"/>
                  </a:cubicBezTo>
                  <a:cubicBezTo>
                    <a:pt x="1538" y="4027"/>
                    <a:pt x="1453" y="3808"/>
                    <a:pt x="1363" y="3594"/>
                  </a:cubicBezTo>
                  <a:cubicBezTo>
                    <a:pt x="1425" y="3543"/>
                    <a:pt x="1470" y="3464"/>
                    <a:pt x="1521" y="3402"/>
                  </a:cubicBezTo>
                  <a:cubicBezTo>
                    <a:pt x="1583" y="3312"/>
                    <a:pt x="1645" y="3222"/>
                    <a:pt x="1713" y="3132"/>
                  </a:cubicBezTo>
                  <a:cubicBezTo>
                    <a:pt x="1842" y="2952"/>
                    <a:pt x="1972" y="2772"/>
                    <a:pt x="2107" y="2586"/>
                  </a:cubicBezTo>
                  <a:cubicBezTo>
                    <a:pt x="2169" y="2501"/>
                    <a:pt x="2039" y="2389"/>
                    <a:pt x="1972" y="2479"/>
                  </a:cubicBezTo>
                  <a:cubicBezTo>
                    <a:pt x="1752" y="2783"/>
                    <a:pt x="1538" y="3087"/>
                    <a:pt x="1313" y="3391"/>
                  </a:cubicBezTo>
                  <a:cubicBezTo>
                    <a:pt x="1313" y="3397"/>
                    <a:pt x="1301" y="3414"/>
                    <a:pt x="1296" y="3425"/>
                  </a:cubicBezTo>
                  <a:cubicBezTo>
                    <a:pt x="1194" y="3183"/>
                    <a:pt x="1104" y="2935"/>
                    <a:pt x="1110" y="2665"/>
                  </a:cubicBezTo>
                  <a:cubicBezTo>
                    <a:pt x="1121" y="2349"/>
                    <a:pt x="1301" y="2090"/>
                    <a:pt x="1482" y="1837"/>
                  </a:cubicBezTo>
                  <a:cubicBezTo>
                    <a:pt x="1786" y="1702"/>
                    <a:pt x="2084" y="1566"/>
                    <a:pt x="2388" y="1437"/>
                  </a:cubicBezTo>
                  <a:cubicBezTo>
                    <a:pt x="2490" y="1392"/>
                    <a:pt x="2428" y="1229"/>
                    <a:pt x="2326" y="127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65" name="Google Shape;65;p15"/>
            <p:cNvSpPr/>
            <p:nvPr/>
          </p:nvSpPr>
          <p:spPr>
            <a:xfrm>
              <a:off x="612179" y="1214711"/>
              <a:ext cx="1096778" cy="1329681"/>
            </a:xfrm>
            <a:custGeom>
              <a:avLst/>
              <a:gdLst/>
              <a:ahLst/>
              <a:cxnLst/>
              <a:rect l="l" t="t" r="r" b="b"/>
              <a:pathLst>
                <a:path w="7902" h="9580" extrusionOk="0">
                  <a:moveTo>
                    <a:pt x="1132" y="3357"/>
                  </a:moveTo>
                  <a:cubicBezTo>
                    <a:pt x="1239" y="3880"/>
                    <a:pt x="924" y="4359"/>
                    <a:pt x="946" y="4877"/>
                  </a:cubicBezTo>
                  <a:cubicBezTo>
                    <a:pt x="974" y="5333"/>
                    <a:pt x="1301" y="5671"/>
                    <a:pt x="1690" y="5857"/>
                  </a:cubicBezTo>
                  <a:cubicBezTo>
                    <a:pt x="2168" y="6093"/>
                    <a:pt x="2720" y="6088"/>
                    <a:pt x="3233" y="6206"/>
                  </a:cubicBezTo>
                  <a:cubicBezTo>
                    <a:pt x="3700" y="6319"/>
                    <a:pt x="4128" y="6550"/>
                    <a:pt x="4314" y="7017"/>
                  </a:cubicBezTo>
                  <a:cubicBezTo>
                    <a:pt x="4404" y="7259"/>
                    <a:pt x="4438" y="7513"/>
                    <a:pt x="4500" y="7760"/>
                  </a:cubicBezTo>
                  <a:cubicBezTo>
                    <a:pt x="4550" y="7986"/>
                    <a:pt x="4629" y="8205"/>
                    <a:pt x="4736" y="8414"/>
                  </a:cubicBezTo>
                  <a:cubicBezTo>
                    <a:pt x="4950" y="8808"/>
                    <a:pt x="5266" y="9151"/>
                    <a:pt x="5666" y="9349"/>
                  </a:cubicBezTo>
                  <a:cubicBezTo>
                    <a:pt x="6065" y="9546"/>
                    <a:pt x="6544" y="9579"/>
                    <a:pt x="6961" y="9439"/>
                  </a:cubicBezTo>
                  <a:cubicBezTo>
                    <a:pt x="7361" y="9303"/>
                    <a:pt x="7682" y="8994"/>
                    <a:pt x="7811" y="8588"/>
                  </a:cubicBezTo>
                  <a:cubicBezTo>
                    <a:pt x="7901" y="8307"/>
                    <a:pt x="7901" y="7991"/>
                    <a:pt x="7794" y="7715"/>
                  </a:cubicBezTo>
                  <a:cubicBezTo>
                    <a:pt x="7637" y="6842"/>
                    <a:pt x="6595" y="6527"/>
                    <a:pt x="5958" y="6032"/>
                  </a:cubicBezTo>
                  <a:cubicBezTo>
                    <a:pt x="5767" y="5891"/>
                    <a:pt x="5592" y="5716"/>
                    <a:pt x="5485" y="5502"/>
                  </a:cubicBezTo>
                  <a:cubicBezTo>
                    <a:pt x="5356" y="5260"/>
                    <a:pt x="5322" y="4984"/>
                    <a:pt x="5322" y="4708"/>
                  </a:cubicBezTo>
                  <a:cubicBezTo>
                    <a:pt x="5328" y="4235"/>
                    <a:pt x="5423" y="3762"/>
                    <a:pt x="5339" y="3283"/>
                  </a:cubicBezTo>
                  <a:cubicBezTo>
                    <a:pt x="5260" y="2872"/>
                    <a:pt x="5040" y="2501"/>
                    <a:pt x="4629" y="2349"/>
                  </a:cubicBezTo>
                  <a:cubicBezTo>
                    <a:pt x="4398" y="2258"/>
                    <a:pt x="4145" y="2242"/>
                    <a:pt x="3903" y="2180"/>
                  </a:cubicBezTo>
                  <a:cubicBezTo>
                    <a:pt x="3666" y="2118"/>
                    <a:pt x="3458" y="2005"/>
                    <a:pt x="3272" y="1847"/>
                  </a:cubicBezTo>
                  <a:cubicBezTo>
                    <a:pt x="2568" y="1250"/>
                    <a:pt x="2191" y="102"/>
                    <a:pt x="1138" y="28"/>
                  </a:cubicBezTo>
                  <a:cubicBezTo>
                    <a:pt x="704" y="0"/>
                    <a:pt x="304" y="214"/>
                    <a:pt x="158" y="631"/>
                  </a:cubicBezTo>
                  <a:cubicBezTo>
                    <a:pt x="0" y="1081"/>
                    <a:pt x="147" y="1554"/>
                    <a:pt x="372" y="1949"/>
                  </a:cubicBezTo>
                  <a:cubicBezTo>
                    <a:pt x="637" y="2405"/>
                    <a:pt x="1020" y="2822"/>
                    <a:pt x="1132" y="335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66" name="Google Shape;66;p15"/>
            <p:cNvSpPr/>
            <p:nvPr/>
          </p:nvSpPr>
          <p:spPr>
            <a:xfrm>
              <a:off x="676997" y="1301459"/>
              <a:ext cx="949792" cy="1185886"/>
            </a:xfrm>
            <a:custGeom>
              <a:avLst/>
              <a:gdLst/>
              <a:ahLst/>
              <a:cxnLst/>
              <a:rect l="l" t="t" r="r" b="b"/>
              <a:pathLst>
                <a:path w="6843" h="8544" extrusionOk="0">
                  <a:moveTo>
                    <a:pt x="141" y="23"/>
                  </a:moveTo>
                  <a:cubicBezTo>
                    <a:pt x="828" y="152"/>
                    <a:pt x="1437" y="642"/>
                    <a:pt x="1696" y="1296"/>
                  </a:cubicBezTo>
                  <a:cubicBezTo>
                    <a:pt x="1718" y="1346"/>
                    <a:pt x="1735" y="1403"/>
                    <a:pt x="1752" y="1459"/>
                  </a:cubicBezTo>
                  <a:cubicBezTo>
                    <a:pt x="1791" y="1335"/>
                    <a:pt x="1825" y="1211"/>
                    <a:pt x="1865" y="1087"/>
                  </a:cubicBezTo>
                  <a:cubicBezTo>
                    <a:pt x="1882" y="1036"/>
                    <a:pt x="1944" y="1014"/>
                    <a:pt x="1989" y="1031"/>
                  </a:cubicBezTo>
                  <a:cubicBezTo>
                    <a:pt x="2045" y="1048"/>
                    <a:pt x="2067" y="1104"/>
                    <a:pt x="2051" y="1160"/>
                  </a:cubicBezTo>
                  <a:lnTo>
                    <a:pt x="1837" y="1870"/>
                  </a:lnTo>
                  <a:cubicBezTo>
                    <a:pt x="1859" y="2045"/>
                    <a:pt x="1870" y="2213"/>
                    <a:pt x="1882" y="2388"/>
                  </a:cubicBezTo>
                  <a:cubicBezTo>
                    <a:pt x="1910" y="2760"/>
                    <a:pt x="1944" y="3160"/>
                    <a:pt x="2191" y="3458"/>
                  </a:cubicBezTo>
                  <a:cubicBezTo>
                    <a:pt x="2349" y="3650"/>
                    <a:pt x="2569" y="3762"/>
                    <a:pt x="2794" y="3852"/>
                  </a:cubicBezTo>
                  <a:cubicBezTo>
                    <a:pt x="2805" y="3830"/>
                    <a:pt x="2805" y="3790"/>
                    <a:pt x="2811" y="3762"/>
                  </a:cubicBezTo>
                  <a:cubicBezTo>
                    <a:pt x="2811" y="3717"/>
                    <a:pt x="2816" y="3666"/>
                    <a:pt x="2816" y="3616"/>
                  </a:cubicBezTo>
                  <a:lnTo>
                    <a:pt x="2833" y="3289"/>
                  </a:lnTo>
                  <a:cubicBezTo>
                    <a:pt x="2845" y="3075"/>
                    <a:pt x="2861" y="2867"/>
                    <a:pt x="2873" y="2658"/>
                  </a:cubicBezTo>
                  <a:cubicBezTo>
                    <a:pt x="2878" y="2529"/>
                    <a:pt x="3075" y="2546"/>
                    <a:pt x="3070" y="2675"/>
                  </a:cubicBezTo>
                  <a:cubicBezTo>
                    <a:pt x="3053" y="2912"/>
                    <a:pt x="3042" y="3148"/>
                    <a:pt x="3030" y="3390"/>
                  </a:cubicBezTo>
                  <a:cubicBezTo>
                    <a:pt x="3019" y="3509"/>
                    <a:pt x="3013" y="3627"/>
                    <a:pt x="3008" y="3745"/>
                  </a:cubicBezTo>
                  <a:cubicBezTo>
                    <a:pt x="3002" y="3807"/>
                    <a:pt x="2997" y="3869"/>
                    <a:pt x="2974" y="3925"/>
                  </a:cubicBezTo>
                  <a:cubicBezTo>
                    <a:pt x="3008" y="3937"/>
                    <a:pt x="3042" y="3948"/>
                    <a:pt x="3075" y="3959"/>
                  </a:cubicBezTo>
                  <a:cubicBezTo>
                    <a:pt x="3402" y="4072"/>
                    <a:pt x="3746" y="4179"/>
                    <a:pt x="4022" y="4399"/>
                  </a:cubicBezTo>
                  <a:cubicBezTo>
                    <a:pt x="4230" y="4567"/>
                    <a:pt x="4388" y="4770"/>
                    <a:pt x="4511" y="4990"/>
                  </a:cubicBezTo>
                  <a:cubicBezTo>
                    <a:pt x="4523" y="4939"/>
                    <a:pt x="4528" y="4883"/>
                    <a:pt x="4540" y="4832"/>
                  </a:cubicBezTo>
                  <a:cubicBezTo>
                    <a:pt x="4562" y="4725"/>
                    <a:pt x="4579" y="4624"/>
                    <a:pt x="4602" y="4522"/>
                  </a:cubicBezTo>
                  <a:lnTo>
                    <a:pt x="4725" y="3892"/>
                  </a:lnTo>
                  <a:cubicBezTo>
                    <a:pt x="4737" y="3841"/>
                    <a:pt x="4776" y="3802"/>
                    <a:pt x="4832" y="3807"/>
                  </a:cubicBezTo>
                  <a:cubicBezTo>
                    <a:pt x="4883" y="3807"/>
                    <a:pt x="4934" y="3858"/>
                    <a:pt x="4923" y="3914"/>
                  </a:cubicBezTo>
                  <a:lnTo>
                    <a:pt x="4782" y="4607"/>
                  </a:lnTo>
                  <a:cubicBezTo>
                    <a:pt x="4759" y="4731"/>
                    <a:pt x="4737" y="4849"/>
                    <a:pt x="4714" y="4973"/>
                  </a:cubicBezTo>
                  <a:cubicBezTo>
                    <a:pt x="4692" y="5063"/>
                    <a:pt x="4680" y="5164"/>
                    <a:pt x="4635" y="5243"/>
                  </a:cubicBezTo>
                  <a:cubicBezTo>
                    <a:pt x="4793" y="5632"/>
                    <a:pt x="4883" y="6054"/>
                    <a:pt x="4979" y="6448"/>
                  </a:cubicBezTo>
                  <a:cubicBezTo>
                    <a:pt x="5080" y="6871"/>
                    <a:pt x="5199" y="7310"/>
                    <a:pt x="5452" y="7659"/>
                  </a:cubicBezTo>
                  <a:cubicBezTo>
                    <a:pt x="5553" y="7287"/>
                    <a:pt x="5649" y="6910"/>
                    <a:pt x="5750" y="6533"/>
                  </a:cubicBezTo>
                  <a:cubicBezTo>
                    <a:pt x="5779" y="6409"/>
                    <a:pt x="5964" y="6482"/>
                    <a:pt x="5936" y="6600"/>
                  </a:cubicBezTo>
                  <a:cubicBezTo>
                    <a:pt x="5824" y="7017"/>
                    <a:pt x="5717" y="7434"/>
                    <a:pt x="5610" y="7845"/>
                  </a:cubicBezTo>
                  <a:cubicBezTo>
                    <a:pt x="5886" y="8138"/>
                    <a:pt x="6274" y="8329"/>
                    <a:pt x="6685" y="8250"/>
                  </a:cubicBezTo>
                  <a:cubicBezTo>
                    <a:pt x="6809" y="8222"/>
                    <a:pt x="6843" y="8419"/>
                    <a:pt x="6719" y="8442"/>
                  </a:cubicBezTo>
                  <a:cubicBezTo>
                    <a:pt x="6223" y="8543"/>
                    <a:pt x="5790" y="8318"/>
                    <a:pt x="5469" y="7975"/>
                  </a:cubicBezTo>
                  <a:cubicBezTo>
                    <a:pt x="5469" y="7975"/>
                    <a:pt x="5463" y="7975"/>
                    <a:pt x="5463" y="7975"/>
                  </a:cubicBezTo>
                  <a:lnTo>
                    <a:pt x="4343" y="7699"/>
                  </a:lnTo>
                  <a:cubicBezTo>
                    <a:pt x="4292" y="7687"/>
                    <a:pt x="4269" y="7620"/>
                    <a:pt x="4286" y="7575"/>
                  </a:cubicBezTo>
                  <a:cubicBezTo>
                    <a:pt x="4303" y="7518"/>
                    <a:pt x="4359" y="7501"/>
                    <a:pt x="4410" y="7518"/>
                  </a:cubicBezTo>
                  <a:lnTo>
                    <a:pt x="5266" y="7727"/>
                  </a:lnTo>
                  <a:cubicBezTo>
                    <a:pt x="5165" y="7580"/>
                    <a:pt x="5080" y="7417"/>
                    <a:pt x="5013" y="7259"/>
                  </a:cubicBezTo>
                  <a:cubicBezTo>
                    <a:pt x="4776" y="6657"/>
                    <a:pt x="4720" y="5975"/>
                    <a:pt x="4478" y="5373"/>
                  </a:cubicBezTo>
                  <a:cubicBezTo>
                    <a:pt x="4354" y="5412"/>
                    <a:pt x="4207" y="5384"/>
                    <a:pt x="4083" y="5373"/>
                  </a:cubicBezTo>
                  <a:cubicBezTo>
                    <a:pt x="3841" y="5356"/>
                    <a:pt x="3605" y="5339"/>
                    <a:pt x="3368" y="5322"/>
                  </a:cubicBezTo>
                  <a:cubicBezTo>
                    <a:pt x="3239" y="5311"/>
                    <a:pt x="3256" y="5114"/>
                    <a:pt x="3385" y="5125"/>
                  </a:cubicBezTo>
                  <a:lnTo>
                    <a:pt x="4005" y="5170"/>
                  </a:lnTo>
                  <a:cubicBezTo>
                    <a:pt x="4100" y="5176"/>
                    <a:pt x="4202" y="5187"/>
                    <a:pt x="4303" y="5193"/>
                  </a:cubicBezTo>
                  <a:cubicBezTo>
                    <a:pt x="4337" y="5193"/>
                    <a:pt x="4365" y="5193"/>
                    <a:pt x="4393" y="5187"/>
                  </a:cubicBezTo>
                  <a:cubicBezTo>
                    <a:pt x="4348" y="5097"/>
                    <a:pt x="4292" y="5001"/>
                    <a:pt x="4230" y="4911"/>
                  </a:cubicBezTo>
                  <a:cubicBezTo>
                    <a:pt x="4016" y="4601"/>
                    <a:pt x="3717" y="4410"/>
                    <a:pt x="3368" y="4275"/>
                  </a:cubicBezTo>
                  <a:cubicBezTo>
                    <a:pt x="3177" y="4201"/>
                    <a:pt x="2985" y="4139"/>
                    <a:pt x="2794" y="4066"/>
                  </a:cubicBezTo>
                  <a:cubicBezTo>
                    <a:pt x="2743" y="4078"/>
                    <a:pt x="2692" y="4078"/>
                    <a:pt x="2642" y="4078"/>
                  </a:cubicBezTo>
                  <a:cubicBezTo>
                    <a:pt x="2524" y="4072"/>
                    <a:pt x="2400" y="4072"/>
                    <a:pt x="2281" y="4072"/>
                  </a:cubicBezTo>
                  <a:lnTo>
                    <a:pt x="1549" y="4061"/>
                  </a:lnTo>
                  <a:cubicBezTo>
                    <a:pt x="1425" y="4061"/>
                    <a:pt x="1442" y="3864"/>
                    <a:pt x="1572" y="3864"/>
                  </a:cubicBezTo>
                  <a:cubicBezTo>
                    <a:pt x="1786" y="3864"/>
                    <a:pt x="2000" y="3869"/>
                    <a:pt x="2214" y="3875"/>
                  </a:cubicBezTo>
                  <a:cubicBezTo>
                    <a:pt x="2270" y="3875"/>
                    <a:pt x="2326" y="3875"/>
                    <a:pt x="2383" y="3875"/>
                  </a:cubicBezTo>
                  <a:cubicBezTo>
                    <a:pt x="2096" y="3700"/>
                    <a:pt x="1893" y="3436"/>
                    <a:pt x="1791" y="3109"/>
                  </a:cubicBezTo>
                  <a:cubicBezTo>
                    <a:pt x="1679" y="2737"/>
                    <a:pt x="1690" y="2343"/>
                    <a:pt x="1651" y="1960"/>
                  </a:cubicBezTo>
                  <a:cubicBezTo>
                    <a:pt x="1651" y="1954"/>
                    <a:pt x="1651" y="1949"/>
                    <a:pt x="1651" y="1943"/>
                  </a:cubicBezTo>
                  <a:cubicBezTo>
                    <a:pt x="1397" y="1831"/>
                    <a:pt x="1149" y="1712"/>
                    <a:pt x="896" y="1600"/>
                  </a:cubicBezTo>
                  <a:cubicBezTo>
                    <a:pt x="851" y="1577"/>
                    <a:pt x="817" y="1526"/>
                    <a:pt x="840" y="1470"/>
                  </a:cubicBezTo>
                  <a:cubicBezTo>
                    <a:pt x="857" y="1425"/>
                    <a:pt x="919" y="1391"/>
                    <a:pt x="964" y="1414"/>
                  </a:cubicBezTo>
                  <a:cubicBezTo>
                    <a:pt x="1178" y="1510"/>
                    <a:pt x="1397" y="1611"/>
                    <a:pt x="1611" y="1712"/>
                  </a:cubicBezTo>
                  <a:cubicBezTo>
                    <a:pt x="1544" y="1386"/>
                    <a:pt x="1409" y="1093"/>
                    <a:pt x="1183" y="834"/>
                  </a:cubicBezTo>
                  <a:cubicBezTo>
                    <a:pt x="907" y="518"/>
                    <a:pt x="530" y="299"/>
                    <a:pt x="125" y="220"/>
                  </a:cubicBezTo>
                  <a:cubicBezTo>
                    <a:pt x="1" y="197"/>
                    <a:pt x="18" y="0"/>
                    <a:pt x="141" y="2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67" name="Google Shape;67;p15"/>
            <p:cNvSpPr/>
            <p:nvPr/>
          </p:nvSpPr>
          <p:spPr>
            <a:xfrm>
              <a:off x="1213165" y="1098955"/>
              <a:ext cx="706757" cy="1370348"/>
            </a:xfrm>
            <a:custGeom>
              <a:avLst/>
              <a:gdLst/>
              <a:ahLst/>
              <a:cxnLst/>
              <a:rect l="l" t="t" r="r" b="b"/>
              <a:pathLst>
                <a:path w="5092" h="9873" extrusionOk="0">
                  <a:moveTo>
                    <a:pt x="739" y="4405"/>
                  </a:moveTo>
                  <a:cubicBezTo>
                    <a:pt x="817" y="4641"/>
                    <a:pt x="817" y="4878"/>
                    <a:pt x="767" y="5114"/>
                  </a:cubicBezTo>
                  <a:cubicBezTo>
                    <a:pt x="677" y="5537"/>
                    <a:pt x="468" y="5948"/>
                    <a:pt x="496" y="6392"/>
                  </a:cubicBezTo>
                  <a:cubicBezTo>
                    <a:pt x="525" y="6764"/>
                    <a:pt x="761" y="7046"/>
                    <a:pt x="1060" y="7248"/>
                  </a:cubicBezTo>
                  <a:cubicBezTo>
                    <a:pt x="1347" y="7446"/>
                    <a:pt x="1679" y="7581"/>
                    <a:pt x="1944" y="7817"/>
                  </a:cubicBezTo>
                  <a:cubicBezTo>
                    <a:pt x="2096" y="7952"/>
                    <a:pt x="2203" y="8116"/>
                    <a:pt x="2248" y="8313"/>
                  </a:cubicBezTo>
                  <a:cubicBezTo>
                    <a:pt x="2310" y="8549"/>
                    <a:pt x="2310" y="8797"/>
                    <a:pt x="2377" y="9028"/>
                  </a:cubicBezTo>
                  <a:cubicBezTo>
                    <a:pt x="2496" y="9428"/>
                    <a:pt x="2828" y="9732"/>
                    <a:pt x="3239" y="9811"/>
                  </a:cubicBezTo>
                  <a:cubicBezTo>
                    <a:pt x="3571" y="9873"/>
                    <a:pt x="3920" y="9755"/>
                    <a:pt x="4168" y="9529"/>
                  </a:cubicBezTo>
                  <a:cubicBezTo>
                    <a:pt x="4450" y="9366"/>
                    <a:pt x="4692" y="9129"/>
                    <a:pt x="4838" y="8837"/>
                  </a:cubicBezTo>
                  <a:cubicBezTo>
                    <a:pt x="5047" y="8437"/>
                    <a:pt x="5092" y="7952"/>
                    <a:pt x="4951" y="7524"/>
                  </a:cubicBezTo>
                  <a:cubicBezTo>
                    <a:pt x="4810" y="7080"/>
                    <a:pt x="4439" y="6702"/>
                    <a:pt x="4416" y="6218"/>
                  </a:cubicBezTo>
                  <a:cubicBezTo>
                    <a:pt x="4399" y="5790"/>
                    <a:pt x="4641" y="5390"/>
                    <a:pt x="4776" y="4996"/>
                  </a:cubicBezTo>
                  <a:cubicBezTo>
                    <a:pt x="4912" y="4624"/>
                    <a:pt x="4945" y="4236"/>
                    <a:pt x="4714" y="3892"/>
                  </a:cubicBezTo>
                  <a:cubicBezTo>
                    <a:pt x="4506" y="3571"/>
                    <a:pt x="4163" y="3374"/>
                    <a:pt x="3926" y="3081"/>
                  </a:cubicBezTo>
                  <a:cubicBezTo>
                    <a:pt x="3791" y="2923"/>
                    <a:pt x="3706" y="2743"/>
                    <a:pt x="3690" y="2541"/>
                  </a:cubicBezTo>
                  <a:cubicBezTo>
                    <a:pt x="3673" y="2298"/>
                    <a:pt x="3735" y="2056"/>
                    <a:pt x="3785" y="1825"/>
                  </a:cubicBezTo>
                  <a:cubicBezTo>
                    <a:pt x="3881" y="1392"/>
                    <a:pt x="3943" y="952"/>
                    <a:pt x="3684" y="564"/>
                  </a:cubicBezTo>
                  <a:cubicBezTo>
                    <a:pt x="3470" y="226"/>
                    <a:pt x="3081" y="1"/>
                    <a:pt x="2676" y="12"/>
                  </a:cubicBezTo>
                  <a:cubicBezTo>
                    <a:pt x="2282" y="23"/>
                    <a:pt x="1893" y="249"/>
                    <a:pt x="1685" y="586"/>
                  </a:cubicBezTo>
                  <a:cubicBezTo>
                    <a:pt x="1561" y="789"/>
                    <a:pt x="1527" y="1014"/>
                    <a:pt x="1471" y="1240"/>
                  </a:cubicBezTo>
                  <a:cubicBezTo>
                    <a:pt x="1420" y="1448"/>
                    <a:pt x="1330" y="1623"/>
                    <a:pt x="1161" y="1763"/>
                  </a:cubicBezTo>
                  <a:cubicBezTo>
                    <a:pt x="879" y="2006"/>
                    <a:pt x="491" y="2135"/>
                    <a:pt x="277" y="2456"/>
                  </a:cubicBezTo>
                  <a:cubicBezTo>
                    <a:pt x="1" y="2867"/>
                    <a:pt x="187" y="3368"/>
                    <a:pt x="406" y="3763"/>
                  </a:cubicBezTo>
                  <a:cubicBezTo>
                    <a:pt x="525" y="3971"/>
                    <a:pt x="660" y="4179"/>
                    <a:pt x="739" y="44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68" name="Google Shape;68;p15"/>
            <p:cNvSpPr/>
            <p:nvPr/>
          </p:nvSpPr>
          <p:spPr>
            <a:xfrm>
              <a:off x="1399984" y="1173211"/>
              <a:ext cx="398765" cy="1248484"/>
            </a:xfrm>
            <a:custGeom>
              <a:avLst/>
              <a:gdLst/>
              <a:ahLst/>
              <a:cxnLst/>
              <a:rect l="l" t="t" r="r" b="b"/>
              <a:pathLst>
                <a:path w="2873" h="8995" extrusionOk="0">
                  <a:moveTo>
                    <a:pt x="187" y="1476"/>
                  </a:moveTo>
                  <a:lnTo>
                    <a:pt x="941" y="1808"/>
                  </a:lnTo>
                  <a:cubicBezTo>
                    <a:pt x="891" y="1730"/>
                    <a:pt x="846" y="1651"/>
                    <a:pt x="806" y="1566"/>
                  </a:cubicBezTo>
                  <a:cubicBezTo>
                    <a:pt x="671" y="1273"/>
                    <a:pt x="637" y="952"/>
                    <a:pt x="761" y="654"/>
                  </a:cubicBezTo>
                  <a:cubicBezTo>
                    <a:pt x="879" y="355"/>
                    <a:pt x="1121" y="113"/>
                    <a:pt x="1426" y="12"/>
                  </a:cubicBezTo>
                  <a:cubicBezTo>
                    <a:pt x="1437" y="6"/>
                    <a:pt x="1448" y="6"/>
                    <a:pt x="1454" y="6"/>
                  </a:cubicBezTo>
                  <a:cubicBezTo>
                    <a:pt x="1465" y="6"/>
                    <a:pt x="1476" y="1"/>
                    <a:pt x="1488" y="1"/>
                  </a:cubicBezTo>
                  <a:cubicBezTo>
                    <a:pt x="1561" y="1"/>
                    <a:pt x="1583" y="68"/>
                    <a:pt x="1566" y="125"/>
                  </a:cubicBezTo>
                  <a:cubicBezTo>
                    <a:pt x="1561" y="153"/>
                    <a:pt x="1544" y="175"/>
                    <a:pt x="1510" y="192"/>
                  </a:cubicBezTo>
                  <a:cubicBezTo>
                    <a:pt x="1510" y="192"/>
                    <a:pt x="1510" y="192"/>
                    <a:pt x="1510" y="192"/>
                  </a:cubicBezTo>
                  <a:cubicBezTo>
                    <a:pt x="1510" y="192"/>
                    <a:pt x="1510" y="192"/>
                    <a:pt x="1510" y="192"/>
                  </a:cubicBezTo>
                  <a:cubicBezTo>
                    <a:pt x="1223" y="288"/>
                    <a:pt x="1003" y="513"/>
                    <a:pt x="919" y="806"/>
                  </a:cubicBezTo>
                  <a:cubicBezTo>
                    <a:pt x="829" y="1093"/>
                    <a:pt x="913" y="1375"/>
                    <a:pt x="1060" y="1628"/>
                  </a:cubicBezTo>
                  <a:cubicBezTo>
                    <a:pt x="1110" y="1713"/>
                    <a:pt x="1161" y="1792"/>
                    <a:pt x="1217" y="1870"/>
                  </a:cubicBezTo>
                  <a:cubicBezTo>
                    <a:pt x="1313" y="1673"/>
                    <a:pt x="1409" y="1476"/>
                    <a:pt x="1504" y="1279"/>
                  </a:cubicBezTo>
                  <a:cubicBezTo>
                    <a:pt x="1561" y="1166"/>
                    <a:pt x="1747" y="1234"/>
                    <a:pt x="1690" y="1352"/>
                  </a:cubicBezTo>
                  <a:lnTo>
                    <a:pt x="1347" y="2056"/>
                  </a:lnTo>
                  <a:cubicBezTo>
                    <a:pt x="1566" y="2372"/>
                    <a:pt x="1780" y="2693"/>
                    <a:pt x="1792" y="3104"/>
                  </a:cubicBezTo>
                  <a:cubicBezTo>
                    <a:pt x="1792" y="3363"/>
                    <a:pt x="1718" y="3605"/>
                    <a:pt x="1628" y="3847"/>
                  </a:cubicBezTo>
                  <a:cubicBezTo>
                    <a:pt x="1679" y="3802"/>
                    <a:pt x="1730" y="3757"/>
                    <a:pt x="1786" y="3712"/>
                  </a:cubicBezTo>
                  <a:cubicBezTo>
                    <a:pt x="1949" y="3565"/>
                    <a:pt x="2118" y="3425"/>
                    <a:pt x="2287" y="3278"/>
                  </a:cubicBezTo>
                  <a:cubicBezTo>
                    <a:pt x="2383" y="3194"/>
                    <a:pt x="2512" y="3346"/>
                    <a:pt x="2417" y="3430"/>
                  </a:cubicBezTo>
                  <a:cubicBezTo>
                    <a:pt x="2225" y="3594"/>
                    <a:pt x="2034" y="3757"/>
                    <a:pt x="1842" y="3920"/>
                  </a:cubicBezTo>
                  <a:cubicBezTo>
                    <a:pt x="1752" y="3999"/>
                    <a:pt x="1662" y="4089"/>
                    <a:pt x="1561" y="4157"/>
                  </a:cubicBezTo>
                  <a:cubicBezTo>
                    <a:pt x="1538" y="4179"/>
                    <a:pt x="1510" y="4191"/>
                    <a:pt x="1488" y="4196"/>
                  </a:cubicBezTo>
                  <a:cubicBezTo>
                    <a:pt x="1392" y="4433"/>
                    <a:pt x="1302" y="4669"/>
                    <a:pt x="1274" y="4917"/>
                  </a:cubicBezTo>
                  <a:cubicBezTo>
                    <a:pt x="1228" y="5339"/>
                    <a:pt x="1375" y="5728"/>
                    <a:pt x="1578" y="6094"/>
                  </a:cubicBezTo>
                  <a:cubicBezTo>
                    <a:pt x="1820" y="5722"/>
                    <a:pt x="2056" y="5351"/>
                    <a:pt x="2298" y="4979"/>
                  </a:cubicBezTo>
                  <a:cubicBezTo>
                    <a:pt x="2366" y="4872"/>
                    <a:pt x="2529" y="4990"/>
                    <a:pt x="2456" y="5097"/>
                  </a:cubicBezTo>
                  <a:cubicBezTo>
                    <a:pt x="2203" y="5491"/>
                    <a:pt x="1944" y="5891"/>
                    <a:pt x="1690" y="6285"/>
                  </a:cubicBezTo>
                  <a:cubicBezTo>
                    <a:pt x="1814" y="6488"/>
                    <a:pt x="1944" y="6685"/>
                    <a:pt x="2056" y="6877"/>
                  </a:cubicBezTo>
                  <a:cubicBezTo>
                    <a:pt x="2158" y="7051"/>
                    <a:pt x="2248" y="7243"/>
                    <a:pt x="2321" y="7440"/>
                  </a:cubicBezTo>
                  <a:cubicBezTo>
                    <a:pt x="2422" y="7232"/>
                    <a:pt x="2529" y="7023"/>
                    <a:pt x="2631" y="6820"/>
                  </a:cubicBezTo>
                  <a:cubicBezTo>
                    <a:pt x="2687" y="6708"/>
                    <a:pt x="2873" y="6775"/>
                    <a:pt x="2817" y="6888"/>
                  </a:cubicBezTo>
                  <a:lnTo>
                    <a:pt x="2400" y="7716"/>
                  </a:lnTo>
                  <a:cubicBezTo>
                    <a:pt x="2496" y="8116"/>
                    <a:pt x="2467" y="8532"/>
                    <a:pt x="2208" y="8893"/>
                  </a:cubicBezTo>
                  <a:cubicBezTo>
                    <a:pt x="2130" y="8994"/>
                    <a:pt x="1966" y="8882"/>
                    <a:pt x="2045" y="8775"/>
                  </a:cubicBezTo>
                  <a:cubicBezTo>
                    <a:pt x="2265" y="8476"/>
                    <a:pt x="2293" y="8138"/>
                    <a:pt x="2220" y="7800"/>
                  </a:cubicBezTo>
                  <a:cubicBezTo>
                    <a:pt x="1887" y="7603"/>
                    <a:pt x="1561" y="7412"/>
                    <a:pt x="1228" y="7215"/>
                  </a:cubicBezTo>
                  <a:cubicBezTo>
                    <a:pt x="1116" y="7153"/>
                    <a:pt x="1234" y="6989"/>
                    <a:pt x="1341" y="7051"/>
                  </a:cubicBezTo>
                  <a:cubicBezTo>
                    <a:pt x="1611" y="7209"/>
                    <a:pt x="1876" y="7367"/>
                    <a:pt x="2141" y="7524"/>
                  </a:cubicBezTo>
                  <a:cubicBezTo>
                    <a:pt x="2056" y="7294"/>
                    <a:pt x="1944" y="7068"/>
                    <a:pt x="1820" y="6871"/>
                  </a:cubicBezTo>
                  <a:cubicBezTo>
                    <a:pt x="1718" y="6702"/>
                    <a:pt x="1606" y="6528"/>
                    <a:pt x="1504" y="6353"/>
                  </a:cubicBezTo>
                  <a:cubicBezTo>
                    <a:pt x="1082" y="6038"/>
                    <a:pt x="665" y="5717"/>
                    <a:pt x="243" y="5401"/>
                  </a:cubicBezTo>
                  <a:cubicBezTo>
                    <a:pt x="142" y="5323"/>
                    <a:pt x="254" y="5159"/>
                    <a:pt x="356" y="5238"/>
                  </a:cubicBezTo>
                  <a:cubicBezTo>
                    <a:pt x="665" y="5469"/>
                    <a:pt x="975" y="5705"/>
                    <a:pt x="1279" y="5936"/>
                  </a:cubicBezTo>
                  <a:cubicBezTo>
                    <a:pt x="1133" y="5615"/>
                    <a:pt x="1037" y="5283"/>
                    <a:pt x="1076" y="4917"/>
                  </a:cubicBezTo>
                  <a:cubicBezTo>
                    <a:pt x="1099" y="4652"/>
                    <a:pt x="1195" y="4405"/>
                    <a:pt x="1302" y="4157"/>
                  </a:cubicBezTo>
                  <a:cubicBezTo>
                    <a:pt x="1228" y="4100"/>
                    <a:pt x="1172" y="4005"/>
                    <a:pt x="1121" y="3932"/>
                  </a:cubicBezTo>
                  <a:cubicBezTo>
                    <a:pt x="1048" y="3830"/>
                    <a:pt x="969" y="3729"/>
                    <a:pt x="896" y="3622"/>
                  </a:cubicBezTo>
                  <a:lnTo>
                    <a:pt x="446" y="2991"/>
                  </a:lnTo>
                  <a:cubicBezTo>
                    <a:pt x="367" y="2890"/>
                    <a:pt x="519" y="2760"/>
                    <a:pt x="592" y="2867"/>
                  </a:cubicBezTo>
                  <a:cubicBezTo>
                    <a:pt x="851" y="3216"/>
                    <a:pt x="1099" y="3571"/>
                    <a:pt x="1358" y="3920"/>
                  </a:cubicBezTo>
                  <a:cubicBezTo>
                    <a:pt x="1364" y="3932"/>
                    <a:pt x="1369" y="3943"/>
                    <a:pt x="1381" y="3960"/>
                  </a:cubicBezTo>
                  <a:cubicBezTo>
                    <a:pt x="1499" y="3678"/>
                    <a:pt x="1600" y="3391"/>
                    <a:pt x="1595" y="3087"/>
                  </a:cubicBezTo>
                  <a:cubicBezTo>
                    <a:pt x="1583" y="2715"/>
                    <a:pt x="1375" y="2417"/>
                    <a:pt x="1161" y="2124"/>
                  </a:cubicBezTo>
                  <a:lnTo>
                    <a:pt x="119" y="1662"/>
                  </a:lnTo>
                  <a:cubicBezTo>
                    <a:pt x="1" y="1606"/>
                    <a:pt x="68" y="1420"/>
                    <a:pt x="187" y="147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69" name="Google Shape;69;p15"/>
            <p:cNvSpPr/>
            <p:nvPr/>
          </p:nvSpPr>
          <p:spPr>
            <a:xfrm>
              <a:off x="469913" y="1954080"/>
              <a:ext cx="1267916" cy="830287"/>
            </a:xfrm>
            <a:custGeom>
              <a:avLst/>
              <a:gdLst/>
              <a:ahLst/>
              <a:cxnLst/>
              <a:rect l="l" t="t" r="r" b="b"/>
              <a:pathLst>
                <a:path w="9135" h="5982" extrusionOk="0">
                  <a:moveTo>
                    <a:pt x="2912" y="4551"/>
                  </a:moveTo>
                  <a:cubicBezTo>
                    <a:pt x="3154" y="4602"/>
                    <a:pt x="3351" y="4731"/>
                    <a:pt x="3526" y="4900"/>
                  </a:cubicBezTo>
                  <a:cubicBezTo>
                    <a:pt x="3841" y="5199"/>
                    <a:pt x="4077" y="5598"/>
                    <a:pt x="4472" y="5807"/>
                  </a:cubicBezTo>
                  <a:cubicBezTo>
                    <a:pt x="4798" y="5981"/>
                    <a:pt x="5164" y="5931"/>
                    <a:pt x="5491" y="5784"/>
                  </a:cubicBezTo>
                  <a:cubicBezTo>
                    <a:pt x="5812" y="5643"/>
                    <a:pt x="6105" y="5435"/>
                    <a:pt x="6448" y="5334"/>
                  </a:cubicBezTo>
                  <a:cubicBezTo>
                    <a:pt x="6640" y="5283"/>
                    <a:pt x="6837" y="5277"/>
                    <a:pt x="7028" y="5339"/>
                  </a:cubicBezTo>
                  <a:cubicBezTo>
                    <a:pt x="7259" y="5412"/>
                    <a:pt x="7468" y="5548"/>
                    <a:pt x="7704" y="5610"/>
                  </a:cubicBezTo>
                  <a:cubicBezTo>
                    <a:pt x="8098" y="5722"/>
                    <a:pt x="8538" y="5604"/>
                    <a:pt x="8819" y="5300"/>
                  </a:cubicBezTo>
                  <a:cubicBezTo>
                    <a:pt x="9050" y="5046"/>
                    <a:pt x="9135" y="4692"/>
                    <a:pt x="9073" y="4359"/>
                  </a:cubicBezTo>
                  <a:cubicBezTo>
                    <a:pt x="9090" y="4033"/>
                    <a:pt x="9011" y="3706"/>
                    <a:pt x="8847" y="3419"/>
                  </a:cubicBezTo>
                  <a:cubicBezTo>
                    <a:pt x="8617" y="3030"/>
                    <a:pt x="8228" y="2743"/>
                    <a:pt x="7789" y="2631"/>
                  </a:cubicBezTo>
                  <a:cubicBezTo>
                    <a:pt x="7338" y="2512"/>
                    <a:pt x="6826" y="2631"/>
                    <a:pt x="6403" y="2394"/>
                  </a:cubicBezTo>
                  <a:cubicBezTo>
                    <a:pt x="6026" y="2180"/>
                    <a:pt x="5818" y="1763"/>
                    <a:pt x="5559" y="1437"/>
                  </a:cubicBezTo>
                  <a:cubicBezTo>
                    <a:pt x="5311" y="1127"/>
                    <a:pt x="5001" y="890"/>
                    <a:pt x="4584" y="902"/>
                  </a:cubicBezTo>
                  <a:cubicBezTo>
                    <a:pt x="4207" y="913"/>
                    <a:pt x="3858" y="1093"/>
                    <a:pt x="3481" y="1144"/>
                  </a:cubicBezTo>
                  <a:cubicBezTo>
                    <a:pt x="3278" y="1172"/>
                    <a:pt x="3081" y="1149"/>
                    <a:pt x="2901" y="1054"/>
                  </a:cubicBezTo>
                  <a:cubicBezTo>
                    <a:pt x="2687" y="947"/>
                    <a:pt x="2512" y="761"/>
                    <a:pt x="2343" y="598"/>
                  </a:cubicBezTo>
                  <a:cubicBezTo>
                    <a:pt x="2028" y="288"/>
                    <a:pt x="1690" y="1"/>
                    <a:pt x="1217" y="12"/>
                  </a:cubicBezTo>
                  <a:cubicBezTo>
                    <a:pt x="817" y="17"/>
                    <a:pt x="423" y="220"/>
                    <a:pt x="214" y="575"/>
                  </a:cubicBezTo>
                  <a:cubicBezTo>
                    <a:pt x="17" y="919"/>
                    <a:pt x="0" y="1363"/>
                    <a:pt x="175" y="1718"/>
                  </a:cubicBezTo>
                  <a:cubicBezTo>
                    <a:pt x="282" y="1932"/>
                    <a:pt x="456" y="2079"/>
                    <a:pt x="620" y="2248"/>
                  </a:cubicBezTo>
                  <a:cubicBezTo>
                    <a:pt x="766" y="2400"/>
                    <a:pt x="868" y="2569"/>
                    <a:pt x="896" y="2783"/>
                  </a:cubicBezTo>
                  <a:cubicBezTo>
                    <a:pt x="952" y="3154"/>
                    <a:pt x="856" y="3554"/>
                    <a:pt x="1014" y="3903"/>
                  </a:cubicBezTo>
                  <a:cubicBezTo>
                    <a:pt x="1217" y="4354"/>
                    <a:pt x="1746" y="4466"/>
                    <a:pt x="2191" y="4489"/>
                  </a:cubicBezTo>
                  <a:cubicBezTo>
                    <a:pt x="2433" y="4495"/>
                    <a:pt x="2675" y="4495"/>
                    <a:pt x="2912" y="455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70" name="Google Shape;70;p15"/>
            <p:cNvSpPr/>
            <p:nvPr/>
          </p:nvSpPr>
          <p:spPr>
            <a:xfrm>
              <a:off x="559714" y="2045546"/>
              <a:ext cx="1118708" cy="605851"/>
            </a:xfrm>
            <a:custGeom>
              <a:avLst/>
              <a:gdLst/>
              <a:ahLst/>
              <a:cxnLst/>
              <a:rect l="l" t="t" r="r" b="b"/>
              <a:pathLst>
                <a:path w="8060" h="4365" extrusionOk="0">
                  <a:moveTo>
                    <a:pt x="654" y="1943"/>
                  </a:moveTo>
                  <a:lnTo>
                    <a:pt x="1341" y="1482"/>
                  </a:lnTo>
                  <a:cubicBezTo>
                    <a:pt x="1245" y="1482"/>
                    <a:pt x="1155" y="1482"/>
                    <a:pt x="1060" y="1470"/>
                  </a:cubicBezTo>
                  <a:cubicBezTo>
                    <a:pt x="744" y="1431"/>
                    <a:pt x="457" y="1284"/>
                    <a:pt x="266" y="1020"/>
                  </a:cubicBezTo>
                  <a:cubicBezTo>
                    <a:pt x="80" y="766"/>
                    <a:pt x="1" y="428"/>
                    <a:pt x="74" y="119"/>
                  </a:cubicBezTo>
                  <a:cubicBezTo>
                    <a:pt x="74" y="107"/>
                    <a:pt x="80" y="102"/>
                    <a:pt x="85" y="91"/>
                  </a:cubicBezTo>
                  <a:cubicBezTo>
                    <a:pt x="91" y="79"/>
                    <a:pt x="91" y="74"/>
                    <a:pt x="97" y="62"/>
                  </a:cubicBezTo>
                  <a:cubicBezTo>
                    <a:pt x="136" y="0"/>
                    <a:pt x="209" y="17"/>
                    <a:pt x="243" y="62"/>
                  </a:cubicBezTo>
                  <a:cubicBezTo>
                    <a:pt x="266" y="79"/>
                    <a:pt x="277" y="102"/>
                    <a:pt x="271" y="141"/>
                  </a:cubicBezTo>
                  <a:cubicBezTo>
                    <a:pt x="271" y="141"/>
                    <a:pt x="271" y="141"/>
                    <a:pt x="271" y="141"/>
                  </a:cubicBezTo>
                  <a:lnTo>
                    <a:pt x="271" y="141"/>
                  </a:lnTo>
                  <a:cubicBezTo>
                    <a:pt x="204" y="434"/>
                    <a:pt x="277" y="744"/>
                    <a:pt x="474" y="969"/>
                  </a:cubicBezTo>
                  <a:cubicBezTo>
                    <a:pt x="671" y="1200"/>
                    <a:pt x="958" y="1273"/>
                    <a:pt x="1251" y="1284"/>
                  </a:cubicBezTo>
                  <a:cubicBezTo>
                    <a:pt x="1347" y="1290"/>
                    <a:pt x="1443" y="1284"/>
                    <a:pt x="1538" y="1284"/>
                  </a:cubicBezTo>
                  <a:cubicBezTo>
                    <a:pt x="1426" y="1099"/>
                    <a:pt x="1307" y="907"/>
                    <a:pt x="1195" y="721"/>
                  </a:cubicBezTo>
                  <a:cubicBezTo>
                    <a:pt x="1127" y="614"/>
                    <a:pt x="1279" y="496"/>
                    <a:pt x="1347" y="603"/>
                  </a:cubicBezTo>
                  <a:lnTo>
                    <a:pt x="1764" y="1273"/>
                  </a:lnTo>
                  <a:cubicBezTo>
                    <a:pt x="2152" y="1251"/>
                    <a:pt x="2535" y="1239"/>
                    <a:pt x="2884" y="1448"/>
                  </a:cubicBezTo>
                  <a:cubicBezTo>
                    <a:pt x="3109" y="1583"/>
                    <a:pt x="3278" y="1774"/>
                    <a:pt x="3430" y="1977"/>
                  </a:cubicBezTo>
                  <a:cubicBezTo>
                    <a:pt x="3419" y="1910"/>
                    <a:pt x="3408" y="1842"/>
                    <a:pt x="3402" y="1780"/>
                  </a:cubicBezTo>
                  <a:cubicBezTo>
                    <a:pt x="3369" y="1560"/>
                    <a:pt x="3335" y="1341"/>
                    <a:pt x="3301" y="1121"/>
                  </a:cubicBezTo>
                  <a:cubicBezTo>
                    <a:pt x="3284" y="992"/>
                    <a:pt x="3476" y="969"/>
                    <a:pt x="3498" y="1093"/>
                  </a:cubicBezTo>
                  <a:cubicBezTo>
                    <a:pt x="3532" y="1341"/>
                    <a:pt x="3571" y="1589"/>
                    <a:pt x="3611" y="1836"/>
                  </a:cubicBezTo>
                  <a:cubicBezTo>
                    <a:pt x="3628" y="1960"/>
                    <a:pt x="3656" y="2079"/>
                    <a:pt x="3661" y="2202"/>
                  </a:cubicBezTo>
                  <a:cubicBezTo>
                    <a:pt x="3667" y="2231"/>
                    <a:pt x="3661" y="2259"/>
                    <a:pt x="3656" y="2287"/>
                  </a:cubicBezTo>
                  <a:cubicBezTo>
                    <a:pt x="3802" y="2495"/>
                    <a:pt x="3954" y="2692"/>
                    <a:pt x="4151" y="2850"/>
                  </a:cubicBezTo>
                  <a:cubicBezTo>
                    <a:pt x="4484" y="3115"/>
                    <a:pt x="4895" y="3194"/>
                    <a:pt x="5311" y="3216"/>
                  </a:cubicBezTo>
                  <a:cubicBezTo>
                    <a:pt x="5126" y="2816"/>
                    <a:pt x="4934" y="2416"/>
                    <a:pt x="4748" y="2017"/>
                  </a:cubicBezTo>
                  <a:cubicBezTo>
                    <a:pt x="4692" y="1904"/>
                    <a:pt x="4878" y="1825"/>
                    <a:pt x="4928" y="1943"/>
                  </a:cubicBezTo>
                  <a:cubicBezTo>
                    <a:pt x="5131" y="2366"/>
                    <a:pt x="5334" y="2794"/>
                    <a:pt x="5531" y="3222"/>
                  </a:cubicBezTo>
                  <a:cubicBezTo>
                    <a:pt x="5768" y="3227"/>
                    <a:pt x="6004" y="3222"/>
                    <a:pt x="6229" y="3227"/>
                  </a:cubicBezTo>
                  <a:cubicBezTo>
                    <a:pt x="6432" y="3233"/>
                    <a:pt x="6640" y="3256"/>
                    <a:pt x="6843" y="3301"/>
                  </a:cubicBezTo>
                  <a:lnTo>
                    <a:pt x="6483" y="2709"/>
                  </a:lnTo>
                  <a:cubicBezTo>
                    <a:pt x="6415" y="2602"/>
                    <a:pt x="6573" y="2478"/>
                    <a:pt x="6640" y="2585"/>
                  </a:cubicBezTo>
                  <a:cubicBezTo>
                    <a:pt x="6798" y="2850"/>
                    <a:pt x="6961" y="3115"/>
                    <a:pt x="7119" y="3379"/>
                  </a:cubicBezTo>
                  <a:cubicBezTo>
                    <a:pt x="7513" y="3515"/>
                    <a:pt x="7851" y="3757"/>
                    <a:pt x="8015" y="4168"/>
                  </a:cubicBezTo>
                  <a:cubicBezTo>
                    <a:pt x="8060" y="4286"/>
                    <a:pt x="7879" y="4365"/>
                    <a:pt x="7834" y="4247"/>
                  </a:cubicBezTo>
                  <a:cubicBezTo>
                    <a:pt x="7694" y="3898"/>
                    <a:pt x="7423" y="3695"/>
                    <a:pt x="7097" y="3577"/>
                  </a:cubicBezTo>
                  <a:cubicBezTo>
                    <a:pt x="6759" y="3751"/>
                    <a:pt x="6415" y="3931"/>
                    <a:pt x="6077" y="4106"/>
                  </a:cubicBezTo>
                  <a:cubicBezTo>
                    <a:pt x="5965" y="4168"/>
                    <a:pt x="5886" y="3982"/>
                    <a:pt x="5998" y="3926"/>
                  </a:cubicBezTo>
                  <a:cubicBezTo>
                    <a:pt x="6274" y="3785"/>
                    <a:pt x="6550" y="3638"/>
                    <a:pt x="6821" y="3498"/>
                  </a:cubicBezTo>
                  <a:cubicBezTo>
                    <a:pt x="6579" y="3441"/>
                    <a:pt x="6331" y="3424"/>
                    <a:pt x="6100" y="3419"/>
                  </a:cubicBezTo>
                  <a:cubicBezTo>
                    <a:pt x="5897" y="3419"/>
                    <a:pt x="5694" y="3419"/>
                    <a:pt x="5492" y="3413"/>
                  </a:cubicBezTo>
                  <a:cubicBezTo>
                    <a:pt x="4996" y="3605"/>
                    <a:pt x="4506" y="3791"/>
                    <a:pt x="4016" y="3976"/>
                  </a:cubicBezTo>
                  <a:cubicBezTo>
                    <a:pt x="3898" y="4021"/>
                    <a:pt x="3819" y="3841"/>
                    <a:pt x="3937" y="3796"/>
                  </a:cubicBezTo>
                  <a:cubicBezTo>
                    <a:pt x="4298" y="3661"/>
                    <a:pt x="4658" y="3520"/>
                    <a:pt x="5019" y="3385"/>
                  </a:cubicBezTo>
                  <a:cubicBezTo>
                    <a:pt x="4669" y="3340"/>
                    <a:pt x="4337" y="3244"/>
                    <a:pt x="4050" y="3019"/>
                  </a:cubicBezTo>
                  <a:cubicBezTo>
                    <a:pt x="3836" y="2856"/>
                    <a:pt x="3678" y="2642"/>
                    <a:pt x="3521" y="2422"/>
                  </a:cubicBezTo>
                  <a:cubicBezTo>
                    <a:pt x="3430" y="2456"/>
                    <a:pt x="3329" y="2450"/>
                    <a:pt x="3233" y="2456"/>
                  </a:cubicBezTo>
                  <a:lnTo>
                    <a:pt x="2856" y="2484"/>
                  </a:lnTo>
                  <a:cubicBezTo>
                    <a:pt x="2597" y="2501"/>
                    <a:pt x="2338" y="2518"/>
                    <a:pt x="2079" y="2535"/>
                  </a:cubicBezTo>
                  <a:cubicBezTo>
                    <a:pt x="1955" y="2540"/>
                    <a:pt x="1927" y="2343"/>
                    <a:pt x="2051" y="2338"/>
                  </a:cubicBezTo>
                  <a:cubicBezTo>
                    <a:pt x="2484" y="2309"/>
                    <a:pt x="2918" y="2281"/>
                    <a:pt x="3352" y="2253"/>
                  </a:cubicBezTo>
                  <a:cubicBezTo>
                    <a:pt x="3363" y="2253"/>
                    <a:pt x="3380" y="2253"/>
                    <a:pt x="3397" y="2253"/>
                  </a:cubicBezTo>
                  <a:cubicBezTo>
                    <a:pt x="3222" y="2000"/>
                    <a:pt x="3031" y="1763"/>
                    <a:pt x="2766" y="1605"/>
                  </a:cubicBezTo>
                  <a:cubicBezTo>
                    <a:pt x="2451" y="1420"/>
                    <a:pt x="2085" y="1437"/>
                    <a:pt x="1724" y="1459"/>
                  </a:cubicBezTo>
                  <a:cubicBezTo>
                    <a:pt x="1409" y="1673"/>
                    <a:pt x="1093" y="1887"/>
                    <a:pt x="778" y="2101"/>
                  </a:cubicBezTo>
                  <a:cubicBezTo>
                    <a:pt x="671" y="2174"/>
                    <a:pt x="553" y="2017"/>
                    <a:pt x="654" y="194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71" name="Google Shape;71;p15"/>
            <p:cNvSpPr/>
            <p:nvPr/>
          </p:nvSpPr>
          <p:spPr>
            <a:xfrm>
              <a:off x="1246892" y="1958799"/>
              <a:ext cx="2947644" cy="2107363"/>
            </a:xfrm>
            <a:custGeom>
              <a:avLst/>
              <a:gdLst/>
              <a:ahLst/>
              <a:cxnLst/>
              <a:rect l="l" t="t" r="r" b="b"/>
              <a:pathLst>
                <a:path w="21237" h="15183" extrusionOk="0">
                  <a:moveTo>
                    <a:pt x="21237" y="15183"/>
                  </a:moveTo>
                  <a:lnTo>
                    <a:pt x="0" y="15183"/>
                  </a:lnTo>
                  <a:lnTo>
                    <a:pt x="0" y="0"/>
                  </a:lnTo>
                  <a:lnTo>
                    <a:pt x="212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72" name="Google Shape;72;p15"/>
            <p:cNvSpPr/>
            <p:nvPr/>
          </p:nvSpPr>
          <p:spPr>
            <a:xfrm>
              <a:off x="1320315" y="1959631"/>
              <a:ext cx="2874219" cy="2106530"/>
            </a:xfrm>
            <a:custGeom>
              <a:avLst/>
              <a:gdLst/>
              <a:ahLst/>
              <a:cxnLst/>
              <a:rect l="l" t="t" r="r" b="b"/>
              <a:pathLst>
                <a:path w="20708" h="15177" extrusionOk="0">
                  <a:moveTo>
                    <a:pt x="20708" y="15177"/>
                  </a:moveTo>
                  <a:lnTo>
                    <a:pt x="0" y="15177"/>
                  </a:lnTo>
                  <a:lnTo>
                    <a:pt x="0" y="0"/>
                  </a:lnTo>
                  <a:lnTo>
                    <a:pt x="207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73" name="Google Shape;73;p15"/>
            <p:cNvSpPr/>
            <p:nvPr/>
          </p:nvSpPr>
          <p:spPr>
            <a:xfrm>
              <a:off x="1370282" y="2072889"/>
              <a:ext cx="2774286" cy="1931646"/>
            </a:xfrm>
            <a:custGeom>
              <a:avLst/>
              <a:gdLst/>
              <a:ahLst/>
              <a:cxnLst/>
              <a:rect l="l" t="t" r="r" b="b"/>
              <a:pathLst>
                <a:path w="19988" h="13917" extrusionOk="0">
                  <a:moveTo>
                    <a:pt x="19987" y="13916"/>
                  </a:moveTo>
                  <a:lnTo>
                    <a:pt x="1" y="13916"/>
                  </a:lnTo>
                  <a:lnTo>
                    <a:pt x="1" y="1"/>
                  </a:lnTo>
                  <a:lnTo>
                    <a:pt x="1998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74" name="Google Shape;74;p15"/>
            <p:cNvSpPr/>
            <p:nvPr/>
          </p:nvSpPr>
          <p:spPr>
            <a:xfrm>
              <a:off x="2112840" y="4066005"/>
              <a:ext cx="1727613" cy="515355"/>
            </a:xfrm>
            <a:custGeom>
              <a:avLst/>
              <a:gdLst/>
              <a:ahLst/>
              <a:cxnLst/>
              <a:rect l="l" t="t" r="r" b="b"/>
              <a:pathLst>
                <a:path w="12447" h="3713" extrusionOk="0">
                  <a:moveTo>
                    <a:pt x="1043" y="1"/>
                  </a:moveTo>
                  <a:cubicBezTo>
                    <a:pt x="1043" y="1"/>
                    <a:pt x="1" y="575"/>
                    <a:pt x="1" y="3712"/>
                  </a:cubicBezTo>
                  <a:lnTo>
                    <a:pt x="12446" y="3712"/>
                  </a:lnTo>
                  <a:lnTo>
                    <a:pt x="12446" y="2800"/>
                  </a:lnTo>
                  <a:lnTo>
                    <a:pt x="5666" y="2800"/>
                  </a:lnTo>
                  <a:cubicBezTo>
                    <a:pt x="5666" y="2800"/>
                    <a:pt x="5469" y="1448"/>
                    <a:pt x="64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75" name="Google Shape;75;p15"/>
            <p:cNvSpPr/>
            <p:nvPr/>
          </p:nvSpPr>
          <p:spPr>
            <a:xfrm>
              <a:off x="2128524" y="4066005"/>
              <a:ext cx="885667" cy="287866"/>
            </a:xfrm>
            <a:custGeom>
              <a:avLst/>
              <a:gdLst/>
              <a:ahLst/>
              <a:cxnLst/>
              <a:rect l="l" t="t" r="r" b="b"/>
              <a:pathLst>
                <a:path w="6381" h="2074" extrusionOk="0">
                  <a:moveTo>
                    <a:pt x="6381" y="1"/>
                  </a:moveTo>
                  <a:lnTo>
                    <a:pt x="0" y="2073"/>
                  </a:lnTo>
                  <a:cubicBezTo>
                    <a:pt x="0" y="2073"/>
                    <a:pt x="192" y="536"/>
                    <a:pt x="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76" name="Google Shape;76;p15"/>
            <p:cNvSpPr/>
            <p:nvPr/>
          </p:nvSpPr>
          <p:spPr>
            <a:xfrm>
              <a:off x="2115199" y="4454496"/>
              <a:ext cx="1725254" cy="36087"/>
            </a:xfrm>
            <a:custGeom>
              <a:avLst/>
              <a:gdLst/>
              <a:ahLst/>
              <a:cxnLst/>
              <a:rect l="l" t="t" r="r" b="b"/>
              <a:pathLst>
                <a:path w="12430" h="260" extrusionOk="0">
                  <a:moveTo>
                    <a:pt x="1" y="260"/>
                  </a:moveTo>
                  <a:lnTo>
                    <a:pt x="12429" y="260"/>
                  </a:lnTo>
                  <a:lnTo>
                    <a:pt x="12429" y="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77" name="Google Shape;77;p15"/>
            <p:cNvSpPr/>
            <p:nvPr/>
          </p:nvSpPr>
          <p:spPr>
            <a:xfrm>
              <a:off x="2664692" y="1979063"/>
              <a:ext cx="78282" cy="77588"/>
            </a:xfrm>
            <a:custGeom>
              <a:avLst/>
              <a:gdLst/>
              <a:ahLst/>
              <a:cxnLst/>
              <a:rect l="l" t="t" r="r" b="b"/>
              <a:pathLst>
                <a:path w="564" h="559" extrusionOk="0">
                  <a:moveTo>
                    <a:pt x="564" y="282"/>
                  </a:moveTo>
                  <a:cubicBezTo>
                    <a:pt x="564" y="434"/>
                    <a:pt x="440" y="558"/>
                    <a:pt x="282" y="558"/>
                  </a:cubicBezTo>
                  <a:cubicBezTo>
                    <a:pt x="130" y="558"/>
                    <a:pt x="1" y="434"/>
                    <a:pt x="1" y="282"/>
                  </a:cubicBezTo>
                  <a:cubicBezTo>
                    <a:pt x="1" y="125"/>
                    <a:pt x="130" y="1"/>
                    <a:pt x="282" y="1"/>
                  </a:cubicBezTo>
                  <a:cubicBezTo>
                    <a:pt x="440" y="1"/>
                    <a:pt x="564" y="125"/>
                    <a:pt x="564" y="282"/>
                  </a:cubicBezTo>
                  <a:close/>
                </a:path>
              </a:pathLst>
            </a:custGeom>
            <a:solidFill>
              <a:srgbClr val="8E8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78" name="Google Shape;78;p15"/>
            <p:cNvSpPr/>
            <p:nvPr/>
          </p:nvSpPr>
          <p:spPr>
            <a:xfrm>
              <a:off x="1481319" y="2258182"/>
              <a:ext cx="583227" cy="518270"/>
            </a:xfrm>
            <a:custGeom>
              <a:avLst/>
              <a:gdLst/>
              <a:ahLst/>
              <a:cxnLst/>
              <a:rect l="l" t="t" r="r" b="b"/>
              <a:pathLst>
                <a:path w="4202" h="3734" extrusionOk="0">
                  <a:moveTo>
                    <a:pt x="4202" y="0"/>
                  </a:moveTo>
                  <a:lnTo>
                    <a:pt x="4202" y="3734"/>
                  </a:lnTo>
                  <a:lnTo>
                    <a:pt x="0" y="3734"/>
                  </a:lnTo>
                  <a:lnTo>
                    <a:pt x="0" y="648"/>
                  </a:lnTo>
                  <a:lnTo>
                    <a:pt x="1639" y="648"/>
                  </a:lnTo>
                  <a:lnTo>
                    <a:pt x="1791" y="0"/>
                  </a:lnTo>
                  <a:close/>
                </a:path>
              </a:pathLst>
            </a:custGeom>
            <a:solidFill>
              <a:srgbClr val="DFA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79" name="Google Shape;79;p15"/>
            <p:cNvSpPr/>
            <p:nvPr/>
          </p:nvSpPr>
          <p:spPr>
            <a:xfrm>
              <a:off x="1481319" y="2347984"/>
              <a:ext cx="645825" cy="428468"/>
            </a:xfrm>
            <a:custGeom>
              <a:avLst/>
              <a:gdLst/>
              <a:ahLst/>
              <a:cxnLst/>
              <a:rect l="l" t="t" r="r" b="b"/>
              <a:pathLst>
                <a:path w="4653" h="3087" extrusionOk="0">
                  <a:moveTo>
                    <a:pt x="4202" y="3087"/>
                  </a:moveTo>
                  <a:lnTo>
                    <a:pt x="0" y="3087"/>
                  </a:lnTo>
                  <a:lnTo>
                    <a:pt x="451" y="1"/>
                  </a:lnTo>
                  <a:lnTo>
                    <a:pt x="465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80" name="Google Shape;80;p15"/>
            <p:cNvSpPr/>
            <p:nvPr/>
          </p:nvSpPr>
          <p:spPr>
            <a:xfrm>
              <a:off x="1481319" y="2831134"/>
              <a:ext cx="583227" cy="518270"/>
            </a:xfrm>
            <a:custGeom>
              <a:avLst/>
              <a:gdLst/>
              <a:ahLst/>
              <a:cxnLst/>
              <a:rect l="l" t="t" r="r" b="b"/>
              <a:pathLst>
                <a:path w="4202" h="3734" extrusionOk="0">
                  <a:moveTo>
                    <a:pt x="4202" y="0"/>
                  </a:moveTo>
                  <a:lnTo>
                    <a:pt x="4202" y="3734"/>
                  </a:lnTo>
                  <a:lnTo>
                    <a:pt x="0" y="3734"/>
                  </a:lnTo>
                  <a:lnTo>
                    <a:pt x="0" y="648"/>
                  </a:lnTo>
                  <a:lnTo>
                    <a:pt x="1639" y="648"/>
                  </a:lnTo>
                  <a:lnTo>
                    <a:pt x="1791" y="0"/>
                  </a:lnTo>
                  <a:close/>
                </a:path>
              </a:pathLst>
            </a:custGeom>
            <a:solidFill>
              <a:srgbClr val="DFA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81" name="Google Shape;81;p15"/>
            <p:cNvSpPr/>
            <p:nvPr/>
          </p:nvSpPr>
          <p:spPr>
            <a:xfrm>
              <a:off x="1481319" y="2920935"/>
              <a:ext cx="645825" cy="428468"/>
            </a:xfrm>
            <a:custGeom>
              <a:avLst/>
              <a:gdLst/>
              <a:ahLst/>
              <a:cxnLst/>
              <a:rect l="l" t="t" r="r" b="b"/>
              <a:pathLst>
                <a:path w="4653" h="3087" extrusionOk="0">
                  <a:moveTo>
                    <a:pt x="4202" y="3087"/>
                  </a:moveTo>
                  <a:lnTo>
                    <a:pt x="0" y="3087"/>
                  </a:lnTo>
                  <a:lnTo>
                    <a:pt x="451" y="1"/>
                  </a:lnTo>
                  <a:lnTo>
                    <a:pt x="465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82" name="Google Shape;82;p15"/>
            <p:cNvSpPr/>
            <p:nvPr/>
          </p:nvSpPr>
          <p:spPr>
            <a:xfrm>
              <a:off x="1500056" y="3424350"/>
              <a:ext cx="583227" cy="518409"/>
            </a:xfrm>
            <a:custGeom>
              <a:avLst/>
              <a:gdLst/>
              <a:ahLst/>
              <a:cxnLst/>
              <a:rect l="l" t="t" r="r" b="b"/>
              <a:pathLst>
                <a:path w="4202" h="3735" extrusionOk="0">
                  <a:moveTo>
                    <a:pt x="4202" y="1"/>
                  </a:moveTo>
                  <a:lnTo>
                    <a:pt x="4202" y="3734"/>
                  </a:lnTo>
                  <a:lnTo>
                    <a:pt x="1" y="3734"/>
                  </a:lnTo>
                  <a:lnTo>
                    <a:pt x="1" y="648"/>
                  </a:lnTo>
                  <a:lnTo>
                    <a:pt x="1634" y="648"/>
                  </a:lnTo>
                  <a:lnTo>
                    <a:pt x="1791" y="1"/>
                  </a:lnTo>
                  <a:close/>
                </a:path>
              </a:pathLst>
            </a:custGeom>
            <a:solidFill>
              <a:srgbClr val="DFA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83" name="Google Shape;83;p15"/>
            <p:cNvSpPr/>
            <p:nvPr/>
          </p:nvSpPr>
          <p:spPr>
            <a:xfrm>
              <a:off x="1500056" y="3514290"/>
              <a:ext cx="645825" cy="428468"/>
            </a:xfrm>
            <a:custGeom>
              <a:avLst/>
              <a:gdLst/>
              <a:ahLst/>
              <a:cxnLst/>
              <a:rect l="l" t="t" r="r" b="b"/>
              <a:pathLst>
                <a:path w="4653" h="3087" extrusionOk="0">
                  <a:moveTo>
                    <a:pt x="4202" y="3086"/>
                  </a:moveTo>
                  <a:lnTo>
                    <a:pt x="1" y="3086"/>
                  </a:lnTo>
                  <a:lnTo>
                    <a:pt x="451" y="0"/>
                  </a:lnTo>
                  <a:lnTo>
                    <a:pt x="465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84" name="Google Shape;84;p15"/>
            <p:cNvSpPr/>
            <p:nvPr/>
          </p:nvSpPr>
          <p:spPr>
            <a:xfrm>
              <a:off x="2382520" y="3358699"/>
              <a:ext cx="356571" cy="530068"/>
            </a:xfrm>
            <a:custGeom>
              <a:avLst/>
              <a:gdLst/>
              <a:ahLst/>
              <a:cxnLst/>
              <a:rect l="l" t="t" r="r" b="b"/>
              <a:pathLst>
                <a:path w="2569" h="3819" extrusionOk="0">
                  <a:moveTo>
                    <a:pt x="2569" y="3819"/>
                  </a:moveTo>
                  <a:lnTo>
                    <a:pt x="1" y="3819"/>
                  </a:lnTo>
                  <a:lnTo>
                    <a:pt x="1" y="0"/>
                  </a:lnTo>
                  <a:lnTo>
                    <a:pt x="25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85" name="Google Shape;85;p15"/>
            <p:cNvSpPr/>
            <p:nvPr/>
          </p:nvSpPr>
          <p:spPr>
            <a:xfrm>
              <a:off x="2414582"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86" name="Google Shape;86;p15"/>
            <p:cNvSpPr/>
            <p:nvPr/>
          </p:nvSpPr>
          <p:spPr>
            <a:xfrm>
              <a:off x="2456082" y="3295408"/>
              <a:ext cx="357265" cy="530901"/>
            </a:xfrm>
            <a:custGeom>
              <a:avLst/>
              <a:gdLst/>
              <a:ahLst/>
              <a:cxnLst/>
              <a:rect l="l" t="t" r="r" b="b"/>
              <a:pathLst>
                <a:path w="2574" h="3825" extrusionOk="0">
                  <a:moveTo>
                    <a:pt x="2574" y="3824"/>
                  </a:moveTo>
                  <a:lnTo>
                    <a:pt x="0" y="3824"/>
                  </a:lnTo>
                  <a:lnTo>
                    <a:pt x="0" y="0"/>
                  </a:lnTo>
                  <a:lnTo>
                    <a:pt x="25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87" name="Google Shape;87;p15"/>
            <p:cNvSpPr/>
            <p:nvPr/>
          </p:nvSpPr>
          <p:spPr>
            <a:xfrm>
              <a:off x="2494251" y="3385209"/>
              <a:ext cx="285507" cy="25955"/>
            </a:xfrm>
            <a:custGeom>
              <a:avLst/>
              <a:gdLst/>
              <a:ahLst/>
              <a:cxnLst/>
              <a:rect l="l" t="t" r="r" b="b"/>
              <a:pathLst>
                <a:path w="2057" h="187" extrusionOk="0">
                  <a:moveTo>
                    <a:pt x="1921" y="1"/>
                  </a:moveTo>
                  <a:lnTo>
                    <a:pt x="119" y="1"/>
                  </a:lnTo>
                  <a:cubicBezTo>
                    <a:pt x="1" y="1"/>
                    <a:pt x="18" y="187"/>
                    <a:pt x="136" y="187"/>
                  </a:cubicBezTo>
                  <a:lnTo>
                    <a:pt x="1938" y="187"/>
                  </a:lnTo>
                  <a:cubicBezTo>
                    <a:pt x="2056" y="187"/>
                    <a:pt x="2040"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88" name="Google Shape;88;p15"/>
            <p:cNvSpPr/>
            <p:nvPr/>
          </p:nvSpPr>
          <p:spPr>
            <a:xfrm>
              <a:off x="2494251" y="3454885"/>
              <a:ext cx="285507" cy="25816"/>
            </a:xfrm>
            <a:custGeom>
              <a:avLst/>
              <a:gdLst/>
              <a:ahLst/>
              <a:cxnLst/>
              <a:rect l="l" t="t" r="r" b="b"/>
              <a:pathLst>
                <a:path w="2057" h="186" extrusionOk="0">
                  <a:moveTo>
                    <a:pt x="1921" y="0"/>
                  </a:moveTo>
                  <a:lnTo>
                    <a:pt x="119" y="0"/>
                  </a:lnTo>
                  <a:cubicBezTo>
                    <a:pt x="1" y="0"/>
                    <a:pt x="18" y="186"/>
                    <a:pt x="136" y="186"/>
                  </a:cubicBezTo>
                  <a:lnTo>
                    <a:pt x="1938" y="186"/>
                  </a:lnTo>
                  <a:cubicBezTo>
                    <a:pt x="2056" y="186"/>
                    <a:pt x="2040"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89" name="Google Shape;89;p15"/>
            <p:cNvSpPr/>
            <p:nvPr/>
          </p:nvSpPr>
          <p:spPr>
            <a:xfrm>
              <a:off x="2494251" y="3523589"/>
              <a:ext cx="285507" cy="25955"/>
            </a:xfrm>
            <a:custGeom>
              <a:avLst/>
              <a:gdLst/>
              <a:ahLst/>
              <a:cxnLst/>
              <a:rect l="l" t="t" r="r" b="b"/>
              <a:pathLst>
                <a:path w="2057" h="187" extrusionOk="0">
                  <a:moveTo>
                    <a:pt x="1921" y="1"/>
                  </a:moveTo>
                  <a:lnTo>
                    <a:pt x="119" y="1"/>
                  </a:lnTo>
                  <a:cubicBezTo>
                    <a:pt x="1" y="1"/>
                    <a:pt x="18" y="187"/>
                    <a:pt x="136" y="187"/>
                  </a:cubicBezTo>
                  <a:lnTo>
                    <a:pt x="1938" y="187"/>
                  </a:lnTo>
                  <a:cubicBezTo>
                    <a:pt x="2056" y="187"/>
                    <a:pt x="2040"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90" name="Google Shape;90;p15"/>
            <p:cNvSpPr/>
            <p:nvPr/>
          </p:nvSpPr>
          <p:spPr>
            <a:xfrm>
              <a:off x="2494251" y="3593126"/>
              <a:ext cx="285507" cy="25955"/>
            </a:xfrm>
            <a:custGeom>
              <a:avLst/>
              <a:gdLst/>
              <a:ahLst/>
              <a:cxnLst/>
              <a:rect l="l" t="t" r="r" b="b"/>
              <a:pathLst>
                <a:path w="2057" h="187" extrusionOk="0">
                  <a:moveTo>
                    <a:pt x="1921" y="1"/>
                  </a:moveTo>
                  <a:lnTo>
                    <a:pt x="119" y="1"/>
                  </a:lnTo>
                  <a:cubicBezTo>
                    <a:pt x="1" y="1"/>
                    <a:pt x="18" y="187"/>
                    <a:pt x="136" y="187"/>
                  </a:cubicBezTo>
                  <a:lnTo>
                    <a:pt x="1938" y="187"/>
                  </a:lnTo>
                  <a:cubicBezTo>
                    <a:pt x="2056" y="187"/>
                    <a:pt x="2040"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91" name="Google Shape;91;p15"/>
            <p:cNvSpPr/>
            <p:nvPr/>
          </p:nvSpPr>
          <p:spPr>
            <a:xfrm>
              <a:off x="2495916" y="3652531"/>
              <a:ext cx="286201" cy="25955"/>
            </a:xfrm>
            <a:custGeom>
              <a:avLst/>
              <a:gdLst/>
              <a:ahLst/>
              <a:cxnLst/>
              <a:rect l="l" t="t" r="r" b="b"/>
              <a:pathLst>
                <a:path w="2062" h="187" extrusionOk="0">
                  <a:moveTo>
                    <a:pt x="1921" y="1"/>
                  </a:moveTo>
                  <a:lnTo>
                    <a:pt x="124" y="1"/>
                  </a:lnTo>
                  <a:cubicBezTo>
                    <a:pt x="0" y="1"/>
                    <a:pt x="17" y="187"/>
                    <a:pt x="135" y="187"/>
                  </a:cubicBezTo>
                  <a:lnTo>
                    <a:pt x="1937" y="187"/>
                  </a:lnTo>
                  <a:cubicBezTo>
                    <a:pt x="2061" y="187"/>
                    <a:pt x="2044"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92" name="Google Shape;92;p15"/>
            <p:cNvSpPr/>
            <p:nvPr/>
          </p:nvSpPr>
          <p:spPr>
            <a:xfrm>
              <a:off x="2505215" y="3722207"/>
              <a:ext cx="286201" cy="25816"/>
            </a:xfrm>
            <a:custGeom>
              <a:avLst/>
              <a:gdLst/>
              <a:ahLst/>
              <a:cxnLst/>
              <a:rect l="l" t="t" r="r" b="b"/>
              <a:pathLst>
                <a:path w="2062" h="186" extrusionOk="0">
                  <a:moveTo>
                    <a:pt x="1921" y="0"/>
                  </a:moveTo>
                  <a:lnTo>
                    <a:pt x="125" y="0"/>
                  </a:lnTo>
                  <a:cubicBezTo>
                    <a:pt x="1" y="0"/>
                    <a:pt x="18" y="186"/>
                    <a:pt x="142" y="186"/>
                  </a:cubicBezTo>
                  <a:lnTo>
                    <a:pt x="1938" y="186"/>
                  </a:lnTo>
                  <a:cubicBezTo>
                    <a:pt x="2062" y="186"/>
                    <a:pt x="2045"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grpSp>
          <p:nvGrpSpPr>
            <p:cNvPr id="93" name="Google Shape;93;p15"/>
            <p:cNvGrpSpPr/>
            <p:nvPr/>
          </p:nvGrpSpPr>
          <p:grpSpPr>
            <a:xfrm>
              <a:off x="2935899" y="3295408"/>
              <a:ext cx="430827" cy="593359"/>
              <a:chOff x="2935899" y="3295408"/>
              <a:chExt cx="430827" cy="593359"/>
            </a:xfrm>
          </p:grpSpPr>
          <p:sp>
            <p:nvSpPr>
              <p:cNvPr id="94" name="Google Shape;94;p15"/>
              <p:cNvSpPr/>
              <p:nvPr/>
            </p:nvSpPr>
            <p:spPr>
              <a:xfrm>
                <a:off x="2935899" y="3358699"/>
                <a:ext cx="357404" cy="530068"/>
              </a:xfrm>
              <a:custGeom>
                <a:avLst/>
                <a:gdLst/>
                <a:ahLst/>
                <a:cxnLst/>
                <a:rect l="l" t="t" r="r" b="b"/>
                <a:pathLst>
                  <a:path w="2575" h="3819" extrusionOk="0">
                    <a:moveTo>
                      <a:pt x="2574" y="3819"/>
                    </a:moveTo>
                    <a:lnTo>
                      <a:pt x="1" y="3819"/>
                    </a:lnTo>
                    <a:lnTo>
                      <a:pt x="1" y="0"/>
                    </a:lnTo>
                    <a:lnTo>
                      <a:pt x="25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95" name="Google Shape;95;p15"/>
              <p:cNvSpPr/>
              <p:nvPr/>
            </p:nvSpPr>
            <p:spPr>
              <a:xfrm>
                <a:off x="2967961"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96" name="Google Shape;96;p15"/>
              <p:cNvSpPr/>
              <p:nvPr/>
            </p:nvSpPr>
            <p:spPr>
              <a:xfrm>
                <a:off x="3010155" y="3295408"/>
                <a:ext cx="356571" cy="530901"/>
              </a:xfrm>
              <a:custGeom>
                <a:avLst/>
                <a:gdLst/>
                <a:ahLst/>
                <a:cxnLst/>
                <a:rect l="l" t="t" r="r" b="b"/>
                <a:pathLst>
                  <a:path w="2569" h="3825" extrusionOk="0">
                    <a:moveTo>
                      <a:pt x="2569" y="3824"/>
                    </a:moveTo>
                    <a:lnTo>
                      <a:pt x="1" y="3824"/>
                    </a:lnTo>
                    <a:lnTo>
                      <a:pt x="1" y="0"/>
                    </a:lnTo>
                    <a:lnTo>
                      <a:pt x="2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97" name="Google Shape;97;p15"/>
              <p:cNvSpPr/>
              <p:nvPr/>
            </p:nvSpPr>
            <p:spPr>
              <a:xfrm>
                <a:off x="3047768" y="338520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98" name="Google Shape;98;p15"/>
              <p:cNvSpPr/>
              <p:nvPr/>
            </p:nvSpPr>
            <p:spPr>
              <a:xfrm>
                <a:off x="3047768" y="3454885"/>
                <a:ext cx="285368" cy="25816"/>
              </a:xfrm>
              <a:custGeom>
                <a:avLst/>
                <a:gdLst/>
                <a:ahLst/>
                <a:cxnLst/>
                <a:rect l="l" t="t" r="r" b="b"/>
                <a:pathLst>
                  <a:path w="2056" h="186" extrusionOk="0">
                    <a:moveTo>
                      <a:pt x="1920" y="0"/>
                    </a:moveTo>
                    <a:lnTo>
                      <a:pt x="118" y="0"/>
                    </a:lnTo>
                    <a:cubicBezTo>
                      <a:pt x="0" y="0"/>
                      <a:pt x="17" y="186"/>
                      <a:pt x="135" y="186"/>
                    </a:cubicBezTo>
                    <a:lnTo>
                      <a:pt x="1937" y="186"/>
                    </a:lnTo>
                    <a:cubicBezTo>
                      <a:pt x="2056" y="186"/>
                      <a:pt x="2039" y="0"/>
                      <a:pt x="1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99" name="Google Shape;99;p15"/>
              <p:cNvSpPr/>
              <p:nvPr/>
            </p:nvSpPr>
            <p:spPr>
              <a:xfrm>
                <a:off x="3047768" y="352358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00" name="Google Shape;100;p15"/>
              <p:cNvSpPr/>
              <p:nvPr/>
            </p:nvSpPr>
            <p:spPr>
              <a:xfrm>
                <a:off x="3047768" y="3593126"/>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01" name="Google Shape;101;p15"/>
              <p:cNvSpPr/>
              <p:nvPr/>
            </p:nvSpPr>
            <p:spPr>
              <a:xfrm>
                <a:off x="3049295" y="3652531"/>
                <a:ext cx="286201" cy="25955"/>
              </a:xfrm>
              <a:custGeom>
                <a:avLst/>
                <a:gdLst/>
                <a:ahLst/>
                <a:cxnLst/>
                <a:rect l="l" t="t" r="r" b="b"/>
                <a:pathLst>
                  <a:path w="2062" h="187" extrusionOk="0">
                    <a:moveTo>
                      <a:pt x="1926" y="1"/>
                    </a:moveTo>
                    <a:lnTo>
                      <a:pt x="124" y="1"/>
                    </a:lnTo>
                    <a:cubicBezTo>
                      <a:pt x="0" y="1"/>
                      <a:pt x="17" y="187"/>
                      <a:pt x="141" y="187"/>
                    </a:cubicBezTo>
                    <a:lnTo>
                      <a:pt x="1938" y="187"/>
                    </a:lnTo>
                    <a:cubicBezTo>
                      <a:pt x="2061" y="187"/>
                      <a:pt x="2045"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02" name="Google Shape;102;p15"/>
              <p:cNvSpPr/>
              <p:nvPr/>
            </p:nvSpPr>
            <p:spPr>
              <a:xfrm>
                <a:off x="3059427" y="3722207"/>
                <a:ext cx="285507" cy="25816"/>
              </a:xfrm>
              <a:custGeom>
                <a:avLst/>
                <a:gdLst/>
                <a:ahLst/>
                <a:cxnLst/>
                <a:rect l="l" t="t" r="r" b="b"/>
                <a:pathLst>
                  <a:path w="2057" h="186" extrusionOk="0">
                    <a:moveTo>
                      <a:pt x="1921" y="0"/>
                    </a:moveTo>
                    <a:lnTo>
                      <a:pt x="119" y="0"/>
                    </a:lnTo>
                    <a:cubicBezTo>
                      <a:pt x="1" y="0"/>
                      <a:pt x="17" y="186"/>
                      <a:pt x="136" y="186"/>
                    </a:cubicBezTo>
                    <a:lnTo>
                      <a:pt x="1938"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grpSp>
        <p:sp>
          <p:nvSpPr>
            <p:cNvPr id="103" name="Google Shape;103;p15"/>
            <p:cNvSpPr/>
            <p:nvPr/>
          </p:nvSpPr>
          <p:spPr>
            <a:xfrm>
              <a:off x="2377801" y="2741194"/>
              <a:ext cx="357404" cy="530901"/>
            </a:xfrm>
            <a:custGeom>
              <a:avLst/>
              <a:gdLst/>
              <a:ahLst/>
              <a:cxnLst/>
              <a:rect l="l" t="t" r="r" b="b"/>
              <a:pathLst>
                <a:path w="2575" h="3825" extrusionOk="0">
                  <a:moveTo>
                    <a:pt x="2574" y="3824"/>
                  </a:moveTo>
                  <a:lnTo>
                    <a:pt x="1" y="3824"/>
                  </a:lnTo>
                  <a:lnTo>
                    <a:pt x="1" y="1"/>
                  </a:lnTo>
                  <a:lnTo>
                    <a:pt x="25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04" name="Google Shape;104;p15"/>
            <p:cNvSpPr/>
            <p:nvPr/>
          </p:nvSpPr>
          <p:spPr>
            <a:xfrm>
              <a:off x="2409863" y="2713018"/>
              <a:ext cx="357404" cy="530901"/>
            </a:xfrm>
            <a:custGeom>
              <a:avLst/>
              <a:gdLst/>
              <a:ahLst/>
              <a:cxnLst/>
              <a:rect l="l" t="t" r="r" b="b"/>
              <a:pathLst>
                <a:path w="2575" h="3825" extrusionOk="0">
                  <a:moveTo>
                    <a:pt x="2574" y="3825"/>
                  </a:moveTo>
                  <a:lnTo>
                    <a:pt x="1" y="3825"/>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05" name="Google Shape;105;p15"/>
            <p:cNvSpPr/>
            <p:nvPr/>
          </p:nvSpPr>
          <p:spPr>
            <a:xfrm>
              <a:off x="2451363" y="2678736"/>
              <a:ext cx="357265" cy="530068"/>
            </a:xfrm>
            <a:custGeom>
              <a:avLst/>
              <a:gdLst/>
              <a:ahLst/>
              <a:cxnLst/>
              <a:rect l="l" t="t" r="r" b="b"/>
              <a:pathLst>
                <a:path w="2574" h="3819" extrusionOk="0">
                  <a:moveTo>
                    <a:pt x="2574" y="3818"/>
                  </a:moveTo>
                  <a:lnTo>
                    <a:pt x="0" y="3818"/>
                  </a:lnTo>
                  <a:lnTo>
                    <a:pt x="0" y="0"/>
                  </a:lnTo>
                  <a:lnTo>
                    <a:pt x="25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06" name="Google Shape;106;p15"/>
            <p:cNvSpPr/>
            <p:nvPr/>
          </p:nvSpPr>
          <p:spPr>
            <a:xfrm>
              <a:off x="2489670" y="2767843"/>
              <a:ext cx="285368" cy="25816"/>
            </a:xfrm>
            <a:custGeom>
              <a:avLst/>
              <a:gdLst/>
              <a:ahLst/>
              <a:cxnLst/>
              <a:rect l="l" t="t" r="r" b="b"/>
              <a:pathLst>
                <a:path w="2056" h="186" extrusionOk="0">
                  <a:moveTo>
                    <a:pt x="1921" y="0"/>
                  </a:moveTo>
                  <a:lnTo>
                    <a:pt x="118" y="0"/>
                  </a:lnTo>
                  <a:cubicBezTo>
                    <a:pt x="0" y="0"/>
                    <a:pt x="17" y="186"/>
                    <a:pt x="135" y="186"/>
                  </a:cubicBezTo>
                  <a:lnTo>
                    <a:pt x="1937"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07" name="Google Shape;107;p15"/>
            <p:cNvSpPr/>
            <p:nvPr/>
          </p:nvSpPr>
          <p:spPr>
            <a:xfrm>
              <a:off x="2489670" y="2837380"/>
              <a:ext cx="285368" cy="25955"/>
            </a:xfrm>
            <a:custGeom>
              <a:avLst/>
              <a:gdLst/>
              <a:ahLst/>
              <a:cxnLst/>
              <a:rect l="l" t="t" r="r" b="b"/>
              <a:pathLst>
                <a:path w="2056" h="187" extrusionOk="0">
                  <a:moveTo>
                    <a:pt x="1921" y="0"/>
                  </a:moveTo>
                  <a:lnTo>
                    <a:pt x="118" y="0"/>
                  </a:lnTo>
                  <a:cubicBezTo>
                    <a:pt x="0" y="0"/>
                    <a:pt x="17" y="186"/>
                    <a:pt x="135" y="186"/>
                  </a:cubicBezTo>
                  <a:lnTo>
                    <a:pt x="1937"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08" name="Google Shape;108;p15"/>
            <p:cNvSpPr/>
            <p:nvPr/>
          </p:nvSpPr>
          <p:spPr>
            <a:xfrm>
              <a:off x="2489670" y="2906084"/>
              <a:ext cx="285368" cy="26788"/>
            </a:xfrm>
            <a:custGeom>
              <a:avLst/>
              <a:gdLst/>
              <a:ahLst/>
              <a:cxnLst/>
              <a:rect l="l" t="t" r="r" b="b"/>
              <a:pathLst>
                <a:path w="2056" h="193" extrusionOk="0">
                  <a:moveTo>
                    <a:pt x="1921" y="1"/>
                  </a:moveTo>
                  <a:lnTo>
                    <a:pt x="118" y="1"/>
                  </a:lnTo>
                  <a:cubicBezTo>
                    <a:pt x="0" y="1"/>
                    <a:pt x="17" y="192"/>
                    <a:pt x="135" y="192"/>
                  </a:cubicBezTo>
                  <a:lnTo>
                    <a:pt x="1937" y="192"/>
                  </a:lnTo>
                  <a:cubicBezTo>
                    <a:pt x="2056" y="192"/>
                    <a:pt x="2039"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09" name="Google Shape;109;p15"/>
            <p:cNvSpPr/>
            <p:nvPr/>
          </p:nvSpPr>
          <p:spPr>
            <a:xfrm>
              <a:off x="2489670" y="2975760"/>
              <a:ext cx="285368" cy="25816"/>
            </a:xfrm>
            <a:custGeom>
              <a:avLst/>
              <a:gdLst/>
              <a:ahLst/>
              <a:cxnLst/>
              <a:rect l="l" t="t" r="r" b="b"/>
              <a:pathLst>
                <a:path w="2056" h="186" extrusionOk="0">
                  <a:moveTo>
                    <a:pt x="1921" y="0"/>
                  </a:moveTo>
                  <a:lnTo>
                    <a:pt x="118" y="0"/>
                  </a:lnTo>
                  <a:cubicBezTo>
                    <a:pt x="0" y="0"/>
                    <a:pt x="17" y="186"/>
                    <a:pt x="135" y="186"/>
                  </a:cubicBezTo>
                  <a:lnTo>
                    <a:pt x="1937"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10" name="Google Shape;110;p15"/>
            <p:cNvSpPr/>
            <p:nvPr/>
          </p:nvSpPr>
          <p:spPr>
            <a:xfrm>
              <a:off x="2491197" y="3035165"/>
              <a:ext cx="286201" cy="25816"/>
            </a:xfrm>
            <a:custGeom>
              <a:avLst/>
              <a:gdLst/>
              <a:ahLst/>
              <a:cxnLst/>
              <a:rect l="l" t="t" r="r" b="b"/>
              <a:pathLst>
                <a:path w="2062" h="186" extrusionOk="0">
                  <a:moveTo>
                    <a:pt x="1921" y="0"/>
                  </a:moveTo>
                  <a:lnTo>
                    <a:pt x="124" y="0"/>
                  </a:lnTo>
                  <a:cubicBezTo>
                    <a:pt x="0" y="0"/>
                    <a:pt x="17" y="186"/>
                    <a:pt x="141" y="186"/>
                  </a:cubicBezTo>
                  <a:lnTo>
                    <a:pt x="1938" y="186"/>
                  </a:lnTo>
                  <a:cubicBezTo>
                    <a:pt x="2062" y="186"/>
                    <a:pt x="2045"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11" name="Google Shape;111;p15"/>
            <p:cNvSpPr/>
            <p:nvPr/>
          </p:nvSpPr>
          <p:spPr>
            <a:xfrm>
              <a:off x="2500635" y="3104702"/>
              <a:ext cx="286201" cy="25955"/>
            </a:xfrm>
            <a:custGeom>
              <a:avLst/>
              <a:gdLst/>
              <a:ahLst/>
              <a:cxnLst/>
              <a:rect l="l" t="t" r="r" b="b"/>
              <a:pathLst>
                <a:path w="2062" h="187" extrusionOk="0">
                  <a:moveTo>
                    <a:pt x="1926" y="0"/>
                  </a:moveTo>
                  <a:lnTo>
                    <a:pt x="124" y="0"/>
                  </a:lnTo>
                  <a:cubicBezTo>
                    <a:pt x="0" y="0"/>
                    <a:pt x="17" y="186"/>
                    <a:pt x="141" y="186"/>
                  </a:cubicBezTo>
                  <a:lnTo>
                    <a:pt x="1943" y="186"/>
                  </a:lnTo>
                  <a:cubicBezTo>
                    <a:pt x="2061" y="186"/>
                    <a:pt x="2044" y="0"/>
                    <a:pt x="19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12" name="Google Shape;112;p15"/>
            <p:cNvSpPr/>
            <p:nvPr/>
          </p:nvSpPr>
          <p:spPr>
            <a:xfrm>
              <a:off x="2244140" y="410386"/>
              <a:ext cx="1093725" cy="1230440"/>
            </a:xfrm>
            <a:custGeom>
              <a:avLst/>
              <a:gdLst/>
              <a:ahLst/>
              <a:cxnLst/>
              <a:rect l="l" t="t" r="r" b="b"/>
              <a:pathLst>
                <a:path w="7880" h="8865" extrusionOk="0">
                  <a:moveTo>
                    <a:pt x="7879" y="3942"/>
                  </a:moveTo>
                  <a:lnTo>
                    <a:pt x="7879" y="8864"/>
                  </a:lnTo>
                  <a:lnTo>
                    <a:pt x="7068" y="8436"/>
                  </a:lnTo>
                  <a:lnTo>
                    <a:pt x="6500" y="8138"/>
                  </a:lnTo>
                  <a:lnTo>
                    <a:pt x="6500" y="3942"/>
                  </a:lnTo>
                  <a:cubicBezTo>
                    <a:pt x="6500" y="2529"/>
                    <a:pt x="5351" y="1380"/>
                    <a:pt x="3937" y="1380"/>
                  </a:cubicBezTo>
                  <a:cubicBezTo>
                    <a:pt x="3802" y="1380"/>
                    <a:pt x="3667" y="1391"/>
                    <a:pt x="3532" y="1414"/>
                  </a:cubicBezTo>
                  <a:cubicBezTo>
                    <a:pt x="2315" y="1605"/>
                    <a:pt x="1381" y="2664"/>
                    <a:pt x="1381" y="3942"/>
                  </a:cubicBezTo>
                  <a:lnTo>
                    <a:pt x="1381" y="7941"/>
                  </a:lnTo>
                  <a:lnTo>
                    <a:pt x="570" y="8363"/>
                  </a:lnTo>
                  <a:lnTo>
                    <a:pt x="1" y="8662"/>
                  </a:lnTo>
                  <a:lnTo>
                    <a:pt x="1" y="3942"/>
                  </a:lnTo>
                  <a:cubicBezTo>
                    <a:pt x="1" y="1904"/>
                    <a:pt x="1550" y="226"/>
                    <a:pt x="3532" y="23"/>
                  </a:cubicBezTo>
                  <a:cubicBezTo>
                    <a:pt x="3667" y="6"/>
                    <a:pt x="3802" y="0"/>
                    <a:pt x="3937" y="0"/>
                  </a:cubicBezTo>
                  <a:cubicBezTo>
                    <a:pt x="6111" y="0"/>
                    <a:pt x="7879" y="1769"/>
                    <a:pt x="7879" y="39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13" name="Google Shape;113;p15"/>
            <p:cNvSpPr/>
            <p:nvPr/>
          </p:nvSpPr>
          <p:spPr>
            <a:xfrm>
              <a:off x="2205139" y="1145868"/>
              <a:ext cx="1202264" cy="1395332"/>
            </a:xfrm>
            <a:custGeom>
              <a:avLst/>
              <a:gdLst/>
              <a:ahLst/>
              <a:cxnLst/>
              <a:rect l="l" t="t" r="r" b="b"/>
              <a:pathLst>
                <a:path w="8662" h="10053" extrusionOk="0">
                  <a:moveTo>
                    <a:pt x="8662" y="2270"/>
                  </a:moveTo>
                  <a:lnTo>
                    <a:pt x="8662" y="5880"/>
                  </a:lnTo>
                  <a:cubicBezTo>
                    <a:pt x="8662" y="7705"/>
                    <a:pt x="6978" y="9371"/>
                    <a:pt x="4466" y="10019"/>
                  </a:cubicBezTo>
                  <a:cubicBezTo>
                    <a:pt x="4421" y="10030"/>
                    <a:pt x="4376" y="10042"/>
                    <a:pt x="4331" y="10053"/>
                  </a:cubicBezTo>
                  <a:cubicBezTo>
                    <a:pt x="4286" y="10042"/>
                    <a:pt x="4246" y="10030"/>
                    <a:pt x="4201" y="10019"/>
                  </a:cubicBezTo>
                  <a:cubicBezTo>
                    <a:pt x="4151" y="10008"/>
                    <a:pt x="4100" y="9997"/>
                    <a:pt x="4049" y="9980"/>
                  </a:cubicBezTo>
                  <a:cubicBezTo>
                    <a:pt x="1622" y="9304"/>
                    <a:pt x="0" y="7671"/>
                    <a:pt x="0" y="5880"/>
                  </a:cubicBezTo>
                  <a:lnTo>
                    <a:pt x="0" y="2270"/>
                  </a:lnTo>
                  <a:lnTo>
                    <a:pt x="4049" y="147"/>
                  </a:lnTo>
                  <a:lnTo>
                    <a:pt x="433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14" name="Google Shape;114;p15"/>
            <p:cNvSpPr/>
            <p:nvPr/>
          </p:nvSpPr>
          <p:spPr>
            <a:xfrm>
              <a:off x="2635843" y="1391324"/>
              <a:ext cx="340887" cy="867068"/>
            </a:xfrm>
            <a:custGeom>
              <a:avLst/>
              <a:gdLst/>
              <a:ahLst/>
              <a:cxnLst/>
              <a:rect l="l" t="t" r="r" b="b"/>
              <a:pathLst>
                <a:path w="2456" h="6247" extrusionOk="0">
                  <a:moveTo>
                    <a:pt x="1025" y="1"/>
                  </a:moveTo>
                  <a:cubicBezTo>
                    <a:pt x="1679" y="74"/>
                    <a:pt x="2185" y="632"/>
                    <a:pt x="2185" y="1307"/>
                  </a:cubicBezTo>
                  <a:cubicBezTo>
                    <a:pt x="2185" y="1696"/>
                    <a:pt x="2016" y="2045"/>
                    <a:pt x="1746" y="2287"/>
                  </a:cubicBezTo>
                  <a:cubicBezTo>
                    <a:pt x="1684" y="2344"/>
                    <a:pt x="1617" y="2394"/>
                    <a:pt x="1543" y="2434"/>
                  </a:cubicBezTo>
                  <a:lnTo>
                    <a:pt x="2456" y="6246"/>
                  </a:lnTo>
                  <a:lnTo>
                    <a:pt x="0" y="6246"/>
                  </a:lnTo>
                  <a:lnTo>
                    <a:pt x="839" y="2507"/>
                  </a:lnTo>
                  <a:cubicBezTo>
                    <a:pt x="349" y="2321"/>
                    <a:pt x="0" y="1842"/>
                    <a:pt x="0" y="1285"/>
                  </a:cubicBezTo>
                  <a:cubicBezTo>
                    <a:pt x="0" y="654"/>
                    <a:pt x="440" y="136"/>
                    <a:pt x="10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15" name="Google Shape;115;p15"/>
            <p:cNvSpPr/>
            <p:nvPr/>
          </p:nvSpPr>
          <p:spPr>
            <a:xfrm>
              <a:off x="2087856" y="1013734"/>
              <a:ext cx="1436832" cy="1648637"/>
            </a:xfrm>
            <a:custGeom>
              <a:avLst/>
              <a:gdLst/>
              <a:ahLst/>
              <a:cxnLst/>
              <a:rect l="l" t="t" r="r" b="b"/>
              <a:pathLst>
                <a:path w="10352" h="11878" extrusionOk="0">
                  <a:moveTo>
                    <a:pt x="9507" y="6832"/>
                  </a:moveTo>
                  <a:cubicBezTo>
                    <a:pt x="9507" y="8657"/>
                    <a:pt x="7823" y="10323"/>
                    <a:pt x="5311" y="10971"/>
                  </a:cubicBezTo>
                  <a:cubicBezTo>
                    <a:pt x="5266" y="10982"/>
                    <a:pt x="5221" y="10994"/>
                    <a:pt x="5176" y="11005"/>
                  </a:cubicBezTo>
                  <a:cubicBezTo>
                    <a:pt x="5131" y="10994"/>
                    <a:pt x="5091" y="10982"/>
                    <a:pt x="5046" y="10971"/>
                  </a:cubicBezTo>
                  <a:cubicBezTo>
                    <a:pt x="4996" y="10960"/>
                    <a:pt x="4945" y="10949"/>
                    <a:pt x="4894" y="10932"/>
                  </a:cubicBezTo>
                  <a:cubicBezTo>
                    <a:pt x="2467" y="10256"/>
                    <a:pt x="845" y="8623"/>
                    <a:pt x="845" y="6832"/>
                  </a:cubicBezTo>
                  <a:lnTo>
                    <a:pt x="845" y="3228"/>
                  </a:lnTo>
                  <a:lnTo>
                    <a:pt x="2157" y="2541"/>
                  </a:lnTo>
                  <a:lnTo>
                    <a:pt x="4894" y="1105"/>
                  </a:lnTo>
                  <a:lnTo>
                    <a:pt x="5176" y="953"/>
                  </a:lnTo>
                  <a:lnTo>
                    <a:pt x="8076" y="2473"/>
                  </a:lnTo>
                  <a:lnTo>
                    <a:pt x="9507" y="3228"/>
                  </a:lnTo>
                  <a:close/>
                  <a:moveTo>
                    <a:pt x="9670" y="2355"/>
                  </a:moveTo>
                  <a:lnTo>
                    <a:pt x="8076" y="1521"/>
                  </a:lnTo>
                  <a:lnTo>
                    <a:pt x="5176" y="1"/>
                  </a:lnTo>
                  <a:lnTo>
                    <a:pt x="4894" y="147"/>
                  </a:lnTo>
                  <a:lnTo>
                    <a:pt x="2157" y="1583"/>
                  </a:lnTo>
                  <a:lnTo>
                    <a:pt x="558" y="2422"/>
                  </a:lnTo>
                  <a:lnTo>
                    <a:pt x="1" y="2715"/>
                  </a:lnTo>
                  <a:lnTo>
                    <a:pt x="1" y="6832"/>
                  </a:lnTo>
                  <a:cubicBezTo>
                    <a:pt x="1" y="9051"/>
                    <a:pt x="1943" y="11044"/>
                    <a:pt x="4832" y="11793"/>
                  </a:cubicBezTo>
                  <a:cubicBezTo>
                    <a:pt x="4855" y="11799"/>
                    <a:pt x="4877" y="11799"/>
                    <a:pt x="4894" y="11805"/>
                  </a:cubicBezTo>
                  <a:cubicBezTo>
                    <a:pt x="4956" y="11821"/>
                    <a:pt x="5018" y="11838"/>
                    <a:pt x="5075" y="11850"/>
                  </a:cubicBezTo>
                  <a:lnTo>
                    <a:pt x="5176" y="11878"/>
                  </a:lnTo>
                  <a:lnTo>
                    <a:pt x="5277" y="11850"/>
                  </a:lnTo>
                  <a:cubicBezTo>
                    <a:pt x="5362" y="11833"/>
                    <a:pt x="5441" y="11810"/>
                    <a:pt x="5525" y="11793"/>
                  </a:cubicBezTo>
                  <a:cubicBezTo>
                    <a:pt x="8414" y="11044"/>
                    <a:pt x="10351" y="9051"/>
                    <a:pt x="10351" y="6832"/>
                  </a:cubicBezTo>
                  <a:lnTo>
                    <a:pt x="10351" y="2715"/>
                  </a:lnTo>
                  <a:close/>
                </a:path>
              </a:pathLst>
            </a:custGeom>
            <a:solidFill>
              <a:srgbClr val="DFA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grpSp>
          <p:nvGrpSpPr>
            <p:cNvPr id="116" name="Google Shape;116;p15"/>
            <p:cNvGrpSpPr/>
            <p:nvPr/>
          </p:nvGrpSpPr>
          <p:grpSpPr>
            <a:xfrm>
              <a:off x="2935899" y="2682208"/>
              <a:ext cx="430827" cy="593359"/>
              <a:chOff x="2935899" y="3295408"/>
              <a:chExt cx="430827" cy="593359"/>
            </a:xfrm>
          </p:grpSpPr>
          <p:sp>
            <p:nvSpPr>
              <p:cNvPr id="117" name="Google Shape;117;p15"/>
              <p:cNvSpPr/>
              <p:nvPr/>
            </p:nvSpPr>
            <p:spPr>
              <a:xfrm>
                <a:off x="2935899" y="3358699"/>
                <a:ext cx="357404" cy="530068"/>
              </a:xfrm>
              <a:custGeom>
                <a:avLst/>
                <a:gdLst/>
                <a:ahLst/>
                <a:cxnLst/>
                <a:rect l="l" t="t" r="r" b="b"/>
                <a:pathLst>
                  <a:path w="2575" h="3819" extrusionOk="0">
                    <a:moveTo>
                      <a:pt x="2574" y="3819"/>
                    </a:moveTo>
                    <a:lnTo>
                      <a:pt x="1" y="3819"/>
                    </a:lnTo>
                    <a:lnTo>
                      <a:pt x="1" y="0"/>
                    </a:lnTo>
                    <a:lnTo>
                      <a:pt x="25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18" name="Google Shape;118;p15"/>
              <p:cNvSpPr/>
              <p:nvPr/>
            </p:nvSpPr>
            <p:spPr>
              <a:xfrm>
                <a:off x="2967961"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19" name="Google Shape;119;p15"/>
              <p:cNvSpPr/>
              <p:nvPr/>
            </p:nvSpPr>
            <p:spPr>
              <a:xfrm>
                <a:off x="3010155" y="3295408"/>
                <a:ext cx="356571" cy="530900"/>
              </a:xfrm>
              <a:custGeom>
                <a:avLst/>
                <a:gdLst/>
                <a:ahLst/>
                <a:cxnLst/>
                <a:rect l="l" t="t" r="r" b="b"/>
                <a:pathLst>
                  <a:path w="2569" h="3825" extrusionOk="0">
                    <a:moveTo>
                      <a:pt x="2569" y="3824"/>
                    </a:moveTo>
                    <a:lnTo>
                      <a:pt x="1" y="3824"/>
                    </a:lnTo>
                    <a:lnTo>
                      <a:pt x="1" y="0"/>
                    </a:lnTo>
                    <a:lnTo>
                      <a:pt x="2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20" name="Google Shape;120;p15"/>
              <p:cNvSpPr/>
              <p:nvPr/>
            </p:nvSpPr>
            <p:spPr>
              <a:xfrm>
                <a:off x="3047768" y="338520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21" name="Google Shape;121;p15"/>
              <p:cNvSpPr/>
              <p:nvPr/>
            </p:nvSpPr>
            <p:spPr>
              <a:xfrm>
                <a:off x="3047768" y="3454885"/>
                <a:ext cx="285368" cy="25816"/>
              </a:xfrm>
              <a:custGeom>
                <a:avLst/>
                <a:gdLst/>
                <a:ahLst/>
                <a:cxnLst/>
                <a:rect l="l" t="t" r="r" b="b"/>
                <a:pathLst>
                  <a:path w="2056" h="186" extrusionOk="0">
                    <a:moveTo>
                      <a:pt x="1920" y="0"/>
                    </a:moveTo>
                    <a:lnTo>
                      <a:pt x="118" y="0"/>
                    </a:lnTo>
                    <a:cubicBezTo>
                      <a:pt x="0" y="0"/>
                      <a:pt x="17" y="186"/>
                      <a:pt x="135" y="186"/>
                    </a:cubicBezTo>
                    <a:lnTo>
                      <a:pt x="1937" y="186"/>
                    </a:lnTo>
                    <a:cubicBezTo>
                      <a:pt x="2056" y="186"/>
                      <a:pt x="2039" y="0"/>
                      <a:pt x="1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22" name="Google Shape;122;p15"/>
              <p:cNvSpPr/>
              <p:nvPr/>
            </p:nvSpPr>
            <p:spPr>
              <a:xfrm>
                <a:off x="3047768" y="352358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23" name="Google Shape;123;p15"/>
              <p:cNvSpPr/>
              <p:nvPr/>
            </p:nvSpPr>
            <p:spPr>
              <a:xfrm>
                <a:off x="3047768" y="3593126"/>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24" name="Google Shape;124;p15"/>
              <p:cNvSpPr/>
              <p:nvPr/>
            </p:nvSpPr>
            <p:spPr>
              <a:xfrm>
                <a:off x="3049295" y="3652531"/>
                <a:ext cx="286200" cy="25955"/>
              </a:xfrm>
              <a:custGeom>
                <a:avLst/>
                <a:gdLst/>
                <a:ahLst/>
                <a:cxnLst/>
                <a:rect l="l" t="t" r="r" b="b"/>
                <a:pathLst>
                  <a:path w="2062" h="187" extrusionOk="0">
                    <a:moveTo>
                      <a:pt x="1926" y="1"/>
                    </a:moveTo>
                    <a:lnTo>
                      <a:pt x="124" y="1"/>
                    </a:lnTo>
                    <a:cubicBezTo>
                      <a:pt x="0" y="1"/>
                      <a:pt x="17" y="187"/>
                      <a:pt x="141" y="187"/>
                    </a:cubicBezTo>
                    <a:lnTo>
                      <a:pt x="1938" y="187"/>
                    </a:lnTo>
                    <a:cubicBezTo>
                      <a:pt x="2061" y="187"/>
                      <a:pt x="2045"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25" name="Google Shape;125;p15"/>
              <p:cNvSpPr/>
              <p:nvPr/>
            </p:nvSpPr>
            <p:spPr>
              <a:xfrm>
                <a:off x="3059427" y="3722207"/>
                <a:ext cx="285506" cy="25816"/>
              </a:xfrm>
              <a:custGeom>
                <a:avLst/>
                <a:gdLst/>
                <a:ahLst/>
                <a:cxnLst/>
                <a:rect l="l" t="t" r="r" b="b"/>
                <a:pathLst>
                  <a:path w="2057" h="186" extrusionOk="0">
                    <a:moveTo>
                      <a:pt x="1921" y="0"/>
                    </a:moveTo>
                    <a:lnTo>
                      <a:pt x="119" y="0"/>
                    </a:lnTo>
                    <a:cubicBezTo>
                      <a:pt x="1" y="0"/>
                      <a:pt x="17" y="186"/>
                      <a:pt x="136" y="186"/>
                    </a:cubicBezTo>
                    <a:lnTo>
                      <a:pt x="1938"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grpSp>
        <p:grpSp>
          <p:nvGrpSpPr>
            <p:cNvPr id="126" name="Google Shape;126;p15"/>
            <p:cNvGrpSpPr/>
            <p:nvPr/>
          </p:nvGrpSpPr>
          <p:grpSpPr>
            <a:xfrm>
              <a:off x="3493999" y="2682208"/>
              <a:ext cx="430827" cy="593359"/>
              <a:chOff x="2935899" y="3295408"/>
              <a:chExt cx="430827" cy="593359"/>
            </a:xfrm>
          </p:grpSpPr>
          <p:sp>
            <p:nvSpPr>
              <p:cNvPr id="127" name="Google Shape;127;p15"/>
              <p:cNvSpPr/>
              <p:nvPr/>
            </p:nvSpPr>
            <p:spPr>
              <a:xfrm>
                <a:off x="2935899" y="3358699"/>
                <a:ext cx="357404" cy="530068"/>
              </a:xfrm>
              <a:custGeom>
                <a:avLst/>
                <a:gdLst/>
                <a:ahLst/>
                <a:cxnLst/>
                <a:rect l="l" t="t" r="r" b="b"/>
                <a:pathLst>
                  <a:path w="2575" h="3819" extrusionOk="0">
                    <a:moveTo>
                      <a:pt x="2574" y="3819"/>
                    </a:moveTo>
                    <a:lnTo>
                      <a:pt x="1" y="3819"/>
                    </a:lnTo>
                    <a:lnTo>
                      <a:pt x="1" y="0"/>
                    </a:lnTo>
                    <a:lnTo>
                      <a:pt x="25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28" name="Google Shape;128;p15"/>
              <p:cNvSpPr/>
              <p:nvPr/>
            </p:nvSpPr>
            <p:spPr>
              <a:xfrm>
                <a:off x="2967961"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29" name="Google Shape;129;p15"/>
              <p:cNvSpPr/>
              <p:nvPr/>
            </p:nvSpPr>
            <p:spPr>
              <a:xfrm>
                <a:off x="3010155" y="3295408"/>
                <a:ext cx="356571" cy="530900"/>
              </a:xfrm>
              <a:custGeom>
                <a:avLst/>
                <a:gdLst/>
                <a:ahLst/>
                <a:cxnLst/>
                <a:rect l="l" t="t" r="r" b="b"/>
                <a:pathLst>
                  <a:path w="2569" h="3825" extrusionOk="0">
                    <a:moveTo>
                      <a:pt x="2569" y="3824"/>
                    </a:moveTo>
                    <a:lnTo>
                      <a:pt x="1" y="3824"/>
                    </a:lnTo>
                    <a:lnTo>
                      <a:pt x="1" y="0"/>
                    </a:lnTo>
                    <a:lnTo>
                      <a:pt x="2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30" name="Google Shape;130;p15"/>
              <p:cNvSpPr/>
              <p:nvPr/>
            </p:nvSpPr>
            <p:spPr>
              <a:xfrm>
                <a:off x="3047768" y="338520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31" name="Google Shape;131;p15"/>
              <p:cNvSpPr/>
              <p:nvPr/>
            </p:nvSpPr>
            <p:spPr>
              <a:xfrm>
                <a:off x="3047768" y="3454885"/>
                <a:ext cx="285368" cy="25816"/>
              </a:xfrm>
              <a:custGeom>
                <a:avLst/>
                <a:gdLst/>
                <a:ahLst/>
                <a:cxnLst/>
                <a:rect l="l" t="t" r="r" b="b"/>
                <a:pathLst>
                  <a:path w="2056" h="186" extrusionOk="0">
                    <a:moveTo>
                      <a:pt x="1920" y="0"/>
                    </a:moveTo>
                    <a:lnTo>
                      <a:pt x="118" y="0"/>
                    </a:lnTo>
                    <a:cubicBezTo>
                      <a:pt x="0" y="0"/>
                      <a:pt x="17" y="186"/>
                      <a:pt x="135" y="186"/>
                    </a:cubicBezTo>
                    <a:lnTo>
                      <a:pt x="1937" y="186"/>
                    </a:lnTo>
                    <a:cubicBezTo>
                      <a:pt x="2056" y="186"/>
                      <a:pt x="2039" y="0"/>
                      <a:pt x="1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32" name="Google Shape;132;p15"/>
              <p:cNvSpPr/>
              <p:nvPr/>
            </p:nvSpPr>
            <p:spPr>
              <a:xfrm>
                <a:off x="3047768" y="352358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33" name="Google Shape;133;p15"/>
              <p:cNvSpPr/>
              <p:nvPr/>
            </p:nvSpPr>
            <p:spPr>
              <a:xfrm>
                <a:off x="3047768" y="3593126"/>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34" name="Google Shape;134;p15"/>
              <p:cNvSpPr/>
              <p:nvPr/>
            </p:nvSpPr>
            <p:spPr>
              <a:xfrm>
                <a:off x="3049295" y="3652531"/>
                <a:ext cx="286200" cy="25955"/>
              </a:xfrm>
              <a:custGeom>
                <a:avLst/>
                <a:gdLst/>
                <a:ahLst/>
                <a:cxnLst/>
                <a:rect l="l" t="t" r="r" b="b"/>
                <a:pathLst>
                  <a:path w="2062" h="187" extrusionOk="0">
                    <a:moveTo>
                      <a:pt x="1926" y="1"/>
                    </a:moveTo>
                    <a:lnTo>
                      <a:pt x="124" y="1"/>
                    </a:lnTo>
                    <a:cubicBezTo>
                      <a:pt x="0" y="1"/>
                      <a:pt x="17" y="187"/>
                      <a:pt x="141" y="187"/>
                    </a:cubicBezTo>
                    <a:lnTo>
                      <a:pt x="1938" y="187"/>
                    </a:lnTo>
                    <a:cubicBezTo>
                      <a:pt x="2061" y="187"/>
                      <a:pt x="2045"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35" name="Google Shape;135;p15"/>
              <p:cNvSpPr/>
              <p:nvPr/>
            </p:nvSpPr>
            <p:spPr>
              <a:xfrm>
                <a:off x="3059427" y="3722207"/>
                <a:ext cx="285506" cy="25816"/>
              </a:xfrm>
              <a:custGeom>
                <a:avLst/>
                <a:gdLst/>
                <a:ahLst/>
                <a:cxnLst/>
                <a:rect l="l" t="t" r="r" b="b"/>
                <a:pathLst>
                  <a:path w="2057" h="186" extrusionOk="0">
                    <a:moveTo>
                      <a:pt x="1921" y="0"/>
                    </a:moveTo>
                    <a:lnTo>
                      <a:pt x="119" y="0"/>
                    </a:lnTo>
                    <a:cubicBezTo>
                      <a:pt x="1" y="0"/>
                      <a:pt x="17" y="186"/>
                      <a:pt x="136" y="186"/>
                    </a:cubicBezTo>
                    <a:lnTo>
                      <a:pt x="1938"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grpSp>
        <p:grpSp>
          <p:nvGrpSpPr>
            <p:cNvPr id="136" name="Google Shape;136;p15"/>
            <p:cNvGrpSpPr/>
            <p:nvPr/>
          </p:nvGrpSpPr>
          <p:grpSpPr>
            <a:xfrm>
              <a:off x="3493999" y="3295408"/>
              <a:ext cx="430827" cy="593359"/>
              <a:chOff x="2935899" y="3295408"/>
              <a:chExt cx="430827" cy="593359"/>
            </a:xfrm>
          </p:grpSpPr>
          <p:sp>
            <p:nvSpPr>
              <p:cNvPr id="137" name="Google Shape;137;p15"/>
              <p:cNvSpPr/>
              <p:nvPr/>
            </p:nvSpPr>
            <p:spPr>
              <a:xfrm>
                <a:off x="2935899" y="3358699"/>
                <a:ext cx="357404" cy="530068"/>
              </a:xfrm>
              <a:custGeom>
                <a:avLst/>
                <a:gdLst/>
                <a:ahLst/>
                <a:cxnLst/>
                <a:rect l="l" t="t" r="r" b="b"/>
                <a:pathLst>
                  <a:path w="2575" h="3819" extrusionOk="0">
                    <a:moveTo>
                      <a:pt x="2574" y="3819"/>
                    </a:moveTo>
                    <a:lnTo>
                      <a:pt x="1" y="3819"/>
                    </a:lnTo>
                    <a:lnTo>
                      <a:pt x="1" y="0"/>
                    </a:lnTo>
                    <a:lnTo>
                      <a:pt x="25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38" name="Google Shape;138;p15"/>
              <p:cNvSpPr/>
              <p:nvPr/>
            </p:nvSpPr>
            <p:spPr>
              <a:xfrm>
                <a:off x="2967961"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39" name="Google Shape;139;p15"/>
              <p:cNvSpPr/>
              <p:nvPr/>
            </p:nvSpPr>
            <p:spPr>
              <a:xfrm>
                <a:off x="3010155" y="3295408"/>
                <a:ext cx="356571" cy="530900"/>
              </a:xfrm>
              <a:custGeom>
                <a:avLst/>
                <a:gdLst/>
                <a:ahLst/>
                <a:cxnLst/>
                <a:rect l="l" t="t" r="r" b="b"/>
                <a:pathLst>
                  <a:path w="2569" h="3825" extrusionOk="0">
                    <a:moveTo>
                      <a:pt x="2569" y="3824"/>
                    </a:moveTo>
                    <a:lnTo>
                      <a:pt x="1" y="3824"/>
                    </a:lnTo>
                    <a:lnTo>
                      <a:pt x="1" y="0"/>
                    </a:lnTo>
                    <a:lnTo>
                      <a:pt x="2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40" name="Google Shape;140;p15"/>
              <p:cNvSpPr/>
              <p:nvPr/>
            </p:nvSpPr>
            <p:spPr>
              <a:xfrm>
                <a:off x="3047768" y="338520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41" name="Google Shape;141;p15"/>
              <p:cNvSpPr/>
              <p:nvPr/>
            </p:nvSpPr>
            <p:spPr>
              <a:xfrm>
                <a:off x="3047768" y="3454885"/>
                <a:ext cx="285368" cy="25816"/>
              </a:xfrm>
              <a:custGeom>
                <a:avLst/>
                <a:gdLst/>
                <a:ahLst/>
                <a:cxnLst/>
                <a:rect l="l" t="t" r="r" b="b"/>
                <a:pathLst>
                  <a:path w="2056" h="186" extrusionOk="0">
                    <a:moveTo>
                      <a:pt x="1920" y="0"/>
                    </a:moveTo>
                    <a:lnTo>
                      <a:pt x="118" y="0"/>
                    </a:lnTo>
                    <a:cubicBezTo>
                      <a:pt x="0" y="0"/>
                      <a:pt x="17" y="186"/>
                      <a:pt x="135" y="186"/>
                    </a:cubicBezTo>
                    <a:lnTo>
                      <a:pt x="1937" y="186"/>
                    </a:lnTo>
                    <a:cubicBezTo>
                      <a:pt x="2056" y="186"/>
                      <a:pt x="2039" y="0"/>
                      <a:pt x="1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42" name="Google Shape;142;p15"/>
              <p:cNvSpPr/>
              <p:nvPr/>
            </p:nvSpPr>
            <p:spPr>
              <a:xfrm>
                <a:off x="3047768" y="352358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43" name="Google Shape;143;p15"/>
              <p:cNvSpPr/>
              <p:nvPr/>
            </p:nvSpPr>
            <p:spPr>
              <a:xfrm>
                <a:off x="3047768" y="3593126"/>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44" name="Google Shape;144;p15"/>
              <p:cNvSpPr/>
              <p:nvPr/>
            </p:nvSpPr>
            <p:spPr>
              <a:xfrm>
                <a:off x="3049295" y="3652531"/>
                <a:ext cx="286200" cy="25955"/>
              </a:xfrm>
              <a:custGeom>
                <a:avLst/>
                <a:gdLst/>
                <a:ahLst/>
                <a:cxnLst/>
                <a:rect l="l" t="t" r="r" b="b"/>
                <a:pathLst>
                  <a:path w="2062" h="187" extrusionOk="0">
                    <a:moveTo>
                      <a:pt x="1926" y="1"/>
                    </a:moveTo>
                    <a:lnTo>
                      <a:pt x="124" y="1"/>
                    </a:lnTo>
                    <a:cubicBezTo>
                      <a:pt x="0" y="1"/>
                      <a:pt x="17" y="187"/>
                      <a:pt x="141" y="187"/>
                    </a:cubicBezTo>
                    <a:lnTo>
                      <a:pt x="1938" y="187"/>
                    </a:lnTo>
                    <a:cubicBezTo>
                      <a:pt x="2061" y="187"/>
                      <a:pt x="2045"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sp>
            <p:nvSpPr>
              <p:cNvPr id="145" name="Google Shape;145;p15"/>
              <p:cNvSpPr/>
              <p:nvPr/>
            </p:nvSpPr>
            <p:spPr>
              <a:xfrm>
                <a:off x="3059427" y="3722207"/>
                <a:ext cx="285506" cy="25816"/>
              </a:xfrm>
              <a:custGeom>
                <a:avLst/>
                <a:gdLst/>
                <a:ahLst/>
                <a:cxnLst/>
                <a:rect l="l" t="t" r="r" b="b"/>
                <a:pathLst>
                  <a:path w="2057" h="186" extrusionOk="0">
                    <a:moveTo>
                      <a:pt x="1921" y="0"/>
                    </a:moveTo>
                    <a:lnTo>
                      <a:pt x="119" y="0"/>
                    </a:lnTo>
                    <a:cubicBezTo>
                      <a:pt x="1" y="0"/>
                      <a:pt x="17" y="186"/>
                      <a:pt x="136" y="186"/>
                    </a:cubicBezTo>
                    <a:lnTo>
                      <a:pt x="1938"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hij TheSansArabic Light" panose="02040503050201020203" pitchFamily="18" charset="-78"/>
                  <a:cs typeface="Bahij TheSansArabic Light" panose="02040503050201020203" pitchFamily="18" charset="-78"/>
                </a:endParaRPr>
              </a:p>
            </p:txBody>
          </p:sp>
        </p:grpSp>
      </p:grpSp>
      <p:sp>
        <p:nvSpPr>
          <p:cNvPr id="6" name="مربع نص 5">
            <a:extLst>
              <a:ext uri="{FF2B5EF4-FFF2-40B4-BE49-F238E27FC236}">
                <a16:creationId xmlns:a16="http://schemas.microsoft.com/office/drawing/2014/main" id="{784DFB63-452F-FBE1-5E0E-ED1631C4394D}"/>
              </a:ext>
            </a:extLst>
          </p:cNvPr>
          <p:cNvSpPr txBox="1"/>
          <p:nvPr/>
        </p:nvSpPr>
        <p:spPr>
          <a:xfrm>
            <a:off x="3087476" y="1640121"/>
            <a:ext cx="5480525" cy="1600438"/>
          </a:xfrm>
          <a:prstGeom prst="rect">
            <a:avLst/>
          </a:prstGeom>
          <a:noFill/>
        </p:spPr>
        <p:txBody>
          <a:bodyPr wrap="square">
            <a:spAutoFit/>
          </a:bodyPr>
          <a:lstStyle/>
          <a:p>
            <a:pPr algn="r" rtl="1"/>
            <a:r>
              <a:rPr lang="ar-SA" dirty="0">
                <a:latin typeface="Bahij TheSansArabic Light" panose="02040503050201020203" pitchFamily="18" charset="-78"/>
                <a:cs typeface="Bahij TheSansArabic Light" panose="02040503050201020203" pitchFamily="18" charset="-78"/>
              </a:rPr>
              <a:t>بعد أن انتهيت من إجراء التحقق من صحة البحث والتحقق من صحة التواجد ، يمكنك البدء في إدخال البيانات في الجدول. ففي كل خلية من </a:t>
            </a:r>
            <a:r>
              <a:rPr lang="en-US" dirty="0">
                <a:latin typeface="Bahij TheSansArabic Light" panose="02040503050201020203" pitchFamily="18" charset="-78"/>
                <a:cs typeface="Bahij TheSansArabic Light" panose="02040503050201020203" pitchFamily="18" charset="-78"/>
              </a:rPr>
              <a:t>A3 </a:t>
            </a:r>
            <a:r>
              <a:rPr lang="ar-SA" dirty="0">
                <a:latin typeface="Bahij TheSansArabic Light" panose="02040503050201020203" pitchFamily="18" charset="-78"/>
                <a:cs typeface="Bahij TheSansArabic Light" panose="02040503050201020203" pitchFamily="18" charset="-78"/>
              </a:rPr>
              <a:t>إلى </a:t>
            </a:r>
            <a:r>
              <a:rPr lang="en-US" dirty="0">
                <a:latin typeface="Bahij TheSansArabic Light" panose="02040503050201020203" pitchFamily="18" charset="-78"/>
                <a:cs typeface="Bahij TheSansArabic Light" panose="02040503050201020203" pitchFamily="18" charset="-78"/>
              </a:rPr>
              <a:t>A17 </a:t>
            </a:r>
            <a:r>
              <a:rPr lang="ar-SA" dirty="0">
                <a:latin typeface="Bahij TheSansArabic Light" panose="02040503050201020203" pitchFamily="18" charset="-78"/>
                <a:cs typeface="Bahij TheSansArabic Light" panose="02040503050201020203" pitchFamily="18" charset="-78"/>
              </a:rPr>
              <a:t>يمكنك رؤية قائمة منسدلة تعرض قيم أشهر محددة مسبقا ويمكنك إما كتابة اسم الشهر أو الاختيار فقط من القائمة المنسدلة. عند إدخال قيم الأشهر سيتم عرض رسالة الإدخال "إرشادات إدخال البيانات"، أما إذا كتبت قيمة أخرى لم يتم تضمينها في قائمة القيم المحددة سابقا في عمود الشهر، فستظهر رسالة الخطأ التي عينتها مسبقا على الشاشة.</a:t>
            </a:r>
          </a:p>
        </p:txBody>
      </p:sp>
      <p:sp>
        <p:nvSpPr>
          <p:cNvPr id="7" name="مربع نص 6">
            <a:extLst>
              <a:ext uri="{FF2B5EF4-FFF2-40B4-BE49-F238E27FC236}">
                <a16:creationId xmlns:a16="http://schemas.microsoft.com/office/drawing/2014/main" id="{0C3280F8-9B2E-DFDE-5B82-93728044EFF3}"/>
              </a:ext>
            </a:extLst>
          </p:cNvPr>
          <p:cNvSpPr txBox="1"/>
          <p:nvPr/>
        </p:nvSpPr>
        <p:spPr>
          <a:xfrm>
            <a:off x="2302749" y="379225"/>
            <a:ext cx="5629747" cy="515526"/>
          </a:xfrm>
          <a:prstGeom prst="rect">
            <a:avLst/>
          </a:prstGeom>
          <a:noFill/>
        </p:spPr>
        <p:txBody>
          <a:bodyPr wrap="square">
            <a:spAutoFit/>
          </a:bodyPr>
          <a:lstStyle/>
          <a:p>
            <a:pPr algn="ctr" rtl="1">
              <a:lnSpc>
                <a:spcPct val="150000"/>
              </a:lnSpc>
            </a:pPr>
            <a:r>
              <a:rPr lang="ar-SA" sz="2000" b="1" dirty="0">
                <a:solidFill>
                  <a:srgbClr val="FF0000"/>
                </a:solidFill>
                <a:latin typeface="Bahij TheSansArabic Light" panose="02040503050201020203" pitchFamily="18" charset="-78"/>
                <a:cs typeface="Bahij TheSansArabic Light" panose="02040503050201020203" pitchFamily="18" charset="-78"/>
              </a:rPr>
              <a:t>التحقق من صحة البحث والتواجد في إكسل </a:t>
            </a:r>
            <a:endParaRPr lang="ar-SA" sz="2000" dirty="0">
              <a:solidFill>
                <a:srgbClr val="FF0000"/>
              </a:solidFill>
              <a:latin typeface="Bahij TheSansArabic Light" panose="02040503050201020203" pitchFamily="18" charset="-78"/>
              <a:cs typeface="Bahij TheSansArabic Light" panose="02040503050201020203" pitchFamily="18" charset="-78"/>
            </a:endParaRPr>
          </a:p>
        </p:txBody>
      </p:sp>
    </p:spTree>
    <p:extLst>
      <p:ext uri="{BB962C8B-B14F-4D97-AF65-F5344CB8AC3E}">
        <p14:creationId xmlns:p14="http://schemas.microsoft.com/office/powerpoint/2010/main" val="3519643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30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sp>
        <p:nvSpPr>
          <p:cNvPr id="841" name="Google Shape;841;p44"/>
          <p:cNvSpPr txBox="1">
            <a:spLocks noGrp="1"/>
          </p:cNvSpPr>
          <p:nvPr>
            <p:ph type="title"/>
          </p:nvPr>
        </p:nvSpPr>
        <p:spPr>
          <a:xfrm>
            <a:off x="1044531" y="1151005"/>
            <a:ext cx="7391700" cy="421200"/>
          </a:xfrm>
          <a:prstGeom prst="rect">
            <a:avLst/>
          </a:prstGeom>
        </p:spPr>
        <p:txBody>
          <a:bodyPr spcFirstLastPara="1" wrap="square" lIns="54000" tIns="91425" rIns="54000" bIns="91425" anchor="ctr" anchorCtr="0">
            <a:noAutofit/>
          </a:bodyPr>
          <a:lstStyle/>
          <a:p>
            <a:pPr marL="0" lvl="0" indent="0" algn="ctr" rtl="0">
              <a:spcBef>
                <a:spcPts val="0"/>
              </a:spcBef>
              <a:spcAft>
                <a:spcPts val="0"/>
              </a:spcAft>
              <a:buNone/>
            </a:pPr>
            <a:r>
              <a:rPr lang="ar-SA" b="1" dirty="0">
                <a:latin typeface="Bahij TheSansArabic SemiLight" panose="02040503050201020203" pitchFamily="18" charset="-78"/>
                <a:cs typeface="Bahij TheSansArabic SemiLight" panose="02040503050201020203" pitchFamily="18" charset="-78"/>
              </a:rPr>
              <a:t>الهدف العام من الدرس</a:t>
            </a:r>
            <a:endParaRPr b="1" dirty="0">
              <a:latin typeface="Bahij TheSansArabic SemiLight" panose="02040503050201020203" pitchFamily="18" charset="-78"/>
              <a:cs typeface="Bahij TheSansArabic SemiLight" panose="02040503050201020203" pitchFamily="18" charset="-78"/>
            </a:endParaRPr>
          </a:p>
        </p:txBody>
      </p:sp>
      <p:sp>
        <p:nvSpPr>
          <p:cNvPr id="842" name="Google Shape;842;p44"/>
          <p:cNvSpPr txBox="1">
            <a:spLocks noGrp="1"/>
          </p:cNvSpPr>
          <p:nvPr>
            <p:ph type="body" idx="1"/>
          </p:nvPr>
        </p:nvSpPr>
        <p:spPr>
          <a:xfrm>
            <a:off x="1044531" y="1535365"/>
            <a:ext cx="7391700" cy="201276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ar-SA" sz="2000" dirty="0">
                <a:latin typeface="Bahij TheSansArabic SemiLight" panose="02040503050201020203" pitchFamily="18" charset="-78"/>
                <a:cs typeface="Bahij TheSansArabic SemiLight" panose="02040503050201020203" pitchFamily="18" charset="-78"/>
              </a:rPr>
              <a:t>التعرف على مرحلة جمع البيانات وذلك بمعرفة مصارها الرئيسة والثانوية والتحقق من صحة إدخالها عبر استخدام </a:t>
            </a:r>
            <a:endParaRPr lang="en-US" sz="2000" dirty="0">
              <a:latin typeface="Bahij TheSansArabic SemiLight" panose="02040503050201020203" pitchFamily="18" charset="-78"/>
              <a:cs typeface="Bahij TheSansArabic SemiLight" panose="02040503050201020203" pitchFamily="18" charset="-78"/>
            </a:endParaRPr>
          </a:p>
          <a:p>
            <a:pPr marL="0" lvl="0" indent="0" algn="ctr" rtl="0">
              <a:spcBef>
                <a:spcPts val="0"/>
              </a:spcBef>
              <a:spcAft>
                <a:spcPts val="0"/>
              </a:spcAft>
              <a:buClr>
                <a:schemeClr val="dk1"/>
              </a:buClr>
              <a:buSzPts val="1100"/>
              <a:buFont typeface="Arial"/>
              <a:buNone/>
            </a:pPr>
            <a:r>
              <a:rPr lang="en-US" sz="2000" dirty="0">
                <a:latin typeface="Bahij TheSansArabic SemiLight" panose="02040503050201020203" pitchFamily="18" charset="-78"/>
                <a:cs typeface="Bahij TheSansArabic SemiLight" panose="02040503050201020203" pitchFamily="18" charset="-78"/>
              </a:rPr>
              <a:t>Microsoft office Excel </a:t>
            </a:r>
            <a:r>
              <a:rPr lang="ar-SA" sz="2000" dirty="0">
                <a:latin typeface="Bahij TheSansArabic SemiLight" panose="02040503050201020203" pitchFamily="18" charset="-78"/>
                <a:cs typeface="Bahij TheSansArabic SemiLight" panose="02040503050201020203" pitchFamily="18" charset="-78"/>
              </a:rPr>
              <a:t> </a:t>
            </a:r>
            <a:endParaRPr sz="2000" dirty="0">
              <a:latin typeface="Bahij TheSansArabic SemiLight" panose="02040503050201020203" pitchFamily="18" charset="-78"/>
              <a:cs typeface="Bahij TheSansArabic SemiLight" panose="02040503050201020203" pitchFamily="18" charset="-78"/>
            </a:endParaRPr>
          </a:p>
        </p:txBody>
      </p:sp>
      <p:sp>
        <p:nvSpPr>
          <p:cNvPr id="843" name="Google Shape;843;p44"/>
          <p:cNvSpPr txBox="1"/>
          <p:nvPr/>
        </p:nvSpPr>
        <p:spPr>
          <a:xfrm>
            <a:off x="891714" y="181375"/>
            <a:ext cx="981000" cy="171600"/>
          </a:xfrm>
          <a:prstGeom prst="rect">
            <a:avLst/>
          </a:prstGeom>
          <a:noFill/>
          <a:ln>
            <a:noFill/>
          </a:ln>
        </p:spPr>
        <p:txBody>
          <a:bodyPr spcFirstLastPara="1" wrap="square" lIns="0" tIns="91425" rIns="0" bIns="91425" anchor="ctr" anchorCtr="0">
            <a:noAutofit/>
          </a:bodyPr>
          <a:lstStyle/>
          <a:p>
            <a:pPr marL="0" lvl="0" indent="0" algn="l" rtl="0">
              <a:spcBef>
                <a:spcPts val="0"/>
              </a:spcBef>
              <a:spcAft>
                <a:spcPts val="0"/>
              </a:spcAft>
              <a:buNone/>
            </a:pPr>
            <a:endParaRPr sz="800" dirty="0">
              <a:solidFill>
                <a:schemeClr val="lt1"/>
              </a:solidFill>
              <a:latin typeface="Krona One"/>
              <a:ea typeface="Krona One"/>
              <a:cs typeface="Krona One"/>
              <a:sym typeface="Krona One"/>
            </a:endParaRPr>
          </a:p>
        </p:txBody>
      </p:sp>
      <p:sp>
        <p:nvSpPr>
          <p:cNvPr id="844" name="Google Shape;844;p44"/>
          <p:cNvSpPr/>
          <p:nvPr/>
        </p:nvSpPr>
        <p:spPr>
          <a:xfrm rot="-5400000">
            <a:off x="-28963" y="4337289"/>
            <a:ext cx="868173" cy="210000"/>
          </a:xfrm>
          <a:prstGeom prst="rect">
            <a:avLst/>
          </a:prstGeom>
        </p:spPr>
        <p:txBody>
          <a:bodyPr>
            <a:prstTxWarp prst="textPlain">
              <a:avLst/>
            </a:prstTxWarp>
          </a:bodyPr>
          <a:lstStyle/>
          <a:p>
            <a:pPr lvl="0" algn="ctr"/>
            <a:r>
              <a:rPr b="0" i="0">
                <a:ln w="9525" cap="flat" cmpd="sng">
                  <a:solidFill>
                    <a:schemeClr val="lt1"/>
                  </a:solidFill>
                  <a:prstDash val="solid"/>
                  <a:round/>
                  <a:headEnd type="none" w="sm" len="sm"/>
                  <a:tailEnd type="none" w="sm" len="sm"/>
                </a:ln>
                <a:noFill/>
                <a:latin typeface="Krona One"/>
              </a:rPr>
              <a:t>2022</a:t>
            </a:r>
          </a:p>
        </p:txBody>
      </p:sp>
      <p:sp>
        <p:nvSpPr>
          <p:cNvPr id="845" name="Google Shape;845;p44"/>
          <p:cNvSpPr/>
          <p:nvPr/>
        </p:nvSpPr>
        <p:spPr>
          <a:xfrm>
            <a:off x="300124" y="3467950"/>
            <a:ext cx="210000" cy="210000"/>
          </a:xfrm>
          <a:prstGeom prst="star4">
            <a:avLst>
              <a:gd name="adj" fmla="val 18235"/>
            </a:avLst>
          </a:pr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46" name="Google Shape;846;p44"/>
          <p:cNvCxnSpPr>
            <a:stCxn id="845" idx="2"/>
          </p:cNvCxnSpPr>
          <p:nvPr/>
        </p:nvCxnSpPr>
        <p:spPr>
          <a:xfrm rot="10800000">
            <a:off x="405124" y="320050"/>
            <a:ext cx="0" cy="3357900"/>
          </a:xfrm>
          <a:prstGeom prst="straightConnector1">
            <a:avLst/>
          </a:prstGeom>
          <a:noFill/>
          <a:ln w="9525" cap="flat" cmpd="sng">
            <a:solidFill>
              <a:schemeClr val="lt1"/>
            </a:solidFill>
            <a:prstDash val="solid"/>
            <a:round/>
            <a:headEnd type="none" w="med" len="med"/>
            <a:tailEnd type="none" w="med" len="med"/>
          </a:ln>
        </p:spPr>
      </p:cxnSp>
      <p:pic>
        <p:nvPicPr>
          <p:cNvPr id="2" name="صورة 1" descr="صورة تحتوي على نص, رسوم المتجهات, علامة&#10;&#10;تم إنشاء الوصف تلقائياً">
            <a:extLst>
              <a:ext uri="{FF2B5EF4-FFF2-40B4-BE49-F238E27FC236}">
                <a16:creationId xmlns:a16="http://schemas.microsoft.com/office/drawing/2014/main" id="{087DD90D-E04A-9E83-6627-0166FAFF9319}"/>
              </a:ext>
            </a:extLst>
          </p:cNvPr>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Layer>
                </a14:imgProps>
              </a:ext>
              <a:ext uri="{28A0092B-C50C-407E-A947-70E740481C1C}">
                <a14:useLocalDpi xmlns:a14="http://schemas.microsoft.com/office/drawing/2010/main" val="0"/>
              </a:ext>
            </a:extLst>
          </a:blip>
          <a:stretch>
            <a:fillRect/>
          </a:stretch>
        </p:blipFill>
        <p:spPr>
          <a:xfrm>
            <a:off x="939532" y="2959768"/>
            <a:ext cx="3175268" cy="1800117"/>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3" name="مربع نص 2">
            <a:extLst>
              <a:ext uri="{FF2B5EF4-FFF2-40B4-BE49-F238E27FC236}">
                <a16:creationId xmlns:a16="http://schemas.microsoft.com/office/drawing/2014/main" id="{CE007332-4248-19D0-F037-FF539A054EDD}"/>
              </a:ext>
            </a:extLst>
          </p:cNvPr>
          <p:cNvSpPr txBox="1"/>
          <p:nvPr/>
        </p:nvSpPr>
        <p:spPr>
          <a:xfrm>
            <a:off x="1934183" y="274315"/>
            <a:ext cx="5629747" cy="515526"/>
          </a:xfrm>
          <a:prstGeom prst="rect">
            <a:avLst/>
          </a:prstGeom>
          <a:noFill/>
        </p:spPr>
        <p:txBody>
          <a:bodyPr wrap="square">
            <a:spAutoFit/>
          </a:bodyPr>
          <a:lstStyle/>
          <a:p>
            <a:pPr algn="ctr" rtl="1">
              <a:lnSpc>
                <a:spcPct val="150000"/>
              </a:lnSpc>
            </a:pPr>
            <a:r>
              <a:rPr lang="ar-SA" sz="2000" b="1" dirty="0">
                <a:solidFill>
                  <a:srgbClr val="FF0000"/>
                </a:solidFill>
                <a:latin typeface="Bahij TheSansArabic Light" panose="02040503050201020203" pitchFamily="18" charset="-78"/>
                <a:cs typeface="Bahij TheSansArabic Light" panose="02040503050201020203" pitchFamily="18" charset="-78"/>
              </a:rPr>
              <a:t>التحقق من صحة البحث والتواجد في إكسل: </a:t>
            </a:r>
            <a:endParaRPr lang="ar-SA" sz="2000" dirty="0">
              <a:solidFill>
                <a:srgbClr val="FF0000"/>
              </a:solidFill>
              <a:latin typeface="Bahij TheSansArabic Light" panose="02040503050201020203" pitchFamily="18" charset="-78"/>
              <a:cs typeface="Bahij TheSansArabic Light" panose="02040503050201020203" pitchFamily="18" charset="-78"/>
            </a:endParaRPr>
          </a:p>
        </p:txBody>
      </p:sp>
      <p:pic>
        <p:nvPicPr>
          <p:cNvPr id="4" name="صورة 3">
            <a:extLst>
              <a:ext uri="{FF2B5EF4-FFF2-40B4-BE49-F238E27FC236}">
                <a16:creationId xmlns:a16="http://schemas.microsoft.com/office/drawing/2014/main" id="{82213C60-ABFD-DA96-C3F7-7542BD5251DF}"/>
              </a:ext>
            </a:extLst>
          </p:cNvPr>
          <p:cNvPicPr>
            <a:picLocks noChangeAspect="1"/>
          </p:cNvPicPr>
          <p:nvPr/>
        </p:nvPicPr>
        <p:blipFill rotWithShape="1">
          <a:blip r:embed="rId3"/>
          <a:srcRect b="2275"/>
          <a:stretch/>
        </p:blipFill>
        <p:spPr>
          <a:xfrm>
            <a:off x="5014871" y="1208255"/>
            <a:ext cx="3504312" cy="2994773"/>
          </a:xfrm>
          <a:prstGeom prst="rect">
            <a:avLst/>
          </a:prstGeom>
        </p:spPr>
      </p:pic>
      <p:pic>
        <p:nvPicPr>
          <p:cNvPr id="6" name="صورة 5">
            <a:extLst>
              <a:ext uri="{FF2B5EF4-FFF2-40B4-BE49-F238E27FC236}">
                <a16:creationId xmlns:a16="http://schemas.microsoft.com/office/drawing/2014/main" id="{88A13A56-AB9C-5030-9F85-AB6D7D2C53A4}"/>
              </a:ext>
            </a:extLst>
          </p:cNvPr>
          <p:cNvPicPr>
            <a:picLocks noChangeAspect="1"/>
          </p:cNvPicPr>
          <p:nvPr/>
        </p:nvPicPr>
        <p:blipFill>
          <a:blip r:embed="rId4"/>
          <a:stretch>
            <a:fillRect/>
          </a:stretch>
        </p:blipFill>
        <p:spPr>
          <a:xfrm>
            <a:off x="1287380" y="1208254"/>
            <a:ext cx="3618912" cy="3048017"/>
          </a:xfrm>
          <a:prstGeom prst="rect">
            <a:avLst/>
          </a:prstGeom>
        </p:spPr>
      </p:pic>
    </p:spTree>
    <p:extLst>
      <p:ext uri="{BB962C8B-B14F-4D97-AF65-F5344CB8AC3E}">
        <p14:creationId xmlns:p14="http://schemas.microsoft.com/office/powerpoint/2010/main" val="3374744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9" name="Google Shape;764;p22">
            <a:extLst>
              <a:ext uri="{FF2B5EF4-FFF2-40B4-BE49-F238E27FC236}">
                <a16:creationId xmlns:a16="http://schemas.microsoft.com/office/drawing/2014/main" id="{9F7ED460-F4F6-2711-CE3B-9FE8D9BAC920}"/>
              </a:ext>
            </a:extLst>
          </p:cNvPr>
          <p:cNvSpPr/>
          <p:nvPr/>
        </p:nvSpPr>
        <p:spPr>
          <a:xfrm>
            <a:off x="4439208" y="892007"/>
            <a:ext cx="4513406" cy="1421724"/>
          </a:xfrm>
          <a:prstGeom prst="roundRect">
            <a:avLst>
              <a:gd name="adj" fmla="val 11122"/>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 name="Google Shape;60;p15"/>
          <p:cNvGrpSpPr/>
          <p:nvPr/>
        </p:nvGrpSpPr>
        <p:grpSpPr>
          <a:xfrm>
            <a:off x="217554" y="131898"/>
            <a:ext cx="2111061" cy="769441"/>
            <a:chOff x="469913" y="410386"/>
            <a:chExt cx="4266884" cy="4170975"/>
          </a:xfrm>
        </p:grpSpPr>
        <p:sp>
          <p:nvSpPr>
            <p:cNvPr id="61" name="Google Shape;61;p15"/>
            <p:cNvSpPr/>
            <p:nvPr/>
          </p:nvSpPr>
          <p:spPr>
            <a:xfrm>
              <a:off x="3787006" y="1299861"/>
              <a:ext cx="949792" cy="1150771"/>
            </a:xfrm>
            <a:custGeom>
              <a:avLst/>
              <a:gdLst/>
              <a:ahLst/>
              <a:cxnLst/>
              <a:rect l="l" t="t" r="r" b="b"/>
              <a:pathLst>
                <a:path w="6843" h="8291" extrusionOk="0">
                  <a:moveTo>
                    <a:pt x="5862" y="2901"/>
                  </a:moveTo>
                  <a:cubicBezTo>
                    <a:pt x="5772" y="3357"/>
                    <a:pt x="6043" y="3768"/>
                    <a:pt x="6020" y="4219"/>
                  </a:cubicBezTo>
                  <a:cubicBezTo>
                    <a:pt x="6003" y="4613"/>
                    <a:pt x="5716" y="4900"/>
                    <a:pt x="5384" y="5069"/>
                  </a:cubicBezTo>
                  <a:cubicBezTo>
                    <a:pt x="4967" y="5272"/>
                    <a:pt x="4488" y="5266"/>
                    <a:pt x="4044" y="5368"/>
                  </a:cubicBezTo>
                  <a:cubicBezTo>
                    <a:pt x="3638" y="5464"/>
                    <a:pt x="3266" y="5666"/>
                    <a:pt x="3109" y="6072"/>
                  </a:cubicBezTo>
                  <a:cubicBezTo>
                    <a:pt x="3030" y="6280"/>
                    <a:pt x="3002" y="6500"/>
                    <a:pt x="2951" y="6714"/>
                  </a:cubicBezTo>
                  <a:cubicBezTo>
                    <a:pt x="2906" y="6911"/>
                    <a:pt x="2838" y="7102"/>
                    <a:pt x="2743" y="7283"/>
                  </a:cubicBezTo>
                  <a:cubicBezTo>
                    <a:pt x="2562" y="7620"/>
                    <a:pt x="2286" y="7919"/>
                    <a:pt x="1937" y="8088"/>
                  </a:cubicBezTo>
                  <a:cubicBezTo>
                    <a:pt x="1594" y="8257"/>
                    <a:pt x="1183" y="8291"/>
                    <a:pt x="817" y="8167"/>
                  </a:cubicBezTo>
                  <a:cubicBezTo>
                    <a:pt x="473" y="8048"/>
                    <a:pt x="197" y="7784"/>
                    <a:pt x="85" y="7429"/>
                  </a:cubicBezTo>
                  <a:cubicBezTo>
                    <a:pt x="0" y="7187"/>
                    <a:pt x="6" y="6916"/>
                    <a:pt x="96" y="6674"/>
                  </a:cubicBezTo>
                  <a:cubicBezTo>
                    <a:pt x="237" y="5920"/>
                    <a:pt x="1138" y="5644"/>
                    <a:pt x="1690" y="5221"/>
                  </a:cubicBezTo>
                  <a:cubicBezTo>
                    <a:pt x="1853" y="5092"/>
                    <a:pt x="1999" y="4945"/>
                    <a:pt x="2095" y="4760"/>
                  </a:cubicBezTo>
                  <a:cubicBezTo>
                    <a:pt x="2208" y="4551"/>
                    <a:pt x="2236" y="4309"/>
                    <a:pt x="2236" y="4073"/>
                  </a:cubicBezTo>
                  <a:cubicBezTo>
                    <a:pt x="2236" y="3661"/>
                    <a:pt x="2151" y="3250"/>
                    <a:pt x="2225" y="2839"/>
                  </a:cubicBezTo>
                  <a:cubicBezTo>
                    <a:pt x="2292" y="2484"/>
                    <a:pt x="2484" y="2163"/>
                    <a:pt x="2833" y="2028"/>
                  </a:cubicBezTo>
                  <a:cubicBezTo>
                    <a:pt x="3035" y="1949"/>
                    <a:pt x="3255" y="1938"/>
                    <a:pt x="3463" y="1882"/>
                  </a:cubicBezTo>
                  <a:cubicBezTo>
                    <a:pt x="3666" y="1831"/>
                    <a:pt x="3852" y="1730"/>
                    <a:pt x="4010" y="1595"/>
                  </a:cubicBezTo>
                  <a:cubicBezTo>
                    <a:pt x="4618" y="1082"/>
                    <a:pt x="4950" y="85"/>
                    <a:pt x="5857" y="23"/>
                  </a:cubicBezTo>
                  <a:cubicBezTo>
                    <a:pt x="6229" y="1"/>
                    <a:pt x="6578" y="181"/>
                    <a:pt x="6707" y="547"/>
                  </a:cubicBezTo>
                  <a:cubicBezTo>
                    <a:pt x="6842" y="936"/>
                    <a:pt x="6718" y="1341"/>
                    <a:pt x="6521" y="1685"/>
                  </a:cubicBezTo>
                  <a:cubicBezTo>
                    <a:pt x="6290" y="2079"/>
                    <a:pt x="5958" y="2439"/>
                    <a:pt x="5862" y="29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15"/>
            <p:cNvSpPr/>
            <p:nvPr/>
          </p:nvSpPr>
          <p:spPr>
            <a:xfrm>
              <a:off x="3858902" y="1374117"/>
              <a:ext cx="821543" cy="1026547"/>
            </a:xfrm>
            <a:custGeom>
              <a:avLst/>
              <a:gdLst/>
              <a:ahLst/>
              <a:cxnLst/>
              <a:rect l="l" t="t" r="r" b="b"/>
              <a:pathLst>
                <a:path w="5919" h="7396" extrusionOk="0">
                  <a:moveTo>
                    <a:pt x="5801" y="23"/>
                  </a:moveTo>
                  <a:cubicBezTo>
                    <a:pt x="5204" y="136"/>
                    <a:pt x="4680" y="558"/>
                    <a:pt x="4449" y="1122"/>
                  </a:cubicBezTo>
                  <a:cubicBezTo>
                    <a:pt x="4432" y="1172"/>
                    <a:pt x="4415" y="1217"/>
                    <a:pt x="4404" y="1268"/>
                  </a:cubicBezTo>
                  <a:cubicBezTo>
                    <a:pt x="4370" y="1161"/>
                    <a:pt x="4342" y="1054"/>
                    <a:pt x="4308" y="947"/>
                  </a:cubicBezTo>
                  <a:cubicBezTo>
                    <a:pt x="4297" y="902"/>
                    <a:pt x="4241" y="879"/>
                    <a:pt x="4196" y="896"/>
                  </a:cubicBezTo>
                  <a:cubicBezTo>
                    <a:pt x="4151" y="913"/>
                    <a:pt x="4134" y="964"/>
                    <a:pt x="4145" y="1003"/>
                  </a:cubicBezTo>
                  <a:lnTo>
                    <a:pt x="4331" y="1623"/>
                  </a:lnTo>
                  <a:cubicBezTo>
                    <a:pt x="4314" y="1769"/>
                    <a:pt x="4303" y="1921"/>
                    <a:pt x="4291" y="2068"/>
                  </a:cubicBezTo>
                  <a:cubicBezTo>
                    <a:pt x="4269" y="2389"/>
                    <a:pt x="4235" y="2738"/>
                    <a:pt x="4021" y="2997"/>
                  </a:cubicBezTo>
                  <a:cubicBezTo>
                    <a:pt x="3886" y="3160"/>
                    <a:pt x="3700" y="3262"/>
                    <a:pt x="3503" y="3340"/>
                  </a:cubicBezTo>
                  <a:cubicBezTo>
                    <a:pt x="3492" y="3318"/>
                    <a:pt x="3492" y="3284"/>
                    <a:pt x="3492" y="3262"/>
                  </a:cubicBezTo>
                  <a:cubicBezTo>
                    <a:pt x="3486" y="3217"/>
                    <a:pt x="3486" y="3177"/>
                    <a:pt x="3480" y="3132"/>
                  </a:cubicBezTo>
                  <a:lnTo>
                    <a:pt x="3469" y="2850"/>
                  </a:lnTo>
                  <a:cubicBezTo>
                    <a:pt x="3458" y="2665"/>
                    <a:pt x="3447" y="2484"/>
                    <a:pt x="3435" y="2304"/>
                  </a:cubicBezTo>
                  <a:cubicBezTo>
                    <a:pt x="3430" y="2192"/>
                    <a:pt x="3261" y="2208"/>
                    <a:pt x="3266" y="2315"/>
                  </a:cubicBezTo>
                  <a:cubicBezTo>
                    <a:pt x="3278" y="2524"/>
                    <a:pt x="3289" y="2732"/>
                    <a:pt x="3300" y="2935"/>
                  </a:cubicBezTo>
                  <a:cubicBezTo>
                    <a:pt x="3306" y="3036"/>
                    <a:pt x="3312" y="3143"/>
                    <a:pt x="3317" y="3245"/>
                  </a:cubicBezTo>
                  <a:cubicBezTo>
                    <a:pt x="3323" y="3295"/>
                    <a:pt x="3323" y="3352"/>
                    <a:pt x="3345" y="3402"/>
                  </a:cubicBezTo>
                  <a:cubicBezTo>
                    <a:pt x="3317" y="3408"/>
                    <a:pt x="3289" y="3419"/>
                    <a:pt x="3261" y="3431"/>
                  </a:cubicBezTo>
                  <a:cubicBezTo>
                    <a:pt x="2974" y="3526"/>
                    <a:pt x="2681" y="3622"/>
                    <a:pt x="2439" y="3813"/>
                  </a:cubicBezTo>
                  <a:cubicBezTo>
                    <a:pt x="2258" y="3954"/>
                    <a:pt x="2123" y="4129"/>
                    <a:pt x="2016" y="4320"/>
                  </a:cubicBezTo>
                  <a:cubicBezTo>
                    <a:pt x="2011" y="4275"/>
                    <a:pt x="1999" y="4230"/>
                    <a:pt x="1994" y="4185"/>
                  </a:cubicBezTo>
                  <a:cubicBezTo>
                    <a:pt x="1977" y="4095"/>
                    <a:pt x="1954" y="4005"/>
                    <a:pt x="1937" y="3915"/>
                  </a:cubicBezTo>
                  <a:lnTo>
                    <a:pt x="1830" y="3374"/>
                  </a:lnTo>
                  <a:cubicBezTo>
                    <a:pt x="1819" y="3329"/>
                    <a:pt x="1785" y="3290"/>
                    <a:pt x="1740" y="3295"/>
                  </a:cubicBezTo>
                  <a:cubicBezTo>
                    <a:pt x="1695" y="3301"/>
                    <a:pt x="1650" y="3346"/>
                    <a:pt x="1661" y="3391"/>
                  </a:cubicBezTo>
                  <a:lnTo>
                    <a:pt x="1780" y="3994"/>
                  </a:lnTo>
                  <a:cubicBezTo>
                    <a:pt x="1802" y="4095"/>
                    <a:pt x="1825" y="4202"/>
                    <a:pt x="1842" y="4309"/>
                  </a:cubicBezTo>
                  <a:cubicBezTo>
                    <a:pt x="1859" y="4388"/>
                    <a:pt x="1870" y="4472"/>
                    <a:pt x="1909" y="4546"/>
                  </a:cubicBezTo>
                  <a:cubicBezTo>
                    <a:pt x="1774" y="4878"/>
                    <a:pt x="1695" y="5244"/>
                    <a:pt x="1611" y="5587"/>
                  </a:cubicBezTo>
                  <a:cubicBezTo>
                    <a:pt x="1526" y="5948"/>
                    <a:pt x="1425" y="6325"/>
                    <a:pt x="1200" y="6635"/>
                  </a:cubicBezTo>
                  <a:lnTo>
                    <a:pt x="946" y="5655"/>
                  </a:lnTo>
                  <a:cubicBezTo>
                    <a:pt x="918" y="5554"/>
                    <a:pt x="755" y="5610"/>
                    <a:pt x="783" y="5717"/>
                  </a:cubicBezTo>
                  <a:cubicBezTo>
                    <a:pt x="879" y="6077"/>
                    <a:pt x="974" y="6438"/>
                    <a:pt x="1065" y="6793"/>
                  </a:cubicBezTo>
                  <a:cubicBezTo>
                    <a:pt x="828" y="7046"/>
                    <a:pt x="490" y="7215"/>
                    <a:pt x="135" y="7142"/>
                  </a:cubicBezTo>
                  <a:cubicBezTo>
                    <a:pt x="28" y="7119"/>
                    <a:pt x="0" y="7288"/>
                    <a:pt x="107" y="7311"/>
                  </a:cubicBezTo>
                  <a:cubicBezTo>
                    <a:pt x="535" y="7395"/>
                    <a:pt x="907" y="7204"/>
                    <a:pt x="1188" y="6905"/>
                  </a:cubicBezTo>
                  <a:cubicBezTo>
                    <a:pt x="1188" y="6905"/>
                    <a:pt x="1194" y="6905"/>
                    <a:pt x="1194" y="6905"/>
                  </a:cubicBezTo>
                  <a:cubicBezTo>
                    <a:pt x="1515" y="6826"/>
                    <a:pt x="1842" y="6748"/>
                    <a:pt x="2163" y="6669"/>
                  </a:cubicBezTo>
                  <a:cubicBezTo>
                    <a:pt x="2208" y="6657"/>
                    <a:pt x="2225" y="6595"/>
                    <a:pt x="2213" y="6556"/>
                  </a:cubicBezTo>
                  <a:cubicBezTo>
                    <a:pt x="2196" y="6511"/>
                    <a:pt x="2146" y="6494"/>
                    <a:pt x="2101" y="6505"/>
                  </a:cubicBezTo>
                  <a:lnTo>
                    <a:pt x="1363" y="6691"/>
                  </a:lnTo>
                  <a:cubicBezTo>
                    <a:pt x="1453" y="6562"/>
                    <a:pt x="1526" y="6427"/>
                    <a:pt x="1583" y="6286"/>
                  </a:cubicBezTo>
                  <a:cubicBezTo>
                    <a:pt x="1791" y="5762"/>
                    <a:pt x="1836" y="5171"/>
                    <a:pt x="2050" y="4653"/>
                  </a:cubicBezTo>
                  <a:cubicBezTo>
                    <a:pt x="2151" y="4686"/>
                    <a:pt x="2281" y="4664"/>
                    <a:pt x="2388" y="4653"/>
                  </a:cubicBezTo>
                  <a:cubicBezTo>
                    <a:pt x="2596" y="4641"/>
                    <a:pt x="2799" y="4624"/>
                    <a:pt x="3007" y="4608"/>
                  </a:cubicBezTo>
                  <a:cubicBezTo>
                    <a:pt x="3120" y="4602"/>
                    <a:pt x="3103" y="4433"/>
                    <a:pt x="2991" y="4439"/>
                  </a:cubicBezTo>
                  <a:lnTo>
                    <a:pt x="2456" y="4478"/>
                  </a:lnTo>
                  <a:cubicBezTo>
                    <a:pt x="2371" y="4484"/>
                    <a:pt x="2281" y="4495"/>
                    <a:pt x="2196" y="4495"/>
                  </a:cubicBezTo>
                  <a:cubicBezTo>
                    <a:pt x="2168" y="4501"/>
                    <a:pt x="2140" y="4501"/>
                    <a:pt x="2118" y="4495"/>
                  </a:cubicBezTo>
                  <a:cubicBezTo>
                    <a:pt x="2163" y="4410"/>
                    <a:pt x="2208" y="4332"/>
                    <a:pt x="2258" y="4253"/>
                  </a:cubicBezTo>
                  <a:cubicBezTo>
                    <a:pt x="2444" y="3982"/>
                    <a:pt x="2703" y="3819"/>
                    <a:pt x="3007" y="3701"/>
                  </a:cubicBezTo>
                  <a:cubicBezTo>
                    <a:pt x="3171" y="3639"/>
                    <a:pt x="3340" y="3588"/>
                    <a:pt x="3503" y="3526"/>
                  </a:cubicBezTo>
                  <a:cubicBezTo>
                    <a:pt x="3548" y="3532"/>
                    <a:pt x="3587" y="3532"/>
                    <a:pt x="3633" y="3532"/>
                  </a:cubicBezTo>
                  <a:cubicBezTo>
                    <a:pt x="3740" y="3532"/>
                    <a:pt x="3841" y="3526"/>
                    <a:pt x="3948" y="3526"/>
                  </a:cubicBezTo>
                  <a:lnTo>
                    <a:pt x="4579" y="3515"/>
                  </a:lnTo>
                  <a:cubicBezTo>
                    <a:pt x="4686" y="3515"/>
                    <a:pt x="4674" y="3346"/>
                    <a:pt x="4562" y="3346"/>
                  </a:cubicBezTo>
                  <a:cubicBezTo>
                    <a:pt x="4376" y="3352"/>
                    <a:pt x="4190" y="3352"/>
                    <a:pt x="4004" y="3357"/>
                  </a:cubicBezTo>
                  <a:cubicBezTo>
                    <a:pt x="3954" y="3357"/>
                    <a:pt x="3908" y="3357"/>
                    <a:pt x="3858" y="3357"/>
                  </a:cubicBezTo>
                  <a:cubicBezTo>
                    <a:pt x="4106" y="3205"/>
                    <a:pt x="4286" y="2974"/>
                    <a:pt x="4370" y="2693"/>
                  </a:cubicBezTo>
                  <a:cubicBezTo>
                    <a:pt x="4466" y="2372"/>
                    <a:pt x="4455" y="2034"/>
                    <a:pt x="4494" y="1702"/>
                  </a:cubicBezTo>
                  <a:cubicBezTo>
                    <a:pt x="4494" y="1696"/>
                    <a:pt x="4494" y="1690"/>
                    <a:pt x="4494" y="1685"/>
                  </a:cubicBezTo>
                  <a:lnTo>
                    <a:pt x="5142" y="1386"/>
                  </a:lnTo>
                  <a:cubicBezTo>
                    <a:pt x="5187" y="1369"/>
                    <a:pt x="5209" y="1324"/>
                    <a:pt x="5192" y="1279"/>
                  </a:cubicBezTo>
                  <a:cubicBezTo>
                    <a:pt x="5181" y="1234"/>
                    <a:pt x="5125" y="1206"/>
                    <a:pt x="5085" y="1229"/>
                  </a:cubicBezTo>
                  <a:lnTo>
                    <a:pt x="4528" y="1482"/>
                  </a:lnTo>
                  <a:cubicBezTo>
                    <a:pt x="4590" y="1206"/>
                    <a:pt x="4702" y="947"/>
                    <a:pt x="4900" y="727"/>
                  </a:cubicBezTo>
                  <a:cubicBezTo>
                    <a:pt x="5136" y="457"/>
                    <a:pt x="5457" y="260"/>
                    <a:pt x="5812" y="192"/>
                  </a:cubicBezTo>
                  <a:cubicBezTo>
                    <a:pt x="5919" y="176"/>
                    <a:pt x="5908" y="1"/>
                    <a:pt x="5801" y="2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15"/>
            <p:cNvSpPr/>
            <p:nvPr/>
          </p:nvSpPr>
          <p:spPr>
            <a:xfrm>
              <a:off x="3604767" y="1199095"/>
              <a:ext cx="611403" cy="1185886"/>
            </a:xfrm>
            <a:custGeom>
              <a:avLst/>
              <a:gdLst/>
              <a:ahLst/>
              <a:cxnLst/>
              <a:rect l="l" t="t" r="r" b="b"/>
              <a:pathLst>
                <a:path w="4405" h="8544" extrusionOk="0">
                  <a:moveTo>
                    <a:pt x="3768" y="3813"/>
                  </a:moveTo>
                  <a:cubicBezTo>
                    <a:pt x="3701" y="4016"/>
                    <a:pt x="3701" y="4218"/>
                    <a:pt x="3746" y="4427"/>
                  </a:cubicBezTo>
                  <a:cubicBezTo>
                    <a:pt x="3825" y="4793"/>
                    <a:pt x="4005" y="5148"/>
                    <a:pt x="3977" y="5536"/>
                  </a:cubicBezTo>
                  <a:cubicBezTo>
                    <a:pt x="3954" y="5857"/>
                    <a:pt x="3752" y="6099"/>
                    <a:pt x="3492" y="6274"/>
                  </a:cubicBezTo>
                  <a:cubicBezTo>
                    <a:pt x="3245" y="6443"/>
                    <a:pt x="2952" y="6567"/>
                    <a:pt x="2727" y="6770"/>
                  </a:cubicBezTo>
                  <a:cubicBezTo>
                    <a:pt x="2597" y="6882"/>
                    <a:pt x="2507" y="7029"/>
                    <a:pt x="2462" y="7198"/>
                  </a:cubicBezTo>
                  <a:cubicBezTo>
                    <a:pt x="2411" y="7400"/>
                    <a:pt x="2411" y="7614"/>
                    <a:pt x="2349" y="7817"/>
                  </a:cubicBezTo>
                  <a:cubicBezTo>
                    <a:pt x="2248" y="8161"/>
                    <a:pt x="1961" y="8425"/>
                    <a:pt x="1606" y="8493"/>
                  </a:cubicBezTo>
                  <a:cubicBezTo>
                    <a:pt x="1319" y="8543"/>
                    <a:pt x="1015" y="8448"/>
                    <a:pt x="801" y="8251"/>
                  </a:cubicBezTo>
                  <a:cubicBezTo>
                    <a:pt x="558" y="8110"/>
                    <a:pt x="350" y="7902"/>
                    <a:pt x="221" y="7648"/>
                  </a:cubicBezTo>
                  <a:cubicBezTo>
                    <a:pt x="40" y="7299"/>
                    <a:pt x="1" y="6882"/>
                    <a:pt x="125" y="6511"/>
                  </a:cubicBezTo>
                  <a:cubicBezTo>
                    <a:pt x="243" y="6128"/>
                    <a:pt x="564" y="5801"/>
                    <a:pt x="587" y="5384"/>
                  </a:cubicBezTo>
                  <a:cubicBezTo>
                    <a:pt x="603" y="5013"/>
                    <a:pt x="395" y="4669"/>
                    <a:pt x="271" y="4325"/>
                  </a:cubicBezTo>
                  <a:cubicBezTo>
                    <a:pt x="159" y="4004"/>
                    <a:pt x="130" y="3667"/>
                    <a:pt x="328" y="3368"/>
                  </a:cubicBezTo>
                  <a:cubicBezTo>
                    <a:pt x="508" y="3092"/>
                    <a:pt x="806" y="2923"/>
                    <a:pt x="1015" y="2670"/>
                  </a:cubicBezTo>
                  <a:cubicBezTo>
                    <a:pt x="1127" y="2535"/>
                    <a:pt x="1200" y="2377"/>
                    <a:pt x="1212" y="2197"/>
                  </a:cubicBezTo>
                  <a:cubicBezTo>
                    <a:pt x="1229" y="1994"/>
                    <a:pt x="1178" y="1780"/>
                    <a:pt x="1133" y="1583"/>
                  </a:cubicBezTo>
                  <a:cubicBezTo>
                    <a:pt x="1048" y="1206"/>
                    <a:pt x="998" y="828"/>
                    <a:pt x="1217" y="490"/>
                  </a:cubicBezTo>
                  <a:cubicBezTo>
                    <a:pt x="1409" y="198"/>
                    <a:pt x="1741" y="0"/>
                    <a:pt x="2090" y="12"/>
                  </a:cubicBezTo>
                  <a:cubicBezTo>
                    <a:pt x="2434" y="23"/>
                    <a:pt x="2772" y="214"/>
                    <a:pt x="2952" y="507"/>
                  </a:cubicBezTo>
                  <a:cubicBezTo>
                    <a:pt x="3059" y="682"/>
                    <a:pt x="3087" y="879"/>
                    <a:pt x="3132" y="1076"/>
                  </a:cubicBezTo>
                  <a:cubicBezTo>
                    <a:pt x="3177" y="1256"/>
                    <a:pt x="3256" y="1403"/>
                    <a:pt x="3402" y="1527"/>
                  </a:cubicBezTo>
                  <a:cubicBezTo>
                    <a:pt x="3650" y="1735"/>
                    <a:pt x="3982" y="1848"/>
                    <a:pt x="4168" y="2124"/>
                  </a:cubicBezTo>
                  <a:cubicBezTo>
                    <a:pt x="4405" y="2484"/>
                    <a:pt x="4247" y="2918"/>
                    <a:pt x="4056" y="3255"/>
                  </a:cubicBezTo>
                  <a:cubicBezTo>
                    <a:pt x="3954" y="3441"/>
                    <a:pt x="3842" y="3616"/>
                    <a:pt x="3768" y="38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5"/>
            <p:cNvSpPr/>
            <p:nvPr/>
          </p:nvSpPr>
          <p:spPr>
            <a:xfrm>
              <a:off x="3709557" y="1263913"/>
              <a:ext cx="345606" cy="1079706"/>
            </a:xfrm>
            <a:custGeom>
              <a:avLst/>
              <a:gdLst/>
              <a:ahLst/>
              <a:cxnLst/>
              <a:rect l="l" t="t" r="r" b="b"/>
              <a:pathLst>
                <a:path w="2490" h="7779" extrusionOk="0">
                  <a:moveTo>
                    <a:pt x="2326" y="1274"/>
                  </a:moveTo>
                  <a:lnTo>
                    <a:pt x="1673" y="1566"/>
                  </a:lnTo>
                  <a:cubicBezTo>
                    <a:pt x="1718" y="1493"/>
                    <a:pt x="1758" y="1426"/>
                    <a:pt x="1791" y="1352"/>
                  </a:cubicBezTo>
                  <a:cubicBezTo>
                    <a:pt x="1910" y="1105"/>
                    <a:pt x="1938" y="823"/>
                    <a:pt x="1831" y="564"/>
                  </a:cubicBezTo>
                  <a:cubicBezTo>
                    <a:pt x="1729" y="305"/>
                    <a:pt x="1521" y="97"/>
                    <a:pt x="1256" y="7"/>
                  </a:cubicBezTo>
                  <a:cubicBezTo>
                    <a:pt x="1245" y="7"/>
                    <a:pt x="1239" y="7"/>
                    <a:pt x="1228" y="7"/>
                  </a:cubicBezTo>
                  <a:cubicBezTo>
                    <a:pt x="1223" y="1"/>
                    <a:pt x="1211" y="1"/>
                    <a:pt x="1206" y="1"/>
                  </a:cubicBezTo>
                  <a:cubicBezTo>
                    <a:pt x="1138" y="1"/>
                    <a:pt x="1121" y="57"/>
                    <a:pt x="1132" y="108"/>
                  </a:cubicBezTo>
                  <a:cubicBezTo>
                    <a:pt x="1138" y="130"/>
                    <a:pt x="1149" y="153"/>
                    <a:pt x="1183" y="164"/>
                  </a:cubicBezTo>
                  <a:cubicBezTo>
                    <a:pt x="1183" y="164"/>
                    <a:pt x="1183" y="164"/>
                    <a:pt x="1183" y="164"/>
                  </a:cubicBezTo>
                  <a:cubicBezTo>
                    <a:pt x="1183" y="164"/>
                    <a:pt x="1183" y="164"/>
                    <a:pt x="1183" y="164"/>
                  </a:cubicBezTo>
                  <a:cubicBezTo>
                    <a:pt x="1431" y="249"/>
                    <a:pt x="1617" y="446"/>
                    <a:pt x="1696" y="694"/>
                  </a:cubicBezTo>
                  <a:cubicBezTo>
                    <a:pt x="1774" y="941"/>
                    <a:pt x="1696" y="1189"/>
                    <a:pt x="1572" y="1409"/>
                  </a:cubicBezTo>
                  <a:cubicBezTo>
                    <a:pt x="1527" y="1482"/>
                    <a:pt x="1482" y="1550"/>
                    <a:pt x="1437" y="1617"/>
                  </a:cubicBezTo>
                  <a:cubicBezTo>
                    <a:pt x="1352" y="1448"/>
                    <a:pt x="1268" y="1279"/>
                    <a:pt x="1189" y="1105"/>
                  </a:cubicBezTo>
                  <a:cubicBezTo>
                    <a:pt x="1138" y="1009"/>
                    <a:pt x="975" y="1065"/>
                    <a:pt x="1025" y="1167"/>
                  </a:cubicBezTo>
                  <a:lnTo>
                    <a:pt x="1324" y="1775"/>
                  </a:lnTo>
                  <a:cubicBezTo>
                    <a:pt x="1132" y="2051"/>
                    <a:pt x="947" y="2327"/>
                    <a:pt x="941" y="2681"/>
                  </a:cubicBezTo>
                  <a:cubicBezTo>
                    <a:pt x="935" y="2907"/>
                    <a:pt x="997" y="3121"/>
                    <a:pt x="1076" y="3323"/>
                  </a:cubicBezTo>
                  <a:cubicBezTo>
                    <a:pt x="1037" y="3284"/>
                    <a:pt x="992" y="3250"/>
                    <a:pt x="947" y="3211"/>
                  </a:cubicBezTo>
                  <a:cubicBezTo>
                    <a:pt x="800" y="3087"/>
                    <a:pt x="654" y="2957"/>
                    <a:pt x="507" y="2834"/>
                  </a:cubicBezTo>
                  <a:cubicBezTo>
                    <a:pt x="423" y="2766"/>
                    <a:pt x="316" y="2895"/>
                    <a:pt x="400" y="2969"/>
                  </a:cubicBezTo>
                  <a:cubicBezTo>
                    <a:pt x="564" y="3109"/>
                    <a:pt x="727" y="3250"/>
                    <a:pt x="896" y="3391"/>
                  </a:cubicBezTo>
                  <a:cubicBezTo>
                    <a:pt x="975" y="3459"/>
                    <a:pt x="1054" y="3537"/>
                    <a:pt x="1138" y="3599"/>
                  </a:cubicBezTo>
                  <a:cubicBezTo>
                    <a:pt x="1155" y="3611"/>
                    <a:pt x="1178" y="3622"/>
                    <a:pt x="1200" y="3628"/>
                  </a:cubicBezTo>
                  <a:cubicBezTo>
                    <a:pt x="1285" y="3830"/>
                    <a:pt x="1363" y="4039"/>
                    <a:pt x="1386" y="4253"/>
                  </a:cubicBezTo>
                  <a:cubicBezTo>
                    <a:pt x="1425" y="4619"/>
                    <a:pt x="1296" y="4957"/>
                    <a:pt x="1121" y="5272"/>
                  </a:cubicBezTo>
                  <a:cubicBezTo>
                    <a:pt x="918" y="4951"/>
                    <a:pt x="710" y="4630"/>
                    <a:pt x="502" y="4309"/>
                  </a:cubicBezTo>
                  <a:cubicBezTo>
                    <a:pt x="440" y="4219"/>
                    <a:pt x="305" y="4315"/>
                    <a:pt x="361" y="4410"/>
                  </a:cubicBezTo>
                  <a:cubicBezTo>
                    <a:pt x="586" y="4748"/>
                    <a:pt x="806" y="5092"/>
                    <a:pt x="1025" y="5435"/>
                  </a:cubicBezTo>
                  <a:cubicBezTo>
                    <a:pt x="918" y="5616"/>
                    <a:pt x="806" y="5784"/>
                    <a:pt x="710" y="5953"/>
                  </a:cubicBezTo>
                  <a:cubicBezTo>
                    <a:pt x="620" y="6100"/>
                    <a:pt x="541" y="6263"/>
                    <a:pt x="479" y="6432"/>
                  </a:cubicBezTo>
                  <a:lnTo>
                    <a:pt x="215" y="5897"/>
                  </a:lnTo>
                  <a:cubicBezTo>
                    <a:pt x="164" y="5801"/>
                    <a:pt x="1" y="5858"/>
                    <a:pt x="51" y="5959"/>
                  </a:cubicBezTo>
                  <a:cubicBezTo>
                    <a:pt x="169" y="6196"/>
                    <a:pt x="293" y="6432"/>
                    <a:pt x="412" y="6674"/>
                  </a:cubicBezTo>
                  <a:cubicBezTo>
                    <a:pt x="333" y="7023"/>
                    <a:pt x="350" y="7384"/>
                    <a:pt x="581" y="7694"/>
                  </a:cubicBezTo>
                  <a:cubicBezTo>
                    <a:pt x="648" y="7778"/>
                    <a:pt x="783" y="7682"/>
                    <a:pt x="721" y="7592"/>
                  </a:cubicBezTo>
                  <a:cubicBezTo>
                    <a:pt x="530" y="7333"/>
                    <a:pt x="507" y="7040"/>
                    <a:pt x="569" y="6747"/>
                  </a:cubicBezTo>
                  <a:lnTo>
                    <a:pt x="1425" y="6241"/>
                  </a:lnTo>
                  <a:cubicBezTo>
                    <a:pt x="1521" y="6184"/>
                    <a:pt x="1420" y="6049"/>
                    <a:pt x="1330" y="6100"/>
                  </a:cubicBezTo>
                  <a:cubicBezTo>
                    <a:pt x="1099" y="6241"/>
                    <a:pt x="868" y="6376"/>
                    <a:pt x="637" y="6511"/>
                  </a:cubicBezTo>
                  <a:cubicBezTo>
                    <a:pt x="704" y="6308"/>
                    <a:pt x="811" y="6117"/>
                    <a:pt x="913" y="5942"/>
                  </a:cubicBezTo>
                  <a:cubicBezTo>
                    <a:pt x="1003" y="5796"/>
                    <a:pt x="1099" y="5649"/>
                    <a:pt x="1189" y="5497"/>
                  </a:cubicBezTo>
                  <a:cubicBezTo>
                    <a:pt x="1549" y="5221"/>
                    <a:pt x="1915" y="4945"/>
                    <a:pt x="2276" y="4669"/>
                  </a:cubicBezTo>
                  <a:cubicBezTo>
                    <a:pt x="2366" y="4602"/>
                    <a:pt x="2270" y="4467"/>
                    <a:pt x="2180" y="4529"/>
                  </a:cubicBezTo>
                  <a:cubicBezTo>
                    <a:pt x="1915" y="4731"/>
                    <a:pt x="1645" y="4934"/>
                    <a:pt x="1380" y="5137"/>
                  </a:cubicBezTo>
                  <a:cubicBezTo>
                    <a:pt x="1510" y="4861"/>
                    <a:pt x="1589" y="4568"/>
                    <a:pt x="1560" y="4253"/>
                  </a:cubicBezTo>
                  <a:cubicBezTo>
                    <a:pt x="1538" y="4027"/>
                    <a:pt x="1453" y="3808"/>
                    <a:pt x="1363" y="3594"/>
                  </a:cubicBezTo>
                  <a:cubicBezTo>
                    <a:pt x="1425" y="3543"/>
                    <a:pt x="1470" y="3464"/>
                    <a:pt x="1521" y="3402"/>
                  </a:cubicBezTo>
                  <a:cubicBezTo>
                    <a:pt x="1583" y="3312"/>
                    <a:pt x="1645" y="3222"/>
                    <a:pt x="1713" y="3132"/>
                  </a:cubicBezTo>
                  <a:cubicBezTo>
                    <a:pt x="1842" y="2952"/>
                    <a:pt x="1972" y="2772"/>
                    <a:pt x="2107" y="2586"/>
                  </a:cubicBezTo>
                  <a:cubicBezTo>
                    <a:pt x="2169" y="2501"/>
                    <a:pt x="2039" y="2389"/>
                    <a:pt x="1972" y="2479"/>
                  </a:cubicBezTo>
                  <a:cubicBezTo>
                    <a:pt x="1752" y="2783"/>
                    <a:pt x="1538" y="3087"/>
                    <a:pt x="1313" y="3391"/>
                  </a:cubicBezTo>
                  <a:cubicBezTo>
                    <a:pt x="1313" y="3397"/>
                    <a:pt x="1301" y="3414"/>
                    <a:pt x="1296" y="3425"/>
                  </a:cubicBezTo>
                  <a:cubicBezTo>
                    <a:pt x="1194" y="3183"/>
                    <a:pt x="1104" y="2935"/>
                    <a:pt x="1110" y="2665"/>
                  </a:cubicBezTo>
                  <a:cubicBezTo>
                    <a:pt x="1121" y="2349"/>
                    <a:pt x="1301" y="2090"/>
                    <a:pt x="1482" y="1837"/>
                  </a:cubicBezTo>
                  <a:cubicBezTo>
                    <a:pt x="1786" y="1702"/>
                    <a:pt x="2084" y="1566"/>
                    <a:pt x="2388" y="1437"/>
                  </a:cubicBezTo>
                  <a:cubicBezTo>
                    <a:pt x="2490" y="1392"/>
                    <a:pt x="2428" y="1229"/>
                    <a:pt x="2326" y="127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5"/>
            <p:cNvSpPr/>
            <p:nvPr/>
          </p:nvSpPr>
          <p:spPr>
            <a:xfrm>
              <a:off x="612179" y="1214711"/>
              <a:ext cx="1096778" cy="1329681"/>
            </a:xfrm>
            <a:custGeom>
              <a:avLst/>
              <a:gdLst/>
              <a:ahLst/>
              <a:cxnLst/>
              <a:rect l="l" t="t" r="r" b="b"/>
              <a:pathLst>
                <a:path w="7902" h="9580" extrusionOk="0">
                  <a:moveTo>
                    <a:pt x="1132" y="3357"/>
                  </a:moveTo>
                  <a:cubicBezTo>
                    <a:pt x="1239" y="3880"/>
                    <a:pt x="924" y="4359"/>
                    <a:pt x="946" y="4877"/>
                  </a:cubicBezTo>
                  <a:cubicBezTo>
                    <a:pt x="974" y="5333"/>
                    <a:pt x="1301" y="5671"/>
                    <a:pt x="1690" y="5857"/>
                  </a:cubicBezTo>
                  <a:cubicBezTo>
                    <a:pt x="2168" y="6093"/>
                    <a:pt x="2720" y="6088"/>
                    <a:pt x="3233" y="6206"/>
                  </a:cubicBezTo>
                  <a:cubicBezTo>
                    <a:pt x="3700" y="6319"/>
                    <a:pt x="4128" y="6550"/>
                    <a:pt x="4314" y="7017"/>
                  </a:cubicBezTo>
                  <a:cubicBezTo>
                    <a:pt x="4404" y="7259"/>
                    <a:pt x="4438" y="7513"/>
                    <a:pt x="4500" y="7760"/>
                  </a:cubicBezTo>
                  <a:cubicBezTo>
                    <a:pt x="4550" y="7986"/>
                    <a:pt x="4629" y="8205"/>
                    <a:pt x="4736" y="8414"/>
                  </a:cubicBezTo>
                  <a:cubicBezTo>
                    <a:pt x="4950" y="8808"/>
                    <a:pt x="5266" y="9151"/>
                    <a:pt x="5666" y="9349"/>
                  </a:cubicBezTo>
                  <a:cubicBezTo>
                    <a:pt x="6065" y="9546"/>
                    <a:pt x="6544" y="9579"/>
                    <a:pt x="6961" y="9439"/>
                  </a:cubicBezTo>
                  <a:cubicBezTo>
                    <a:pt x="7361" y="9303"/>
                    <a:pt x="7682" y="8994"/>
                    <a:pt x="7811" y="8588"/>
                  </a:cubicBezTo>
                  <a:cubicBezTo>
                    <a:pt x="7901" y="8307"/>
                    <a:pt x="7901" y="7991"/>
                    <a:pt x="7794" y="7715"/>
                  </a:cubicBezTo>
                  <a:cubicBezTo>
                    <a:pt x="7637" y="6842"/>
                    <a:pt x="6595" y="6527"/>
                    <a:pt x="5958" y="6032"/>
                  </a:cubicBezTo>
                  <a:cubicBezTo>
                    <a:pt x="5767" y="5891"/>
                    <a:pt x="5592" y="5716"/>
                    <a:pt x="5485" y="5502"/>
                  </a:cubicBezTo>
                  <a:cubicBezTo>
                    <a:pt x="5356" y="5260"/>
                    <a:pt x="5322" y="4984"/>
                    <a:pt x="5322" y="4708"/>
                  </a:cubicBezTo>
                  <a:cubicBezTo>
                    <a:pt x="5328" y="4235"/>
                    <a:pt x="5423" y="3762"/>
                    <a:pt x="5339" y="3283"/>
                  </a:cubicBezTo>
                  <a:cubicBezTo>
                    <a:pt x="5260" y="2872"/>
                    <a:pt x="5040" y="2501"/>
                    <a:pt x="4629" y="2349"/>
                  </a:cubicBezTo>
                  <a:cubicBezTo>
                    <a:pt x="4398" y="2258"/>
                    <a:pt x="4145" y="2242"/>
                    <a:pt x="3903" y="2180"/>
                  </a:cubicBezTo>
                  <a:cubicBezTo>
                    <a:pt x="3666" y="2118"/>
                    <a:pt x="3458" y="2005"/>
                    <a:pt x="3272" y="1847"/>
                  </a:cubicBezTo>
                  <a:cubicBezTo>
                    <a:pt x="2568" y="1250"/>
                    <a:pt x="2191" y="102"/>
                    <a:pt x="1138" y="28"/>
                  </a:cubicBezTo>
                  <a:cubicBezTo>
                    <a:pt x="704" y="0"/>
                    <a:pt x="304" y="214"/>
                    <a:pt x="158" y="631"/>
                  </a:cubicBezTo>
                  <a:cubicBezTo>
                    <a:pt x="0" y="1081"/>
                    <a:pt x="147" y="1554"/>
                    <a:pt x="372" y="1949"/>
                  </a:cubicBezTo>
                  <a:cubicBezTo>
                    <a:pt x="637" y="2405"/>
                    <a:pt x="1020" y="2822"/>
                    <a:pt x="1132" y="335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5"/>
            <p:cNvSpPr/>
            <p:nvPr/>
          </p:nvSpPr>
          <p:spPr>
            <a:xfrm>
              <a:off x="676997" y="1301459"/>
              <a:ext cx="949792" cy="1185886"/>
            </a:xfrm>
            <a:custGeom>
              <a:avLst/>
              <a:gdLst/>
              <a:ahLst/>
              <a:cxnLst/>
              <a:rect l="l" t="t" r="r" b="b"/>
              <a:pathLst>
                <a:path w="6843" h="8544" extrusionOk="0">
                  <a:moveTo>
                    <a:pt x="141" y="23"/>
                  </a:moveTo>
                  <a:cubicBezTo>
                    <a:pt x="828" y="152"/>
                    <a:pt x="1437" y="642"/>
                    <a:pt x="1696" y="1296"/>
                  </a:cubicBezTo>
                  <a:cubicBezTo>
                    <a:pt x="1718" y="1346"/>
                    <a:pt x="1735" y="1403"/>
                    <a:pt x="1752" y="1459"/>
                  </a:cubicBezTo>
                  <a:cubicBezTo>
                    <a:pt x="1791" y="1335"/>
                    <a:pt x="1825" y="1211"/>
                    <a:pt x="1865" y="1087"/>
                  </a:cubicBezTo>
                  <a:cubicBezTo>
                    <a:pt x="1882" y="1036"/>
                    <a:pt x="1944" y="1014"/>
                    <a:pt x="1989" y="1031"/>
                  </a:cubicBezTo>
                  <a:cubicBezTo>
                    <a:pt x="2045" y="1048"/>
                    <a:pt x="2067" y="1104"/>
                    <a:pt x="2051" y="1160"/>
                  </a:cubicBezTo>
                  <a:lnTo>
                    <a:pt x="1837" y="1870"/>
                  </a:lnTo>
                  <a:cubicBezTo>
                    <a:pt x="1859" y="2045"/>
                    <a:pt x="1870" y="2213"/>
                    <a:pt x="1882" y="2388"/>
                  </a:cubicBezTo>
                  <a:cubicBezTo>
                    <a:pt x="1910" y="2760"/>
                    <a:pt x="1944" y="3160"/>
                    <a:pt x="2191" y="3458"/>
                  </a:cubicBezTo>
                  <a:cubicBezTo>
                    <a:pt x="2349" y="3650"/>
                    <a:pt x="2569" y="3762"/>
                    <a:pt x="2794" y="3852"/>
                  </a:cubicBezTo>
                  <a:cubicBezTo>
                    <a:pt x="2805" y="3830"/>
                    <a:pt x="2805" y="3790"/>
                    <a:pt x="2811" y="3762"/>
                  </a:cubicBezTo>
                  <a:cubicBezTo>
                    <a:pt x="2811" y="3717"/>
                    <a:pt x="2816" y="3666"/>
                    <a:pt x="2816" y="3616"/>
                  </a:cubicBezTo>
                  <a:lnTo>
                    <a:pt x="2833" y="3289"/>
                  </a:lnTo>
                  <a:cubicBezTo>
                    <a:pt x="2845" y="3075"/>
                    <a:pt x="2861" y="2867"/>
                    <a:pt x="2873" y="2658"/>
                  </a:cubicBezTo>
                  <a:cubicBezTo>
                    <a:pt x="2878" y="2529"/>
                    <a:pt x="3075" y="2546"/>
                    <a:pt x="3070" y="2675"/>
                  </a:cubicBezTo>
                  <a:cubicBezTo>
                    <a:pt x="3053" y="2912"/>
                    <a:pt x="3042" y="3148"/>
                    <a:pt x="3030" y="3390"/>
                  </a:cubicBezTo>
                  <a:cubicBezTo>
                    <a:pt x="3019" y="3509"/>
                    <a:pt x="3013" y="3627"/>
                    <a:pt x="3008" y="3745"/>
                  </a:cubicBezTo>
                  <a:cubicBezTo>
                    <a:pt x="3002" y="3807"/>
                    <a:pt x="2997" y="3869"/>
                    <a:pt x="2974" y="3925"/>
                  </a:cubicBezTo>
                  <a:cubicBezTo>
                    <a:pt x="3008" y="3937"/>
                    <a:pt x="3042" y="3948"/>
                    <a:pt x="3075" y="3959"/>
                  </a:cubicBezTo>
                  <a:cubicBezTo>
                    <a:pt x="3402" y="4072"/>
                    <a:pt x="3746" y="4179"/>
                    <a:pt x="4022" y="4399"/>
                  </a:cubicBezTo>
                  <a:cubicBezTo>
                    <a:pt x="4230" y="4567"/>
                    <a:pt x="4388" y="4770"/>
                    <a:pt x="4511" y="4990"/>
                  </a:cubicBezTo>
                  <a:cubicBezTo>
                    <a:pt x="4523" y="4939"/>
                    <a:pt x="4528" y="4883"/>
                    <a:pt x="4540" y="4832"/>
                  </a:cubicBezTo>
                  <a:cubicBezTo>
                    <a:pt x="4562" y="4725"/>
                    <a:pt x="4579" y="4624"/>
                    <a:pt x="4602" y="4522"/>
                  </a:cubicBezTo>
                  <a:lnTo>
                    <a:pt x="4725" y="3892"/>
                  </a:lnTo>
                  <a:cubicBezTo>
                    <a:pt x="4737" y="3841"/>
                    <a:pt x="4776" y="3802"/>
                    <a:pt x="4832" y="3807"/>
                  </a:cubicBezTo>
                  <a:cubicBezTo>
                    <a:pt x="4883" y="3807"/>
                    <a:pt x="4934" y="3858"/>
                    <a:pt x="4923" y="3914"/>
                  </a:cubicBezTo>
                  <a:lnTo>
                    <a:pt x="4782" y="4607"/>
                  </a:lnTo>
                  <a:cubicBezTo>
                    <a:pt x="4759" y="4731"/>
                    <a:pt x="4737" y="4849"/>
                    <a:pt x="4714" y="4973"/>
                  </a:cubicBezTo>
                  <a:cubicBezTo>
                    <a:pt x="4692" y="5063"/>
                    <a:pt x="4680" y="5164"/>
                    <a:pt x="4635" y="5243"/>
                  </a:cubicBezTo>
                  <a:cubicBezTo>
                    <a:pt x="4793" y="5632"/>
                    <a:pt x="4883" y="6054"/>
                    <a:pt x="4979" y="6448"/>
                  </a:cubicBezTo>
                  <a:cubicBezTo>
                    <a:pt x="5080" y="6871"/>
                    <a:pt x="5199" y="7310"/>
                    <a:pt x="5452" y="7659"/>
                  </a:cubicBezTo>
                  <a:cubicBezTo>
                    <a:pt x="5553" y="7287"/>
                    <a:pt x="5649" y="6910"/>
                    <a:pt x="5750" y="6533"/>
                  </a:cubicBezTo>
                  <a:cubicBezTo>
                    <a:pt x="5779" y="6409"/>
                    <a:pt x="5964" y="6482"/>
                    <a:pt x="5936" y="6600"/>
                  </a:cubicBezTo>
                  <a:cubicBezTo>
                    <a:pt x="5824" y="7017"/>
                    <a:pt x="5717" y="7434"/>
                    <a:pt x="5610" y="7845"/>
                  </a:cubicBezTo>
                  <a:cubicBezTo>
                    <a:pt x="5886" y="8138"/>
                    <a:pt x="6274" y="8329"/>
                    <a:pt x="6685" y="8250"/>
                  </a:cubicBezTo>
                  <a:cubicBezTo>
                    <a:pt x="6809" y="8222"/>
                    <a:pt x="6843" y="8419"/>
                    <a:pt x="6719" y="8442"/>
                  </a:cubicBezTo>
                  <a:cubicBezTo>
                    <a:pt x="6223" y="8543"/>
                    <a:pt x="5790" y="8318"/>
                    <a:pt x="5469" y="7975"/>
                  </a:cubicBezTo>
                  <a:cubicBezTo>
                    <a:pt x="5469" y="7975"/>
                    <a:pt x="5463" y="7975"/>
                    <a:pt x="5463" y="7975"/>
                  </a:cubicBezTo>
                  <a:lnTo>
                    <a:pt x="4343" y="7699"/>
                  </a:lnTo>
                  <a:cubicBezTo>
                    <a:pt x="4292" y="7687"/>
                    <a:pt x="4269" y="7620"/>
                    <a:pt x="4286" y="7575"/>
                  </a:cubicBezTo>
                  <a:cubicBezTo>
                    <a:pt x="4303" y="7518"/>
                    <a:pt x="4359" y="7501"/>
                    <a:pt x="4410" y="7518"/>
                  </a:cubicBezTo>
                  <a:lnTo>
                    <a:pt x="5266" y="7727"/>
                  </a:lnTo>
                  <a:cubicBezTo>
                    <a:pt x="5165" y="7580"/>
                    <a:pt x="5080" y="7417"/>
                    <a:pt x="5013" y="7259"/>
                  </a:cubicBezTo>
                  <a:cubicBezTo>
                    <a:pt x="4776" y="6657"/>
                    <a:pt x="4720" y="5975"/>
                    <a:pt x="4478" y="5373"/>
                  </a:cubicBezTo>
                  <a:cubicBezTo>
                    <a:pt x="4354" y="5412"/>
                    <a:pt x="4207" y="5384"/>
                    <a:pt x="4083" y="5373"/>
                  </a:cubicBezTo>
                  <a:cubicBezTo>
                    <a:pt x="3841" y="5356"/>
                    <a:pt x="3605" y="5339"/>
                    <a:pt x="3368" y="5322"/>
                  </a:cubicBezTo>
                  <a:cubicBezTo>
                    <a:pt x="3239" y="5311"/>
                    <a:pt x="3256" y="5114"/>
                    <a:pt x="3385" y="5125"/>
                  </a:cubicBezTo>
                  <a:lnTo>
                    <a:pt x="4005" y="5170"/>
                  </a:lnTo>
                  <a:cubicBezTo>
                    <a:pt x="4100" y="5176"/>
                    <a:pt x="4202" y="5187"/>
                    <a:pt x="4303" y="5193"/>
                  </a:cubicBezTo>
                  <a:cubicBezTo>
                    <a:pt x="4337" y="5193"/>
                    <a:pt x="4365" y="5193"/>
                    <a:pt x="4393" y="5187"/>
                  </a:cubicBezTo>
                  <a:cubicBezTo>
                    <a:pt x="4348" y="5097"/>
                    <a:pt x="4292" y="5001"/>
                    <a:pt x="4230" y="4911"/>
                  </a:cubicBezTo>
                  <a:cubicBezTo>
                    <a:pt x="4016" y="4601"/>
                    <a:pt x="3717" y="4410"/>
                    <a:pt x="3368" y="4275"/>
                  </a:cubicBezTo>
                  <a:cubicBezTo>
                    <a:pt x="3177" y="4201"/>
                    <a:pt x="2985" y="4139"/>
                    <a:pt x="2794" y="4066"/>
                  </a:cubicBezTo>
                  <a:cubicBezTo>
                    <a:pt x="2743" y="4078"/>
                    <a:pt x="2692" y="4078"/>
                    <a:pt x="2642" y="4078"/>
                  </a:cubicBezTo>
                  <a:cubicBezTo>
                    <a:pt x="2524" y="4072"/>
                    <a:pt x="2400" y="4072"/>
                    <a:pt x="2281" y="4072"/>
                  </a:cubicBezTo>
                  <a:lnTo>
                    <a:pt x="1549" y="4061"/>
                  </a:lnTo>
                  <a:cubicBezTo>
                    <a:pt x="1425" y="4061"/>
                    <a:pt x="1442" y="3864"/>
                    <a:pt x="1572" y="3864"/>
                  </a:cubicBezTo>
                  <a:cubicBezTo>
                    <a:pt x="1786" y="3864"/>
                    <a:pt x="2000" y="3869"/>
                    <a:pt x="2214" y="3875"/>
                  </a:cubicBezTo>
                  <a:cubicBezTo>
                    <a:pt x="2270" y="3875"/>
                    <a:pt x="2326" y="3875"/>
                    <a:pt x="2383" y="3875"/>
                  </a:cubicBezTo>
                  <a:cubicBezTo>
                    <a:pt x="2096" y="3700"/>
                    <a:pt x="1893" y="3436"/>
                    <a:pt x="1791" y="3109"/>
                  </a:cubicBezTo>
                  <a:cubicBezTo>
                    <a:pt x="1679" y="2737"/>
                    <a:pt x="1690" y="2343"/>
                    <a:pt x="1651" y="1960"/>
                  </a:cubicBezTo>
                  <a:cubicBezTo>
                    <a:pt x="1651" y="1954"/>
                    <a:pt x="1651" y="1949"/>
                    <a:pt x="1651" y="1943"/>
                  </a:cubicBezTo>
                  <a:cubicBezTo>
                    <a:pt x="1397" y="1831"/>
                    <a:pt x="1149" y="1712"/>
                    <a:pt x="896" y="1600"/>
                  </a:cubicBezTo>
                  <a:cubicBezTo>
                    <a:pt x="851" y="1577"/>
                    <a:pt x="817" y="1526"/>
                    <a:pt x="840" y="1470"/>
                  </a:cubicBezTo>
                  <a:cubicBezTo>
                    <a:pt x="857" y="1425"/>
                    <a:pt x="919" y="1391"/>
                    <a:pt x="964" y="1414"/>
                  </a:cubicBezTo>
                  <a:cubicBezTo>
                    <a:pt x="1178" y="1510"/>
                    <a:pt x="1397" y="1611"/>
                    <a:pt x="1611" y="1712"/>
                  </a:cubicBezTo>
                  <a:cubicBezTo>
                    <a:pt x="1544" y="1386"/>
                    <a:pt x="1409" y="1093"/>
                    <a:pt x="1183" y="834"/>
                  </a:cubicBezTo>
                  <a:cubicBezTo>
                    <a:pt x="907" y="518"/>
                    <a:pt x="530" y="299"/>
                    <a:pt x="125" y="220"/>
                  </a:cubicBezTo>
                  <a:cubicBezTo>
                    <a:pt x="1" y="197"/>
                    <a:pt x="18" y="0"/>
                    <a:pt x="141" y="2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5"/>
            <p:cNvSpPr/>
            <p:nvPr/>
          </p:nvSpPr>
          <p:spPr>
            <a:xfrm>
              <a:off x="1213165" y="1098955"/>
              <a:ext cx="706757" cy="1370348"/>
            </a:xfrm>
            <a:custGeom>
              <a:avLst/>
              <a:gdLst/>
              <a:ahLst/>
              <a:cxnLst/>
              <a:rect l="l" t="t" r="r" b="b"/>
              <a:pathLst>
                <a:path w="5092" h="9873" extrusionOk="0">
                  <a:moveTo>
                    <a:pt x="739" y="4405"/>
                  </a:moveTo>
                  <a:cubicBezTo>
                    <a:pt x="817" y="4641"/>
                    <a:pt x="817" y="4878"/>
                    <a:pt x="767" y="5114"/>
                  </a:cubicBezTo>
                  <a:cubicBezTo>
                    <a:pt x="677" y="5537"/>
                    <a:pt x="468" y="5948"/>
                    <a:pt x="496" y="6392"/>
                  </a:cubicBezTo>
                  <a:cubicBezTo>
                    <a:pt x="525" y="6764"/>
                    <a:pt x="761" y="7046"/>
                    <a:pt x="1060" y="7248"/>
                  </a:cubicBezTo>
                  <a:cubicBezTo>
                    <a:pt x="1347" y="7446"/>
                    <a:pt x="1679" y="7581"/>
                    <a:pt x="1944" y="7817"/>
                  </a:cubicBezTo>
                  <a:cubicBezTo>
                    <a:pt x="2096" y="7952"/>
                    <a:pt x="2203" y="8116"/>
                    <a:pt x="2248" y="8313"/>
                  </a:cubicBezTo>
                  <a:cubicBezTo>
                    <a:pt x="2310" y="8549"/>
                    <a:pt x="2310" y="8797"/>
                    <a:pt x="2377" y="9028"/>
                  </a:cubicBezTo>
                  <a:cubicBezTo>
                    <a:pt x="2496" y="9428"/>
                    <a:pt x="2828" y="9732"/>
                    <a:pt x="3239" y="9811"/>
                  </a:cubicBezTo>
                  <a:cubicBezTo>
                    <a:pt x="3571" y="9873"/>
                    <a:pt x="3920" y="9755"/>
                    <a:pt x="4168" y="9529"/>
                  </a:cubicBezTo>
                  <a:cubicBezTo>
                    <a:pt x="4450" y="9366"/>
                    <a:pt x="4692" y="9129"/>
                    <a:pt x="4838" y="8837"/>
                  </a:cubicBezTo>
                  <a:cubicBezTo>
                    <a:pt x="5047" y="8437"/>
                    <a:pt x="5092" y="7952"/>
                    <a:pt x="4951" y="7524"/>
                  </a:cubicBezTo>
                  <a:cubicBezTo>
                    <a:pt x="4810" y="7080"/>
                    <a:pt x="4439" y="6702"/>
                    <a:pt x="4416" y="6218"/>
                  </a:cubicBezTo>
                  <a:cubicBezTo>
                    <a:pt x="4399" y="5790"/>
                    <a:pt x="4641" y="5390"/>
                    <a:pt x="4776" y="4996"/>
                  </a:cubicBezTo>
                  <a:cubicBezTo>
                    <a:pt x="4912" y="4624"/>
                    <a:pt x="4945" y="4236"/>
                    <a:pt x="4714" y="3892"/>
                  </a:cubicBezTo>
                  <a:cubicBezTo>
                    <a:pt x="4506" y="3571"/>
                    <a:pt x="4163" y="3374"/>
                    <a:pt x="3926" y="3081"/>
                  </a:cubicBezTo>
                  <a:cubicBezTo>
                    <a:pt x="3791" y="2923"/>
                    <a:pt x="3706" y="2743"/>
                    <a:pt x="3690" y="2541"/>
                  </a:cubicBezTo>
                  <a:cubicBezTo>
                    <a:pt x="3673" y="2298"/>
                    <a:pt x="3735" y="2056"/>
                    <a:pt x="3785" y="1825"/>
                  </a:cubicBezTo>
                  <a:cubicBezTo>
                    <a:pt x="3881" y="1392"/>
                    <a:pt x="3943" y="952"/>
                    <a:pt x="3684" y="564"/>
                  </a:cubicBezTo>
                  <a:cubicBezTo>
                    <a:pt x="3470" y="226"/>
                    <a:pt x="3081" y="1"/>
                    <a:pt x="2676" y="12"/>
                  </a:cubicBezTo>
                  <a:cubicBezTo>
                    <a:pt x="2282" y="23"/>
                    <a:pt x="1893" y="249"/>
                    <a:pt x="1685" y="586"/>
                  </a:cubicBezTo>
                  <a:cubicBezTo>
                    <a:pt x="1561" y="789"/>
                    <a:pt x="1527" y="1014"/>
                    <a:pt x="1471" y="1240"/>
                  </a:cubicBezTo>
                  <a:cubicBezTo>
                    <a:pt x="1420" y="1448"/>
                    <a:pt x="1330" y="1623"/>
                    <a:pt x="1161" y="1763"/>
                  </a:cubicBezTo>
                  <a:cubicBezTo>
                    <a:pt x="879" y="2006"/>
                    <a:pt x="491" y="2135"/>
                    <a:pt x="277" y="2456"/>
                  </a:cubicBezTo>
                  <a:cubicBezTo>
                    <a:pt x="1" y="2867"/>
                    <a:pt x="187" y="3368"/>
                    <a:pt x="406" y="3763"/>
                  </a:cubicBezTo>
                  <a:cubicBezTo>
                    <a:pt x="525" y="3971"/>
                    <a:pt x="660" y="4179"/>
                    <a:pt x="739" y="44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5"/>
            <p:cNvSpPr/>
            <p:nvPr/>
          </p:nvSpPr>
          <p:spPr>
            <a:xfrm>
              <a:off x="1399984" y="1173211"/>
              <a:ext cx="398765" cy="1248484"/>
            </a:xfrm>
            <a:custGeom>
              <a:avLst/>
              <a:gdLst/>
              <a:ahLst/>
              <a:cxnLst/>
              <a:rect l="l" t="t" r="r" b="b"/>
              <a:pathLst>
                <a:path w="2873" h="8995" extrusionOk="0">
                  <a:moveTo>
                    <a:pt x="187" y="1476"/>
                  </a:moveTo>
                  <a:lnTo>
                    <a:pt x="941" y="1808"/>
                  </a:lnTo>
                  <a:cubicBezTo>
                    <a:pt x="891" y="1730"/>
                    <a:pt x="846" y="1651"/>
                    <a:pt x="806" y="1566"/>
                  </a:cubicBezTo>
                  <a:cubicBezTo>
                    <a:pt x="671" y="1273"/>
                    <a:pt x="637" y="952"/>
                    <a:pt x="761" y="654"/>
                  </a:cubicBezTo>
                  <a:cubicBezTo>
                    <a:pt x="879" y="355"/>
                    <a:pt x="1121" y="113"/>
                    <a:pt x="1426" y="12"/>
                  </a:cubicBezTo>
                  <a:cubicBezTo>
                    <a:pt x="1437" y="6"/>
                    <a:pt x="1448" y="6"/>
                    <a:pt x="1454" y="6"/>
                  </a:cubicBezTo>
                  <a:cubicBezTo>
                    <a:pt x="1465" y="6"/>
                    <a:pt x="1476" y="1"/>
                    <a:pt x="1488" y="1"/>
                  </a:cubicBezTo>
                  <a:cubicBezTo>
                    <a:pt x="1561" y="1"/>
                    <a:pt x="1583" y="68"/>
                    <a:pt x="1566" y="125"/>
                  </a:cubicBezTo>
                  <a:cubicBezTo>
                    <a:pt x="1561" y="153"/>
                    <a:pt x="1544" y="175"/>
                    <a:pt x="1510" y="192"/>
                  </a:cubicBezTo>
                  <a:cubicBezTo>
                    <a:pt x="1510" y="192"/>
                    <a:pt x="1510" y="192"/>
                    <a:pt x="1510" y="192"/>
                  </a:cubicBezTo>
                  <a:cubicBezTo>
                    <a:pt x="1510" y="192"/>
                    <a:pt x="1510" y="192"/>
                    <a:pt x="1510" y="192"/>
                  </a:cubicBezTo>
                  <a:cubicBezTo>
                    <a:pt x="1223" y="288"/>
                    <a:pt x="1003" y="513"/>
                    <a:pt x="919" y="806"/>
                  </a:cubicBezTo>
                  <a:cubicBezTo>
                    <a:pt x="829" y="1093"/>
                    <a:pt x="913" y="1375"/>
                    <a:pt x="1060" y="1628"/>
                  </a:cubicBezTo>
                  <a:cubicBezTo>
                    <a:pt x="1110" y="1713"/>
                    <a:pt x="1161" y="1792"/>
                    <a:pt x="1217" y="1870"/>
                  </a:cubicBezTo>
                  <a:cubicBezTo>
                    <a:pt x="1313" y="1673"/>
                    <a:pt x="1409" y="1476"/>
                    <a:pt x="1504" y="1279"/>
                  </a:cubicBezTo>
                  <a:cubicBezTo>
                    <a:pt x="1561" y="1166"/>
                    <a:pt x="1747" y="1234"/>
                    <a:pt x="1690" y="1352"/>
                  </a:cubicBezTo>
                  <a:lnTo>
                    <a:pt x="1347" y="2056"/>
                  </a:lnTo>
                  <a:cubicBezTo>
                    <a:pt x="1566" y="2372"/>
                    <a:pt x="1780" y="2693"/>
                    <a:pt x="1792" y="3104"/>
                  </a:cubicBezTo>
                  <a:cubicBezTo>
                    <a:pt x="1792" y="3363"/>
                    <a:pt x="1718" y="3605"/>
                    <a:pt x="1628" y="3847"/>
                  </a:cubicBezTo>
                  <a:cubicBezTo>
                    <a:pt x="1679" y="3802"/>
                    <a:pt x="1730" y="3757"/>
                    <a:pt x="1786" y="3712"/>
                  </a:cubicBezTo>
                  <a:cubicBezTo>
                    <a:pt x="1949" y="3565"/>
                    <a:pt x="2118" y="3425"/>
                    <a:pt x="2287" y="3278"/>
                  </a:cubicBezTo>
                  <a:cubicBezTo>
                    <a:pt x="2383" y="3194"/>
                    <a:pt x="2512" y="3346"/>
                    <a:pt x="2417" y="3430"/>
                  </a:cubicBezTo>
                  <a:cubicBezTo>
                    <a:pt x="2225" y="3594"/>
                    <a:pt x="2034" y="3757"/>
                    <a:pt x="1842" y="3920"/>
                  </a:cubicBezTo>
                  <a:cubicBezTo>
                    <a:pt x="1752" y="3999"/>
                    <a:pt x="1662" y="4089"/>
                    <a:pt x="1561" y="4157"/>
                  </a:cubicBezTo>
                  <a:cubicBezTo>
                    <a:pt x="1538" y="4179"/>
                    <a:pt x="1510" y="4191"/>
                    <a:pt x="1488" y="4196"/>
                  </a:cubicBezTo>
                  <a:cubicBezTo>
                    <a:pt x="1392" y="4433"/>
                    <a:pt x="1302" y="4669"/>
                    <a:pt x="1274" y="4917"/>
                  </a:cubicBezTo>
                  <a:cubicBezTo>
                    <a:pt x="1228" y="5339"/>
                    <a:pt x="1375" y="5728"/>
                    <a:pt x="1578" y="6094"/>
                  </a:cubicBezTo>
                  <a:cubicBezTo>
                    <a:pt x="1820" y="5722"/>
                    <a:pt x="2056" y="5351"/>
                    <a:pt x="2298" y="4979"/>
                  </a:cubicBezTo>
                  <a:cubicBezTo>
                    <a:pt x="2366" y="4872"/>
                    <a:pt x="2529" y="4990"/>
                    <a:pt x="2456" y="5097"/>
                  </a:cubicBezTo>
                  <a:cubicBezTo>
                    <a:pt x="2203" y="5491"/>
                    <a:pt x="1944" y="5891"/>
                    <a:pt x="1690" y="6285"/>
                  </a:cubicBezTo>
                  <a:cubicBezTo>
                    <a:pt x="1814" y="6488"/>
                    <a:pt x="1944" y="6685"/>
                    <a:pt x="2056" y="6877"/>
                  </a:cubicBezTo>
                  <a:cubicBezTo>
                    <a:pt x="2158" y="7051"/>
                    <a:pt x="2248" y="7243"/>
                    <a:pt x="2321" y="7440"/>
                  </a:cubicBezTo>
                  <a:cubicBezTo>
                    <a:pt x="2422" y="7232"/>
                    <a:pt x="2529" y="7023"/>
                    <a:pt x="2631" y="6820"/>
                  </a:cubicBezTo>
                  <a:cubicBezTo>
                    <a:pt x="2687" y="6708"/>
                    <a:pt x="2873" y="6775"/>
                    <a:pt x="2817" y="6888"/>
                  </a:cubicBezTo>
                  <a:lnTo>
                    <a:pt x="2400" y="7716"/>
                  </a:lnTo>
                  <a:cubicBezTo>
                    <a:pt x="2496" y="8116"/>
                    <a:pt x="2467" y="8532"/>
                    <a:pt x="2208" y="8893"/>
                  </a:cubicBezTo>
                  <a:cubicBezTo>
                    <a:pt x="2130" y="8994"/>
                    <a:pt x="1966" y="8882"/>
                    <a:pt x="2045" y="8775"/>
                  </a:cubicBezTo>
                  <a:cubicBezTo>
                    <a:pt x="2265" y="8476"/>
                    <a:pt x="2293" y="8138"/>
                    <a:pt x="2220" y="7800"/>
                  </a:cubicBezTo>
                  <a:cubicBezTo>
                    <a:pt x="1887" y="7603"/>
                    <a:pt x="1561" y="7412"/>
                    <a:pt x="1228" y="7215"/>
                  </a:cubicBezTo>
                  <a:cubicBezTo>
                    <a:pt x="1116" y="7153"/>
                    <a:pt x="1234" y="6989"/>
                    <a:pt x="1341" y="7051"/>
                  </a:cubicBezTo>
                  <a:cubicBezTo>
                    <a:pt x="1611" y="7209"/>
                    <a:pt x="1876" y="7367"/>
                    <a:pt x="2141" y="7524"/>
                  </a:cubicBezTo>
                  <a:cubicBezTo>
                    <a:pt x="2056" y="7294"/>
                    <a:pt x="1944" y="7068"/>
                    <a:pt x="1820" y="6871"/>
                  </a:cubicBezTo>
                  <a:cubicBezTo>
                    <a:pt x="1718" y="6702"/>
                    <a:pt x="1606" y="6528"/>
                    <a:pt x="1504" y="6353"/>
                  </a:cubicBezTo>
                  <a:cubicBezTo>
                    <a:pt x="1082" y="6038"/>
                    <a:pt x="665" y="5717"/>
                    <a:pt x="243" y="5401"/>
                  </a:cubicBezTo>
                  <a:cubicBezTo>
                    <a:pt x="142" y="5323"/>
                    <a:pt x="254" y="5159"/>
                    <a:pt x="356" y="5238"/>
                  </a:cubicBezTo>
                  <a:cubicBezTo>
                    <a:pt x="665" y="5469"/>
                    <a:pt x="975" y="5705"/>
                    <a:pt x="1279" y="5936"/>
                  </a:cubicBezTo>
                  <a:cubicBezTo>
                    <a:pt x="1133" y="5615"/>
                    <a:pt x="1037" y="5283"/>
                    <a:pt x="1076" y="4917"/>
                  </a:cubicBezTo>
                  <a:cubicBezTo>
                    <a:pt x="1099" y="4652"/>
                    <a:pt x="1195" y="4405"/>
                    <a:pt x="1302" y="4157"/>
                  </a:cubicBezTo>
                  <a:cubicBezTo>
                    <a:pt x="1228" y="4100"/>
                    <a:pt x="1172" y="4005"/>
                    <a:pt x="1121" y="3932"/>
                  </a:cubicBezTo>
                  <a:cubicBezTo>
                    <a:pt x="1048" y="3830"/>
                    <a:pt x="969" y="3729"/>
                    <a:pt x="896" y="3622"/>
                  </a:cubicBezTo>
                  <a:lnTo>
                    <a:pt x="446" y="2991"/>
                  </a:lnTo>
                  <a:cubicBezTo>
                    <a:pt x="367" y="2890"/>
                    <a:pt x="519" y="2760"/>
                    <a:pt x="592" y="2867"/>
                  </a:cubicBezTo>
                  <a:cubicBezTo>
                    <a:pt x="851" y="3216"/>
                    <a:pt x="1099" y="3571"/>
                    <a:pt x="1358" y="3920"/>
                  </a:cubicBezTo>
                  <a:cubicBezTo>
                    <a:pt x="1364" y="3932"/>
                    <a:pt x="1369" y="3943"/>
                    <a:pt x="1381" y="3960"/>
                  </a:cubicBezTo>
                  <a:cubicBezTo>
                    <a:pt x="1499" y="3678"/>
                    <a:pt x="1600" y="3391"/>
                    <a:pt x="1595" y="3087"/>
                  </a:cubicBezTo>
                  <a:cubicBezTo>
                    <a:pt x="1583" y="2715"/>
                    <a:pt x="1375" y="2417"/>
                    <a:pt x="1161" y="2124"/>
                  </a:cubicBezTo>
                  <a:lnTo>
                    <a:pt x="119" y="1662"/>
                  </a:lnTo>
                  <a:cubicBezTo>
                    <a:pt x="1" y="1606"/>
                    <a:pt x="68" y="1420"/>
                    <a:pt x="187" y="147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5"/>
            <p:cNvSpPr/>
            <p:nvPr/>
          </p:nvSpPr>
          <p:spPr>
            <a:xfrm>
              <a:off x="469913" y="1954080"/>
              <a:ext cx="1267916" cy="830287"/>
            </a:xfrm>
            <a:custGeom>
              <a:avLst/>
              <a:gdLst/>
              <a:ahLst/>
              <a:cxnLst/>
              <a:rect l="l" t="t" r="r" b="b"/>
              <a:pathLst>
                <a:path w="9135" h="5982" extrusionOk="0">
                  <a:moveTo>
                    <a:pt x="2912" y="4551"/>
                  </a:moveTo>
                  <a:cubicBezTo>
                    <a:pt x="3154" y="4602"/>
                    <a:pt x="3351" y="4731"/>
                    <a:pt x="3526" y="4900"/>
                  </a:cubicBezTo>
                  <a:cubicBezTo>
                    <a:pt x="3841" y="5199"/>
                    <a:pt x="4077" y="5598"/>
                    <a:pt x="4472" y="5807"/>
                  </a:cubicBezTo>
                  <a:cubicBezTo>
                    <a:pt x="4798" y="5981"/>
                    <a:pt x="5164" y="5931"/>
                    <a:pt x="5491" y="5784"/>
                  </a:cubicBezTo>
                  <a:cubicBezTo>
                    <a:pt x="5812" y="5643"/>
                    <a:pt x="6105" y="5435"/>
                    <a:pt x="6448" y="5334"/>
                  </a:cubicBezTo>
                  <a:cubicBezTo>
                    <a:pt x="6640" y="5283"/>
                    <a:pt x="6837" y="5277"/>
                    <a:pt x="7028" y="5339"/>
                  </a:cubicBezTo>
                  <a:cubicBezTo>
                    <a:pt x="7259" y="5412"/>
                    <a:pt x="7468" y="5548"/>
                    <a:pt x="7704" y="5610"/>
                  </a:cubicBezTo>
                  <a:cubicBezTo>
                    <a:pt x="8098" y="5722"/>
                    <a:pt x="8538" y="5604"/>
                    <a:pt x="8819" y="5300"/>
                  </a:cubicBezTo>
                  <a:cubicBezTo>
                    <a:pt x="9050" y="5046"/>
                    <a:pt x="9135" y="4692"/>
                    <a:pt x="9073" y="4359"/>
                  </a:cubicBezTo>
                  <a:cubicBezTo>
                    <a:pt x="9090" y="4033"/>
                    <a:pt x="9011" y="3706"/>
                    <a:pt x="8847" y="3419"/>
                  </a:cubicBezTo>
                  <a:cubicBezTo>
                    <a:pt x="8617" y="3030"/>
                    <a:pt x="8228" y="2743"/>
                    <a:pt x="7789" y="2631"/>
                  </a:cubicBezTo>
                  <a:cubicBezTo>
                    <a:pt x="7338" y="2512"/>
                    <a:pt x="6826" y="2631"/>
                    <a:pt x="6403" y="2394"/>
                  </a:cubicBezTo>
                  <a:cubicBezTo>
                    <a:pt x="6026" y="2180"/>
                    <a:pt x="5818" y="1763"/>
                    <a:pt x="5559" y="1437"/>
                  </a:cubicBezTo>
                  <a:cubicBezTo>
                    <a:pt x="5311" y="1127"/>
                    <a:pt x="5001" y="890"/>
                    <a:pt x="4584" y="902"/>
                  </a:cubicBezTo>
                  <a:cubicBezTo>
                    <a:pt x="4207" y="913"/>
                    <a:pt x="3858" y="1093"/>
                    <a:pt x="3481" y="1144"/>
                  </a:cubicBezTo>
                  <a:cubicBezTo>
                    <a:pt x="3278" y="1172"/>
                    <a:pt x="3081" y="1149"/>
                    <a:pt x="2901" y="1054"/>
                  </a:cubicBezTo>
                  <a:cubicBezTo>
                    <a:pt x="2687" y="947"/>
                    <a:pt x="2512" y="761"/>
                    <a:pt x="2343" y="598"/>
                  </a:cubicBezTo>
                  <a:cubicBezTo>
                    <a:pt x="2028" y="288"/>
                    <a:pt x="1690" y="1"/>
                    <a:pt x="1217" y="12"/>
                  </a:cubicBezTo>
                  <a:cubicBezTo>
                    <a:pt x="817" y="17"/>
                    <a:pt x="423" y="220"/>
                    <a:pt x="214" y="575"/>
                  </a:cubicBezTo>
                  <a:cubicBezTo>
                    <a:pt x="17" y="919"/>
                    <a:pt x="0" y="1363"/>
                    <a:pt x="175" y="1718"/>
                  </a:cubicBezTo>
                  <a:cubicBezTo>
                    <a:pt x="282" y="1932"/>
                    <a:pt x="456" y="2079"/>
                    <a:pt x="620" y="2248"/>
                  </a:cubicBezTo>
                  <a:cubicBezTo>
                    <a:pt x="766" y="2400"/>
                    <a:pt x="868" y="2569"/>
                    <a:pt x="896" y="2783"/>
                  </a:cubicBezTo>
                  <a:cubicBezTo>
                    <a:pt x="952" y="3154"/>
                    <a:pt x="856" y="3554"/>
                    <a:pt x="1014" y="3903"/>
                  </a:cubicBezTo>
                  <a:cubicBezTo>
                    <a:pt x="1217" y="4354"/>
                    <a:pt x="1746" y="4466"/>
                    <a:pt x="2191" y="4489"/>
                  </a:cubicBezTo>
                  <a:cubicBezTo>
                    <a:pt x="2433" y="4495"/>
                    <a:pt x="2675" y="4495"/>
                    <a:pt x="2912" y="455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5"/>
            <p:cNvSpPr/>
            <p:nvPr/>
          </p:nvSpPr>
          <p:spPr>
            <a:xfrm>
              <a:off x="559714" y="2045546"/>
              <a:ext cx="1118708" cy="605851"/>
            </a:xfrm>
            <a:custGeom>
              <a:avLst/>
              <a:gdLst/>
              <a:ahLst/>
              <a:cxnLst/>
              <a:rect l="l" t="t" r="r" b="b"/>
              <a:pathLst>
                <a:path w="8060" h="4365" extrusionOk="0">
                  <a:moveTo>
                    <a:pt x="654" y="1943"/>
                  </a:moveTo>
                  <a:lnTo>
                    <a:pt x="1341" y="1482"/>
                  </a:lnTo>
                  <a:cubicBezTo>
                    <a:pt x="1245" y="1482"/>
                    <a:pt x="1155" y="1482"/>
                    <a:pt x="1060" y="1470"/>
                  </a:cubicBezTo>
                  <a:cubicBezTo>
                    <a:pt x="744" y="1431"/>
                    <a:pt x="457" y="1284"/>
                    <a:pt x="266" y="1020"/>
                  </a:cubicBezTo>
                  <a:cubicBezTo>
                    <a:pt x="80" y="766"/>
                    <a:pt x="1" y="428"/>
                    <a:pt x="74" y="119"/>
                  </a:cubicBezTo>
                  <a:cubicBezTo>
                    <a:pt x="74" y="107"/>
                    <a:pt x="80" y="102"/>
                    <a:pt x="85" y="91"/>
                  </a:cubicBezTo>
                  <a:cubicBezTo>
                    <a:pt x="91" y="79"/>
                    <a:pt x="91" y="74"/>
                    <a:pt x="97" y="62"/>
                  </a:cubicBezTo>
                  <a:cubicBezTo>
                    <a:pt x="136" y="0"/>
                    <a:pt x="209" y="17"/>
                    <a:pt x="243" y="62"/>
                  </a:cubicBezTo>
                  <a:cubicBezTo>
                    <a:pt x="266" y="79"/>
                    <a:pt x="277" y="102"/>
                    <a:pt x="271" y="141"/>
                  </a:cubicBezTo>
                  <a:cubicBezTo>
                    <a:pt x="271" y="141"/>
                    <a:pt x="271" y="141"/>
                    <a:pt x="271" y="141"/>
                  </a:cubicBezTo>
                  <a:lnTo>
                    <a:pt x="271" y="141"/>
                  </a:lnTo>
                  <a:cubicBezTo>
                    <a:pt x="204" y="434"/>
                    <a:pt x="277" y="744"/>
                    <a:pt x="474" y="969"/>
                  </a:cubicBezTo>
                  <a:cubicBezTo>
                    <a:pt x="671" y="1200"/>
                    <a:pt x="958" y="1273"/>
                    <a:pt x="1251" y="1284"/>
                  </a:cubicBezTo>
                  <a:cubicBezTo>
                    <a:pt x="1347" y="1290"/>
                    <a:pt x="1443" y="1284"/>
                    <a:pt x="1538" y="1284"/>
                  </a:cubicBezTo>
                  <a:cubicBezTo>
                    <a:pt x="1426" y="1099"/>
                    <a:pt x="1307" y="907"/>
                    <a:pt x="1195" y="721"/>
                  </a:cubicBezTo>
                  <a:cubicBezTo>
                    <a:pt x="1127" y="614"/>
                    <a:pt x="1279" y="496"/>
                    <a:pt x="1347" y="603"/>
                  </a:cubicBezTo>
                  <a:lnTo>
                    <a:pt x="1764" y="1273"/>
                  </a:lnTo>
                  <a:cubicBezTo>
                    <a:pt x="2152" y="1251"/>
                    <a:pt x="2535" y="1239"/>
                    <a:pt x="2884" y="1448"/>
                  </a:cubicBezTo>
                  <a:cubicBezTo>
                    <a:pt x="3109" y="1583"/>
                    <a:pt x="3278" y="1774"/>
                    <a:pt x="3430" y="1977"/>
                  </a:cubicBezTo>
                  <a:cubicBezTo>
                    <a:pt x="3419" y="1910"/>
                    <a:pt x="3408" y="1842"/>
                    <a:pt x="3402" y="1780"/>
                  </a:cubicBezTo>
                  <a:cubicBezTo>
                    <a:pt x="3369" y="1560"/>
                    <a:pt x="3335" y="1341"/>
                    <a:pt x="3301" y="1121"/>
                  </a:cubicBezTo>
                  <a:cubicBezTo>
                    <a:pt x="3284" y="992"/>
                    <a:pt x="3476" y="969"/>
                    <a:pt x="3498" y="1093"/>
                  </a:cubicBezTo>
                  <a:cubicBezTo>
                    <a:pt x="3532" y="1341"/>
                    <a:pt x="3571" y="1589"/>
                    <a:pt x="3611" y="1836"/>
                  </a:cubicBezTo>
                  <a:cubicBezTo>
                    <a:pt x="3628" y="1960"/>
                    <a:pt x="3656" y="2079"/>
                    <a:pt x="3661" y="2202"/>
                  </a:cubicBezTo>
                  <a:cubicBezTo>
                    <a:pt x="3667" y="2231"/>
                    <a:pt x="3661" y="2259"/>
                    <a:pt x="3656" y="2287"/>
                  </a:cubicBezTo>
                  <a:cubicBezTo>
                    <a:pt x="3802" y="2495"/>
                    <a:pt x="3954" y="2692"/>
                    <a:pt x="4151" y="2850"/>
                  </a:cubicBezTo>
                  <a:cubicBezTo>
                    <a:pt x="4484" y="3115"/>
                    <a:pt x="4895" y="3194"/>
                    <a:pt x="5311" y="3216"/>
                  </a:cubicBezTo>
                  <a:cubicBezTo>
                    <a:pt x="5126" y="2816"/>
                    <a:pt x="4934" y="2416"/>
                    <a:pt x="4748" y="2017"/>
                  </a:cubicBezTo>
                  <a:cubicBezTo>
                    <a:pt x="4692" y="1904"/>
                    <a:pt x="4878" y="1825"/>
                    <a:pt x="4928" y="1943"/>
                  </a:cubicBezTo>
                  <a:cubicBezTo>
                    <a:pt x="5131" y="2366"/>
                    <a:pt x="5334" y="2794"/>
                    <a:pt x="5531" y="3222"/>
                  </a:cubicBezTo>
                  <a:cubicBezTo>
                    <a:pt x="5768" y="3227"/>
                    <a:pt x="6004" y="3222"/>
                    <a:pt x="6229" y="3227"/>
                  </a:cubicBezTo>
                  <a:cubicBezTo>
                    <a:pt x="6432" y="3233"/>
                    <a:pt x="6640" y="3256"/>
                    <a:pt x="6843" y="3301"/>
                  </a:cubicBezTo>
                  <a:lnTo>
                    <a:pt x="6483" y="2709"/>
                  </a:lnTo>
                  <a:cubicBezTo>
                    <a:pt x="6415" y="2602"/>
                    <a:pt x="6573" y="2478"/>
                    <a:pt x="6640" y="2585"/>
                  </a:cubicBezTo>
                  <a:cubicBezTo>
                    <a:pt x="6798" y="2850"/>
                    <a:pt x="6961" y="3115"/>
                    <a:pt x="7119" y="3379"/>
                  </a:cubicBezTo>
                  <a:cubicBezTo>
                    <a:pt x="7513" y="3515"/>
                    <a:pt x="7851" y="3757"/>
                    <a:pt x="8015" y="4168"/>
                  </a:cubicBezTo>
                  <a:cubicBezTo>
                    <a:pt x="8060" y="4286"/>
                    <a:pt x="7879" y="4365"/>
                    <a:pt x="7834" y="4247"/>
                  </a:cubicBezTo>
                  <a:cubicBezTo>
                    <a:pt x="7694" y="3898"/>
                    <a:pt x="7423" y="3695"/>
                    <a:pt x="7097" y="3577"/>
                  </a:cubicBezTo>
                  <a:cubicBezTo>
                    <a:pt x="6759" y="3751"/>
                    <a:pt x="6415" y="3931"/>
                    <a:pt x="6077" y="4106"/>
                  </a:cubicBezTo>
                  <a:cubicBezTo>
                    <a:pt x="5965" y="4168"/>
                    <a:pt x="5886" y="3982"/>
                    <a:pt x="5998" y="3926"/>
                  </a:cubicBezTo>
                  <a:cubicBezTo>
                    <a:pt x="6274" y="3785"/>
                    <a:pt x="6550" y="3638"/>
                    <a:pt x="6821" y="3498"/>
                  </a:cubicBezTo>
                  <a:cubicBezTo>
                    <a:pt x="6579" y="3441"/>
                    <a:pt x="6331" y="3424"/>
                    <a:pt x="6100" y="3419"/>
                  </a:cubicBezTo>
                  <a:cubicBezTo>
                    <a:pt x="5897" y="3419"/>
                    <a:pt x="5694" y="3419"/>
                    <a:pt x="5492" y="3413"/>
                  </a:cubicBezTo>
                  <a:cubicBezTo>
                    <a:pt x="4996" y="3605"/>
                    <a:pt x="4506" y="3791"/>
                    <a:pt x="4016" y="3976"/>
                  </a:cubicBezTo>
                  <a:cubicBezTo>
                    <a:pt x="3898" y="4021"/>
                    <a:pt x="3819" y="3841"/>
                    <a:pt x="3937" y="3796"/>
                  </a:cubicBezTo>
                  <a:cubicBezTo>
                    <a:pt x="4298" y="3661"/>
                    <a:pt x="4658" y="3520"/>
                    <a:pt x="5019" y="3385"/>
                  </a:cubicBezTo>
                  <a:cubicBezTo>
                    <a:pt x="4669" y="3340"/>
                    <a:pt x="4337" y="3244"/>
                    <a:pt x="4050" y="3019"/>
                  </a:cubicBezTo>
                  <a:cubicBezTo>
                    <a:pt x="3836" y="2856"/>
                    <a:pt x="3678" y="2642"/>
                    <a:pt x="3521" y="2422"/>
                  </a:cubicBezTo>
                  <a:cubicBezTo>
                    <a:pt x="3430" y="2456"/>
                    <a:pt x="3329" y="2450"/>
                    <a:pt x="3233" y="2456"/>
                  </a:cubicBezTo>
                  <a:lnTo>
                    <a:pt x="2856" y="2484"/>
                  </a:lnTo>
                  <a:cubicBezTo>
                    <a:pt x="2597" y="2501"/>
                    <a:pt x="2338" y="2518"/>
                    <a:pt x="2079" y="2535"/>
                  </a:cubicBezTo>
                  <a:cubicBezTo>
                    <a:pt x="1955" y="2540"/>
                    <a:pt x="1927" y="2343"/>
                    <a:pt x="2051" y="2338"/>
                  </a:cubicBezTo>
                  <a:cubicBezTo>
                    <a:pt x="2484" y="2309"/>
                    <a:pt x="2918" y="2281"/>
                    <a:pt x="3352" y="2253"/>
                  </a:cubicBezTo>
                  <a:cubicBezTo>
                    <a:pt x="3363" y="2253"/>
                    <a:pt x="3380" y="2253"/>
                    <a:pt x="3397" y="2253"/>
                  </a:cubicBezTo>
                  <a:cubicBezTo>
                    <a:pt x="3222" y="2000"/>
                    <a:pt x="3031" y="1763"/>
                    <a:pt x="2766" y="1605"/>
                  </a:cubicBezTo>
                  <a:cubicBezTo>
                    <a:pt x="2451" y="1420"/>
                    <a:pt x="2085" y="1437"/>
                    <a:pt x="1724" y="1459"/>
                  </a:cubicBezTo>
                  <a:cubicBezTo>
                    <a:pt x="1409" y="1673"/>
                    <a:pt x="1093" y="1887"/>
                    <a:pt x="778" y="2101"/>
                  </a:cubicBezTo>
                  <a:cubicBezTo>
                    <a:pt x="671" y="2174"/>
                    <a:pt x="553" y="2017"/>
                    <a:pt x="654" y="194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5"/>
            <p:cNvSpPr/>
            <p:nvPr/>
          </p:nvSpPr>
          <p:spPr>
            <a:xfrm>
              <a:off x="1246892" y="1958799"/>
              <a:ext cx="2947644" cy="2107363"/>
            </a:xfrm>
            <a:custGeom>
              <a:avLst/>
              <a:gdLst/>
              <a:ahLst/>
              <a:cxnLst/>
              <a:rect l="l" t="t" r="r" b="b"/>
              <a:pathLst>
                <a:path w="21237" h="15183" extrusionOk="0">
                  <a:moveTo>
                    <a:pt x="21237" y="15183"/>
                  </a:moveTo>
                  <a:lnTo>
                    <a:pt x="0" y="15183"/>
                  </a:lnTo>
                  <a:lnTo>
                    <a:pt x="0" y="0"/>
                  </a:lnTo>
                  <a:lnTo>
                    <a:pt x="212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5"/>
            <p:cNvSpPr/>
            <p:nvPr/>
          </p:nvSpPr>
          <p:spPr>
            <a:xfrm>
              <a:off x="1320315" y="1959631"/>
              <a:ext cx="2874219" cy="2106530"/>
            </a:xfrm>
            <a:custGeom>
              <a:avLst/>
              <a:gdLst/>
              <a:ahLst/>
              <a:cxnLst/>
              <a:rect l="l" t="t" r="r" b="b"/>
              <a:pathLst>
                <a:path w="20708" h="15177" extrusionOk="0">
                  <a:moveTo>
                    <a:pt x="20708" y="15177"/>
                  </a:moveTo>
                  <a:lnTo>
                    <a:pt x="0" y="15177"/>
                  </a:lnTo>
                  <a:lnTo>
                    <a:pt x="0" y="0"/>
                  </a:lnTo>
                  <a:lnTo>
                    <a:pt x="207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5"/>
            <p:cNvSpPr/>
            <p:nvPr/>
          </p:nvSpPr>
          <p:spPr>
            <a:xfrm>
              <a:off x="1370282" y="2072889"/>
              <a:ext cx="2774286" cy="1931646"/>
            </a:xfrm>
            <a:custGeom>
              <a:avLst/>
              <a:gdLst/>
              <a:ahLst/>
              <a:cxnLst/>
              <a:rect l="l" t="t" r="r" b="b"/>
              <a:pathLst>
                <a:path w="19988" h="13917" extrusionOk="0">
                  <a:moveTo>
                    <a:pt x="19987" y="13916"/>
                  </a:moveTo>
                  <a:lnTo>
                    <a:pt x="1" y="13916"/>
                  </a:lnTo>
                  <a:lnTo>
                    <a:pt x="1" y="1"/>
                  </a:lnTo>
                  <a:lnTo>
                    <a:pt x="1998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5"/>
            <p:cNvSpPr/>
            <p:nvPr/>
          </p:nvSpPr>
          <p:spPr>
            <a:xfrm>
              <a:off x="2112840" y="4066005"/>
              <a:ext cx="1727613" cy="515355"/>
            </a:xfrm>
            <a:custGeom>
              <a:avLst/>
              <a:gdLst/>
              <a:ahLst/>
              <a:cxnLst/>
              <a:rect l="l" t="t" r="r" b="b"/>
              <a:pathLst>
                <a:path w="12447" h="3713" extrusionOk="0">
                  <a:moveTo>
                    <a:pt x="1043" y="1"/>
                  </a:moveTo>
                  <a:cubicBezTo>
                    <a:pt x="1043" y="1"/>
                    <a:pt x="1" y="575"/>
                    <a:pt x="1" y="3712"/>
                  </a:cubicBezTo>
                  <a:lnTo>
                    <a:pt x="12446" y="3712"/>
                  </a:lnTo>
                  <a:lnTo>
                    <a:pt x="12446" y="2800"/>
                  </a:lnTo>
                  <a:lnTo>
                    <a:pt x="5666" y="2800"/>
                  </a:lnTo>
                  <a:cubicBezTo>
                    <a:pt x="5666" y="2800"/>
                    <a:pt x="5469" y="1448"/>
                    <a:pt x="64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5"/>
            <p:cNvSpPr/>
            <p:nvPr/>
          </p:nvSpPr>
          <p:spPr>
            <a:xfrm>
              <a:off x="2128524" y="4066005"/>
              <a:ext cx="885667" cy="287866"/>
            </a:xfrm>
            <a:custGeom>
              <a:avLst/>
              <a:gdLst/>
              <a:ahLst/>
              <a:cxnLst/>
              <a:rect l="l" t="t" r="r" b="b"/>
              <a:pathLst>
                <a:path w="6381" h="2074" extrusionOk="0">
                  <a:moveTo>
                    <a:pt x="6381" y="1"/>
                  </a:moveTo>
                  <a:lnTo>
                    <a:pt x="0" y="2073"/>
                  </a:lnTo>
                  <a:cubicBezTo>
                    <a:pt x="0" y="2073"/>
                    <a:pt x="192" y="536"/>
                    <a:pt x="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5"/>
            <p:cNvSpPr/>
            <p:nvPr/>
          </p:nvSpPr>
          <p:spPr>
            <a:xfrm>
              <a:off x="2115199" y="4454496"/>
              <a:ext cx="1725254" cy="36087"/>
            </a:xfrm>
            <a:custGeom>
              <a:avLst/>
              <a:gdLst/>
              <a:ahLst/>
              <a:cxnLst/>
              <a:rect l="l" t="t" r="r" b="b"/>
              <a:pathLst>
                <a:path w="12430" h="260" extrusionOk="0">
                  <a:moveTo>
                    <a:pt x="1" y="260"/>
                  </a:moveTo>
                  <a:lnTo>
                    <a:pt x="12429" y="260"/>
                  </a:lnTo>
                  <a:lnTo>
                    <a:pt x="12429" y="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5"/>
            <p:cNvSpPr/>
            <p:nvPr/>
          </p:nvSpPr>
          <p:spPr>
            <a:xfrm>
              <a:off x="2664692" y="1979063"/>
              <a:ext cx="78282" cy="77588"/>
            </a:xfrm>
            <a:custGeom>
              <a:avLst/>
              <a:gdLst/>
              <a:ahLst/>
              <a:cxnLst/>
              <a:rect l="l" t="t" r="r" b="b"/>
              <a:pathLst>
                <a:path w="564" h="559" extrusionOk="0">
                  <a:moveTo>
                    <a:pt x="564" y="282"/>
                  </a:moveTo>
                  <a:cubicBezTo>
                    <a:pt x="564" y="434"/>
                    <a:pt x="440" y="558"/>
                    <a:pt x="282" y="558"/>
                  </a:cubicBezTo>
                  <a:cubicBezTo>
                    <a:pt x="130" y="558"/>
                    <a:pt x="1" y="434"/>
                    <a:pt x="1" y="282"/>
                  </a:cubicBezTo>
                  <a:cubicBezTo>
                    <a:pt x="1" y="125"/>
                    <a:pt x="130" y="1"/>
                    <a:pt x="282" y="1"/>
                  </a:cubicBezTo>
                  <a:cubicBezTo>
                    <a:pt x="440" y="1"/>
                    <a:pt x="564" y="125"/>
                    <a:pt x="564" y="282"/>
                  </a:cubicBezTo>
                  <a:close/>
                </a:path>
              </a:pathLst>
            </a:custGeom>
            <a:solidFill>
              <a:srgbClr val="8E8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5"/>
            <p:cNvSpPr/>
            <p:nvPr/>
          </p:nvSpPr>
          <p:spPr>
            <a:xfrm>
              <a:off x="1481319" y="2258182"/>
              <a:ext cx="583227" cy="518270"/>
            </a:xfrm>
            <a:custGeom>
              <a:avLst/>
              <a:gdLst/>
              <a:ahLst/>
              <a:cxnLst/>
              <a:rect l="l" t="t" r="r" b="b"/>
              <a:pathLst>
                <a:path w="4202" h="3734" extrusionOk="0">
                  <a:moveTo>
                    <a:pt x="4202" y="0"/>
                  </a:moveTo>
                  <a:lnTo>
                    <a:pt x="4202" y="3734"/>
                  </a:lnTo>
                  <a:lnTo>
                    <a:pt x="0" y="3734"/>
                  </a:lnTo>
                  <a:lnTo>
                    <a:pt x="0" y="648"/>
                  </a:lnTo>
                  <a:lnTo>
                    <a:pt x="1639" y="648"/>
                  </a:lnTo>
                  <a:lnTo>
                    <a:pt x="1791" y="0"/>
                  </a:lnTo>
                  <a:close/>
                </a:path>
              </a:pathLst>
            </a:custGeom>
            <a:solidFill>
              <a:srgbClr val="DFA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5"/>
            <p:cNvSpPr/>
            <p:nvPr/>
          </p:nvSpPr>
          <p:spPr>
            <a:xfrm>
              <a:off x="1481319" y="2347984"/>
              <a:ext cx="645825" cy="428468"/>
            </a:xfrm>
            <a:custGeom>
              <a:avLst/>
              <a:gdLst/>
              <a:ahLst/>
              <a:cxnLst/>
              <a:rect l="l" t="t" r="r" b="b"/>
              <a:pathLst>
                <a:path w="4653" h="3087" extrusionOk="0">
                  <a:moveTo>
                    <a:pt x="4202" y="3087"/>
                  </a:moveTo>
                  <a:lnTo>
                    <a:pt x="0" y="3087"/>
                  </a:lnTo>
                  <a:lnTo>
                    <a:pt x="451" y="1"/>
                  </a:lnTo>
                  <a:lnTo>
                    <a:pt x="465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5"/>
            <p:cNvSpPr/>
            <p:nvPr/>
          </p:nvSpPr>
          <p:spPr>
            <a:xfrm>
              <a:off x="1481319" y="2831134"/>
              <a:ext cx="583227" cy="518270"/>
            </a:xfrm>
            <a:custGeom>
              <a:avLst/>
              <a:gdLst/>
              <a:ahLst/>
              <a:cxnLst/>
              <a:rect l="l" t="t" r="r" b="b"/>
              <a:pathLst>
                <a:path w="4202" h="3734" extrusionOk="0">
                  <a:moveTo>
                    <a:pt x="4202" y="0"/>
                  </a:moveTo>
                  <a:lnTo>
                    <a:pt x="4202" y="3734"/>
                  </a:lnTo>
                  <a:lnTo>
                    <a:pt x="0" y="3734"/>
                  </a:lnTo>
                  <a:lnTo>
                    <a:pt x="0" y="648"/>
                  </a:lnTo>
                  <a:lnTo>
                    <a:pt x="1639" y="648"/>
                  </a:lnTo>
                  <a:lnTo>
                    <a:pt x="1791" y="0"/>
                  </a:lnTo>
                  <a:close/>
                </a:path>
              </a:pathLst>
            </a:custGeom>
            <a:solidFill>
              <a:srgbClr val="DFA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5"/>
            <p:cNvSpPr/>
            <p:nvPr/>
          </p:nvSpPr>
          <p:spPr>
            <a:xfrm>
              <a:off x="1481319" y="2920935"/>
              <a:ext cx="645825" cy="428468"/>
            </a:xfrm>
            <a:custGeom>
              <a:avLst/>
              <a:gdLst/>
              <a:ahLst/>
              <a:cxnLst/>
              <a:rect l="l" t="t" r="r" b="b"/>
              <a:pathLst>
                <a:path w="4653" h="3087" extrusionOk="0">
                  <a:moveTo>
                    <a:pt x="4202" y="3087"/>
                  </a:moveTo>
                  <a:lnTo>
                    <a:pt x="0" y="3087"/>
                  </a:lnTo>
                  <a:lnTo>
                    <a:pt x="451" y="1"/>
                  </a:lnTo>
                  <a:lnTo>
                    <a:pt x="465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5"/>
            <p:cNvSpPr/>
            <p:nvPr/>
          </p:nvSpPr>
          <p:spPr>
            <a:xfrm>
              <a:off x="1500056" y="3424350"/>
              <a:ext cx="583227" cy="518409"/>
            </a:xfrm>
            <a:custGeom>
              <a:avLst/>
              <a:gdLst/>
              <a:ahLst/>
              <a:cxnLst/>
              <a:rect l="l" t="t" r="r" b="b"/>
              <a:pathLst>
                <a:path w="4202" h="3735" extrusionOk="0">
                  <a:moveTo>
                    <a:pt x="4202" y="1"/>
                  </a:moveTo>
                  <a:lnTo>
                    <a:pt x="4202" y="3734"/>
                  </a:lnTo>
                  <a:lnTo>
                    <a:pt x="1" y="3734"/>
                  </a:lnTo>
                  <a:lnTo>
                    <a:pt x="1" y="648"/>
                  </a:lnTo>
                  <a:lnTo>
                    <a:pt x="1634" y="648"/>
                  </a:lnTo>
                  <a:lnTo>
                    <a:pt x="1791" y="1"/>
                  </a:lnTo>
                  <a:close/>
                </a:path>
              </a:pathLst>
            </a:custGeom>
            <a:solidFill>
              <a:srgbClr val="DFA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5"/>
            <p:cNvSpPr/>
            <p:nvPr/>
          </p:nvSpPr>
          <p:spPr>
            <a:xfrm>
              <a:off x="1500056" y="3514290"/>
              <a:ext cx="645825" cy="428468"/>
            </a:xfrm>
            <a:custGeom>
              <a:avLst/>
              <a:gdLst/>
              <a:ahLst/>
              <a:cxnLst/>
              <a:rect l="l" t="t" r="r" b="b"/>
              <a:pathLst>
                <a:path w="4653" h="3087" extrusionOk="0">
                  <a:moveTo>
                    <a:pt x="4202" y="3086"/>
                  </a:moveTo>
                  <a:lnTo>
                    <a:pt x="1" y="3086"/>
                  </a:lnTo>
                  <a:lnTo>
                    <a:pt x="451" y="0"/>
                  </a:lnTo>
                  <a:lnTo>
                    <a:pt x="465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5"/>
            <p:cNvSpPr/>
            <p:nvPr/>
          </p:nvSpPr>
          <p:spPr>
            <a:xfrm>
              <a:off x="2382520" y="3358699"/>
              <a:ext cx="356571" cy="530068"/>
            </a:xfrm>
            <a:custGeom>
              <a:avLst/>
              <a:gdLst/>
              <a:ahLst/>
              <a:cxnLst/>
              <a:rect l="l" t="t" r="r" b="b"/>
              <a:pathLst>
                <a:path w="2569" h="3819" extrusionOk="0">
                  <a:moveTo>
                    <a:pt x="2569" y="3819"/>
                  </a:moveTo>
                  <a:lnTo>
                    <a:pt x="1" y="3819"/>
                  </a:lnTo>
                  <a:lnTo>
                    <a:pt x="1" y="0"/>
                  </a:lnTo>
                  <a:lnTo>
                    <a:pt x="25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5"/>
            <p:cNvSpPr/>
            <p:nvPr/>
          </p:nvSpPr>
          <p:spPr>
            <a:xfrm>
              <a:off x="2414582"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5"/>
            <p:cNvSpPr/>
            <p:nvPr/>
          </p:nvSpPr>
          <p:spPr>
            <a:xfrm>
              <a:off x="2456082" y="3295408"/>
              <a:ext cx="357265" cy="530901"/>
            </a:xfrm>
            <a:custGeom>
              <a:avLst/>
              <a:gdLst/>
              <a:ahLst/>
              <a:cxnLst/>
              <a:rect l="l" t="t" r="r" b="b"/>
              <a:pathLst>
                <a:path w="2574" h="3825" extrusionOk="0">
                  <a:moveTo>
                    <a:pt x="2574" y="3824"/>
                  </a:moveTo>
                  <a:lnTo>
                    <a:pt x="0" y="3824"/>
                  </a:lnTo>
                  <a:lnTo>
                    <a:pt x="0" y="0"/>
                  </a:lnTo>
                  <a:lnTo>
                    <a:pt x="25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5"/>
            <p:cNvSpPr/>
            <p:nvPr/>
          </p:nvSpPr>
          <p:spPr>
            <a:xfrm>
              <a:off x="2494251" y="3385209"/>
              <a:ext cx="285507" cy="25955"/>
            </a:xfrm>
            <a:custGeom>
              <a:avLst/>
              <a:gdLst/>
              <a:ahLst/>
              <a:cxnLst/>
              <a:rect l="l" t="t" r="r" b="b"/>
              <a:pathLst>
                <a:path w="2057" h="187" extrusionOk="0">
                  <a:moveTo>
                    <a:pt x="1921" y="1"/>
                  </a:moveTo>
                  <a:lnTo>
                    <a:pt x="119" y="1"/>
                  </a:lnTo>
                  <a:cubicBezTo>
                    <a:pt x="1" y="1"/>
                    <a:pt x="18" y="187"/>
                    <a:pt x="136" y="187"/>
                  </a:cubicBezTo>
                  <a:lnTo>
                    <a:pt x="1938" y="187"/>
                  </a:lnTo>
                  <a:cubicBezTo>
                    <a:pt x="2056" y="187"/>
                    <a:pt x="2040"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5"/>
            <p:cNvSpPr/>
            <p:nvPr/>
          </p:nvSpPr>
          <p:spPr>
            <a:xfrm>
              <a:off x="2494251" y="3454885"/>
              <a:ext cx="285507" cy="25816"/>
            </a:xfrm>
            <a:custGeom>
              <a:avLst/>
              <a:gdLst/>
              <a:ahLst/>
              <a:cxnLst/>
              <a:rect l="l" t="t" r="r" b="b"/>
              <a:pathLst>
                <a:path w="2057" h="186" extrusionOk="0">
                  <a:moveTo>
                    <a:pt x="1921" y="0"/>
                  </a:moveTo>
                  <a:lnTo>
                    <a:pt x="119" y="0"/>
                  </a:lnTo>
                  <a:cubicBezTo>
                    <a:pt x="1" y="0"/>
                    <a:pt x="18" y="186"/>
                    <a:pt x="136" y="186"/>
                  </a:cubicBezTo>
                  <a:lnTo>
                    <a:pt x="1938" y="186"/>
                  </a:lnTo>
                  <a:cubicBezTo>
                    <a:pt x="2056" y="186"/>
                    <a:pt x="2040"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5"/>
            <p:cNvSpPr/>
            <p:nvPr/>
          </p:nvSpPr>
          <p:spPr>
            <a:xfrm>
              <a:off x="2494251" y="3523589"/>
              <a:ext cx="285507" cy="25955"/>
            </a:xfrm>
            <a:custGeom>
              <a:avLst/>
              <a:gdLst/>
              <a:ahLst/>
              <a:cxnLst/>
              <a:rect l="l" t="t" r="r" b="b"/>
              <a:pathLst>
                <a:path w="2057" h="187" extrusionOk="0">
                  <a:moveTo>
                    <a:pt x="1921" y="1"/>
                  </a:moveTo>
                  <a:lnTo>
                    <a:pt x="119" y="1"/>
                  </a:lnTo>
                  <a:cubicBezTo>
                    <a:pt x="1" y="1"/>
                    <a:pt x="18" y="187"/>
                    <a:pt x="136" y="187"/>
                  </a:cubicBezTo>
                  <a:lnTo>
                    <a:pt x="1938" y="187"/>
                  </a:lnTo>
                  <a:cubicBezTo>
                    <a:pt x="2056" y="187"/>
                    <a:pt x="2040"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5"/>
            <p:cNvSpPr/>
            <p:nvPr/>
          </p:nvSpPr>
          <p:spPr>
            <a:xfrm>
              <a:off x="2494251" y="3593126"/>
              <a:ext cx="285507" cy="25955"/>
            </a:xfrm>
            <a:custGeom>
              <a:avLst/>
              <a:gdLst/>
              <a:ahLst/>
              <a:cxnLst/>
              <a:rect l="l" t="t" r="r" b="b"/>
              <a:pathLst>
                <a:path w="2057" h="187" extrusionOk="0">
                  <a:moveTo>
                    <a:pt x="1921" y="1"/>
                  </a:moveTo>
                  <a:lnTo>
                    <a:pt x="119" y="1"/>
                  </a:lnTo>
                  <a:cubicBezTo>
                    <a:pt x="1" y="1"/>
                    <a:pt x="18" y="187"/>
                    <a:pt x="136" y="187"/>
                  </a:cubicBezTo>
                  <a:lnTo>
                    <a:pt x="1938" y="187"/>
                  </a:lnTo>
                  <a:cubicBezTo>
                    <a:pt x="2056" y="187"/>
                    <a:pt x="2040"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5"/>
            <p:cNvSpPr/>
            <p:nvPr/>
          </p:nvSpPr>
          <p:spPr>
            <a:xfrm>
              <a:off x="2495916" y="3652531"/>
              <a:ext cx="286201" cy="25955"/>
            </a:xfrm>
            <a:custGeom>
              <a:avLst/>
              <a:gdLst/>
              <a:ahLst/>
              <a:cxnLst/>
              <a:rect l="l" t="t" r="r" b="b"/>
              <a:pathLst>
                <a:path w="2062" h="187" extrusionOk="0">
                  <a:moveTo>
                    <a:pt x="1921" y="1"/>
                  </a:moveTo>
                  <a:lnTo>
                    <a:pt x="124" y="1"/>
                  </a:lnTo>
                  <a:cubicBezTo>
                    <a:pt x="0" y="1"/>
                    <a:pt x="17" y="187"/>
                    <a:pt x="135" y="187"/>
                  </a:cubicBezTo>
                  <a:lnTo>
                    <a:pt x="1937" y="187"/>
                  </a:lnTo>
                  <a:cubicBezTo>
                    <a:pt x="2061" y="187"/>
                    <a:pt x="2044"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5"/>
            <p:cNvSpPr/>
            <p:nvPr/>
          </p:nvSpPr>
          <p:spPr>
            <a:xfrm>
              <a:off x="2505215" y="3722207"/>
              <a:ext cx="286201" cy="25816"/>
            </a:xfrm>
            <a:custGeom>
              <a:avLst/>
              <a:gdLst/>
              <a:ahLst/>
              <a:cxnLst/>
              <a:rect l="l" t="t" r="r" b="b"/>
              <a:pathLst>
                <a:path w="2062" h="186" extrusionOk="0">
                  <a:moveTo>
                    <a:pt x="1921" y="0"/>
                  </a:moveTo>
                  <a:lnTo>
                    <a:pt x="125" y="0"/>
                  </a:lnTo>
                  <a:cubicBezTo>
                    <a:pt x="1" y="0"/>
                    <a:pt x="18" y="186"/>
                    <a:pt x="142" y="186"/>
                  </a:cubicBezTo>
                  <a:lnTo>
                    <a:pt x="1938" y="186"/>
                  </a:lnTo>
                  <a:cubicBezTo>
                    <a:pt x="2062" y="186"/>
                    <a:pt x="2045"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 name="Google Shape;93;p15"/>
            <p:cNvGrpSpPr/>
            <p:nvPr/>
          </p:nvGrpSpPr>
          <p:grpSpPr>
            <a:xfrm>
              <a:off x="2935899" y="3295408"/>
              <a:ext cx="430827" cy="593359"/>
              <a:chOff x="2935899" y="3295408"/>
              <a:chExt cx="430827" cy="593359"/>
            </a:xfrm>
          </p:grpSpPr>
          <p:sp>
            <p:nvSpPr>
              <p:cNvPr id="94" name="Google Shape;94;p15"/>
              <p:cNvSpPr/>
              <p:nvPr/>
            </p:nvSpPr>
            <p:spPr>
              <a:xfrm>
                <a:off x="2935899" y="3358699"/>
                <a:ext cx="357404" cy="530068"/>
              </a:xfrm>
              <a:custGeom>
                <a:avLst/>
                <a:gdLst/>
                <a:ahLst/>
                <a:cxnLst/>
                <a:rect l="l" t="t" r="r" b="b"/>
                <a:pathLst>
                  <a:path w="2575" h="3819" extrusionOk="0">
                    <a:moveTo>
                      <a:pt x="2574" y="3819"/>
                    </a:moveTo>
                    <a:lnTo>
                      <a:pt x="1" y="3819"/>
                    </a:lnTo>
                    <a:lnTo>
                      <a:pt x="1" y="0"/>
                    </a:lnTo>
                    <a:lnTo>
                      <a:pt x="25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5"/>
              <p:cNvSpPr/>
              <p:nvPr/>
            </p:nvSpPr>
            <p:spPr>
              <a:xfrm>
                <a:off x="2967961"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5"/>
              <p:cNvSpPr/>
              <p:nvPr/>
            </p:nvSpPr>
            <p:spPr>
              <a:xfrm>
                <a:off x="3010155" y="3295408"/>
                <a:ext cx="356571" cy="530901"/>
              </a:xfrm>
              <a:custGeom>
                <a:avLst/>
                <a:gdLst/>
                <a:ahLst/>
                <a:cxnLst/>
                <a:rect l="l" t="t" r="r" b="b"/>
                <a:pathLst>
                  <a:path w="2569" h="3825" extrusionOk="0">
                    <a:moveTo>
                      <a:pt x="2569" y="3824"/>
                    </a:moveTo>
                    <a:lnTo>
                      <a:pt x="1" y="3824"/>
                    </a:lnTo>
                    <a:lnTo>
                      <a:pt x="1" y="0"/>
                    </a:lnTo>
                    <a:lnTo>
                      <a:pt x="2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5"/>
              <p:cNvSpPr/>
              <p:nvPr/>
            </p:nvSpPr>
            <p:spPr>
              <a:xfrm>
                <a:off x="3047768" y="338520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5"/>
              <p:cNvSpPr/>
              <p:nvPr/>
            </p:nvSpPr>
            <p:spPr>
              <a:xfrm>
                <a:off x="3047768" y="3454885"/>
                <a:ext cx="285368" cy="25816"/>
              </a:xfrm>
              <a:custGeom>
                <a:avLst/>
                <a:gdLst/>
                <a:ahLst/>
                <a:cxnLst/>
                <a:rect l="l" t="t" r="r" b="b"/>
                <a:pathLst>
                  <a:path w="2056" h="186" extrusionOk="0">
                    <a:moveTo>
                      <a:pt x="1920" y="0"/>
                    </a:moveTo>
                    <a:lnTo>
                      <a:pt x="118" y="0"/>
                    </a:lnTo>
                    <a:cubicBezTo>
                      <a:pt x="0" y="0"/>
                      <a:pt x="17" y="186"/>
                      <a:pt x="135" y="186"/>
                    </a:cubicBezTo>
                    <a:lnTo>
                      <a:pt x="1937" y="186"/>
                    </a:lnTo>
                    <a:cubicBezTo>
                      <a:pt x="2056" y="186"/>
                      <a:pt x="2039" y="0"/>
                      <a:pt x="1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5"/>
              <p:cNvSpPr/>
              <p:nvPr/>
            </p:nvSpPr>
            <p:spPr>
              <a:xfrm>
                <a:off x="3047768" y="352358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5"/>
              <p:cNvSpPr/>
              <p:nvPr/>
            </p:nvSpPr>
            <p:spPr>
              <a:xfrm>
                <a:off x="3047768" y="3593126"/>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5"/>
              <p:cNvSpPr/>
              <p:nvPr/>
            </p:nvSpPr>
            <p:spPr>
              <a:xfrm>
                <a:off x="3049295" y="3652531"/>
                <a:ext cx="286201" cy="25955"/>
              </a:xfrm>
              <a:custGeom>
                <a:avLst/>
                <a:gdLst/>
                <a:ahLst/>
                <a:cxnLst/>
                <a:rect l="l" t="t" r="r" b="b"/>
                <a:pathLst>
                  <a:path w="2062" h="187" extrusionOk="0">
                    <a:moveTo>
                      <a:pt x="1926" y="1"/>
                    </a:moveTo>
                    <a:lnTo>
                      <a:pt x="124" y="1"/>
                    </a:lnTo>
                    <a:cubicBezTo>
                      <a:pt x="0" y="1"/>
                      <a:pt x="17" y="187"/>
                      <a:pt x="141" y="187"/>
                    </a:cubicBezTo>
                    <a:lnTo>
                      <a:pt x="1938" y="187"/>
                    </a:lnTo>
                    <a:cubicBezTo>
                      <a:pt x="2061" y="187"/>
                      <a:pt x="2045"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5"/>
              <p:cNvSpPr/>
              <p:nvPr/>
            </p:nvSpPr>
            <p:spPr>
              <a:xfrm>
                <a:off x="3059427" y="3722207"/>
                <a:ext cx="285507" cy="25816"/>
              </a:xfrm>
              <a:custGeom>
                <a:avLst/>
                <a:gdLst/>
                <a:ahLst/>
                <a:cxnLst/>
                <a:rect l="l" t="t" r="r" b="b"/>
                <a:pathLst>
                  <a:path w="2057" h="186" extrusionOk="0">
                    <a:moveTo>
                      <a:pt x="1921" y="0"/>
                    </a:moveTo>
                    <a:lnTo>
                      <a:pt x="119" y="0"/>
                    </a:lnTo>
                    <a:cubicBezTo>
                      <a:pt x="1" y="0"/>
                      <a:pt x="17" y="186"/>
                      <a:pt x="136" y="186"/>
                    </a:cubicBezTo>
                    <a:lnTo>
                      <a:pt x="1938"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Google Shape;103;p15"/>
            <p:cNvSpPr/>
            <p:nvPr/>
          </p:nvSpPr>
          <p:spPr>
            <a:xfrm>
              <a:off x="2377801" y="2741194"/>
              <a:ext cx="357404" cy="530901"/>
            </a:xfrm>
            <a:custGeom>
              <a:avLst/>
              <a:gdLst/>
              <a:ahLst/>
              <a:cxnLst/>
              <a:rect l="l" t="t" r="r" b="b"/>
              <a:pathLst>
                <a:path w="2575" h="3825" extrusionOk="0">
                  <a:moveTo>
                    <a:pt x="2574" y="3824"/>
                  </a:moveTo>
                  <a:lnTo>
                    <a:pt x="1" y="3824"/>
                  </a:lnTo>
                  <a:lnTo>
                    <a:pt x="1" y="1"/>
                  </a:lnTo>
                  <a:lnTo>
                    <a:pt x="25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5"/>
            <p:cNvSpPr/>
            <p:nvPr/>
          </p:nvSpPr>
          <p:spPr>
            <a:xfrm>
              <a:off x="2409863" y="2713018"/>
              <a:ext cx="357404" cy="530901"/>
            </a:xfrm>
            <a:custGeom>
              <a:avLst/>
              <a:gdLst/>
              <a:ahLst/>
              <a:cxnLst/>
              <a:rect l="l" t="t" r="r" b="b"/>
              <a:pathLst>
                <a:path w="2575" h="3825" extrusionOk="0">
                  <a:moveTo>
                    <a:pt x="2574" y="3825"/>
                  </a:moveTo>
                  <a:lnTo>
                    <a:pt x="1" y="3825"/>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5"/>
            <p:cNvSpPr/>
            <p:nvPr/>
          </p:nvSpPr>
          <p:spPr>
            <a:xfrm>
              <a:off x="2451363" y="2678736"/>
              <a:ext cx="357265" cy="530068"/>
            </a:xfrm>
            <a:custGeom>
              <a:avLst/>
              <a:gdLst/>
              <a:ahLst/>
              <a:cxnLst/>
              <a:rect l="l" t="t" r="r" b="b"/>
              <a:pathLst>
                <a:path w="2574" h="3819" extrusionOk="0">
                  <a:moveTo>
                    <a:pt x="2574" y="3818"/>
                  </a:moveTo>
                  <a:lnTo>
                    <a:pt x="0" y="3818"/>
                  </a:lnTo>
                  <a:lnTo>
                    <a:pt x="0" y="0"/>
                  </a:lnTo>
                  <a:lnTo>
                    <a:pt x="25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5"/>
            <p:cNvSpPr/>
            <p:nvPr/>
          </p:nvSpPr>
          <p:spPr>
            <a:xfrm>
              <a:off x="2489670" y="2767843"/>
              <a:ext cx="285368" cy="25816"/>
            </a:xfrm>
            <a:custGeom>
              <a:avLst/>
              <a:gdLst/>
              <a:ahLst/>
              <a:cxnLst/>
              <a:rect l="l" t="t" r="r" b="b"/>
              <a:pathLst>
                <a:path w="2056" h="186" extrusionOk="0">
                  <a:moveTo>
                    <a:pt x="1921" y="0"/>
                  </a:moveTo>
                  <a:lnTo>
                    <a:pt x="118" y="0"/>
                  </a:lnTo>
                  <a:cubicBezTo>
                    <a:pt x="0" y="0"/>
                    <a:pt x="17" y="186"/>
                    <a:pt x="135" y="186"/>
                  </a:cubicBezTo>
                  <a:lnTo>
                    <a:pt x="1937"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5"/>
            <p:cNvSpPr/>
            <p:nvPr/>
          </p:nvSpPr>
          <p:spPr>
            <a:xfrm>
              <a:off x="2489670" y="2837380"/>
              <a:ext cx="285368" cy="25955"/>
            </a:xfrm>
            <a:custGeom>
              <a:avLst/>
              <a:gdLst/>
              <a:ahLst/>
              <a:cxnLst/>
              <a:rect l="l" t="t" r="r" b="b"/>
              <a:pathLst>
                <a:path w="2056" h="187" extrusionOk="0">
                  <a:moveTo>
                    <a:pt x="1921" y="0"/>
                  </a:moveTo>
                  <a:lnTo>
                    <a:pt x="118" y="0"/>
                  </a:lnTo>
                  <a:cubicBezTo>
                    <a:pt x="0" y="0"/>
                    <a:pt x="17" y="186"/>
                    <a:pt x="135" y="186"/>
                  </a:cubicBezTo>
                  <a:lnTo>
                    <a:pt x="1937"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5"/>
            <p:cNvSpPr/>
            <p:nvPr/>
          </p:nvSpPr>
          <p:spPr>
            <a:xfrm>
              <a:off x="2489670" y="2906084"/>
              <a:ext cx="285368" cy="26788"/>
            </a:xfrm>
            <a:custGeom>
              <a:avLst/>
              <a:gdLst/>
              <a:ahLst/>
              <a:cxnLst/>
              <a:rect l="l" t="t" r="r" b="b"/>
              <a:pathLst>
                <a:path w="2056" h="193" extrusionOk="0">
                  <a:moveTo>
                    <a:pt x="1921" y="1"/>
                  </a:moveTo>
                  <a:lnTo>
                    <a:pt x="118" y="1"/>
                  </a:lnTo>
                  <a:cubicBezTo>
                    <a:pt x="0" y="1"/>
                    <a:pt x="17" y="192"/>
                    <a:pt x="135" y="192"/>
                  </a:cubicBezTo>
                  <a:lnTo>
                    <a:pt x="1937" y="192"/>
                  </a:lnTo>
                  <a:cubicBezTo>
                    <a:pt x="2056" y="192"/>
                    <a:pt x="2039"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5"/>
            <p:cNvSpPr/>
            <p:nvPr/>
          </p:nvSpPr>
          <p:spPr>
            <a:xfrm>
              <a:off x="2489670" y="2975760"/>
              <a:ext cx="285368" cy="25816"/>
            </a:xfrm>
            <a:custGeom>
              <a:avLst/>
              <a:gdLst/>
              <a:ahLst/>
              <a:cxnLst/>
              <a:rect l="l" t="t" r="r" b="b"/>
              <a:pathLst>
                <a:path w="2056" h="186" extrusionOk="0">
                  <a:moveTo>
                    <a:pt x="1921" y="0"/>
                  </a:moveTo>
                  <a:lnTo>
                    <a:pt x="118" y="0"/>
                  </a:lnTo>
                  <a:cubicBezTo>
                    <a:pt x="0" y="0"/>
                    <a:pt x="17" y="186"/>
                    <a:pt x="135" y="186"/>
                  </a:cubicBezTo>
                  <a:lnTo>
                    <a:pt x="1937"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5"/>
            <p:cNvSpPr/>
            <p:nvPr/>
          </p:nvSpPr>
          <p:spPr>
            <a:xfrm>
              <a:off x="2491197" y="3035165"/>
              <a:ext cx="286201" cy="25816"/>
            </a:xfrm>
            <a:custGeom>
              <a:avLst/>
              <a:gdLst/>
              <a:ahLst/>
              <a:cxnLst/>
              <a:rect l="l" t="t" r="r" b="b"/>
              <a:pathLst>
                <a:path w="2062" h="186" extrusionOk="0">
                  <a:moveTo>
                    <a:pt x="1921" y="0"/>
                  </a:moveTo>
                  <a:lnTo>
                    <a:pt x="124" y="0"/>
                  </a:lnTo>
                  <a:cubicBezTo>
                    <a:pt x="0" y="0"/>
                    <a:pt x="17" y="186"/>
                    <a:pt x="141" y="186"/>
                  </a:cubicBezTo>
                  <a:lnTo>
                    <a:pt x="1938" y="186"/>
                  </a:lnTo>
                  <a:cubicBezTo>
                    <a:pt x="2062" y="186"/>
                    <a:pt x="2045"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5"/>
            <p:cNvSpPr/>
            <p:nvPr/>
          </p:nvSpPr>
          <p:spPr>
            <a:xfrm>
              <a:off x="2500635" y="3104702"/>
              <a:ext cx="286201" cy="25955"/>
            </a:xfrm>
            <a:custGeom>
              <a:avLst/>
              <a:gdLst/>
              <a:ahLst/>
              <a:cxnLst/>
              <a:rect l="l" t="t" r="r" b="b"/>
              <a:pathLst>
                <a:path w="2062" h="187" extrusionOk="0">
                  <a:moveTo>
                    <a:pt x="1926" y="0"/>
                  </a:moveTo>
                  <a:lnTo>
                    <a:pt x="124" y="0"/>
                  </a:lnTo>
                  <a:cubicBezTo>
                    <a:pt x="0" y="0"/>
                    <a:pt x="17" y="186"/>
                    <a:pt x="141" y="186"/>
                  </a:cubicBezTo>
                  <a:lnTo>
                    <a:pt x="1943" y="186"/>
                  </a:lnTo>
                  <a:cubicBezTo>
                    <a:pt x="2061" y="186"/>
                    <a:pt x="2044" y="0"/>
                    <a:pt x="19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5"/>
            <p:cNvSpPr/>
            <p:nvPr/>
          </p:nvSpPr>
          <p:spPr>
            <a:xfrm>
              <a:off x="2244140" y="410386"/>
              <a:ext cx="1093725" cy="1230440"/>
            </a:xfrm>
            <a:custGeom>
              <a:avLst/>
              <a:gdLst/>
              <a:ahLst/>
              <a:cxnLst/>
              <a:rect l="l" t="t" r="r" b="b"/>
              <a:pathLst>
                <a:path w="7880" h="8865" extrusionOk="0">
                  <a:moveTo>
                    <a:pt x="7879" y="3942"/>
                  </a:moveTo>
                  <a:lnTo>
                    <a:pt x="7879" y="8864"/>
                  </a:lnTo>
                  <a:lnTo>
                    <a:pt x="7068" y="8436"/>
                  </a:lnTo>
                  <a:lnTo>
                    <a:pt x="6500" y="8138"/>
                  </a:lnTo>
                  <a:lnTo>
                    <a:pt x="6500" y="3942"/>
                  </a:lnTo>
                  <a:cubicBezTo>
                    <a:pt x="6500" y="2529"/>
                    <a:pt x="5351" y="1380"/>
                    <a:pt x="3937" y="1380"/>
                  </a:cubicBezTo>
                  <a:cubicBezTo>
                    <a:pt x="3802" y="1380"/>
                    <a:pt x="3667" y="1391"/>
                    <a:pt x="3532" y="1414"/>
                  </a:cubicBezTo>
                  <a:cubicBezTo>
                    <a:pt x="2315" y="1605"/>
                    <a:pt x="1381" y="2664"/>
                    <a:pt x="1381" y="3942"/>
                  </a:cubicBezTo>
                  <a:lnTo>
                    <a:pt x="1381" y="7941"/>
                  </a:lnTo>
                  <a:lnTo>
                    <a:pt x="570" y="8363"/>
                  </a:lnTo>
                  <a:lnTo>
                    <a:pt x="1" y="8662"/>
                  </a:lnTo>
                  <a:lnTo>
                    <a:pt x="1" y="3942"/>
                  </a:lnTo>
                  <a:cubicBezTo>
                    <a:pt x="1" y="1904"/>
                    <a:pt x="1550" y="226"/>
                    <a:pt x="3532" y="23"/>
                  </a:cubicBezTo>
                  <a:cubicBezTo>
                    <a:pt x="3667" y="6"/>
                    <a:pt x="3802" y="0"/>
                    <a:pt x="3937" y="0"/>
                  </a:cubicBezTo>
                  <a:cubicBezTo>
                    <a:pt x="6111" y="0"/>
                    <a:pt x="7879" y="1769"/>
                    <a:pt x="7879" y="39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5"/>
            <p:cNvSpPr/>
            <p:nvPr/>
          </p:nvSpPr>
          <p:spPr>
            <a:xfrm>
              <a:off x="2205139" y="1145868"/>
              <a:ext cx="1202264" cy="1395332"/>
            </a:xfrm>
            <a:custGeom>
              <a:avLst/>
              <a:gdLst/>
              <a:ahLst/>
              <a:cxnLst/>
              <a:rect l="l" t="t" r="r" b="b"/>
              <a:pathLst>
                <a:path w="8662" h="10053" extrusionOk="0">
                  <a:moveTo>
                    <a:pt x="8662" y="2270"/>
                  </a:moveTo>
                  <a:lnTo>
                    <a:pt x="8662" y="5880"/>
                  </a:lnTo>
                  <a:cubicBezTo>
                    <a:pt x="8662" y="7705"/>
                    <a:pt x="6978" y="9371"/>
                    <a:pt x="4466" y="10019"/>
                  </a:cubicBezTo>
                  <a:cubicBezTo>
                    <a:pt x="4421" y="10030"/>
                    <a:pt x="4376" y="10042"/>
                    <a:pt x="4331" y="10053"/>
                  </a:cubicBezTo>
                  <a:cubicBezTo>
                    <a:pt x="4286" y="10042"/>
                    <a:pt x="4246" y="10030"/>
                    <a:pt x="4201" y="10019"/>
                  </a:cubicBezTo>
                  <a:cubicBezTo>
                    <a:pt x="4151" y="10008"/>
                    <a:pt x="4100" y="9997"/>
                    <a:pt x="4049" y="9980"/>
                  </a:cubicBezTo>
                  <a:cubicBezTo>
                    <a:pt x="1622" y="9304"/>
                    <a:pt x="0" y="7671"/>
                    <a:pt x="0" y="5880"/>
                  </a:cubicBezTo>
                  <a:lnTo>
                    <a:pt x="0" y="2270"/>
                  </a:lnTo>
                  <a:lnTo>
                    <a:pt x="4049" y="147"/>
                  </a:lnTo>
                  <a:lnTo>
                    <a:pt x="433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5"/>
            <p:cNvSpPr/>
            <p:nvPr/>
          </p:nvSpPr>
          <p:spPr>
            <a:xfrm>
              <a:off x="2635843" y="1391324"/>
              <a:ext cx="340887" cy="867068"/>
            </a:xfrm>
            <a:custGeom>
              <a:avLst/>
              <a:gdLst/>
              <a:ahLst/>
              <a:cxnLst/>
              <a:rect l="l" t="t" r="r" b="b"/>
              <a:pathLst>
                <a:path w="2456" h="6247" extrusionOk="0">
                  <a:moveTo>
                    <a:pt x="1025" y="1"/>
                  </a:moveTo>
                  <a:cubicBezTo>
                    <a:pt x="1679" y="74"/>
                    <a:pt x="2185" y="632"/>
                    <a:pt x="2185" y="1307"/>
                  </a:cubicBezTo>
                  <a:cubicBezTo>
                    <a:pt x="2185" y="1696"/>
                    <a:pt x="2016" y="2045"/>
                    <a:pt x="1746" y="2287"/>
                  </a:cubicBezTo>
                  <a:cubicBezTo>
                    <a:pt x="1684" y="2344"/>
                    <a:pt x="1617" y="2394"/>
                    <a:pt x="1543" y="2434"/>
                  </a:cubicBezTo>
                  <a:lnTo>
                    <a:pt x="2456" y="6246"/>
                  </a:lnTo>
                  <a:lnTo>
                    <a:pt x="0" y="6246"/>
                  </a:lnTo>
                  <a:lnTo>
                    <a:pt x="839" y="2507"/>
                  </a:lnTo>
                  <a:cubicBezTo>
                    <a:pt x="349" y="2321"/>
                    <a:pt x="0" y="1842"/>
                    <a:pt x="0" y="1285"/>
                  </a:cubicBezTo>
                  <a:cubicBezTo>
                    <a:pt x="0" y="654"/>
                    <a:pt x="440" y="136"/>
                    <a:pt x="10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5"/>
            <p:cNvSpPr/>
            <p:nvPr/>
          </p:nvSpPr>
          <p:spPr>
            <a:xfrm>
              <a:off x="2087856" y="1013734"/>
              <a:ext cx="1436832" cy="1648637"/>
            </a:xfrm>
            <a:custGeom>
              <a:avLst/>
              <a:gdLst/>
              <a:ahLst/>
              <a:cxnLst/>
              <a:rect l="l" t="t" r="r" b="b"/>
              <a:pathLst>
                <a:path w="10352" h="11878" extrusionOk="0">
                  <a:moveTo>
                    <a:pt x="9507" y="6832"/>
                  </a:moveTo>
                  <a:cubicBezTo>
                    <a:pt x="9507" y="8657"/>
                    <a:pt x="7823" y="10323"/>
                    <a:pt x="5311" y="10971"/>
                  </a:cubicBezTo>
                  <a:cubicBezTo>
                    <a:pt x="5266" y="10982"/>
                    <a:pt x="5221" y="10994"/>
                    <a:pt x="5176" y="11005"/>
                  </a:cubicBezTo>
                  <a:cubicBezTo>
                    <a:pt x="5131" y="10994"/>
                    <a:pt x="5091" y="10982"/>
                    <a:pt x="5046" y="10971"/>
                  </a:cubicBezTo>
                  <a:cubicBezTo>
                    <a:pt x="4996" y="10960"/>
                    <a:pt x="4945" y="10949"/>
                    <a:pt x="4894" y="10932"/>
                  </a:cubicBezTo>
                  <a:cubicBezTo>
                    <a:pt x="2467" y="10256"/>
                    <a:pt x="845" y="8623"/>
                    <a:pt x="845" y="6832"/>
                  </a:cubicBezTo>
                  <a:lnTo>
                    <a:pt x="845" y="3228"/>
                  </a:lnTo>
                  <a:lnTo>
                    <a:pt x="2157" y="2541"/>
                  </a:lnTo>
                  <a:lnTo>
                    <a:pt x="4894" y="1105"/>
                  </a:lnTo>
                  <a:lnTo>
                    <a:pt x="5176" y="953"/>
                  </a:lnTo>
                  <a:lnTo>
                    <a:pt x="8076" y="2473"/>
                  </a:lnTo>
                  <a:lnTo>
                    <a:pt x="9507" y="3228"/>
                  </a:lnTo>
                  <a:close/>
                  <a:moveTo>
                    <a:pt x="9670" y="2355"/>
                  </a:moveTo>
                  <a:lnTo>
                    <a:pt x="8076" y="1521"/>
                  </a:lnTo>
                  <a:lnTo>
                    <a:pt x="5176" y="1"/>
                  </a:lnTo>
                  <a:lnTo>
                    <a:pt x="4894" y="147"/>
                  </a:lnTo>
                  <a:lnTo>
                    <a:pt x="2157" y="1583"/>
                  </a:lnTo>
                  <a:lnTo>
                    <a:pt x="558" y="2422"/>
                  </a:lnTo>
                  <a:lnTo>
                    <a:pt x="1" y="2715"/>
                  </a:lnTo>
                  <a:lnTo>
                    <a:pt x="1" y="6832"/>
                  </a:lnTo>
                  <a:cubicBezTo>
                    <a:pt x="1" y="9051"/>
                    <a:pt x="1943" y="11044"/>
                    <a:pt x="4832" y="11793"/>
                  </a:cubicBezTo>
                  <a:cubicBezTo>
                    <a:pt x="4855" y="11799"/>
                    <a:pt x="4877" y="11799"/>
                    <a:pt x="4894" y="11805"/>
                  </a:cubicBezTo>
                  <a:cubicBezTo>
                    <a:pt x="4956" y="11821"/>
                    <a:pt x="5018" y="11838"/>
                    <a:pt x="5075" y="11850"/>
                  </a:cubicBezTo>
                  <a:lnTo>
                    <a:pt x="5176" y="11878"/>
                  </a:lnTo>
                  <a:lnTo>
                    <a:pt x="5277" y="11850"/>
                  </a:lnTo>
                  <a:cubicBezTo>
                    <a:pt x="5362" y="11833"/>
                    <a:pt x="5441" y="11810"/>
                    <a:pt x="5525" y="11793"/>
                  </a:cubicBezTo>
                  <a:cubicBezTo>
                    <a:pt x="8414" y="11044"/>
                    <a:pt x="10351" y="9051"/>
                    <a:pt x="10351" y="6832"/>
                  </a:cubicBezTo>
                  <a:lnTo>
                    <a:pt x="10351" y="2715"/>
                  </a:lnTo>
                  <a:close/>
                </a:path>
              </a:pathLst>
            </a:custGeom>
            <a:solidFill>
              <a:srgbClr val="DFA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 name="Google Shape;116;p15"/>
            <p:cNvGrpSpPr/>
            <p:nvPr/>
          </p:nvGrpSpPr>
          <p:grpSpPr>
            <a:xfrm>
              <a:off x="2935899" y="2682208"/>
              <a:ext cx="430827" cy="593359"/>
              <a:chOff x="2935899" y="3295408"/>
              <a:chExt cx="430827" cy="593359"/>
            </a:xfrm>
          </p:grpSpPr>
          <p:sp>
            <p:nvSpPr>
              <p:cNvPr id="117" name="Google Shape;117;p15"/>
              <p:cNvSpPr/>
              <p:nvPr/>
            </p:nvSpPr>
            <p:spPr>
              <a:xfrm>
                <a:off x="2935899" y="3358699"/>
                <a:ext cx="357404" cy="530068"/>
              </a:xfrm>
              <a:custGeom>
                <a:avLst/>
                <a:gdLst/>
                <a:ahLst/>
                <a:cxnLst/>
                <a:rect l="l" t="t" r="r" b="b"/>
                <a:pathLst>
                  <a:path w="2575" h="3819" extrusionOk="0">
                    <a:moveTo>
                      <a:pt x="2574" y="3819"/>
                    </a:moveTo>
                    <a:lnTo>
                      <a:pt x="1" y="3819"/>
                    </a:lnTo>
                    <a:lnTo>
                      <a:pt x="1" y="0"/>
                    </a:lnTo>
                    <a:lnTo>
                      <a:pt x="25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5"/>
              <p:cNvSpPr/>
              <p:nvPr/>
            </p:nvSpPr>
            <p:spPr>
              <a:xfrm>
                <a:off x="2967961"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5"/>
              <p:cNvSpPr/>
              <p:nvPr/>
            </p:nvSpPr>
            <p:spPr>
              <a:xfrm>
                <a:off x="3010155" y="3295408"/>
                <a:ext cx="356571" cy="530900"/>
              </a:xfrm>
              <a:custGeom>
                <a:avLst/>
                <a:gdLst/>
                <a:ahLst/>
                <a:cxnLst/>
                <a:rect l="l" t="t" r="r" b="b"/>
                <a:pathLst>
                  <a:path w="2569" h="3825" extrusionOk="0">
                    <a:moveTo>
                      <a:pt x="2569" y="3824"/>
                    </a:moveTo>
                    <a:lnTo>
                      <a:pt x="1" y="3824"/>
                    </a:lnTo>
                    <a:lnTo>
                      <a:pt x="1" y="0"/>
                    </a:lnTo>
                    <a:lnTo>
                      <a:pt x="2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5"/>
              <p:cNvSpPr/>
              <p:nvPr/>
            </p:nvSpPr>
            <p:spPr>
              <a:xfrm>
                <a:off x="3047768" y="338520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5"/>
              <p:cNvSpPr/>
              <p:nvPr/>
            </p:nvSpPr>
            <p:spPr>
              <a:xfrm>
                <a:off x="3047768" y="3454885"/>
                <a:ext cx="285368" cy="25816"/>
              </a:xfrm>
              <a:custGeom>
                <a:avLst/>
                <a:gdLst/>
                <a:ahLst/>
                <a:cxnLst/>
                <a:rect l="l" t="t" r="r" b="b"/>
                <a:pathLst>
                  <a:path w="2056" h="186" extrusionOk="0">
                    <a:moveTo>
                      <a:pt x="1920" y="0"/>
                    </a:moveTo>
                    <a:lnTo>
                      <a:pt x="118" y="0"/>
                    </a:lnTo>
                    <a:cubicBezTo>
                      <a:pt x="0" y="0"/>
                      <a:pt x="17" y="186"/>
                      <a:pt x="135" y="186"/>
                    </a:cubicBezTo>
                    <a:lnTo>
                      <a:pt x="1937" y="186"/>
                    </a:lnTo>
                    <a:cubicBezTo>
                      <a:pt x="2056" y="186"/>
                      <a:pt x="2039" y="0"/>
                      <a:pt x="1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5"/>
              <p:cNvSpPr/>
              <p:nvPr/>
            </p:nvSpPr>
            <p:spPr>
              <a:xfrm>
                <a:off x="3047768" y="352358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5"/>
              <p:cNvSpPr/>
              <p:nvPr/>
            </p:nvSpPr>
            <p:spPr>
              <a:xfrm>
                <a:off x="3047768" y="3593126"/>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5"/>
              <p:cNvSpPr/>
              <p:nvPr/>
            </p:nvSpPr>
            <p:spPr>
              <a:xfrm>
                <a:off x="3049295" y="3652531"/>
                <a:ext cx="286200" cy="25955"/>
              </a:xfrm>
              <a:custGeom>
                <a:avLst/>
                <a:gdLst/>
                <a:ahLst/>
                <a:cxnLst/>
                <a:rect l="l" t="t" r="r" b="b"/>
                <a:pathLst>
                  <a:path w="2062" h="187" extrusionOk="0">
                    <a:moveTo>
                      <a:pt x="1926" y="1"/>
                    </a:moveTo>
                    <a:lnTo>
                      <a:pt x="124" y="1"/>
                    </a:lnTo>
                    <a:cubicBezTo>
                      <a:pt x="0" y="1"/>
                      <a:pt x="17" y="187"/>
                      <a:pt x="141" y="187"/>
                    </a:cubicBezTo>
                    <a:lnTo>
                      <a:pt x="1938" y="187"/>
                    </a:lnTo>
                    <a:cubicBezTo>
                      <a:pt x="2061" y="187"/>
                      <a:pt x="2045"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5"/>
              <p:cNvSpPr/>
              <p:nvPr/>
            </p:nvSpPr>
            <p:spPr>
              <a:xfrm>
                <a:off x="3059427" y="3722207"/>
                <a:ext cx="285506" cy="25816"/>
              </a:xfrm>
              <a:custGeom>
                <a:avLst/>
                <a:gdLst/>
                <a:ahLst/>
                <a:cxnLst/>
                <a:rect l="l" t="t" r="r" b="b"/>
                <a:pathLst>
                  <a:path w="2057" h="186" extrusionOk="0">
                    <a:moveTo>
                      <a:pt x="1921" y="0"/>
                    </a:moveTo>
                    <a:lnTo>
                      <a:pt x="119" y="0"/>
                    </a:lnTo>
                    <a:cubicBezTo>
                      <a:pt x="1" y="0"/>
                      <a:pt x="17" y="186"/>
                      <a:pt x="136" y="186"/>
                    </a:cubicBezTo>
                    <a:lnTo>
                      <a:pt x="1938"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126;p15"/>
            <p:cNvGrpSpPr/>
            <p:nvPr/>
          </p:nvGrpSpPr>
          <p:grpSpPr>
            <a:xfrm>
              <a:off x="3493999" y="2682208"/>
              <a:ext cx="430827" cy="593359"/>
              <a:chOff x="2935899" y="3295408"/>
              <a:chExt cx="430827" cy="593359"/>
            </a:xfrm>
          </p:grpSpPr>
          <p:sp>
            <p:nvSpPr>
              <p:cNvPr id="127" name="Google Shape;127;p15"/>
              <p:cNvSpPr/>
              <p:nvPr/>
            </p:nvSpPr>
            <p:spPr>
              <a:xfrm>
                <a:off x="2935899" y="3358699"/>
                <a:ext cx="357404" cy="530068"/>
              </a:xfrm>
              <a:custGeom>
                <a:avLst/>
                <a:gdLst/>
                <a:ahLst/>
                <a:cxnLst/>
                <a:rect l="l" t="t" r="r" b="b"/>
                <a:pathLst>
                  <a:path w="2575" h="3819" extrusionOk="0">
                    <a:moveTo>
                      <a:pt x="2574" y="3819"/>
                    </a:moveTo>
                    <a:lnTo>
                      <a:pt x="1" y="3819"/>
                    </a:lnTo>
                    <a:lnTo>
                      <a:pt x="1" y="0"/>
                    </a:lnTo>
                    <a:lnTo>
                      <a:pt x="25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5"/>
              <p:cNvSpPr/>
              <p:nvPr/>
            </p:nvSpPr>
            <p:spPr>
              <a:xfrm>
                <a:off x="2967961"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5"/>
              <p:cNvSpPr/>
              <p:nvPr/>
            </p:nvSpPr>
            <p:spPr>
              <a:xfrm>
                <a:off x="3010155" y="3295408"/>
                <a:ext cx="356571" cy="530900"/>
              </a:xfrm>
              <a:custGeom>
                <a:avLst/>
                <a:gdLst/>
                <a:ahLst/>
                <a:cxnLst/>
                <a:rect l="l" t="t" r="r" b="b"/>
                <a:pathLst>
                  <a:path w="2569" h="3825" extrusionOk="0">
                    <a:moveTo>
                      <a:pt x="2569" y="3824"/>
                    </a:moveTo>
                    <a:lnTo>
                      <a:pt x="1" y="3824"/>
                    </a:lnTo>
                    <a:lnTo>
                      <a:pt x="1" y="0"/>
                    </a:lnTo>
                    <a:lnTo>
                      <a:pt x="2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5"/>
              <p:cNvSpPr/>
              <p:nvPr/>
            </p:nvSpPr>
            <p:spPr>
              <a:xfrm>
                <a:off x="3047768" y="338520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5"/>
              <p:cNvSpPr/>
              <p:nvPr/>
            </p:nvSpPr>
            <p:spPr>
              <a:xfrm>
                <a:off x="3047768" y="3454885"/>
                <a:ext cx="285368" cy="25816"/>
              </a:xfrm>
              <a:custGeom>
                <a:avLst/>
                <a:gdLst/>
                <a:ahLst/>
                <a:cxnLst/>
                <a:rect l="l" t="t" r="r" b="b"/>
                <a:pathLst>
                  <a:path w="2056" h="186" extrusionOk="0">
                    <a:moveTo>
                      <a:pt x="1920" y="0"/>
                    </a:moveTo>
                    <a:lnTo>
                      <a:pt x="118" y="0"/>
                    </a:lnTo>
                    <a:cubicBezTo>
                      <a:pt x="0" y="0"/>
                      <a:pt x="17" y="186"/>
                      <a:pt x="135" y="186"/>
                    </a:cubicBezTo>
                    <a:lnTo>
                      <a:pt x="1937" y="186"/>
                    </a:lnTo>
                    <a:cubicBezTo>
                      <a:pt x="2056" y="186"/>
                      <a:pt x="2039" y="0"/>
                      <a:pt x="1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5"/>
              <p:cNvSpPr/>
              <p:nvPr/>
            </p:nvSpPr>
            <p:spPr>
              <a:xfrm>
                <a:off x="3047768" y="352358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5"/>
              <p:cNvSpPr/>
              <p:nvPr/>
            </p:nvSpPr>
            <p:spPr>
              <a:xfrm>
                <a:off x="3047768" y="3593126"/>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5"/>
              <p:cNvSpPr/>
              <p:nvPr/>
            </p:nvSpPr>
            <p:spPr>
              <a:xfrm>
                <a:off x="3049295" y="3652531"/>
                <a:ext cx="286200" cy="25955"/>
              </a:xfrm>
              <a:custGeom>
                <a:avLst/>
                <a:gdLst/>
                <a:ahLst/>
                <a:cxnLst/>
                <a:rect l="l" t="t" r="r" b="b"/>
                <a:pathLst>
                  <a:path w="2062" h="187" extrusionOk="0">
                    <a:moveTo>
                      <a:pt x="1926" y="1"/>
                    </a:moveTo>
                    <a:lnTo>
                      <a:pt x="124" y="1"/>
                    </a:lnTo>
                    <a:cubicBezTo>
                      <a:pt x="0" y="1"/>
                      <a:pt x="17" y="187"/>
                      <a:pt x="141" y="187"/>
                    </a:cubicBezTo>
                    <a:lnTo>
                      <a:pt x="1938" y="187"/>
                    </a:lnTo>
                    <a:cubicBezTo>
                      <a:pt x="2061" y="187"/>
                      <a:pt x="2045"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5"/>
              <p:cNvSpPr/>
              <p:nvPr/>
            </p:nvSpPr>
            <p:spPr>
              <a:xfrm>
                <a:off x="3059427" y="3722207"/>
                <a:ext cx="285506" cy="25816"/>
              </a:xfrm>
              <a:custGeom>
                <a:avLst/>
                <a:gdLst/>
                <a:ahLst/>
                <a:cxnLst/>
                <a:rect l="l" t="t" r="r" b="b"/>
                <a:pathLst>
                  <a:path w="2057" h="186" extrusionOk="0">
                    <a:moveTo>
                      <a:pt x="1921" y="0"/>
                    </a:moveTo>
                    <a:lnTo>
                      <a:pt x="119" y="0"/>
                    </a:lnTo>
                    <a:cubicBezTo>
                      <a:pt x="1" y="0"/>
                      <a:pt x="17" y="186"/>
                      <a:pt x="136" y="186"/>
                    </a:cubicBezTo>
                    <a:lnTo>
                      <a:pt x="1938"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 name="Google Shape;136;p15"/>
            <p:cNvGrpSpPr/>
            <p:nvPr/>
          </p:nvGrpSpPr>
          <p:grpSpPr>
            <a:xfrm>
              <a:off x="3493999" y="3295408"/>
              <a:ext cx="430827" cy="593359"/>
              <a:chOff x="2935899" y="3295408"/>
              <a:chExt cx="430827" cy="593359"/>
            </a:xfrm>
          </p:grpSpPr>
          <p:sp>
            <p:nvSpPr>
              <p:cNvPr id="137" name="Google Shape;137;p15"/>
              <p:cNvSpPr/>
              <p:nvPr/>
            </p:nvSpPr>
            <p:spPr>
              <a:xfrm>
                <a:off x="2935899" y="3358699"/>
                <a:ext cx="357404" cy="530068"/>
              </a:xfrm>
              <a:custGeom>
                <a:avLst/>
                <a:gdLst/>
                <a:ahLst/>
                <a:cxnLst/>
                <a:rect l="l" t="t" r="r" b="b"/>
                <a:pathLst>
                  <a:path w="2575" h="3819" extrusionOk="0">
                    <a:moveTo>
                      <a:pt x="2574" y="3819"/>
                    </a:moveTo>
                    <a:lnTo>
                      <a:pt x="1" y="3819"/>
                    </a:lnTo>
                    <a:lnTo>
                      <a:pt x="1" y="0"/>
                    </a:lnTo>
                    <a:lnTo>
                      <a:pt x="25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5"/>
              <p:cNvSpPr/>
              <p:nvPr/>
            </p:nvSpPr>
            <p:spPr>
              <a:xfrm>
                <a:off x="2967961"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5"/>
              <p:cNvSpPr/>
              <p:nvPr/>
            </p:nvSpPr>
            <p:spPr>
              <a:xfrm>
                <a:off x="3010155" y="3295408"/>
                <a:ext cx="356571" cy="530900"/>
              </a:xfrm>
              <a:custGeom>
                <a:avLst/>
                <a:gdLst/>
                <a:ahLst/>
                <a:cxnLst/>
                <a:rect l="l" t="t" r="r" b="b"/>
                <a:pathLst>
                  <a:path w="2569" h="3825" extrusionOk="0">
                    <a:moveTo>
                      <a:pt x="2569" y="3824"/>
                    </a:moveTo>
                    <a:lnTo>
                      <a:pt x="1" y="3824"/>
                    </a:lnTo>
                    <a:lnTo>
                      <a:pt x="1" y="0"/>
                    </a:lnTo>
                    <a:lnTo>
                      <a:pt x="2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5"/>
              <p:cNvSpPr/>
              <p:nvPr/>
            </p:nvSpPr>
            <p:spPr>
              <a:xfrm>
                <a:off x="3047768" y="338520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5"/>
              <p:cNvSpPr/>
              <p:nvPr/>
            </p:nvSpPr>
            <p:spPr>
              <a:xfrm>
                <a:off x="3047768" y="3454885"/>
                <a:ext cx="285368" cy="25816"/>
              </a:xfrm>
              <a:custGeom>
                <a:avLst/>
                <a:gdLst/>
                <a:ahLst/>
                <a:cxnLst/>
                <a:rect l="l" t="t" r="r" b="b"/>
                <a:pathLst>
                  <a:path w="2056" h="186" extrusionOk="0">
                    <a:moveTo>
                      <a:pt x="1920" y="0"/>
                    </a:moveTo>
                    <a:lnTo>
                      <a:pt x="118" y="0"/>
                    </a:lnTo>
                    <a:cubicBezTo>
                      <a:pt x="0" y="0"/>
                      <a:pt x="17" y="186"/>
                      <a:pt x="135" y="186"/>
                    </a:cubicBezTo>
                    <a:lnTo>
                      <a:pt x="1937" y="186"/>
                    </a:lnTo>
                    <a:cubicBezTo>
                      <a:pt x="2056" y="186"/>
                      <a:pt x="2039" y="0"/>
                      <a:pt x="1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5"/>
              <p:cNvSpPr/>
              <p:nvPr/>
            </p:nvSpPr>
            <p:spPr>
              <a:xfrm>
                <a:off x="3047768" y="352358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5"/>
              <p:cNvSpPr/>
              <p:nvPr/>
            </p:nvSpPr>
            <p:spPr>
              <a:xfrm>
                <a:off x="3047768" y="3593126"/>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5"/>
              <p:cNvSpPr/>
              <p:nvPr/>
            </p:nvSpPr>
            <p:spPr>
              <a:xfrm>
                <a:off x="3049295" y="3652531"/>
                <a:ext cx="286200" cy="25955"/>
              </a:xfrm>
              <a:custGeom>
                <a:avLst/>
                <a:gdLst/>
                <a:ahLst/>
                <a:cxnLst/>
                <a:rect l="l" t="t" r="r" b="b"/>
                <a:pathLst>
                  <a:path w="2062" h="187" extrusionOk="0">
                    <a:moveTo>
                      <a:pt x="1926" y="1"/>
                    </a:moveTo>
                    <a:lnTo>
                      <a:pt x="124" y="1"/>
                    </a:lnTo>
                    <a:cubicBezTo>
                      <a:pt x="0" y="1"/>
                      <a:pt x="17" y="187"/>
                      <a:pt x="141" y="187"/>
                    </a:cubicBezTo>
                    <a:lnTo>
                      <a:pt x="1938" y="187"/>
                    </a:lnTo>
                    <a:cubicBezTo>
                      <a:pt x="2061" y="187"/>
                      <a:pt x="2045"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5"/>
              <p:cNvSpPr/>
              <p:nvPr/>
            </p:nvSpPr>
            <p:spPr>
              <a:xfrm>
                <a:off x="3059427" y="3722207"/>
                <a:ext cx="285506" cy="25816"/>
              </a:xfrm>
              <a:custGeom>
                <a:avLst/>
                <a:gdLst/>
                <a:ahLst/>
                <a:cxnLst/>
                <a:rect l="l" t="t" r="r" b="b"/>
                <a:pathLst>
                  <a:path w="2057" h="186" extrusionOk="0">
                    <a:moveTo>
                      <a:pt x="1921" y="0"/>
                    </a:moveTo>
                    <a:lnTo>
                      <a:pt x="119" y="0"/>
                    </a:lnTo>
                    <a:cubicBezTo>
                      <a:pt x="1" y="0"/>
                      <a:pt x="17" y="186"/>
                      <a:pt x="136" y="186"/>
                    </a:cubicBezTo>
                    <a:lnTo>
                      <a:pt x="1938"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 name="مربع نص 2">
            <a:extLst>
              <a:ext uri="{FF2B5EF4-FFF2-40B4-BE49-F238E27FC236}">
                <a16:creationId xmlns:a16="http://schemas.microsoft.com/office/drawing/2014/main" id="{CE007332-4248-19D0-F037-FF539A054EDD}"/>
              </a:ext>
            </a:extLst>
          </p:cNvPr>
          <p:cNvSpPr txBox="1"/>
          <p:nvPr/>
        </p:nvSpPr>
        <p:spPr>
          <a:xfrm>
            <a:off x="2334565" y="252576"/>
            <a:ext cx="5629747" cy="515526"/>
          </a:xfrm>
          <a:prstGeom prst="rect">
            <a:avLst/>
          </a:prstGeom>
          <a:noFill/>
        </p:spPr>
        <p:txBody>
          <a:bodyPr wrap="square">
            <a:spAutoFit/>
          </a:bodyPr>
          <a:lstStyle/>
          <a:p>
            <a:pPr algn="ctr" rtl="1">
              <a:lnSpc>
                <a:spcPct val="150000"/>
              </a:lnSpc>
            </a:pPr>
            <a:r>
              <a:rPr lang="ar-SA" sz="2000" b="1" dirty="0">
                <a:solidFill>
                  <a:srgbClr val="FF0000"/>
                </a:solidFill>
                <a:latin typeface="Bahij TheSansArabic Light" panose="02040503050201020203" pitchFamily="18" charset="-78"/>
                <a:cs typeface="Bahij TheSansArabic Light" panose="02040503050201020203" pitchFamily="18" charset="-78"/>
              </a:rPr>
              <a:t>التحقق من صحة الطول في إكسل </a:t>
            </a:r>
            <a:endParaRPr lang="ar-SA" sz="2000" dirty="0">
              <a:solidFill>
                <a:srgbClr val="FF0000"/>
              </a:solidFill>
              <a:latin typeface="Bahij TheSansArabic Light" panose="02040503050201020203" pitchFamily="18" charset="-78"/>
              <a:cs typeface="Bahij TheSansArabic Light" panose="02040503050201020203" pitchFamily="18" charset="-78"/>
            </a:endParaRPr>
          </a:p>
        </p:txBody>
      </p:sp>
      <p:sp>
        <p:nvSpPr>
          <p:cNvPr id="2" name="مربع نص 1">
            <a:extLst>
              <a:ext uri="{FF2B5EF4-FFF2-40B4-BE49-F238E27FC236}">
                <a16:creationId xmlns:a16="http://schemas.microsoft.com/office/drawing/2014/main" id="{B98ED6C6-8A38-908B-3CCF-C860852F091F}"/>
              </a:ext>
            </a:extLst>
          </p:cNvPr>
          <p:cNvSpPr txBox="1"/>
          <p:nvPr/>
        </p:nvSpPr>
        <p:spPr>
          <a:xfrm>
            <a:off x="4669528" y="1212640"/>
            <a:ext cx="4159091" cy="738664"/>
          </a:xfrm>
          <a:prstGeom prst="rect">
            <a:avLst/>
          </a:prstGeom>
          <a:noFill/>
        </p:spPr>
        <p:txBody>
          <a:bodyPr wrap="square">
            <a:spAutoFit/>
          </a:bodyPr>
          <a:lstStyle/>
          <a:p>
            <a:pPr algn="just" rtl="1"/>
            <a:r>
              <a:rPr lang="ar-SA" dirty="0">
                <a:latin typeface="Bahij TheSansArabic Light" panose="02040503050201020203" pitchFamily="18" charset="-78"/>
                <a:cs typeface="Bahij TheSansArabic Light" panose="02040503050201020203" pitchFamily="18" charset="-78"/>
              </a:rPr>
              <a:t>ابدأ العمل في إدخال أسماء المدن في عمود " المدينة " , وقبل إدخال أسماء المدن تحقق من الطول ؛ حتى تتمكن من إدخال قيم تتراوح بين 3 إلى 6 حروف فقط .</a:t>
            </a:r>
          </a:p>
        </p:txBody>
      </p:sp>
      <p:pic>
        <p:nvPicPr>
          <p:cNvPr id="6" name="صورة 5">
            <a:extLst>
              <a:ext uri="{FF2B5EF4-FFF2-40B4-BE49-F238E27FC236}">
                <a16:creationId xmlns:a16="http://schemas.microsoft.com/office/drawing/2014/main" id="{886265B5-EAD8-462C-DDEE-85CCCC4629BF}"/>
              </a:ext>
            </a:extLst>
          </p:cNvPr>
          <p:cNvPicPr>
            <a:picLocks noChangeAspect="1"/>
          </p:cNvPicPr>
          <p:nvPr/>
        </p:nvPicPr>
        <p:blipFill rotWithShape="1">
          <a:blip r:embed="rId3"/>
          <a:srcRect l="4771" r="3966"/>
          <a:stretch/>
        </p:blipFill>
        <p:spPr>
          <a:xfrm>
            <a:off x="4439208" y="2313731"/>
            <a:ext cx="4150055" cy="2183325"/>
          </a:xfrm>
          <a:prstGeom prst="rect">
            <a:avLst/>
          </a:prstGeom>
        </p:spPr>
      </p:pic>
      <p:pic>
        <p:nvPicPr>
          <p:cNvPr id="10" name="صورة 9">
            <a:extLst>
              <a:ext uri="{FF2B5EF4-FFF2-40B4-BE49-F238E27FC236}">
                <a16:creationId xmlns:a16="http://schemas.microsoft.com/office/drawing/2014/main" id="{DA83B061-2F6C-EF9D-BA7D-98949CA2DE3E}"/>
              </a:ext>
            </a:extLst>
          </p:cNvPr>
          <p:cNvPicPr>
            <a:picLocks noChangeAspect="1"/>
          </p:cNvPicPr>
          <p:nvPr/>
        </p:nvPicPr>
        <p:blipFill>
          <a:blip r:embed="rId4"/>
          <a:stretch>
            <a:fillRect/>
          </a:stretch>
        </p:blipFill>
        <p:spPr>
          <a:xfrm>
            <a:off x="830599" y="1536269"/>
            <a:ext cx="3505515" cy="2913698"/>
          </a:xfrm>
          <a:prstGeom prst="rect">
            <a:avLst/>
          </a:prstGeom>
        </p:spPr>
      </p:pic>
    </p:spTree>
    <p:extLst>
      <p:ext uri="{BB962C8B-B14F-4D97-AF65-F5344CB8AC3E}">
        <p14:creationId xmlns:p14="http://schemas.microsoft.com/office/powerpoint/2010/main" val="1174523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3" name="مربع نص 2">
            <a:extLst>
              <a:ext uri="{FF2B5EF4-FFF2-40B4-BE49-F238E27FC236}">
                <a16:creationId xmlns:a16="http://schemas.microsoft.com/office/drawing/2014/main" id="{CE007332-4248-19D0-F037-FF539A054EDD}"/>
              </a:ext>
            </a:extLst>
          </p:cNvPr>
          <p:cNvSpPr txBox="1"/>
          <p:nvPr/>
        </p:nvSpPr>
        <p:spPr>
          <a:xfrm>
            <a:off x="1912918" y="177144"/>
            <a:ext cx="5629747" cy="515526"/>
          </a:xfrm>
          <a:prstGeom prst="rect">
            <a:avLst/>
          </a:prstGeom>
          <a:noFill/>
        </p:spPr>
        <p:txBody>
          <a:bodyPr wrap="square">
            <a:spAutoFit/>
          </a:bodyPr>
          <a:lstStyle/>
          <a:p>
            <a:pPr algn="ctr" rtl="1">
              <a:lnSpc>
                <a:spcPct val="150000"/>
              </a:lnSpc>
            </a:pPr>
            <a:r>
              <a:rPr lang="ar-SA" sz="2000" b="1" dirty="0">
                <a:solidFill>
                  <a:srgbClr val="FF0000"/>
                </a:solidFill>
                <a:latin typeface="Bahij TheSansArabic Light" panose="02040503050201020203" pitchFamily="18" charset="-78"/>
                <a:cs typeface="Bahij TheSansArabic Light" panose="02040503050201020203" pitchFamily="18" charset="-78"/>
              </a:rPr>
              <a:t>التحقق من صحة الطول في إكسل </a:t>
            </a:r>
            <a:endParaRPr lang="ar-SA" sz="2000" dirty="0">
              <a:solidFill>
                <a:srgbClr val="FF0000"/>
              </a:solidFill>
              <a:latin typeface="Bahij TheSansArabic Light" panose="02040503050201020203" pitchFamily="18" charset="-78"/>
              <a:cs typeface="Bahij TheSansArabic Light" panose="02040503050201020203" pitchFamily="18" charset="-78"/>
            </a:endParaRPr>
          </a:p>
        </p:txBody>
      </p:sp>
      <p:pic>
        <p:nvPicPr>
          <p:cNvPr id="8" name="صورة 7">
            <a:extLst>
              <a:ext uri="{FF2B5EF4-FFF2-40B4-BE49-F238E27FC236}">
                <a16:creationId xmlns:a16="http://schemas.microsoft.com/office/drawing/2014/main" id="{E5BD44C3-9F03-A608-71EB-4C1ACAB34D78}"/>
              </a:ext>
            </a:extLst>
          </p:cNvPr>
          <p:cNvPicPr>
            <a:picLocks noChangeAspect="1"/>
          </p:cNvPicPr>
          <p:nvPr/>
        </p:nvPicPr>
        <p:blipFill rotWithShape="1">
          <a:blip r:embed="rId3"/>
          <a:srcRect l="2930" t="2081" r="2295" b="3916"/>
          <a:stretch/>
        </p:blipFill>
        <p:spPr>
          <a:xfrm>
            <a:off x="4967459" y="823197"/>
            <a:ext cx="3522290" cy="1709897"/>
          </a:xfrm>
          <a:prstGeom prst="rect">
            <a:avLst/>
          </a:prstGeom>
        </p:spPr>
      </p:pic>
      <p:pic>
        <p:nvPicPr>
          <p:cNvPr id="10" name="صورة 9">
            <a:extLst>
              <a:ext uri="{FF2B5EF4-FFF2-40B4-BE49-F238E27FC236}">
                <a16:creationId xmlns:a16="http://schemas.microsoft.com/office/drawing/2014/main" id="{9C7DA631-8A33-60B2-6A2C-1652F2D5E1A9}"/>
              </a:ext>
            </a:extLst>
          </p:cNvPr>
          <p:cNvPicPr>
            <a:picLocks noChangeAspect="1"/>
          </p:cNvPicPr>
          <p:nvPr/>
        </p:nvPicPr>
        <p:blipFill rotWithShape="1">
          <a:blip r:embed="rId4"/>
          <a:srcRect l="4656" t="1741" r="1886"/>
          <a:stretch/>
        </p:blipFill>
        <p:spPr>
          <a:xfrm>
            <a:off x="1115767" y="759451"/>
            <a:ext cx="3335580" cy="1843695"/>
          </a:xfrm>
          <a:prstGeom prst="rect">
            <a:avLst/>
          </a:prstGeom>
        </p:spPr>
      </p:pic>
      <p:pic>
        <p:nvPicPr>
          <p:cNvPr id="15" name="صورة 14">
            <a:extLst>
              <a:ext uri="{FF2B5EF4-FFF2-40B4-BE49-F238E27FC236}">
                <a16:creationId xmlns:a16="http://schemas.microsoft.com/office/drawing/2014/main" id="{3450D9FE-3B2F-7949-AD68-5486FCAABB8E}"/>
              </a:ext>
            </a:extLst>
          </p:cNvPr>
          <p:cNvPicPr>
            <a:picLocks noChangeAspect="1"/>
          </p:cNvPicPr>
          <p:nvPr/>
        </p:nvPicPr>
        <p:blipFill rotWithShape="1">
          <a:blip r:embed="rId5"/>
          <a:srcRect l="3698" t="2477"/>
          <a:stretch/>
        </p:blipFill>
        <p:spPr>
          <a:xfrm>
            <a:off x="4934079" y="2800454"/>
            <a:ext cx="3555669" cy="1646151"/>
          </a:xfrm>
          <a:prstGeom prst="rect">
            <a:avLst/>
          </a:prstGeom>
        </p:spPr>
      </p:pic>
      <p:pic>
        <p:nvPicPr>
          <p:cNvPr id="17" name="صورة 16">
            <a:extLst>
              <a:ext uri="{FF2B5EF4-FFF2-40B4-BE49-F238E27FC236}">
                <a16:creationId xmlns:a16="http://schemas.microsoft.com/office/drawing/2014/main" id="{C83A97A9-528F-F138-7154-A6D0B288A256}"/>
              </a:ext>
            </a:extLst>
          </p:cNvPr>
          <p:cNvPicPr>
            <a:picLocks noChangeAspect="1"/>
          </p:cNvPicPr>
          <p:nvPr/>
        </p:nvPicPr>
        <p:blipFill rotWithShape="1">
          <a:blip r:embed="rId6"/>
          <a:srcRect l="2759" t="2271" r="2687"/>
          <a:stretch/>
        </p:blipFill>
        <p:spPr>
          <a:xfrm>
            <a:off x="1179095" y="2931666"/>
            <a:ext cx="3272252" cy="1514939"/>
          </a:xfrm>
          <a:prstGeom prst="rect">
            <a:avLst/>
          </a:prstGeom>
        </p:spPr>
      </p:pic>
    </p:spTree>
    <p:extLst>
      <p:ext uri="{BB962C8B-B14F-4D97-AF65-F5344CB8AC3E}">
        <p14:creationId xmlns:p14="http://schemas.microsoft.com/office/powerpoint/2010/main" val="1841679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3" name="مربع نص 2">
            <a:extLst>
              <a:ext uri="{FF2B5EF4-FFF2-40B4-BE49-F238E27FC236}">
                <a16:creationId xmlns:a16="http://schemas.microsoft.com/office/drawing/2014/main" id="{CE007332-4248-19D0-F037-FF539A054EDD}"/>
              </a:ext>
            </a:extLst>
          </p:cNvPr>
          <p:cNvSpPr txBox="1"/>
          <p:nvPr/>
        </p:nvSpPr>
        <p:spPr>
          <a:xfrm>
            <a:off x="1912918" y="210085"/>
            <a:ext cx="5629747" cy="515526"/>
          </a:xfrm>
          <a:prstGeom prst="rect">
            <a:avLst/>
          </a:prstGeom>
          <a:noFill/>
        </p:spPr>
        <p:txBody>
          <a:bodyPr wrap="square">
            <a:spAutoFit/>
          </a:bodyPr>
          <a:lstStyle/>
          <a:p>
            <a:pPr algn="ctr" rtl="1">
              <a:lnSpc>
                <a:spcPct val="150000"/>
              </a:lnSpc>
            </a:pPr>
            <a:r>
              <a:rPr lang="ar-SA" sz="2000" b="1" dirty="0">
                <a:solidFill>
                  <a:srgbClr val="FF0000"/>
                </a:solidFill>
                <a:latin typeface="Bahij TheSansArabic Light" panose="02040503050201020203" pitchFamily="18" charset="-78"/>
                <a:cs typeface="Bahij TheSansArabic Light" panose="02040503050201020203" pitchFamily="18" charset="-78"/>
              </a:rPr>
              <a:t>التحقق من صحة الطول في إكسل </a:t>
            </a:r>
            <a:endParaRPr lang="ar-SA" sz="2000" dirty="0">
              <a:solidFill>
                <a:srgbClr val="FF0000"/>
              </a:solidFill>
              <a:latin typeface="Bahij TheSansArabic Light" panose="02040503050201020203" pitchFamily="18" charset="-78"/>
              <a:cs typeface="Bahij TheSansArabic Light" panose="02040503050201020203" pitchFamily="18" charset="-78"/>
            </a:endParaRPr>
          </a:p>
        </p:txBody>
      </p:sp>
      <p:pic>
        <p:nvPicPr>
          <p:cNvPr id="6" name="صورة 5">
            <a:extLst>
              <a:ext uri="{FF2B5EF4-FFF2-40B4-BE49-F238E27FC236}">
                <a16:creationId xmlns:a16="http://schemas.microsoft.com/office/drawing/2014/main" id="{FD7A610F-3128-DBAD-D81A-E7F966A84035}"/>
              </a:ext>
            </a:extLst>
          </p:cNvPr>
          <p:cNvPicPr>
            <a:picLocks noChangeAspect="1"/>
          </p:cNvPicPr>
          <p:nvPr/>
        </p:nvPicPr>
        <p:blipFill rotWithShape="1">
          <a:blip r:embed="rId3"/>
          <a:srcRect/>
          <a:stretch/>
        </p:blipFill>
        <p:spPr>
          <a:xfrm>
            <a:off x="1383630" y="1161397"/>
            <a:ext cx="6929351" cy="2820705"/>
          </a:xfrm>
          <a:prstGeom prst="rect">
            <a:avLst/>
          </a:prstGeom>
        </p:spPr>
      </p:pic>
    </p:spTree>
    <p:extLst>
      <p:ext uri="{BB962C8B-B14F-4D97-AF65-F5344CB8AC3E}">
        <p14:creationId xmlns:p14="http://schemas.microsoft.com/office/powerpoint/2010/main" val="371828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2" name="Google Shape;764;p22">
            <a:extLst>
              <a:ext uri="{FF2B5EF4-FFF2-40B4-BE49-F238E27FC236}">
                <a16:creationId xmlns:a16="http://schemas.microsoft.com/office/drawing/2014/main" id="{DC53A501-E611-952E-10E2-7DBB4A112AD6}"/>
              </a:ext>
            </a:extLst>
          </p:cNvPr>
          <p:cNvSpPr/>
          <p:nvPr/>
        </p:nvSpPr>
        <p:spPr>
          <a:xfrm>
            <a:off x="2483021" y="1433489"/>
            <a:ext cx="6262575" cy="2090067"/>
          </a:xfrm>
          <a:prstGeom prst="roundRect">
            <a:avLst>
              <a:gd name="adj" fmla="val 11122"/>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مربع نص 2">
            <a:extLst>
              <a:ext uri="{FF2B5EF4-FFF2-40B4-BE49-F238E27FC236}">
                <a16:creationId xmlns:a16="http://schemas.microsoft.com/office/drawing/2014/main" id="{CE007332-4248-19D0-F037-FF539A054EDD}"/>
              </a:ext>
            </a:extLst>
          </p:cNvPr>
          <p:cNvSpPr txBox="1"/>
          <p:nvPr/>
        </p:nvSpPr>
        <p:spPr>
          <a:xfrm>
            <a:off x="2315560" y="513649"/>
            <a:ext cx="5629747" cy="515526"/>
          </a:xfrm>
          <a:prstGeom prst="rect">
            <a:avLst/>
          </a:prstGeom>
          <a:noFill/>
        </p:spPr>
        <p:txBody>
          <a:bodyPr wrap="square">
            <a:spAutoFit/>
          </a:bodyPr>
          <a:lstStyle/>
          <a:p>
            <a:pPr algn="ctr" rtl="1">
              <a:lnSpc>
                <a:spcPct val="150000"/>
              </a:lnSpc>
            </a:pPr>
            <a:r>
              <a:rPr lang="ar-SA" sz="2000" b="1" dirty="0">
                <a:solidFill>
                  <a:srgbClr val="FF0000"/>
                </a:solidFill>
                <a:latin typeface="Bahij TheSansArabic Light" panose="02040503050201020203" pitchFamily="18" charset="-78"/>
                <a:cs typeface="Bahij TheSansArabic Light" panose="02040503050201020203" pitchFamily="18" charset="-78"/>
              </a:rPr>
              <a:t>التحقق من صحة الطول في إكسل </a:t>
            </a:r>
            <a:endParaRPr lang="ar-SA" sz="2000" dirty="0">
              <a:solidFill>
                <a:srgbClr val="FF0000"/>
              </a:solidFill>
              <a:latin typeface="Bahij TheSansArabic Light" panose="02040503050201020203" pitchFamily="18" charset="-78"/>
              <a:cs typeface="Bahij TheSansArabic Light" panose="02040503050201020203" pitchFamily="18" charset="-78"/>
            </a:endParaRPr>
          </a:p>
        </p:txBody>
      </p:sp>
      <p:sp>
        <p:nvSpPr>
          <p:cNvPr id="7" name="مربع نص 6">
            <a:extLst>
              <a:ext uri="{FF2B5EF4-FFF2-40B4-BE49-F238E27FC236}">
                <a16:creationId xmlns:a16="http://schemas.microsoft.com/office/drawing/2014/main" id="{4A829EEF-CD89-120F-0CDE-5B6DFC1087EC}"/>
              </a:ext>
            </a:extLst>
          </p:cNvPr>
          <p:cNvSpPr txBox="1"/>
          <p:nvPr/>
        </p:nvSpPr>
        <p:spPr>
          <a:xfrm>
            <a:off x="2545841" y="1869238"/>
            <a:ext cx="6156252" cy="1169551"/>
          </a:xfrm>
          <a:prstGeom prst="rect">
            <a:avLst/>
          </a:prstGeom>
          <a:noFill/>
        </p:spPr>
        <p:txBody>
          <a:bodyPr wrap="square">
            <a:spAutoFit/>
          </a:bodyPr>
          <a:lstStyle>
            <a:defPPr>
              <a:defRPr lang="ar-SA"/>
            </a:defPPr>
            <a:lvl1pPr>
              <a:defRPr sz="2000" b="0" i="0">
                <a:solidFill>
                  <a:srgbClr val="202124"/>
                </a:solidFill>
                <a:effectLst/>
                <a:latin typeface="Roboto" panose="02000000000000000000" pitchFamily="2" charset="0"/>
                <a:cs typeface="+mj-cs"/>
              </a:defRPr>
            </a:lvl1pPr>
          </a:lstStyle>
          <a:p>
            <a:pPr algn="r" rtl="1"/>
            <a:r>
              <a:rPr lang="ar-SA" sz="1400" dirty="0">
                <a:solidFill>
                  <a:srgbClr val="000000"/>
                </a:solidFill>
                <a:latin typeface="Bahij TheSansArabic Light" panose="02040503050201020203" pitchFamily="18" charset="-78"/>
                <a:cs typeface="Bahij TheSansArabic Light" panose="02040503050201020203" pitchFamily="18" charset="-78"/>
              </a:rPr>
              <a:t>بعد الانتهاء من إجراء التحقق من صحة الطول، يمكنك البدء في إدخال بيانات المدن، يسمح لك في كل خليـة مـن </a:t>
            </a:r>
            <a:r>
              <a:rPr lang="en-US" sz="1400" dirty="0">
                <a:solidFill>
                  <a:srgbClr val="000000"/>
                </a:solidFill>
                <a:latin typeface="Bahij TheSansArabic Light" panose="02040503050201020203" pitchFamily="18" charset="-78"/>
                <a:cs typeface="Bahij TheSansArabic Light" panose="02040503050201020203" pitchFamily="18" charset="-78"/>
              </a:rPr>
              <a:t>B3 </a:t>
            </a:r>
            <a:r>
              <a:rPr lang="ar-SA" sz="1400" dirty="0">
                <a:solidFill>
                  <a:srgbClr val="000000"/>
                </a:solidFill>
                <a:latin typeface="Bahij TheSansArabic Light" panose="02040503050201020203" pitchFamily="18" charset="-78"/>
                <a:cs typeface="Bahij TheSansArabic Light" panose="02040503050201020203" pitchFamily="18" charset="-78"/>
              </a:rPr>
              <a:t>إلى </a:t>
            </a:r>
            <a:r>
              <a:rPr lang="en-US" sz="1400" dirty="0">
                <a:solidFill>
                  <a:srgbClr val="000000"/>
                </a:solidFill>
                <a:latin typeface="Bahij TheSansArabic Light" panose="02040503050201020203" pitchFamily="18" charset="-78"/>
                <a:cs typeface="Bahij TheSansArabic Light" panose="02040503050201020203" pitchFamily="18" charset="-78"/>
              </a:rPr>
              <a:t>B17 </a:t>
            </a:r>
            <a:r>
              <a:rPr lang="ar-SA" sz="1400" dirty="0">
                <a:solidFill>
                  <a:srgbClr val="000000"/>
                </a:solidFill>
                <a:latin typeface="Bahij TheSansArabic Light" panose="02040503050201020203" pitchFamily="18" charset="-78"/>
                <a:cs typeface="Bahij TheSansArabic Light" panose="02040503050201020203" pitchFamily="18" charset="-78"/>
              </a:rPr>
              <a:t>كتابة اسم المدينة بحيث يتكون من 3 إلى 6 أحرف. </a:t>
            </a:r>
            <a:br>
              <a:rPr lang="ar-SA" sz="1400" dirty="0">
                <a:solidFill>
                  <a:srgbClr val="000000"/>
                </a:solidFill>
                <a:latin typeface="Bahij TheSansArabic Light" panose="02040503050201020203" pitchFamily="18" charset="-78"/>
                <a:cs typeface="Bahij TheSansArabic Light" panose="02040503050201020203" pitchFamily="18" charset="-78"/>
              </a:rPr>
            </a:br>
            <a:r>
              <a:rPr lang="ar-SA" sz="1400" dirty="0">
                <a:solidFill>
                  <a:srgbClr val="000000"/>
                </a:solidFill>
                <a:latin typeface="Bahij TheSansArabic Light" panose="02040503050201020203" pitchFamily="18" charset="-78"/>
                <a:cs typeface="Bahij TheSansArabic Light" panose="02040503050201020203" pitchFamily="18" charset="-78"/>
              </a:rPr>
              <a:t>تظهر رسالة الإدخال باستمرار وإذا أدخلت عن طريق الخطأ قيمة أقل من 3 أحرف أو أكثر من 6 أحرف، فستظهر رسالة الخطأ التي قمت بتعيينها سابقا على الشاشة.</a:t>
            </a:r>
          </a:p>
        </p:txBody>
      </p:sp>
      <p:grpSp>
        <p:nvGrpSpPr>
          <p:cNvPr id="8" name="Google Shape;60;p15">
            <a:extLst>
              <a:ext uri="{FF2B5EF4-FFF2-40B4-BE49-F238E27FC236}">
                <a16:creationId xmlns:a16="http://schemas.microsoft.com/office/drawing/2014/main" id="{53D7E1E8-D7F3-7B7C-FCA3-6BC04A85B5E8}"/>
              </a:ext>
            </a:extLst>
          </p:cNvPr>
          <p:cNvGrpSpPr/>
          <p:nvPr/>
        </p:nvGrpSpPr>
        <p:grpSpPr>
          <a:xfrm>
            <a:off x="342239" y="1366139"/>
            <a:ext cx="2140782" cy="2224766"/>
            <a:chOff x="469913" y="410386"/>
            <a:chExt cx="4266884" cy="4170975"/>
          </a:xfrm>
        </p:grpSpPr>
        <p:sp>
          <p:nvSpPr>
            <p:cNvPr id="9" name="Google Shape;61;p15">
              <a:extLst>
                <a:ext uri="{FF2B5EF4-FFF2-40B4-BE49-F238E27FC236}">
                  <a16:creationId xmlns:a16="http://schemas.microsoft.com/office/drawing/2014/main" id="{0BF9C965-2B90-AEC1-6FA5-12E5A5392804}"/>
                </a:ext>
              </a:extLst>
            </p:cNvPr>
            <p:cNvSpPr/>
            <p:nvPr/>
          </p:nvSpPr>
          <p:spPr>
            <a:xfrm>
              <a:off x="3787006" y="1299861"/>
              <a:ext cx="949792" cy="1150771"/>
            </a:xfrm>
            <a:custGeom>
              <a:avLst/>
              <a:gdLst/>
              <a:ahLst/>
              <a:cxnLst/>
              <a:rect l="l" t="t" r="r" b="b"/>
              <a:pathLst>
                <a:path w="6843" h="8291" extrusionOk="0">
                  <a:moveTo>
                    <a:pt x="5862" y="2901"/>
                  </a:moveTo>
                  <a:cubicBezTo>
                    <a:pt x="5772" y="3357"/>
                    <a:pt x="6043" y="3768"/>
                    <a:pt x="6020" y="4219"/>
                  </a:cubicBezTo>
                  <a:cubicBezTo>
                    <a:pt x="6003" y="4613"/>
                    <a:pt x="5716" y="4900"/>
                    <a:pt x="5384" y="5069"/>
                  </a:cubicBezTo>
                  <a:cubicBezTo>
                    <a:pt x="4967" y="5272"/>
                    <a:pt x="4488" y="5266"/>
                    <a:pt x="4044" y="5368"/>
                  </a:cubicBezTo>
                  <a:cubicBezTo>
                    <a:pt x="3638" y="5464"/>
                    <a:pt x="3266" y="5666"/>
                    <a:pt x="3109" y="6072"/>
                  </a:cubicBezTo>
                  <a:cubicBezTo>
                    <a:pt x="3030" y="6280"/>
                    <a:pt x="3002" y="6500"/>
                    <a:pt x="2951" y="6714"/>
                  </a:cubicBezTo>
                  <a:cubicBezTo>
                    <a:pt x="2906" y="6911"/>
                    <a:pt x="2838" y="7102"/>
                    <a:pt x="2743" y="7283"/>
                  </a:cubicBezTo>
                  <a:cubicBezTo>
                    <a:pt x="2562" y="7620"/>
                    <a:pt x="2286" y="7919"/>
                    <a:pt x="1937" y="8088"/>
                  </a:cubicBezTo>
                  <a:cubicBezTo>
                    <a:pt x="1594" y="8257"/>
                    <a:pt x="1183" y="8291"/>
                    <a:pt x="817" y="8167"/>
                  </a:cubicBezTo>
                  <a:cubicBezTo>
                    <a:pt x="473" y="8048"/>
                    <a:pt x="197" y="7784"/>
                    <a:pt x="85" y="7429"/>
                  </a:cubicBezTo>
                  <a:cubicBezTo>
                    <a:pt x="0" y="7187"/>
                    <a:pt x="6" y="6916"/>
                    <a:pt x="96" y="6674"/>
                  </a:cubicBezTo>
                  <a:cubicBezTo>
                    <a:pt x="237" y="5920"/>
                    <a:pt x="1138" y="5644"/>
                    <a:pt x="1690" y="5221"/>
                  </a:cubicBezTo>
                  <a:cubicBezTo>
                    <a:pt x="1853" y="5092"/>
                    <a:pt x="1999" y="4945"/>
                    <a:pt x="2095" y="4760"/>
                  </a:cubicBezTo>
                  <a:cubicBezTo>
                    <a:pt x="2208" y="4551"/>
                    <a:pt x="2236" y="4309"/>
                    <a:pt x="2236" y="4073"/>
                  </a:cubicBezTo>
                  <a:cubicBezTo>
                    <a:pt x="2236" y="3661"/>
                    <a:pt x="2151" y="3250"/>
                    <a:pt x="2225" y="2839"/>
                  </a:cubicBezTo>
                  <a:cubicBezTo>
                    <a:pt x="2292" y="2484"/>
                    <a:pt x="2484" y="2163"/>
                    <a:pt x="2833" y="2028"/>
                  </a:cubicBezTo>
                  <a:cubicBezTo>
                    <a:pt x="3035" y="1949"/>
                    <a:pt x="3255" y="1938"/>
                    <a:pt x="3463" y="1882"/>
                  </a:cubicBezTo>
                  <a:cubicBezTo>
                    <a:pt x="3666" y="1831"/>
                    <a:pt x="3852" y="1730"/>
                    <a:pt x="4010" y="1595"/>
                  </a:cubicBezTo>
                  <a:cubicBezTo>
                    <a:pt x="4618" y="1082"/>
                    <a:pt x="4950" y="85"/>
                    <a:pt x="5857" y="23"/>
                  </a:cubicBezTo>
                  <a:cubicBezTo>
                    <a:pt x="6229" y="1"/>
                    <a:pt x="6578" y="181"/>
                    <a:pt x="6707" y="547"/>
                  </a:cubicBezTo>
                  <a:cubicBezTo>
                    <a:pt x="6842" y="936"/>
                    <a:pt x="6718" y="1341"/>
                    <a:pt x="6521" y="1685"/>
                  </a:cubicBezTo>
                  <a:cubicBezTo>
                    <a:pt x="6290" y="2079"/>
                    <a:pt x="5958" y="2439"/>
                    <a:pt x="5862" y="29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2;p15">
              <a:extLst>
                <a:ext uri="{FF2B5EF4-FFF2-40B4-BE49-F238E27FC236}">
                  <a16:creationId xmlns:a16="http://schemas.microsoft.com/office/drawing/2014/main" id="{FF9E426C-0B2A-876C-69F5-37091BC18504}"/>
                </a:ext>
              </a:extLst>
            </p:cNvPr>
            <p:cNvSpPr/>
            <p:nvPr/>
          </p:nvSpPr>
          <p:spPr>
            <a:xfrm>
              <a:off x="3858902" y="1374117"/>
              <a:ext cx="821543" cy="1026547"/>
            </a:xfrm>
            <a:custGeom>
              <a:avLst/>
              <a:gdLst/>
              <a:ahLst/>
              <a:cxnLst/>
              <a:rect l="l" t="t" r="r" b="b"/>
              <a:pathLst>
                <a:path w="5919" h="7396" extrusionOk="0">
                  <a:moveTo>
                    <a:pt x="5801" y="23"/>
                  </a:moveTo>
                  <a:cubicBezTo>
                    <a:pt x="5204" y="136"/>
                    <a:pt x="4680" y="558"/>
                    <a:pt x="4449" y="1122"/>
                  </a:cubicBezTo>
                  <a:cubicBezTo>
                    <a:pt x="4432" y="1172"/>
                    <a:pt x="4415" y="1217"/>
                    <a:pt x="4404" y="1268"/>
                  </a:cubicBezTo>
                  <a:cubicBezTo>
                    <a:pt x="4370" y="1161"/>
                    <a:pt x="4342" y="1054"/>
                    <a:pt x="4308" y="947"/>
                  </a:cubicBezTo>
                  <a:cubicBezTo>
                    <a:pt x="4297" y="902"/>
                    <a:pt x="4241" y="879"/>
                    <a:pt x="4196" y="896"/>
                  </a:cubicBezTo>
                  <a:cubicBezTo>
                    <a:pt x="4151" y="913"/>
                    <a:pt x="4134" y="964"/>
                    <a:pt x="4145" y="1003"/>
                  </a:cubicBezTo>
                  <a:lnTo>
                    <a:pt x="4331" y="1623"/>
                  </a:lnTo>
                  <a:cubicBezTo>
                    <a:pt x="4314" y="1769"/>
                    <a:pt x="4303" y="1921"/>
                    <a:pt x="4291" y="2068"/>
                  </a:cubicBezTo>
                  <a:cubicBezTo>
                    <a:pt x="4269" y="2389"/>
                    <a:pt x="4235" y="2738"/>
                    <a:pt x="4021" y="2997"/>
                  </a:cubicBezTo>
                  <a:cubicBezTo>
                    <a:pt x="3886" y="3160"/>
                    <a:pt x="3700" y="3262"/>
                    <a:pt x="3503" y="3340"/>
                  </a:cubicBezTo>
                  <a:cubicBezTo>
                    <a:pt x="3492" y="3318"/>
                    <a:pt x="3492" y="3284"/>
                    <a:pt x="3492" y="3262"/>
                  </a:cubicBezTo>
                  <a:cubicBezTo>
                    <a:pt x="3486" y="3217"/>
                    <a:pt x="3486" y="3177"/>
                    <a:pt x="3480" y="3132"/>
                  </a:cubicBezTo>
                  <a:lnTo>
                    <a:pt x="3469" y="2850"/>
                  </a:lnTo>
                  <a:cubicBezTo>
                    <a:pt x="3458" y="2665"/>
                    <a:pt x="3447" y="2484"/>
                    <a:pt x="3435" y="2304"/>
                  </a:cubicBezTo>
                  <a:cubicBezTo>
                    <a:pt x="3430" y="2192"/>
                    <a:pt x="3261" y="2208"/>
                    <a:pt x="3266" y="2315"/>
                  </a:cubicBezTo>
                  <a:cubicBezTo>
                    <a:pt x="3278" y="2524"/>
                    <a:pt x="3289" y="2732"/>
                    <a:pt x="3300" y="2935"/>
                  </a:cubicBezTo>
                  <a:cubicBezTo>
                    <a:pt x="3306" y="3036"/>
                    <a:pt x="3312" y="3143"/>
                    <a:pt x="3317" y="3245"/>
                  </a:cubicBezTo>
                  <a:cubicBezTo>
                    <a:pt x="3323" y="3295"/>
                    <a:pt x="3323" y="3352"/>
                    <a:pt x="3345" y="3402"/>
                  </a:cubicBezTo>
                  <a:cubicBezTo>
                    <a:pt x="3317" y="3408"/>
                    <a:pt x="3289" y="3419"/>
                    <a:pt x="3261" y="3431"/>
                  </a:cubicBezTo>
                  <a:cubicBezTo>
                    <a:pt x="2974" y="3526"/>
                    <a:pt x="2681" y="3622"/>
                    <a:pt x="2439" y="3813"/>
                  </a:cubicBezTo>
                  <a:cubicBezTo>
                    <a:pt x="2258" y="3954"/>
                    <a:pt x="2123" y="4129"/>
                    <a:pt x="2016" y="4320"/>
                  </a:cubicBezTo>
                  <a:cubicBezTo>
                    <a:pt x="2011" y="4275"/>
                    <a:pt x="1999" y="4230"/>
                    <a:pt x="1994" y="4185"/>
                  </a:cubicBezTo>
                  <a:cubicBezTo>
                    <a:pt x="1977" y="4095"/>
                    <a:pt x="1954" y="4005"/>
                    <a:pt x="1937" y="3915"/>
                  </a:cubicBezTo>
                  <a:lnTo>
                    <a:pt x="1830" y="3374"/>
                  </a:lnTo>
                  <a:cubicBezTo>
                    <a:pt x="1819" y="3329"/>
                    <a:pt x="1785" y="3290"/>
                    <a:pt x="1740" y="3295"/>
                  </a:cubicBezTo>
                  <a:cubicBezTo>
                    <a:pt x="1695" y="3301"/>
                    <a:pt x="1650" y="3346"/>
                    <a:pt x="1661" y="3391"/>
                  </a:cubicBezTo>
                  <a:lnTo>
                    <a:pt x="1780" y="3994"/>
                  </a:lnTo>
                  <a:cubicBezTo>
                    <a:pt x="1802" y="4095"/>
                    <a:pt x="1825" y="4202"/>
                    <a:pt x="1842" y="4309"/>
                  </a:cubicBezTo>
                  <a:cubicBezTo>
                    <a:pt x="1859" y="4388"/>
                    <a:pt x="1870" y="4472"/>
                    <a:pt x="1909" y="4546"/>
                  </a:cubicBezTo>
                  <a:cubicBezTo>
                    <a:pt x="1774" y="4878"/>
                    <a:pt x="1695" y="5244"/>
                    <a:pt x="1611" y="5587"/>
                  </a:cubicBezTo>
                  <a:cubicBezTo>
                    <a:pt x="1526" y="5948"/>
                    <a:pt x="1425" y="6325"/>
                    <a:pt x="1200" y="6635"/>
                  </a:cubicBezTo>
                  <a:lnTo>
                    <a:pt x="946" y="5655"/>
                  </a:lnTo>
                  <a:cubicBezTo>
                    <a:pt x="918" y="5554"/>
                    <a:pt x="755" y="5610"/>
                    <a:pt x="783" y="5717"/>
                  </a:cubicBezTo>
                  <a:cubicBezTo>
                    <a:pt x="879" y="6077"/>
                    <a:pt x="974" y="6438"/>
                    <a:pt x="1065" y="6793"/>
                  </a:cubicBezTo>
                  <a:cubicBezTo>
                    <a:pt x="828" y="7046"/>
                    <a:pt x="490" y="7215"/>
                    <a:pt x="135" y="7142"/>
                  </a:cubicBezTo>
                  <a:cubicBezTo>
                    <a:pt x="28" y="7119"/>
                    <a:pt x="0" y="7288"/>
                    <a:pt x="107" y="7311"/>
                  </a:cubicBezTo>
                  <a:cubicBezTo>
                    <a:pt x="535" y="7395"/>
                    <a:pt x="907" y="7204"/>
                    <a:pt x="1188" y="6905"/>
                  </a:cubicBezTo>
                  <a:cubicBezTo>
                    <a:pt x="1188" y="6905"/>
                    <a:pt x="1194" y="6905"/>
                    <a:pt x="1194" y="6905"/>
                  </a:cubicBezTo>
                  <a:cubicBezTo>
                    <a:pt x="1515" y="6826"/>
                    <a:pt x="1842" y="6748"/>
                    <a:pt x="2163" y="6669"/>
                  </a:cubicBezTo>
                  <a:cubicBezTo>
                    <a:pt x="2208" y="6657"/>
                    <a:pt x="2225" y="6595"/>
                    <a:pt x="2213" y="6556"/>
                  </a:cubicBezTo>
                  <a:cubicBezTo>
                    <a:pt x="2196" y="6511"/>
                    <a:pt x="2146" y="6494"/>
                    <a:pt x="2101" y="6505"/>
                  </a:cubicBezTo>
                  <a:lnTo>
                    <a:pt x="1363" y="6691"/>
                  </a:lnTo>
                  <a:cubicBezTo>
                    <a:pt x="1453" y="6562"/>
                    <a:pt x="1526" y="6427"/>
                    <a:pt x="1583" y="6286"/>
                  </a:cubicBezTo>
                  <a:cubicBezTo>
                    <a:pt x="1791" y="5762"/>
                    <a:pt x="1836" y="5171"/>
                    <a:pt x="2050" y="4653"/>
                  </a:cubicBezTo>
                  <a:cubicBezTo>
                    <a:pt x="2151" y="4686"/>
                    <a:pt x="2281" y="4664"/>
                    <a:pt x="2388" y="4653"/>
                  </a:cubicBezTo>
                  <a:cubicBezTo>
                    <a:pt x="2596" y="4641"/>
                    <a:pt x="2799" y="4624"/>
                    <a:pt x="3007" y="4608"/>
                  </a:cubicBezTo>
                  <a:cubicBezTo>
                    <a:pt x="3120" y="4602"/>
                    <a:pt x="3103" y="4433"/>
                    <a:pt x="2991" y="4439"/>
                  </a:cubicBezTo>
                  <a:lnTo>
                    <a:pt x="2456" y="4478"/>
                  </a:lnTo>
                  <a:cubicBezTo>
                    <a:pt x="2371" y="4484"/>
                    <a:pt x="2281" y="4495"/>
                    <a:pt x="2196" y="4495"/>
                  </a:cubicBezTo>
                  <a:cubicBezTo>
                    <a:pt x="2168" y="4501"/>
                    <a:pt x="2140" y="4501"/>
                    <a:pt x="2118" y="4495"/>
                  </a:cubicBezTo>
                  <a:cubicBezTo>
                    <a:pt x="2163" y="4410"/>
                    <a:pt x="2208" y="4332"/>
                    <a:pt x="2258" y="4253"/>
                  </a:cubicBezTo>
                  <a:cubicBezTo>
                    <a:pt x="2444" y="3982"/>
                    <a:pt x="2703" y="3819"/>
                    <a:pt x="3007" y="3701"/>
                  </a:cubicBezTo>
                  <a:cubicBezTo>
                    <a:pt x="3171" y="3639"/>
                    <a:pt x="3340" y="3588"/>
                    <a:pt x="3503" y="3526"/>
                  </a:cubicBezTo>
                  <a:cubicBezTo>
                    <a:pt x="3548" y="3532"/>
                    <a:pt x="3587" y="3532"/>
                    <a:pt x="3633" y="3532"/>
                  </a:cubicBezTo>
                  <a:cubicBezTo>
                    <a:pt x="3740" y="3532"/>
                    <a:pt x="3841" y="3526"/>
                    <a:pt x="3948" y="3526"/>
                  </a:cubicBezTo>
                  <a:lnTo>
                    <a:pt x="4579" y="3515"/>
                  </a:lnTo>
                  <a:cubicBezTo>
                    <a:pt x="4686" y="3515"/>
                    <a:pt x="4674" y="3346"/>
                    <a:pt x="4562" y="3346"/>
                  </a:cubicBezTo>
                  <a:cubicBezTo>
                    <a:pt x="4376" y="3352"/>
                    <a:pt x="4190" y="3352"/>
                    <a:pt x="4004" y="3357"/>
                  </a:cubicBezTo>
                  <a:cubicBezTo>
                    <a:pt x="3954" y="3357"/>
                    <a:pt x="3908" y="3357"/>
                    <a:pt x="3858" y="3357"/>
                  </a:cubicBezTo>
                  <a:cubicBezTo>
                    <a:pt x="4106" y="3205"/>
                    <a:pt x="4286" y="2974"/>
                    <a:pt x="4370" y="2693"/>
                  </a:cubicBezTo>
                  <a:cubicBezTo>
                    <a:pt x="4466" y="2372"/>
                    <a:pt x="4455" y="2034"/>
                    <a:pt x="4494" y="1702"/>
                  </a:cubicBezTo>
                  <a:cubicBezTo>
                    <a:pt x="4494" y="1696"/>
                    <a:pt x="4494" y="1690"/>
                    <a:pt x="4494" y="1685"/>
                  </a:cubicBezTo>
                  <a:lnTo>
                    <a:pt x="5142" y="1386"/>
                  </a:lnTo>
                  <a:cubicBezTo>
                    <a:pt x="5187" y="1369"/>
                    <a:pt x="5209" y="1324"/>
                    <a:pt x="5192" y="1279"/>
                  </a:cubicBezTo>
                  <a:cubicBezTo>
                    <a:pt x="5181" y="1234"/>
                    <a:pt x="5125" y="1206"/>
                    <a:pt x="5085" y="1229"/>
                  </a:cubicBezTo>
                  <a:lnTo>
                    <a:pt x="4528" y="1482"/>
                  </a:lnTo>
                  <a:cubicBezTo>
                    <a:pt x="4590" y="1206"/>
                    <a:pt x="4702" y="947"/>
                    <a:pt x="4900" y="727"/>
                  </a:cubicBezTo>
                  <a:cubicBezTo>
                    <a:pt x="5136" y="457"/>
                    <a:pt x="5457" y="260"/>
                    <a:pt x="5812" y="192"/>
                  </a:cubicBezTo>
                  <a:cubicBezTo>
                    <a:pt x="5919" y="176"/>
                    <a:pt x="5908" y="1"/>
                    <a:pt x="5801" y="2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3;p15">
              <a:extLst>
                <a:ext uri="{FF2B5EF4-FFF2-40B4-BE49-F238E27FC236}">
                  <a16:creationId xmlns:a16="http://schemas.microsoft.com/office/drawing/2014/main" id="{2A19F8E2-9619-410B-6D71-96A1D5BE5F0E}"/>
                </a:ext>
              </a:extLst>
            </p:cNvPr>
            <p:cNvSpPr/>
            <p:nvPr/>
          </p:nvSpPr>
          <p:spPr>
            <a:xfrm>
              <a:off x="3604767" y="1199095"/>
              <a:ext cx="611403" cy="1185886"/>
            </a:xfrm>
            <a:custGeom>
              <a:avLst/>
              <a:gdLst/>
              <a:ahLst/>
              <a:cxnLst/>
              <a:rect l="l" t="t" r="r" b="b"/>
              <a:pathLst>
                <a:path w="4405" h="8544" extrusionOk="0">
                  <a:moveTo>
                    <a:pt x="3768" y="3813"/>
                  </a:moveTo>
                  <a:cubicBezTo>
                    <a:pt x="3701" y="4016"/>
                    <a:pt x="3701" y="4218"/>
                    <a:pt x="3746" y="4427"/>
                  </a:cubicBezTo>
                  <a:cubicBezTo>
                    <a:pt x="3825" y="4793"/>
                    <a:pt x="4005" y="5148"/>
                    <a:pt x="3977" y="5536"/>
                  </a:cubicBezTo>
                  <a:cubicBezTo>
                    <a:pt x="3954" y="5857"/>
                    <a:pt x="3752" y="6099"/>
                    <a:pt x="3492" y="6274"/>
                  </a:cubicBezTo>
                  <a:cubicBezTo>
                    <a:pt x="3245" y="6443"/>
                    <a:pt x="2952" y="6567"/>
                    <a:pt x="2727" y="6770"/>
                  </a:cubicBezTo>
                  <a:cubicBezTo>
                    <a:pt x="2597" y="6882"/>
                    <a:pt x="2507" y="7029"/>
                    <a:pt x="2462" y="7198"/>
                  </a:cubicBezTo>
                  <a:cubicBezTo>
                    <a:pt x="2411" y="7400"/>
                    <a:pt x="2411" y="7614"/>
                    <a:pt x="2349" y="7817"/>
                  </a:cubicBezTo>
                  <a:cubicBezTo>
                    <a:pt x="2248" y="8161"/>
                    <a:pt x="1961" y="8425"/>
                    <a:pt x="1606" y="8493"/>
                  </a:cubicBezTo>
                  <a:cubicBezTo>
                    <a:pt x="1319" y="8543"/>
                    <a:pt x="1015" y="8448"/>
                    <a:pt x="801" y="8251"/>
                  </a:cubicBezTo>
                  <a:cubicBezTo>
                    <a:pt x="558" y="8110"/>
                    <a:pt x="350" y="7902"/>
                    <a:pt x="221" y="7648"/>
                  </a:cubicBezTo>
                  <a:cubicBezTo>
                    <a:pt x="40" y="7299"/>
                    <a:pt x="1" y="6882"/>
                    <a:pt x="125" y="6511"/>
                  </a:cubicBezTo>
                  <a:cubicBezTo>
                    <a:pt x="243" y="6128"/>
                    <a:pt x="564" y="5801"/>
                    <a:pt x="587" y="5384"/>
                  </a:cubicBezTo>
                  <a:cubicBezTo>
                    <a:pt x="603" y="5013"/>
                    <a:pt x="395" y="4669"/>
                    <a:pt x="271" y="4325"/>
                  </a:cubicBezTo>
                  <a:cubicBezTo>
                    <a:pt x="159" y="4004"/>
                    <a:pt x="130" y="3667"/>
                    <a:pt x="328" y="3368"/>
                  </a:cubicBezTo>
                  <a:cubicBezTo>
                    <a:pt x="508" y="3092"/>
                    <a:pt x="806" y="2923"/>
                    <a:pt x="1015" y="2670"/>
                  </a:cubicBezTo>
                  <a:cubicBezTo>
                    <a:pt x="1127" y="2535"/>
                    <a:pt x="1200" y="2377"/>
                    <a:pt x="1212" y="2197"/>
                  </a:cubicBezTo>
                  <a:cubicBezTo>
                    <a:pt x="1229" y="1994"/>
                    <a:pt x="1178" y="1780"/>
                    <a:pt x="1133" y="1583"/>
                  </a:cubicBezTo>
                  <a:cubicBezTo>
                    <a:pt x="1048" y="1206"/>
                    <a:pt x="998" y="828"/>
                    <a:pt x="1217" y="490"/>
                  </a:cubicBezTo>
                  <a:cubicBezTo>
                    <a:pt x="1409" y="198"/>
                    <a:pt x="1741" y="0"/>
                    <a:pt x="2090" y="12"/>
                  </a:cubicBezTo>
                  <a:cubicBezTo>
                    <a:pt x="2434" y="23"/>
                    <a:pt x="2772" y="214"/>
                    <a:pt x="2952" y="507"/>
                  </a:cubicBezTo>
                  <a:cubicBezTo>
                    <a:pt x="3059" y="682"/>
                    <a:pt x="3087" y="879"/>
                    <a:pt x="3132" y="1076"/>
                  </a:cubicBezTo>
                  <a:cubicBezTo>
                    <a:pt x="3177" y="1256"/>
                    <a:pt x="3256" y="1403"/>
                    <a:pt x="3402" y="1527"/>
                  </a:cubicBezTo>
                  <a:cubicBezTo>
                    <a:pt x="3650" y="1735"/>
                    <a:pt x="3982" y="1848"/>
                    <a:pt x="4168" y="2124"/>
                  </a:cubicBezTo>
                  <a:cubicBezTo>
                    <a:pt x="4405" y="2484"/>
                    <a:pt x="4247" y="2918"/>
                    <a:pt x="4056" y="3255"/>
                  </a:cubicBezTo>
                  <a:cubicBezTo>
                    <a:pt x="3954" y="3441"/>
                    <a:pt x="3842" y="3616"/>
                    <a:pt x="3768" y="38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4;p15">
              <a:extLst>
                <a:ext uri="{FF2B5EF4-FFF2-40B4-BE49-F238E27FC236}">
                  <a16:creationId xmlns:a16="http://schemas.microsoft.com/office/drawing/2014/main" id="{6B439DAC-5218-28AD-2C02-8BA97F239AEC}"/>
                </a:ext>
              </a:extLst>
            </p:cNvPr>
            <p:cNvSpPr/>
            <p:nvPr/>
          </p:nvSpPr>
          <p:spPr>
            <a:xfrm>
              <a:off x="3709557" y="1263913"/>
              <a:ext cx="345606" cy="1079706"/>
            </a:xfrm>
            <a:custGeom>
              <a:avLst/>
              <a:gdLst/>
              <a:ahLst/>
              <a:cxnLst/>
              <a:rect l="l" t="t" r="r" b="b"/>
              <a:pathLst>
                <a:path w="2490" h="7779" extrusionOk="0">
                  <a:moveTo>
                    <a:pt x="2326" y="1274"/>
                  </a:moveTo>
                  <a:lnTo>
                    <a:pt x="1673" y="1566"/>
                  </a:lnTo>
                  <a:cubicBezTo>
                    <a:pt x="1718" y="1493"/>
                    <a:pt x="1758" y="1426"/>
                    <a:pt x="1791" y="1352"/>
                  </a:cubicBezTo>
                  <a:cubicBezTo>
                    <a:pt x="1910" y="1105"/>
                    <a:pt x="1938" y="823"/>
                    <a:pt x="1831" y="564"/>
                  </a:cubicBezTo>
                  <a:cubicBezTo>
                    <a:pt x="1729" y="305"/>
                    <a:pt x="1521" y="97"/>
                    <a:pt x="1256" y="7"/>
                  </a:cubicBezTo>
                  <a:cubicBezTo>
                    <a:pt x="1245" y="7"/>
                    <a:pt x="1239" y="7"/>
                    <a:pt x="1228" y="7"/>
                  </a:cubicBezTo>
                  <a:cubicBezTo>
                    <a:pt x="1223" y="1"/>
                    <a:pt x="1211" y="1"/>
                    <a:pt x="1206" y="1"/>
                  </a:cubicBezTo>
                  <a:cubicBezTo>
                    <a:pt x="1138" y="1"/>
                    <a:pt x="1121" y="57"/>
                    <a:pt x="1132" y="108"/>
                  </a:cubicBezTo>
                  <a:cubicBezTo>
                    <a:pt x="1138" y="130"/>
                    <a:pt x="1149" y="153"/>
                    <a:pt x="1183" y="164"/>
                  </a:cubicBezTo>
                  <a:cubicBezTo>
                    <a:pt x="1183" y="164"/>
                    <a:pt x="1183" y="164"/>
                    <a:pt x="1183" y="164"/>
                  </a:cubicBezTo>
                  <a:cubicBezTo>
                    <a:pt x="1183" y="164"/>
                    <a:pt x="1183" y="164"/>
                    <a:pt x="1183" y="164"/>
                  </a:cubicBezTo>
                  <a:cubicBezTo>
                    <a:pt x="1431" y="249"/>
                    <a:pt x="1617" y="446"/>
                    <a:pt x="1696" y="694"/>
                  </a:cubicBezTo>
                  <a:cubicBezTo>
                    <a:pt x="1774" y="941"/>
                    <a:pt x="1696" y="1189"/>
                    <a:pt x="1572" y="1409"/>
                  </a:cubicBezTo>
                  <a:cubicBezTo>
                    <a:pt x="1527" y="1482"/>
                    <a:pt x="1482" y="1550"/>
                    <a:pt x="1437" y="1617"/>
                  </a:cubicBezTo>
                  <a:cubicBezTo>
                    <a:pt x="1352" y="1448"/>
                    <a:pt x="1268" y="1279"/>
                    <a:pt x="1189" y="1105"/>
                  </a:cubicBezTo>
                  <a:cubicBezTo>
                    <a:pt x="1138" y="1009"/>
                    <a:pt x="975" y="1065"/>
                    <a:pt x="1025" y="1167"/>
                  </a:cubicBezTo>
                  <a:lnTo>
                    <a:pt x="1324" y="1775"/>
                  </a:lnTo>
                  <a:cubicBezTo>
                    <a:pt x="1132" y="2051"/>
                    <a:pt x="947" y="2327"/>
                    <a:pt x="941" y="2681"/>
                  </a:cubicBezTo>
                  <a:cubicBezTo>
                    <a:pt x="935" y="2907"/>
                    <a:pt x="997" y="3121"/>
                    <a:pt x="1076" y="3323"/>
                  </a:cubicBezTo>
                  <a:cubicBezTo>
                    <a:pt x="1037" y="3284"/>
                    <a:pt x="992" y="3250"/>
                    <a:pt x="947" y="3211"/>
                  </a:cubicBezTo>
                  <a:cubicBezTo>
                    <a:pt x="800" y="3087"/>
                    <a:pt x="654" y="2957"/>
                    <a:pt x="507" y="2834"/>
                  </a:cubicBezTo>
                  <a:cubicBezTo>
                    <a:pt x="423" y="2766"/>
                    <a:pt x="316" y="2895"/>
                    <a:pt x="400" y="2969"/>
                  </a:cubicBezTo>
                  <a:cubicBezTo>
                    <a:pt x="564" y="3109"/>
                    <a:pt x="727" y="3250"/>
                    <a:pt x="896" y="3391"/>
                  </a:cubicBezTo>
                  <a:cubicBezTo>
                    <a:pt x="975" y="3459"/>
                    <a:pt x="1054" y="3537"/>
                    <a:pt x="1138" y="3599"/>
                  </a:cubicBezTo>
                  <a:cubicBezTo>
                    <a:pt x="1155" y="3611"/>
                    <a:pt x="1178" y="3622"/>
                    <a:pt x="1200" y="3628"/>
                  </a:cubicBezTo>
                  <a:cubicBezTo>
                    <a:pt x="1285" y="3830"/>
                    <a:pt x="1363" y="4039"/>
                    <a:pt x="1386" y="4253"/>
                  </a:cubicBezTo>
                  <a:cubicBezTo>
                    <a:pt x="1425" y="4619"/>
                    <a:pt x="1296" y="4957"/>
                    <a:pt x="1121" y="5272"/>
                  </a:cubicBezTo>
                  <a:cubicBezTo>
                    <a:pt x="918" y="4951"/>
                    <a:pt x="710" y="4630"/>
                    <a:pt x="502" y="4309"/>
                  </a:cubicBezTo>
                  <a:cubicBezTo>
                    <a:pt x="440" y="4219"/>
                    <a:pt x="305" y="4315"/>
                    <a:pt x="361" y="4410"/>
                  </a:cubicBezTo>
                  <a:cubicBezTo>
                    <a:pt x="586" y="4748"/>
                    <a:pt x="806" y="5092"/>
                    <a:pt x="1025" y="5435"/>
                  </a:cubicBezTo>
                  <a:cubicBezTo>
                    <a:pt x="918" y="5616"/>
                    <a:pt x="806" y="5784"/>
                    <a:pt x="710" y="5953"/>
                  </a:cubicBezTo>
                  <a:cubicBezTo>
                    <a:pt x="620" y="6100"/>
                    <a:pt x="541" y="6263"/>
                    <a:pt x="479" y="6432"/>
                  </a:cubicBezTo>
                  <a:lnTo>
                    <a:pt x="215" y="5897"/>
                  </a:lnTo>
                  <a:cubicBezTo>
                    <a:pt x="164" y="5801"/>
                    <a:pt x="1" y="5858"/>
                    <a:pt x="51" y="5959"/>
                  </a:cubicBezTo>
                  <a:cubicBezTo>
                    <a:pt x="169" y="6196"/>
                    <a:pt x="293" y="6432"/>
                    <a:pt x="412" y="6674"/>
                  </a:cubicBezTo>
                  <a:cubicBezTo>
                    <a:pt x="333" y="7023"/>
                    <a:pt x="350" y="7384"/>
                    <a:pt x="581" y="7694"/>
                  </a:cubicBezTo>
                  <a:cubicBezTo>
                    <a:pt x="648" y="7778"/>
                    <a:pt x="783" y="7682"/>
                    <a:pt x="721" y="7592"/>
                  </a:cubicBezTo>
                  <a:cubicBezTo>
                    <a:pt x="530" y="7333"/>
                    <a:pt x="507" y="7040"/>
                    <a:pt x="569" y="6747"/>
                  </a:cubicBezTo>
                  <a:lnTo>
                    <a:pt x="1425" y="6241"/>
                  </a:lnTo>
                  <a:cubicBezTo>
                    <a:pt x="1521" y="6184"/>
                    <a:pt x="1420" y="6049"/>
                    <a:pt x="1330" y="6100"/>
                  </a:cubicBezTo>
                  <a:cubicBezTo>
                    <a:pt x="1099" y="6241"/>
                    <a:pt x="868" y="6376"/>
                    <a:pt x="637" y="6511"/>
                  </a:cubicBezTo>
                  <a:cubicBezTo>
                    <a:pt x="704" y="6308"/>
                    <a:pt x="811" y="6117"/>
                    <a:pt x="913" y="5942"/>
                  </a:cubicBezTo>
                  <a:cubicBezTo>
                    <a:pt x="1003" y="5796"/>
                    <a:pt x="1099" y="5649"/>
                    <a:pt x="1189" y="5497"/>
                  </a:cubicBezTo>
                  <a:cubicBezTo>
                    <a:pt x="1549" y="5221"/>
                    <a:pt x="1915" y="4945"/>
                    <a:pt x="2276" y="4669"/>
                  </a:cubicBezTo>
                  <a:cubicBezTo>
                    <a:pt x="2366" y="4602"/>
                    <a:pt x="2270" y="4467"/>
                    <a:pt x="2180" y="4529"/>
                  </a:cubicBezTo>
                  <a:cubicBezTo>
                    <a:pt x="1915" y="4731"/>
                    <a:pt x="1645" y="4934"/>
                    <a:pt x="1380" y="5137"/>
                  </a:cubicBezTo>
                  <a:cubicBezTo>
                    <a:pt x="1510" y="4861"/>
                    <a:pt x="1589" y="4568"/>
                    <a:pt x="1560" y="4253"/>
                  </a:cubicBezTo>
                  <a:cubicBezTo>
                    <a:pt x="1538" y="4027"/>
                    <a:pt x="1453" y="3808"/>
                    <a:pt x="1363" y="3594"/>
                  </a:cubicBezTo>
                  <a:cubicBezTo>
                    <a:pt x="1425" y="3543"/>
                    <a:pt x="1470" y="3464"/>
                    <a:pt x="1521" y="3402"/>
                  </a:cubicBezTo>
                  <a:cubicBezTo>
                    <a:pt x="1583" y="3312"/>
                    <a:pt x="1645" y="3222"/>
                    <a:pt x="1713" y="3132"/>
                  </a:cubicBezTo>
                  <a:cubicBezTo>
                    <a:pt x="1842" y="2952"/>
                    <a:pt x="1972" y="2772"/>
                    <a:pt x="2107" y="2586"/>
                  </a:cubicBezTo>
                  <a:cubicBezTo>
                    <a:pt x="2169" y="2501"/>
                    <a:pt x="2039" y="2389"/>
                    <a:pt x="1972" y="2479"/>
                  </a:cubicBezTo>
                  <a:cubicBezTo>
                    <a:pt x="1752" y="2783"/>
                    <a:pt x="1538" y="3087"/>
                    <a:pt x="1313" y="3391"/>
                  </a:cubicBezTo>
                  <a:cubicBezTo>
                    <a:pt x="1313" y="3397"/>
                    <a:pt x="1301" y="3414"/>
                    <a:pt x="1296" y="3425"/>
                  </a:cubicBezTo>
                  <a:cubicBezTo>
                    <a:pt x="1194" y="3183"/>
                    <a:pt x="1104" y="2935"/>
                    <a:pt x="1110" y="2665"/>
                  </a:cubicBezTo>
                  <a:cubicBezTo>
                    <a:pt x="1121" y="2349"/>
                    <a:pt x="1301" y="2090"/>
                    <a:pt x="1482" y="1837"/>
                  </a:cubicBezTo>
                  <a:cubicBezTo>
                    <a:pt x="1786" y="1702"/>
                    <a:pt x="2084" y="1566"/>
                    <a:pt x="2388" y="1437"/>
                  </a:cubicBezTo>
                  <a:cubicBezTo>
                    <a:pt x="2490" y="1392"/>
                    <a:pt x="2428" y="1229"/>
                    <a:pt x="2326" y="127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5;p15">
              <a:extLst>
                <a:ext uri="{FF2B5EF4-FFF2-40B4-BE49-F238E27FC236}">
                  <a16:creationId xmlns:a16="http://schemas.microsoft.com/office/drawing/2014/main" id="{EF540755-2387-EFA7-D1AD-9761308821B7}"/>
                </a:ext>
              </a:extLst>
            </p:cNvPr>
            <p:cNvSpPr/>
            <p:nvPr/>
          </p:nvSpPr>
          <p:spPr>
            <a:xfrm>
              <a:off x="612179" y="1214711"/>
              <a:ext cx="1096778" cy="1329681"/>
            </a:xfrm>
            <a:custGeom>
              <a:avLst/>
              <a:gdLst/>
              <a:ahLst/>
              <a:cxnLst/>
              <a:rect l="l" t="t" r="r" b="b"/>
              <a:pathLst>
                <a:path w="7902" h="9580" extrusionOk="0">
                  <a:moveTo>
                    <a:pt x="1132" y="3357"/>
                  </a:moveTo>
                  <a:cubicBezTo>
                    <a:pt x="1239" y="3880"/>
                    <a:pt x="924" y="4359"/>
                    <a:pt x="946" y="4877"/>
                  </a:cubicBezTo>
                  <a:cubicBezTo>
                    <a:pt x="974" y="5333"/>
                    <a:pt x="1301" y="5671"/>
                    <a:pt x="1690" y="5857"/>
                  </a:cubicBezTo>
                  <a:cubicBezTo>
                    <a:pt x="2168" y="6093"/>
                    <a:pt x="2720" y="6088"/>
                    <a:pt x="3233" y="6206"/>
                  </a:cubicBezTo>
                  <a:cubicBezTo>
                    <a:pt x="3700" y="6319"/>
                    <a:pt x="4128" y="6550"/>
                    <a:pt x="4314" y="7017"/>
                  </a:cubicBezTo>
                  <a:cubicBezTo>
                    <a:pt x="4404" y="7259"/>
                    <a:pt x="4438" y="7513"/>
                    <a:pt x="4500" y="7760"/>
                  </a:cubicBezTo>
                  <a:cubicBezTo>
                    <a:pt x="4550" y="7986"/>
                    <a:pt x="4629" y="8205"/>
                    <a:pt x="4736" y="8414"/>
                  </a:cubicBezTo>
                  <a:cubicBezTo>
                    <a:pt x="4950" y="8808"/>
                    <a:pt x="5266" y="9151"/>
                    <a:pt x="5666" y="9349"/>
                  </a:cubicBezTo>
                  <a:cubicBezTo>
                    <a:pt x="6065" y="9546"/>
                    <a:pt x="6544" y="9579"/>
                    <a:pt x="6961" y="9439"/>
                  </a:cubicBezTo>
                  <a:cubicBezTo>
                    <a:pt x="7361" y="9303"/>
                    <a:pt x="7682" y="8994"/>
                    <a:pt x="7811" y="8588"/>
                  </a:cubicBezTo>
                  <a:cubicBezTo>
                    <a:pt x="7901" y="8307"/>
                    <a:pt x="7901" y="7991"/>
                    <a:pt x="7794" y="7715"/>
                  </a:cubicBezTo>
                  <a:cubicBezTo>
                    <a:pt x="7637" y="6842"/>
                    <a:pt x="6595" y="6527"/>
                    <a:pt x="5958" y="6032"/>
                  </a:cubicBezTo>
                  <a:cubicBezTo>
                    <a:pt x="5767" y="5891"/>
                    <a:pt x="5592" y="5716"/>
                    <a:pt x="5485" y="5502"/>
                  </a:cubicBezTo>
                  <a:cubicBezTo>
                    <a:pt x="5356" y="5260"/>
                    <a:pt x="5322" y="4984"/>
                    <a:pt x="5322" y="4708"/>
                  </a:cubicBezTo>
                  <a:cubicBezTo>
                    <a:pt x="5328" y="4235"/>
                    <a:pt x="5423" y="3762"/>
                    <a:pt x="5339" y="3283"/>
                  </a:cubicBezTo>
                  <a:cubicBezTo>
                    <a:pt x="5260" y="2872"/>
                    <a:pt x="5040" y="2501"/>
                    <a:pt x="4629" y="2349"/>
                  </a:cubicBezTo>
                  <a:cubicBezTo>
                    <a:pt x="4398" y="2258"/>
                    <a:pt x="4145" y="2242"/>
                    <a:pt x="3903" y="2180"/>
                  </a:cubicBezTo>
                  <a:cubicBezTo>
                    <a:pt x="3666" y="2118"/>
                    <a:pt x="3458" y="2005"/>
                    <a:pt x="3272" y="1847"/>
                  </a:cubicBezTo>
                  <a:cubicBezTo>
                    <a:pt x="2568" y="1250"/>
                    <a:pt x="2191" y="102"/>
                    <a:pt x="1138" y="28"/>
                  </a:cubicBezTo>
                  <a:cubicBezTo>
                    <a:pt x="704" y="0"/>
                    <a:pt x="304" y="214"/>
                    <a:pt x="158" y="631"/>
                  </a:cubicBezTo>
                  <a:cubicBezTo>
                    <a:pt x="0" y="1081"/>
                    <a:pt x="147" y="1554"/>
                    <a:pt x="372" y="1949"/>
                  </a:cubicBezTo>
                  <a:cubicBezTo>
                    <a:pt x="637" y="2405"/>
                    <a:pt x="1020" y="2822"/>
                    <a:pt x="1132" y="335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6;p15">
              <a:extLst>
                <a:ext uri="{FF2B5EF4-FFF2-40B4-BE49-F238E27FC236}">
                  <a16:creationId xmlns:a16="http://schemas.microsoft.com/office/drawing/2014/main" id="{A7BB5290-DC26-AAD5-C62D-C40F87CBB1CE}"/>
                </a:ext>
              </a:extLst>
            </p:cNvPr>
            <p:cNvSpPr/>
            <p:nvPr/>
          </p:nvSpPr>
          <p:spPr>
            <a:xfrm>
              <a:off x="676997" y="1301459"/>
              <a:ext cx="949792" cy="1185886"/>
            </a:xfrm>
            <a:custGeom>
              <a:avLst/>
              <a:gdLst/>
              <a:ahLst/>
              <a:cxnLst/>
              <a:rect l="l" t="t" r="r" b="b"/>
              <a:pathLst>
                <a:path w="6843" h="8544" extrusionOk="0">
                  <a:moveTo>
                    <a:pt x="141" y="23"/>
                  </a:moveTo>
                  <a:cubicBezTo>
                    <a:pt x="828" y="152"/>
                    <a:pt x="1437" y="642"/>
                    <a:pt x="1696" y="1296"/>
                  </a:cubicBezTo>
                  <a:cubicBezTo>
                    <a:pt x="1718" y="1346"/>
                    <a:pt x="1735" y="1403"/>
                    <a:pt x="1752" y="1459"/>
                  </a:cubicBezTo>
                  <a:cubicBezTo>
                    <a:pt x="1791" y="1335"/>
                    <a:pt x="1825" y="1211"/>
                    <a:pt x="1865" y="1087"/>
                  </a:cubicBezTo>
                  <a:cubicBezTo>
                    <a:pt x="1882" y="1036"/>
                    <a:pt x="1944" y="1014"/>
                    <a:pt x="1989" y="1031"/>
                  </a:cubicBezTo>
                  <a:cubicBezTo>
                    <a:pt x="2045" y="1048"/>
                    <a:pt x="2067" y="1104"/>
                    <a:pt x="2051" y="1160"/>
                  </a:cubicBezTo>
                  <a:lnTo>
                    <a:pt x="1837" y="1870"/>
                  </a:lnTo>
                  <a:cubicBezTo>
                    <a:pt x="1859" y="2045"/>
                    <a:pt x="1870" y="2213"/>
                    <a:pt x="1882" y="2388"/>
                  </a:cubicBezTo>
                  <a:cubicBezTo>
                    <a:pt x="1910" y="2760"/>
                    <a:pt x="1944" y="3160"/>
                    <a:pt x="2191" y="3458"/>
                  </a:cubicBezTo>
                  <a:cubicBezTo>
                    <a:pt x="2349" y="3650"/>
                    <a:pt x="2569" y="3762"/>
                    <a:pt x="2794" y="3852"/>
                  </a:cubicBezTo>
                  <a:cubicBezTo>
                    <a:pt x="2805" y="3830"/>
                    <a:pt x="2805" y="3790"/>
                    <a:pt x="2811" y="3762"/>
                  </a:cubicBezTo>
                  <a:cubicBezTo>
                    <a:pt x="2811" y="3717"/>
                    <a:pt x="2816" y="3666"/>
                    <a:pt x="2816" y="3616"/>
                  </a:cubicBezTo>
                  <a:lnTo>
                    <a:pt x="2833" y="3289"/>
                  </a:lnTo>
                  <a:cubicBezTo>
                    <a:pt x="2845" y="3075"/>
                    <a:pt x="2861" y="2867"/>
                    <a:pt x="2873" y="2658"/>
                  </a:cubicBezTo>
                  <a:cubicBezTo>
                    <a:pt x="2878" y="2529"/>
                    <a:pt x="3075" y="2546"/>
                    <a:pt x="3070" y="2675"/>
                  </a:cubicBezTo>
                  <a:cubicBezTo>
                    <a:pt x="3053" y="2912"/>
                    <a:pt x="3042" y="3148"/>
                    <a:pt x="3030" y="3390"/>
                  </a:cubicBezTo>
                  <a:cubicBezTo>
                    <a:pt x="3019" y="3509"/>
                    <a:pt x="3013" y="3627"/>
                    <a:pt x="3008" y="3745"/>
                  </a:cubicBezTo>
                  <a:cubicBezTo>
                    <a:pt x="3002" y="3807"/>
                    <a:pt x="2997" y="3869"/>
                    <a:pt x="2974" y="3925"/>
                  </a:cubicBezTo>
                  <a:cubicBezTo>
                    <a:pt x="3008" y="3937"/>
                    <a:pt x="3042" y="3948"/>
                    <a:pt x="3075" y="3959"/>
                  </a:cubicBezTo>
                  <a:cubicBezTo>
                    <a:pt x="3402" y="4072"/>
                    <a:pt x="3746" y="4179"/>
                    <a:pt x="4022" y="4399"/>
                  </a:cubicBezTo>
                  <a:cubicBezTo>
                    <a:pt x="4230" y="4567"/>
                    <a:pt x="4388" y="4770"/>
                    <a:pt x="4511" y="4990"/>
                  </a:cubicBezTo>
                  <a:cubicBezTo>
                    <a:pt x="4523" y="4939"/>
                    <a:pt x="4528" y="4883"/>
                    <a:pt x="4540" y="4832"/>
                  </a:cubicBezTo>
                  <a:cubicBezTo>
                    <a:pt x="4562" y="4725"/>
                    <a:pt x="4579" y="4624"/>
                    <a:pt x="4602" y="4522"/>
                  </a:cubicBezTo>
                  <a:lnTo>
                    <a:pt x="4725" y="3892"/>
                  </a:lnTo>
                  <a:cubicBezTo>
                    <a:pt x="4737" y="3841"/>
                    <a:pt x="4776" y="3802"/>
                    <a:pt x="4832" y="3807"/>
                  </a:cubicBezTo>
                  <a:cubicBezTo>
                    <a:pt x="4883" y="3807"/>
                    <a:pt x="4934" y="3858"/>
                    <a:pt x="4923" y="3914"/>
                  </a:cubicBezTo>
                  <a:lnTo>
                    <a:pt x="4782" y="4607"/>
                  </a:lnTo>
                  <a:cubicBezTo>
                    <a:pt x="4759" y="4731"/>
                    <a:pt x="4737" y="4849"/>
                    <a:pt x="4714" y="4973"/>
                  </a:cubicBezTo>
                  <a:cubicBezTo>
                    <a:pt x="4692" y="5063"/>
                    <a:pt x="4680" y="5164"/>
                    <a:pt x="4635" y="5243"/>
                  </a:cubicBezTo>
                  <a:cubicBezTo>
                    <a:pt x="4793" y="5632"/>
                    <a:pt x="4883" y="6054"/>
                    <a:pt x="4979" y="6448"/>
                  </a:cubicBezTo>
                  <a:cubicBezTo>
                    <a:pt x="5080" y="6871"/>
                    <a:pt x="5199" y="7310"/>
                    <a:pt x="5452" y="7659"/>
                  </a:cubicBezTo>
                  <a:cubicBezTo>
                    <a:pt x="5553" y="7287"/>
                    <a:pt x="5649" y="6910"/>
                    <a:pt x="5750" y="6533"/>
                  </a:cubicBezTo>
                  <a:cubicBezTo>
                    <a:pt x="5779" y="6409"/>
                    <a:pt x="5964" y="6482"/>
                    <a:pt x="5936" y="6600"/>
                  </a:cubicBezTo>
                  <a:cubicBezTo>
                    <a:pt x="5824" y="7017"/>
                    <a:pt x="5717" y="7434"/>
                    <a:pt x="5610" y="7845"/>
                  </a:cubicBezTo>
                  <a:cubicBezTo>
                    <a:pt x="5886" y="8138"/>
                    <a:pt x="6274" y="8329"/>
                    <a:pt x="6685" y="8250"/>
                  </a:cubicBezTo>
                  <a:cubicBezTo>
                    <a:pt x="6809" y="8222"/>
                    <a:pt x="6843" y="8419"/>
                    <a:pt x="6719" y="8442"/>
                  </a:cubicBezTo>
                  <a:cubicBezTo>
                    <a:pt x="6223" y="8543"/>
                    <a:pt x="5790" y="8318"/>
                    <a:pt x="5469" y="7975"/>
                  </a:cubicBezTo>
                  <a:cubicBezTo>
                    <a:pt x="5469" y="7975"/>
                    <a:pt x="5463" y="7975"/>
                    <a:pt x="5463" y="7975"/>
                  </a:cubicBezTo>
                  <a:lnTo>
                    <a:pt x="4343" y="7699"/>
                  </a:lnTo>
                  <a:cubicBezTo>
                    <a:pt x="4292" y="7687"/>
                    <a:pt x="4269" y="7620"/>
                    <a:pt x="4286" y="7575"/>
                  </a:cubicBezTo>
                  <a:cubicBezTo>
                    <a:pt x="4303" y="7518"/>
                    <a:pt x="4359" y="7501"/>
                    <a:pt x="4410" y="7518"/>
                  </a:cubicBezTo>
                  <a:lnTo>
                    <a:pt x="5266" y="7727"/>
                  </a:lnTo>
                  <a:cubicBezTo>
                    <a:pt x="5165" y="7580"/>
                    <a:pt x="5080" y="7417"/>
                    <a:pt x="5013" y="7259"/>
                  </a:cubicBezTo>
                  <a:cubicBezTo>
                    <a:pt x="4776" y="6657"/>
                    <a:pt x="4720" y="5975"/>
                    <a:pt x="4478" y="5373"/>
                  </a:cubicBezTo>
                  <a:cubicBezTo>
                    <a:pt x="4354" y="5412"/>
                    <a:pt x="4207" y="5384"/>
                    <a:pt x="4083" y="5373"/>
                  </a:cubicBezTo>
                  <a:cubicBezTo>
                    <a:pt x="3841" y="5356"/>
                    <a:pt x="3605" y="5339"/>
                    <a:pt x="3368" y="5322"/>
                  </a:cubicBezTo>
                  <a:cubicBezTo>
                    <a:pt x="3239" y="5311"/>
                    <a:pt x="3256" y="5114"/>
                    <a:pt x="3385" y="5125"/>
                  </a:cubicBezTo>
                  <a:lnTo>
                    <a:pt x="4005" y="5170"/>
                  </a:lnTo>
                  <a:cubicBezTo>
                    <a:pt x="4100" y="5176"/>
                    <a:pt x="4202" y="5187"/>
                    <a:pt x="4303" y="5193"/>
                  </a:cubicBezTo>
                  <a:cubicBezTo>
                    <a:pt x="4337" y="5193"/>
                    <a:pt x="4365" y="5193"/>
                    <a:pt x="4393" y="5187"/>
                  </a:cubicBezTo>
                  <a:cubicBezTo>
                    <a:pt x="4348" y="5097"/>
                    <a:pt x="4292" y="5001"/>
                    <a:pt x="4230" y="4911"/>
                  </a:cubicBezTo>
                  <a:cubicBezTo>
                    <a:pt x="4016" y="4601"/>
                    <a:pt x="3717" y="4410"/>
                    <a:pt x="3368" y="4275"/>
                  </a:cubicBezTo>
                  <a:cubicBezTo>
                    <a:pt x="3177" y="4201"/>
                    <a:pt x="2985" y="4139"/>
                    <a:pt x="2794" y="4066"/>
                  </a:cubicBezTo>
                  <a:cubicBezTo>
                    <a:pt x="2743" y="4078"/>
                    <a:pt x="2692" y="4078"/>
                    <a:pt x="2642" y="4078"/>
                  </a:cubicBezTo>
                  <a:cubicBezTo>
                    <a:pt x="2524" y="4072"/>
                    <a:pt x="2400" y="4072"/>
                    <a:pt x="2281" y="4072"/>
                  </a:cubicBezTo>
                  <a:lnTo>
                    <a:pt x="1549" y="4061"/>
                  </a:lnTo>
                  <a:cubicBezTo>
                    <a:pt x="1425" y="4061"/>
                    <a:pt x="1442" y="3864"/>
                    <a:pt x="1572" y="3864"/>
                  </a:cubicBezTo>
                  <a:cubicBezTo>
                    <a:pt x="1786" y="3864"/>
                    <a:pt x="2000" y="3869"/>
                    <a:pt x="2214" y="3875"/>
                  </a:cubicBezTo>
                  <a:cubicBezTo>
                    <a:pt x="2270" y="3875"/>
                    <a:pt x="2326" y="3875"/>
                    <a:pt x="2383" y="3875"/>
                  </a:cubicBezTo>
                  <a:cubicBezTo>
                    <a:pt x="2096" y="3700"/>
                    <a:pt x="1893" y="3436"/>
                    <a:pt x="1791" y="3109"/>
                  </a:cubicBezTo>
                  <a:cubicBezTo>
                    <a:pt x="1679" y="2737"/>
                    <a:pt x="1690" y="2343"/>
                    <a:pt x="1651" y="1960"/>
                  </a:cubicBezTo>
                  <a:cubicBezTo>
                    <a:pt x="1651" y="1954"/>
                    <a:pt x="1651" y="1949"/>
                    <a:pt x="1651" y="1943"/>
                  </a:cubicBezTo>
                  <a:cubicBezTo>
                    <a:pt x="1397" y="1831"/>
                    <a:pt x="1149" y="1712"/>
                    <a:pt x="896" y="1600"/>
                  </a:cubicBezTo>
                  <a:cubicBezTo>
                    <a:pt x="851" y="1577"/>
                    <a:pt x="817" y="1526"/>
                    <a:pt x="840" y="1470"/>
                  </a:cubicBezTo>
                  <a:cubicBezTo>
                    <a:pt x="857" y="1425"/>
                    <a:pt x="919" y="1391"/>
                    <a:pt x="964" y="1414"/>
                  </a:cubicBezTo>
                  <a:cubicBezTo>
                    <a:pt x="1178" y="1510"/>
                    <a:pt x="1397" y="1611"/>
                    <a:pt x="1611" y="1712"/>
                  </a:cubicBezTo>
                  <a:cubicBezTo>
                    <a:pt x="1544" y="1386"/>
                    <a:pt x="1409" y="1093"/>
                    <a:pt x="1183" y="834"/>
                  </a:cubicBezTo>
                  <a:cubicBezTo>
                    <a:pt x="907" y="518"/>
                    <a:pt x="530" y="299"/>
                    <a:pt x="125" y="220"/>
                  </a:cubicBezTo>
                  <a:cubicBezTo>
                    <a:pt x="1" y="197"/>
                    <a:pt x="18" y="0"/>
                    <a:pt x="141" y="2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7;p15">
              <a:extLst>
                <a:ext uri="{FF2B5EF4-FFF2-40B4-BE49-F238E27FC236}">
                  <a16:creationId xmlns:a16="http://schemas.microsoft.com/office/drawing/2014/main" id="{3F291384-611A-2F74-52C3-B5D8041AD7D1}"/>
                </a:ext>
              </a:extLst>
            </p:cNvPr>
            <p:cNvSpPr/>
            <p:nvPr/>
          </p:nvSpPr>
          <p:spPr>
            <a:xfrm>
              <a:off x="1213165" y="1098955"/>
              <a:ext cx="706757" cy="1370348"/>
            </a:xfrm>
            <a:custGeom>
              <a:avLst/>
              <a:gdLst/>
              <a:ahLst/>
              <a:cxnLst/>
              <a:rect l="l" t="t" r="r" b="b"/>
              <a:pathLst>
                <a:path w="5092" h="9873" extrusionOk="0">
                  <a:moveTo>
                    <a:pt x="739" y="4405"/>
                  </a:moveTo>
                  <a:cubicBezTo>
                    <a:pt x="817" y="4641"/>
                    <a:pt x="817" y="4878"/>
                    <a:pt x="767" y="5114"/>
                  </a:cubicBezTo>
                  <a:cubicBezTo>
                    <a:pt x="677" y="5537"/>
                    <a:pt x="468" y="5948"/>
                    <a:pt x="496" y="6392"/>
                  </a:cubicBezTo>
                  <a:cubicBezTo>
                    <a:pt x="525" y="6764"/>
                    <a:pt x="761" y="7046"/>
                    <a:pt x="1060" y="7248"/>
                  </a:cubicBezTo>
                  <a:cubicBezTo>
                    <a:pt x="1347" y="7446"/>
                    <a:pt x="1679" y="7581"/>
                    <a:pt x="1944" y="7817"/>
                  </a:cubicBezTo>
                  <a:cubicBezTo>
                    <a:pt x="2096" y="7952"/>
                    <a:pt x="2203" y="8116"/>
                    <a:pt x="2248" y="8313"/>
                  </a:cubicBezTo>
                  <a:cubicBezTo>
                    <a:pt x="2310" y="8549"/>
                    <a:pt x="2310" y="8797"/>
                    <a:pt x="2377" y="9028"/>
                  </a:cubicBezTo>
                  <a:cubicBezTo>
                    <a:pt x="2496" y="9428"/>
                    <a:pt x="2828" y="9732"/>
                    <a:pt x="3239" y="9811"/>
                  </a:cubicBezTo>
                  <a:cubicBezTo>
                    <a:pt x="3571" y="9873"/>
                    <a:pt x="3920" y="9755"/>
                    <a:pt x="4168" y="9529"/>
                  </a:cubicBezTo>
                  <a:cubicBezTo>
                    <a:pt x="4450" y="9366"/>
                    <a:pt x="4692" y="9129"/>
                    <a:pt x="4838" y="8837"/>
                  </a:cubicBezTo>
                  <a:cubicBezTo>
                    <a:pt x="5047" y="8437"/>
                    <a:pt x="5092" y="7952"/>
                    <a:pt x="4951" y="7524"/>
                  </a:cubicBezTo>
                  <a:cubicBezTo>
                    <a:pt x="4810" y="7080"/>
                    <a:pt x="4439" y="6702"/>
                    <a:pt x="4416" y="6218"/>
                  </a:cubicBezTo>
                  <a:cubicBezTo>
                    <a:pt x="4399" y="5790"/>
                    <a:pt x="4641" y="5390"/>
                    <a:pt x="4776" y="4996"/>
                  </a:cubicBezTo>
                  <a:cubicBezTo>
                    <a:pt x="4912" y="4624"/>
                    <a:pt x="4945" y="4236"/>
                    <a:pt x="4714" y="3892"/>
                  </a:cubicBezTo>
                  <a:cubicBezTo>
                    <a:pt x="4506" y="3571"/>
                    <a:pt x="4163" y="3374"/>
                    <a:pt x="3926" y="3081"/>
                  </a:cubicBezTo>
                  <a:cubicBezTo>
                    <a:pt x="3791" y="2923"/>
                    <a:pt x="3706" y="2743"/>
                    <a:pt x="3690" y="2541"/>
                  </a:cubicBezTo>
                  <a:cubicBezTo>
                    <a:pt x="3673" y="2298"/>
                    <a:pt x="3735" y="2056"/>
                    <a:pt x="3785" y="1825"/>
                  </a:cubicBezTo>
                  <a:cubicBezTo>
                    <a:pt x="3881" y="1392"/>
                    <a:pt x="3943" y="952"/>
                    <a:pt x="3684" y="564"/>
                  </a:cubicBezTo>
                  <a:cubicBezTo>
                    <a:pt x="3470" y="226"/>
                    <a:pt x="3081" y="1"/>
                    <a:pt x="2676" y="12"/>
                  </a:cubicBezTo>
                  <a:cubicBezTo>
                    <a:pt x="2282" y="23"/>
                    <a:pt x="1893" y="249"/>
                    <a:pt x="1685" y="586"/>
                  </a:cubicBezTo>
                  <a:cubicBezTo>
                    <a:pt x="1561" y="789"/>
                    <a:pt x="1527" y="1014"/>
                    <a:pt x="1471" y="1240"/>
                  </a:cubicBezTo>
                  <a:cubicBezTo>
                    <a:pt x="1420" y="1448"/>
                    <a:pt x="1330" y="1623"/>
                    <a:pt x="1161" y="1763"/>
                  </a:cubicBezTo>
                  <a:cubicBezTo>
                    <a:pt x="879" y="2006"/>
                    <a:pt x="491" y="2135"/>
                    <a:pt x="277" y="2456"/>
                  </a:cubicBezTo>
                  <a:cubicBezTo>
                    <a:pt x="1" y="2867"/>
                    <a:pt x="187" y="3368"/>
                    <a:pt x="406" y="3763"/>
                  </a:cubicBezTo>
                  <a:cubicBezTo>
                    <a:pt x="525" y="3971"/>
                    <a:pt x="660" y="4179"/>
                    <a:pt x="739" y="44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68;p15">
              <a:extLst>
                <a:ext uri="{FF2B5EF4-FFF2-40B4-BE49-F238E27FC236}">
                  <a16:creationId xmlns:a16="http://schemas.microsoft.com/office/drawing/2014/main" id="{A91E5581-19E4-CBD0-FF53-0BCD896333DC}"/>
                </a:ext>
              </a:extLst>
            </p:cNvPr>
            <p:cNvSpPr/>
            <p:nvPr/>
          </p:nvSpPr>
          <p:spPr>
            <a:xfrm>
              <a:off x="1399984" y="1173211"/>
              <a:ext cx="398765" cy="1248484"/>
            </a:xfrm>
            <a:custGeom>
              <a:avLst/>
              <a:gdLst/>
              <a:ahLst/>
              <a:cxnLst/>
              <a:rect l="l" t="t" r="r" b="b"/>
              <a:pathLst>
                <a:path w="2873" h="8995" extrusionOk="0">
                  <a:moveTo>
                    <a:pt x="187" y="1476"/>
                  </a:moveTo>
                  <a:lnTo>
                    <a:pt x="941" y="1808"/>
                  </a:lnTo>
                  <a:cubicBezTo>
                    <a:pt x="891" y="1730"/>
                    <a:pt x="846" y="1651"/>
                    <a:pt x="806" y="1566"/>
                  </a:cubicBezTo>
                  <a:cubicBezTo>
                    <a:pt x="671" y="1273"/>
                    <a:pt x="637" y="952"/>
                    <a:pt x="761" y="654"/>
                  </a:cubicBezTo>
                  <a:cubicBezTo>
                    <a:pt x="879" y="355"/>
                    <a:pt x="1121" y="113"/>
                    <a:pt x="1426" y="12"/>
                  </a:cubicBezTo>
                  <a:cubicBezTo>
                    <a:pt x="1437" y="6"/>
                    <a:pt x="1448" y="6"/>
                    <a:pt x="1454" y="6"/>
                  </a:cubicBezTo>
                  <a:cubicBezTo>
                    <a:pt x="1465" y="6"/>
                    <a:pt x="1476" y="1"/>
                    <a:pt x="1488" y="1"/>
                  </a:cubicBezTo>
                  <a:cubicBezTo>
                    <a:pt x="1561" y="1"/>
                    <a:pt x="1583" y="68"/>
                    <a:pt x="1566" y="125"/>
                  </a:cubicBezTo>
                  <a:cubicBezTo>
                    <a:pt x="1561" y="153"/>
                    <a:pt x="1544" y="175"/>
                    <a:pt x="1510" y="192"/>
                  </a:cubicBezTo>
                  <a:cubicBezTo>
                    <a:pt x="1510" y="192"/>
                    <a:pt x="1510" y="192"/>
                    <a:pt x="1510" y="192"/>
                  </a:cubicBezTo>
                  <a:cubicBezTo>
                    <a:pt x="1510" y="192"/>
                    <a:pt x="1510" y="192"/>
                    <a:pt x="1510" y="192"/>
                  </a:cubicBezTo>
                  <a:cubicBezTo>
                    <a:pt x="1223" y="288"/>
                    <a:pt x="1003" y="513"/>
                    <a:pt x="919" y="806"/>
                  </a:cubicBezTo>
                  <a:cubicBezTo>
                    <a:pt x="829" y="1093"/>
                    <a:pt x="913" y="1375"/>
                    <a:pt x="1060" y="1628"/>
                  </a:cubicBezTo>
                  <a:cubicBezTo>
                    <a:pt x="1110" y="1713"/>
                    <a:pt x="1161" y="1792"/>
                    <a:pt x="1217" y="1870"/>
                  </a:cubicBezTo>
                  <a:cubicBezTo>
                    <a:pt x="1313" y="1673"/>
                    <a:pt x="1409" y="1476"/>
                    <a:pt x="1504" y="1279"/>
                  </a:cubicBezTo>
                  <a:cubicBezTo>
                    <a:pt x="1561" y="1166"/>
                    <a:pt x="1747" y="1234"/>
                    <a:pt x="1690" y="1352"/>
                  </a:cubicBezTo>
                  <a:lnTo>
                    <a:pt x="1347" y="2056"/>
                  </a:lnTo>
                  <a:cubicBezTo>
                    <a:pt x="1566" y="2372"/>
                    <a:pt x="1780" y="2693"/>
                    <a:pt x="1792" y="3104"/>
                  </a:cubicBezTo>
                  <a:cubicBezTo>
                    <a:pt x="1792" y="3363"/>
                    <a:pt x="1718" y="3605"/>
                    <a:pt x="1628" y="3847"/>
                  </a:cubicBezTo>
                  <a:cubicBezTo>
                    <a:pt x="1679" y="3802"/>
                    <a:pt x="1730" y="3757"/>
                    <a:pt x="1786" y="3712"/>
                  </a:cubicBezTo>
                  <a:cubicBezTo>
                    <a:pt x="1949" y="3565"/>
                    <a:pt x="2118" y="3425"/>
                    <a:pt x="2287" y="3278"/>
                  </a:cubicBezTo>
                  <a:cubicBezTo>
                    <a:pt x="2383" y="3194"/>
                    <a:pt x="2512" y="3346"/>
                    <a:pt x="2417" y="3430"/>
                  </a:cubicBezTo>
                  <a:cubicBezTo>
                    <a:pt x="2225" y="3594"/>
                    <a:pt x="2034" y="3757"/>
                    <a:pt x="1842" y="3920"/>
                  </a:cubicBezTo>
                  <a:cubicBezTo>
                    <a:pt x="1752" y="3999"/>
                    <a:pt x="1662" y="4089"/>
                    <a:pt x="1561" y="4157"/>
                  </a:cubicBezTo>
                  <a:cubicBezTo>
                    <a:pt x="1538" y="4179"/>
                    <a:pt x="1510" y="4191"/>
                    <a:pt x="1488" y="4196"/>
                  </a:cubicBezTo>
                  <a:cubicBezTo>
                    <a:pt x="1392" y="4433"/>
                    <a:pt x="1302" y="4669"/>
                    <a:pt x="1274" y="4917"/>
                  </a:cubicBezTo>
                  <a:cubicBezTo>
                    <a:pt x="1228" y="5339"/>
                    <a:pt x="1375" y="5728"/>
                    <a:pt x="1578" y="6094"/>
                  </a:cubicBezTo>
                  <a:cubicBezTo>
                    <a:pt x="1820" y="5722"/>
                    <a:pt x="2056" y="5351"/>
                    <a:pt x="2298" y="4979"/>
                  </a:cubicBezTo>
                  <a:cubicBezTo>
                    <a:pt x="2366" y="4872"/>
                    <a:pt x="2529" y="4990"/>
                    <a:pt x="2456" y="5097"/>
                  </a:cubicBezTo>
                  <a:cubicBezTo>
                    <a:pt x="2203" y="5491"/>
                    <a:pt x="1944" y="5891"/>
                    <a:pt x="1690" y="6285"/>
                  </a:cubicBezTo>
                  <a:cubicBezTo>
                    <a:pt x="1814" y="6488"/>
                    <a:pt x="1944" y="6685"/>
                    <a:pt x="2056" y="6877"/>
                  </a:cubicBezTo>
                  <a:cubicBezTo>
                    <a:pt x="2158" y="7051"/>
                    <a:pt x="2248" y="7243"/>
                    <a:pt x="2321" y="7440"/>
                  </a:cubicBezTo>
                  <a:cubicBezTo>
                    <a:pt x="2422" y="7232"/>
                    <a:pt x="2529" y="7023"/>
                    <a:pt x="2631" y="6820"/>
                  </a:cubicBezTo>
                  <a:cubicBezTo>
                    <a:pt x="2687" y="6708"/>
                    <a:pt x="2873" y="6775"/>
                    <a:pt x="2817" y="6888"/>
                  </a:cubicBezTo>
                  <a:lnTo>
                    <a:pt x="2400" y="7716"/>
                  </a:lnTo>
                  <a:cubicBezTo>
                    <a:pt x="2496" y="8116"/>
                    <a:pt x="2467" y="8532"/>
                    <a:pt x="2208" y="8893"/>
                  </a:cubicBezTo>
                  <a:cubicBezTo>
                    <a:pt x="2130" y="8994"/>
                    <a:pt x="1966" y="8882"/>
                    <a:pt x="2045" y="8775"/>
                  </a:cubicBezTo>
                  <a:cubicBezTo>
                    <a:pt x="2265" y="8476"/>
                    <a:pt x="2293" y="8138"/>
                    <a:pt x="2220" y="7800"/>
                  </a:cubicBezTo>
                  <a:cubicBezTo>
                    <a:pt x="1887" y="7603"/>
                    <a:pt x="1561" y="7412"/>
                    <a:pt x="1228" y="7215"/>
                  </a:cubicBezTo>
                  <a:cubicBezTo>
                    <a:pt x="1116" y="7153"/>
                    <a:pt x="1234" y="6989"/>
                    <a:pt x="1341" y="7051"/>
                  </a:cubicBezTo>
                  <a:cubicBezTo>
                    <a:pt x="1611" y="7209"/>
                    <a:pt x="1876" y="7367"/>
                    <a:pt x="2141" y="7524"/>
                  </a:cubicBezTo>
                  <a:cubicBezTo>
                    <a:pt x="2056" y="7294"/>
                    <a:pt x="1944" y="7068"/>
                    <a:pt x="1820" y="6871"/>
                  </a:cubicBezTo>
                  <a:cubicBezTo>
                    <a:pt x="1718" y="6702"/>
                    <a:pt x="1606" y="6528"/>
                    <a:pt x="1504" y="6353"/>
                  </a:cubicBezTo>
                  <a:cubicBezTo>
                    <a:pt x="1082" y="6038"/>
                    <a:pt x="665" y="5717"/>
                    <a:pt x="243" y="5401"/>
                  </a:cubicBezTo>
                  <a:cubicBezTo>
                    <a:pt x="142" y="5323"/>
                    <a:pt x="254" y="5159"/>
                    <a:pt x="356" y="5238"/>
                  </a:cubicBezTo>
                  <a:cubicBezTo>
                    <a:pt x="665" y="5469"/>
                    <a:pt x="975" y="5705"/>
                    <a:pt x="1279" y="5936"/>
                  </a:cubicBezTo>
                  <a:cubicBezTo>
                    <a:pt x="1133" y="5615"/>
                    <a:pt x="1037" y="5283"/>
                    <a:pt x="1076" y="4917"/>
                  </a:cubicBezTo>
                  <a:cubicBezTo>
                    <a:pt x="1099" y="4652"/>
                    <a:pt x="1195" y="4405"/>
                    <a:pt x="1302" y="4157"/>
                  </a:cubicBezTo>
                  <a:cubicBezTo>
                    <a:pt x="1228" y="4100"/>
                    <a:pt x="1172" y="4005"/>
                    <a:pt x="1121" y="3932"/>
                  </a:cubicBezTo>
                  <a:cubicBezTo>
                    <a:pt x="1048" y="3830"/>
                    <a:pt x="969" y="3729"/>
                    <a:pt x="896" y="3622"/>
                  </a:cubicBezTo>
                  <a:lnTo>
                    <a:pt x="446" y="2991"/>
                  </a:lnTo>
                  <a:cubicBezTo>
                    <a:pt x="367" y="2890"/>
                    <a:pt x="519" y="2760"/>
                    <a:pt x="592" y="2867"/>
                  </a:cubicBezTo>
                  <a:cubicBezTo>
                    <a:pt x="851" y="3216"/>
                    <a:pt x="1099" y="3571"/>
                    <a:pt x="1358" y="3920"/>
                  </a:cubicBezTo>
                  <a:cubicBezTo>
                    <a:pt x="1364" y="3932"/>
                    <a:pt x="1369" y="3943"/>
                    <a:pt x="1381" y="3960"/>
                  </a:cubicBezTo>
                  <a:cubicBezTo>
                    <a:pt x="1499" y="3678"/>
                    <a:pt x="1600" y="3391"/>
                    <a:pt x="1595" y="3087"/>
                  </a:cubicBezTo>
                  <a:cubicBezTo>
                    <a:pt x="1583" y="2715"/>
                    <a:pt x="1375" y="2417"/>
                    <a:pt x="1161" y="2124"/>
                  </a:cubicBezTo>
                  <a:lnTo>
                    <a:pt x="119" y="1662"/>
                  </a:lnTo>
                  <a:cubicBezTo>
                    <a:pt x="1" y="1606"/>
                    <a:pt x="68" y="1420"/>
                    <a:pt x="187" y="147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69;p15">
              <a:extLst>
                <a:ext uri="{FF2B5EF4-FFF2-40B4-BE49-F238E27FC236}">
                  <a16:creationId xmlns:a16="http://schemas.microsoft.com/office/drawing/2014/main" id="{4711FBD5-0EF8-EB98-624E-628F09CCA804}"/>
                </a:ext>
              </a:extLst>
            </p:cNvPr>
            <p:cNvSpPr/>
            <p:nvPr/>
          </p:nvSpPr>
          <p:spPr>
            <a:xfrm>
              <a:off x="469913" y="1954080"/>
              <a:ext cx="1267916" cy="830287"/>
            </a:xfrm>
            <a:custGeom>
              <a:avLst/>
              <a:gdLst/>
              <a:ahLst/>
              <a:cxnLst/>
              <a:rect l="l" t="t" r="r" b="b"/>
              <a:pathLst>
                <a:path w="9135" h="5982" extrusionOk="0">
                  <a:moveTo>
                    <a:pt x="2912" y="4551"/>
                  </a:moveTo>
                  <a:cubicBezTo>
                    <a:pt x="3154" y="4602"/>
                    <a:pt x="3351" y="4731"/>
                    <a:pt x="3526" y="4900"/>
                  </a:cubicBezTo>
                  <a:cubicBezTo>
                    <a:pt x="3841" y="5199"/>
                    <a:pt x="4077" y="5598"/>
                    <a:pt x="4472" y="5807"/>
                  </a:cubicBezTo>
                  <a:cubicBezTo>
                    <a:pt x="4798" y="5981"/>
                    <a:pt x="5164" y="5931"/>
                    <a:pt x="5491" y="5784"/>
                  </a:cubicBezTo>
                  <a:cubicBezTo>
                    <a:pt x="5812" y="5643"/>
                    <a:pt x="6105" y="5435"/>
                    <a:pt x="6448" y="5334"/>
                  </a:cubicBezTo>
                  <a:cubicBezTo>
                    <a:pt x="6640" y="5283"/>
                    <a:pt x="6837" y="5277"/>
                    <a:pt x="7028" y="5339"/>
                  </a:cubicBezTo>
                  <a:cubicBezTo>
                    <a:pt x="7259" y="5412"/>
                    <a:pt x="7468" y="5548"/>
                    <a:pt x="7704" y="5610"/>
                  </a:cubicBezTo>
                  <a:cubicBezTo>
                    <a:pt x="8098" y="5722"/>
                    <a:pt x="8538" y="5604"/>
                    <a:pt x="8819" y="5300"/>
                  </a:cubicBezTo>
                  <a:cubicBezTo>
                    <a:pt x="9050" y="5046"/>
                    <a:pt x="9135" y="4692"/>
                    <a:pt x="9073" y="4359"/>
                  </a:cubicBezTo>
                  <a:cubicBezTo>
                    <a:pt x="9090" y="4033"/>
                    <a:pt x="9011" y="3706"/>
                    <a:pt x="8847" y="3419"/>
                  </a:cubicBezTo>
                  <a:cubicBezTo>
                    <a:pt x="8617" y="3030"/>
                    <a:pt x="8228" y="2743"/>
                    <a:pt x="7789" y="2631"/>
                  </a:cubicBezTo>
                  <a:cubicBezTo>
                    <a:pt x="7338" y="2512"/>
                    <a:pt x="6826" y="2631"/>
                    <a:pt x="6403" y="2394"/>
                  </a:cubicBezTo>
                  <a:cubicBezTo>
                    <a:pt x="6026" y="2180"/>
                    <a:pt x="5818" y="1763"/>
                    <a:pt x="5559" y="1437"/>
                  </a:cubicBezTo>
                  <a:cubicBezTo>
                    <a:pt x="5311" y="1127"/>
                    <a:pt x="5001" y="890"/>
                    <a:pt x="4584" y="902"/>
                  </a:cubicBezTo>
                  <a:cubicBezTo>
                    <a:pt x="4207" y="913"/>
                    <a:pt x="3858" y="1093"/>
                    <a:pt x="3481" y="1144"/>
                  </a:cubicBezTo>
                  <a:cubicBezTo>
                    <a:pt x="3278" y="1172"/>
                    <a:pt x="3081" y="1149"/>
                    <a:pt x="2901" y="1054"/>
                  </a:cubicBezTo>
                  <a:cubicBezTo>
                    <a:pt x="2687" y="947"/>
                    <a:pt x="2512" y="761"/>
                    <a:pt x="2343" y="598"/>
                  </a:cubicBezTo>
                  <a:cubicBezTo>
                    <a:pt x="2028" y="288"/>
                    <a:pt x="1690" y="1"/>
                    <a:pt x="1217" y="12"/>
                  </a:cubicBezTo>
                  <a:cubicBezTo>
                    <a:pt x="817" y="17"/>
                    <a:pt x="423" y="220"/>
                    <a:pt x="214" y="575"/>
                  </a:cubicBezTo>
                  <a:cubicBezTo>
                    <a:pt x="17" y="919"/>
                    <a:pt x="0" y="1363"/>
                    <a:pt x="175" y="1718"/>
                  </a:cubicBezTo>
                  <a:cubicBezTo>
                    <a:pt x="282" y="1932"/>
                    <a:pt x="456" y="2079"/>
                    <a:pt x="620" y="2248"/>
                  </a:cubicBezTo>
                  <a:cubicBezTo>
                    <a:pt x="766" y="2400"/>
                    <a:pt x="868" y="2569"/>
                    <a:pt x="896" y="2783"/>
                  </a:cubicBezTo>
                  <a:cubicBezTo>
                    <a:pt x="952" y="3154"/>
                    <a:pt x="856" y="3554"/>
                    <a:pt x="1014" y="3903"/>
                  </a:cubicBezTo>
                  <a:cubicBezTo>
                    <a:pt x="1217" y="4354"/>
                    <a:pt x="1746" y="4466"/>
                    <a:pt x="2191" y="4489"/>
                  </a:cubicBezTo>
                  <a:cubicBezTo>
                    <a:pt x="2433" y="4495"/>
                    <a:pt x="2675" y="4495"/>
                    <a:pt x="2912" y="455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70;p15">
              <a:extLst>
                <a:ext uri="{FF2B5EF4-FFF2-40B4-BE49-F238E27FC236}">
                  <a16:creationId xmlns:a16="http://schemas.microsoft.com/office/drawing/2014/main" id="{B2CF5C54-B914-DE52-8FE7-9C700439CD26}"/>
                </a:ext>
              </a:extLst>
            </p:cNvPr>
            <p:cNvSpPr/>
            <p:nvPr/>
          </p:nvSpPr>
          <p:spPr>
            <a:xfrm>
              <a:off x="559714" y="2045546"/>
              <a:ext cx="1118708" cy="605851"/>
            </a:xfrm>
            <a:custGeom>
              <a:avLst/>
              <a:gdLst/>
              <a:ahLst/>
              <a:cxnLst/>
              <a:rect l="l" t="t" r="r" b="b"/>
              <a:pathLst>
                <a:path w="8060" h="4365" extrusionOk="0">
                  <a:moveTo>
                    <a:pt x="654" y="1943"/>
                  </a:moveTo>
                  <a:lnTo>
                    <a:pt x="1341" y="1482"/>
                  </a:lnTo>
                  <a:cubicBezTo>
                    <a:pt x="1245" y="1482"/>
                    <a:pt x="1155" y="1482"/>
                    <a:pt x="1060" y="1470"/>
                  </a:cubicBezTo>
                  <a:cubicBezTo>
                    <a:pt x="744" y="1431"/>
                    <a:pt x="457" y="1284"/>
                    <a:pt x="266" y="1020"/>
                  </a:cubicBezTo>
                  <a:cubicBezTo>
                    <a:pt x="80" y="766"/>
                    <a:pt x="1" y="428"/>
                    <a:pt x="74" y="119"/>
                  </a:cubicBezTo>
                  <a:cubicBezTo>
                    <a:pt x="74" y="107"/>
                    <a:pt x="80" y="102"/>
                    <a:pt x="85" y="91"/>
                  </a:cubicBezTo>
                  <a:cubicBezTo>
                    <a:pt x="91" y="79"/>
                    <a:pt x="91" y="74"/>
                    <a:pt x="97" y="62"/>
                  </a:cubicBezTo>
                  <a:cubicBezTo>
                    <a:pt x="136" y="0"/>
                    <a:pt x="209" y="17"/>
                    <a:pt x="243" y="62"/>
                  </a:cubicBezTo>
                  <a:cubicBezTo>
                    <a:pt x="266" y="79"/>
                    <a:pt x="277" y="102"/>
                    <a:pt x="271" y="141"/>
                  </a:cubicBezTo>
                  <a:cubicBezTo>
                    <a:pt x="271" y="141"/>
                    <a:pt x="271" y="141"/>
                    <a:pt x="271" y="141"/>
                  </a:cubicBezTo>
                  <a:lnTo>
                    <a:pt x="271" y="141"/>
                  </a:lnTo>
                  <a:cubicBezTo>
                    <a:pt x="204" y="434"/>
                    <a:pt x="277" y="744"/>
                    <a:pt x="474" y="969"/>
                  </a:cubicBezTo>
                  <a:cubicBezTo>
                    <a:pt x="671" y="1200"/>
                    <a:pt x="958" y="1273"/>
                    <a:pt x="1251" y="1284"/>
                  </a:cubicBezTo>
                  <a:cubicBezTo>
                    <a:pt x="1347" y="1290"/>
                    <a:pt x="1443" y="1284"/>
                    <a:pt x="1538" y="1284"/>
                  </a:cubicBezTo>
                  <a:cubicBezTo>
                    <a:pt x="1426" y="1099"/>
                    <a:pt x="1307" y="907"/>
                    <a:pt x="1195" y="721"/>
                  </a:cubicBezTo>
                  <a:cubicBezTo>
                    <a:pt x="1127" y="614"/>
                    <a:pt x="1279" y="496"/>
                    <a:pt x="1347" y="603"/>
                  </a:cubicBezTo>
                  <a:lnTo>
                    <a:pt x="1764" y="1273"/>
                  </a:lnTo>
                  <a:cubicBezTo>
                    <a:pt x="2152" y="1251"/>
                    <a:pt x="2535" y="1239"/>
                    <a:pt x="2884" y="1448"/>
                  </a:cubicBezTo>
                  <a:cubicBezTo>
                    <a:pt x="3109" y="1583"/>
                    <a:pt x="3278" y="1774"/>
                    <a:pt x="3430" y="1977"/>
                  </a:cubicBezTo>
                  <a:cubicBezTo>
                    <a:pt x="3419" y="1910"/>
                    <a:pt x="3408" y="1842"/>
                    <a:pt x="3402" y="1780"/>
                  </a:cubicBezTo>
                  <a:cubicBezTo>
                    <a:pt x="3369" y="1560"/>
                    <a:pt x="3335" y="1341"/>
                    <a:pt x="3301" y="1121"/>
                  </a:cubicBezTo>
                  <a:cubicBezTo>
                    <a:pt x="3284" y="992"/>
                    <a:pt x="3476" y="969"/>
                    <a:pt x="3498" y="1093"/>
                  </a:cubicBezTo>
                  <a:cubicBezTo>
                    <a:pt x="3532" y="1341"/>
                    <a:pt x="3571" y="1589"/>
                    <a:pt x="3611" y="1836"/>
                  </a:cubicBezTo>
                  <a:cubicBezTo>
                    <a:pt x="3628" y="1960"/>
                    <a:pt x="3656" y="2079"/>
                    <a:pt x="3661" y="2202"/>
                  </a:cubicBezTo>
                  <a:cubicBezTo>
                    <a:pt x="3667" y="2231"/>
                    <a:pt x="3661" y="2259"/>
                    <a:pt x="3656" y="2287"/>
                  </a:cubicBezTo>
                  <a:cubicBezTo>
                    <a:pt x="3802" y="2495"/>
                    <a:pt x="3954" y="2692"/>
                    <a:pt x="4151" y="2850"/>
                  </a:cubicBezTo>
                  <a:cubicBezTo>
                    <a:pt x="4484" y="3115"/>
                    <a:pt x="4895" y="3194"/>
                    <a:pt x="5311" y="3216"/>
                  </a:cubicBezTo>
                  <a:cubicBezTo>
                    <a:pt x="5126" y="2816"/>
                    <a:pt x="4934" y="2416"/>
                    <a:pt x="4748" y="2017"/>
                  </a:cubicBezTo>
                  <a:cubicBezTo>
                    <a:pt x="4692" y="1904"/>
                    <a:pt x="4878" y="1825"/>
                    <a:pt x="4928" y="1943"/>
                  </a:cubicBezTo>
                  <a:cubicBezTo>
                    <a:pt x="5131" y="2366"/>
                    <a:pt x="5334" y="2794"/>
                    <a:pt x="5531" y="3222"/>
                  </a:cubicBezTo>
                  <a:cubicBezTo>
                    <a:pt x="5768" y="3227"/>
                    <a:pt x="6004" y="3222"/>
                    <a:pt x="6229" y="3227"/>
                  </a:cubicBezTo>
                  <a:cubicBezTo>
                    <a:pt x="6432" y="3233"/>
                    <a:pt x="6640" y="3256"/>
                    <a:pt x="6843" y="3301"/>
                  </a:cubicBezTo>
                  <a:lnTo>
                    <a:pt x="6483" y="2709"/>
                  </a:lnTo>
                  <a:cubicBezTo>
                    <a:pt x="6415" y="2602"/>
                    <a:pt x="6573" y="2478"/>
                    <a:pt x="6640" y="2585"/>
                  </a:cubicBezTo>
                  <a:cubicBezTo>
                    <a:pt x="6798" y="2850"/>
                    <a:pt x="6961" y="3115"/>
                    <a:pt x="7119" y="3379"/>
                  </a:cubicBezTo>
                  <a:cubicBezTo>
                    <a:pt x="7513" y="3515"/>
                    <a:pt x="7851" y="3757"/>
                    <a:pt x="8015" y="4168"/>
                  </a:cubicBezTo>
                  <a:cubicBezTo>
                    <a:pt x="8060" y="4286"/>
                    <a:pt x="7879" y="4365"/>
                    <a:pt x="7834" y="4247"/>
                  </a:cubicBezTo>
                  <a:cubicBezTo>
                    <a:pt x="7694" y="3898"/>
                    <a:pt x="7423" y="3695"/>
                    <a:pt x="7097" y="3577"/>
                  </a:cubicBezTo>
                  <a:cubicBezTo>
                    <a:pt x="6759" y="3751"/>
                    <a:pt x="6415" y="3931"/>
                    <a:pt x="6077" y="4106"/>
                  </a:cubicBezTo>
                  <a:cubicBezTo>
                    <a:pt x="5965" y="4168"/>
                    <a:pt x="5886" y="3982"/>
                    <a:pt x="5998" y="3926"/>
                  </a:cubicBezTo>
                  <a:cubicBezTo>
                    <a:pt x="6274" y="3785"/>
                    <a:pt x="6550" y="3638"/>
                    <a:pt x="6821" y="3498"/>
                  </a:cubicBezTo>
                  <a:cubicBezTo>
                    <a:pt x="6579" y="3441"/>
                    <a:pt x="6331" y="3424"/>
                    <a:pt x="6100" y="3419"/>
                  </a:cubicBezTo>
                  <a:cubicBezTo>
                    <a:pt x="5897" y="3419"/>
                    <a:pt x="5694" y="3419"/>
                    <a:pt x="5492" y="3413"/>
                  </a:cubicBezTo>
                  <a:cubicBezTo>
                    <a:pt x="4996" y="3605"/>
                    <a:pt x="4506" y="3791"/>
                    <a:pt x="4016" y="3976"/>
                  </a:cubicBezTo>
                  <a:cubicBezTo>
                    <a:pt x="3898" y="4021"/>
                    <a:pt x="3819" y="3841"/>
                    <a:pt x="3937" y="3796"/>
                  </a:cubicBezTo>
                  <a:cubicBezTo>
                    <a:pt x="4298" y="3661"/>
                    <a:pt x="4658" y="3520"/>
                    <a:pt x="5019" y="3385"/>
                  </a:cubicBezTo>
                  <a:cubicBezTo>
                    <a:pt x="4669" y="3340"/>
                    <a:pt x="4337" y="3244"/>
                    <a:pt x="4050" y="3019"/>
                  </a:cubicBezTo>
                  <a:cubicBezTo>
                    <a:pt x="3836" y="2856"/>
                    <a:pt x="3678" y="2642"/>
                    <a:pt x="3521" y="2422"/>
                  </a:cubicBezTo>
                  <a:cubicBezTo>
                    <a:pt x="3430" y="2456"/>
                    <a:pt x="3329" y="2450"/>
                    <a:pt x="3233" y="2456"/>
                  </a:cubicBezTo>
                  <a:lnTo>
                    <a:pt x="2856" y="2484"/>
                  </a:lnTo>
                  <a:cubicBezTo>
                    <a:pt x="2597" y="2501"/>
                    <a:pt x="2338" y="2518"/>
                    <a:pt x="2079" y="2535"/>
                  </a:cubicBezTo>
                  <a:cubicBezTo>
                    <a:pt x="1955" y="2540"/>
                    <a:pt x="1927" y="2343"/>
                    <a:pt x="2051" y="2338"/>
                  </a:cubicBezTo>
                  <a:cubicBezTo>
                    <a:pt x="2484" y="2309"/>
                    <a:pt x="2918" y="2281"/>
                    <a:pt x="3352" y="2253"/>
                  </a:cubicBezTo>
                  <a:cubicBezTo>
                    <a:pt x="3363" y="2253"/>
                    <a:pt x="3380" y="2253"/>
                    <a:pt x="3397" y="2253"/>
                  </a:cubicBezTo>
                  <a:cubicBezTo>
                    <a:pt x="3222" y="2000"/>
                    <a:pt x="3031" y="1763"/>
                    <a:pt x="2766" y="1605"/>
                  </a:cubicBezTo>
                  <a:cubicBezTo>
                    <a:pt x="2451" y="1420"/>
                    <a:pt x="2085" y="1437"/>
                    <a:pt x="1724" y="1459"/>
                  </a:cubicBezTo>
                  <a:cubicBezTo>
                    <a:pt x="1409" y="1673"/>
                    <a:pt x="1093" y="1887"/>
                    <a:pt x="778" y="2101"/>
                  </a:cubicBezTo>
                  <a:cubicBezTo>
                    <a:pt x="671" y="2174"/>
                    <a:pt x="553" y="2017"/>
                    <a:pt x="654" y="194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71;p15">
              <a:extLst>
                <a:ext uri="{FF2B5EF4-FFF2-40B4-BE49-F238E27FC236}">
                  <a16:creationId xmlns:a16="http://schemas.microsoft.com/office/drawing/2014/main" id="{CC154F43-B69A-380D-4366-AC709DA84C4B}"/>
                </a:ext>
              </a:extLst>
            </p:cNvPr>
            <p:cNvSpPr/>
            <p:nvPr/>
          </p:nvSpPr>
          <p:spPr>
            <a:xfrm>
              <a:off x="1246892" y="1958799"/>
              <a:ext cx="2947644" cy="2107363"/>
            </a:xfrm>
            <a:custGeom>
              <a:avLst/>
              <a:gdLst/>
              <a:ahLst/>
              <a:cxnLst/>
              <a:rect l="l" t="t" r="r" b="b"/>
              <a:pathLst>
                <a:path w="21237" h="15183" extrusionOk="0">
                  <a:moveTo>
                    <a:pt x="21237" y="15183"/>
                  </a:moveTo>
                  <a:lnTo>
                    <a:pt x="0" y="15183"/>
                  </a:lnTo>
                  <a:lnTo>
                    <a:pt x="0" y="0"/>
                  </a:lnTo>
                  <a:lnTo>
                    <a:pt x="212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72;p15">
              <a:extLst>
                <a:ext uri="{FF2B5EF4-FFF2-40B4-BE49-F238E27FC236}">
                  <a16:creationId xmlns:a16="http://schemas.microsoft.com/office/drawing/2014/main" id="{6838A71D-0CDD-5B6A-5EA6-301EDC1D0FA9}"/>
                </a:ext>
              </a:extLst>
            </p:cNvPr>
            <p:cNvSpPr/>
            <p:nvPr/>
          </p:nvSpPr>
          <p:spPr>
            <a:xfrm>
              <a:off x="1320315" y="1959631"/>
              <a:ext cx="2874219" cy="2106530"/>
            </a:xfrm>
            <a:custGeom>
              <a:avLst/>
              <a:gdLst/>
              <a:ahLst/>
              <a:cxnLst/>
              <a:rect l="l" t="t" r="r" b="b"/>
              <a:pathLst>
                <a:path w="20708" h="15177" extrusionOk="0">
                  <a:moveTo>
                    <a:pt x="20708" y="15177"/>
                  </a:moveTo>
                  <a:lnTo>
                    <a:pt x="0" y="15177"/>
                  </a:lnTo>
                  <a:lnTo>
                    <a:pt x="0" y="0"/>
                  </a:lnTo>
                  <a:lnTo>
                    <a:pt x="207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73;p15">
              <a:extLst>
                <a:ext uri="{FF2B5EF4-FFF2-40B4-BE49-F238E27FC236}">
                  <a16:creationId xmlns:a16="http://schemas.microsoft.com/office/drawing/2014/main" id="{ACD21F48-3978-6C26-6B49-CBE5CDBE40AF}"/>
                </a:ext>
              </a:extLst>
            </p:cNvPr>
            <p:cNvSpPr/>
            <p:nvPr/>
          </p:nvSpPr>
          <p:spPr>
            <a:xfrm>
              <a:off x="1370282" y="2072889"/>
              <a:ext cx="2774286" cy="1931646"/>
            </a:xfrm>
            <a:custGeom>
              <a:avLst/>
              <a:gdLst/>
              <a:ahLst/>
              <a:cxnLst/>
              <a:rect l="l" t="t" r="r" b="b"/>
              <a:pathLst>
                <a:path w="19988" h="13917" extrusionOk="0">
                  <a:moveTo>
                    <a:pt x="19987" y="13916"/>
                  </a:moveTo>
                  <a:lnTo>
                    <a:pt x="1" y="13916"/>
                  </a:lnTo>
                  <a:lnTo>
                    <a:pt x="1" y="1"/>
                  </a:lnTo>
                  <a:lnTo>
                    <a:pt x="1998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74;p15">
              <a:extLst>
                <a:ext uri="{FF2B5EF4-FFF2-40B4-BE49-F238E27FC236}">
                  <a16:creationId xmlns:a16="http://schemas.microsoft.com/office/drawing/2014/main" id="{93D75CB3-9C1D-99ED-B263-A15139632E60}"/>
                </a:ext>
              </a:extLst>
            </p:cNvPr>
            <p:cNvSpPr/>
            <p:nvPr/>
          </p:nvSpPr>
          <p:spPr>
            <a:xfrm>
              <a:off x="2112840" y="4066005"/>
              <a:ext cx="1727613" cy="515355"/>
            </a:xfrm>
            <a:custGeom>
              <a:avLst/>
              <a:gdLst/>
              <a:ahLst/>
              <a:cxnLst/>
              <a:rect l="l" t="t" r="r" b="b"/>
              <a:pathLst>
                <a:path w="12447" h="3713" extrusionOk="0">
                  <a:moveTo>
                    <a:pt x="1043" y="1"/>
                  </a:moveTo>
                  <a:cubicBezTo>
                    <a:pt x="1043" y="1"/>
                    <a:pt x="1" y="575"/>
                    <a:pt x="1" y="3712"/>
                  </a:cubicBezTo>
                  <a:lnTo>
                    <a:pt x="12446" y="3712"/>
                  </a:lnTo>
                  <a:lnTo>
                    <a:pt x="12446" y="2800"/>
                  </a:lnTo>
                  <a:lnTo>
                    <a:pt x="5666" y="2800"/>
                  </a:lnTo>
                  <a:cubicBezTo>
                    <a:pt x="5666" y="2800"/>
                    <a:pt x="5469" y="1448"/>
                    <a:pt x="64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5;p15">
              <a:extLst>
                <a:ext uri="{FF2B5EF4-FFF2-40B4-BE49-F238E27FC236}">
                  <a16:creationId xmlns:a16="http://schemas.microsoft.com/office/drawing/2014/main" id="{93877321-76DC-925A-F4C9-7DFAAFA890A2}"/>
                </a:ext>
              </a:extLst>
            </p:cNvPr>
            <p:cNvSpPr/>
            <p:nvPr/>
          </p:nvSpPr>
          <p:spPr>
            <a:xfrm>
              <a:off x="2128524" y="4066005"/>
              <a:ext cx="885667" cy="287866"/>
            </a:xfrm>
            <a:custGeom>
              <a:avLst/>
              <a:gdLst/>
              <a:ahLst/>
              <a:cxnLst/>
              <a:rect l="l" t="t" r="r" b="b"/>
              <a:pathLst>
                <a:path w="6381" h="2074" extrusionOk="0">
                  <a:moveTo>
                    <a:pt x="6381" y="1"/>
                  </a:moveTo>
                  <a:lnTo>
                    <a:pt x="0" y="2073"/>
                  </a:lnTo>
                  <a:cubicBezTo>
                    <a:pt x="0" y="2073"/>
                    <a:pt x="192" y="536"/>
                    <a:pt x="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6;p15">
              <a:extLst>
                <a:ext uri="{FF2B5EF4-FFF2-40B4-BE49-F238E27FC236}">
                  <a16:creationId xmlns:a16="http://schemas.microsoft.com/office/drawing/2014/main" id="{3A7A236C-3708-0C28-D116-FEB673B8A082}"/>
                </a:ext>
              </a:extLst>
            </p:cNvPr>
            <p:cNvSpPr/>
            <p:nvPr/>
          </p:nvSpPr>
          <p:spPr>
            <a:xfrm>
              <a:off x="2115199" y="4454496"/>
              <a:ext cx="1725254" cy="36087"/>
            </a:xfrm>
            <a:custGeom>
              <a:avLst/>
              <a:gdLst/>
              <a:ahLst/>
              <a:cxnLst/>
              <a:rect l="l" t="t" r="r" b="b"/>
              <a:pathLst>
                <a:path w="12430" h="260" extrusionOk="0">
                  <a:moveTo>
                    <a:pt x="1" y="260"/>
                  </a:moveTo>
                  <a:lnTo>
                    <a:pt x="12429" y="260"/>
                  </a:lnTo>
                  <a:lnTo>
                    <a:pt x="12429" y="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7;p15">
              <a:extLst>
                <a:ext uri="{FF2B5EF4-FFF2-40B4-BE49-F238E27FC236}">
                  <a16:creationId xmlns:a16="http://schemas.microsoft.com/office/drawing/2014/main" id="{49C6B9F0-67DF-2E6F-1A09-F24D0BAC5576}"/>
                </a:ext>
              </a:extLst>
            </p:cNvPr>
            <p:cNvSpPr/>
            <p:nvPr/>
          </p:nvSpPr>
          <p:spPr>
            <a:xfrm>
              <a:off x="2664692" y="1979063"/>
              <a:ext cx="78282" cy="77588"/>
            </a:xfrm>
            <a:custGeom>
              <a:avLst/>
              <a:gdLst/>
              <a:ahLst/>
              <a:cxnLst/>
              <a:rect l="l" t="t" r="r" b="b"/>
              <a:pathLst>
                <a:path w="564" h="559" extrusionOk="0">
                  <a:moveTo>
                    <a:pt x="564" y="282"/>
                  </a:moveTo>
                  <a:cubicBezTo>
                    <a:pt x="564" y="434"/>
                    <a:pt x="440" y="558"/>
                    <a:pt x="282" y="558"/>
                  </a:cubicBezTo>
                  <a:cubicBezTo>
                    <a:pt x="130" y="558"/>
                    <a:pt x="1" y="434"/>
                    <a:pt x="1" y="282"/>
                  </a:cubicBezTo>
                  <a:cubicBezTo>
                    <a:pt x="1" y="125"/>
                    <a:pt x="130" y="1"/>
                    <a:pt x="282" y="1"/>
                  </a:cubicBezTo>
                  <a:cubicBezTo>
                    <a:pt x="440" y="1"/>
                    <a:pt x="564" y="125"/>
                    <a:pt x="564" y="282"/>
                  </a:cubicBezTo>
                  <a:close/>
                </a:path>
              </a:pathLst>
            </a:custGeom>
            <a:solidFill>
              <a:srgbClr val="8E8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8;p15">
              <a:extLst>
                <a:ext uri="{FF2B5EF4-FFF2-40B4-BE49-F238E27FC236}">
                  <a16:creationId xmlns:a16="http://schemas.microsoft.com/office/drawing/2014/main" id="{AAC29CB1-798D-FA9C-912C-D901AB29CEF7}"/>
                </a:ext>
              </a:extLst>
            </p:cNvPr>
            <p:cNvSpPr/>
            <p:nvPr/>
          </p:nvSpPr>
          <p:spPr>
            <a:xfrm>
              <a:off x="1481319" y="2258182"/>
              <a:ext cx="583227" cy="518270"/>
            </a:xfrm>
            <a:custGeom>
              <a:avLst/>
              <a:gdLst/>
              <a:ahLst/>
              <a:cxnLst/>
              <a:rect l="l" t="t" r="r" b="b"/>
              <a:pathLst>
                <a:path w="4202" h="3734" extrusionOk="0">
                  <a:moveTo>
                    <a:pt x="4202" y="0"/>
                  </a:moveTo>
                  <a:lnTo>
                    <a:pt x="4202" y="3734"/>
                  </a:lnTo>
                  <a:lnTo>
                    <a:pt x="0" y="3734"/>
                  </a:lnTo>
                  <a:lnTo>
                    <a:pt x="0" y="648"/>
                  </a:lnTo>
                  <a:lnTo>
                    <a:pt x="1639" y="648"/>
                  </a:lnTo>
                  <a:lnTo>
                    <a:pt x="1791" y="0"/>
                  </a:lnTo>
                  <a:close/>
                </a:path>
              </a:pathLst>
            </a:custGeom>
            <a:solidFill>
              <a:srgbClr val="DFA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9;p15">
              <a:extLst>
                <a:ext uri="{FF2B5EF4-FFF2-40B4-BE49-F238E27FC236}">
                  <a16:creationId xmlns:a16="http://schemas.microsoft.com/office/drawing/2014/main" id="{194A3033-E4E1-B997-30B5-D0703592AC62}"/>
                </a:ext>
              </a:extLst>
            </p:cNvPr>
            <p:cNvSpPr/>
            <p:nvPr/>
          </p:nvSpPr>
          <p:spPr>
            <a:xfrm>
              <a:off x="1481319" y="2347984"/>
              <a:ext cx="645825" cy="428468"/>
            </a:xfrm>
            <a:custGeom>
              <a:avLst/>
              <a:gdLst/>
              <a:ahLst/>
              <a:cxnLst/>
              <a:rect l="l" t="t" r="r" b="b"/>
              <a:pathLst>
                <a:path w="4653" h="3087" extrusionOk="0">
                  <a:moveTo>
                    <a:pt x="4202" y="3087"/>
                  </a:moveTo>
                  <a:lnTo>
                    <a:pt x="0" y="3087"/>
                  </a:lnTo>
                  <a:lnTo>
                    <a:pt x="451" y="1"/>
                  </a:lnTo>
                  <a:lnTo>
                    <a:pt x="465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0;p15">
              <a:extLst>
                <a:ext uri="{FF2B5EF4-FFF2-40B4-BE49-F238E27FC236}">
                  <a16:creationId xmlns:a16="http://schemas.microsoft.com/office/drawing/2014/main" id="{BE601CD9-3EC3-6822-3D14-A691FBBD6435}"/>
                </a:ext>
              </a:extLst>
            </p:cNvPr>
            <p:cNvSpPr/>
            <p:nvPr/>
          </p:nvSpPr>
          <p:spPr>
            <a:xfrm>
              <a:off x="1481319" y="2831134"/>
              <a:ext cx="583227" cy="518270"/>
            </a:xfrm>
            <a:custGeom>
              <a:avLst/>
              <a:gdLst/>
              <a:ahLst/>
              <a:cxnLst/>
              <a:rect l="l" t="t" r="r" b="b"/>
              <a:pathLst>
                <a:path w="4202" h="3734" extrusionOk="0">
                  <a:moveTo>
                    <a:pt x="4202" y="0"/>
                  </a:moveTo>
                  <a:lnTo>
                    <a:pt x="4202" y="3734"/>
                  </a:lnTo>
                  <a:lnTo>
                    <a:pt x="0" y="3734"/>
                  </a:lnTo>
                  <a:lnTo>
                    <a:pt x="0" y="648"/>
                  </a:lnTo>
                  <a:lnTo>
                    <a:pt x="1639" y="648"/>
                  </a:lnTo>
                  <a:lnTo>
                    <a:pt x="1791" y="0"/>
                  </a:lnTo>
                  <a:close/>
                </a:path>
              </a:pathLst>
            </a:custGeom>
            <a:solidFill>
              <a:srgbClr val="DFA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1;p15">
              <a:extLst>
                <a:ext uri="{FF2B5EF4-FFF2-40B4-BE49-F238E27FC236}">
                  <a16:creationId xmlns:a16="http://schemas.microsoft.com/office/drawing/2014/main" id="{59E936F0-4AE6-FCDD-E3B9-DC9F420000C3}"/>
                </a:ext>
              </a:extLst>
            </p:cNvPr>
            <p:cNvSpPr/>
            <p:nvPr/>
          </p:nvSpPr>
          <p:spPr>
            <a:xfrm>
              <a:off x="1481319" y="2920935"/>
              <a:ext cx="645825" cy="428468"/>
            </a:xfrm>
            <a:custGeom>
              <a:avLst/>
              <a:gdLst/>
              <a:ahLst/>
              <a:cxnLst/>
              <a:rect l="l" t="t" r="r" b="b"/>
              <a:pathLst>
                <a:path w="4653" h="3087" extrusionOk="0">
                  <a:moveTo>
                    <a:pt x="4202" y="3087"/>
                  </a:moveTo>
                  <a:lnTo>
                    <a:pt x="0" y="3087"/>
                  </a:lnTo>
                  <a:lnTo>
                    <a:pt x="451" y="1"/>
                  </a:lnTo>
                  <a:lnTo>
                    <a:pt x="465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2;p15">
              <a:extLst>
                <a:ext uri="{FF2B5EF4-FFF2-40B4-BE49-F238E27FC236}">
                  <a16:creationId xmlns:a16="http://schemas.microsoft.com/office/drawing/2014/main" id="{1E63F5B2-0151-8655-8024-4D1216F630BD}"/>
                </a:ext>
              </a:extLst>
            </p:cNvPr>
            <p:cNvSpPr/>
            <p:nvPr/>
          </p:nvSpPr>
          <p:spPr>
            <a:xfrm>
              <a:off x="1500056" y="3424350"/>
              <a:ext cx="583227" cy="518409"/>
            </a:xfrm>
            <a:custGeom>
              <a:avLst/>
              <a:gdLst/>
              <a:ahLst/>
              <a:cxnLst/>
              <a:rect l="l" t="t" r="r" b="b"/>
              <a:pathLst>
                <a:path w="4202" h="3735" extrusionOk="0">
                  <a:moveTo>
                    <a:pt x="4202" y="1"/>
                  </a:moveTo>
                  <a:lnTo>
                    <a:pt x="4202" y="3734"/>
                  </a:lnTo>
                  <a:lnTo>
                    <a:pt x="1" y="3734"/>
                  </a:lnTo>
                  <a:lnTo>
                    <a:pt x="1" y="648"/>
                  </a:lnTo>
                  <a:lnTo>
                    <a:pt x="1634" y="648"/>
                  </a:lnTo>
                  <a:lnTo>
                    <a:pt x="1791" y="1"/>
                  </a:lnTo>
                  <a:close/>
                </a:path>
              </a:pathLst>
            </a:custGeom>
            <a:solidFill>
              <a:srgbClr val="DFA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3;p15">
              <a:extLst>
                <a:ext uri="{FF2B5EF4-FFF2-40B4-BE49-F238E27FC236}">
                  <a16:creationId xmlns:a16="http://schemas.microsoft.com/office/drawing/2014/main" id="{8F9A799C-2981-C4CE-9023-4F81A0A455EC}"/>
                </a:ext>
              </a:extLst>
            </p:cNvPr>
            <p:cNvSpPr/>
            <p:nvPr/>
          </p:nvSpPr>
          <p:spPr>
            <a:xfrm>
              <a:off x="1500056" y="3514290"/>
              <a:ext cx="645825" cy="428468"/>
            </a:xfrm>
            <a:custGeom>
              <a:avLst/>
              <a:gdLst/>
              <a:ahLst/>
              <a:cxnLst/>
              <a:rect l="l" t="t" r="r" b="b"/>
              <a:pathLst>
                <a:path w="4653" h="3087" extrusionOk="0">
                  <a:moveTo>
                    <a:pt x="4202" y="3086"/>
                  </a:moveTo>
                  <a:lnTo>
                    <a:pt x="1" y="3086"/>
                  </a:lnTo>
                  <a:lnTo>
                    <a:pt x="451" y="0"/>
                  </a:lnTo>
                  <a:lnTo>
                    <a:pt x="465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4;p15">
              <a:extLst>
                <a:ext uri="{FF2B5EF4-FFF2-40B4-BE49-F238E27FC236}">
                  <a16:creationId xmlns:a16="http://schemas.microsoft.com/office/drawing/2014/main" id="{803904D2-4161-3496-48C3-E0F5677A775B}"/>
                </a:ext>
              </a:extLst>
            </p:cNvPr>
            <p:cNvSpPr/>
            <p:nvPr/>
          </p:nvSpPr>
          <p:spPr>
            <a:xfrm>
              <a:off x="2382520" y="3358699"/>
              <a:ext cx="356571" cy="530068"/>
            </a:xfrm>
            <a:custGeom>
              <a:avLst/>
              <a:gdLst/>
              <a:ahLst/>
              <a:cxnLst/>
              <a:rect l="l" t="t" r="r" b="b"/>
              <a:pathLst>
                <a:path w="2569" h="3819" extrusionOk="0">
                  <a:moveTo>
                    <a:pt x="2569" y="3819"/>
                  </a:moveTo>
                  <a:lnTo>
                    <a:pt x="1" y="3819"/>
                  </a:lnTo>
                  <a:lnTo>
                    <a:pt x="1" y="0"/>
                  </a:lnTo>
                  <a:lnTo>
                    <a:pt x="25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5;p15">
              <a:extLst>
                <a:ext uri="{FF2B5EF4-FFF2-40B4-BE49-F238E27FC236}">
                  <a16:creationId xmlns:a16="http://schemas.microsoft.com/office/drawing/2014/main" id="{45F9D30A-1F3E-3E1B-F692-80052EADBD04}"/>
                </a:ext>
              </a:extLst>
            </p:cNvPr>
            <p:cNvSpPr/>
            <p:nvPr/>
          </p:nvSpPr>
          <p:spPr>
            <a:xfrm>
              <a:off x="2414582"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6;p15">
              <a:extLst>
                <a:ext uri="{FF2B5EF4-FFF2-40B4-BE49-F238E27FC236}">
                  <a16:creationId xmlns:a16="http://schemas.microsoft.com/office/drawing/2014/main" id="{EA0912A0-A1BD-BEA2-FE45-7E67DF1A60EE}"/>
                </a:ext>
              </a:extLst>
            </p:cNvPr>
            <p:cNvSpPr/>
            <p:nvPr/>
          </p:nvSpPr>
          <p:spPr>
            <a:xfrm>
              <a:off x="2456082" y="3295408"/>
              <a:ext cx="357265" cy="530901"/>
            </a:xfrm>
            <a:custGeom>
              <a:avLst/>
              <a:gdLst/>
              <a:ahLst/>
              <a:cxnLst/>
              <a:rect l="l" t="t" r="r" b="b"/>
              <a:pathLst>
                <a:path w="2574" h="3825" extrusionOk="0">
                  <a:moveTo>
                    <a:pt x="2574" y="3824"/>
                  </a:moveTo>
                  <a:lnTo>
                    <a:pt x="0" y="3824"/>
                  </a:lnTo>
                  <a:lnTo>
                    <a:pt x="0" y="0"/>
                  </a:lnTo>
                  <a:lnTo>
                    <a:pt x="25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87;p15">
              <a:extLst>
                <a:ext uri="{FF2B5EF4-FFF2-40B4-BE49-F238E27FC236}">
                  <a16:creationId xmlns:a16="http://schemas.microsoft.com/office/drawing/2014/main" id="{B2C2846B-D851-F1CF-3225-34D96E5FB654}"/>
                </a:ext>
              </a:extLst>
            </p:cNvPr>
            <p:cNvSpPr/>
            <p:nvPr/>
          </p:nvSpPr>
          <p:spPr>
            <a:xfrm>
              <a:off x="2494251" y="3385209"/>
              <a:ext cx="285507" cy="25955"/>
            </a:xfrm>
            <a:custGeom>
              <a:avLst/>
              <a:gdLst/>
              <a:ahLst/>
              <a:cxnLst/>
              <a:rect l="l" t="t" r="r" b="b"/>
              <a:pathLst>
                <a:path w="2057" h="187" extrusionOk="0">
                  <a:moveTo>
                    <a:pt x="1921" y="1"/>
                  </a:moveTo>
                  <a:lnTo>
                    <a:pt x="119" y="1"/>
                  </a:lnTo>
                  <a:cubicBezTo>
                    <a:pt x="1" y="1"/>
                    <a:pt x="18" y="187"/>
                    <a:pt x="136" y="187"/>
                  </a:cubicBezTo>
                  <a:lnTo>
                    <a:pt x="1938" y="187"/>
                  </a:lnTo>
                  <a:cubicBezTo>
                    <a:pt x="2056" y="187"/>
                    <a:pt x="2040"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8;p15">
              <a:extLst>
                <a:ext uri="{FF2B5EF4-FFF2-40B4-BE49-F238E27FC236}">
                  <a16:creationId xmlns:a16="http://schemas.microsoft.com/office/drawing/2014/main" id="{C3E7C762-53A2-3584-EEB2-F2B58D824FBD}"/>
                </a:ext>
              </a:extLst>
            </p:cNvPr>
            <p:cNvSpPr/>
            <p:nvPr/>
          </p:nvSpPr>
          <p:spPr>
            <a:xfrm>
              <a:off x="2494251" y="3454885"/>
              <a:ext cx="285507" cy="25816"/>
            </a:xfrm>
            <a:custGeom>
              <a:avLst/>
              <a:gdLst/>
              <a:ahLst/>
              <a:cxnLst/>
              <a:rect l="l" t="t" r="r" b="b"/>
              <a:pathLst>
                <a:path w="2057" h="186" extrusionOk="0">
                  <a:moveTo>
                    <a:pt x="1921" y="0"/>
                  </a:moveTo>
                  <a:lnTo>
                    <a:pt x="119" y="0"/>
                  </a:lnTo>
                  <a:cubicBezTo>
                    <a:pt x="1" y="0"/>
                    <a:pt x="18" y="186"/>
                    <a:pt x="136" y="186"/>
                  </a:cubicBezTo>
                  <a:lnTo>
                    <a:pt x="1938" y="186"/>
                  </a:lnTo>
                  <a:cubicBezTo>
                    <a:pt x="2056" y="186"/>
                    <a:pt x="2040"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9;p15">
              <a:extLst>
                <a:ext uri="{FF2B5EF4-FFF2-40B4-BE49-F238E27FC236}">
                  <a16:creationId xmlns:a16="http://schemas.microsoft.com/office/drawing/2014/main" id="{F992B6D1-FB23-7C1B-2677-371493546238}"/>
                </a:ext>
              </a:extLst>
            </p:cNvPr>
            <p:cNvSpPr/>
            <p:nvPr/>
          </p:nvSpPr>
          <p:spPr>
            <a:xfrm>
              <a:off x="2494251" y="3523589"/>
              <a:ext cx="285507" cy="25955"/>
            </a:xfrm>
            <a:custGeom>
              <a:avLst/>
              <a:gdLst/>
              <a:ahLst/>
              <a:cxnLst/>
              <a:rect l="l" t="t" r="r" b="b"/>
              <a:pathLst>
                <a:path w="2057" h="187" extrusionOk="0">
                  <a:moveTo>
                    <a:pt x="1921" y="1"/>
                  </a:moveTo>
                  <a:lnTo>
                    <a:pt x="119" y="1"/>
                  </a:lnTo>
                  <a:cubicBezTo>
                    <a:pt x="1" y="1"/>
                    <a:pt x="18" y="187"/>
                    <a:pt x="136" y="187"/>
                  </a:cubicBezTo>
                  <a:lnTo>
                    <a:pt x="1938" y="187"/>
                  </a:lnTo>
                  <a:cubicBezTo>
                    <a:pt x="2056" y="187"/>
                    <a:pt x="2040"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90;p15">
              <a:extLst>
                <a:ext uri="{FF2B5EF4-FFF2-40B4-BE49-F238E27FC236}">
                  <a16:creationId xmlns:a16="http://schemas.microsoft.com/office/drawing/2014/main" id="{4119CDF4-0839-E445-2B2F-19CD7101C173}"/>
                </a:ext>
              </a:extLst>
            </p:cNvPr>
            <p:cNvSpPr/>
            <p:nvPr/>
          </p:nvSpPr>
          <p:spPr>
            <a:xfrm>
              <a:off x="2494251" y="3593126"/>
              <a:ext cx="285507" cy="25955"/>
            </a:xfrm>
            <a:custGeom>
              <a:avLst/>
              <a:gdLst/>
              <a:ahLst/>
              <a:cxnLst/>
              <a:rect l="l" t="t" r="r" b="b"/>
              <a:pathLst>
                <a:path w="2057" h="187" extrusionOk="0">
                  <a:moveTo>
                    <a:pt x="1921" y="1"/>
                  </a:moveTo>
                  <a:lnTo>
                    <a:pt x="119" y="1"/>
                  </a:lnTo>
                  <a:cubicBezTo>
                    <a:pt x="1" y="1"/>
                    <a:pt x="18" y="187"/>
                    <a:pt x="136" y="187"/>
                  </a:cubicBezTo>
                  <a:lnTo>
                    <a:pt x="1938" y="187"/>
                  </a:lnTo>
                  <a:cubicBezTo>
                    <a:pt x="2056" y="187"/>
                    <a:pt x="2040"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91;p15">
              <a:extLst>
                <a:ext uri="{FF2B5EF4-FFF2-40B4-BE49-F238E27FC236}">
                  <a16:creationId xmlns:a16="http://schemas.microsoft.com/office/drawing/2014/main" id="{2B99A8B7-8A96-4B8B-F17B-7FE1052EB881}"/>
                </a:ext>
              </a:extLst>
            </p:cNvPr>
            <p:cNvSpPr/>
            <p:nvPr/>
          </p:nvSpPr>
          <p:spPr>
            <a:xfrm>
              <a:off x="2495916" y="3652531"/>
              <a:ext cx="286201" cy="25955"/>
            </a:xfrm>
            <a:custGeom>
              <a:avLst/>
              <a:gdLst/>
              <a:ahLst/>
              <a:cxnLst/>
              <a:rect l="l" t="t" r="r" b="b"/>
              <a:pathLst>
                <a:path w="2062" h="187" extrusionOk="0">
                  <a:moveTo>
                    <a:pt x="1921" y="1"/>
                  </a:moveTo>
                  <a:lnTo>
                    <a:pt x="124" y="1"/>
                  </a:lnTo>
                  <a:cubicBezTo>
                    <a:pt x="0" y="1"/>
                    <a:pt x="17" y="187"/>
                    <a:pt x="135" y="187"/>
                  </a:cubicBezTo>
                  <a:lnTo>
                    <a:pt x="1937" y="187"/>
                  </a:lnTo>
                  <a:cubicBezTo>
                    <a:pt x="2061" y="187"/>
                    <a:pt x="2044"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92;p15">
              <a:extLst>
                <a:ext uri="{FF2B5EF4-FFF2-40B4-BE49-F238E27FC236}">
                  <a16:creationId xmlns:a16="http://schemas.microsoft.com/office/drawing/2014/main" id="{64402E5F-F42C-7408-C30B-76C7EB989B18}"/>
                </a:ext>
              </a:extLst>
            </p:cNvPr>
            <p:cNvSpPr/>
            <p:nvPr/>
          </p:nvSpPr>
          <p:spPr>
            <a:xfrm>
              <a:off x="2505215" y="3722207"/>
              <a:ext cx="286201" cy="25816"/>
            </a:xfrm>
            <a:custGeom>
              <a:avLst/>
              <a:gdLst/>
              <a:ahLst/>
              <a:cxnLst/>
              <a:rect l="l" t="t" r="r" b="b"/>
              <a:pathLst>
                <a:path w="2062" h="186" extrusionOk="0">
                  <a:moveTo>
                    <a:pt x="1921" y="0"/>
                  </a:moveTo>
                  <a:lnTo>
                    <a:pt x="125" y="0"/>
                  </a:lnTo>
                  <a:cubicBezTo>
                    <a:pt x="1" y="0"/>
                    <a:pt x="18" y="186"/>
                    <a:pt x="142" y="186"/>
                  </a:cubicBezTo>
                  <a:lnTo>
                    <a:pt x="1938" y="186"/>
                  </a:lnTo>
                  <a:cubicBezTo>
                    <a:pt x="2062" y="186"/>
                    <a:pt x="2045"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 name="Google Shape;93;p15">
              <a:extLst>
                <a:ext uri="{FF2B5EF4-FFF2-40B4-BE49-F238E27FC236}">
                  <a16:creationId xmlns:a16="http://schemas.microsoft.com/office/drawing/2014/main" id="{1179192C-EF3F-5570-B36E-F6B7ED169337}"/>
                </a:ext>
              </a:extLst>
            </p:cNvPr>
            <p:cNvGrpSpPr/>
            <p:nvPr/>
          </p:nvGrpSpPr>
          <p:grpSpPr>
            <a:xfrm>
              <a:off x="2935899" y="3295408"/>
              <a:ext cx="430827" cy="593359"/>
              <a:chOff x="2935899" y="3295408"/>
              <a:chExt cx="430827" cy="593359"/>
            </a:xfrm>
          </p:grpSpPr>
          <p:sp>
            <p:nvSpPr>
              <p:cNvPr id="88" name="Google Shape;94;p15">
                <a:extLst>
                  <a:ext uri="{FF2B5EF4-FFF2-40B4-BE49-F238E27FC236}">
                    <a16:creationId xmlns:a16="http://schemas.microsoft.com/office/drawing/2014/main" id="{BEB97B4A-DFC0-8687-2847-7643728453BF}"/>
                  </a:ext>
                </a:extLst>
              </p:cNvPr>
              <p:cNvSpPr/>
              <p:nvPr/>
            </p:nvSpPr>
            <p:spPr>
              <a:xfrm>
                <a:off x="2935899" y="3358699"/>
                <a:ext cx="357404" cy="530068"/>
              </a:xfrm>
              <a:custGeom>
                <a:avLst/>
                <a:gdLst/>
                <a:ahLst/>
                <a:cxnLst/>
                <a:rect l="l" t="t" r="r" b="b"/>
                <a:pathLst>
                  <a:path w="2575" h="3819" extrusionOk="0">
                    <a:moveTo>
                      <a:pt x="2574" y="3819"/>
                    </a:moveTo>
                    <a:lnTo>
                      <a:pt x="1" y="3819"/>
                    </a:lnTo>
                    <a:lnTo>
                      <a:pt x="1" y="0"/>
                    </a:lnTo>
                    <a:lnTo>
                      <a:pt x="25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95;p15">
                <a:extLst>
                  <a:ext uri="{FF2B5EF4-FFF2-40B4-BE49-F238E27FC236}">
                    <a16:creationId xmlns:a16="http://schemas.microsoft.com/office/drawing/2014/main" id="{15405FD4-074A-80C9-81BF-9D8D385F3CF2}"/>
                  </a:ext>
                </a:extLst>
              </p:cNvPr>
              <p:cNvSpPr/>
              <p:nvPr/>
            </p:nvSpPr>
            <p:spPr>
              <a:xfrm>
                <a:off x="2967961"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6;p15">
                <a:extLst>
                  <a:ext uri="{FF2B5EF4-FFF2-40B4-BE49-F238E27FC236}">
                    <a16:creationId xmlns:a16="http://schemas.microsoft.com/office/drawing/2014/main" id="{6065FF6C-18A2-78C2-350C-053AE2D96D38}"/>
                  </a:ext>
                </a:extLst>
              </p:cNvPr>
              <p:cNvSpPr/>
              <p:nvPr/>
            </p:nvSpPr>
            <p:spPr>
              <a:xfrm>
                <a:off x="3010155" y="3295408"/>
                <a:ext cx="356571" cy="530901"/>
              </a:xfrm>
              <a:custGeom>
                <a:avLst/>
                <a:gdLst/>
                <a:ahLst/>
                <a:cxnLst/>
                <a:rect l="l" t="t" r="r" b="b"/>
                <a:pathLst>
                  <a:path w="2569" h="3825" extrusionOk="0">
                    <a:moveTo>
                      <a:pt x="2569" y="3824"/>
                    </a:moveTo>
                    <a:lnTo>
                      <a:pt x="1" y="3824"/>
                    </a:lnTo>
                    <a:lnTo>
                      <a:pt x="1" y="0"/>
                    </a:lnTo>
                    <a:lnTo>
                      <a:pt x="2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7;p15">
                <a:extLst>
                  <a:ext uri="{FF2B5EF4-FFF2-40B4-BE49-F238E27FC236}">
                    <a16:creationId xmlns:a16="http://schemas.microsoft.com/office/drawing/2014/main" id="{0AC0F871-1BA6-DEAE-DF0C-0804925E53D9}"/>
                  </a:ext>
                </a:extLst>
              </p:cNvPr>
              <p:cNvSpPr/>
              <p:nvPr/>
            </p:nvSpPr>
            <p:spPr>
              <a:xfrm>
                <a:off x="3047768" y="338520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8;p15">
                <a:extLst>
                  <a:ext uri="{FF2B5EF4-FFF2-40B4-BE49-F238E27FC236}">
                    <a16:creationId xmlns:a16="http://schemas.microsoft.com/office/drawing/2014/main" id="{D3F7726E-ECC8-6F69-C91B-A36F3C90BBCB}"/>
                  </a:ext>
                </a:extLst>
              </p:cNvPr>
              <p:cNvSpPr/>
              <p:nvPr/>
            </p:nvSpPr>
            <p:spPr>
              <a:xfrm>
                <a:off x="3047768" y="3454885"/>
                <a:ext cx="285368" cy="25816"/>
              </a:xfrm>
              <a:custGeom>
                <a:avLst/>
                <a:gdLst/>
                <a:ahLst/>
                <a:cxnLst/>
                <a:rect l="l" t="t" r="r" b="b"/>
                <a:pathLst>
                  <a:path w="2056" h="186" extrusionOk="0">
                    <a:moveTo>
                      <a:pt x="1920" y="0"/>
                    </a:moveTo>
                    <a:lnTo>
                      <a:pt x="118" y="0"/>
                    </a:lnTo>
                    <a:cubicBezTo>
                      <a:pt x="0" y="0"/>
                      <a:pt x="17" y="186"/>
                      <a:pt x="135" y="186"/>
                    </a:cubicBezTo>
                    <a:lnTo>
                      <a:pt x="1937" y="186"/>
                    </a:lnTo>
                    <a:cubicBezTo>
                      <a:pt x="2056" y="186"/>
                      <a:pt x="2039" y="0"/>
                      <a:pt x="1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9;p15">
                <a:extLst>
                  <a:ext uri="{FF2B5EF4-FFF2-40B4-BE49-F238E27FC236}">
                    <a16:creationId xmlns:a16="http://schemas.microsoft.com/office/drawing/2014/main" id="{FBB2BEAE-D083-F947-4DB2-BBFBA6D08F0F}"/>
                  </a:ext>
                </a:extLst>
              </p:cNvPr>
              <p:cNvSpPr/>
              <p:nvPr/>
            </p:nvSpPr>
            <p:spPr>
              <a:xfrm>
                <a:off x="3047768" y="352358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0;p15">
                <a:extLst>
                  <a:ext uri="{FF2B5EF4-FFF2-40B4-BE49-F238E27FC236}">
                    <a16:creationId xmlns:a16="http://schemas.microsoft.com/office/drawing/2014/main" id="{E3A3F07A-4117-0E7B-F84E-5D0C3033F879}"/>
                  </a:ext>
                </a:extLst>
              </p:cNvPr>
              <p:cNvSpPr/>
              <p:nvPr/>
            </p:nvSpPr>
            <p:spPr>
              <a:xfrm>
                <a:off x="3047768" y="3593126"/>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1;p15">
                <a:extLst>
                  <a:ext uri="{FF2B5EF4-FFF2-40B4-BE49-F238E27FC236}">
                    <a16:creationId xmlns:a16="http://schemas.microsoft.com/office/drawing/2014/main" id="{440F637B-4E7A-84B3-70D7-F641155B8BF3}"/>
                  </a:ext>
                </a:extLst>
              </p:cNvPr>
              <p:cNvSpPr/>
              <p:nvPr/>
            </p:nvSpPr>
            <p:spPr>
              <a:xfrm>
                <a:off x="3049295" y="3652531"/>
                <a:ext cx="286201" cy="25955"/>
              </a:xfrm>
              <a:custGeom>
                <a:avLst/>
                <a:gdLst/>
                <a:ahLst/>
                <a:cxnLst/>
                <a:rect l="l" t="t" r="r" b="b"/>
                <a:pathLst>
                  <a:path w="2062" h="187" extrusionOk="0">
                    <a:moveTo>
                      <a:pt x="1926" y="1"/>
                    </a:moveTo>
                    <a:lnTo>
                      <a:pt x="124" y="1"/>
                    </a:lnTo>
                    <a:cubicBezTo>
                      <a:pt x="0" y="1"/>
                      <a:pt x="17" y="187"/>
                      <a:pt x="141" y="187"/>
                    </a:cubicBezTo>
                    <a:lnTo>
                      <a:pt x="1938" y="187"/>
                    </a:lnTo>
                    <a:cubicBezTo>
                      <a:pt x="2061" y="187"/>
                      <a:pt x="2045"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2;p15">
                <a:extLst>
                  <a:ext uri="{FF2B5EF4-FFF2-40B4-BE49-F238E27FC236}">
                    <a16:creationId xmlns:a16="http://schemas.microsoft.com/office/drawing/2014/main" id="{53DC549B-B29E-A29F-2763-16352920A939}"/>
                  </a:ext>
                </a:extLst>
              </p:cNvPr>
              <p:cNvSpPr/>
              <p:nvPr/>
            </p:nvSpPr>
            <p:spPr>
              <a:xfrm>
                <a:off x="3059427" y="3722207"/>
                <a:ext cx="285507" cy="25816"/>
              </a:xfrm>
              <a:custGeom>
                <a:avLst/>
                <a:gdLst/>
                <a:ahLst/>
                <a:cxnLst/>
                <a:rect l="l" t="t" r="r" b="b"/>
                <a:pathLst>
                  <a:path w="2057" h="186" extrusionOk="0">
                    <a:moveTo>
                      <a:pt x="1921" y="0"/>
                    </a:moveTo>
                    <a:lnTo>
                      <a:pt x="119" y="0"/>
                    </a:lnTo>
                    <a:cubicBezTo>
                      <a:pt x="1" y="0"/>
                      <a:pt x="17" y="186"/>
                      <a:pt x="136" y="186"/>
                    </a:cubicBezTo>
                    <a:lnTo>
                      <a:pt x="1938"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103;p15">
              <a:extLst>
                <a:ext uri="{FF2B5EF4-FFF2-40B4-BE49-F238E27FC236}">
                  <a16:creationId xmlns:a16="http://schemas.microsoft.com/office/drawing/2014/main" id="{D67BE95A-CD29-0D21-C8F3-1E9379F631DB}"/>
                </a:ext>
              </a:extLst>
            </p:cNvPr>
            <p:cNvSpPr/>
            <p:nvPr/>
          </p:nvSpPr>
          <p:spPr>
            <a:xfrm>
              <a:off x="2377801" y="2741194"/>
              <a:ext cx="357404" cy="530901"/>
            </a:xfrm>
            <a:custGeom>
              <a:avLst/>
              <a:gdLst/>
              <a:ahLst/>
              <a:cxnLst/>
              <a:rect l="l" t="t" r="r" b="b"/>
              <a:pathLst>
                <a:path w="2575" h="3825" extrusionOk="0">
                  <a:moveTo>
                    <a:pt x="2574" y="3824"/>
                  </a:moveTo>
                  <a:lnTo>
                    <a:pt x="1" y="3824"/>
                  </a:lnTo>
                  <a:lnTo>
                    <a:pt x="1" y="1"/>
                  </a:lnTo>
                  <a:lnTo>
                    <a:pt x="25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4;p15">
              <a:extLst>
                <a:ext uri="{FF2B5EF4-FFF2-40B4-BE49-F238E27FC236}">
                  <a16:creationId xmlns:a16="http://schemas.microsoft.com/office/drawing/2014/main" id="{581C5A69-2FAF-C5A3-93BD-B3A42D6342E2}"/>
                </a:ext>
              </a:extLst>
            </p:cNvPr>
            <p:cNvSpPr/>
            <p:nvPr/>
          </p:nvSpPr>
          <p:spPr>
            <a:xfrm>
              <a:off x="2409863" y="2713018"/>
              <a:ext cx="357404" cy="530901"/>
            </a:xfrm>
            <a:custGeom>
              <a:avLst/>
              <a:gdLst/>
              <a:ahLst/>
              <a:cxnLst/>
              <a:rect l="l" t="t" r="r" b="b"/>
              <a:pathLst>
                <a:path w="2575" h="3825" extrusionOk="0">
                  <a:moveTo>
                    <a:pt x="2574" y="3825"/>
                  </a:moveTo>
                  <a:lnTo>
                    <a:pt x="1" y="3825"/>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05;p15">
              <a:extLst>
                <a:ext uri="{FF2B5EF4-FFF2-40B4-BE49-F238E27FC236}">
                  <a16:creationId xmlns:a16="http://schemas.microsoft.com/office/drawing/2014/main" id="{02DAD7B7-2B5E-EF3F-A199-EF7A5D6284A1}"/>
                </a:ext>
              </a:extLst>
            </p:cNvPr>
            <p:cNvSpPr/>
            <p:nvPr/>
          </p:nvSpPr>
          <p:spPr>
            <a:xfrm>
              <a:off x="2451363" y="2678736"/>
              <a:ext cx="357265" cy="530068"/>
            </a:xfrm>
            <a:custGeom>
              <a:avLst/>
              <a:gdLst/>
              <a:ahLst/>
              <a:cxnLst/>
              <a:rect l="l" t="t" r="r" b="b"/>
              <a:pathLst>
                <a:path w="2574" h="3819" extrusionOk="0">
                  <a:moveTo>
                    <a:pt x="2574" y="3818"/>
                  </a:moveTo>
                  <a:lnTo>
                    <a:pt x="0" y="3818"/>
                  </a:lnTo>
                  <a:lnTo>
                    <a:pt x="0" y="0"/>
                  </a:lnTo>
                  <a:lnTo>
                    <a:pt x="25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6;p15">
              <a:extLst>
                <a:ext uri="{FF2B5EF4-FFF2-40B4-BE49-F238E27FC236}">
                  <a16:creationId xmlns:a16="http://schemas.microsoft.com/office/drawing/2014/main" id="{BA962B3A-2F2A-B985-E5B4-3890621CA77F}"/>
                </a:ext>
              </a:extLst>
            </p:cNvPr>
            <p:cNvSpPr/>
            <p:nvPr/>
          </p:nvSpPr>
          <p:spPr>
            <a:xfrm>
              <a:off x="2489670" y="2767843"/>
              <a:ext cx="285368" cy="25816"/>
            </a:xfrm>
            <a:custGeom>
              <a:avLst/>
              <a:gdLst/>
              <a:ahLst/>
              <a:cxnLst/>
              <a:rect l="l" t="t" r="r" b="b"/>
              <a:pathLst>
                <a:path w="2056" h="186" extrusionOk="0">
                  <a:moveTo>
                    <a:pt x="1921" y="0"/>
                  </a:moveTo>
                  <a:lnTo>
                    <a:pt x="118" y="0"/>
                  </a:lnTo>
                  <a:cubicBezTo>
                    <a:pt x="0" y="0"/>
                    <a:pt x="17" y="186"/>
                    <a:pt x="135" y="186"/>
                  </a:cubicBezTo>
                  <a:lnTo>
                    <a:pt x="1937"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07;p15">
              <a:extLst>
                <a:ext uri="{FF2B5EF4-FFF2-40B4-BE49-F238E27FC236}">
                  <a16:creationId xmlns:a16="http://schemas.microsoft.com/office/drawing/2014/main" id="{A16F7268-37D0-9284-6B9A-6F5EAFAA9A08}"/>
                </a:ext>
              </a:extLst>
            </p:cNvPr>
            <p:cNvSpPr/>
            <p:nvPr/>
          </p:nvSpPr>
          <p:spPr>
            <a:xfrm>
              <a:off x="2489670" y="2837380"/>
              <a:ext cx="285368" cy="25955"/>
            </a:xfrm>
            <a:custGeom>
              <a:avLst/>
              <a:gdLst/>
              <a:ahLst/>
              <a:cxnLst/>
              <a:rect l="l" t="t" r="r" b="b"/>
              <a:pathLst>
                <a:path w="2056" h="187" extrusionOk="0">
                  <a:moveTo>
                    <a:pt x="1921" y="0"/>
                  </a:moveTo>
                  <a:lnTo>
                    <a:pt x="118" y="0"/>
                  </a:lnTo>
                  <a:cubicBezTo>
                    <a:pt x="0" y="0"/>
                    <a:pt x="17" y="186"/>
                    <a:pt x="135" y="186"/>
                  </a:cubicBezTo>
                  <a:lnTo>
                    <a:pt x="1937"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08;p15">
              <a:extLst>
                <a:ext uri="{FF2B5EF4-FFF2-40B4-BE49-F238E27FC236}">
                  <a16:creationId xmlns:a16="http://schemas.microsoft.com/office/drawing/2014/main" id="{FBA76745-C4CC-B28F-FC83-526CE2A85748}"/>
                </a:ext>
              </a:extLst>
            </p:cNvPr>
            <p:cNvSpPr/>
            <p:nvPr/>
          </p:nvSpPr>
          <p:spPr>
            <a:xfrm>
              <a:off x="2489670" y="2906084"/>
              <a:ext cx="285368" cy="26788"/>
            </a:xfrm>
            <a:custGeom>
              <a:avLst/>
              <a:gdLst/>
              <a:ahLst/>
              <a:cxnLst/>
              <a:rect l="l" t="t" r="r" b="b"/>
              <a:pathLst>
                <a:path w="2056" h="193" extrusionOk="0">
                  <a:moveTo>
                    <a:pt x="1921" y="1"/>
                  </a:moveTo>
                  <a:lnTo>
                    <a:pt x="118" y="1"/>
                  </a:lnTo>
                  <a:cubicBezTo>
                    <a:pt x="0" y="1"/>
                    <a:pt x="17" y="192"/>
                    <a:pt x="135" y="192"/>
                  </a:cubicBezTo>
                  <a:lnTo>
                    <a:pt x="1937" y="192"/>
                  </a:lnTo>
                  <a:cubicBezTo>
                    <a:pt x="2056" y="192"/>
                    <a:pt x="2039"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9;p15">
              <a:extLst>
                <a:ext uri="{FF2B5EF4-FFF2-40B4-BE49-F238E27FC236}">
                  <a16:creationId xmlns:a16="http://schemas.microsoft.com/office/drawing/2014/main" id="{4633AC95-0D61-DC63-E72C-CE84A62D28A6}"/>
                </a:ext>
              </a:extLst>
            </p:cNvPr>
            <p:cNvSpPr/>
            <p:nvPr/>
          </p:nvSpPr>
          <p:spPr>
            <a:xfrm>
              <a:off x="2489670" y="2975760"/>
              <a:ext cx="285368" cy="25816"/>
            </a:xfrm>
            <a:custGeom>
              <a:avLst/>
              <a:gdLst/>
              <a:ahLst/>
              <a:cxnLst/>
              <a:rect l="l" t="t" r="r" b="b"/>
              <a:pathLst>
                <a:path w="2056" h="186" extrusionOk="0">
                  <a:moveTo>
                    <a:pt x="1921" y="0"/>
                  </a:moveTo>
                  <a:lnTo>
                    <a:pt x="118" y="0"/>
                  </a:lnTo>
                  <a:cubicBezTo>
                    <a:pt x="0" y="0"/>
                    <a:pt x="17" y="186"/>
                    <a:pt x="135" y="186"/>
                  </a:cubicBezTo>
                  <a:lnTo>
                    <a:pt x="1937"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10;p15">
              <a:extLst>
                <a:ext uri="{FF2B5EF4-FFF2-40B4-BE49-F238E27FC236}">
                  <a16:creationId xmlns:a16="http://schemas.microsoft.com/office/drawing/2014/main" id="{8848118E-3415-BCA5-752D-FBE6A1DC8965}"/>
                </a:ext>
              </a:extLst>
            </p:cNvPr>
            <p:cNvSpPr/>
            <p:nvPr/>
          </p:nvSpPr>
          <p:spPr>
            <a:xfrm>
              <a:off x="2491197" y="3035165"/>
              <a:ext cx="286201" cy="25816"/>
            </a:xfrm>
            <a:custGeom>
              <a:avLst/>
              <a:gdLst/>
              <a:ahLst/>
              <a:cxnLst/>
              <a:rect l="l" t="t" r="r" b="b"/>
              <a:pathLst>
                <a:path w="2062" h="186" extrusionOk="0">
                  <a:moveTo>
                    <a:pt x="1921" y="0"/>
                  </a:moveTo>
                  <a:lnTo>
                    <a:pt x="124" y="0"/>
                  </a:lnTo>
                  <a:cubicBezTo>
                    <a:pt x="0" y="0"/>
                    <a:pt x="17" y="186"/>
                    <a:pt x="141" y="186"/>
                  </a:cubicBezTo>
                  <a:lnTo>
                    <a:pt x="1938" y="186"/>
                  </a:lnTo>
                  <a:cubicBezTo>
                    <a:pt x="2062" y="186"/>
                    <a:pt x="2045"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11;p15">
              <a:extLst>
                <a:ext uri="{FF2B5EF4-FFF2-40B4-BE49-F238E27FC236}">
                  <a16:creationId xmlns:a16="http://schemas.microsoft.com/office/drawing/2014/main" id="{C50C8021-4C3C-0021-AA7F-054024E3C883}"/>
                </a:ext>
              </a:extLst>
            </p:cNvPr>
            <p:cNvSpPr/>
            <p:nvPr/>
          </p:nvSpPr>
          <p:spPr>
            <a:xfrm>
              <a:off x="2500635" y="3104702"/>
              <a:ext cx="286201" cy="25955"/>
            </a:xfrm>
            <a:custGeom>
              <a:avLst/>
              <a:gdLst/>
              <a:ahLst/>
              <a:cxnLst/>
              <a:rect l="l" t="t" r="r" b="b"/>
              <a:pathLst>
                <a:path w="2062" h="187" extrusionOk="0">
                  <a:moveTo>
                    <a:pt x="1926" y="0"/>
                  </a:moveTo>
                  <a:lnTo>
                    <a:pt x="124" y="0"/>
                  </a:lnTo>
                  <a:cubicBezTo>
                    <a:pt x="0" y="0"/>
                    <a:pt x="17" y="186"/>
                    <a:pt x="141" y="186"/>
                  </a:cubicBezTo>
                  <a:lnTo>
                    <a:pt x="1943" y="186"/>
                  </a:lnTo>
                  <a:cubicBezTo>
                    <a:pt x="2061" y="186"/>
                    <a:pt x="2044" y="0"/>
                    <a:pt x="19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12;p15">
              <a:extLst>
                <a:ext uri="{FF2B5EF4-FFF2-40B4-BE49-F238E27FC236}">
                  <a16:creationId xmlns:a16="http://schemas.microsoft.com/office/drawing/2014/main" id="{380E0618-BF53-C120-E371-AD3843E7EDA0}"/>
                </a:ext>
              </a:extLst>
            </p:cNvPr>
            <p:cNvSpPr/>
            <p:nvPr/>
          </p:nvSpPr>
          <p:spPr>
            <a:xfrm>
              <a:off x="2244140" y="410386"/>
              <a:ext cx="1093725" cy="1230440"/>
            </a:xfrm>
            <a:custGeom>
              <a:avLst/>
              <a:gdLst/>
              <a:ahLst/>
              <a:cxnLst/>
              <a:rect l="l" t="t" r="r" b="b"/>
              <a:pathLst>
                <a:path w="7880" h="8865" extrusionOk="0">
                  <a:moveTo>
                    <a:pt x="7879" y="3942"/>
                  </a:moveTo>
                  <a:lnTo>
                    <a:pt x="7879" y="8864"/>
                  </a:lnTo>
                  <a:lnTo>
                    <a:pt x="7068" y="8436"/>
                  </a:lnTo>
                  <a:lnTo>
                    <a:pt x="6500" y="8138"/>
                  </a:lnTo>
                  <a:lnTo>
                    <a:pt x="6500" y="3942"/>
                  </a:lnTo>
                  <a:cubicBezTo>
                    <a:pt x="6500" y="2529"/>
                    <a:pt x="5351" y="1380"/>
                    <a:pt x="3937" y="1380"/>
                  </a:cubicBezTo>
                  <a:cubicBezTo>
                    <a:pt x="3802" y="1380"/>
                    <a:pt x="3667" y="1391"/>
                    <a:pt x="3532" y="1414"/>
                  </a:cubicBezTo>
                  <a:cubicBezTo>
                    <a:pt x="2315" y="1605"/>
                    <a:pt x="1381" y="2664"/>
                    <a:pt x="1381" y="3942"/>
                  </a:cubicBezTo>
                  <a:lnTo>
                    <a:pt x="1381" y="7941"/>
                  </a:lnTo>
                  <a:lnTo>
                    <a:pt x="570" y="8363"/>
                  </a:lnTo>
                  <a:lnTo>
                    <a:pt x="1" y="8662"/>
                  </a:lnTo>
                  <a:lnTo>
                    <a:pt x="1" y="3942"/>
                  </a:lnTo>
                  <a:cubicBezTo>
                    <a:pt x="1" y="1904"/>
                    <a:pt x="1550" y="226"/>
                    <a:pt x="3532" y="23"/>
                  </a:cubicBezTo>
                  <a:cubicBezTo>
                    <a:pt x="3667" y="6"/>
                    <a:pt x="3802" y="0"/>
                    <a:pt x="3937" y="0"/>
                  </a:cubicBezTo>
                  <a:cubicBezTo>
                    <a:pt x="6111" y="0"/>
                    <a:pt x="7879" y="1769"/>
                    <a:pt x="7879" y="39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13;p15">
              <a:extLst>
                <a:ext uri="{FF2B5EF4-FFF2-40B4-BE49-F238E27FC236}">
                  <a16:creationId xmlns:a16="http://schemas.microsoft.com/office/drawing/2014/main" id="{00C17D46-5F30-C2B8-275D-EAD65FA21855}"/>
                </a:ext>
              </a:extLst>
            </p:cNvPr>
            <p:cNvSpPr/>
            <p:nvPr/>
          </p:nvSpPr>
          <p:spPr>
            <a:xfrm>
              <a:off x="2205139" y="1145868"/>
              <a:ext cx="1202264" cy="1395332"/>
            </a:xfrm>
            <a:custGeom>
              <a:avLst/>
              <a:gdLst/>
              <a:ahLst/>
              <a:cxnLst/>
              <a:rect l="l" t="t" r="r" b="b"/>
              <a:pathLst>
                <a:path w="8662" h="10053" extrusionOk="0">
                  <a:moveTo>
                    <a:pt x="8662" y="2270"/>
                  </a:moveTo>
                  <a:lnTo>
                    <a:pt x="8662" y="5880"/>
                  </a:lnTo>
                  <a:cubicBezTo>
                    <a:pt x="8662" y="7705"/>
                    <a:pt x="6978" y="9371"/>
                    <a:pt x="4466" y="10019"/>
                  </a:cubicBezTo>
                  <a:cubicBezTo>
                    <a:pt x="4421" y="10030"/>
                    <a:pt x="4376" y="10042"/>
                    <a:pt x="4331" y="10053"/>
                  </a:cubicBezTo>
                  <a:cubicBezTo>
                    <a:pt x="4286" y="10042"/>
                    <a:pt x="4246" y="10030"/>
                    <a:pt x="4201" y="10019"/>
                  </a:cubicBezTo>
                  <a:cubicBezTo>
                    <a:pt x="4151" y="10008"/>
                    <a:pt x="4100" y="9997"/>
                    <a:pt x="4049" y="9980"/>
                  </a:cubicBezTo>
                  <a:cubicBezTo>
                    <a:pt x="1622" y="9304"/>
                    <a:pt x="0" y="7671"/>
                    <a:pt x="0" y="5880"/>
                  </a:cubicBezTo>
                  <a:lnTo>
                    <a:pt x="0" y="2270"/>
                  </a:lnTo>
                  <a:lnTo>
                    <a:pt x="4049" y="147"/>
                  </a:lnTo>
                  <a:lnTo>
                    <a:pt x="433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14;p15">
              <a:extLst>
                <a:ext uri="{FF2B5EF4-FFF2-40B4-BE49-F238E27FC236}">
                  <a16:creationId xmlns:a16="http://schemas.microsoft.com/office/drawing/2014/main" id="{2F1CF0C9-F0F3-6AAA-4EE2-12ACD8A7B767}"/>
                </a:ext>
              </a:extLst>
            </p:cNvPr>
            <p:cNvSpPr/>
            <p:nvPr/>
          </p:nvSpPr>
          <p:spPr>
            <a:xfrm>
              <a:off x="2635843" y="1391324"/>
              <a:ext cx="340887" cy="867068"/>
            </a:xfrm>
            <a:custGeom>
              <a:avLst/>
              <a:gdLst/>
              <a:ahLst/>
              <a:cxnLst/>
              <a:rect l="l" t="t" r="r" b="b"/>
              <a:pathLst>
                <a:path w="2456" h="6247" extrusionOk="0">
                  <a:moveTo>
                    <a:pt x="1025" y="1"/>
                  </a:moveTo>
                  <a:cubicBezTo>
                    <a:pt x="1679" y="74"/>
                    <a:pt x="2185" y="632"/>
                    <a:pt x="2185" y="1307"/>
                  </a:cubicBezTo>
                  <a:cubicBezTo>
                    <a:pt x="2185" y="1696"/>
                    <a:pt x="2016" y="2045"/>
                    <a:pt x="1746" y="2287"/>
                  </a:cubicBezTo>
                  <a:cubicBezTo>
                    <a:pt x="1684" y="2344"/>
                    <a:pt x="1617" y="2394"/>
                    <a:pt x="1543" y="2434"/>
                  </a:cubicBezTo>
                  <a:lnTo>
                    <a:pt x="2456" y="6246"/>
                  </a:lnTo>
                  <a:lnTo>
                    <a:pt x="0" y="6246"/>
                  </a:lnTo>
                  <a:lnTo>
                    <a:pt x="839" y="2507"/>
                  </a:lnTo>
                  <a:cubicBezTo>
                    <a:pt x="349" y="2321"/>
                    <a:pt x="0" y="1842"/>
                    <a:pt x="0" y="1285"/>
                  </a:cubicBezTo>
                  <a:cubicBezTo>
                    <a:pt x="0" y="654"/>
                    <a:pt x="440" y="136"/>
                    <a:pt x="10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15;p15">
              <a:extLst>
                <a:ext uri="{FF2B5EF4-FFF2-40B4-BE49-F238E27FC236}">
                  <a16:creationId xmlns:a16="http://schemas.microsoft.com/office/drawing/2014/main" id="{349BAE68-21F5-F0EF-F834-9C8877453DDF}"/>
                </a:ext>
              </a:extLst>
            </p:cNvPr>
            <p:cNvSpPr/>
            <p:nvPr/>
          </p:nvSpPr>
          <p:spPr>
            <a:xfrm>
              <a:off x="2087856" y="1013734"/>
              <a:ext cx="1436832" cy="1648637"/>
            </a:xfrm>
            <a:custGeom>
              <a:avLst/>
              <a:gdLst/>
              <a:ahLst/>
              <a:cxnLst/>
              <a:rect l="l" t="t" r="r" b="b"/>
              <a:pathLst>
                <a:path w="10352" h="11878" extrusionOk="0">
                  <a:moveTo>
                    <a:pt x="9507" y="6832"/>
                  </a:moveTo>
                  <a:cubicBezTo>
                    <a:pt x="9507" y="8657"/>
                    <a:pt x="7823" y="10323"/>
                    <a:pt x="5311" y="10971"/>
                  </a:cubicBezTo>
                  <a:cubicBezTo>
                    <a:pt x="5266" y="10982"/>
                    <a:pt x="5221" y="10994"/>
                    <a:pt x="5176" y="11005"/>
                  </a:cubicBezTo>
                  <a:cubicBezTo>
                    <a:pt x="5131" y="10994"/>
                    <a:pt x="5091" y="10982"/>
                    <a:pt x="5046" y="10971"/>
                  </a:cubicBezTo>
                  <a:cubicBezTo>
                    <a:pt x="4996" y="10960"/>
                    <a:pt x="4945" y="10949"/>
                    <a:pt x="4894" y="10932"/>
                  </a:cubicBezTo>
                  <a:cubicBezTo>
                    <a:pt x="2467" y="10256"/>
                    <a:pt x="845" y="8623"/>
                    <a:pt x="845" y="6832"/>
                  </a:cubicBezTo>
                  <a:lnTo>
                    <a:pt x="845" y="3228"/>
                  </a:lnTo>
                  <a:lnTo>
                    <a:pt x="2157" y="2541"/>
                  </a:lnTo>
                  <a:lnTo>
                    <a:pt x="4894" y="1105"/>
                  </a:lnTo>
                  <a:lnTo>
                    <a:pt x="5176" y="953"/>
                  </a:lnTo>
                  <a:lnTo>
                    <a:pt x="8076" y="2473"/>
                  </a:lnTo>
                  <a:lnTo>
                    <a:pt x="9507" y="3228"/>
                  </a:lnTo>
                  <a:close/>
                  <a:moveTo>
                    <a:pt x="9670" y="2355"/>
                  </a:moveTo>
                  <a:lnTo>
                    <a:pt x="8076" y="1521"/>
                  </a:lnTo>
                  <a:lnTo>
                    <a:pt x="5176" y="1"/>
                  </a:lnTo>
                  <a:lnTo>
                    <a:pt x="4894" y="147"/>
                  </a:lnTo>
                  <a:lnTo>
                    <a:pt x="2157" y="1583"/>
                  </a:lnTo>
                  <a:lnTo>
                    <a:pt x="558" y="2422"/>
                  </a:lnTo>
                  <a:lnTo>
                    <a:pt x="1" y="2715"/>
                  </a:lnTo>
                  <a:lnTo>
                    <a:pt x="1" y="6832"/>
                  </a:lnTo>
                  <a:cubicBezTo>
                    <a:pt x="1" y="9051"/>
                    <a:pt x="1943" y="11044"/>
                    <a:pt x="4832" y="11793"/>
                  </a:cubicBezTo>
                  <a:cubicBezTo>
                    <a:pt x="4855" y="11799"/>
                    <a:pt x="4877" y="11799"/>
                    <a:pt x="4894" y="11805"/>
                  </a:cubicBezTo>
                  <a:cubicBezTo>
                    <a:pt x="4956" y="11821"/>
                    <a:pt x="5018" y="11838"/>
                    <a:pt x="5075" y="11850"/>
                  </a:cubicBezTo>
                  <a:lnTo>
                    <a:pt x="5176" y="11878"/>
                  </a:lnTo>
                  <a:lnTo>
                    <a:pt x="5277" y="11850"/>
                  </a:lnTo>
                  <a:cubicBezTo>
                    <a:pt x="5362" y="11833"/>
                    <a:pt x="5441" y="11810"/>
                    <a:pt x="5525" y="11793"/>
                  </a:cubicBezTo>
                  <a:cubicBezTo>
                    <a:pt x="8414" y="11044"/>
                    <a:pt x="10351" y="9051"/>
                    <a:pt x="10351" y="6832"/>
                  </a:cubicBezTo>
                  <a:lnTo>
                    <a:pt x="10351" y="2715"/>
                  </a:lnTo>
                  <a:close/>
                </a:path>
              </a:pathLst>
            </a:custGeom>
            <a:solidFill>
              <a:srgbClr val="DFA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 name="Google Shape;116;p15">
              <a:extLst>
                <a:ext uri="{FF2B5EF4-FFF2-40B4-BE49-F238E27FC236}">
                  <a16:creationId xmlns:a16="http://schemas.microsoft.com/office/drawing/2014/main" id="{339BB7A5-97DE-6FE8-3352-C329182DA1E4}"/>
                </a:ext>
              </a:extLst>
            </p:cNvPr>
            <p:cNvGrpSpPr/>
            <p:nvPr/>
          </p:nvGrpSpPr>
          <p:grpSpPr>
            <a:xfrm>
              <a:off x="2935899" y="2682208"/>
              <a:ext cx="430827" cy="593359"/>
              <a:chOff x="2935899" y="3295408"/>
              <a:chExt cx="430827" cy="593359"/>
            </a:xfrm>
          </p:grpSpPr>
          <p:sp>
            <p:nvSpPr>
              <p:cNvPr id="79" name="Google Shape;117;p15">
                <a:extLst>
                  <a:ext uri="{FF2B5EF4-FFF2-40B4-BE49-F238E27FC236}">
                    <a16:creationId xmlns:a16="http://schemas.microsoft.com/office/drawing/2014/main" id="{948AF1C1-256B-E83C-CD8E-BE90099B995F}"/>
                  </a:ext>
                </a:extLst>
              </p:cNvPr>
              <p:cNvSpPr/>
              <p:nvPr/>
            </p:nvSpPr>
            <p:spPr>
              <a:xfrm>
                <a:off x="2935899" y="3358699"/>
                <a:ext cx="357404" cy="530068"/>
              </a:xfrm>
              <a:custGeom>
                <a:avLst/>
                <a:gdLst/>
                <a:ahLst/>
                <a:cxnLst/>
                <a:rect l="l" t="t" r="r" b="b"/>
                <a:pathLst>
                  <a:path w="2575" h="3819" extrusionOk="0">
                    <a:moveTo>
                      <a:pt x="2574" y="3819"/>
                    </a:moveTo>
                    <a:lnTo>
                      <a:pt x="1" y="3819"/>
                    </a:lnTo>
                    <a:lnTo>
                      <a:pt x="1" y="0"/>
                    </a:lnTo>
                    <a:lnTo>
                      <a:pt x="25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18;p15">
                <a:extLst>
                  <a:ext uri="{FF2B5EF4-FFF2-40B4-BE49-F238E27FC236}">
                    <a16:creationId xmlns:a16="http://schemas.microsoft.com/office/drawing/2014/main" id="{3CBE777B-3C05-88AA-22F9-171E14618C72}"/>
                  </a:ext>
                </a:extLst>
              </p:cNvPr>
              <p:cNvSpPr/>
              <p:nvPr/>
            </p:nvSpPr>
            <p:spPr>
              <a:xfrm>
                <a:off x="2967961"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19;p15">
                <a:extLst>
                  <a:ext uri="{FF2B5EF4-FFF2-40B4-BE49-F238E27FC236}">
                    <a16:creationId xmlns:a16="http://schemas.microsoft.com/office/drawing/2014/main" id="{8DCD139B-D67E-F185-A9BB-A895449E761F}"/>
                  </a:ext>
                </a:extLst>
              </p:cNvPr>
              <p:cNvSpPr/>
              <p:nvPr/>
            </p:nvSpPr>
            <p:spPr>
              <a:xfrm>
                <a:off x="3010155" y="3295408"/>
                <a:ext cx="356571" cy="530900"/>
              </a:xfrm>
              <a:custGeom>
                <a:avLst/>
                <a:gdLst/>
                <a:ahLst/>
                <a:cxnLst/>
                <a:rect l="l" t="t" r="r" b="b"/>
                <a:pathLst>
                  <a:path w="2569" h="3825" extrusionOk="0">
                    <a:moveTo>
                      <a:pt x="2569" y="3824"/>
                    </a:moveTo>
                    <a:lnTo>
                      <a:pt x="1" y="3824"/>
                    </a:lnTo>
                    <a:lnTo>
                      <a:pt x="1" y="0"/>
                    </a:lnTo>
                    <a:lnTo>
                      <a:pt x="2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20;p15">
                <a:extLst>
                  <a:ext uri="{FF2B5EF4-FFF2-40B4-BE49-F238E27FC236}">
                    <a16:creationId xmlns:a16="http://schemas.microsoft.com/office/drawing/2014/main" id="{816D9775-A8E3-B682-B724-30F6E6459332}"/>
                  </a:ext>
                </a:extLst>
              </p:cNvPr>
              <p:cNvSpPr/>
              <p:nvPr/>
            </p:nvSpPr>
            <p:spPr>
              <a:xfrm>
                <a:off x="3047768" y="338520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21;p15">
                <a:extLst>
                  <a:ext uri="{FF2B5EF4-FFF2-40B4-BE49-F238E27FC236}">
                    <a16:creationId xmlns:a16="http://schemas.microsoft.com/office/drawing/2014/main" id="{4D886538-37EB-D7CD-104F-7481103DBBB7}"/>
                  </a:ext>
                </a:extLst>
              </p:cNvPr>
              <p:cNvSpPr/>
              <p:nvPr/>
            </p:nvSpPr>
            <p:spPr>
              <a:xfrm>
                <a:off x="3047768" y="3454885"/>
                <a:ext cx="285368" cy="25816"/>
              </a:xfrm>
              <a:custGeom>
                <a:avLst/>
                <a:gdLst/>
                <a:ahLst/>
                <a:cxnLst/>
                <a:rect l="l" t="t" r="r" b="b"/>
                <a:pathLst>
                  <a:path w="2056" h="186" extrusionOk="0">
                    <a:moveTo>
                      <a:pt x="1920" y="0"/>
                    </a:moveTo>
                    <a:lnTo>
                      <a:pt x="118" y="0"/>
                    </a:lnTo>
                    <a:cubicBezTo>
                      <a:pt x="0" y="0"/>
                      <a:pt x="17" y="186"/>
                      <a:pt x="135" y="186"/>
                    </a:cubicBezTo>
                    <a:lnTo>
                      <a:pt x="1937" y="186"/>
                    </a:lnTo>
                    <a:cubicBezTo>
                      <a:pt x="2056" y="186"/>
                      <a:pt x="2039" y="0"/>
                      <a:pt x="1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22;p15">
                <a:extLst>
                  <a:ext uri="{FF2B5EF4-FFF2-40B4-BE49-F238E27FC236}">
                    <a16:creationId xmlns:a16="http://schemas.microsoft.com/office/drawing/2014/main" id="{FA5AE531-FCBA-38F2-2B1C-A84A198CD151}"/>
                  </a:ext>
                </a:extLst>
              </p:cNvPr>
              <p:cNvSpPr/>
              <p:nvPr/>
            </p:nvSpPr>
            <p:spPr>
              <a:xfrm>
                <a:off x="3047768" y="352358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23;p15">
                <a:extLst>
                  <a:ext uri="{FF2B5EF4-FFF2-40B4-BE49-F238E27FC236}">
                    <a16:creationId xmlns:a16="http://schemas.microsoft.com/office/drawing/2014/main" id="{9DED73C3-8CE7-9A0D-1496-A0A68A8E3081}"/>
                  </a:ext>
                </a:extLst>
              </p:cNvPr>
              <p:cNvSpPr/>
              <p:nvPr/>
            </p:nvSpPr>
            <p:spPr>
              <a:xfrm>
                <a:off x="3047768" y="3593126"/>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24;p15">
                <a:extLst>
                  <a:ext uri="{FF2B5EF4-FFF2-40B4-BE49-F238E27FC236}">
                    <a16:creationId xmlns:a16="http://schemas.microsoft.com/office/drawing/2014/main" id="{FF3D04F8-6435-8C10-58AD-486EE39783D4}"/>
                  </a:ext>
                </a:extLst>
              </p:cNvPr>
              <p:cNvSpPr/>
              <p:nvPr/>
            </p:nvSpPr>
            <p:spPr>
              <a:xfrm>
                <a:off x="3049295" y="3652531"/>
                <a:ext cx="286200" cy="25955"/>
              </a:xfrm>
              <a:custGeom>
                <a:avLst/>
                <a:gdLst/>
                <a:ahLst/>
                <a:cxnLst/>
                <a:rect l="l" t="t" r="r" b="b"/>
                <a:pathLst>
                  <a:path w="2062" h="187" extrusionOk="0">
                    <a:moveTo>
                      <a:pt x="1926" y="1"/>
                    </a:moveTo>
                    <a:lnTo>
                      <a:pt x="124" y="1"/>
                    </a:lnTo>
                    <a:cubicBezTo>
                      <a:pt x="0" y="1"/>
                      <a:pt x="17" y="187"/>
                      <a:pt x="141" y="187"/>
                    </a:cubicBezTo>
                    <a:lnTo>
                      <a:pt x="1938" y="187"/>
                    </a:lnTo>
                    <a:cubicBezTo>
                      <a:pt x="2061" y="187"/>
                      <a:pt x="2045"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25;p15">
                <a:extLst>
                  <a:ext uri="{FF2B5EF4-FFF2-40B4-BE49-F238E27FC236}">
                    <a16:creationId xmlns:a16="http://schemas.microsoft.com/office/drawing/2014/main" id="{371924F5-01F2-7C1E-6A32-85A0EF08904F}"/>
                  </a:ext>
                </a:extLst>
              </p:cNvPr>
              <p:cNvSpPr/>
              <p:nvPr/>
            </p:nvSpPr>
            <p:spPr>
              <a:xfrm>
                <a:off x="3059427" y="3722207"/>
                <a:ext cx="285506" cy="25816"/>
              </a:xfrm>
              <a:custGeom>
                <a:avLst/>
                <a:gdLst/>
                <a:ahLst/>
                <a:cxnLst/>
                <a:rect l="l" t="t" r="r" b="b"/>
                <a:pathLst>
                  <a:path w="2057" h="186" extrusionOk="0">
                    <a:moveTo>
                      <a:pt x="1921" y="0"/>
                    </a:moveTo>
                    <a:lnTo>
                      <a:pt x="119" y="0"/>
                    </a:lnTo>
                    <a:cubicBezTo>
                      <a:pt x="1" y="0"/>
                      <a:pt x="17" y="186"/>
                      <a:pt x="136" y="186"/>
                    </a:cubicBezTo>
                    <a:lnTo>
                      <a:pt x="1938"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 name="Google Shape;126;p15">
              <a:extLst>
                <a:ext uri="{FF2B5EF4-FFF2-40B4-BE49-F238E27FC236}">
                  <a16:creationId xmlns:a16="http://schemas.microsoft.com/office/drawing/2014/main" id="{698E2237-635B-C4A4-B2B8-D4196B6F38A0}"/>
                </a:ext>
              </a:extLst>
            </p:cNvPr>
            <p:cNvGrpSpPr/>
            <p:nvPr/>
          </p:nvGrpSpPr>
          <p:grpSpPr>
            <a:xfrm>
              <a:off x="3493999" y="2682208"/>
              <a:ext cx="430827" cy="593359"/>
              <a:chOff x="2935899" y="3295408"/>
              <a:chExt cx="430827" cy="593359"/>
            </a:xfrm>
          </p:grpSpPr>
          <p:sp>
            <p:nvSpPr>
              <p:cNvPr id="70" name="Google Shape;127;p15">
                <a:extLst>
                  <a:ext uri="{FF2B5EF4-FFF2-40B4-BE49-F238E27FC236}">
                    <a16:creationId xmlns:a16="http://schemas.microsoft.com/office/drawing/2014/main" id="{394AA03A-C1D9-AE4F-2CBA-8672711C72CF}"/>
                  </a:ext>
                </a:extLst>
              </p:cNvPr>
              <p:cNvSpPr/>
              <p:nvPr/>
            </p:nvSpPr>
            <p:spPr>
              <a:xfrm>
                <a:off x="2935899" y="3358699"/>
                <a:ext cx="357404" cy="530068"/>
              </a:xfrm>
              <a:custGeom>
                <a:avLst/>
                <a:gdLst/>
                <a:ahLst/>
                <a:cxnLst/>
                <a:rect l="l" t="t" r="r" b="b"/>
                <a:pathLst>
                  <a:path w="2575" h="3819" extrusionOk="0">
                    <a:moveTo>
                      <a:pt x="2574" y="3819"/>
                    </a:moveTo>
                    <a:lnTo>
                      <a:pt x="1" y="3819"/>
                    </a:lnTo>
                    <a:lnTo>
                      <a:pt x="1" y="0"/>
                    </a:lnTo>
                    <a:lnTo>
                      <a:pt x="25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28;p15">
                <a:extLst>
                  <a:ext uri="{FF2B5EF4-FFF2-40B4-BE49-F238E27FC236}">
                    <a16:creationId xmlns:a16="http://schemas.microsoft.com/office/drawing/2014/main" id="{523B1462-3865-83C8-4412-AC81338EEE2D}"/>
                  </a:ext>
                </a:extLst>
              </p:cNvPr>
              <p:cNvSpPr/>
              <p:nvPr/>
            </p:nvSpPr>
            <p:spPr>
              <a:xfrm>
                <a:off x="2967961"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29;p15">
                <a:extLst>
                  <a:ext uri="{FF2B5EF4-FFF2-40B4-BE49-F238E27FC236}">
                    <a16:creationId xmlns:a16="http://schemas.microsoft.com/office/drawing/2014/main" id="{CFB4AAE3-B3FF-9594-9CB4-B8E0D311D78D}"/>
                  </a:ext>
                </a:extLst>
              </p:cNvPr>
              <p:cNvSpPr/>
              <p:nvPr/>
            </p:nvSpPr>
            <p:spPr>
              <a:xfrm>
                <a:off x="3010155" y="3295408"/>
                <a:ext cx="356571" cy="530900"/>
              </a:xfrm>
              <a:custGeom>
                <a:avLst/>
                <a:gdLst/>
                <a:ahLst/>
                <a:cxnLst/>
                <a:rect l="l" t="t" r="r" b="b"/>
                <a:pathLst>
                  <a:path w="2569" h="3825" extrusionOk="0">
                    <a:moveTo>
                      <a:pt x="2569" y="3824"/>
                    </a:moveTo>
                    <a:lnTo>
                      <a:pt x="1" y="3824"/>
                    </a:lnTo>
                    <a:lnTo>
                      <a:pt x="1" y="0"/>
                    </a:lnTo>
                    <a:lnTo>
                      <a:pt x="2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30;p15">
                <a:extLst>
                  <a:ext uri="{FF2B5EF4-FFF2-40B4-BE49-F238E27FC236}">
                    <a16:creationId xmlns:a16="http://schemas.microsoft.com/office/drawing/2014/main" id="{4F3415BE-6329-A4DC-F225-71E98E02F842}"/>
                  </a:ext>
                </a:extLst>
              </p:cNvPr>
              <p:cNvSpPr/>
              <p:nvPr/>
            </p:nvSpPr>
            <p:spPr>
              <a:xfrm>
                <a:off x="3047768" y="338520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31;p15">
                <a:extLst>
                  <a:ext uri="{FF2B5EF4-FFF2-40B4-BE49-F238E27FC236}">
                    <a16:creationId xmlns:a16="http://schemas.microsoft.com/office/drawing/2014/main" id="{8B1B7F03-17E1-41B1-0877-6E5157625FAB}"/>
                  </a:ext>
                </a:extLst>
              </p:cNvPr>
              <p:cNvSpPr/>
              <p:nvPr/>
            </p:nvSpPr>
            <p:spPr>
              <a:xfrm>
                <a:off x="3047768" y="3454885"/>
                <a:ext cx="285368" cy="25816"/>
              </a:xfrm>
              <a:custGeom>
                <a:avLst/>
                <a:gdLst/>
                <a:ahLst/>
                <a:cxnLst/>
                <a:rect l="l" t="t" r="r" b="b"/>
                <a:pathLst>
                  <a:path w="2056" h="186" extrusionOk="0">
                    <a:moveTo>
                      <a:pt x="1920" y="0"/>
                    </a:moveTo>
                    <a:lnTo>
                      <a:pt x="118" y="0"/>
                    </a:lnTo>
                    <a:cubicBezTo>
                      <a:pt x="0" y="0"/>
                      <a:pt x="17" y="186"/>
                      <a:pt x="135" y="186"/>
                    </a:cubicBezTo>
                    <a:lnTo>
                      <a:pt x="1937" y="186"/>
                    </a:lnTo>
                    <a:cubicBezTo>
                      <a:pt x="2056" y="186"/>
                      <a:pt x="2039" y="0"/>
                      <a:pt x="1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32;p15">
                <a:extLst>
                  <a:ext uri="{FF2B5EF4-FFF2-40B4-BE49-F238E27FC236}">
                    <a16:creationId xmlns:a16="http://schemas.microsoft.com/office/drawing/2014/main" id="{C2187550-75BC-043C-9BBA-F038EBF1F415}"/>
                  </a:ext>
                </a:extLst>
              </p:cNvPr>
              <p:cNvSpPr/>
              <p:nvPr/>
            </p:nvSpPr>
            <p:spPr>
              <a:xfrm>
                <a:off x="3047768" y="352358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33;p15">
                <a:extLst>
                  <a:ext uri="{FF2B5EF4-FFF2-40B4-BE49-F238E27FC236}">
                    <a16:creationId xmlns:a16="http://schemas.microsoft.com/office/drawing/2014/main" id="{0EE7F6B2-3F34-E3D0-46C5-86D098765C4F}"/>
                  </a:ext>
                </a:extLst>
              </p:cNvPr>
              <p:cNvSpPr/>
              <p:nvPr/>
            </p:nvSpPr>
            <p:spPr>
              <a:xfrm>
                <a:off x="3047768" y="3593126"/>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34;p15">
                <a:extLst>
                  <a:ext uri="{FF2B5EF4-FFF2-40B4-BE49-F238E27FC236}">
                    <a16:creationId xmlns:a16="http://schemas.microsoft.com/office/drawing/2014/main" id="{8A240ED9-8801-92A8-132D-829A15EE2587}"/>
                  </a:ext>
                </a:extLst>
              </p:cNvPr>
              <p:cNvSpPr/>
              <p:nvPr/>
            </p:nvSpPr>
            <p:spPr>
              <a:xfrm>
                <a:off x="3049295" y="3652531"/>
                <a:ext cx="286200" cy="25955"/>
              </a:xfrm>
              <a:custGeom>
                <a:avLst/>
                <a:gdLst/>
                <a:ahLst/>
                <a:cxnLst/>
                <a:rect l="l" t="t" r="r" b="b"/>
                <a:pathLst>
                  <a:path w="2062" h="187" extrusionOk="0">
                    <a:moveTo>
                      <a:pt x="1926" y="1"/>
                    </a:moveTo>
                    <a:lnTo>
                      <a:pt x="124" y="1"/>
                    </a:lnTo>
                    <a:cubicBezTo>
                      <a:pt x="0" y="1"/>
                      <a:pt x="17" y="187"/>
                      <a:pt x="141" y="187"/>
                    </a:cubicBezTo>
                    <a:lnTo>
                      <a:pt x="1938" y="187"/>
                    </a:lnTo>
                    <a:cubicBezTo>
                      <a:pt x="2061" y="187"/>
                      <a:pt x="2045"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35;p15">
                <a:extLst>
                  <a:ext uri="{FF2B5EF4-FFF2-40B4-BE49-F238E27FC236}">
                    <a16:creationId xmlns:a16="http://schemas.microsoft.com/office/drawing/2014/main" id="{F6E1BDDA-C6FB-9B56-CBE1-DC01326D4C55}"/>
                  </a:ext>
                </a:extLst>
              </p:cNvPr>
              <p:cNvSpPr/>
              <p:nvPr/>
            </p:nvSpPr>
            <p:spPr>
              <a:xfrm>
                <a:off x="3059427" y="3722207"/>
                <a:ext cx="285506" cy="25816"/>
              </a:xfrm>
              <a:custGeom>
                <a:avLst/>
                <a:gdLst/>
                <a:ahLst/>
                <a:cxnLst/>
                <a:rect l="l" t="t" r="r" b="b"/>
                <a:pathLst>
                  <a:path w="2057" h="186" extrusionOk="0">
                    <a:moveTo>
                      <a:pt x="1921" y="0"/>
                    </a:moveTo>
                    <a:lnTo>
                      <a:pt x="119" y="0"/>
                    </a:lnTo>
                    <a:cubicBezTo>
                      <a:pt x="1" y="0"/>
                      <a:pt x="17" y="186"/>
                      <a:pt x="136" y="186"/>
                    </a:cubicBezTo>
                    <a:lnTo>
                      <a:pt x="1938"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136;p15">
              <a:extLst>
                <a:ext uri="{FF2B5EF4-FFF2-40B4-BE49-F238E27FC236}">
                  <a16:creationId xmlns:a16="http://schemas.microsoft.com/office/drawing/2014/main" id="{B0C0441B-2D88-F4C7-7667-368A191EDB8B}"/>
                </a:ext>
              </a:extLst>
            </p:cNvPr>
            <p:cNvGrpSpPr/>
            <p:nvPr/>
          </p:nvGrpSpPr>
          <p:grpSpPr>
            <a:xfrm>
              <a:off x="3493999" y="3295408"/>
              <a:ext cx="430827" cy="593359"/>
              <a:chOff x="2935899" y="3295408"/>
              <a:chExt cx="430827" cy="593359"/>
            </a:xfrm>
          </p:grpSpPr>
          <p:sp>
            <p:nvSpPr>
              <p:cNvPr id="61" name="Google Shape;137;p15">
                <a:extLst>
                  <a:ext uri="{FF2B5EF4-FFF2-40B4-BE49-F238E27FC236}">
                    <a16:creationId xmlns:a16="http://schemas.microsoft.com/office/drawing/2014/main" id="{B9D85D7A-8201-3B0F-AAE0-500E8C98FFEB}"/>
                  </a:ext>
                </a:extLst>
              </p:cNvPr>
              <p:cNvSpPr/>
              <p:nvPr/>
            </p:nvSpPr>
            <p:spPr>
              <a:xfrm>
                <a:off x="2935899" y="3358699"/>
                <a:ext cx="357404" cy="530068"/>
              </a:xfrm>
              <a:custGeom>
                <a:avLst/>
                <a:gdLst/>
                <a:ahLst/>
                <a:cxnLst/>
                <a:rect l="l" t="t" r="r" b="b"/>
                <a:pathLst>
                  <a:path w="2575" h="3819" extrusionOk="0">
                    <a:moveTo>
                      <a:pt x="2574" y="3819"/>
                    </a:moveTo>
                    <a:lnTo>
                      <a:pt x="1" y="3819"/>
                    </a:lnTo>
                    <a:lnTo>
                      <a:pt x="1" y="0"/>
                    </a:lnTo>
                    <a:lnTo>
                      <a:pt x="25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38;p15">
                <a:extLst>
                  <a:ext uri="{FF2B5EF4-FFF2-40B4-BE49-F238E27FC236}">
                    <a16:creationId xmlns:a16="http://schemas.microsoft.com/office/drawing/2014/main" id="{0B817EB6-2D43-3C0C-8140-D1BF8AFE317F}"/>
                  </a:ext>
                </a:extLst>
              </p:cNvPr>
              <p:cNvSpPr/>
              <p:nvPr/>
            </p:nvSpPr>
            <p:spPr>
              <a:xfrm>
                <a:off x="2967961"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39;p15">
                <a:extLst>
                  <a:ext uri="{FF2B5EF4-FFF2-40B4-BE49-F238E27FC236}">
                    <a16:creationId xmlns:a16="http://schemas.microsoft.com/office/drawing/2014/main" id="{254245E3-6BA5-E855-C585-FDE42CCFAF8A}"/>
                  </a:ext>
                </a:extLst>
              </p:cNvPr>
              <p:cNvSpPr/>
              <p:nvPr/>
            </p:nvSpPr>
            <p:spPr>
              <a:xfrm>
                <a:off x="3010155" y="3295408"/>
                <a:ext cx="356571" cy="530900"/>
              </a:xfrm>
              <a:custGeom>
                <a:avLst/>
                <a:gdLst/>
                <a:ahLst/>
                <a:cxnLst/>
                <a:rect l="l" t="t" r="r" b="b"/>
                <a:pathLst>
                  <a:path w="2569" h="3825" extrusionOk="0">
                    <a:moveTo>
                      <a:pt x="2569" y="3824"/>
                    </a:moveTo>
                    <a:lnTo>
                      <a:pt x="1" y="3824"/>
                    </a:lnTo>
                    <a:lnTo>
                      <a:pt x="1" y="0"/>
                    </a:lnTo>
                    <a:lnTo>
                      <a:pt x="2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40;p15">
                <a:extLst>
                  <a:ext uri="{FF2B5EF4-FFF2-40B4-BE49-F238E27FC236}">
                    <a16:creationId xmlns:a16="http://schemas.microsoft.com/office/drawing/2014/main" id="{DF2BAC37-1A7E-E56C-9B5B-F1D355E8C62B}"/>
                  </a:ext>
                </a:extLst>
              </p:cNvPr>
              <p:cNvSpPr/>
              <p:nvPr/>
            </p:nvSpPr>
            <p:spPr>
              <a:xfrm>
                <a:off x="3047768" y="338520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41;p15">
                <a:extLst>
                  <a:ext uri="{FF2B5EF4-FFF2-40B4-BE49-F238E27FC236}">
                    <a16:creationId xmlns:a16="http://schemas.microsoft.com/office/drawing/2014/main" id="{B1B02BFF-349B-0822-98F9-627E37C79EA6}"/>
                  </a:ext>
                </a:extLst>
              </p:cNvPr>
              <p:cNvSpPr/>
              <p:nvPr/>
            </p:nvSpPr>
            <p:spPr>
              <a:xfrm>
                <a:off x="3047768" y="3454885"/>
                <a:ext cx="285368" cy="25816"/>
              </a:xfrm>
              <a:custGeom>
                <a:avLst/>
                <a:gdLst/>
                <a:ahLst/>
                <a:cxnLst/>
                <a:rect l="l" t="t" r="r" b="b"/>
                <a:pathLst>
                  <a:path w="2056" h="186" extrusionOk="0">
                    <a:moveTo>
                      <a:pt x="1920" y="0"/>
                    </a:moveTo>
                    <a:lnTo>
                      <a:pt x="118" y="0"/>
                    </a:lnTo>
                    <a:cubicBezTo>
                      <a:pt x="0" y="0"/>
                      <a:pt x="17" y="186"/>
                      <a:pt x="135" y="186"/>
                    </a:cubicBezTo>
                    <a:lnTo>
                      <a:pt x="1937" y="186"/>
                    </a:lnTo>
                    <a:cubicBezTo>
                      <a:pt x="2056" y="186"/>
                      <a:pt x="2039" y="0"/>
                      <a:pt x="1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42;p15">
                <a:extLst>
                  <a:ext uri="{FF2B5EF4-FFF2-40B4-BE49-F238E27FC236}">
                    <a16:creationId xmlns:a16="http://schemas.microsoft.com/office/drawing/2014/main" id="{3D5AACC0-6EBC-DF45-1B19-11A79C0A6FCE}"/>
                  </a:ext>
                </a:extLst>
              </p:cNvPr>
              <p:cNvSpPr/>
              <p:nvPr/>
            </p:nvSpPr>
            <p:spPr>
              <a:xfrm>
                <a:off x="3047768" y="352358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43;p15">
                <a:extLst>
                  <a:ext uri="{FF2B5EF4-FFF2-40B4-BE49-F238E27FC236}">
                    <a16:creationId xmlns:a16="http://schemas.microsoft.com/office/drawing/2014/main" id="{ABD41D12-67BF-1E35-E792-2B1E68CF510A}"/>
                  </a:ext>
                </a:extLst>
              </p:cNvPr>
              <p:cNvSpPr/>
              <p:nvPr/>
            </p:nvSpPr>
            <p:spPr>
              <a:xfrm>
                <a:off x="3047768" y="3593126"/>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44;p15">
                <a:extLst>
                  <a:ext uri="{FF2B5EF4-FFF2-40B4-BE49-F238E27FC236}">
                    <a16:creationId xmlns:a16="http://schemas.microsoft.com/office/drawing/2014/main" id="{BEC0D3F9-3362-E8FA-464F-360691CE9846}"/>
                  </a:ext>
                </a:extLst>
              </p:cNvPr>
              <p:cNvSpPr/>
              <p:nvPr/>
            </p:nvSpPr>
            <p:spPr>
              <a:xfrm>
                <a:off x="3049295" y="3652531"/>
                <a:ext cx="286200" cy="25955"/>
              </a:xfrm>
              <a:custGeom>
                <a:avLst/>
                <a:gdLst/>
                <a:ahLst/>
                <a:cxnLst/>
                <a:rect l="l" t="t" r="r" b="b"/>
                <a:pathLst>
                  <a:path w="2062" h="187" extrusionOk="0">
                    <a:moveTo>
                      <a:pt x="1926" y="1"/>
                    </a:moveTo>
                    <a:lnTo>
                      <a:pt x="124" y="1"/>
                    </a:lnTo>
                    <a:cubicBezTo>
                      <a:pt x="0" y="1"/>
                      <a:pt x="17" y="187"/>
                      <a:pt x="141" y="187"/>
                    </a:cubicBezTo>
                    <a:lnTo>
                      <a:pt x="1938" y="187"/>
                    </a:lnTo>
                    <a:cubicBezTo>
                      <a:pt x="2061" y="187"/>
                      <a:pt x="2045"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45;p15">
                <a:extLst>
                  <a:ext uri="{FF2B5EF4-FFF2-40B4-BE49-F238E27FC236}">
                    <a16:creationId xmlns:a16="http://schemas.microsoft.com/office/drawing/2014/main" id="{39C6333D-EACE-4D95-CD72-A79D0C58AC0C}"/>
                  </a:ext>
                </a:extLst>
              </p:cNvPr>
              <p:cNvSpPr/>
              <p:nvPr/>
            </p:nvSpPr>
            <p:spPr>
              <a:xfrm>
                <a:off x="3059427" y="3722207"/>
                <a:ext cx="285506" cy="25816"/>
              </a:xfrm>
              <a:custGeom>
                <a:avLst/>
                <a:gdLst/>
                <a:ahLst/>
                <a:cxnLst/>
                <a:rect l="l" t="t" r="r" b="b"/>
                <a:pathLst>
                  <a:path w="2057" h="186" extrusionOk="0">
                    <a:moveTo>
                      <a:pt x="1921" y="0"/>
                    </a:moveTo>
                    <a:lnTo>
                      <a:pt x="119" y="0"/>
                    </a:lnTo>
                    <a:cubicBezTo>
                      <a:pt x="1" y="0"/>
                      <a:pt x="17" y="186"/>
                      <a:pt x="136" y="186"/>
                    </a:cubicBezTo>
                    <a:lnTo>
                      <a:pt x="1938"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649879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3" name="مربع نص 2">
            <a:extLst>
              <a:ext uri="{FF2B5EF4-FFF2-40B4-BE49-F238E27FC236}">
                <a16:creationId xmlns:a16="http://schemas.microsoft.com/office/drawing/2014/main" id="{CE007332-4248-19D0-F037-FF539A054EDD}"/>
              </a:ext>
            </a:extLst>
          </p:cNvPr>
          <p:cNvSpPr txBox="1"/>
          <p:nvPr/>
        </p:nvSpPr>
        <p:spPr>
          <a:xfrm>
            <a:off x="1922151" y="277715"/>
            <a:ext cx="5629747" cy="515526"/>
          </a:xfrm>
          <a:prstGeom prst="rect">
            <a:avLst/>
          </a:prstGeom>
          <a:noFill/>
        </p:spPr>
        <p:txBody>
          <a:bodyPr wrap="square">
            <a:spAutoFit/>
          </a:bodyPr>
          <a:lstStyle/>
          <a:p>
            <a:pPr algn="ctr" rtl="1">
              <a:lnSpc>
                <a:spcPct val="150000"/>
              </a:lnSpc>
            </a:pPr>
            <a:r>
              <a:rPr lang="ar-SA" sz="2000" b="1" dirty="0">
                <a:solidFill>
                  <a:srgbClr val="FF0000"/>
                </a:solidFill>
                <a:latin typeface="Bahij TheSansArabic Light" panose="02040503050201020203" pitchFamily="18" charset="-78"/>
                <a:cs typeface="Bahij TheSansArabic Light" panose="02040503050201020203" pitchFamily="18" charset="-78"/>
              </a:rPr>
              <a:t>التحقق من صحة الطول في إكسل </a:t>
            </a:r>
            <a:endParaRPr lang="ar-SA" sz="2000" dirty="0">
              <a:solidFill>
                <a:srgbClr val="FF0000"/>
              </a:solidFill>
              <a:latin typeface="Bahij TheSansArabic Light" panose="02040503050201020203" pitchFamily="18" charset="-78"/>
              <a:cs typeface="Bahij TheSansArabic Light" panose="02040503050201020203" pitchFamily="18" charset="-78"/>
            </a:endParaRPr>
          </a:p>
        </p:txBody>
      </p:sp>
      <p:pic>
        <p:nvPicPr>
          <p:cNvPr id="2" name="صورة 1">
            <a:extLst>
              <a:ext uri="{FF2B5EF4-FFF2-40B4-BE49-F238E27FC236}">
                <a16:creationId xmlns:a16="http://schemas.microsoft.com/office/drawing/2014/main" id="{AD7083D1-129D-540F-1D79-5FA8298392D5}"/>
              </a:ext>
            </a:extLst>
          </p:cNvPr>
          <p:cNvPicPr>
            <a:picLocks noChangeAspect="1"/>
          </p:cNvPicPr>
          <p:nvPr/>
        </p:nvPicPr>
        <p:blipFill>
          <a:blip r:embed="rId3"/>
          <a:stretch>
            <a:fillRect/>
          </a:stretch>
        </p:blipFill>
        <p:spPr>
          <a:xfrm>
            <a:off x="1383631" y="1195596"/>
            <a:ext cx="6721734" cy="3055560"/>
          </a:xfrm>
          <a:prstGeom prst="rect">
            <a:avLst/>
          </a:prstGeom>
        </p:spPr>
      </p:pic>
    </p:spTree>
    <p:extLst>
      <p:ext uri="{BB962C8B-B14F-4D97-AF65-F5344CB8AC3E}">
        <p14:creationId xmlns:p14="http://schemas.microsoft.com/office/powerpoint/2010/main" val="833056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3" name="مربع نص 2">
            <a:extLst>
              <a:ext uri="{FF2B5EF4-FFF2-40B4-BE49-F238E27FC236}">
                <a16:creationId xmlns:a16="http://schemas.microsoft.com/office/drawing/2014/main" id="{CE007332-4248-19D0-F037-FF539A054EDD}"/>
              </a:ext>
            </a:extLst>
          </p:cNvPr>
          <p:cNvSpPr txBox="1"/>
          <p:nvPr/>
        </p:nvSpPr>
        <p:spPr>
          <a:xfrm>
            <a:off x="1934183" y="386590"/>
            <a:ext cx="5629747" cy="515526"/>
          </a:xfrm>
          <a:prstGeom prst="rect">
            <a:avLst/>
          </a:prstGeom>
          <a:noFill/>
        </p:spPr>
        <p:txBody>
          <a:bodyPr wrap="square">
            <a:spAutoFit/>
          </a:bodyPr>
          <a:lstStyle/>
          <a:p>
            <a:pPr algn="ctr" rtl="1">
              <a:lnSpc>
                <a:spcPct val="150000"/>
              </a:lnSpc>
            </a:pPr>
            <a:r>
              <a:rPr lang="ar-SA" sz="2000" b="1" dirty="0">
                <a:solidFill>
                  <a:srgbClr val="FF0000"/>
                </a:solidFill>
                <a:latin typeface="Bahij TheSansArabic Light" panose="02040503050201020203" pitchFamily="18" charset="-78"/>
                <a:cs typeface="Bahij TheSansArabic Light" panose="02040503050201020203" pitchFamily="18" charset="-78"/>
              </a:rPr>
              <a:t>التحقق من صحة الطول في إكسل </a:t>
            </a:r>
            <a:endParaRPr lang="ar-SA" sz="2000" dirty="0">
              <a:solidFill>
                <a:srgbClr val="FF0000"/>
              </a:solidFill>
              <a:latin typeface="Bahij TheSansArabic Light" panose="02040503050201020203" pitchFamily="18" charset="-78"/>
              <a:cs typeface="Bahij TheSansArabic Light" panose="02040503050201020203" pitchFamily="18" charset="-78"/>
            </a:endParaRPr>
          </a:p>
        </p:txBody>
      </p:sp>
      <p:pic>
        <p:nvPicPr>
          <p:cNvPr id="5" name="صورة 4">
            <a:extLst>
              <a:ext uri="{FF2B5EF4-FFF2-40B4-BE49-F238E27FC236}">
                <a16:creationId xmlns:a16="http://schemas.microsoft.com/office/drawing/2014/main" id="{F50BB7D7-A610-86B1-CB54-0BDBD436DF09}"/>
              </a:ext>
            </a:extLst>
          </p:cNvPr>
          <p:cNvPicPr>
            <a:picLocks noChangeAspect="1"/>
          </p:cNvPicPr>
          <p:nvPr/>
        </p:nvPicPr>
        <p:blipFill>
          <a:blip r:embed="rId3"/>
          <a:stretch>
            <a:fillRect/>
          </a:stretch>
        </p:blipFill>
        <p:spPr>
          <a:xfrm>
            <a:off x="1176192" y="1203996"/>
            <a:ext cx="7124757" cy="2971117"/>
          </a:xfrm>
          <a:prstGeom prst="rect">
            <a:avLst/>
          </a:prstGeom>
        </p:spPr>
      </p:pic>
    </p:spTree>
    <p:extLst>
      <p:ext uri="{BB962C8B-B14F-4D97-AF65-F5344CB8AC3E}">
        <p14:creationId xmlns:p14="http://schemas.microsoft.com/office/powerpoint/2010/main" val="3135462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2" name="Google Shape;764;p22">
            <a:extLst>
              <a:ext uri="{FF2B5EF4-FFF2-40B4-BE49-F238E27FC236}">
                <a16:creationId xmlns:a16="http://schemas.microsoft.com/office/drawing/2014/main" id="{DC53A501-E611-952E-10E2-7DBB4A112AD6}"/>
              </a:ext>
            </a:extLst>
          </p:cNvPr>
          <p:cNvSpPr/>
          <p:nvPr/>
        </p:nvSpPr>
        <p:spPr>
          <a:xfrm>
            <a:off x="2988227" y="1828800"/>
            <a:ext cx="5629747" cy="1814558"/>
          </a:xfrm>
          <a:prstGeom prst="roundRect">
            <a:avLst>
              <a:gd name="adj" fmla="val 11122"/>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مربع نص 2">
            <a:extLst>
              <a:ext uri="{FF2B5EF4-FFF2-40B4-BE49-F238E27FC236}">
                <a16:creationId xmlns:a16="http://schemas.microsoft.com/office/drawing/2014/main" id="{CE007332-4248-19D0-F037-FF539A054EDD}"/>
              </a:ext>
            </a:extLst>
          </p:cNvPr>
          <p:cNvSpPr txBox="1"/>
          <p:nvPr/>
        </p:nvSpPr>
        <p:spPr>
          <a:xfrm>
            <a:off x="2621989" y="775056"/>
            <a:ext cx="5629747" cy="515526"/>
          </a:xfrm>
          <a:prstGeom prst="rect">
            <a:avLst/>
          </a:prstGeom>
          <a:noFill/>
        </p:spPr>
        <p:txBody>
          <a:bodyPr wrap="square">
            <a:spAutoFit/>
          </a:bodyPr>
          <a:lstStyle/>
          <a:p>
            <a:pPr algn="ctr" rtl="1">
              <a:lnSpc>
                <a:spcPct val="150000"/>
              </a:lnSpc>
            </a:pPr>
            <a:r>
              <a:rPr lang="ar-SA" sz="2000" b="1" dirty="0">
                <a:solidFill>
                  <a:srgbClr val="FF0000"/>
                </a:solidFill>
                <a:latin typeface="Bahij TheSansArabic Light" panose="02040503050201020203" pitchFamily="18" charset="-78"/>
                <a:cs typeface="Bahij TheSansArabic Light" panose="02040503050201020203" pitchFamily="18" charset="-78"/>
              </a:rPr>
              <a:t>التحقق من صحة النطاق في إكسل </a:t>
            </a:r>
            <a:endParaRPr lang="ar-SA" sz="2000" dirty="0">
              <a:solidFill>
                <a:srgbClr val="FF0000"/>
              </a:solidFill>
              <a:latin typeface="Bahij TheSansArabic Light" panose="02040503050201020203" pitchFamily="18" charset="-78"/>
              <a:cs typeface="Bahij TheSansArabic Light" panose="02040503050201020203" pitchFamily="18" charset="-78"/>
            </a:endParaRPr>
          </a:p>
        </p:txBody>
      </p:sp>
      <p:sp>
        <p:nvSpPr>
          <p:cNvPr id="7" name="مربع نص 6">
            <a:extLst>
              <a:ext uri="{FF2B5EF4-FFF2-40B4-BE49-F238E27FC236}">
                <a16:creationId xmlns:a16="http://schemas.microsoft.com/office/drawing/2014/main" id="{4A829EEF-CD89-120F-0CDE-5B6DFC1087EC}"/>
              </a:ext>
            </a:extLst>
          </p:cNvPr>
          <p:cNvSpPr txBox="1"/>
          <p:nvPr/>
        </p:nvSpPr>
        <p:spPr>
          <a:xfrm>
            <a:off x="2904627" y="2353144"/>
            <a:ext cx="5672550" cy="738664"/>
          </a:xfrm>
          <a:prstGeom prst="rect">
            <a:avLst/>
          </a:prstGeom>
          <a:noFill/>
        </p:spPr>
        <p:txBody>
          <a:bodyPr wrap="square">
            <a:spAutoFit/>
          </a:bodyPr>
          <a:lstStyle>
            <a:defPPr>
              <a:defRPr lang="ar-SA"/>
            </a:defPPr>
            <a:lvl1pPr>
              <a:defRPr sz="2000" b="0" i="0">
                <a:solidFill>
                  <a:srgbClr val="202124"/>
                </a:solidFill>
                <a:effectLst/>
                <a:latin typeface="Roboto" panose="02000000000000000000" pitchFamily="2" charset="0"/>
                <a:cs typeface="+mj-cs"/>
              </a:defRPr>
            </a:lvl1pPr>
          </a:lstStyle>
          <a:p>
            <a:pPr algn="r" rtl="1"/>
            <a:r>
              <a:rPr lang="ar-SA" sz="1400" dirty="0">
                <a:solidFill>
                  <a:srgbClr val="000000"/>
                </a:solidFill>
                <a:latin typeface="Bahij TheSansArabic Light" panose="02040503050201020203" pitchFamily="18" charset="-78"/>
                <a:cs typeface="Bahij TheSansArabic Light" panose="02040503050201020203" pitchFamily="18" charset="-78"/>
              </a:rPr>
              <a:t>استمر في العمل على العمود الثالث عمود " درجة الحراة العظمى ( درجة مئوية ) " . قبل إدخال قيم درجات الحرارة تحقق من صحة النطاق ؛ حتى تتمكن من إدخال قيم درجات الحرارة بحيث تتراوح من 20 إلى 45 درجة مئوية فقط .</a:t>
            </a:r>
          </a:p>
        </p:txBody>
      </p:sp>
      <p:grpSp>
        <p:nvGrpSpPr>
          <p:cNvPr id="8" name="Google Shape;60;p15">
            <a:extLst>
              <a:ext uri="{FF2B5EF4-FFF2-40B4-BE49-F238E27FC236}">
                <a16:creationId xmlns:a16="http://schemas.microsoft.com/office/drawing/2014/main" id="{53D7E1E8-D7F3-7B7C-FCA3-6BC04A85B5E8}"/>
              </a:ext>
            </a:extLst>
          </p:cNvPr>
          <p:cNvGrpSpPr/>
          <p:nvPr/>
        </p:nvGrpSpPr>
        <p:grpSpPr>
          <a:xfrm>
            <a:off x="698923" y="1222412"/>
            <a:ext cx="2163904" cy="3027334"/>
            <a:chOff x="469913" y="410386"/>
            <a:chExt cx="4266884" cy="4170975"/>
          </a:xfrm>
        </p:grpSpPr>
        <p:sp>
          <p:nvSpPr>
            <p:cNvPr id="9" name="Google Shape;61;p15">
              <a:extLst>
                <a:ext uri="{FF2B5EF4-FFF2-40B4-BE49-F238E27FC236}">
                  <a16:creationId xmlns:a16="http://schemas.microsoft.com/office/drawing/2014/main" id="{0BF9C965-2B90-AEC1-6FA5-12E5A5392804}"/>
                </a:ext>
              </a:extLst>
            </p:cNvPr>
            <p:cNvSpPr/>
            <p:nvPr/>
          </p:nvSpPr>
          <p:spPr>
            <a:xfrm>
              <a:off x="3787006" y="1299861"/>
              <a:ext cx="949792" cy="1150771"/>
            </a:xfrm>
            <a:custGeom>
              <a:avLst/>
              <a:gdLst/>
              <a:ahLst/>
              <a:cxnLst/>
              <a:rect l="l" t="t" r="r" b="b"/>
              <a:pathLst>
                <a:path w="6843" h="8291" extrusionOk="0">
                  <a:moveTo>
                    <a:pt x="5862" y="2901"/>
                  </a:moveTo>
                  <a:cubicBezTo>
                    <a:pt x="5772" y="3357"/>
                    <a:pt x="6043" y="3768"/>
                    <a:pt x="6020" y="4219"/>
                  </a:cubicBezTo>
                  <a:cubicBezTo>
                    <a:pt x="6003" y="4613"/>
                    <a:pt x="5716" y="4900"/>
                    <a:pt x="5384" y="5069"/>
                  </a:cubicBezTo>
                  <a:cubicBezTo>
                    <a:pt x="4967" y="5272"/>
                    <a:pt x="4488" y="5266"/>
                    <a:pt x="4044" y="5368"/>
                  </a:cubicBezTo>
                  <a:cubicBezTo>
                    <a:pt x="3638" y="5464"/>
                    <a:pt x="3266" y="5666"/>
                    <a:pt x="3109" y="6072"/>
                  </a:cubicBezTo>
                  <a:cubicBezTo>
                    <a:pt x="3030" y="6280"/>
                    <a:pt x="3002" y="6500"/>
                    <a:pt x="2951" y="6714"/>
                  </a:cubicBezTo>
                  <a:cubicBezTo>
                    <a:pt x="2906" y="6911"/>
                    <a:pt x="2838" y="7102"/>
                    <a:pt x="2743" y="7283"/>
                  </a:cubicBezTo>
                  <a:cubicBezTo>
                    <a:pt x="2562" y="7620"/>
                    <a:pt x="2286" y="7919"/>
                    <a:pt x="1937" y="8088"/>
                  </a:cubicBezTo>
                  <a:cubicBezTo>
                    <a:pt x="1594" y="8257"/>
                    <a:pt x="1183" y="8291"/>
                    <a:pt x="817" y="8167"/>
                  </a:cubicBezTo>
                  <a:cubicBezTo>
                    <a:pt x="473" y="8048"/>
                    <a:pt x="197" y="7784"/>
                    <a:pt x="85" y="7429"/>
                  </a:cubicBezTo>
                  <a:cubicBezTo>
                    <a:pt x="0" y="7187"/>
                    <a:pt x="6" y="6916"/>
                    <a:pt x="96" y="6674"/>
                  </a:cubicBezTo>
                  <a:cubicBezTo>
                    <a:pt x="237" y="5920"/>
                    <a:pt x="1138" y="5644"/>
                    <a:pt x="1690" y="5221"/>
                  </a:cubicBezTo>
                  <a:cubicBezTo>
                    <a:pt x="1853" y="5092"/>
                    <a:pt x="1999" y="4945"/>
                    <a:pt x="2095" y="4760"/>
                  </a:cubicBezTo>
                  <a:cubicBezTo>
                    <a:pt x="2208" y="4551"/>
                    <a:pt x="2236" y="4309"/>
                    <a:pt x="2236" y="4073"/>
                  </a:cubicBezTo>
                  <a:cubicBezTo>
                    <a:pt x="2236" y="3661"/>
                    <a:pt x="2151" y="3250"/>
                    <a:pt x="2225" y="2839"/>
                  </a:cubicBezTo>
                  <a:cubicBezTo>
                    <a:pt x="2292" y="2484"/>
                    <a:pt x="2484" y="2163"/>
                    <a:pt x="2833" y="2028"/>
                  </a:cubicBezTo>
                  <a:cubicBezTo>
                    <a:pt x="3035" y="1949"/>
                    <a:pt x="3255" y="1938"/>
                    <a:pt x="3463" y="1882"/>
                  </a:cubicBezTo>
                  <a:cubicBezTo>
                    <a:pt x="3666" y="1831"/>
                    <a:pt x="3852" y="1730"/>
                    <a:pt x="4010" y="1595"/>
                  </a:cubicBezTo>
                  <a:cubicBezTo>
                    <a:pt x="4618" y="1082"/>
                    <a:pt x="4950" y="85"/>
                    <a:pt x="5857" y="23"/>
                  </a:cubicBezTo>
                  <a:cubicBezTo>
                    <a:pt x="6229" y="1"/>
                    <a:pt x="6578" y="181"/>
                    <a:pt x="6707" y="547"/>
                  </a:cubicBezTo>
                  <a:cubicBezTo>
                    <a:pt x="6842" y="936"/>
                    <a:pt x="6718" y="1341"/>
                    <a:pt x="6521" y="1685"/>
                  </a:cubicBezTo>
                  <a:cubicBezTo>
                    <a:pt x="6290" y="2079"/>
                    <a:pt x="5958" y="2439"/>
                    <a:pt x="5862" y="29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2;p15">
              <a:extLst>
                <a:ext uri="{FF2B5EF4-FFF2-40B4-BE49-F238E27FC236}">
                  <a16:creationId xmlns:a16="http://schemas.microsoft.com/office/drawing/2014/main" id="{FF9E426C-0B2A-876C-69F5-37091BC18504}"/>
                </a:ext>
              </a:extLst>
            </p:cNvPr>
            <p:cNvSpPr/>
            <p:nvPr/>
          </p:nvSpPr>
          <p:spPr>
            <a:xfrm>
              <a:off x="3858902" y="1374117"/>
              <a:ext cx="821543" cy="1026547"/>
            </a:xfrm>
            <a:custGeom>
              <a:avLst/>
              <a:gdLst/>
              <a:ahLst/>
              <a:cxnLst/>
              <a:rect l="l" t="t" r="r" b="b"/>
              <a:pathLst>
                <a:path w="5919" h="7396" extrusionOk="0">
                  <a:moveTo>
                    <a:pt x="5801" y="23"/>
                  </a:moveTo>
                  <a:cubicBezTo>
                    <a:pt x="5204" y="136"/>
                    <a:pt x="4680" y="558"/>
                    <a:pt x="4449" y="1122"/>
                  </a:cubicBezTo>
                  <a:cubicBezTo>
                    <a:pt x="4432" y="1172"/>
                    <a:pt x="4415" y="1217"/>
                    <a:pt x="4404" y="1268"/>
                  </a:cubicBezTo>
                  <a:cubicBezTo>
                    <a:pt x="4370" y="1161"/>
                    <a:pt x="4342" y="1054"/>
                    <a:pt x="4308" y="947"/>
                  </a:cubicBezTo>
                  <a:cubicBezTo>
                    <a:pt x="4297" y="902"/>
                    <a:pt x="4241" y="879"/>
                    <a:pt x="4196" y="896"/>
                  </a:cubicBezTo>
                  <a:cubicBezTo>
                    <a:pt x="4151" y="913"/>
                    <a:pt x="4134" y="964"/>
                    <a:pt x="4145" y="1003"/>
                  </a:cubicBezTo>
                  <a:lnTo>
                    <a:pt x="4331" y="1623"/>
                  </a:lnTo>
                  <a:cubicBezTo>
                    <a:pt x="4314" y="1769"/>
                    <a:pt x="4303" y="1921"/>
                    <a:pt x="4291" y="2068"/>
                  </a:cubicBezTo>
                  <a:cubicBezTo>
                    <a:pt x="4269" y="2389"/>
                    <a:pt x="4235" y="2738"/>
                    <a:pt x="4021" y="2997"/>
                  </a:cubicBezTo>
                  <a:cubicBezTo>
                    <a:pt x="3886" y="3160"/>
                    <a:pt x="3700" y="3262"/>
                    <a:pt x="3503" y="3340"/>
                  </a:cubicBezTo>
                  <a:cubicBezTo>
                    <a:pt x="3492" y="3318"/>
                    <a:pt x="3492" y="3284"/>
                    <a:pt x="3492" y="3262"/>
                  </a:cubicBezTo>
                  <a:cubicBezTo>
                    <a:pt x="3486" y="3217"/>
                    <a:pt x="3486" y="3177"/>
                    <a:pt x="3480" y="3132"/>
                  </a:cubicBezTo>
                  <a:lnTo>
                    <a:pt x="3469" y="2850"/>
                  </a:lnTo>
                  <a:cubicBezTo>
                    <a:pt x="3458" y="2665"/>
                    <a:pt x="3447" y="2484"/>
                    <a:pt x="3435" y="2304"/>
                  </a:cubicBezTo>
                  <a:cubicBezTo>
                    <a:pt x="3430" y="2192"/>
                    <a:pt x="3261" y="2208"/>
                    <a:pt x="3266" y="2315"/>
                  </a:cubicBezTo>
                  <a:cubicBezTo>
                    <a:pt x="3278" y="2524"/>
                    <a:pt x="3289" y="2732"/>
                    <a:pt x="3300" y="2935"/>
                  </a:cubicBezTo>
                  <a:cubicBezTo>
                    <a:pt x="3306" y="3036"/>
                    <a:pt x="3312" y="3143"/>
                    <a:pt x="3317" y="3245"/>
                  </a:cubicBezTo>
                  <a:cubicBezTo>
                    <a:pt x="3323" y="3295"/>
                    <a:pt x="3323" y="3352"/>
                    <a:pt x="3345" y="3402"/>
                  </a:cubicBezTo>
                  <a:cubicBezTo>
                    <a:pt x="3317" y="3408"/>
                    <a:pt x="3289" y="3419"/>
                    <a:pt x="3261" y="3431"/>
                  </a:cubicBezTo>
                  <a:cubicBezTo>
                    <a:pt x="2974" y="3526"/>
                    <a:pt x="2681" y="3622"/>
                    <a:pt x="2439" y="3813"/>
                  </a:cubicBezTo>
                  <a:cubicBezTo>
                    <a:pt x="2258" y="3954"/>
                    <a:pt x="2123" y="4129"/>
                    <a:pt x="2016" y="4320"/>
                  </a:cubicBezTo>
                  <a:cubicBezTo>
                    <a:pt x="2011" y="4275"/>
                    <a:pt x="1999" y="4230"/>
                    <a:pt x="1994" y="4185"/>
                  </a:cubicBezTo>
                  <a:cubicBezTo>
                    <a:pt x="1977" y="4095"/>
                    <a:pt x="1954" y="4005"/>
                    <a:pt x="1937" y="3915"/>
                  </a:cubicBezTo>
                  <a:lnTo>
                    <a:pt x="1830" y="3374"/>
                  </a:lnTo>
                  <a:cubicBezTo>
                    <a:pt x="1819" y="3329"/>
                    <a:pt x="1785" y="3290"/>
                    <a:pt x="1740" y="3295"/>
                  </a:cubicBezTo>
                  <a:cubicBezTo>
                    <a:pt x="1695" y="3301"/>
                    <a:pt x="1650" y="3346"/>
                    <a:pt x="1661" y="3391"/>
                  </a:cubicBezTo>
                  <a:lnTo>
                    <a:pt x="1780" y="3994"/>
                  </a:lnTo>
                  <a:cubicBezTo>
                    <a:pt x="1802" y="4095"/>
                    <a:pt x="1825" y="4202"/>
                    <a:pt x="1842" y="4309"/>
                  </a:cubicBezTo>
                  <a:cubicBezTo>
                    <a:pt x="1859" y="4388"/>
                    <a:pt x="1870" y="4472"/>
                    <a:pt x="1909" y="4546"/>
                  </a:cubicBezTo>
                  <a:cubicBezTo>
                    <a:pt x="1774" y="4878"/>
                    <a:pt x="1695" y="5244"/>
                    <a:pt x="1611" y="5587"/>
                  </a:cubicBezTo>
                  <a:cubicBezTo>
                    <a:pt x="1526" y="5948"/>
                    <a:pt x="1425" y="6325"/>
                    <a:pt x="1200" y="6635"/>
                  </a:cubicBezTo>
                  <a:lnTo>
                    <a:pt x="946" y="5655"/>
                  </a:lnTo>
                  <a:cubicBezTo>
                    <a:pt x="918" y="5554"/>
                    <a:pt x="755" y="5610"/>
                    <a:pt x="783" y="5717"/>
                  </a:cubicBezTo>
                  <a:cubicBezTo>
                    <a:pt x="879" y="6077"/>
                    <a:pt x="974" y="6438"/>
                    <a:pt x="1065" y="6793"/>
                  </a:cubicBezTo>
                  <a:cubicBezTo>
                    <a:pt x="828" y="7046"/>
                    <a:pt x="490" y="7215"/>
                    <a:pt x="135" y="7142"/>
                  </a:cubicBezTo>
                  <a:cubicBezTo>
                    <a:pt x="28" y="7119"/>
                    <a:pt x="0" y="7288"/>
                    <a:pt x="107" y="7311"/>
                  </a:cubicBezTo>
                  <a:cubicBezTo>
                    <a:pt x="535" y="7395"/>
                    <a:pt x="907" y="7204"/>
                    <a:pt x="1188" y="6905"/>
                  </a:cubicBezTo>
                  <a:cubicBezTo>
                    <a:pt x="1188" y="6905"/>
                    <a:pt x="1194" y="6905"/>
                    <a:pt x="1194" y="6905"/>
                  </a:cubicBezTo>
                  <a:cubicBezTo>
                    <a:pt x="1515" y="6826"/>
                    <a:pt x="1842" y="6748"/>
                    <a:pt x="2163" y="6669"/>
                  </a:cubicBezTo>
                  <a:cubicBezTo>
                    <a:pt x="2208" y="6657"/>
                    <a:pt x="2225" y="6595"/>
                    <a:pt x="2213" y="6556"/>
                  </a:cubicBezTo>
                  <a:cubicBezTo>
                    <a:pt x="2196" y="6511"/>
                    <a:pt x="2146" y="6494"/>
                    <a:pt x="2101" y="6505"/>
                  </a:cubicBezTo>
                  <a:lnTo>
                    <a:pt x="1363" y="6691"/>
                  </a:lnTo>
                  <a:cubicBezTo>
                    <a:pt x="1453" y="6562"/>
                    <a:pt x="1526" y="6427"/>
                    <a:pt x="1583" y="6286"/>
                  </a:cubicBezTo>
                  <a:cubicBezTo>
                    <a:pt x="1791" y="5762"/>
                    <a:pt x="1836" y="5171"/>
                    <a:pt x="2050" y="4653"/>
                  </a:cubicBezTo>
                  <a:cubicBezTo>
                    <a:pt x="2151" y="4686"/>
                    <a:pt x="2281" y="4664"/>
                    <a:pt x="2388" y="4653"/>
                  </a:cubicBezTo>
                  <a:cubicBezTo>
                    <a:pt x="2596" y="4641"/>
                    <a:pt x="2799" y="4624"/>
                    <a:pt x="3007" y="4608"/>
                  </a:cubicBezTo>
                  <a:cubicBezTo>
                    <a:pt x="3120" y="4602"/>
                    <a:pt x="3103" y="4433"/>
                    <a:pt x="2991" y="4439"/>
                  </a:cubicBezTo>
                  <a:lnTo>
                    <a:pt x="2456" y="4478"/>
                  </a:lnTo>
                  <a:cubicBezTo>
                    <a:pt x="2371" y="4484"/>
                    <a:pt x="2281" y="4495"/>
                    <a:pt x="2196" y="4495"/>
                  </a:cubicBezTo>
                  <a:cubicBezTo>
                    <a:pt x="2168" y="4501"/>
                    <a:pt x="2140" y="4501"/>
                    <a:pt x="2118" y="4495"/>
                  </a:cubicBezTo>
                  <a:cubicBezTo>
                    <a:pt x="2163" y="4410"/>
                    <a:pt x="2208" y="4332"/>
                    <a:pt x="2258" y="4253"/>
                  </a:cubicBezTo>
                  <a:cubicBezTo>
                    <a:pt x="2444" y="3982"/>
                    <a:pt x="2703" y="3819"/>
                    <a:pt x="3007" y="3701"/>
                  </a:cubicBezTo>
                  <a:cubicBezTo>
                    <a:pt x="3171" y="3639"/>
                    <a:pt x="3340" y="3588"/>
                    <a:pt x="3503" y="3526"/>
                  </a:cubicBezTo>
                  <a:cubicBezTo>
                    <a:pt x="3548" y="3532"/>
                    <a:pt x="3587" y="3532"/>
                    <a:pt x="3633" y="3532"/>
                  </a:cubicBezTo>
                  <a:cubicBezTo>
                    <a:pt x="3740" y="3532"/>
                    <a:pt x="3841" y="3526"/>
                    <a:pt x="3948" y="3526"/>
                  </a:cubicBezTo>
                  <a:lnTo>
                    <a:pt x="4579" y="3515"/>
                  </a:lnTo>
                  <a:cubicBezTo>
                    <a:pt x="4686" y="3515"/>
                    <a:pt x="4674" y="3346"/>
                    <a:pt x="4562" y="3346"/>
                  </a:cubicBezTo>
                  <a:cubicBezTo>
                    <a:pt x="4376" y="3352"/>
                    <a:pt x="4190" y="3352"/>
                    <a:pt x="4004" y="3357"/>
                  </a:cubicBezTo>
                  <a:cubicBezTo>
                    <a:pt x="3954" y="3357"/>
                    <a:pt x="3908" y="3357"/>
                    <a:pt x="3858" y="3357"/>
                  </a:cubicBezTo>
                  <a:cubicBezTo>
                    <a:pt x="4106" y="3205"/>
                    <a:pt x="4286" y="2974"/>
                    <a:pt x="4370" y="2693"/>
                  </a:cubicBezTo>
                  <a:cubicBezTo>
                    <a:pt x="4466" y="2372"/>
                    <a:pt x="4455" y="2034"/>
                    <a:pt x="4494" y="1702"/>
                  </a:cubicBezTo>
                  <a:cubicBezTo>
                    <a:pt x="4494" y="1696"/>
                    <a:pt x="4494" y="1690"/>
                    <a:pt x="4494" y="1685"/>
                  </a:cubicBezTo>
                  <a:lnTo>
                    <a:pt x="5142" y="1386"/>
                  </a:lnTo>
                  <a:cubicBezTo>
                    <a:pt x="5187" y="1369"/>
                    <a:pt x="5209" y="1324"/>
                    <a:pt x="5192" y="1279"/>
                  </a:cubicBezTo>
                  <a:cubicBezTo>
                    <a:pt x="5181" y="1234"/>
                    <a:pt x="5125" y="1206"/>
                    <a:pt x="5085" y="1229"/>
                  </a:cubicBezTo>
                  <a:lnTo>
                    <a:pt x="4528" y="1482"/>
                  </a:lnTo>
                  <a:cubicBezTo>
                    <a:pt x="4590" y="1206"/>
                    <a:pt x="4702" y="947"/>
                    <a:pt x="4900" y="727"/>
                  </a:cubicBezTo>
                  <a:cubicBezTo>
                    <a:pt x="5136" y="457"/>
                    <a:pt x="5457" y="260"/>
                    <a:pt x="5812" y="192"/>
                  </a:cubicBezTo>
                  <a:cubicBezTo>
                    <a:pt x="5919" y="176"/>
                    <a:pt x="5908" y="1"/>
                    <a:pt x="5801" y="2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3;p15">
              <a:extLst>
                <a:ext uri="{FF2B5EF4-FFF2-40B4-BE49-F238E27FC236}">
                  <a16:creationId xmlns:a16="http://schemas.microsoft.com/office/drawing/2014/main" id="{2A19F8E2-9619-410B-6D71-96A1D5BE5F0E}"/>
                </a:ext>
              </a:extLst>
            </p:cNvPr>
            <p:cNvSpPr/>
            <p:nvPr/>
          </p:nvSpPr>
          <p:spPr>
            <a:xfrm>
              <a:off x="3604767" y="1199095"/>
              <a:ext cx="611403" cy="1185886"/>
            </a:xfrm>
            <a:custGeom>
              <a:avLst/>
              <a:gdLst/>
              <a:ahLst/>
              <a:cxnLst/>
              <a:rect l="l" t="t" r="r" b="b"/>
              <a:pathLst>
                <a:path w="4405" h="8544" extrusionOk="0">
                  <a:moveTo>
                    <a:pt x="3768" y="3813"/>
                  </a:moveTo>
                  <a:cubicBezTo>
                    <a:pt x="3701" y="4016"/>
                    <a:pt x="3701" y="4218"/>
                    <a:pt x="3746" y="4427"/>
                  </a:cubicBezTo>
                  <a:cubicBezTo>
                    <a:pt x="3825" y="4793"/>
                    <a:pt x="4005" y="5148"/>
                    <a:pt x="3977" y="5536"/>
                  </a:cubicBezTo>
                  <a:cubicBezTo>
                    <a:pt x="3954" y="5857"/>
                    <a:pt x="3752" y="6099"/>
                    <a:pt x="3492" y="6274"/>
                  </a:cubicBezTo>
                  <a:cubicBezTo>
                    <a:pt x="3245" y="6443"/>
                    <a:pt x="2952" y="6567"/>
                    <a:pt x="2727" y="6770"/>
                  </a:cubicBezTo>
                  <a:cubicBezTo>
                    <a:pt x="2597" y="6882"/>
                    <a:pt x="2507" y="7029"/>
                    <a:pt x="2462" y="7198"/>
                  </a:cubicBezTo>
                  <a:cubicBezTo>
                    <a:pt x="2411" y="7400"/>
                    <a:pt x="2411" y="7614"/>
                    <a:pt x="2349" y="7817"/>
                  </a:cubicBezTo>
                  <a:cubicBezTo>
                    <a:pt x="2248" y="8161"/>
                    <a:pt x="1961" y="8425"/>
                    <a:pt x="1606" y="8493"/>
                  </a:cubicBezTo>
                  <a:cubicBezTo>
                    <a:pt x="1319" y="8543"/>
                    <a:pt x="1015" y="8448"/>
                    <a:pt x="801" y="8251"/>
                  </a:cubicBezTo>
                  <a:cubicBezTo>
                    <a:pt x="558" y="8110"/>
                    <a:pt x="350" y="7902"/>
                    <a:pt x="221" y="7648"/>
                  </a:cubicBezTo>
                  <a:cubicBezTo>
                    <a:pt x="40" y="7299"/>
                    <a:pt x="1" y="6882"/>
                    <a:pt x="125" y="6511"/>
                  </a:cubicBezTo>
                  <a:cubicBezTo>
                    <a:pt x="243" y="6128"/>
                    <a:pt x="564" y="5801"/>
                    <a:pt x="587" y="5384"/>
                  </a:cubicBezTo>
                  <a:cubicBezTo>
                    <a:pt x="603" y="5013"/>
                    <a:pt x="395" y="4669"/>
                    <a:pt x="271" y="4325"/>
                  </a:cubicBezTo>
                  <a:cubicBezTo>
                    <a:pt x="159" y="4004"/>
                    <a:pt x="130" y="3667"/>
                    <a:pt x="328" y="3368"/>
                  </a:cubicBezTo>
                  <a:cubicBezTo>
                    <a:pt x="508" y="3092"/>
                    <a:pt x="806" y="2923"/>
                    <a:pt x="1015" y="2670"/>
                  </a:cubicBezTo>
                  <a:cubicBezTo>
                    <a:pt x="1127" y="2535"/>
                    <a:pt x="1200" y="2377"/>
                    <a:pt x="1212" y="2197"/>
                  </a:cubicBezTo>
                  <a:cubicBezTo>
                    <a:pt x="1229" y="1994"/>
                    <a:pt x="1178" y="1780"/>
                    <a:pt x="1133" y="1583"/>
                  </a:cubicBezTo>
                  <a:cubicBezTo>
                    <a:pt x="1048" y="1206"/>
                    <a:pt x="998" y="828"/>
                    <a:pt x="1217" y="490"/>
                  </a:cubicBezTo>
                  <a:cubicBezTo>
                    <a:pt x="1409" y="198"/>
                    <a:pt x="1741" y="0"/>
                    <a:pt x="2090" y="12"/>
                  </a:cubicBezTo>
                  <a:cubicBezTo>
                    <a:pt x="2434" y="23"/>
                    <a:pt x="2772" y="214"/>
                    <a:pt x="2952" y="507"/>
                  </a:cubicBezTo>
                  <a:cubicBezTo>
                    <a:pt x="3059" y="682"/>
                    <a:pt x="3087" y="879"/>
                    <a:pt x="3132" y="1076"/>
                  </a:cubicBezTo>
                  <a:cubicBezTo>
                    <a:pt x="3177" y="1256"/>
                    <a:pt x="3256" y="1403"/>
                    <a:pt x="3402" y="1527"/>
                  </a:cubicBezTo>
                  <a:cubicBezTo>
                    <a:pt x="3650" y="1735"/>
                    <a:pt x="3982" y="1848"/>
                    <a:pt x="4168" y="2124"/>
                  </a:cubicBezTo>
                  <a:cubicBezTo>
                    <a:pt x="4405" y="2484"/>
                    <a:pt x="4247" y="2918"/>
                    <a:pt x="4056" y="3255"/>
                  </a:cubicBezTo>
                  <a:cubicBezTo>
                    <a:pt x="3954" y="3441"/>
                    <a:pt x="3842" y="3616"/>
                    <a:pt x="3768" y="38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4;p15">
              <a:extLst>
                <a:ext uri="{FF2B5EF4-FFF2-40B4-BE49-F238E27FC236}">
                  <a16:creationId xmlns:a16="http://schemas.microsoft.com/office/drawing/2014/main" id="{6B439DAC-5218-28AD-2C02-8BA97F239AEC}"/>
                </a:ext>
              </a:extLst>
            </p:cNvPr>
            <p:cNvSpPr/>
            <p:nvPr/>
          </p:nvSpPr>
          <p:spPr>
            <a:xfrm>
              <a:off x="3709557" y="1263913"/>
              <a:ext cx="345606" cy="1079706"/>
            </a:xfrm>
            <a:custGeom>
              <a:avLst/>
              <a:gdLst/>
              <a:ahLst/>
              <a:cxnLst/>
              <a:rect l="l" t="t" r="r" b="b"/>
              <a:pathLst>
                <a:path w="2490" h="7779" extrusionOk="0">
                  <a:moveTo>
                    <a:pt x="2326" y="1274"/>
                  </a:moveTo>
                  <a:lnTo>
                    <a:pt x="1673" y="1566"/>
                  </a:lnTo>
                  <a:cubicBezTo>
                    <a:pt x="1718" y="1493"/>
                    <a:pt x="1758" y="1426"/>
                    <a:pt x="1791" y="1352"/>
                  </a:cubicBezTo>
                  <a:cubicBezTo>
                    <a:pt x="1910" y="1105"/>
                    <a:pt x="1938" y="823"/>
                    <a:pt x="1831" y="564"/>
                  </a:cubicBezTo>
                  <a:cubicBezTo>
                    <a:pt x="1729" y="305"/>
                    <a:pt x="1521" y="97"/>
                    <a:pt x="1256" y="7"/>
                  </a:cubicBezTo>
                  <a:cubicBezTo>
                    <a:pt x="1245" y="7"/>
                    <a:pt x="1239" y="7"/>
                    <a:pt x="1228" y="7"/>
                  </a:cubicBezTo>
                  <a:cubicBezTo>
                    <a:pt x="1223" y="1"/>
                    <a:pt x="1211" y="1"/>
                    <a:pt x="1206" y="1"/>
                  </a:cubicBezTo>
                  <a:cubicBezTo>
                    <a:pt x="1138" y="1"/>
                    <a:pt x="1121" y="57"/>
                    <a:pt x="1132" y="108"/>
                  </a:cubicBezTo>
                  <a:cubicBezTo>
                    <a:pt x="1138" y="130"/>
                    <a:pt x="1149" y="153"/>
                    <a:pt x="1183" y="164"/>
                  </a:cubicBezTo>
                  <a:cubicBezTo>
                    <a:pt x="1183" y="164"/>
                    <a:pt x="1183" y="164"/>
                    <a:pt x="1183" y="164"/>
                  </a:cubicBezTo>
                  <a:cubicBezTo>
                    <a:pt x="1183" y="164"/>
                    <a:pt x="1183" y="164"/>
                    <a:pt x="1183" y="164"/>
                  </a:cubicBezTo>
                  <a:cubicBezTo>
                    <a:pt x="1431" y="249"/>
                    <a:pt x="1617" y="446"/>
                    <a:pt x="1696" y="694"/>
                  </a:cubicBezTo>
                  <a:cubicBezTo>
                    <a:pt x="1774" y="941"/>
                    <a:pt x="1696" y="1189"/>
                    <a:pt x="1572" y="1409"/>
                  </a:cubicBezTo>
                  <a:cubicBezTo>
                    <a:pt x="1527" y="1482"/>
                    <a:pt x="1482" y="1550"/>
                    <a:pt x="1437" y="1617"/>
                  </a:cubicBezTo>
                  <a:cubicBezTo>
                    <a:pt x="1352" y="1448"/>
                    <a:pt x="1268" y="1279"/>
                    <a:pt x="1189" y="1105"/>
                  </a:cubicBezTo>
                  <a:cubicBezTo>
                    <a:pt x="1138" y="1009"/>
                    <a:pt x="975" y="1065"/>
                    <a:pt x="1025" y="1167"/>
                  </a:cubicBezTo>
                  <a:lnTo>
                    <a:pt x="1324" y="1775"/>
                  </a:lnTo>
                  <a:cubicBezTo>
                    <a:pt x="1132" y="2051"/>
                    <a:pt x="947" y="2327"/>
                    <a:pt x="941" y="2681"/>
                  </a:cubicBezTo>
                  <a:cubicBezTo>
                    <a:pt x="935" y="2907"/>
                    <a:pt x="997" y="3121"/>
                    <a:pt x="1076" y="3323"/>
                  </a:cubicBezTo>
                  <a:cubicBezTo>
                    <a:pt x="1037" y="3284"/>
                    <a:pt x="992" y="3250"/>
                    <a:pt x="947" y="3211"/>
                  </a:cubicBezTo>
                  <a:cubicBezTo>
                    <a:pt x="800" y="3087"/>
                    <a:pt x="654" y="2957"/>
                    <a:pt x="507" y="2834"/>
                  </a:cubicBezTo>
                  <a:cubicBezTo>
                    <a:pt x="423" y="2766"/>
                    <a:pt x="316" y="2895"/>
                    <a:pt x="400" y="2969"/>
                  </a:cubicBezTo>
                  <a:cubicBezTo>
                    <a:pt x="564" y="3109"/>
                    <a:pt x="727" y="3250"/>
                    <a:pt x="896" y="3391"/>
                  </a:cubicBezTo>
                  <a:cubicBezTo>
                    <a:pt x="975" y="3459"/>
                    <a:pt x="1054" y="3537"/>
                    <a:pt x="1138" y="3599"/>
                  </a:cubicBezTo>
                  <a:cubicBezTo>
                    <a:pt x="1155" y="3611"/>
                    <a:pt x="1178" y="3622"/>
                    <a:pt x="1200" y="3628"/>
                  </a:cubicBezTo>
                  <a:cubicBezTo>
                    <a:pt x="1285" y="3830"/>
                    <a:pt x="1363" y="4039"/>
                    <a:pt x="1386" y="4253"/>
                  </a:cubicBezTo>
                  <a:cubicBezTo>
                    <a:pt x="1425" y="4619"/>
                    <a:pt x="1296" y="4957"/>
                    <a:pt x="1121" y="5272"/>
                  </a:cubicBezTo>
                  <a:cubicBezTo>
                    <a:pt x="918" y="4951"/>
                    <a:pt x="710" y="4630"/>
                    <a:pt x="502" y="4309"/>
                  </a:cubicBezTo>
                  <a:cubicBezTo>
                    <a:pt x="440" y="4219"/>
                    <a:pt x="305" y="4315"/>
                    <a:pt x="361" y="4410"/>
                  </a:cubicBezTo>
                  <a:cubicBezTo>
                    <a:pt x="586" y="4748"/>
                    <a:pt x="806" y="5092"/>
                    <a:pt x="1025" y="5435"/>
                  </a:cubicBezTo>
                  <a:cubicBezTo>
                    <a:pt x="918" y="5616"/>
                    <a:pt x="806" y="5784"/>
                    <a:pt x="710" y="5953"/>
                  </a:cubicBezTo>
                  <a:cubicBezTo>
                    <a:pt x="620" y="6100"/>
                    <a:pt x="541" y="6263"/>
                    <a:pt x="479" y="6432"/>
                  </a:cubicBezTo>
                  <a:lnTo>
                    <a:pt x="215" y="5897"/>
                  </a:lnTo>
                  <a:cubicBezTo>
                    <a:pt x="164" y="5801"/>
                    <a:pt x="1" y="5858"/>
                    <a:pt x="51" y="5959"/>
                  </a:cubicBezTo>
                  <a:cubicBezTo>
                    <a:pt x="169" y="6196"/>
                    <a:pt x="293" y="6432"/>
                    <a:pt x="412" y="6674"/>
                  </a:cubicBezTo>
                  <a:cubicBezTo>
                    <a:pt x="333" y="7023"/>
                    <a:pt x="350" y="7384"/>
                    <a:pt x="581" y="7694"/>
                  </a:cubicBezTo>
                  <a:cubicBezTo>
                    <a:pt x="648" y="7778"/>
                    <a:pt x="783" y="7682"/>
                    <a:pt x="721" y="7592"/>
                  </a:cubicBezTo>
                  <a:cubicBezTo>
                    <a:pt x="530" y="7333"/>
                    <a:pt x="507" y="7040"/>
                    <a:pt x="569" y="6747"/>
                  </a:cubicBezTo>
                  <a:lnTo>
                    <a:pt x="1425" y="6241"/>
                  </a:lnTo>
                  <a:cubicBezTo>
                    <a:pt x="1521" y="6184"/>
                    <a:pt x="1420" y="6049"/>
                    <a:pt x="1330" y="6100"/>
                  </a:cubicBezTo>
                  <a:cubicBezTo>
                    <a:pt x="1099" y="6241"/>
                    <a:pt x="868" y="6376"/>
                    <a:pt x="637" y="6511"/>
                  </a:cubicBezTo>
                  <a:cubicBezTo>
                    <a:pt x="704" y="6308"/>
                    <a:pt x="811" y="6117"/>
                    <a:pt x="913" y="5942"/>
                  </a:cubicBezTo>
                  <a:cubicBezTo>
                    <a:pt x="1003" y="5796"/>
                    <a:pt x="1099" y="5649"/>
                    <a:pt x="1189" y="5497"/>
                  </a:cubicBezTo>
                  <a:cubicBezTo>
                    <a:pt x="1549" y="5221"/>
                    <a:pt x="1915" y="4945"/>
                    <a:pt x="2276" y="4669"/>
                  </a:cubicBezTo>
                  <a:cubicBezTo>
                    <a:pt x="2366" y="4602"/>
                    <a:pt x="2270" y="4467"/>
                    <a:pt x="2180" y="4529"/>
                  </a:cubicBezTo>
                  <a:cubicBezTo>
                    <a:pt x="1915" y="4731"/>
                    <a:pt x="1645" y="4934"/>
                    <a:pt x="1380" y="5137"/>
                  </a:cubicBezTo>
                  <a:cubicBezTo>
                    <a:pt x="1510" y="4861"/>
                    <a:pt x="1589" y="4568"/>
                    <a:pt x="1560" y="4253"/>
                  </a:cubicBezTo>
                  <a:cubicBezTo>
                    <a:pt x="1538" y="4027"/>
                    <a:pt x="1453" y="3808"/>
                    <a:pt x="1363" y="3594"/>
                  </a:cubicBezTo>
                  <a:cubicBezTo>
                    <a:pt x="1425" y="3543"/>
                    <a:pt x="1470" y="3464"/>
                    <a:pt x="1521" y="3402"/>
                  </a:cubicBezTo>
                  <a:cubicBezTo>
                    <a:pt x="1583" y="3312"/>
                    <a:pt x="1645" y="3222"/>
                    <a:pt x="1713" y="3132"/>
                  </a:cubicBezTo>
                  <a:cubicBezTo>
                    <a:pt x="1842" y="2952"/>
                    <a:pt x="1972" y="2772"/>
                    <a:pt x="2107" y="2586"/>
                  </a:cubicBezTo>
                  <a:cubicBezTo>
                    <a:pt x="2169" y="2501"/>
                    <a:pt x="2039" y="2389"/>
                    <a:pt x="1972" y="2479"/>
                  </a:cubicBezTo>
                  <a:cubicBezTo>
                    <a:pt x="1752" y="2783"/>
                    <a:pt x="1538" y="3087"/>
                    <a:pt x="1313" y="3391"/>
                  </a:cubicBezTo>
                  <a:cubicBezTo>
                    <a:pt x="1313" y="3397"/>
                    <a:pt x="1301" y="3414"/>
                    <a:pt x="1296" y="3425"/>
                  </a:cubicBezTo>
                  <a:cubicBezTo>
                    <a:pt x="1194" y="3183"/>
                    <a:pt x="1104" y="2935"/>
                    <a:pt x="1110" y="2665"/>
                  </a:cubicBezTo>
                  <a:cubicBezTo>
                    <a:pt x="1121" y="2349"/>
                    <a:pt x="1301" y="2090"/>
                    <a:pt x="1482" y="1837"/>
                  </a:cubicBezTo>
                  <a:cubicBezTo>
                    <a:pt x="1786" y="1702"/>
                    <a:pt x="2084" y="1566"/>
                    <a:pt x="2388" y="1437"/>
                  </a:cubicBezTo>
                  <a:cubicBezTo>
                    <a:pt x="2490" y="1392"/>
                    <a:pt x="2428" y="1229"/>
                    <a:pt x="2326" y="127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5;p15">
              <a:extLst>
                <a:ext uri="{FF2B5EF4-FFF2-40B4-BE49-F238E27FC236}">
                  <a16:creationId xmlns:a16="http://schemas.microsoft.com/office/drawing/2014/main" id="{EF540755-2387-EFA7-D1AD-9761308821B7}"/>
                </a:ext>
              </a:extLst>
            </p:cNvPr>
            <p:cNvSpPr/>
            <p:nvPr/>
          </p:nvSpPr>
          <p:spPr>
            <a:xfrm>
              <a:off x="612179" y="1214711"/>
              <a:ext cx="1096778" cy="1329681"/>
            </a:xfrm>
            <a:custGeom>
              <a:avLst/>
              <a:gdLst/>
              <a:ahLst/>
              <a:cxnLst/>
              <a:rect l="l" t="t" r="r" b="b"/>
              <a:pathLst>
                <a:path w="7902" h="9580" extrusionOk="0">
                  <a:moveTo>
                    <a:pt x="1132" y="3357"/>
                  </a:moveTo>
                  <a:cubicBezTo>
                    <a:pt x="1239" y="3880"/>
                    <a:pt x="924" y="4359"/>
                    <a:pt x="946" y="4877"/>
                  </a:cubicBezTo>
                  <a:cubicBezTo>
                    <a:pt x="974" y="5333"/>
                    <a:pt x="1301" y="5671"/>
                    <a:pt x="1690" y="5857"/>
                  </a:cubicBezTo>
                  <a:cubicBezTo>
                    <a:pt x="2168" y="6093"/>
                    <a:pt x="2720" y="6088"/>
                    <a:pt x="3233" y="6206"/>
                  </a:cubicBezTo>
                  <a:cubicBezTo>
                    <a:pt x="3700" y="6319"/>
                    <a:pt x="4128" y="6550"/>
                    <a:pt x="4314" y="7017"/>
                  </a:cubicBezTo>
                  <a:cubicBezTo>
                    <a:pt x="4404" y="7259"/>
                    <a:pt x="4438" y="7513"/>
                    <a:pt x="4500" y="7760"/>
                  </a:cubicBezTo>
                  <a:cubicBezTo>
                    <a:pt x="4550" y="7986"/>
                    <a:pt x="4629" y="8205"/>
                    <a:pt x="4736" y="8414"/>
                  </a:cubicBezTo>
                  <a:cubicBezTo>
                    <a:pt x="4950" y="8808"/>
                    <a:pt x="5266" y="9151"/>
                    <a:pt x="5666" y="9349"/>
                  </a:cubicBezTo>
                  <a:cubicBezTo>
                    <a:pt x="6065" y="9546"/>
                    <a:pt x="6544" y="9579"/>
                    <a:pt x="6961" y="9439"/>
                  </a:cubicBezTo>
                  <a:cubicBezTo>
                    <a:pt x="7361" y="9303"/>
                    <a:pt x="7682" y="8994"/>
                    <a:pt x="7811" y="8588"/>
                  </a:cubicBezTo>
                  <a:cubicBezTo>
                    <a:pt x="7901" y="8307"/>
                    <a:pt x="7901" y="7991"/>
                    <a:pt x="7794" y="7715"/>
                  </a:cubicBezTo>
                  <a:cubicBezTo>
                    <a:pt x="7637" y="6842"/>
                    <a:pt x="6595" y="6527"/>
                    <a:pt x="5958" y="6032"/>
                  </a:cubicBezTo>
                  <a:cubicBezTo>
                    <a:pt x="5767" y="5891"/>
                    <a:pt x="5592" y="5716"/>
                    <a:pt x="5485" y="5502"/>
                  </a:cubicBezTo>
                  <a:cubicBezTo>
                    <a:pt x="5356" y="5260"/>
                    <a:pt x="5322" y="4984"/>
                    <a:pt x="5322" y="4708"/>
                  </a:cubicBezTo>
                  <a:cubicBezTo>
                    <a:pt x="5328" y="4235"/>
                    <a:pt x="5423" y="3762"/>
                    <a:pt x="5339" y="3283"/>
                  </a:cubicBezTo>
                  <a:cubicBezTo>
                    <a:pt x="5260" y="2872"/>
                    <a:pt x="5040" y="2501"/>
                    <a:pt x="4629" y="2349"/>
                  </a:cubicBezTo>
                  <a:cubicBezTo>
                    <a:pt x="4398" y="2258"/>
                    <a:pt x="4145" y="2242"/>
                    <a:pt x="3903" y="2180"/>
                  </a:cubicBezTo>
                  <a:cubicBezTo>
                    <a:pt x="3666" y="2118"/>
                    <a:pt x="3458" y="2005"/>
                    <a:pt x="3272" y="1847"/>
                  </a:cubicBezTo>
                  <a:cubicBezTo>
                    <a:pt x="2568" y="1250"/>
                    <a:pt x="2191" y="102"/>
                    <a:pt x="1138" y="28"/>
                  </a:cubicBezTo>
                  <a:cubicBezTo>
                    <a:pt x="704" y="0"/>
                    <a:pt x="304" y="214"/>
                    <a:pt x="158" y="631"/>
                  </a:cubicBezTo>
                  <a:cubicBezTo>
                    <a:pt x="0" y="1081"/>
                    <a:pt x="147" y="1554"/>
                    <a:pt x="372" y="1949"/>
                  </a:cubicBezTo>
                  <a:cubicBezTo>
                    <a:pt x="637" y="2405"/>
                    <a:pt x="1020" y="2822"/>
                    <a:pt x="1132" y="335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6;p15">
              <a:extLst>
                <a:ext uri="{FF2B5EF4-FFF2-40B4-BE49-F238E27FC236}">
                  <a16:creationId xmlns:a16="http://schemas.microsoft.com/office/drawing/2014/main" id="{A7BB5290-DC26-AAD5-C62D-C40F87CBB1CE}"/>
                </a:ext>
              </a:extLst>
            </p:cNvPr>
            <p:cNvSpPr/>
            <p:nvPr/>
          </p:nvSpPr>
          <p:spPr>
            <a:xfrm>
              <a:off x="676997" y="1301459"/>
              <a:ext cx="949792" cy="1185886"/>
            </a:xfrm>
            <a:custGeom>
              <a:avLst/>
              <a:gdLst/>
              <a:ahLst/>
              <a:cxnLst/>
              <a:rect l="l" t="t" r="r" b="b"/>
              <a:pathLst>
                <a:path w="6843" h="8544" extrusionOk="0">
                  <a:moveTo>
                    <a:pt x="141" y="23"/>
                  </a:moveTo>
                  <a:cubicBezTo>
                    <a:pt x="828" y="152"/>
                    <a:pt x="1437" y="642"/>
                    <a:pt x="1696" y="1296"/>
                  </a:cubicBezTo>
                  <a:cubicBezTo>
                    <a:pt x="1718" y="1346"/>
                    <a:pt x="1735" y="1403"/>
                    <a:pt x="1752" y="1459"/>
                  </a:cubicBezTo>
                  <a:cubicBezTo>
                    <a:pt x="1791" y="1335"/>
                    <a:pt x="1825" y="1211"/>
                    <a:pt x="1865" y="1087"/>
                  </a:cubicBezTo>
                  <a:cubicBezTo>
                    <a:pt x="1882" y="1036"/>
                    <a:pt x="1944" y="1014"/>
                    <a:pt x="1989" y="1031"/>
                  </a:cubicBezTo>
                  <a:cubicBezTo>
                    <a:pt x="2045" y="1048"/>
                    <a:pt x="2067" y="1104"/>
                    <a:pt x="2051" y="1160"/>
                  </a:cubicBezTo>
                  <a:lnTo>
                    <a:pt x="1837" y="1870"/>
                  </a:lnTo>
                  <a:cubicBezTo>
                    <a:pt x="1859" y="2045"/>
                    <a:pt x="1870" y="2213"/>
                    <a:pt x="1882" y="2388"/>
                  </a:cubicBezTo>
                  <a:cubicBezTo>
                    <a:pt x="1910" y="2760"/>
                    <a:pt x="1944" y="3160"/>
                    <a:pt x="2191" y="3458"/>
                  </a:cubicBezTo>
                  <a:cubicBezTo>
                    <a:pt x="2349" y="3650"/>
                    <a:pt x="2569" y="3762"/>
                    <a:pt x="2794" y="3852"/>
                  </a:cubicBezTo>
                  <a:cubicBezTo>
                    <a:pt x="2805" y="3830"/>
                    <a:pt x="2805" y="3790"/>
                    <a:pt x="2811" y="3762"/>
                  </a:cubicBezTo>
                  <a:cubicBezTo>
                    <a:pt x="2811" y="3717"/>
                    <a:pt x="2816" y="3666"/>
                    <a:pt x="2816" y="3616"/>
                  </a:cubicBezTo>
                  <a:lnTo>
                    <a:pt x="2833" y="3289"/>
                  </a:lnTo>
                  <a:cubicBezTo>
                    <a:pt x="2845" y="3075"/>
                    <a:pt x="2861" y="2867"/>
                    <a:pt x="2873" y="2658"/>
                  </a:cubicBezTo>
                  <a:cubicBezTo>
                    <a:pt x="2878" y="2529"/>
                    <a:pt x="3075" y="2546"/>
                    <a:pt x="3070" y="2675"/>
                  </a:cubicBezTo>
                  <a:cubicBezTo>
                    <a:pt x="3053" y="2912"/>
                    <a:pt x="3042" y="3148"/>
                    <a:pt x="3030" y="3390"/>
                  </a:cubicBezTo>
                  <a:cubicBezTo>
                    <a:pt x="3019" y="3509"/>
                    <a:pt x="3013" y="3627"/>
                    <a:pt x="3008" y="3745"/>
                  </a:cubicBezTo>
                  <a:cubicBezTo>
                    <a:pt x="3002" y="3807"/>
                    <a:pt x="2997" y="3869"/>
                    <a:pt x="2974" y="3925"/>
                  </a:cubicBezTo>
                  <a:cubicBezTo>
                    <a:pt x="3008" y="3937"/>
                    <a:pt x="3042" y="3948"/>
                    <a:pt x="3075" y="3959"/>
                  </a:cubicBezTo>
                  <a:cubicBezTo>
                    <a:pt x="3402" y="4072"/>
                    <a:pt x="3746" y="4179"/>
                    <a:pt x="4022" y="4399"/>
                  </a:cubicBezTo>
                  <a:cubicBezTo>
                    <a:pt x="4230" y="4567"/>
                    <a:pt x="4388" y="4770"/>
                    <a:pt x="4511" y="4990"/>
                  </a:cubicBezTo>
                  <a:cubicBezTo>
                    <a:pt x="4523" y="4939"/>
                    <a:pt x="4528" y="4883"/>
                    <a:pt x="4540" y="4832"/>
                  </a:cubicBezTo>
                  <a:cubicBezTo>
                    <a:pt x="4562" y="4725"/>
                    <a:pt x="4579" y="4624"/>
                    <a:pt x="4602" y="4522"/>
                  </a:cubicBezTo>
                  <a:lnTo>
                    <a:pt x="4725" y="3892"/>
                  </a:lnTo>
                  <a:cubicBezTo>
                    <a:pt x="4737" y="3841"/>
                    <a:pt x="4776" y="3802"/>
                    <a:pt x="4832" y="3807"/>
                  </a:cubicBezTo>
                  <a:cubicBezTo>
                    <a:pt x="4883" y="3807"/>
                    <a:pt x="4934" y="3858"/>
                    <a:pt x="4923" y="3914"/>
                  </a:cubicBezTo>
                  <a:lnTo>
                    <a:pt x="4782" y="4607"/>
                  </a:lnTo>
                  <a:cubicBezTo>
                    <a:pt x="4759" y="4731"/>
                    <a:pt x="4737" y="4849"/>
                    <a:pt x="4714" y="4973"/>
                  </a:cubicBezTo>
                  <a:cubicBezTo>
                    <a:pt x="4692" y="5063"/>
                    <a:pt x="4680" y="5164"/>
                    <a:pt x="4635" y="5243"/>
                  </a:cubicBezTo>
                  <a:cubicBezTo>
                    <a:pt x="4793" y="5632"/>
                    <a:pt x="4883" y="6054"/>
                    <a:pt x="4979" y="6448"/>
                  </a:cubicBezTo>
                  <a:cubicBezTo>
                    <a:pt x="5080" y="6871"/>
                    <a:pt x="5199" y="7310"/>
                    <a:pt x="5452" y="7659"/>
                  </a:cubicBezTo>
                  <a:cubicBezTo>
                    <a:pt x="5553" y="7287"/>
                    <a:pt x="5649" y="6910"/>
                    <a:pt x="5750" y="6533"/>
                  </a:cubicBezTo>
                  <a:cubicBezTo>
                    <a:pt x="5779" y="6409"/>
                    <a:pt x="5964" y="6482"/>
                    <a:pt x="5936" y="6600"/>
                  </a:cubicBezTo>
                  <a:cubicBezTo>
                    <a:pt x="5824" y="7017"/>
                    <a:pt x="5717" y="7434"/>
                    <a:pt x="5610" y="7845"/>
                  </a:cubicBezTo>
                  <a:cubicBezTo>
                    <a:pt x="5886" y="8138"/>
                    <a:pt x="6274" y="8329"/>
                    <a:pt x="6685" y="8250"/>
                  </a:cubicBezTo>
                  <a:cubicBezTo>
                    <a:pt x="6809" y="8222"/>
                    <a:pt x="6843" y="8419"/>
                    <a:pt x="6719" y="8442"/>
                  </a:cubicBezTo>
                  <a:cubicBezTo>
                    <a:pt x="6223" y="8543"/>
                    <a:pt x="5790" y="8318"/>
                    <a:pt x="5469" y="7975"/>
                  </a:cubicBezTo>
                  <a:cubicBezTo>
                    <a:pt x="5469" y="7975"/>
                    <a:pt x="5463" y="7975"/>
                    <a:pt x="5463" y="7975"/>
                  </a:cubicBezTo>
                  <a:lnTo>
                    <a:pt x="4343" y="7699"/>
                  </a:lnTo>
                  <a:cubicBezTo>
                    <a:pt x="4292" y="7687"/>
                    <a:pt x="4269" y="7620"/>
                    <a:pt x="4286" y="7575"/>
                  </a:cubicBezTo>
                  <a:cubicBezTo>
                    <a:pt x="4303" y="7518"/>
                    <a:pt x="4359" y="7501"/>
                    <a:pt x="4410" y="7518"/>
                  </a:cubicBezTo>
                  <a:lnTo>
                    <a:pt x="5266" y="7727"/>
                  </a:lnTo>
                  <a:cubicBezTo>
                    <a:pt x="5165" y="7580"/>
                    <a:pt x="5080" y="7417"/>
                    <a:pt x="5013" y="7259"/>
                  </a:cubicBezTo>
                  <a:cubicBezTo>
                    <a:pt x="4776" y="6657"/>
                    <a:pt x="4720" y="5975"/>
                    <a:pt x="4478" y="5373"/>
                  </a:cubicBezTo>
                  <a:cubicBezTo>
                    <a:pt x="4354" y="5412"/>
                    <a:pt x="4207" y="5384"/>
                    <a:pt x="4083" y="5373"/>
                  </a:cubicBezTo>
                  <a:cubicBezTo>
                    <a:pt x="3841" y="5356"/>
                    <a:pt x="3605" y="5339"/>
                    <a:pt x="3368" y="5322"/>
                  </a:cubicBezTo>
                  <a:cubicBezTo>
                    <a:pt x="3239" y="5311"/>
                    <a:pt x="3256" y="5114"/>
                    <a:pt x="3385" y="5125"/>
                  </a:cubicBezTo>
                  <a:lnTo>
                    <a:pt x="4005" y="5170"/>
                  </a:lnTo>
                  <a:cubicBezTo>
                    <a:pt x="4100" y="5176"/>
                    <a:pt x="4202" y="5187"/>
                    <a:pt x="4303" y="5193"/>
                  </a:cubicBezTo>
                  <a:cubicBezTo>
                    <a:pt x="4337" y="5193"/>
                    <a:pt x="4365" y="5193"/>
                    <a:pt x="4393" y="5187"/>
                  </a:cubicBezTo>
                  <a:cubicBezTo>
                    <a:pt x="4348" y="5097"/>
                    <a:pt x="4292" y="5001"/>
                    <a:pt x="4230" y="4911"/>
                  </a:cubicBezTo>
                  <a:cubicBezTo>
                    <a:pt x="4016" y="4601"/>
                    <a:pt x="3717" y="4410"/>
                    <a:pt x="3368" y="4275"/>
                  </a:cubicBezTo>
                  <a:cubicBezTo>
                    <a:pt x="3177" y="4201"/>
                    <a:pt x="2985" y="4139"/>
                    <a:pt x="2794" y="4066"/>
                  </a:cubicBezTo>
                  <a:cubicBezTo>
                    <a:pt x="2743" y="4078"/>
                    <a:pt x="2692" y="4078"/>
                    <a:pt x="2642" y="4078"/>
                  </a:cubicBezTo>
                  <a:cubicBezTo>
                    <a:pt x="2524" y="4072"/>
                    <a:pt x="2400" y="4072"/>
                    <a:pt x="2281" y="4072"/>
                  </a:cubicBezTo>
                  <a:lnTo>
                    <a:pt x="1549" y="4061"/>
                  </a:lnTo>
                  <a:cubicBezTo>
                    <a:pt x="1425" y="4061"/>
                    <a:pt x="1442" y="3864"/>
                    <a:pt x="1572" y="3864"/>
                  </a:cubicBezTo>
                  <a:cubicBezTo>
                    <a:pt x="1786" y="3864"/>
                    <a:pt x="2000" y="3869"/>
                    <a:pt x="2214" y="3875"/>
                  </a:cubicBezTo>
                  <a:cubicBezTo>
                    <a:pt x="2270" y="3875"/>
                    <a:pt x="2326" y="3875"/>
                    <a:pt x="2383" y="3875"/>
                  </a:cubicBezTo>
                  <a:cubicBezTo>
                    <a:pt x="2096" y="3700"/>
                    <a:pt x="1893" y="3436"/>
                    <a:pt x="1791" y="3109"/>
                  </a:cubicBezTo>
                  <a:cubicBezTo>
                    <a:pt x="1679" y="2737"/>
                    <a:pt x="1690" y="2343"/>
                    <a:pt x="1651" y="1960"/>
                  </a:cubicBezTo>
                  <a:cubicBezTo>
                    <a:pt x="1651" y="1954"/>
                    <a:pt x="1651" y="1949"/>
                    <a:pt x="1651" y="1943"/>
                  </a:cubicBezTo>
                  <a:cubicBezTo>
                    <a:pt x="1397" y="1831"/>
                    <a:pt x="1149" y="1712"/>
                    <a:pt x="896" y="1600"/>
                  </a:cubicBezTo>
                  <a:cubicBezTo>
                    <a:pt x="851" y="1577"/>
                    <a:pt x="817" y="1526"/>
                    <a:pt x="840" y="1470"/>
                  </a:cubicBezTo>
                  <a:cubicBezTo>
                    <a:pt x="857" y="1425"/>
                    <a:pt x="919" y="1391"/>
                    <a:pt x="964" y="1414"/>
                  </a:cubicBezTo>
                  <a:cubicBezTo>
                    <a:pt x="1178" y="1510"/>
                    <a:pt x="1397" y="1611"/>
                    <a:pt x="1611" y="1712"/>
                  </a:cubicBezTo>
                  <a:cubicBezTo>
                    <a:pt x="1544" y="1386"/>
                    <a:pt x="1409" y="1093"/>
                    <a:pt x="1183" y="834"/>
                  </a:cubicBezTo>
                  <a:cubicBezTo>
                    <a:pt x="907" y="518"/>
                    <a:pt x="530" y="299"/>
                    <a:pt x="125" y="220"/>
                  </a:cubicBezTo>
                  <a:cubicBezTo>
                    <a:pt x="1" y="197"/>
                    <a:pt x="18" y="0"/>
                    <a:pt x="141" y="2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7;p15">
              <a:extLst>
                <a:ext uri="{FF2B5EF4-FFF2-40B4-BE49-F238E27FC236}">
                  <a16:creationId xmlns:a16="http://schemas.microsoft.com/office/drawing/2014/main" id="{3F291384-611A-2F74-52C3-B5D8041AD7D1}"/>
                </a:ext>
              </a:extLst>
            </p:cNvPr>
            <p:cNvSpPr/>
            <p:nvPr/>
          </p:nvSpPr>
          <p:spPr>
            <a:xfrm>
              <a:off x="1213165" y="1098955"/>
              <a:ext cx="706757" cy="1370348"/>
            </a:xfrm>
            <a:custGeom>
              <a:avLst/>
              <a:gdLst/>
              <a:ahLst/>
              <a:cxnLst/>
              <a:rect l="l" t="t" r="r" b="b"/>
              <a:pathLst>
                <a:path w="5092" h="9873" extrusionOk="0">
                  <a:moveTo>
                    <a:pt x="739" y="4405"/>
                  </a:moveTo>
                  <a:cubicBezTo>
                    <a:pt x="817" y="4641"/>
                    <a:pt x="817" y="4878"/>
                    <a:pt x="767" y="5114"/>
                  </a:cubicBezTo>
                  <a:cubicBezTo>
                    <a:pt x="677" y="5537"/>
                    <a:pt x="468" y="5948"/>
                    <a:pt x="496" y="6392"/>
                  </a:cubicBezTo>
                  <a:cubicBezTo>
                    <a:pt x="525" y="6764"/>
                    <a:pt x="761" y="7046"/>
                    <a:pt x="1060" y="7248"/>
                  </a:cubicBezTo>
                  <a:cubicBezTo>
                    <a:pt x="1347" y="7446"/>
                    <a:pt x="1679" y="7581"/>
                    <a:pt x="1944" y="7817"/>
                  </a:cubicBezTo>
                  <a:cubicBezTo>
                    <a:pt x="2096" y="7952"/>
                    <a:pt x="2203" y="8116"/>
                    <a:pt x="2248" y="8313"/>
                  </a:cubicBezTo>
                  <a:cubicBezTo>
                    <a:pt x="2310" y="8549"/>
                    <a:pt x="2310" y="8797"/>
                    <a:pt x="2377" y="9028"/>
                  </a:cubicBezTo>
                  <a:cubicBezTo>
                    <a:pt x="2496" y="9428"/>
                    <a:pt x="2828" y="9732"/>
                    <a:pt x="3239" y="9811"/>
                  </a:cubicBezTo>
                  <a:cubicBezTo>
                    <a:pt x="3571" y="9873"/>
                    <a:pt x="3920" y="9755"/>
                    <a:pt x="4168" y="9529"/>
                  </a:cubicBezTo>
                  <a:cubicBezTo>
                    <a:pt x="4450" y="9366"/>
                    <a:pt x="4692" y="9129"/>
                    <a:pt x="4838" y="8837"/>
                  </a:cubicBezTo>
                  <a:cubicBezTo>
                    <a:pt x="5047" y="8437"/>
                    <a:pt x="5092" y="7952"/>
                    <a:pt x="4951" y="7524"/>
                  </a:cubicBezTo>
                  <a:cubicBezTo>
                    <a:pt x="4810" y="7080"/>
                    <a:pt x="4439" y="6702"/>
                    <a:pt x="4416" y="6218"/>
                  </a:cubicBezTo>
                  <a:cubicBezTo>
                    <a:pt x="4399" y="5790"/>
                    <a:pt x="4641" y="5390"/>
                    <a:pt x="4776" y="4996"/>
                  </a:cubicBezTo>
                  <a:cubicBezTo>
                    <a:pt x="4912" y="4624"/>
                    <a:pt x="4945" y="4236"/>
                    <a:pt x="4714" y="3892"/>
                  </a:cubicBezTo>
                  <a:cubicBezTo>
                    <a:pt x="4506" y="3571"/>
                    <a:pt x="4163" y="3374"/>
                    <a:pt x="3926" y="3081"/>
                  </a:cubicBezTo>
                  <a:cubicBezTo>
                    <a:pt x="3791" y="2923"/>
                    <a:pt x="3706" y="2743"/>
                    <a:pt x="3690" y="2541"/>
                  </a:cubicBezTo>
                  <a:cubicBezTo>
                    <a:pt x="3673" y="2298"/>
                    <a:pt x="3735" y="2056"/>
                    <a:pt x="3785" y="1825"/>
                  </a:cubicBezTo>
                  <a:cubicBezTo>
                    <a:pt x="3881" y="1392"/>
                    <a:pt x="3943" y="952"/>
                    <a:pt x="3684" y="564"/>
                  </a:cubicBezTo>
                  <a:cubicBezTo>
                    <a:pt x="3470" y="226"/>
                    <a:pt x="3081" y="1"/>
                    <a:pt x="2676" y="12"/>
                  </a:cubicBezTo>
                  <a:cubicBezTo>
                    <a:pt x="2282" y="23"/>
                    <a:pt x="1893" y="249"/>
                    <a:pt x="1685" y="586"/>
                  </a:cubicBezTo>
                  <a:cubicBezTo>
                    <a:pt x="1561" y="789"/>
                    <a:pt x="1527" y="1014"/>
                    <a:pt x="1471" y="1240"/>
                  </a:cubicBezTo>
                  <a:cubicBezTo>
                    <a:pt x="1420" y="1448"/>
                    <a:pt x="1330" y="1623"/>
                    <a:pt x="1161" y="1763"/>
                  </a:cubicBezTo>
                  <a:cubicBezTo>
                    <a:pt x="879" y="2006"/>
                    <a:pt x="491" y="2135"/>
                    <a:pt x="277" y="2456"/>
                  </a:cubicBezTo>
                  <a:cubicBezTo>
                    <a:pt x="1" y="2867"/>
                    <a:pt x="187" y="3368"/>
                    <a:pt x="406" y="3763"/>
                  </a:cubicBezTo>
                  <a:cubicBezTo>
                    <a:pt x="525" y="3971"/>
                    <a:pt x="660" y="4179"/>
                    <a:pt x="739" y="44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68;p15">
              <a:extLst>
                <a:ext uri="{FF2B5EF4-FFF2-40B4-BE49-F238E27FC236}">
                  <a16:creationId xmlns:a16="http://schemas.microsoft.com/office/drawing/2014/main" id="{A91E5581-19E4-CBD0-FF53-0BCD896333DC}"/>
                </a:ext>
              </a:extLst>
            </p:cNvPr>
            <p:cNvSpPr/>
            <p:nvPr/>
          </p:nvSpPr>
          <p:spPr>
            <a:xfrm>
              <a:off x="1399984" y="1173211"/>
              <a:ext cx="398765" cy="1248484"/>
            </a:xfrm>
            <a:custGeom>
              <a:avLst/>
              <a:gdLst/>
              <a:ahLst/>
              <a:cxnLst/>
              <a:rect l="l" t="t" r="r" b="b"/>
              <a:pathLst>
                <a:path w="2873" h="8995" extrusionOk="0">
                  <a:moveTo>
                    <a:pt x="187" y="1476"/>
                  </a:moveTo>
                  <a:lnTo>
                    <a:pt x="941" y="1808"/>
                  </a:lnTo>
                  <a:cubicBezTo>
                    <a:pt x="891" y="1730"/>
                    <a:pt x="846" y="1651"/>
                    <a:pt x="806" y="1566"/>
                  </a:cubicBezTo>
                  <a:cubicBezTo>
                    <a:pt x="671" y="1273"/>
                    <a:pt x="637" y="952"/>
                    <a:pt x="761" y="654"/>
                  </a:cubicBezTo>
                  <a:cubicBezTo>
                    <a:pt x="879" y="355"/>
                    <a:pt x="1121" y="113"/>
                    <a:pt x="1426" y="12"/>
                  </a:cubicBezTo>
                  <a:cubicBezTo>
                    <a:pt x="1437" y="6"/>
                    <a:pt x="1448" y="6"/>
                    <a:pt x="1454" y="6"/>
                  </a:cubicBezTo>
                  <a:cubicBezTo>
                    <a:pt x="1465" y="6"/>
                    <a:pt x="1476" y="1"/>
                    <a:pt x="1488" y="1"/>
                  </a:cubicBezTo>
                  <a:cubicBezTo>
                    <a:pt x="1561" y="1"/>
                    <a:pt x="1583" y="68"/>
                    <a:pt x="1566" y="125"/>
                  </a:cubicBezTo>
                  <a:cubicBezTo>
                    <a:pt x="1561" y="153"/>
                    <a:pt x="1544" y="175"/>
                    <a:pt x="1510" y="192"/>
                  </a:cubicBezTo>
                  <a:cubicBezTo>
                    <a:pt x="1510" y="192"/>
                    <a:pt x="1510" y="192"/>
                    <a:pt x="1510" y="192"/>
                  </a:cubicBezTo>
                  <a:cubicBezTo>
                    <a:pt x="1510" y="192"/>
                    <a:pt x="1510" y="192"/>
                    <a:pt x="1510" y="192"/>
                  </a:cubicBezTo>
                  <a:cubicBezTo>
                    <a:pt x="1223" y="288"/>
                    <a:pt x="1003" y="513"/>
                    <a:pt x="919" y="806"/>
                  </a:cubicBezTo>
                  <a:cubicBezTo>
                    <a:pt x="829" y="1093"/>
                    <a:pt x="913" y="1375"/>
                    <a:pt x="1060" y="1628"/>
                  </a:cubicBezTo>
                  <a:cubicBezTo>
                    <a:pt x="1110" y="1713"/>
                    <a:pt x="1161" y="1792"/>
                    <a:pt x="1217" y="1870"/>
                  </a:cubicBezTo>
                  <a:cubicBezTo>
                    <a:pt x="1313" y="1673"/>
                    <a:pt x="1409" y="1476"/>
                    <a:pt x="1504" y="1279"/>
                  </a:cubicBezTo>
                  <a:cubicBezTo>
                    <a:pt x="1561" y="1166"/>
                    <a:pt x="1747" y="1234"/>
                    <a:pt x="1690" y="1352"/>
                  </a:cubicBezTo>
                  <a:lnTo>
                    <a:pt x="1347" y="2056"/>
                  </a:lnTo>
                  <a:cubicBezTo>
                    <a:pt x="1566" y="2372"/>
                    <a:pt x="1780" y="2693"/>
                    <a:pt x="1792" y="3104"/>
                  </a:cubicBezTo>
                  <a:cubicBezTo>
                    <a:pt x="1792" y="3363"/>
                    <a:pt x="1718" y="3605"/>
                    <a:pt x="1628" y="3847"/>
                  </a:cubicBezTo>
                  <a:cubicBezTo>
                    <a:pt x="1679" y="3802"/>
                    <a:pt x="1730" y="3757"/>
                    <a:pt x="1786" y="3712"/>
                  </a:cubicBezTo>
                  <a:cubicBezTo>
                    <a:pt x="1949" y="3565"/>
                    <a:pt x="2118" y="3425"/>
                    <a:pt x="2287" y="3278"/>
                  </a:cubicBezTo>
                  <a:cubicBezTo>
                    <a:pt x="2383" y="3194"/>
                    <a:pt x="2512" y="3346"/>
                    <a:pt x="2417" y="3430"/>
                  </a:cubicBezTo>
                  <a:cubicBezTo>
                    <a:pt x="2225" y="3594"/>
                    <a:pt x="2034" y="3757"/>
                    <a:pt x="1842" y="3920"/>
                  </a:cubicBezTo>
                  <a:cubicBezTo>
                    <a:pt x="1752" y="3999"/>
                    <a:pt x="1662" y="4089"/>
                    <a:pt x="1561" y="4157"/>
                  </a:cubicBezTo>
                  <a:cubicBezTo>
                    <a:pt x="1538" y="4179"/>
                    <a:pt x="1510" y="4191"/>
                    <a:pt x="1488" y="4196"/>
                  </a:cubicBezTo>
                  <a:cubicBezTo>
                    <a:pt x="1392" y="4433"/>
                    <a:pt x="1302" y="4669"/>
                    <a:pt x="1274" y="4917"/>
                  </a:cubicBezTo>
                  <a:cubicBezTo>
                    <a:pt x="1228" y="5339"/>
                    <a:pt x="1375" y="5728"/>
                    <a:pt x="1578" y="6094"/>
                  </a:cubicBezTo>
                  <a:cubicBezTo>
                    <a:pt x="1820" y="5722"/>
                    <a:pt x="2056" y="5351"/>
                    <a:pt x="2298" y="4979"/>
                  </a:cubicBezTo>
                  <a:cubicBezTo>
                    <a:pt x="2366" y="4872"/>
                    <a:pt x="2529" y="4990"/>
                    <a:pt x="2456" y="5097"/>
                  </a:cubicBezTo>
                  <a:cubicBezTo>
                    <a:pt x="2203" y="5491"/>
                    <a:pt x="1944" y="5891"/>
                    <a:pt x="1690" y="6285"/>
                  </a:cubicBezTo>
                  <a:cubicBezTo>
                    <a:pt x="1814" y="6488"/>
                    <a:pt x="1944" y="6685"/>
                    <a:pt x="2056" y="6877"/>
                  </a:cubicBezTo>
                  <a:cubicBezTo>
                    <a:pt x="2158" y="7051"/>
                    <a:pt x="2248" y="7243"/>
                    <a:pt x="2321" y="7440"/>
                  </a:cubicBezTo>
                  <a:cubicBezTo>
                    <a:pt x="2422" y="7232"/>
                    <a:pt x="2529" y="7023"/>
                    <a:pt x="2631" y="6820"/>
                  </a:cubicBezTo>
                  <a:cubicBezTo>
                    <a:pt x="2687" y="6708"/>
                    <a:pt x="2873" y="6775"/>
                    <a:pt x="2817" y="6888"/>
                  </a:cubicBezTo>
                  <a:lnTo>
                    <a:pt x="2400" y="7716"/>
                  </a:lnTo>
                  <a:cubicBezTo>
                    <a:pt x="2496" y="8116"/>
                    <a:pt x="2467" y="8532"/>
                    <a:pt x="2208" y="8893"/>
                  </a:cubicBezTo>
                  <a:cubicBezTo>
                    <a:pt x="2130" y="8994"/>
                    <a:pt x="1966" y="8882"/>
                    <a:pt x="2045" y="8775"/>
                  </a:cubicBezTo>
                  <a:cubicBezTo>
                    <a:pt x="2265" y="8476"/>
                    <a:pt x="2293" y="8138"/>
                    <a:pt x="2220" y="7800"/>
                  </a:cubicBezTo>
                  <a:cubicBezTo>
                    <a:pt x="1887" y="7603"/>
                    <a:pt x="1561" y="7412"/>
                    <a:pt x="1228" y="7215"/>
                  </a:cubicBezTo>
                  <a:cubicBezTo>
                    <a:pt x="1116" y="7153"/>
                    <a:pt x="1234" y="6989"/>
                    <a:pt x="1341" y="7051"/>
                  </a:cubicBezTo>
                  <a:cubicBezTo>
                    <a:pt x="1611" y="7209"/>
                    <a:pt x="1876" y="7367"/>
                    <a:pt x="2141" y="7524"/>
                  </a:cubicBezTo>
                  <a:cubicBezTo>
                    <a:pt x="2056" y="7294"/>
                    <a:pt x="1944" y="7068"/>
                    <a:pt x="1820" y="6871"/>
                  </a:cubicBezTo>
                  <a:cubicBezTo>
                    <a:pt x="1718" y="6702"/>
                    <a:pt x="1606" y="6528"/>
                    <a:pt x="1504" y="6353"/>
                  </a:cubicBezTo>
                  <a:cubicBezTo>
                    <a:pt x="1082" y="6038"/>
                    <a:pt x="665" y="5717"/>
                    <a:pt x="243" y="5401"/>
                  </a:cubicBezTo>
                  <a:cubicBezTo>
                    <a:pt x="142" y="5323"/>
                    <a:pt x="254" y="5159"/>
                    <a:pt x="356" y="5238"/>
                  </a:cubicBezTo>
                  <a:cubicBezTo>
                    <a:pt x="665" y="5469"/>
                    <a:pt x="975" y="5705"/>
                    <a:pt x="1279" y="5936"/>
                  </a:cubicBezTo>
                  <a:cubicBezTo>
                    <a:pt x="1133" y="5615"/>
                    <a:pt x="1037" y="5283"/>
                    <a:pt x="1076" y="4917"/>
                  </a:cubicBezTo>
                  <a:cubicBezTo>
                    <a:pt x="1099" y="4652"/>
                    <a:pt x="1195" y="4405"/>
                    <a:pt x="1302" y="4157"/>
                  </a:cubicBezTo>
                  <a:cubicBezTo>
                    <a:pt x="1228" y="4100"/>
                    <a:pt x="1172" y="4005"/>
                    <a:pt x="1121" y="3932"/>
                  </a:cubicBezTo>
                  <a:cubicBezTo>
                    <a:pt x="1048" y="3830"/>
                    <a:pt x="969" y="3729"/>
                    <a:pt x="896" y="3622"/>
                  </a:cubicBezTo>
                  <a:lnTo>
                    <a:pt x="446" y="2991"/>
                  </a:lnTo>
                  <a:cubicBezTo>
                    <a:pt x="367" y="2890"/>
                    <a:pt x="519" y="2760"/>
                    <a:pt x="592" y="2867"/>
                  </a:cubicBezTo>
                  <a:cubicBezTo>
                    <a:pt x="851" y="3216"/>
                    <a:pt x="1099" y="3571"/>
                    <a:pt x="1358" y="3920"/>
                  </a:cubicBezTo>
                  <a:cubicBezTo>
                    <a:pt x="1364" y="3932"/>
                    <a:pt x="1369" y="3943"/>
                    <a:pt x="1381" y="3960"/>
                  </a:cubicBezTo>
                  <a:cubicBezTo>
                    <a:pt x="1499" y="3678"/>
                    <a:pt x="1600" y="3391"/>
                    <a:pt x="1595" y="3087"/>
                  </a:cubicBezTo>
                  <a:cubicBezTo>
                    <a:pt x="1583" y="2715"/>
                    <a:pt x="1375" y="2417"/>
                    <a:pt x="1161" y="2124"/>
                  </a:cubicBezTo>
                  <a:lnTo>
                    <a:pt x="119" y="1662"/>
                  </a:lnTo>
                  <a:cubicBezTo>
                    <a:pt x="1" y="1606"/>
                    <a:pt x="68" y="1420"/>
                    <a:pt x="187" y="147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69;p15">
              <a:extLst>
                <a:ext uri="{FF2B5EF4-FFF2-40B4-BE49-F238E27FC236}">
                  <a16:creationId xmlns:a16="http://schemas.microsoft.com/office/drawing/2014/main" id="{4711FBD5-0EF8-EB98-624E-628F09CCA804}"/>
                </a:ext>
              </a:extLst>
            </p:cNvPr>
            <p:cNvSpPr/>
            <p:nvPr/>
          </p:nvSpPr>
          <p:spPr>
            <a:xfrm>
              <a:off x="469913" y="1954080"/>
              <a:ext cx="1267916" cy="830287"/>
            </a:xfrm>
            <a:custGeom>
              <a:avLst/>
              <a:gdLst/>
              <a:ahLst/>
              <a:cxnLst/>
              <a:rect l="l" t="t" r="r" b="b"/>
              <a:pathLst>
                <a:path w="9135" h="5982" extrusionOk="0">
                  <a:moveTo>
                    <a:pt x="2912" y="4551"/>
                  </a:moveTo>
                  <a:cubicBezTo>
                    <a:pt x="3154" y="4602"/>
                    <a:pt x="3351" y="4731"/>
                    <a:pt x="3526" y="4900"/>
                  </a:cubicBezTo>
                  <a:cubicBezTo>
                    <a:pt x="3841" y="5199"/>
                    <a:pt x="4077" y="5598"/>
                    <a:pt x="4472" y="5807"/>
                  </a:cubicBezTo>
                  <a:cubicBezTo>
                    <a:pt x="4798" y="5981"/>
                    <a:pt x="5164" y="5931"/>
                    <a:pt x="5491" y="5784"/>
                  </a:cubicBezTo>
                  <a:cubicBezTo>
                    <a:pt x="5812" y="5643"/>
                    <a:pt x="6105" y="5435"/>
                    <a:pt x="6448" y="5334"/>
                  </a:cubicBezTo>
                  <a:cubicBezTo>
                    <a:pt x="6640" y="5283"/>
                    <a:pt x="6837" y="5277"/>
                    <a:pt x="7028" y="5339"/>
                  </a:cubicBezTo>
                  <a:cubicBezTo>
                    <a:pt x="7259" y="5412"/>
                    <a:pt x="7468" y="5548"/>
                    <a:pt x="7704" y="5610"/>
                  </a:cubicBezTo>
                  <a:cubicBezTo>
                    <a:pt x="8098" y="5722"/>
                    <a:pt x="8538" y="5604"/>
                    <a:pt x="8819" y="5300"/>
                  </a:cubicBezTo>
                  <a:cubicBezTo>
                    <a:pt x="9050" y="5046"/>
                    <a:pt x="9135" y="4692"/>
                    <a:pt x="9073" y="4359"/>
                  </a:cubicBezTo>
                  <a:cubicBezTo>
                    <a:pt x="9090" y="4033"/>
                    <a:pt x="9011" y="3706"/>
                    <a:pt x="8847" y="3419"/>
                  </a:cubicBezTo>
                  <a:cubicBezTo>
                    <a:pt x="8617" y="3030"/>
                    <a:pt x="8228" y="2743"/>
                    <a:pt x="7789" y="2631"/>
                  </a:cubicBezTo>
                  <a:cubicBezTo>
                    <a:pt x="7338" y="2512"/>
                    <a:pt x="6826" y="2631"/>
                    <a:pt x="6403" y="2394"/>
                  </a:cubicBezTo>
                  <a:cubicBezTo>
                    <a:pt x="6026" y="2180"/>
                    <a:pt x="5818" y="1763"/>
                    <a:pt x="5559" y="1437"/>
                  </a:cubicBezTo>
                  <a:cubicBezTo>
                    <a:pt x="5311" y="1127"/>
                    <a:pt x="5001" y="890"/>
                    <a:pt x="4584" y="902"/>
                  </a:cubicBezTo>
                  <a:cubicBezTo>
                    <a:pt x="4207" y="913"/>
                    <a:pt x="3858" y="1093"/>
                    <a:pt x="3481" y="1144"/>
                  </a:cubicBezTo>
                  <a:cubicBezTo>
                    <a:pt x="3278" y="1172"/>
                    <a:pt x="3081" y="1149"/>
                    <a:pt x="2901" y="1054"/>
                  </a:cubicBezTo>
                  <a:cubicBezTo>
                    <a:pt x="2687" y="947"/>
                    <a:pt x="2512" y="761"/>
                    <a:pt x="2343" y="598"/>
                  </a:cubicBezTo>
                  <a:cubicBezTo>
                    <a:pt x="2028" y="288"/>
                    <a:pt x="1690" y="1"/>
                    <a:pt x="1217" y="12"/>
                  </a:cubicBezTo>
                  <a:cubicBezTo>
                    <a:pt x="817" y="17"/>
                    <a:pt x="423" y="220"/>
                    <a:pt x="214" y="575"/>
                  </a:cubicBezTo>
                  <a:cubicBezTo>
                    <a:pt x="17" y="919"/>
                    <a:pt x="0" y="1363"/>
                    <a:pt x="175" y="1718"/>
                  </a:cubicBezTo>
                  <a:cubicBezTo>
                    <a:pt x="282" y="1932"/>
                    <a:pt x="456" y="2079"/>
                    <a:pt x="620" y="2248"/>
                  </a:cubicBezTo>
                  <a:cubicBezTo>
                    <a:pt x="766" y="2400"/>
                    <a:pt x="868" y="2569"/>
                    <a:pt x="896" y="2783"/>
                  </a:cubicBezTo>
                  <a:cubicBezTo>
                    <a:pt x="952" y="3154"/>
                    <a:pt x="856" y="3554"/>
                    <a:pt x="1014" y="3903"/>
                  </a:cubicBezTo>
                  <a:cubicBezTo>
                    <a:pt x="1217" y="4354"/>
                    <a:pt x="1746" y="4466"/>
                    <a:pt x="2191" y="4489"/>
                  </a:cubicBezTo>
                  <a:cubicBezTo>
                    <a:pt x="2433" y="4495"/>
                    <a:pt x="2675" y="4495"/>
                    <a:pt x="2912" y="455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70;p15">
              <a:extLst>
                <a:ext uri="{FF2B5EF4-FFF2-40B4-BE49-F238E27FC236}">
                  <a16:creationId xmlns:a16="http://schemas.microsoft.com/office/drawing/2014/main" id="{B2CF5C54-B914-DE52-8FE7-9C700439CD26}"/>
                </a:ext>
              </a:extLst>
            </p:cNvPr>
            <p:cNvSpPr/>
            <p:nvPr/>
          </p:nvSpPr>
          <p:spPr>
            <a:xfrm>
              <a:off x="559714" y="2045546"/>
              <a:ext cx="1118708" cy="605851"/>
            </a:xfrm>
            <a:custGeom>
              <a:avLst/>
              <a:gdLst/>
              <a:ahLst/>
              <a:cxnLst/>
              <a:rect l="l" t="t" r="r" b="b"/>
              <a:pathLst>
                <a:path w="8060" h="4365" extrusionOk="0">
                  <a:moveTo>
                    <a:pt x="654" y="1943"/>
                  </a:moveTo>
                  <a:lnTo>
                    <a:pt x="1341" y="1482"/>
                  </a:lnTo>
                  <a:cubicBezTo>
                    <a:pt x="1245" y="1482"/>
                    <a:pt x="1155" y="1482"/>
                    <a:pt x="1060" y="1470"/>
                  </a:cubicBezTo>
                  <a:cubicBezTo>
                    <a:pt x="744" y="1431"/>
                    <a:pt x="457" y="1284"/>
                    <a:pt x="266" y="1020"/>
                  </a:cubicBezTo>
                  <a:cubicBezTo>
                    <a:pt x="80" y="766"/>
                    <a:pt x="1" y="428"/>
                    <a:pt x="74" y="119"/>
                  </a:cubicBezTo>
                  <a:cubicBezTo>
                    <a:pt x="74" y="107"/>
                    <a:pt x="80" y="102"/>
                    <a:pt x="85" y="91"/>
                  </a:cubicBezTo>
                  <a:cubicBezTo>
                    <a:pt x="91" y="79"/>
                    <a:pt x="91" y="74"/>
                    <a:pt x="97" y="62"/>
                  </a:cubicBezTo>
                  <a:cubicBezTo>
                    <a:pt x="136" y="0"/>
                    <a:pt x="209" y="17"/>
                    <a:pt x="243" y="62"/>
                  </a:cubicBezTo>
                  <a:cubicBezTo>
                    <a:pt x="266" y="79"/>
                    <a:pt x="277" y="102"/>
                    <a:pt x="271" y="141"/>
                  </a:cubicBezTo>
                  <a:cubicBezTo>
                    <a:pt x="271" y="141"/>
                    <a:pt x="271" y="141"/>
                    <a:pt x="271" y="141"/>
                  </a:cubicBezTo>
                  <a:lnTo>
                    <a:pt x="271" y="141"/>
                  </a:lnTo>
                  <a:cubicBezTo>
                    <a:pt x="204" y="434"/>
                    <a:pt x="277" y="744"/>
                    <a:pt x="474" y="969"/>
                  </a:cubicBezTo>
                  <a:cubicBezTo>
                    <a:pt x="671" y="1200"/>
                    <a:pt x="958" y="1273"/>
                    <a:pt x="1251" y="1284"/>
                  </a:cubicBezTo>
                  <a:cubicBezTo>
                    <a:pt x="1347" y="1290"/>
                    <a:pt x="1443" y="1284"/>
                    <a:pt x="1538" y="1284"/>
                  </a:cubicBezTo>
                  <a:cubicBezTo>
                    <a:pt x="1426" y="1099"/>
                    <a:pt x="1307" y="907"/>
                    <a:pt x="1195" y="721"/>
                  </a:cubicBezTo>
                  <a:cubicBezTo>
                    <a:pt x="1127" y="614"/>
                    <a:pt x="1279" y="496"/>
                    <a:pt x="1347" y="603"/>
                  </a:cubicBezTo>
                  <a:lnTo>
                    <a:pt x="1764" y="1273"/>
                  </a:lnTo>
                  <a:cubicBezTo>
                    <a:pt x="2152" y="1251"/>
                    <a:pt x="2535" y="1239"/>
                    <a:pt x="2884" y="1448"/>
                  </a:cubicBezTo>
                  <a:cubicBezTo>
                    <a:pt x="3109" y="1583"/>
                    <a:pt x="3278" y="1774"/>
                    <a:pt x="3430" y="1977"/>
                  </a:cubicBezTo>
                  <a:cubicBezTo>
                    <a:pt x="3419" y="1910"/>
                    <a:pt x="3408" y="1842"/>
                    <a:pt x="3402" y="1780"/>
                  </a:cubicBezTo>
                  <a:cubicBezTo>
                    <a:pt x="3369" y="1560"/>
                    <a:pt x="3335" y="1341"/>
                    <a:pt x="3301" y="1121"/>
                  </a:cubicBezTo>
                  <a:cubicBezTo>
                    <a:pt x="3284" y="992"/>
                    <a:pt x="3476" y="969"/>
                    <a:pt x="3498" y="1093"/>
                  </a:cubicBezTo>
                  <a:cubicBezTo>
                    <a:pt x="3532" y="1341"/>
                    <a:pt x="3571" y="1589"/>
                    <a:pt x="3611" y="1836"/>
                  </a:cubicBezTo>
                  <a:cubicBezTo>
                    <a:pt x="3628" y="1960"/>
                    <a:pt x="3656" y="2079"/>
                    <a:pt x="3661" y="2202"/>
                  </a:cubicBezTo>
                  <a:cubicBezTo>
                    <a:pt x="3667" y="2231"/>
                    <a:pt x="3661" y="2259"/>
                    <a:pt x="3656" y="2287"/>
                  </a:cubicBezTo>
                  <a:cubicBezTo>
                    <a:pt x="3802" y="2495"/>
                    <a:pt x="3954" y="2692"/>
                    <a:pt x="4151" y="2850"/>
                  </a:cubicBezTo>
                  <a:cubicBezTo>
                    <a:pt x="4484" y="3115"/>
                    <a:pt x="4895" y="3194"/>
                    <a:pt x="5311" y="3216"/>
                  </a:cubicBezTo>
                  <a:cubicBezTo>
                    <a:pt x="5126" y="2816"/>
                    <a:pt x="4934" y="2416"/>
                    <a:pt x="4748" y="2017"/>
                  </a:cubicBezTo>
                  <a:cubicBezTo>
                    <a:pt x="4692" y="1904"/>
                    <a:pt x="4878" y="1825"/>
                    <a:pt x="4928" y="1943"/>
                  </a:cubicBezTo>
                  <a:cubicBezTo>
                    <a:pt x="5131" y="2366"/>
                    <a:pt x="5334" y="2794"/>
                    <a:pt x="5531" y="3222"/>
                  </a:cubicBezTo>
                  <a:cubicBezTo>
                    <a:pt x="5768" y="3227"/>
                    <a:pt x="6004" y="3222"/>
                    <a:pt x="6229" y="3227"/>
                  </a:cubicBezTo>
                  <a:cubicBezTo>
                    <a:pt x="6432" y="3233"/>
                    <a:pt x="6640" y="3256"/>
                    <a:pt x="6843" y="3301"/>
                  </a:cubicBezTo>
                  <a:lnTo>
                    <a:pt x="6483" y="2709"/>
                  </a:lnTo>
                  <a:cubicBezTo>
                    <a:pt x="6415" y="2602"/>
                    <a:pt x="6573" y="2478"/>
                    <a:pt x="6640" y="2585"/>
                  </a:cubicBezTo>
                  <a:cubicBezTo>
                    <a:pt x="6798" y="2850"/>
                    <a:pt x="6961" y="3115"/>
                    <a:pt x="7119" y="3379"/>
                  </a:cubicBezTo>
                  <a:cubicBezTo>
                    <a:pt x="7513" y="3515"/>
                    <a:pt x="7851" y="3757"/>
                    <a:pt x="8015" y="4168"/>
                  </a:cubicBezTo>
                  <a:cubicBezTo>
                    <a:pt x="8060" y="4286"/>
                    <a:pt x="7879" y="4365"/>
                    <a:pt x="7834" y="4247"/>
                  </a:cubicBezTo>
                  <a:cubicBezTo>
                    <a:pt x="7694" y="3898"/>
                    <a:pt x="7423" y="3695"/>
                    <a:pt x="7097" y="3577"/>
                  </a:cubicBezTo>
                  <a:cubicBezTo>
                    <a:pt x="6759" y="3751"/>
                    <a:pt x="6415" y="3931"/>
                    <a:pt x="6077" y="4106"/>
                  </a:cubicBezTo>
                  <a:cubicBezTo>
                    <a:pt x="5965" y="4168"/>
                    <a:pt x="5886" y="3982"/>
                    <a:pt x="5998" y="3926"/>
                  </a:cubicBezTo>
                  <a:cubicBezTo>
                    <a:pt x="6274" y="3785"/>
                    <a:pt x="6550" y="3638"/>
                    <a:pt x="6821" y="3498"/>
                  </a:cubicBezTo>
                  <a:cubicBezTo>
                    <a:pt x="6579" y="3441"/>
                    <a:pt x="6331" y="3424"/>
                    <a:pt x="6100" y="3419"/>
                  </a:cubicBezTo>
                  <a:cubicBezTo>
                    <a:pt x="5897" y="3419"/>
                    <a:pt x="5694" y="3419"/>
                    <a:pt x="5492" y="3413"/>
                  </a:cubicBezTo>
                  <a:cubicBezTo>
                    <a:pt x="4996" y="3605"/>
                    <a:pt x="4506" y="3791"/>
                    <a:pt x="4016" y="3976"/>
                  </a:cubicBezTo>
                  <a:cubicBezTo>
                    <a:pt x="3898" y="4021"/>
                    <a:pt x="3819" y="3841"/>
                    <a:pt x="3937" y="3796"/>
                  </a:cubicBezTo>
                  <a:cubicBezTo>
                    <a:pt x="4298" y="3661"/>
                    <a:pt x="4658" y="3520"/>
                    <a:pt x="5019" y="3385"/>
                  </a:cubicBezTo>
                  <a:cubicBezTo>
                    <a:pt x="4669" y="3340"/>
                    <a:pt x="4337" y="3244"/>
                    <a:pt x="4050" y="3019"/>
                  </a:cubicBezTo>
                  <a:cubicBezTo>
                    <a:pt x="3836" y="2856"/>
                    <a:pt x="3678" y="2642"/>
                    <a:pt x="3521" y="2422"/>
                  </a:cubicBezTo>
                  <a:cubicBezTo>
                    <a:pt x="3430" y="2456"/>
                    <a:pt x="3329" y="2450"/>
                    <a:pt x="3233" y="2456"/>
                  </a:cubicBezTo>
                  <a:lnTo>
                    <a:pt x="2856" y="2484"/>
                  </a:lnTo>
                  <a:cubicBezTo>
                    <a:pt x="2597" y="2501"/>
                    <a:pt x="2338" y="2518"/>
                    <a:pt x="2079" y="2535"/>
                  </a:cubicBezTo>
                  <a:cubicBezTo>
                    <a:pt x="1955" y="2540"/>
                    <a:pt x="1927" y="2343"/>
                    <a:pt x="2051" y="2338"/>
                  </a:cubicBezTo>
                  <a:cubicBezTo>
                    <a:pt x="2484" y="2309"/>
                    <a:pt x="2918" y="2281"/>
                    <a:pt x="3352" y="2253"/>
                  </a:cubicBezTo>
                  <a:cubicBezTo>
                    <a:pt x="3363" y="2253"/>
                    <a:pt x="3380" y="2253"/>
                    <a:pt x="3397" y="2253"/>
                  </a:cubicBezTo>
                  <a:cubicBezTo>
                    <a:pt x="3222" y="2000"/>
                    <a:pt x="3031" y="1763"/>
                    <a:pt x="2766" y="1605"/>
                  </a:cubicBezTo>
                  <a:cubicBezTo>
                    <a:pt x="2451" y="1420"/>
                    <a:pt x="2085" y="1437"/>
                    <a:pt x="1724" y="1459"/>
                  </a:cubicBezTo>
                  <a:cubicBezTo>
                    <a:pt x="1409" y="1673"/>
                    <a:pt x="1093" y="1887"/>
                    <a:pt x="778" y="2101"/>
                  </a:cubicBezTo>
                  <a:cubicBezTo>
                    <a:pt x="671" y="2174"/>
                    <a:pt x="553" y="2017"/>
                    <a:pt x="654" y="194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71;p15">
              <a:extLst>
                <a:ext uri="{FF2B5EF4-FFF2-40B4-BE49-F238E27FC236}">
                  <a16:creationId xmlns:a16="http://schemas.microsoft.com/office/drawing/2014/main" id="{CC154F43-B69A-380D-4366-AC709DA84C4B}"/>
                </a:ext>
              </a:extLst>
            </p:cNvPr>
            <p:cNvSpPr/>
            <p:nvPr/>
          </p:nvSpPr>
          <p:spPr>
            <a:xfrm>
              <a:off x="1246892" y="1958799"/>
              <a:ext cx="2947644" cy="2107363"/>
            </a:xfrm>
            <a:custGeom>
              <a:avLst/>
              <a:gdLst/>
              <a:ahLst/>
              <a:cxnLst/>
              <a:rect l="l" t="t" r="r" b="b"/>
              <a:pathLst>
                <a:path w="21237" h="15183" extrusionOk="0">
                  <a:moveTo>
                    <a:pt x="21237" y="15183"/>
                  </a:moveTo>
                  <a:lnTo>
                    <a:pt x="0" y="15183"/>
                  </a:lnTo>
                  <a:lnTo>
                    <a:pt x="0" y="0"/>
                  </a:lnTo>
                  <a:lnTo>
                    <a:pt x="212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72;p15">
              <a:extLst>
                <a:ext uri="{FF2B5EF4-FFF2-40B4-BE49-F238E27FC236}">
                  <a16:creationId xmlns:a16="http://schemas.microsoft.com/office/drawing/2014/main" id="{6838A71D-0CDD-5B6A-5EA6-301EDC1D0FA9}"/>
                </a:ext>
              </a:extLst>
            </p:cNvPr>
            <p:cNvSpPr/>
            <p:nvPr/>
          </p:nvSpPr>
          <p:spPr>
            <a:xfrm>
              <a:off x="1320315" y="1959631"/>
              <a:ext cx="2874219" cy="2106530"/>
            </a:xfrm>
            <a:custGeom>
              <a:avLst/>
              <a:gdLst/>
              <a:ahLst/>
              <a:cxnLst/>
              <a:rect l="l" t="t" r="r" b="b"/>
              <a:pathLst>
                <a:path w="20708" h="15177" extrusionOk="0">
                  <a:moveTo>
                    <a:pt x="20708" y="15177"/>
                  </a:moveTo>
                  <a:lnTo>
                    <a:pt x="0" y="15177"/>
                  </a:lnTo>
                  <a:lnTo>
                    <a:pt x="0" y="0"/>
                  </a:lnTo>
                  <a:lnTo>
                    <a:pt x="207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73;p15">
              <a:extLst>
                <a:ext uri="{FF2B5EF4-FFF2-40B4-BE49-F238E27FC236}">
                  <a16:creationId xmlns:a16="http://schemas.microsoft.com/office/drawing/2014/main" id="{ACD21F48-3978-6C26-6B49-CBE5CDBE40AF}"/>
                </a:ext>
              </a:extLst>
            </p:cNvPr>
            <p:cNvSpPr/>
            <p:nvPr/>
          </p:nvSpPr>
          <p:spPr>
            <a:xfrm>
              <a:off x="1370282" y="2072889"/>
              <a:ext cx="2774286" cy="1931646"/>
            </a:xfrm>
            <a:custGeom>
              <a:avLst/>
              <a:gdLst/>
              <a:ahLst/>
              <a:cxnLst/>
              <a:rect l="l" t="t" r="r" b="b"/>
              <a:pathLst>
                <a:path w="19988" h="13917" extrusionOk="0">
                  <a:moveTo>
                    <a:pt x="19987" y="13916"/>
                  </a:moveTo>
                  <a:lnTo>
                    <a:pt x="1" y="13916"/>
                  </a:lnTo>
                  <a:lnTo>
                    <a:pt x="1" y="1"/>
                  </a:lnTo>
                  <a:lnTo>
                    <a:pt x="1998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74;p15">
              <a:extLst>
                <a:ext uri="{FF2B5EF4-FFF2-40B4-BE49-F238E27FC236}">
                  <a16:creationId xmlns:a16="http://schemas.microsoft.com/office/drawing/2014/main" id="{93D75CB3-9C1D-99ED-B263-A15139632E60}"/>
                </a:ext>
              </a:extLst>
            </p:cNvPr>
            <p:cNvSpPr/>
            <p:nvPr/>
          </p:nvSpPr>
          <p:spPr>
            <a:xfrm>
              <a:off x="2112840" y="4066005"/>
              <a:ext cx="1727613" cy="515355"/>
            </a:xfrm>
            <a:custGeom>
              <a:avLst/>
              <a:gdLst/>
              <a:ahLst/>
              <a:cxnLst/>
              <a:rect l="l" t="t" r="r" b="b"/>
              <a:pathLst>
                <a:path w="12447" h="3713" extrusionOk="0">
                  <a:moveTo>
                    <a:pt x="1043" y="1"/>
                  </a:moveTo>
                  <a:cubicBezTo>
                    <a:pt x="1043" y="1"/>
                    <a:pt x="1" y="575"/>
                    <a:pt x="1" y="3712"/>
                  </a:cubicBezTo>
                  <a:lnTo>
                    <a:pt x="12446" y="3712"/>
                  </a:lnTo>
                  <a:lnTo>
                    <a:pt x="12446" y="2800"/>
                  </a:lnTo>
                  <a:lnTo>
                    <a:pt x="5666" y="2800"/>
                  </a:lnTo>
                  <a:cubicBezTo>
                    <a:pt x="5666" y="2800"/>
                    <a:pt x="5469" y="1448"/>
                    <a:pt x="64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5;p15">
              <a:extLst>
                <a:ext uri="{FF2B5EF4-FFF2-40B4-BE49-F238E27FC236}">
                  <a16:creationId xmlns:a16="http://schemas.microsoft.com/office/drawing/2014/main" id="{93877321-76DC-925A-F4C9-7DFAAFA890A2}"/>
                </a:ext>
              </a:extLst>
            </p:cNvPr>
            <p:cNvSpPr/>
            <p:nvPr/>
          </p:nvSpPr>
          <p:spPr>
            <a:xfrm>
              <a:off x="2128524" y="4066005"/>
              <a:ext cx="885667" cy="287866"/>
            </a:xfrm>
            <a:custGeom>
              <a:avLst/>
              <a:gdLst/>
              <a:ahLst/>
              <a:cxnLst/>
              <a:rect l="l" t="t" r="r" b="b"/>
              <a:pathLst>
                <a:path w="6381" h="2074" extrusionOk="0">
                  <a:moveTo>
                    <a:pt x="6381" y="1"/>
                  </a:moveTo>
                  <a:lnTo>
                    <a:pt x="0" y="2073"/>
                  </a:lnTo>
                  <a:cubicBezTo>
                    <a:pt x="0" y="2073"/>
                    <a:pt x="192" y="536"/>
                    <a:pt x="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6;p15">
              <a:extLst>
                <a:ext uri="{FF2B5EF4-FFF2-40B4-BE49-F238E27FC236}">
                  <a16:creationId xmlns:a16="http://schemas.microsoft.com/office/drawing/2014/main" id="{3A7A236C-3708-0C28-D116-FEB673B8A082}"/>
                </a:ext>
              </a:extLst>
            </p:cNvPr>
            <p:cNvSpPr/>
            <p:nvPr/>
          </p:nvSpPr>
          <p:spPr>
            <a:xfrm>
              <a:off x="2115199" y="4454496"/>
              <a:ext cx="1725254" cy="36087"/>
            </a:xfrm>
            <a:custGeom>
              <a:avLst/>
              <a:gdLst/>
              <a:ahLst/>
              <a:cxnLst/>
              <a:rect l="l" t="t" r="r" b="b"/>
              <a:pathLst>
                <a:path w="12430" h="260" extrusionOk="0">
                  <a:moveTo>
                    <a:pt x="1" y="260"/>
                  </a:moveTo>
                  <a:lnTo>
                    <a:pt x="12429" y="260"/>
                  </a:lnTo>
                  <a:lnTo>
                    <a:pt x="12429" y="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7;p15">
              <a:extLst>
                <a:ext uri="{FF2B5EF4-FFF2-40B4-BE49-F238E27FC236}">
                  <a16:creationId xmlns:a16="http://schemas.microsoft.com/office/drawing/2014/main" id="{49C6B9F0-67DF-2E6F-1A09-F24D0BAC5576}"/>
                </a:ext>
              </a:extLst>
            </p:cNvPr>
            <p:cNvSpPr/>
            <p:nvPr/>
          </p:nvSpPr>
          <p:spPr>
            <a:xfrm>
              <a:off x="2664692" y="1979063"/>
              <a:ext cx="78282" cy="77588"/>
            </a:xfrm>
            <a:custGeom>
              <a:avLst/>
              <a:gdLst/>
              <a:ahLst/>
              <a:cxnLst/>
              <a:rect l="l" t="t" r="r" b="b"/>
              <a:pathLst>
                <a:path w="564" h="559" extrusionOk="0">
                  <a:moveTo>
                    <a:pt x="564" y="282"/>
                  </a:moveTo>
                  <a:cubicBezTo>
                    <a:pt x="564" y="434"/>
                    <a:pt x="440" y="558"/>
                    <a:pt x="282" y="558"/>
                  </a:cubicBezTo>
                  <a:cubicBezTo>
                    <a:pt x="130" y="558"/>
                    <a:pt x="1" y="434"/>
                    <a:pt x="1" y="282"/>
                  </a:cubicBezTo>
                  <a:cubicBezTo>
                    <a:pt x="1" y="125"/>
                    <a:pt x="130" y="1"/>
                    <a:pt x="282" y="1"/>
                  </a:cubicBezTo>
                  <a:cubicBezTo>
                    <a:pt x="440" y="1"/>
                    <a:pt x="564" y="125"/>
                    <a:pt x="564" y="282"/>
                  </a:cubicBezTo>
                  <a:close/>
                </a:path>
              </a:pathLst>
            </a:custGeom>
            <a:solidFill>
              <a:srgbClr val="8E8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8;p15">
              <a:extLst>
                <a:ext uri="{FF2B5EF4-FFF2-40B4-BE49-F238E27FC236}">
                  <a16:creationId xmlns:a16="http://schemas.microsoft.com/office/drawing/2014/main" id="{AAC29CB1-798D-FA9C-912C-D901AB29CEF7}"/>
                </a:ext>
              </a:extLst>
            </p:cNvPr>
            <p:cNvSpPr/>
            <p:nvPr/>
          </p:nvSpPr>
          <p:spPr>
            <a:xfrm>
              <a:off x="1481319" y="2258182"/>
              <a:ext cx="583227" cy="518270"/>
            </a:xfrm>
            <a:custGeom>
              <a:avLst/>
              <a:gdLst/>
              <a:ahLst/>
              <a:cxnLst/>
              <a:rect l="l" t="t" r="r" b="b"/>
              <a:pathLst>
                <a:path w="4202" h="3734" extrusionOk="0">
                  <a:moveTo>
                    <a:pt x="4202" y="0"/>
                  </a:moveTo>
                  <a:lnTo>
                    <a:pt x="4202" y="3734"/>
                  </a:lnTo>
                  <a:lnTo>
                    <a:pt x="0" y="3734"/>
                  </a:lnTo>
                  <a:lnTo>
                    <a:pt x="0" y="648"/>
                  </a:lnTo>
                  <a:lnTo>
                    <a:pt x="1639" y="648"/>
                  </a:lnTo>
                  <a:lnTo>
                    <a:pt x="1791" y="0"/>
                  </a:lnTo>
                  <a:close/>
                </a:path>
              </a:pathLst>
            </a:custGeom>
            <a:solidFill>
              <a:srgbClr val="DFA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9;p15">
              <a:extLst>
                <a:ext uri="{FF2B5EF4-FFF2-40B4-BE49-F238E27FC236}">
                  <a16:creationId xmlns:a16="http://schemas.microsoft.com/office/drawing/2014/main" id="{194A3033-E4E1-B997-30B5-D0703592AC62}"/>
                </a:ext>
              </a:extLst>
            </p:cNvPr>
            <p:cNvSpPr/>
            <p:nvPr/>
          </p:nvSpPr>
          <p:spPr>
            <a:xfrm>
              <a:off x="1481319" y="2347984"/>
              <a:ext cx="645825" cy="428468"/>
            </a:xfrm>
            <a:custGeom>
              <a:avLst/>
              <a:gdLst/>
              <a:ahLst/>
              <a:cxnLst/>
              <a:rect l="l" t="t" r="r" b="b"/>
              <a:pathLst>
                <a:path w="4653" h="3087" extrusionOk="0">
                  <a:moveTo>
                    <a:pt x="4202" y="3087"/>
                  </a:moveTo>
                  <a:lnTo>
                    <a:pt x="0" y="3087"/>
                  </a:lnTo>
                  <a:lnTo>
                    <a:pt x="451" y="1"/>
                  </a:lnTo>
                  <a:lnTo>
                    <a:pt x="465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0;p15">
              <a:extLst>
                <a:ext uri="{FF2B5EF4-FFF2-40B4-BE49-F238E27FC236}">
                  <a16:creationId xmlns:a16="http://schemas.microsoft.com/office/drawing/2014/main" id="{BE601CD9-3EC3-6822-3D14-A691FBBD6435}"/>
                </a:ext>
              </a:extLst>
            </p:cNvPr>
            <p:cNvSpPr/>
            <p:nvPr/>
          </p:nvSpPr>
          <p:spPr>
            <a:xfrm>
              <a:off x="1481319" y="2831134"/>
              <a:ext cx="583227" cy="518270"/>
            </a:xfrm>
            <a:custGeom>
              <a:avLst/>
              <a:gdLst/>
              <a:ahLst/>
              <a:cxnLst/>
              <a:rect l="l" t="t" r="r" b="b"/>
              <a:pathLst>
                <a:path w="4202" h="3734" extrusionOk="0">
                  <a:moveTo>
                    <a:pt x="4202" y="0"/>
                  </a:moveTo>
                  <a:lnTo>
                    <a:pt x="4202" y="3734"/>
                  </a:lnTo>
                  <a:lnTo>
                    <a:pt x="0" y="3734"/>
                  </a:lnTo>
                  <a:lnTo>
                    <a:pt x="0" y="648"/>
                  </a:lnTo>
                  <a:lnTo>
                    <a:pt x="1639" y="648"/>
                  </a:lnTo>
                  <a:lnTo>
                    <a:pt x="1791" y="0"/>
                  </a:lnTo>
                  <a:close/>
                </a:path>
              </a:pathLst>
            </a:custGeom>
            <a:solidFill>
              <a:srgbClr val="DFA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1;p15">
              <a:extLst>
                <a:ext uri="{FF2B5EF4-FFF2-40B4-BE49-F238E27FC236}">
                  <a16:creationId xmlns:a16="http://schemas.microsoft.com/office/drawing/2014/main" id="{59E936F0-4AE6-FCDD-E3B9-DC9F420000C3}"/>
                </a:ext>
              </a:extLst>
            </p:cNvPr>
            <p:cNvSpPr/>
            <p:nvPr/>
          </p:nvSpPr>
          <p:spPr>
            <a:xfrm>
              <a:off x="1481319" y="2920935"/>
              <a:ext cx="645825" cy="428468"/>
            </a:xfrm>
            <a:custGeom>
              <a:avLst/>
              <a:gdLst/>
              <a:ahLst/>
              <a:cxnLst/>
              <a:rect l="l" t="t" r="r" b="b"/>
              <a:pathLst>
                <a:path w="4653" h="3087" extrusionOk="0">
                  <a:moveTo>
                    <a:pt x="4202" y="3087"/>
                  </a:moveTo>
                  <a:lnTo>
                    <a:pt x="0" y="3087"/>
                  </a:lnTo>
                  <a:lnTo>
                    <a:pt x="451" y="1"/>
                  </a:lnTo>
                  <a:lnTo>
                    <a:pt x="465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2;p15">
              <a:extLst>
                <a:ext uri="{FF2B5EF4-FFF2-40B4-BE49-F238E27FC236}">
                  <a16:creationId xmlns:a16="http://schemas.microsoft.com/office/drawing/2014/main" id="{1E63F5B2-0151-8655-8024-4D1216F630BD}"/>
                </a:ext>
              </a:extLst>
            </p:cNvPr>
            <p:cNvSpPr/>
            <p:nvPr/>
          </p:nvSpPr>
          <p:spPr>
            <a:xfrm>
              <a:off x="1500056" y="3424350"/>
              <a:ext cx="583227" cy="518409"/>
            </a:xfrm>
            <a:custGeom>
              <a:avLst/>
              <a:gdLst/>
              <a:ahLst/>
              <a:cxnLst/>
              <a:rect l="l" t="t" r="r" b="b"/>
              <a:pathLst>
                <a:path w="4202" h="3735" extrusionOk="0">
                  <a:moveTo>
                    <a:pt x="4202" y="1"/>
                  </a:moveTo>
                  <a:lnTo>
                    <a:pt x="4202" y="3734"/>
                  </a:lnTo>
                  <a:lnTo>
                    <a:pt x="1" y="3734"/>
                  </a:lnTo>
                  <a:lnTo>
                    <a:pt x="1" y="648"/>
                  </a:lnTo>
                  <a:lnTo>
                    <a:pt x="1634" y="648"/>
                  </a:lnTo>
                  <a:lnTo>
                    <a:pt x="1791" y="1"/>
                  </a:lnTo>
                  <a:close/>
                </a:path>
              </a:pathLst>
            </a:custGeom>
            <a:solidFill>
              <a:srgbClr val="DFA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3;p15">
              <a:extLst>
                <a:ext uri="{FF2B5EF4-FFF2-40B4-BE49-F238E27FC236}">
                  <a16:creationId xmlns:a16="http://schemas.microsoft.com/office/drawing/2014/main" id="{8F9A799C-2981-C4CE-9023-4F81A0A455EC}"/>
                </a:ext>
              </a:extLst>
            </p:cNvPr>
            <p:cNvSpPr/>
            <p:nvPr/>
          </p:nvSpPr>
          <p:spPr>
            <a:xfrm>
              <a:off x="1500056" y="3514290"/>
              <a:ext cx="645825" cy="428468"/>
            </a:xfrm>
            <a:custGeom>
              <a:avLst/>
              <a:gdLst/>
              <a:ahLst/>
              <a:cxnLst/>
              <a:rect l="l" t="t" r="r" b="b"/>
              <a:pathLst>
                <a:path w="4653" h="3087" extrusionOk="0">
                  <a:moveTo>
                    <a:pt x="4202" y="3086"/>
                  </a:moveTo>
                  <a:lnTo>
                    <a:pt x="1" y="3086"/>
                  </a:lnTo>
                  <a:lnTo>
                    <a:pt x="451" y="0"/>
                  </a:lnTo>
                  <a:lnTo>
                    <a:pt x="465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4;p15">
              <a:extLst>
                <a:ext uri="{FF2B5EF4-FFF2-40B4-BE49-F238E27FC236}">
                  <a16:creationId xmlns:a16="http://schemas.microsoft.com/office/drawing/2014/main" id="{803904D2-4161-3496-48C3-E0F5677A775B}"/>
                </a:ext>
              </a:extLst>
            </p:cNvPr>
            <p:cNvSpPr/>
            <p:nvPr/>
          </p:nvSpPr>
          <p:spPr>
            <a:xfrm>
              <a:off x="2382520" y="3358699"/>
              <a:ext cx="356571" cy="530068"/>
            </a:xfrm>
            <a:custGeom>
              <a:avLst/>
              <a:gdLst/>
              <a:ahLst/>
              <a:cxnLst/>
              <a:rect l="l" t="t" r="r" b="b"/>
              <a:pathLst>
                <a:path w="2569" h="3819" extrusionOk="0">
                  <a:moveTo>
                    <a:pt x="2569" y="3819"/>
                  </a:moveTo>
                  <a:lnTo>
                    <a:pt x="1" y="3819"/>
                  </a:lnTo>
                  <a:lnTo>
                    <a:pt x="1" y="0"/>
                  </a:lnTo>
                  <a:lnTo>
                    <a:pt x="25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5;p15">
              <a:extLst>
                <a:ext uri="{FF2B5EF4-FFF2-40B4-BE49-F238E27FC236}">
                  <a16:creationId xmlns:a16="http://schemas.microsoft.com/office/drawing/2014/main" id="{45F9D30A-1F3E-3E1B-F692-80052EADBD04}"/>
                </a:ext>
              </a:extLst>
            </p:cNvPr>
            <p:cNvSpPr/>
            <p:nvPr/>
          </p:nvSpPr>
          <p:spPr>
            <a:xfrm>
              <a:off x="2414582"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6;p15">
              <a:extLst>
                <a:ext uri="{FF2B5EF4-FFF2-40B4-BE49-F238E27FC236}">
                  <a16:creationId xmlns:a16="http://schemas.microsoft.com/office/drawing/2014/main" id="{EA0912A0-A1BD-BEA2-FE45-7E67DF1A60EE}"/>
                </a:ext>
              </a:extLst>
            </p:cNvPr>
            <p:cNvSpPr/>
            <p:nvPr/>
          </p:nvSpPr>
          <p:spPr>
            <a:xfrm>
              <a:off x="2456082" y="3295408"/>
              <a:ext cx="357265" cy="530901"/>
            </a:xfrm>
            <a:custGeom>
              <a:avLst/>
              <a:gdLst/>
              <a:ahLst/>
              <a:cxnLst/>
              <a:rect l="l" t="t" r="r" b="b"/>
              <a:pathLst>
                <a:path w="2574" h="3825" extrusionOk="0">
                  <a:moveTo>
                    <a:pt x="2574" y="3824"/>
                  </a:moveTo>
                  <a:lnTo>
                    <a:pt x="0" y="3824"/>
                  </a:lnTo>
                  <a:lnTo>
                    <a:pt x="0" y="0"/>
                  </a:lnTo>
                  <a:lnTo>
                    <a:pt x="25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87;p15">
              <a:extLst>
                <a:ext uri="{FF2B5EF4-FFF2-40B4-BE49-F238E27FC236}">
                  <a16:creationId xmlns:a16="http://schemas.microsoft.com/office/drawing/2014/main" id="{B2C2846B-D851-F1CF-3225-34D96E5FB654}"/>
                </a:ext>
              </a:extLst>
            </p:cNvPr>
            <p:cNvSpPr/>
            <p:nvPr/>
          </p:nvSpPr>
          <p:spPr>
            <a:xfrm>
              <a:off x="2494251" y="3385209"/>
              <a:ext cx="285507" cy="25955"/>
            </a:xfrm>
            <a:custGeom>
              <a:avLst/>
              <a:gdLst/>
              <a:ahLst/>
              <a:cxnLst/>
              <a:rect l="l" t="t" r="r" b="b"/>
              <a:pathLst>
                <a:path w="2057" h="187" extrusionOk="0">
                  <a:moveTo>
                    <a:pt x="1921" y="1"/>
                  </a:moveTo>
                  <a:lnTo>
                    <a:pt x="119" y="1"/>
                  </a:lnTo>
                  <a:cubicBezTo>
                    <a:pt x="1" y="1"/>
                    <a:pt x="18" y="187"/>
                    <a:pt x="136" y="187"/>
                  </a:cubicBezTo>
                  <a:lnTo>
                    <a:pt x="1938" y="187"/>
                  </a:lnTo>
                  <a:cubicBezTo>
                    <a:pt x="2056" y="187"/>
                    <a:pt x="2040"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8;p15">
              <a:extLst>
                <a:ext uri="{FF2B5EF4-FFF2-40B4-BE49-F238E27FC236}">
                  <a16:creationId xmlns:a16="http://schemas.microsoft.com/office/drawing/2014/main" id="{C3E7C762-53A2-3584-EEB2-F2B58D824FBD}"/>
                </a:ext>
              </a:extLst>
            </p:cNvPr>
            <p:cNvSpPr/>
            <p:nvPr/>
          </p:nvSpPr>
          <p:spPr>
            <a:xfrm>
              <a:off x="2494251" y="3454885"/>
              <a:ext cx="285507" cy="25816"/>
            </a:xfrm>
            <a:custGeom>
              <a:avLst/>
              <a:gdLst/>
              <a:ahLst/>
              <a:cxnLst/>
              <a:rect l="l" t="t" r="r" b="b"/>
              <a:pathLst>
                <a:path w="2057" h="186" extrusionOk="0">
                  <a:moveTo>
                    <a:pt x="1921" y="0"/>
                  </a:moveTo>
                  <a:lnTo>
                    <a:pt x="119" y="0"/>
                  </a:lnTo>
                  <a:cubicBezTo>
                    <a:pt x="1" y="0"/>
                    <a:pt x="18" y="186"/>
                    <a:pt x="136" y="186"/>
                  </a:cubicBezTo>
                  <a:lnTo>
                    <a:pt x="1938" y="186"/>
                  </a:lnTo>
                  <a:cubicBezTo>
                    <a:pt x="2056" y="186"/>
                    <a:pt x="2040"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9;p15">
              <a:extLst>
                <a:ext uri="{FF2B5EF4-FFF2-40B4-BE49-F238E27FC236}">
                  <a16:creationId xmlns:a16="http://schemas.microsoft.com/office/drawing/2014/main" id="{F992B6D1-FB23-7C1B-2677-371493546238}"/>
                </a:ext>
              </a:extLst>
            </p:cNvPr>
            <p:cNvSpPr/>
            <p:nvPr/>
          </p:nvSpPr>
          <p:spPr>
            <a:xfrm>
              <a:off x="2494251" y="3523589"/>
              <a:ext cx="285507" cy="25955"/>
            </a:xfrm>
            <a:custGeom>
              <a:avLst/>
              <a:gdLst/>
              <a:ahLst/>
              <a:cxnLst/>
              <a:rect l="l" t="t" r="r" b="b"/>
              <a:pathLst>
                <a:path w="2057" h="187" extrusionOk="0">
                  <a:moveTo>
                    <a:pt x="1921" y="1"/>
                  </a:moveTo>
                  <a:lnTo>
                    <a:pt x="119" y="1"/>
                  </a:lnTo>
                  <a:cubicBezTo>
                    <a:pt x="1" y="1"/>
                    <a:pt x="18" y="187"/>
                    <a:pt x="136" y="187"/>
                  </a:cubicBezTo>
                  <a:lnTo>
                    <a:pt x="1938" y="187"/>
                  </a:lnTo>
                  <a:cubicBezTo>
                    <a:pt x="2056" y="187"/>
                    <a:pt x="2040"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90;p15">
              <a:extLst>
                <a:ext uri="{FF2B5EF4-FFF2-40B4-BE49-F238E27FC236}">
                  <a16:creationId xmlns:a16="http://schemas.microsoft.com/office/drawing/2014/main" id="{4119CDF4-0839-E445-2B2F-19CD7101C173}"/>
                </a:ext>
              </a:extLst>
            </p:cNvPr>
            <p:cNvSpPr/>
            <p:nvPr/>
          </p:nvSpPr>
          <p:spPr>
            <a:xfrm>
              <a:off x="2494251" y="3593126"/>
              <a:ext cx="285507" cy="25955"/>
            </a:xfrm>
            <a:custGeom>
              <a:avLst/>
              <a:gdLst/>
              <a:ahLst/>
              <a:cxnLst/>
              <a:rect l="l" t="t" r="r" b="b"/>
              <a:pathLst>
                <a:path w="2057" h="187" extrusionOk="0">
                  <a:moveTo>
                    <a:pt x="1921" y="1"/>
                  </a:moveTo>
                  <a:lnTo>
                    <a:pt x="119" y="1"/>
                  </a:lnTo>
                  <a:cubicBezTo>
                    <a:pt x="1" y="1"/>
                    <a:pt x="18" y="187"/>
                    <a:pt x="136" y="187"/>
                  </a:cubicBezTo>
                  <a:lnTo>
                    <a:pt x="1938" y="187"/>
                  </a:lnTo>
                  <a:cubicBezTo>
                    <a:pt x="2056" y="187"/>
                    <a:pt x="2040"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91;p15">
              <a:extLst>
                <a:ext uri="{FF2B5EF4-FFF2-40B4-BE49-F238E27FC236}">
                  <a16:creationId xmlns:a16="http://schemas.microsoft.com/office/drawing/2014/main" id="{2B99A8B7-8A96-4B8B-F17B-7FE1052EB881}"/>
                </a:ext>
              </a:extLst>
            </p:cNvPr>
            <p:cNvSpPr/>
            <p:nvPr/>
          </p:nvSpPr>
          <p:spPr>
            <a:xfrm>
              <a:off x="2495916" y="3652531"/>
              <a:ext cx="286201" cy="25955"/>
            </a:xfrm>
            <a:custGeom>
              <a:avLst/>
              <a:gdLst/>
              <a:ahLst/>
              <a:cxnLst/>
              <a:rect l="l" t="t" r="r" b="b"/>
              <a:pathLst>
                <a:path w="2062" h="187" extrusionOk="0">
                  <a:moveTo>
                    <a:pt x="1921" y="1"/>
                  </a:moveTo>
                  <a:lnTo>
                    <a:pt x="124" y="1"/>
                  </a:lnTo>
                  <a:cubicBezTo>
                    <a:pt x="0" y="1"/>
                    <a:pt x="17" y="187"/>
                    <a:pt x="135" y="187"/>
                  </a:cubicBezTo>
                  <a:lnTo>
                    <a:pt x="1937" y="187"/>
                  </a:lnTo>
                  <a:cubicBezTo>
                    <a:pt x="2061" y="187"/>
                    <a:pt x="2044"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92;p15">
              <a:extLst>
                <a:ext uri="{FF2B5EF4-FFF2-40B4-BE49-F238E27FC236}">
                  <a16:creationId xmlns:a16="http://schemas.microsoft.com/office/drawing/2014/main" id="{64402E5F-F42C-7408-C30B-76C7EB989B18}"/>
                </a:ext>
              </a:extLst>
            </p:cNvPr>
            <p:cNvSpPr/>
            <p:nvPr/>
          </p:nvSpPr>
          <p:spPr>
            <a:xfrm>
              <a:off x="2505215" y="3722207"/>
              <a:ext cx="286201" cy="25816"/>
            </a:xfrm>
            <a:custGeom>
              <a:avLst/>
              <a:gdLst/>
              <a:ahLst/>
              <a:cxnLst/>
              <a:rect l="l" t="t" r="r" b="b"/>
              <a:pathLst>
                <a:path w="2062" h="186" extrusionOk="0">
                  <a:moveTo>
                    <a:pt x="1921" y="0"/>
                  </a:moveTo>
                  <a:lnTo>
                    <a:pt x="125" y="0"/>
                  </a:lnTo>
                  <a:cubicBezTo>
                    <a:pt x="1" y="0"/>
                    <a:pt x="18" y="186"/>
                    <a:pt x="142" y="186"/>
                  </a:cubicBezTo>
                  <a:lnTo>
                    <a:pt x="1938" y="186"/>
                  </a:lnTo>
                  <a:cubicBezTo>
                    <a:pt x="2062" y="186"/>
                    <a:pt x="2045"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 name="Google Shape;93;p15">
              <a:extLst>
                <a:ext uri="{FF2B5EF4-FFF2-40B4-BE49-F238E27FC236}">
                  <a16:creationId xmlns:a16="http://schemas.microsoft.com/office/drawing/2014/main" id="{1179192C-EF3F-5570-B36E-F6B7ED169337}"/>
                </a:ext>
              </a:extLst>
            </p:cNvPr>
            <p:cNvGrpSpPr/>
            <p:nvPr/>
          </p:nvGrpSpPr>
          <p:grpSpPr>
            <a:xfrm>
              <a:off x="2935899" y="3295408"/>
              <a:ext cx="430827" cy="593359"/>
              <a:chOff x="2935899" y="3295408"/>
              <a:chExt cx="430827" cy="593359"/>
            </a:xfrm>
          </p:grpSpPr>
          <p:sp>
            <p:nvSpPr>
              <p:cNvPr id="88" name="Google Shape;94;p15">
                <a:extLst>
                  <a:ext uri="{FF2B5EF4-FFF2-40B4-BE49-F238E27FC236}">
                    <a16:creationId xmlns:a16="http://schemas.microsoft.com/office/drawing/2014/main" id="{BEB97B4A-DFC0-8687-2847-7643728453BF}"/>
                  </a:ext>
                </a:extLst>
              </p:cNvPr>
              <p:cNvSpPr/>
              <p:nvPr/>
            </p:nvSpPr>
            <p:spPr>
              <a:xfrm>
                <a:off x="2935899" y="3358699"/>
                <a:ext cx="357404" cy="530068"/>
              </a:xfrm>
              <a:custGeom>
                <a:avLst/>
                <a:gdLst/>
                <a:ahLst/>
                <a:cxnLst/>
                <a:rect l="l" t="t" r="r" b="b"/>
                <a:pathLst>
                  <a:path w="2575" h="3819" extrusionOk="0">
                    <a:moveTo>
                      <a:pt x="2574" y="3819"/>
                    </a:moveTo>
                    <a:lnTo>
                      <a:pt x="1" y="3819"/>
                    </a:lnTo>
                    <a:lnTo>
                      <a:pt x="1" y="0"/>
                    </a:lnTo>
                    <a:lnTo>
                      <a:pt x="25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95;p15">
                <a:extLst>
                  <a:ext uri="{FF2B5EF4-FFF2-40B4-BE49-F238E27FC236}">
                    <a16:creationId xmlns:a16="http://schemas.microsoft.com/office/drawing/2014/main" id="{15405FD4-074A-80C9-81BF-9D8D385F3CF2}"/>
                  </a:ext>
                </a:extLst>
              </p:cNvPr>
              <p:cNvSpPr/>
              <p:nvPr/>
            </p:nvSpPr>
            <p:spPr>
              <a:xfrm>
                <a:off x="2967961"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6;p15">
                <a:extLst>
                  <a:ext uri="{FF2B5EF4-FFF2-40B4-BE49-F238E27FC236}">
                    <a16:creationId xmlns:a16="http://schemas.microsoft.com/office/drawing/2014/main" id="{6065FF6C-18A2-78C2-350C-053AE2D96D38}"/>
                  </a:ext>
                </a:extLst>
              </p:cNvPr>
              <p:cNvSpPr/>
              <p:nvPr/>
            </p:nvSpPr>
            <p:spPr>
              <a:xfrm>
                <a:off x="3010155" y="3295408"/>
                <a:ext cx="356571" cy="530901"/>
              </a:xfrm>
              <a:custGeom>
                <a:avLst/>
                <a:gdLst/>
                <a:ahLst/>
                <a:cxnLst/>
                <a:rect l="l" t="t" r="r" b="b"/>
                <a:pathLst>
                  <a:path w="2569" h="3825" extrusionOk="0">
                    <a:moveTo>
                      <a:pt x="2569" y="3824"/>
                    </a:moveTo>
                    <a:lnTo>
                      <a:pt x="1" y="3824"/>
                    </a:lnTo>
                    <a:lnTo>
                      <a:pt x="1" y="0"/>
                    </a:lnTo>
                    <a:lnTo>
                      <a:pt x="2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7;p15">
                <a:extLst>
                  <a:ext uri="{FF2B5EF4-FFF2-40B4-BE49-F238E27FC236}">
                    <a16:creationId xmlns:a16="http://schemas.microsoft.com/office/drawing/2014/main" id="{0AC0F871-1BA6-DEAE-DF0C-0804925E53D9}"/>
                  </a:ext>
                </a:extLst>
              </p:cNvPr>
              <p:cNvSpPr/>
              <p:nvPr/>
            </p:nvSpPr>
            <p:spPr>
              <a:xfrm>
                <a:off x="3047768" y="338520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8;p15">
                <a:extLst>
                  <a:ext uri="{FF2B5EF4-FFF2-40B4-BE49-F238E27FC236}">
                    <a16:creationId xmlns:a16="http://schemas.microsoft.com/office/drawing/2014/main" id="{D3F7726E-ECC8-6F69-C91B-A36F3C90BBCB}"/>
                  </a:ext>
                </a:extLst>
              </p:cNvPr>
              <p:cNvSpPr/>
              <p:nvPr/>
            </p:nvSpPr>
            <p:spPr>
              <a:xfrm>
                <a:off x="3047768" y="3454885"/>
                <a:ext cx="285368" cy="25816"/>
              </a:xfrm>
              <a:custGeom>
                <a:avLst/>
                <a:gdLst/>
                <a:ahLst/>
                <a:cxnLst/>
                <a:rect l="l" t="t" r="r" b="b"/>
                <a:pathLst>
                  <a:path w="2056" h="186" extrusionOk="0">
                    <a:moveTo>
                      <a:pt x="1920" y="0"/>
                    </a:moveTo>
                    <a:lnTo>
                      <a:pt x="118" y="0"/>
                    </a:lnTo>
                    <a:cubicBezTo>
                      <a:pt x="0" y="0"/>
                      <a:pt x="17" y="186"/>
                      <a:pt x="135" y="186"/>
                    </a:cubicBezTo>
                    <a:lnTo>
                      <a:pt x="1937" y="186"/>
                    </a:lnTo>
                    <a:cubicBezTo>
                      <a:pt x="2056" y="186"/>
                      <a:pt x="2039" y="0"/>
                      <a:pt x="1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9;p15">
                <a:extLst>
                  <a:ext uri="{FF2B5EF4-FFF2-40B4-BE49-F238E27FC236}">
                    <a16:creationId xmlns:a16="http://schemas.microsoft.com/office/drawing/2014/main" id="{FBB2BEAE-D083-F947-4DB2-BBFBA6D08F0F}"/>
                  </a:ext>
                </a:extLst>
              </p:cNvPr>
              <p:cNvSpPr/>
              <p:nvPr/>
            </p:nvSpPr>
            <p:spPr>
              <a:xfrm>
                <a:off x="3047768" y="352358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0;p15">
                <a:extLst>
                  <a:ext uri="{FF2B5EF4-FFF2-40B4-BE49-F238E27FC236}">
                    <a16:creationId xmlns:a16="http://schemas.microsoft.com/office/drawing/2014/main" id="{E3A3F07A-4117-0E7B-F84E-5D0C3033F879}"/>
                  </a:ext>
                </a:extLst>
              </p:cNvPr>
              <p:cNvSpPr/>
              <p:nvPr/>
            </p:nvSpPr>
            <p:spPr>
              <a:xfrm>
                <a:off x="3047768" y="3593126"/>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1;p15">
                <a:extLst>
                  <a:ext uri="{FF2B5EF4-FFF2-40B4-BE49-F238E27FC236}">
                    <a16:creationId xmlns:a16="http://schemas.microsoft.com/office/drawing/2014/main" id="{440F637B-4E7A-84B3-70D7-F641155B8BF3}"/>
                  </a:ext>
                </a:extLst>
              </p:cNvPr>
              <p:cNvSpPr/>
              <p:nvPr/>
            </p:nvSpPr>
            <p:spPr>
              <a:xfrm>
                <a:off x="3049295" y="3652531"/>
                <a:ext cx="286201" cy="25955"/>
              </a:xfrm>
              <a:custGeom>
                <a:avLst/>
                <a:gdLst/>
                <a:ahLst/>
                <a:cxnLst/>
                <a:rect l="l" t="t" r="r" b="b"/>
                <a:pathLst>
                  <a:path w="2062" h="187" extrusionOk="0">
                    <a:moveTo>
                      <a:pt x="1926" y="1"/>
                    </a:moveTo>
                    <a:lnTo>
                      <a:pt x="124" y="1"/>
                    </a:lnTo>
                    <a:cubicBezTo>
                      <a:pt x="0" y="1"/>
                      <a:pt x="17" y="187"/>
                      <a:pt x="141" y="187"/>
                    </a:cubicBezTo>
                    <a:lnTo>
                      <a:pt x="1938" y="187"/>
                    </a:lnTo>
                    <a:cubicBezTo>
                      <a:pt x="2061" y="187"/>
                      <a:pt x="2045"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2;p15">
                <a:extLst>
                  <a:ext uri="{FF2B5EF4-FFF2-40B4-BE49-F238E27FC236}">
                    <a16:creationId xmlns:a16="http://schemas.microsoft.com/office/drawing/2014/main" id="{53DC549B-B29E-A29F-2763-16352920A939}"/>
                  </a:ext>
                </a:extLst>
              </p:cNvPr>
              <p:cNvSpPr/>
              <p:nvPr/>
            </p:nvSpPr>
            <p:spPr>
              <a:xfrm>
                <a:off x="3059427" y="3722207"/>
                <a:ext cx="285507" cy="25816"/>
              </a:xfrm>
              <a:custGeom>
                <a:avLst/>
                <a:gdLst/>
                <a:ahLst/>
                <a:cxnLst/>
                <a:rect l="l" t="t" r="r" b="b"/>
                <a:pathLst>
                  <a:path w="2057" h="186" extrusionOk="0">
                    <a:moveTo>
                      <a:pt x="1921" y="0"/>
                    </a:moveTo>
                    <a:lnTo>
                      <a:pt x="119" y="0"/>
                    </a:lnTo>
                    <a:cubicBezTo>
                      <a:pt x="1" y="0"/>
                      <a:pt x="17" y="186"/>
                      <a:pt x="136" y="186"/>
                    </a:cubicBezTo>
                    <a:lnTo>
                      <a:pt x="1938"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103;p15">
              <a:extLst>
                <a:ext uri="{FF2B5EF4-FFF2-40B4-BE49-F238E27FC236}">
                  <a16:creationId xmlns:a16="http://schemas.microsoft.com/office/drawing/2014/main" id="{D67BE95A-CD29-0D21-C8F3-1E9379F631DB}"/>
                </a:ext>
              </a:extLst>
            </p:cNvPr>
            <p:cNvSpPr/>
            <p:nvPr/>
          </p:nvSpPr>
          <p:spPr>
            <a:xfrm>
              <a:off x="2377801" y="2741194"/>
              <a:ext cx="357404" cy="530901"/>
            </a:xfrm>
            <a:custGeom>
              <a:avLst/>
              <a:gdLst/>
              <a:ahLst/>
              <a:cxnLst/>
              <a:rect l="l" t="t" r="r" b="b"/>
              <a:pathLst>
                <a:path w="2575" h="3825" extrusionOk="0">
                  <a:moveTo>
                    <a:pt x="2574" y="3824"/>
                  </a:moveTo>
                  <a:lnTo>
                    <a:pt x="1" y="3824"/>
                  </a:lnTo>
                  <a:lnTo>
                    <a:pt x="1" y="1"/>
                  </a:lnTo>
                  <a:lnTo>
                    <a:pt x="25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4;p15">
              <a:extLst>
                <a:ext uri="{FF2B5EF4-FFF2-40B4-BE49-F238E27FC236}">
                  <a16:creationId xmlns:a16="http://schemas.microsoft.com/office/drawing/2014/main" id="{581C5A69-2FAF-C5A3-93BD-B3A42D6342E2}"/>
                </a:ext>
              </a:extLst>
            </p:cNvPr>
            <p:cNvSpPr/>
            <p:nvPr/>
          </p:nvSpPr>
          <p:spPr>
            <a:xfrm>
              <a:off x="2409863" y="2713018"/>
              <a:ext cx="357404" cy="530901"/>
            </a:xfrm>
            <a:custGeom>
              <a:avLst/>
              <a:gdLst/>
              <a:ahLst/>
              <a:cxnLst/>
              <a:rect l="l" t="t" r="r" b="b"/>
              <a:pathLst>
                <a:path w="2575" h="3825" extrusionOk="0">
                  <a:moveTo>
                    <a:pt x="2574" y="3825"/>
                  </a:moveTo>
                  <a:lnTo>
                    <a:pt x="1" y="3825"/>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05;p15">
              <a:extLst>
                <a:ext uri="{FF2B5EF4-FFF2-40B4-BE49-F238E27FC236}">
                  <a16:creationId xmlns:a16="http://schemas.microsoft.com/office/drawing/2014/main" id="{02DAD7B7-2B5E-EF3F-A199-EF7A5D6284A1}"/>
                </a:ext>
              </a:extLst>
            </p:cNvPr>
            <p:cNvSpPr/>
            <p:nvPr/>
          </p:nvSpPr>
          <p:spPr>
            <a:xfrm>
              <a:off x="2451363" y="2678736"/>
              <a:ext cx="357265" cy="530068"/>
            </a:xfrm>
            <a:custGeom>
              <a:avLst/>
              <a:gdLst/>
              <a:ahLst/>
              <a:cxnLst/>
              <a:rect l="l" t="t" r="r" b="b"/>
              <a:pathLst>
                <a:path w="2574" h="3819" extrusionOk="0">
                  <a:moveTo>
                    <a:pt x="2574" y="3818"/>
                  </a:moveTo>
                  <a:lnTo>
                    <a:pt x="0" y="3818"/>
                  </a:lnTo>
                  <a:lnTo>
                    <a:pt x="0" y="0"/>
                  </a:lnTo>
                  <a:lnTo>
                    <a:pt x="25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6;p15">
              <a:extLst>
                <a:ext uri="{FF2B5EF4-FFF2-40B4-BE49-F238E27FC236}">
                  <a16:creationId xmlns:a16="http://schemas.microsoft.com/office/drawing/2014/main" id="{BA962B3A-2F2A-B985-E5B4-3890621CA77F}"/>
                </a:ext>
              </a:extLst>
            </p:cNvPr>
            <p:cNvSpPr/>
            <p:nvPr/>
          </p:nvSpPr>
          <p:spPr>
            <a:xfrm>
              <a:off x="2489670" y="2767843"/>
              <a:ext cx="285368" cy="25816"/>
            </a:xfrm>
            <a:custGeom>
              <a:avLst/>
              <a:gdLst/>
              <a:ahLst/>
              <a:cxnLst/>
              <a:rect l="l" t="t" r="r" b="b"/>
              <a:pathLst>
                <a:path w="2056" h="186" extrusionOk="0">
                  <a:moveTo>
                    <a:pt x="1921" y="0"/>
                  </a:moveTo>
                  <a:lnTo>
                    <a:pt x="118" y="0"/>
                  </a:lnTo>
                  <a:cubicBezTo>
                    <a:pt x="0" y="0"/>
                    <a:pt x="17" y="186"/>
                    <a:pt x="135" y="186"/>
                  </a:cubicBezTo>
                  <a:lnTo>
                    <a:pt x="1937"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07;p15">
              <a:extLst>
                <a:ext uri="{FF2B5EF4-FFF2-40B4-BE49-F238E27FC236}">
                  <a16:creationId xmlns:a16="http://schemas.microsoft.com/office/drawing/2014/main" id="{A16F7268-37D0-9284-6B9A-6F5EAFAA9A08}"/>
                </a:ext>
              </a:extLst>
            </p:cNvPr>
            <p:cNvSpPr/>
            <p:nvPr/>
          </p:nvSpPr>
          <p:spPr>
            <a:xfrm>
              <a:off x="2489670" y="2837380"/>
              <a:ext cx="285368" cy="25955"/>
            </a:xfrm>
            <a:custGeom>
              <a:avLst/>
              <a:gdLst/>
              <a:ahLst/>
              <a:cxnLst/>
              <a:rect l="l" t="t" r="r" b="b"/>
              <a:pathLst>
                <a:path w="2056" h="187" extrusionOk="0">
                  <a:moveTo>
                    <a:pt x="1921" y="0"/>
                  </a:moveTo>
                  <a:lnTo>
                    <a:pt x="118" y="0"/>
                  </a:lnTo>
                  <a:cubicBezTo>
                    <a:pt x="0" y="0"/>
                    <a:pt x="17" y="186"/>
                    <a:pt x="135" y="186"/>
                  </a:cubicBezTo>
                  <a:lnTo>
                    <a:pt x="1937"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08;p15">
              <a:extLst>
                <a:ext uri="{FF2B5EF4-FFF2-40B4-BE49-F238E27FC236}">
                  <a16:creationId xmlns:a16="http://schemas.microsoft.com/office/drawing/2014/main" id="{FBA76745-C4CC-B28F-FC83-526CE2A85748}"/>
                </a:ext>
              </a:extLst>
            </p:cNvPr>
            <p:cNvSpPr/>
            <p:nvPr/>
          </p:nvSpPr>
          <p:spPr>
            <a:xfrm>
              <a:off x="2489670" y="2906084"/>
              <a:ext cx="285368" cy="26788"/>
            </a:xfrm>
            <a:custGeom>
              <a:avLst/>
              <a:gdLst/>
              <a:ahLst/>
              <a:cxnLst/>
              <a:rect l="l" t="t" r="r" b="b"/>
              <a:pathLst>
                <a:path w="2056" h="193" extrusionOk="0">
                  <a:moveTo>
                    <a:pt x="1921" y="1"/>
                  </a:moveTo>
                  <a:lnTo>
                    <a:pt x="118" y="1"/>
                  </a:lnTo>
                  <a:cubicBezTo>
                    <a:pt x="0" y="1"/>
                    <a:pt x="17" y="192"/>
                    <a:pt x="135" y="192"/>
                  </a:cubicBezTo>
                  <a:lnTo>
                    <a:pt x="1937" y="192"/>
                  </a:lnTo>
                  <a:cubicBezTo>
                    <a:pt x="2056" y="192"/>
                    <a:pt x="2039"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9;p15">
              <a:extLst>
                <a:ext uri="{FF2B5EF4-FFF2-40B4-BE49-F238E27FC236}">
                  <a16:creationId xmlns:a16="http://schemas.microsoft.com/office/drawing/2014/main" id="{4633AC95-0D61-DC63-E72C-CE84A62D28A6}"/>
                </a:ext>
              </a:extLst>
            </p:cNvPr>
            <p:cNvSpPr/>
            <p:nvPr/>
          </p:nvSpPr>
          <p:spPr>
            <a:xfrm>
              <a:off x="2489670" y="2975760"/>
              <a:ext cx="285368" cy="25816"/>
            </a:xfrm>
            <a:custGeom>
              <a:avLst/>
              <a:gdLst/>
              <a:ahLst/>
              <a:cxnLst/>
              <a:rect l="l" t="t" r="r" b="b"/>
              <a:pathLst>
                <a:path w="2056" h="186" extrusionOk="0">
                  <a:moveTo>
                    <a:pt x="1921" y="0"/>
                  </a:moveTo>
                  <a:lnTo>
                    <a:pt x="118" y="0"/>
                  </a:lnTo>
                  <a:cubicBezTo>
                    <a:pt x="0" y="0"/>
                    <a:pt x="17" y="186"/>
                    <a:pt x="135" y="186"/>
                  </a:cubicBezTo>
                  <a:lnTo>
                    <a:pt x="1937"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10;p15">
              <a:extLst>
                <a:ext uri="{FF2B5EF4-FFF2-40B4-BE49-F238E27FC236}">
                  <a16:creationId xmlns:a16="http://schemas.microsoft.com/office/drawing/2014/main" id="{8848118E-3415-BCA5-752D-FBE6A1DC8965}"/>
                </a:ext>
              </a:extLst>
            </p:cNvPr>
            <p:cNvSpPr/>
            <p:nvPr/>
          </p:nvSpPr>
          <p:spPr>
            <a:xfrm>
              <a:off x="2491197" y="3035165"/>
              <a:ext cx="286201" cy="25816"/>
            </a:xfrm>
            <a:custGeom>
              <a:avLst/>
              <a:gdLst/>
              <a:ahLst/>
              <a:cxnLst/>
              <a:rect l="l" t="t" r="r" b="b"/>
              <a:pathLst>
                <a:path w="2062" h="186" extrusionOk="0">
                  <a:moveTo>
                    <a:pt x="1921" y="0"/>
                  </a:moveTo>
                  <a:lnTo>
                    <a:pt x="124" y="0"/>
                  </a:lnTo>
                  <a:cubicBezTo>
                    <a:pt x="0" y="0"/>
                    <a:pt x="17" y="186"/>
                    <a:pt x="141" y="186"/>
                  </a:cubicBezTo>
                  <a:lnTo>
                    <a:pt x="1938" y="186"/>
                  </a:lnTo>
                  <a:cubicBezTo>
                    <a:pt x="2062" y="186"/>
                    <a:pt x="2045"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11;p15">
              <a:extLst>
                <a:ext uri="{FF2B5EF4-FFF2-40B4-BE49-F238E27FC236}">
                  <a16:creationId xmlns:a16="http://schemas.microsoft.com/office/drawing/2014/main" id="{C50C8021-4C3C-0021-AA7F-054024E3C883}"/>
                </a:ext>
              </a:extLst>
            </p:cNvPr>
            <p:cNvSpPr/>
            <p:nvPr/>
          </p:nvSpPr>
          <p:spPr>
            <a:xfrm>
              <a:off x="2500635" y="3104702"/>
              <a:ext cx="286201" cy="25955"/>
            </a:xfrm>
            <a:custGeom>
              <a:avLst/>
              <a:gdLst/>
              <a:ahLst/>
              <a:cxnLst/>
              <a:rect l="l" t="t" r="r" b="b"/>
              <a:pathLst>
                <a:path w="2062" h="187" extrusionOk="0">
                  <a:moveTo>
                    <a:pt x="1926" y="0"/>
                  </a:moveTo>
                  <a:lnTo>
                    <a:pt x="124" y="0"/>
                  </a:lnTo>
                  <a:cubicBezTo>
                    <a:pt x="0" y="0"/>
                    <a:pt x="17" y="186"/>
                    <a:pt x="141" y="186"/>
                  </a:cubicBezTo>
                  <a:lnTo>
                    <a:pt x="1943" y="186"/>
                  </a:lnTo>
                  <a:cubicBezTo>
                    <a:pt x="2061" y="186"/>
                    <a:pt x="2044" y="0"/>
                    <a:pt x="19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12;p15">
              <a:extLst>
                <a:ext uri="{FF2B5EF4-FFF2-40B4-BE49-F238E27FC236}">
                  <a16:creationId xmlns:a16="http://schemas.microsoft.com/office/drawing/2014/main" id="{380E0618-BF53-C120-E371-AD3843E7EDA0}"/>
                </a:ext>
              </a:extLst>
            </p:cNvPr>
            <p:cNvSpPr/>
            <p:nvPr/>
          </p:nvSpPr>
          <p:spPr>
            <a:xfrm>
              <a:off x="2244140" y="410386"/>
              <a:ext cx="1093725" cy="1230440"/>
            </a:xfrm>
            <a:custGeom>
              <a:avLst/>
              <a:gdLst/>
              <a:ahLst/>
              <a:cxnLst/>
              <a:rect l="l" t="t" r="r" b="b"/>
              <a:pathLst>
                <a:path w="7880" h="8865" extrusionOk="0">
                  <a:moveTo>
                    <a:pt x="7879" y="3942"/>
                  </a:moveTo>
                  <a:lnTo>
                    <a:pt x="7879" y="8864"/>
                  </a:lnTo>
                  <a:lnTo>
                    <a:pt x="7068" y="8436"/>
                  </a:lnTo>
                  <a:lnTo>
                    <a:pt x="6500" y="8138"/>
                  </a:lnTo>
                  <a:lnTo>
                    <a:pt x="6500" y="3942"/>
                  </a:lnTo>
                  <a:cubicBezTo>
                    <a:pt x="6500" y="2529"/>
                    <a:pt x="5351" y="1380"/>
                    <a:pt x="3937" y="1380"/>
                  </a:cubicBezTo>
                  <a:cubicBezTo>
                    <a:pt x="3802" y="1380"/>
                    <a:pt x="3667" y="1391"/>
                    <a:pt x="3532" y="1414"/>
                  </a:cubicBezTo>
                  <a:cubicBezTo>
                    <a:pt x="2315" y="1605"/>
                    <a:pt x="1381" y="2664"/>
                    <a:pt x="1381" y="3942"/>
                  </a:cubicBezTo>
                  <a:lnTo>
                    <a:pt x="1381" y="7941"/>
                  </a:lnTo>
                  <a:lnTo>
                    <a:pt x="570" y="8363"/>
                  </a:lnTo>
                  <a:lnTo>
                    <a:pt x="1" y="8662"/>
                  </a:lnTo>
                  <a:lnTo>
                    <a:pt x="1" y="3942"/>
                  </a:lnTo>
                  <a:cubicBezTo>
                    <a:pt x="1" y="1904"/>
                    <a:pt x="1550" y="226"/>
                    <a:pt x="3532" y="23"/>
                  </a:cubicBezTo>
                  <a:cubicBezTo>
                    <a:pt x="3667" y="6"/>
                    <a:pt x="3802" y="0"/>
                    <a:pt x="3937" y="0"/>
                  </a:cubicBezTo>
                  <a:cubicBezTo>
                    <a:pt x="6111" y="0"/>
                    <a:pt x="7879" y="1769"/>
                    <a:pt x="7879" y="39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13;p15">
              <a:extLst>
                <a:ext uri="{FF2B5EF4-FFF2-40B4-BE49-F238E27FC236}">
                  <a16:creationId xmlns:a16="http://schemas.microsoft.com/office/drawing/2014/main" id="{00C17D46-5F30-C2B8-275D-EAD65FA21855}"/>
                </a:ext>
              </a:extLst>
            </p:cNvPr>
            <p:cNvSpPr/>
            <p:nvPr/>
          </p:nvSpPr>
          <p:spPr>
            <a:xfrm>
              <a:off x="2205139" y="1145868"/>
              <a:ext cx="1202264" cy="1395332"/>
            </a:xfrm>
            <a:custGeom>
              <a:avLst/>
              <a:gdLst/>
              <a:ahLst/>
              <a:cxnLst/>
              <a:rect l="l" t="t" r="r" b="b"/>
              <a:pathLst>
                <a:path w="8662" h="10053" extrusionOk="0">
                  <a:moveTo>
                    <a:pt x="8662" y="2270"/>
                  </a:moveTo>
                  <a:lnTo>
                    <a:pt x="8662" y="5880"/>
                  </a:lnTo>
                  <a:cubicBezTo>
                    <a:pt x="8662" y="7705"/>
                    <a:pt x="6978" y="9371"/>
                    <a:pt x="4466" y="10019"/>
                  </a:cubicBezTo>
                  <a:cubicBezTo>
                    <a:pt x="4421" y="10030"/>
                    <a:pt x="4376" y="10042"/>
                    <a:pt x="4331" y="10053"/>
                  </a:cubicBezTo>
                  <a:cubicBezTo>
                    <a:pt x="4286" y="10042"/>
                    <a:pt x="4246" y="10030"/>
                    <a:pt x="4201" y="10019"/>
                  </a:cubicBezTo>
                  <a:cubicBezTo>
                    <a:pt x="4151" y="10008"/>
                    <a:pt x="4100" y="9997"/>
                    <a:pt x="4049" y="9980"/>
                  </a:cubicBezTo>
                  <a:cubicBezTo>
                    <a:pt x="1622" y="9304"/>
                    <a:pt x="0" y="7671"/>
                    <a:pt x="0" y="5880"/>
                  </a:cubicBezTo>
                  <a:lnTo>
                    <a:pt x="0" y="2270"/>
                  </a:lnTo>
                  <a:lnTo>
                    <a:pt x="4049" y="147"/>
                  </a:lnTo>
                  <a:lnTo>
                    <a:pt x="433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14;p15">
              <a:extLst>
                <a:ext uri="{FF2B5EF4-FFF2-40B4-BE49-F238E27FC236}">
                  <a16:creationId xmlns:a16="http://schemas.microsoft.com/office/drawing/2014/main" id="{2F1CF0C9-F0F3-6AAA-4EE2-12ACD8A7B767}"/>
                </a:ext>
              </a:extLst>
            </p:cNvPr>
            <p:cNvSpPr/>
            <p:nvPr/>
          </p:nvSpPr>
          <p:spPr>
            <a:xfrm>
              <a:off x="2635843" y="1391324"/>
              <a:ext cx="340887" cy="867068"/>
            </a:xfrm>
            <a:custGeom>
              <a:avLst/>
              <a:gdLst/>
              <a:ahLst/>
              <a:cxnLst/>
              <a:rect l="l" t="t" r="r" b="b"/>
              <a:pathLst>
                <a:path w="2456" h="6247" extrusionOk="0">
                  <a:moveTo>
                    <a:pt x="1025" y="1"/>
                  </a:moveTo>
                  <a:cubicBezTo>
                    <a:pt x="1679" y="74"/>
                    <a:pt x="2185" y="632"/>
                    <a:pt x="2185" y="1307"/>
                  </a:cubicBezTo>
                  <a:cubicBezTo>
                    <a:pt x="2185" y="1696"/>
                    <a:pt x="2016" y="2045"/>
                    <a:pt x="1746" y="2287"/>
                  </a:cubicBezTo>
                  <a:cubicBezTo>
                    <a:pt x="1684" y="2344"/>
                    <a:pt x="1617" y="2394"/>
                    <a:pt x="1543" y="2434"/>
                  </a:cubicBezTo>
                  <a:lnTo>
                    <a:pt x="2456" y="6246"/>
                  </a:lnTo>
                  <a:lnTo>
                    <a:pt x="0" y="6246"/>
                  </a:lnTo>
                  <a:lnTo>
                    <a:pt x="839" y="2507"/>
                  </a:lnTo>
                  <a:cubicBezTo>
                    <a:pt x="349" y="2321"/>
                    <a:pt x="0" y="1842"/>
                    <a:pt x="0" y="1285"/>
                  </a:cubicBezTo>
                  <a:cubicBezTo>
                    <a:pt x="0" y="654"/>
                    <a:pt x="440" y="136"/>
                    <a:pt x="10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15;p15">
              <a:extLst>
                <a:ext uri="{FF2B5EF4-FFF2-40B4-BE49-F238E27FC236}">
                  <a16:creationId xmlns:a16="http://schemas.microsoft.com/office/drawing/2014/main" id="{349BAE68-21F5-F0EF-F834-9C8877453DDF}"/>
                </a:ext>
              </a:extLst>
            </p:cNvPr>
            <p:cNvSpPr/>
            <p:nvPr/>
          </p:nvSpPr>
          <p:spPr>
            <a:xfrm>
              <a:off x="2087856" y="1013734"/>
              <a:ext cx="1436832" cy="1648637"/>
            </a:xfrm>
            <a:custGeom>
              <a:avLst/>
              <a:gdLst/>
              <a:ahLst/>
              <a:cxnLst/>
              <a:rect l="l" t="t" r="r" b="b"/>
              <a:pathLst>
                <a:path w="10352" h="11878" extrusionOk="0">
                  <a:moveTo>
                    <a:pt x="9507" y="6832"/>
                  </a:moveTo>
                  <a:cubicBezTo>
                    <a:pt x="9507" y="8657"/>
                    <a:pt x="7823" y="10323"/>
                    <a:pt x="5311" y="10971"/>
                  </a:cubicBezTo>
                  <a:cubicBezTo>
                    <a:pt x="5266" y="10982"/>
                    <a:pt x="5221" y="10994"/>
                    <a:pt x="5176" y="11005"/>
                  </a:cubicBezTo>
                  <a:cubicBezTo>
                    <a:pt x="5131" y="10994"/>
                    <a:pt x="5091" y="10982"/>
                    <a:pt x="5046" y="10971"/>
                  </a:cubicBezTo>
                  <a:cubicBezTo>
                    <a:pt x="4996" y="10960"/>
                    <a:pt x="4945" y="10949"/>
                    <a:pt x="4894" y="10932"/>
                  </a:cubicBezTo>
                  <a:cubicBezTo>
                    <a:pt x="2467" y="10256"/>
                    <a:pt x="845" y="8623"/>
                    <a:pt x="845" y="6832"/>
                  </a:cubicBezTo>
                  <a:lnTo>
                    <a:pt x="845" y="3228"/>
                  </a:lnTo>
                  <a:lnTo>
                    <a:pt x="2157" y="2541"/>
                  </a:lnTo>
                  <a:lnTo>
                    <a:pt x="4894" y="1105"/>
                  </a:lnTo>
                  <a:lnTo>
                    <a:pt x="5176" y="953"/>
                  </a:lnTo>
                  <a:lnTo>
                    <a:pt x="8076" y="2473"/>
                  </a:lnTo>
                  <a:lnTo>
                    <a:pt x="9507" y="3228"/>
                  </a:lnTo>
                  <a:close/>
                  <a:moveTo>
                    <a:pt x="9670" y="2355"/>
                  </a:moveTo>
                  <a:lnTo>
                    <a:pt x="8076" y="1521"/>
                  </a:lnTo>
                  <a:lnTo>
                    <a:pt x="5176" y="1"/>
                  </a:lnTo>
                  <a:lnTo>
                    <a:pt x="4894" y="147"/>
                  </a:lnTo>
                  <a:lnTo>
                    <a:pt x="2157" y="1583"/>
                  </a:lnTo>
                  <a:lnTo>
                    <a:pt x="558" y="2422"/>
                  </a:lnTo>
                  <a:lnTo>
                    <a:pt x="1" y="2715"/>
                  </a:lnTo>
                  <a:lnTo>
                    <a:pt x="1" y="6832"/>
                  </a:lnTo>
                  <a:cubicBezTo>
                    <a:pt x="1" y="9051"/>
                    <a:pt x="1943" y="11044"/>
                    <a:pt x="4832" y="11793"/>
                  </a:cubicBezTo>
                  <a:cubicBezTo>
                    <a:pt x="4855" y="11799"/>
                    <a:pt x="4877" y="11799"/>
                    <a:pt x="4894" y="11805"/>
                  </a:cubicBezTo>
                  <a:cubicBezTo>
                    <a:pt x="4956" y="11821"/>
                    <a:pt x="5018" y="11838"/>
                    <a:pt x="5075" y="11850"/>
                  </a:cubicBezTo>
                  <a:lnTo>
                    <a:pt x="5176" y="11878"/>
                  </a:lnTo>
                  <a:lnTo>
                    <a:pt x="5277" y="11850"/>
                  </a:lnTo>
                  <a:cubicBezTo>
                    <a:pt x="5362" y="11833"/>
                    <a:pt x="5441" y="11810"/>
                    <a:pt x="5525" y="11793"/>
                  </a:cubicBezTo>
                  <a:cubicBezTo>
                    <a:pt x="8414" y="11044"/>
                    <a:pt x="10351" y="9051"/>
                    <a:pt x="10351" y="6832"/>
                  </a:cubicBezTo>
                  <a:lnTo>
                    <a:pt x="10351" y="2715"/>
                  </a:lnTo>
                  <a:close/>
                </a:path>
              </a:pathLst>
            </a:custGeom>
            <a:solidFill>
              <a:srgbClr val="DFA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 name="Google Shape;116;p15">
              <a:extLst>
                <a:ext uri="{FF2B5EF4-FFF2-40B4-BE49-F238E27FC236}">
                  <a16:creationId xmlns:a16="http://schemas.microsoft.com/office/drawing/2014/main" id="{339BB7A5-97DE-6FE8-3352-C329182DA1E4}"/>
                </a:ext>
              </a:extLst>
            </p:cNvPr>
            <p:cNvGrpSpPr/>
            <p:nvPr/>
          </p:nvGrpSpPr>
          <p:grpSpPr>
            <a:xfrm>
              <a:off x="2935899" y="2682208"/>
              <a:ext cx="430827" cy="593359"/>
              <a:chOff x="2935899" y="3295408"/>
              <a:chExt cx="430827" cy="593359"/>
            </a:xfrm>
          </p:grpSpPr>
          <p:sp>
            <p:nvSpPr>
              <p:cNvPr id="79" name="Google Shape;117;p15">
                <a:extLst>
                  <a:ext uri="{FF2B5EF4-FFF2-40B4-BE49-F238E27FC236}">
                    <a16:creationId xmlns:a16="http://schemas.microsoft.com/office/drawing/2014/main" id="{948AF1C1-256B-E83C-CD8E-BE90099B995F}"/>
                  </a:ext>
                </a:extLst>
              </p:cNvPr>
              <p:cNvSpPr/>
              <p:nvPr/>
            </p:nvSpPr>
            <p:spPr>
              <a:xfrm>
                <a:off x="2935899" y="3358699"/>
                <a:ext cx="357404" cy="530068"/>
              </a:xfrm>
              <a:custGeom>
                <a:avLst/>
                <a:gdLst/>
                <a:ahLst/>
                <a:cxnLst/>
                <a:rect l="l" t="t" r="r" b="b"/>
                <a:pathLst>
                  <a:path w="2575" h="3819" extrusionOk="0">
                    <a:moveTo>
                      <a:pt x="2574" y="3819"/>
                    </a:moveTo>
                    <a:lnTo>
                      <a:pt x="1" y="3819"/>
                    </a:lnTo>
                    <a:lnTo>
                      <a:pt x="1" y="0"/>
                    </a:lnTo>
                    <a:lnTo>
                      <a:pt x="25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18;p15">
                <a:extLst>
                  <a:ext uri="{FF2B5EF4-FFF2-40B4-BE49-F238E27FC236}">
                    <a16:creationId xmlns:a16="http://schemas.microsoft.com/office/drawing/2014/main" id="{3CBE777B-3C05-88AA-22F9-171E14618C72}"/>
                  </a:ext>
                </a:extLst>
              </p:cNvPr>
              <p:cNvSpPr/>
              <p:nvPr/>
            </p:nvSpPr>
            <p:spPr>
              <a:xfrm>
                <a:off x="2967961"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19;p15">
                <a:extLst>
                  <a:ext uri="{FF2B5EF4-FFF2-40B4-BE49-F238E27FC236}">
                    <a16:creationId xmlns:a16="http://schemas.microsoft.com/office/drawing/2014/main" id="{8DCD139B-D67E-F185-A9BB-A895449E761F}"/>
                  </a:ext>
                </a:extLst>
              </p:cNvPr>
              <p:cNvSpPr/>
              <p:nvPr/>
            </p:nvSpPr>
            <p:spPr>
              <a:xfrm>
                <a:off x="3010155" y="3295408"/>
                <a:ext cx="356571" cy="530900"/>
              </a:xfrm>
              <a:custGeom>
                <a:avLst/>
                <a:gdLst/>
                <a:ahLst/>
                <a:cxnLst/>
                <a:rect l="l" t="t" r="r" b="b"/>
                <a:pathLst>
                  <a:path w="2569" h="3825" extrusionOk="0">
                    <a:moveTo>
                      <a:pt x="2569" y="3824"/>
                    </a:moveTo>
                    <a:lnTo>
                      <a:pt x="1" y="3824"/>
                    </a:lnTo>
                    <a:lnTo>
                      <a:pt x="1" y="0"/>
                    </a:lnTo>
                    <a:lnTo>
                      <a:pt x="2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20;p15">
                <a:extLst>
                  <a:ext uri="{FF2B5EF4-FFF2-40B4-BE49-F238E27FC236}">
                    <a16:creationId xmlns:a16="http://schemas.microsoft.com/office/drawing/2014/main" id="{816D9775-A8E3-B682-B724-30F6E6459332}"/>
                  </a:ext>
                </a:extLst>
              </p:cNvPr>
              <p:cNvSpPr/>
              <p:nvPr/>
            </p:nvSpPr>
            <p:spPr>
              <a:xfrm>
                <a:off x="3047768" y="338520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21;p15">
                <a:extLst>
                  <a:ext uri="{FF2B5EF4-FFF2-40B4-BE49-F238E27FC236}">
                    <a16:creationId xmlns:a16="http://schemas.microsoft.com/office/drawing/2014/main" id="{4D886538-37EB-D7CD-104F-7481103DBBB7}"/>
                  </a:ext>
                </a:extLst>
              </p:cNvPr>
              <p:cNvSpPr/>
              <p:nvPr/>
            </p:nvSpPr>
            <p:spPr>
              <a:xfrm>
                <a:off x="3047768" y="3454885"/>
                <a:ext cx="285368" cy="25816"/>
              </a:xfrm>
              <a:custGeom>
                <a:avLst/>
                <a:gdLst/>
                <a:ahLst/>
                <a:cxnLst/>
                <a:rect l="l" t="t" r="r" b="b"/>
                <a:pathLst>
                  <a:path w="2056" h="186" extrusionOk="0">
                    <a:moveTo>
                      <a:pt x="1920" y="0"/>
                    </a:moveTo>
                    <a:lnTo>
                      <a:pt x="118" y="0"/>
                    </a:lnTo>
                    <a:cubicBezTo>
                      <a:pt x="0" y="0"/>
                      <a:pt x="17" y="186"/>
                      <a:pt x="135" y="186"/>
                    </a:cubicBezTo>
                    <a:lnTo>
                      <a:pt x="1937" y="186"/>
                    </a:lnTo>
                    <a:cubicBezTo>
                      <a:pt x="2056" y="186"/>
                      <a:pt x="2039" y="0"/>
                      <a:pt x="1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22;p15">
                <a:extLst>
                  <a:ext uri="{FF2B5EF4-FFF2-40B4-BE49-F238E27FC236}">
                    <a16:creationId xmlns:a16="http://schemas.microsoft.com/office/drawing/2014/main" id="{FA5AE531-FCBA-38F2-2B1C-A84A198CD151}"/>
                  </a:ext>
                </a:extLst>
              </p:cNvPr>
              <p:cNvSpPr/>
              <p:nvPr/>
            </p:nvSpPr>
            <p:spPr>
              <a:xfrm>
                <a:off x="3047768" y="352358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23;p15">
                <a:extLst>
                  <a:ext uri="{FF2B5EF4-FFF2-40B4-BE49-F238E27FC236}">
                    <a16:creationId xmlns:a16="http://schemas.microsoft.com/office/drawing/2014/main" id="{9DED73C3-8CE7-9A0D-1496-A0A68A8E3081}"/>
                  </a:ext>
                </a:extLst>
              </p:cNvPr>
              <p:cNvSpPr/>
              <p:nvPr/>
            </p:nvSpPr>
            <p:spPr>
              <a:xfrm>
                <a:off x="3047768" y="3593126"/>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24;p15">
                <a:extLst>
                  <a:ext uri="{FF2B5EF4-FFF2-40B4-BE49-F238E27FC236}">
                    <a16:creationId xmlns:a16="http://schemas.microsoft.com/office/drawing/2014/main" id="{FF3D04F8-6435-8C10-58AD-486EE39783D4}"/>
                  </a:ext>
                </a:extLst>
              </p:cNvPr>
              <p:cNvSpPr/>
              <p:nvPr/>
            </p:nvSpPr>
            <p:spPr>
              <a:xfrm>
                <a:off x="3049295" y="3652531"/>
                <a:ext cx="286200" cy="25955"/>
              </a:xfrm>
              <a:custGeom>
                <a:avLst/>
                <a:gdLst/>
                <a:ahLst/>
                <a:cxnLst/>
                <a:rect l="l" t="t" r="r" b="b"/>
                <a:pathLst>
                  <a:path w="2062" h="187" extrusionOk="0">
                    <a:moveTo>
                      <a:pt x="1926" y="1"/>
                    </a:moveTo>
                    <a:lnTo>
                      <a:pt x="124" y="1"/>
                    </a:lnTo>
                    <a:cubicBezTo>
                      <a:pt x="0" y="1"/>
                      <a:pt x="17" y="187"/>
                      <a:pt x="141" y="187"/>
                    </a:cubicBezTo>
                    <a:lnTo>
                      <a:pt x="1938" y="187"/>
                    </a:lnTo>
                    <a:cubicBezTo>
                      <a:pt x="2061" y="187"/>
                      <a:pt x="2045"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25;p15">
                <a:extLst>
                  <a:ext uri="{FF2B5EF4-FFF2-40B4-BE49-F238E27FC236}">
                    <a16:creationId xmlns:a16="http://schemas.microsoft.com/office/drawing/2014/main" id="{371924F5-01F2-7C1E-6A32-85A0EF08904F}"/>
                  </a:ext>
                </a:extLst>
              </p:cNvPr>
              <p:cNvSpPr/>
              <p:nvPr/>
            </p:nvSpPr>
            <p:spPr>
              <a:xfrm>
                <a:off x="3059427" y="3722207"/>
                <a:ext cx="285506" cy="25816"/>
              </a:xfrm>
              <a:custGeom>
                <a:avLst/>
                <a:gdLst/>
                <a:ahLst/>
                <a:cxnLst/>
                <a:rect l="l" t="t" r="r" b="b"/>
                <a:pathLst>
                  <a:path w="2057" h="186" extrusionOk="0">
                    <a:moveTo>
                      <a:pt x="1921" y="0"/>
                    </a:moveTo>
                    <a:lnTo>
                      <a:pt x="119" y="0"/>
                    </a:lnTo>
                    <a:cubicBezTo>
                      <a:pt x="1" y="0"/>
                      <a:pt x="17" y="186"/>
                      <a:pt x="136" y="186"/>
                    </a:cubicBezTo>
                    <a:lnTo>
                      <a:pt x="1938"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 name="Google Shape;126;p15">
              <a:extLst>
                <a:ext uri="{FF2B5EF4-FFF2-40B4-BE49-F238E27FC236}">
                  <a16:creationId xmlns:a16="http://schemas.microsoft.com/office/drawing/2014/main" id="{698E2237-635B-C4A4-B2B8-D4196B6F38A0}"/>
                </a:ext>
              </a:extLst>
            </p:cNvPr>
            <p:cNvGrpSpPr/>
            <p:nvPr/>
          </p:nvGrpSpPr>
          <p:grpSpPr>
            <a:xfrm>
              <a:off x="3493999" y="2682208"/>
              <a:ext cx="430827" cy="593359"/>
              <a:chOff x="2935899" y="3295408"/>
              <a:chExt cx="430827" cy="593359"/>
            </a:xfrm>
          </p:grpSpPr>
          <p:sp>
            <p:nvSpPr>
              <p:cNvPr id="70" name="Google Shape;127;p15">
                <a:extLst>
                  <a:ext uri="{FF2B5EF4-FFF2-40B4-BE49-F238E27FC236}">
                    <a16:creationId xmlns:a16="http://schemas.microsoft.com/office/drawing/2014/main" id="{394AA03A-C1D9-AE4F-2CBA-8672711C72CF}"/>
                  </a:ext>
                </a:extLst>
              </p:cNvPr>
              <p:cNvSpPr/>
              <p:nvPr/>
            </p:nvSpPr>
            <p:spPr>
              <a:xfrm>
                <a:off x="2935899" y="3358699"/>
                <a:ext cx="357404" cy="530068"/>
              </a:xfrm>
              <a:custGeom>
                <a:avLst/>
                <a:gdLst/>
                <a:ahLst/>
                <a:cxnLst/>
                <a:rect l="l" t="t" r="r" b="b"/>
                <a:pathLst>
                  <a:path w="2575" h="3819" extrusionOk="0">
                    <a:moveTo>
                      <a:pt x="2574" y="3819"/>
                    </a:moveTo>
                    <a:lnTo>
                      <a:pt x="1" y="3819"/>
                    </a:lnTo>
                    <a:lnTo>
                      <a:pt x="1" y="0"/>
                    </a:lnTo>
                    <a:lnTo>
                      <a:pt x="25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28;p15">
                <a:extLst>
                  <a:ext uri="{FF2B5EF4-FFF2-40B4-BE49-F238E27FC236}">
                    <a16:creationId xmlns:a16="http://schemas.microsoft.com/office/drawing/2014/main" id="{523B1462-3865-83C8-4412-AC81338EEE2D}"/>
                  </a:ext>
                </a:extLst>
              </p:cNvPr>
              <p:cNvSpPr/>
              <p:nvPr/>
            </p:nvSpPr>
            <p:spPr>
              <a:xfrm>
                <a:off x="2967961"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29;p15">
                <a:extLst>
                  <a:ext uri="{FF2B5EF4-FFF2-40B4-BE49-F238E27FC236}">
                    <a16:creationId xmlns:a16="http://schemas.microsoft.com/office/drawing/2014/main" id="{CFB4AAE3-B3FF-9594-9CB4-B8E0D311D78D}"/>
                  </a:ext>
                </a:extLst>
              </p:cNvPr>
              <p:cNvSpPr/>
              <p:nvPr/>
            </p:nvSpPr>
            <p:spPr>
              <a:xfrm>
                <a:off x="3010155" y="3295408"/>
                <a:ext cx="356571" cy="530900"/>
              </a:xfrm>
              <a:custGeom>
                <a:avLst/>
                <a:gdLst/>
                <a:ahLst/>
                <a:cxnLst/>
                <a:rect l="l" t="t" r="r" b="b"/>
                <a:pathLst>
                  <a:path w="2569" h="3825" extrusionOk="0">
                    <a:moveTo>
                      <a:pt x="2569" y="3824"/>
                    </a:moveTo>
                    <a:lnTo>
                      <a:pt x="1" y="3824"/>
                    </a:lnTo>
                    <a:lnTo>
                      <a:pt x="1" y="0"/>
                    </a:lnTo>
                    <a:lnTo>
                      <a:pt x="2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30;p15">
                <a:extLst>
                  <a:ext uri="{FF2B5EF4-FFF2-40B4-BE49-F238E27FC236}">
                    <a16:creationId xmlns:a16="http://schemas.microsoft.com/office/drawing/2014/main" id="{4F3415BE-6329-A4DC-F225-71E98E02F842}"/>
                  </a:ext>
                </a:extLst>
              </p:cNvPr>
              <p:cNvSpPr/>
              <p:nvPr/>
            </p:nvSpPr>
            <p:spPr>
              <a:xfrm>
                <a:off x="3047768" y="338520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31;p15">
                <a:extLst>
                  <a:ext uri="{FF2B5EF4-FFF2-40B4-BE49-F238E27FC236}">
                    <a16:creationId xmlns:a16="http://schemas.microsoft.com/office/drawing/2014/main" id="{8B1B7F03-17E1-41B1-0877-6E5157625FAB}"/>
                  </a:ext>
                </a:extLst>
              </p:cNvPr>
              <p:cNvSpPr/>
              <p:nvPr/>
            </p:nvSpPr>
            <p:spPr>
              <a:xfrm>
                <a:off x="3047768" y="3454885"/>
                <a:ext cx="285368" cy="25816"/>
              </a:xfrm>
              <a:custGeom>
                <a:avLst/>
                <a:gdLst/>
                <a:ahLst/>
                <a:cxnLst/>
                <a:rect l="l" t="t" r="r" b="b"/>
                <a:pathLst>
                  <a:path w="2056" h="186" extrusionOk="0">
                    <a:moveTo>
                      <a:pt x="1920" y="0"/>
                    </a:moveTo>
                    <a:lnTo>
                      <a:pt x="118" y="0"/>
                    </a:lnTo>
                    <a:cubicBezTo>
                      <a:pt x="0" y="0"/>
                      <a:pt x="17" y="186"/>
                      <a:pt x="135" y="186"/>
                    </a:cubicBezTo>
                    <a:lnTo>
                      <a:pt x="1937" y="186"/>
                    </a:lnTo>
                    <a:cubicBezTo>
                      <a:pt x="2056" y="186"/>
                      <a:pt x="2039" y="0"/>
                      <a:pt x="1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32;p15">
                <a:extLst>
                  <a:ext uri="{FF2B5EF4-FFF2-40B4-BE49-F238E27FC236}">
                    <a16:creationId xmlns:a16="http://schemas.microsoft.com/office/drawing/2014/main" id="{C2187550-75BC-043C-9BBA-F038EBF1F415}"/>
                  </a:ext>
                </a:extLst>
              </p:cNvPr>
              <p:cNvSpPr/>
              <p:nvPr/>
            </p:nvSpPr>
            <p:spPr>
              <a:xfrm>
                <a:off x="3047768" y="352358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33;p15">
                <a:extLst>
                  <a:ext uri="{FF2B5EF4-FFF2-40B4-BE49-F238E27FC236}">
                    <a16:creationId xmlns:a16="http://schemas.microsoft.com/office/drawing/2014/main" id="{0EE7F6B2-3F34-E3D0-46C5-86D098765C4F}"/>
                  </a:ext>
                </a:extLst>
              </p:cNvPr>
              <p:cNvSpPr/>
              <p:nvPr/>
            </p:nvSpPr>
            <p:spPr>
              <a:xfrm>
                <a:off x="3047768" y="3593126"/>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34;p15">
                <a:extLst>
                  <a:ext uri="{FF2B5EF4-FFF2-40B4-BE49-F238E27FC236}">
                    <a16:creationId xmlns:a16="http://schemas.microsoft.com/office/drawing/2014/main" id="{8A240ED9-8801-92A8-132D-829A15EE2587}"/>
                  </a:ext>
                </a:extLst>
              </p:cNvPr>
              <p:cNvSpPr/>
              <p:nvPr/>
            </p:nvSpPr>
            <p:spPr>
              <a:xfrm>
                <a:off x="3049295" y="3652531"/>
                <a:ext cx="286200" cy="25955"/>
              </a:xfrm>
              <a:custGeom>
                <a:avLst/>
                <a:gdLst/>
                <a:ahLst/>
                <a:cxnLst/>
                <a:rect l="l" t="t" r="r" b="b"/>
                <a:pathLst>
                  <a:path w="2062" h="187" extrusionOk="0">
                    <a:moveTo>
                      <a:pt x="1926" y="1"/>
                    </a:moveTo>
                    <a:lnTo>
                      <a:pt x="124" y="1"/>
                    </a:lnTo>
                    <a:cubicBezTo>
                      <a:pt x="0" y="1"/>
                      <a:pt x="17" y="187"/>
                      <a:pt x="141" y="187"/>
                    </a:cubicBezTo>
                    <a:lnTo>
                      <a:pt x="1938" y="187"/>
                    </a:lnTo>
                    <a:cubicBezTo>
                      <a:pt x="2061" y="187"/>
                      <a:pt x="2045"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35;p15">
                <a:extLst>
                  <a:ext uri="{FF2B5EF4-FFF2-40B4-BE49-F238E27FC236}">
                    <a16:creationId xmlns:a16="http://schemas.microsoft.com/office/drawing/2014/main" id="{F6E1BDDA-C6FB-9B56-CBE1-DC01326D4C55}"/>
                  </a:ext>
                </a:extLst>
              </p:cNvPr>
              <p:cNvSpPr/>
              <p:nvPr/>
            </p:nvSpPr>
            <p:spPr>
              <a:xfrm>
                <a:off x="3059427" y="3722207"/>
                <a:ext cx="285506" cy="25816"/>
              </a:xfrm>
              <a:custGeom>
                <a:avLst/>
                <a:gdLst/>
                <a:ahLst/>
                <a:cxnLst/>
                <a:rect l="l" t="t" r="r" b="b"/>
                <a:pathLst>
                  <a:path w="2057" h="186" extrusionOk="0">
                    <a:moveTo>
                      <a:pt x="1921" y="0"/>
                    </a:moveTo>
                    <a:lnTo>
                      <a:pt x="119" y="0"/>
                    </a:lnTo>
                    <a:cubicBezTo>
                      <a:pt x="1" y="0"/>
                      <a:pt x="17" y="186"/>
                      <a:pt x="136" y="186"/>
                    </a:cubicBezTo>
                    <a:lnTo>
                      <a:pt x="1938"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136;p15">
              <a:extLst>
                <a:ext uri="{FF2B5EF4-FFF2-40B4-BE49-F238E27FC236}">
                  <a16:creationId xmlns:a16="http://schemas.microsoft.com/office/drawing/2014/main" id="{B0C0441B-2D88-F4C7-7667-368A191EDB8B}"/>
                </a:ext>
              </a:extLst>
            </p:cNvPr>
            <p:cNvGrpSpPr/>
            <p:nvPr/>
          </p:nvGrpSpPr>
          <p:grpSpPr>
            <a:xfrm>
              <a:off x="3493999" y="3295408"/>
              <a:ext cx="430827" cy="593359"/>
              <a:chOff x="2935899" y="3295408"/>
              <a:chExt cx="430827" cy="593359"/>
            </a:xfrm>
          </p:grpSpPr>
          <p:sp>
            <p:nvSpPr>
              <p:cNvPr id="61" name="Google Shape;137;p15">
                <a:extLst>
                  <a:ext uri="{FF2B5EF4-FFF2-40B4-BE49-F238E27FC236}">
                    <a16:creationId xmlns:a16="http://schemas.microsoft.com/office/drawing/2014/main" id="{B9D85D7A-8201-3B0F-AAE0-500E8C98FFEB}"/>
                  </a:ext>
                </a:extLst>
              </p:cNvPr>
              <p:cNvSpPr/>
              <p:nvPr/>
            </p:nvSpPr>
            <p:spPr>
              <a:xfrm>
                <a:off x="2935899" y="3358699"/>
                <a:ext cx="357404" cy="530068"/>
              </a:xfrm>
              <a:custGeom>
                <a:avLst/>
                <a:gdLst/>
                <a:ahLst/>
                <a:cxnLst/>
                <a:rect l="l" t="t" r="r" b="b"/>
                <a:pathLst>
                  <a:path w="2575" h="3819" extrusionOk="0">
                    <a:moveTo>
                      <a:pt x="2574" y="3819"/>
                    </a:moveTo>
                    <a:lnTo>
                      <a:pt x="1" y="3819"/>
                    </a:lnTo>
                    <a:lnTo>
                      <a:pt x="1" y="0"/>
                    </a:lnTo>
                    <a:lnTo>
                      <a:pt x="25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38;p15">
                <a:extLst>
                  <a:ext uri="{FF2B5EF4-FFF2-40B4-BE49-F238E27FC236}">
                    <a16:creationId xmlns:a16="http://schemas.microsoft.com/office/drawing/2014/main" id="{0B817EB6-2D43-3C0C-8140-D1BF8AFE317F}"/>
                  </a:ext>
                </a:extLst>
              </p:cNvPr>
              <p:cNvSpPr/>
              <p:nvPr/>
            </p:nvSpPr>
            <p:spPr>
              <a:xfrm>
                <a:off x="2967961"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39;p15">
                <a:extLst>
                  <a:ext uri="{FF2B5EF4-FFF2-40B4-BE49-F238E27FC236}">
                    <a16:creationId xmlns:a16="http://schemas.microsoft.com/office/drawing/2014/main" id="{254245E3-6BA5-E855-C585-FDE42CCFAF8A}"/>
                  </a:ext>
                </a:extLst>
              </p:cNvPr>
              <p:cNvSpPr/>
              <p:nvPr/>
            </p:nvSpPr>
            <p:spPr>
              <a:xfrm>
                <a:off x="3010155" y="3295408"/>
                <a:ext cx="356571" cy="530900"/>
              </a:xfrm>
              <a:custGeom>
                <a:avLst/>
                <a:gdLst/>
                <a:ahLst/>
                <a:cxnLst/>
                <a:rect l="l" t="t" r="r" b="b"/>
                <a:pathLst>
                  <a:path w="2569" h="3825" extrusionOk="0">
                    <a:moveTo>
                      <a:pt x="2569" y="3824"/>
                    </a:moveTo>
                    <a:lnTo>
                      <a:pt x="1" y="3824"/>
                    </a:lnTo>
                    <a:lnTo>
                      <a:pt x="1" y="0"/>
                    </a:lnTo>
                    <a:lnTo>
                      <a:pt x="2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40;p15">
                <a:extLst>
                  <a:ext uri="{FF2B5EF4-FFF2-40B4-BE49-F238E27FC236}">
                    <a16:creationId xmlns:a16="http://schemas.microsoft.com/office/drawing/2014/main" id="{DF2BAC37-1A7E-E56C-9B5B-F1D355E8C62B}"/>
                  </a:ext>
                </a:extLst>
              </p:cNvPr>
              <p:cNvSpPr/>
              <p:nvPr/>
            </p:nvSpPr>
            <p:spPr>
              <a:xfrm>
                <a:off x="3047768" y="338520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41;p15">
                <a:extLst>
                  <a:ext uri="{FF2B5EF4-FFF2-40B4-BE49-F238E27FC236}">
                    <a16:creationId xmlns:a16="http://schemas.microsoft.com/office/drawing/2014/main" id="{B1B02BFF-349B-0822-98F9-627E37C79EA6}"/>
                  </a:ext>
                </a:extLst>
              </p:cNvPr>
              <p:cNvSpPr/>
              <p:nvPr/>
            </p:nvSpPr>
            <p:spPr>
              <a:xfrm>
                <a:off x="3047768" y="3454885"/>
                <a:ext cx="285368" cy="25816"/>
              </a:xfrm>
              <a:custGeom>
                <a:avLst/>
                <a:gdLst/>
                <a:ahLst/>
                <a:cxnLst/>
                <a:rect l="l" t="t" r="r" b="b"/>
                <a:pathLst>
                  <a:path w="2056" h="186" extrusionOk="0">
                    <a:moveTo>
                      <a:pt x="1920" y="0"/>
                    </a:moveTo>
                    <a:lnTo>
                      <a:pt x="118" y="0"/>
                    </a:lnTo>
                    <a:cubicBezTo>
                      <a:pt x="0" y="0"/>
                      <a:pt x="17" y="186"/>
                      <a:pt x="135" y="186"/>
                    </a:cubicBezTo>
                    <a:lnTo>
                      <a:pt x="1937" y="186"/>
                    </a:lnTo>
                    <a:cubicBezTo>
                      <a:pt x="2056" y="186"/>
                      <a:pt x="2039" y="0"/>
                      <a:pt x="1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42;p15">
                <a:extLst>
                  <a:ext uri="{FF2B5EF4-FFF2-40B4-BE49-F238E27FC236}">
                    <a16:creationId xmlns:a16="http://schemas.microsoft.com/office/drawing/2014/main" id="{3D5AACC0-6EBC-DF45-1B19-11A79C0A6FCE}"/>
                  </a:ext>
                </a:extLst>
              </p:cNvPr>
              <p:cNvSpPr/>
              <p:nvPr/>
            </p:nvSpPr>
            <p:spPr>
              <a:xfrm>
                <a:off x="3047768" y="352358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43;p15">
                <a:extLst>
                  <a:ext uri="{FF2B5EF4-FFF2-40B4-BE49-F238E27FC236}">
                    <a16:creationId xmlns:a16="http://schemas.microsoft.com/office/drawing/2014/main" id="{ABD41D12-67BF-1E35-E792-2B1E68CF510A}"/>
                  </a:ext>
                </a:extLst>
              </p:cNvPr>
              <p:cNvSpPr/>
              <p:nvPr/>
            </p:nvSpPr>
            <p:spPr>
              <a:xfrm>
                <a:off x="3047768" y="3593126"/>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44;p15">
                <a:extLst>
                  <a:ext uri="{FF2B5EF4-FFF2-40B4-BE49-F238E27FC236}">
                    <a16:creationId xmlns:a16="http://schemas.microsoft.com/office/drawing/2014/main" id="{BEC0D3F9-3362-E8FA-464F-360691CE9846}"/>
                  </a:ext>
                </a:extLst>
              </p:cNvPr>
              <p:cNvSpPr/>
              <p:nvPr/>
            </p:nvSpPr>
            <p:spPr>
              <a:xfrm>
                <a:off x="3049295" y="3652531"/>
                <a:ext cx="286200" cy="25955"/>
              </a:xfrm>
              <a:custGeom>
                <a:avLst/>
                <a:gdLst/>
                <a:ahLst/>
                <a:cxnLst/>
                <a:rect l="l" t="t" r="r" b="b"/>
                <a:pathLst>
                  <a:path w="2062" h="187" extrusionOk="0">
                    <a:moveTo>
                      <a:pt x="1926" y="1"/>
                    </a:moveTo>
                    <a:lnTo>
                      <a:pt x="124" y="1"/>
                    </a:lnTo>
                    <a:cubicBezTo>
                      <a:pt x="0" y="1"/>
                      <a:pt x="17" y="187"/>
                      <a:pt x="141" y="187"/>
                    </a:cubicBezTo>
                    <a:lnTo>
                      <a:pt x="1938" y="187"/>
                    </a:lnTo>
                    <a:cubicBezTo>
                      <a:pt x="2061" y="187"/>
                      <a:pt x="2045"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45;p15">
                <a:extLst>
                  <a:ext uri="{FF2B5EF4-FFF2-40B4-BE49-F238E27FC236}">
                    <a16:creationId xmlns:a16="http://schemas.microsoft.com/office/drawing/2014/main" id="{39C6333D-EACE-4D95-CD72-A79D0C58AC0C}"/>
                  </a:ext>
                </a:extLst>
              </p:cNvPr>
              <p:cNvSpPr/>
              <p:nvPr/>
            </p:nvSpPr>
            <p:spPr>
              <a:xfrm>
                <a:off x="3059427" y="3722207"/>
                <a:ext cx="285506" cy="25816"/>
              </a:xfrm>
              <a:custGeom>
                <a:avLst/>
                <a:gdLst/>
                <a:ahLst/>
                <a:cxnLst/>
                <a:rect l="l" t="t" r="r" b="b"/>
                <a:pathLst>
                  <a:path w="2057" h="186" extrusionOk="0">
                    <a:moveTo>
                      <a:pt x="1921" y="0"/>
                    </a:moveTo>
                    <a:lnTo>
                      <a:pt x="119" y="0"/>
                    </a:lnTo>
                    <a:cubicBezTo>
                      <a:pt x="1" y="0"/>
                      <a:pt x="17" y="186"/>
                      <a:pt x="136" y="186"/>
                    </a:cubicBezTo>
                    <a:lnTo>
                      <a:pt x="1938"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957087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3" name="مربع نص 2">
            <a:extLst>
              <a:ext uri="{FF2B5EF4-FFF2-40B4-BE49-F238E27FC236}">
                <a16:creationId xmlns:a16="http://schemas.microsoft.com/office/drawing/2014/main" id="{CE007332-4248-19D0-F037-FF539A054EDD}"/>
              </a:ext>
            </a:extLst>
          </p:cNvPr>
          <p:cNvSpPr txBox="1"/>
          <p:nvPr/>
        </p:nvSpPr>
        <p:spPr>
          <a:xfrm>
            <a:off x="1982309" y="529036"/>
            <a:ext cx="5629747" cy="515526"/>
          </a:xfrm>
          <a:prstGeom prst="rect">
            <a:avLst/>
          </a:prstGeom>
          <a:noFill/>
        </p:spPr>
        <p:txBody>
          <a:bodyPr wrap="square">
            <a:spAutoFit/>
          </a:bodyPr>
          <a:lstStyle/>
          <a:p>
            <a:pPr algn="ctr" rtl="1">
              <a:lnSpc>
                <a:spcPct val="150000"/>
              </a:lnSpc>
            </a:pPr>
            <a:r>
              <a:rPr lang="ar-SA" sz="2000" b="1" dirty="0">
                <a:solidFill>
                  <a:srgbClr val="FF0000"/>
                </a:solidFill>
                <a:latin typeface="Bahij TheSansArabic Light" panose="02040503050201020203" pitchFamily="18" charset="-78"/>
                <a:cs typeface="Bahij TheSansArabic Light" panose="02040503050201020203" pitchFamily="18" charset="-78"/>
              </a:rPr>
              <a:t>التحقق من صحة النطاق في إكسل </a:t>
            </a:r>
            <a:endParaRPr lang="ar-SA" sz="2000" dirty="0">
              <a:solidFill>
                <a:srgbClr val="FF0000"/>
              </a:solidFill>
              <a:latin typeface="Bahij TheSansArabic Light" panose="02040503050201020203" pitchFamily="18" charset="-78"/>
              <a:cs typeface="Bahij TheSansArabic Light" panose="02040503050201020203" pitchFamily="18" charset="-78"/>
            </a:endParaRPr>
          </a:p>
        </p:txBody>
      </p:sp>
      <p:pic>
        <p:nvPicPr>
          <p:cNvPr id="2" name="صورة 1">
            <a:extLst>
              <a:ext uri="{FF2B5EF4-FFF2-40B4-BE49-F238E27FC236}">
                <a16:creationId xmlns:a16="http://schemas.microsoft.com/office/drawing/2014/main" id="{A0B3C771-5238-B348-1BC7-572379C6F138}"/>
              </a:ext>
            </a:extLst>
          </p:cNvPr>
          <p:cNvPicPr>
            <a:picLocks noChangeAspect="1"/>
          </p:cNvPicPr>
          <p:nvPr/>
        </p:nvPicPr>
        <p:blipFill>
          <a:blip r:embed="rId3"/>
          <a:stretch>
            <a:fillRect/>
          </a:stretch>
        </p:blipFill>
        <p:spPr>
          <a:xfrm>
            <a:off x="806116" y="1335177"/>
            <a:ext cx="3765884" cy="2763761"/>
          </a:xfrm>
          <a:prstGeom prst="rect">
            <a:avLst/>
          </a:prstGeom>
        </p:spPr>
      </p:pic>
      <p:pic>
        <p:nvPicPr>
          <p:cNvPr id="4" name="صورة 3">
            <a:extLst>
              <a:ext uri="{FF2B5EF4-FFF2-40B4-BE49-F238E27FC236}">
                <a16:creationId xmlns:a16="http://schemas.microsoft.com/office/drawing/2014/main" id="{E46E6AB7-CDAA-0C39-993A-664318329192}"/>
              </a:ext>
            </a:extLst>
          </p:cNvPr>
          <p:cNvPicPr>
            <a:picLocks noChangeAspect="1"/>
          </p:cNvPicPr>
          <p:nvPr/>
        </p:nvPicPr>
        <p:blipFill>
          <a:blip r:embed="rId4"/>
          <a:stretch>
            <a:fillRect/>
          </a:stretch>
        </p:blipFill>
        <p:spPr>
          <a:xfrm>
            <a:off x="4572000" y="1335177"/>
            <a:ext cx="4572000" cy="2641400"/>
          </a:xfrm>
          <a:prstGeom prst="rect">
            <a:avLst/>
          </a:prstGeom>
        </p:spPr>
      </p:pic>
    </p:spTree>
    <p:extLst>
      <p:ext uri="{BB962C8B-B14F-4D97-AF65-F5344CB8AC3E}">
        <p14:creationId xmlns:p14="http://schemas.microsoft.com/office/powerpoint/2010/main" val="388310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3" name="مربع نص 2">
            <a:extLst>
              <a:ext uri="{FF2B5EF4-FFF2-40B4-BE49-F238E27FC236}">
                <a16:creationId xmlns:a16="http://schemas.microsoft.com/office/drawing/2014/main" id="{CE007332-4248-19D0-F037-FF539A054EDD}"/>
              </a:ext>
            </a:extLst>
          </p:cNvPr>
          <p:cNvSpPr txBox="1"/>
          <p:nvPr/>
        </p:nvSpPr>
        <p:spPr>
          <a:xfrm>
            <a:off x="1934183" y="270653"/>
            <a:ext cx="5629747" cy="515526"/>
          </a:xfrm>
          <a:prstGeom prst="rect">
            <a:avLst/>
          </a:prstGeom>
          <a:noFill/>
        </p:spPr>
        <p:txBody>
          <a:bodyPr wrap="square">
            <a:spAutoFit/>
          </a:bodyPr>
          <a:lstStyle/>
          <a:p>
            <a:pPr algn="ctr" rtl="1">
              <a:lnSpc>
                <a:spcPct val="150000"/>
              </a:lnSpc>
            </a:pPr>
            <a:r>
              <a:rPr lang="ar-SA" sz="2000" b="1" dirty="0">
                <a:solidFill>
                  <a:srgbClr val="FF0000"/>
                </a:solidFill>
                <a:latin typeface="Bahij TheSansArabic Light" panose="02040503050201020203" pitchFamily="18" charset="-78"/>
                <a:cs typeface="Bahij TheSansArabic Light" panose="02040503050201020203" pitchFamily="18" charset="-78"/>
              </a:rPr>
              <a:t>التحقق من صحة النطاق في إكسل </a:t>
            </a:r>
            <a:endParaRPr lang="ar-SA" sz="2000" dirty="0">
              <a:solidFill>
                <a:srgbClr val="FF0000"/>
              </a:solidFill>
              <a:latin typeface="Bahij TheSansArabic Light" panose="02040503050201020203" pitchFamily="18" charset="-78"/>
              <a:cs typeface="Bahij TheSansArabic Light" panose="02040503050201020203" pitchFamily="18" charset="-78"/>
            </a:endParaRPr>
          </a:p>
        </p:txBody>
      </p:sp>
      <p:pic>
        <p:nvPicPr>
          <p:cNvPr id="7" name="صورة 6">
            <a:extLst>
              <a:ext uri="{FF2B5EF4-FFF2-40B4-BE49-F238E27FC236}">
                <a16:creationId xmlns:a16="http://schemas.microsoft.com/office/drawing/2014/main" id="{8A9A9C20-5819-64E4-4A1A-C5EA804AB1C5}"/>
              </a:ext>
            </a:extLst>
          </p:cNvPr>
          <p:cNvPicPr>
            <a:picLocks noChangeAspect="1"/>
          </p:cNvPicPr>
          <p:nvPr/>
        </p:nvPicPr>
        <p:blipFill rotWithShape="1">
          <a:blip r:embed="rId3"/>
          <a:srcRect t="7754" b="4512"/>
          <a:stretch/>
        </p:blipFill>
        <p:spPr>
          <a:xfrm>
            <a:off x="4610011" y="1050811"/>
            <a:ext cx="3878043" cy="3195358"/>
          </a:xfrm>
          <a:prstGeom prst="rect">
            <a:avLst/>
          </a:prstGeom>
        </p:spPr>
      </p:pic>
      <p:pic>
        <p:nvPicPr>
          <p:cNvPr id="6" name="صورة 5">
            <a:extLst>
              <a:ext uri="{FF2B5EF4-FFF2-40B4-BE49-F238E27FC236}">
                <a16:creationId xmlns:a16="http://schemas.microsoft.com/office/drawing/2014/main" id="{D0F6E193-E214-C950-36CB-8BA2585A18A2}"/>
              </a:ext>
            </a:extLst>
          </p:cNvPr>
          <p:cNvPicPr>
            <a:picLocks noChangeAspect="1"/>
          </p:cNvPicPr>
          <p:nvPr/>
        </p:nvPicPr>
        <p:blipFill rotWithShape="1">
          <a:blip r:embed="rId4"/>
          <a:srcRect l="2053" r="4862"/>
          <a:stretch/>
        </p:blipFill>
        <p:spPr>
          <a:xfrm>
            <a:off x="901292" y="1102987"/>
            <a:ext cx="3632698" cy="3143182"/>
          </a:xfrm>
          <a:prstGeom prst="rect">
            <a:avLst/>
          </a:prstGeom>
        </p:spPr>
      </p:pic>
    </p:spTree>
    <p:extLst>
      <p:ext uri="{BB962C8B-B14F-4D97-AF65-F5344CB8AC3E}">
        <p14:creationId xmlns:p14="http://schemas.microsoft.com/office/powerpoint/2010/main" val="4259870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grpSp>
        <p:nvGrpSpPr>
          <p:cNvPr id="60" name="Google Shape;60;p15"/>
          <p:cNvGrpSpPr/>
          <p:nvPr/>
        </p:nvGrpSpPr>
        <p:grpSpPr>
          <a:xfrm>
            <a:off x="194598" y="1763901"/>
            <a:ext cx="1210299" cy="2185088"/>
            <a:chOff x="469913" y="410386"/>
            <a:chExt cx="4266884" cy="4170975"/>
          </a:xfrm>
        </p:grpSpPr>
        <p:sp>
          <p:nvSpPr>
            <p:cNvPr id="61" name="Google Shape;61;p15"/>
            <p:cNvSpPr/>
            <p:nvPr/>
          </p:nvSpPr>
          <p:spPr>
            <a:xfrm>
              <a:off x="3787006" y="1299861"/>
              <a:ext cx="949792" cy="1150771"/>
            </a:xfrm>
            <a:custGeom>
              <a:avLst/>
              <a:gdLst/>
              <a:ahLst/>
              <a:cxnLst/>
              <a:rect l="l" t="t" r="r" b="b"/>
              <a:pathLst>
                <a:path w="6843" h="8291" extrusionOk="0">
                  <a:moveTo>
                    <a:pt x="5862" y="2901"/>
                  </a:moveTo>
                  <a:cubicBezTo>
                    <a:pt x="5772" y="3357"/>
                    <a:pt x="6043" y="3768"/>
                    <a:pt x="6020" y="4219"/>
                  </a:cubicBezTo>
                  <a:cubicBezTo>
                    <a:pt x="6003" y="4613"/>
                    <a:pt x="5716" y="4900"/>
                    <a:pt x="5384" y="5069"/>
                  </a:cubicBezTo>
                  <a:cubicBezTo>
                    <a:pt x="4967" y="5272"/>
                    <a:pt x="4488" y="5266"/>
                    <a:pt x="4044" y="5368"/>
                  </a:cubicBezTo>
                  <a:cubicBezTo>
                    <a:pt x="3638" y="5464"/>
                    <a:pt x="3266" y="5666"/>
                    <a:pt x="3109" y="6072"/>
                  </a:cubicBezTo>
                  <a:cubicBezTo>
                    <a:pt x="3030" y="6280"/>
                    <a:pt x="3002" y="6500"/>
                    <a:pt x="2951" y="6714"/>
                  </a:cubicBezTo>
                  <a:cubicBezTo>
                    <a:pt x="2906" y="6911"/>
                    <a:pt x="2838" y="7102"/>
                    <a:pt x="2743" y="7283"/>
                  </a:cubicBezTo>
                  <a:cubicBezTo>
                    <a:pt x="2562" y="7620"/>
                    <a:pt x="2286" y="7919"/>
                    <a:pt x="1937" y="8088"/>
                  </a:cubicBezTo>
                  <a:cubicBezTo>
                    <a:pt x="1594" y="8257"/>
                    <a:pt x="1183" y="8291"/>
                    <a:pt x="817" y="8167"/>
                  </a:cubicBezTo>
                  <a:cubicBezTo>
                    <a:pt x="473" y="8048"/>
                    <a:pt x="197" y="7784"/>
                    <a:pt x="85" y="7429"/>
                  </a:cubicBezTo>
                  <a:cubicBezTo>
                    <a:pt x="0" y="7187"/>
                    <a:pt x="6" y="6916"/>
                    <a:pt x="96" y="6674"/>
                  </a:cubicBezTo>
                  <a:cubicBezTo>
                    <a:pt x="237" y="5920"/>
                    <a:pt x="1138" y="5644"/>
                    <a:pt x="1690" y="5221"/>
                  </a:cubicBezTo>
                  <a:cubicBezTo>
                    <a:pt x="1853" y="5092"/>
                    <a:pt x="1999" y="4945"/>
                    <a:pt x="2095" y="4760"/>
                  </a:cubicBezTo>
                  <a:cubicBezTo>
                    <a:pt x="2208" y="4551"/>
                    <a:pt x="2236" y="4309"/>
                    <a:pt x="2236" y="4073"/>
                  </a:cubicBezTo>
                  <a:cubicBezTo>
                    <a:pt x="2236" y="3661"/>
                    <a:pt x="2151" y="3250"/>
                    <a:pt x="2225" y="2839"/>
                  </a:cubicBezTo>
                  <a:cubicBezTo>
                    <a:pt x="2292" y="2484"/>
                    <a:pt x="2484" y="2163"/>
                    <a:pt x="2833" y="2028"/>
                  </a:cubicBezTo>
                  <a:cubicBezTo>
                    <a:pt x="3035" y="1949"/>
                    <a:pt x="3255" y="1938"/>
                    <a:pt x="3463" y="1882"/>
                  </a:cubicBezTo>
                  <a:cubicBezTo>
                    <a:pt x="3666" y="1831"/>
                    <a:pt x="3852" y="1730"/>
                    <a:pt x="4010" y="1595"/>
                  </a:cubicBezTo>
                  <a:cubicBezTo>
                    <a:pt x="4618" y="1082"/>
                    <a:pt x="4950" y="85"/>
                    <a:pt x="5857" y="23"/>
                  </a:cubicBezTo>
                  <a:cubicBezTo>
                    <a:pt x="6229" y="1"/>
                    <a:pt x="6578" y="181"/>
                    <a:pt x="6707" y="547"/>
                  </a:cubicBezTo>
                  <a:cubicBezTo>
                    <a:pt x="6842" y="936"/>
                    <a:pt x="6718" y="1341"/>
                    <a:pt x="6521" y="1685"/>
                  </a:cubicBezTo>
                  <a:cubicBezTo>
                    <a:pt x="6290" y="2079"/>
                    <a:pt x="5958" y="2439"/>
                    <a:pt x="5862" y="29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15"/>
            <p:cNvSpPr/>
            <p:nvPr/>
          </p:nvSpPr>
          <p:spPr>
            <a:xfrm>
              <a:off x="3858902" y="1374117"/>
              <a:ext cx="821543" cy="1026547"/>
            </a:xfrm>
            <a:custGeom>
              <a:avLst/>
              <a:gdLst/>
              <a:ahLst/>
              <a:cxnLst/>
              <a:rect l="l" t="t" r="r" b="b"/>
              <a:pathLst>
                <a:path w="5919" h="7396" extrusionOk="0">
                  <a:moveTo>
                    <a:pt x="5801" y="23"/>
                  </a:moveTo>
                  <a:cubicBezTo>
                    <a:pt x="5204" y="136"/>
                    <a:pt x="4680" y="558"/>
                    <a:pt x="4449" y="1122"/>
                  </a:cubicBezTo>
                  <a:cubicBezTo>
                    <a:pt x="4432" y="1172"/>
                    <a:pt x="4415" y="1217"/>
                    <a:pt x="4404" y="1268"/>
                  </a:cubicBezTo>
                  <a:cubicBezTo>
                    <a:pt x="4370" y="1161"/>
                    <a:pt x="4342" y="1054"/>
                    <a:pt x="4308" y="947"/>
                  </a:cubicBezTo>
                  <a:cubicBezTo>
                    <a:pt x="4297" y="902"/>
                    <a:pt x="4241" y="879"/>
                    <a:pt x="4196" y="896"/>
                  </a:cubicBezTo>
                  <a:cubicBezTo>
                    <a:pt x="4151" y="913"/>
                    <a:pt x="4134" y="964"/>
                    <a:pt x="4145" y="1003"/>
                  </a:cubicBezTo>
                  <a:lnTo>
                    <a:pt x="4331" y="1623"/>
                  </a:lnTo>
                  <a:cubicBezTo>
                    <a:pt x="4314" y="1769"/>
                    <a:pt x="4303" y="1921"/>
                    <a:pt x="4291" y="2068"/>
                  </a:cubicBezTo>
                  <a:cubicBezTo>
                    <a:pt x="4269" y="2389"/>
                    <a:pt x="4235" y="2738"/>
                    <a:pt x="4021" y="2997"/>
                  </a:cubicBezTo>
                  <a:cubicBezTo>
                    <a:pt x="3886" y="3160"/>
                    <a:pt x="3700" y="3262"/>
                    <a:pt x="3503" y="3340"/>
                  </a:cubicBezTo>
                  <a:cubicBezTo>
                    <a:pt x="3492" y="3318"/>
                    <a:pt x="3492" y="3284"/>
                    <a:pt x="3492" y="3262"/>
                  </a:cubicBezTo>
                  <a:cubicBezTo>
                    <a:pt x="3486" y="3217"/>
                    <a:pt x="3486" y="3177"/>
                    <a:pt x="3480" y="3132"/>
                  </a:cubicBezTo>
                  <a:lnTo>
                    <a:pt x="3469" y="2850"/>
                  </a:lnTo>
                  <a:cubicBezTo>
                    <a:pt x="3458" y="2665"/>
                    <a:pt x="3447" y="2484"/>
                    <a:pt x="3435" y="2304"/>
                  </a:cubicBezTo>
                  <a:cubicBezTo>
                    <a:pt x="3430" y="2192"/>
                    <a:pt x="3261" y="2208"/>
                    <a:pt x="3266" y="2315"/>
                  </a:cubicBezTo>
                  <a:cubicBezTo>
                    <a:pt x="3278" y="2524"/>
                    <a:pt x="3289" y="2732"/>
                    <a:pt x="3300" y="2935"/>
                  </a:cubicBezTo>
                  <a:cubicBezTo>
                    <a:pt x="3306" y="3036"/>
                    <a:pt x="3312" y="3143"/>
                    <a:pt x="3317" y="3245"/>
                  </a:cubicBezTo>
                  <a:cubicBezTo>
                    <a:pt x="3323" y="3295"/>
                    <a:pt x="3323" y="3352"/>
                    <a:pt x="3345" y="3402"/>
                  </a:cubicBezTo>
                  <a:cubicBezTo>
                    <a:pt x="3317" y="3408"/>
                    <a:pt x="3289" y="3419"/>
                    <a:pt x="3261" y="3431"/>
                  </a:cubicBezTo>
                  <a:cubicBezTo>
                    <a:pt x="2974" y="3526"/>
                    <a:pt x="2681" y="3622"/>
                    <a:pt x="2439" y="3813"/>
                  </a:cubicBezTo>
                  <a:cubicBezTo>
                    <a:pt x="2258" y="3954"/>
                    <a:pt x="2123" y="4129"/>
                    <a:pt x="2016" y="4320"/>
                  </a:cubicBezTo>
                  <a:cubicBezTo>
                    <a:pt x="2011" y="4275"/>
                    <a:pt x="1999" y="4230"/>
                    <a:pt x="1994" y="4185"/>
                  </a:cubicBezTo>
                  <a:cubicBezTo>
                    <a:pt x="1977" y="4095"/>
                    <a:pt x="1954" y="4005"/>
                    <a:pt x="1937" y="3915"/>
                  </a:cubicBezTo>
                  <a:lnTo>
                    <a:pt x="1830" y="3374"/>
                  </a:lnTo>
                  <a:cubicBezTo>
                    <a:pt x="1819" y="3329"/>
                    <a:pt x="1785" y="3290"/>
                    <a:pt x="1740" y="3295"/>
                  </a:cubicBezTo>
                  <a:cubicBezTo>
                    <a:pt x="1695" y="3301"/>
                    <a:pt x="1650" y="3346"/>
                    <a:pt x="1661" y="3391"/>
                  </a:cubicBezTo>
                  <a:lnTo>
                    <a:pt x="1780" y="3994"/>
                  </a:lnTo>
                  <a:cubicBezTo>
                    <a:pt x="1802" y="4095"/>
                    <a:pt x="1825" y="4202"/>
                    <a:pt x="1842" y="4309"/>
                  </a:cubicBezTo>
                  <a:cubicBezTo>
                    <a:pt x="1859" y="4388"/>
                    <a:pt x="1870" y="4472"/>
                    <a:pt x="1909" y="4546"/>
                  </a:cubicBezTo>
                  <a:cubicBezTo>
                    <a:pt x="1774" y="4878"/>
                    <a:pt x="1695" y="5244"/>
                    <a:pt x="1611" y="5587"/>
                  </a:cubicBezTo>
                  <a:cubicBezTo>
                    <a:pt x="1526" y="5948"/>
                    <a:pt x="1425" y="6325"/>
                    <a:pt x="1200" y="6635"/>
                  </a:cubicBezTo>
                  <a:lnTo>
                    <a:pt x="946" y="5655"/>
                  </a:lnTo>
                  <a:cubicBezTo>
                    <a:pt x="918" y="5554"/>
                    <a:pt x="755" y="5610"/>
                    <a:pt x="783" y="5717"/>
                  </a:cubicBezTo>
                  <a:cubicBezTo>
                    <a:pt x="879" y="6077"/>
                    <a:pt x="974" y="6438"/>
                    <a:pt x="1065" y="6793"/>
                  </a:cubicBezTo>
                  <a:cubicBezTo>
                    <a:pt x="828" y="7046"/>
                    <a:pt x="490" y="7215"/>
                    <a:pt x="135" y="7142"/>
                  </a:cubicBezTo>
                  <a:cubicBezTo>
                    <a:pt x="28" y="7119"/>
                    <a:pt x="0" y="7288"/>
                    <a:pt x="107" y="7311"/>
                  </a:cubicBezTo>
                  <a:cubicBezTo>
                    <a:pt x="535" y="7395"/>
                    <a:pt x="907" y="7204"/>
                    <a:pt x="1188" y="6905"/>
                  </a:cubicBezTo>
                  <a:cubicBezTo>
                    <a:pt x="1188" y="6905"/>
                    <a:pt x="1194" y="6905"/>
                    <a:pt x="1194" y="6905"/>
                  </a:cubicBezTo>
                  <a:cubicBezTo>
                    <a:pt x="1515" y="6826"/>
                    <a:pt x="1842" y="6748"/>
                    <a:pt x="2163" y="6669"/>
                  </a:cubicBezTo>
                  <a:cubicBezTo>
                    <a:pt x="2208" y="6657"/>
                    <a:pt x="2225" y="6595"/>
                    <a:pt x="2213" y="6556"/>
                  </a:cubicBezTo>
                  <a:cubicBezTo>
                    <a:pt x="2196" y="6511"/>
                    <a:pt x="2146" y="6494"/>
                    <a:pt x="2101" y="6505"/>
                  </a:cubicBezTo>
                  <a:lnTo>
                    <a:pt x="1363" y="6691"/>
                  </a:lnTo>
                  <a:cubicBezTo>
                    <a:pt x="1453" y="6562"/>
                    <a:pt x="1526" y="6427"/>
                    <a:pt x="1583" y="6286"/>
                  </a:cubicBezTo>
                  <a:cubicBezTo>
                    <a:pt x="1791" y="5762"/>
                    <a:pt x="1836" y="5171"/>
                    <a:pt x="2050" y="4653"/>
                  </a:cubicBezTo>
                  <a:cubicBezTo>
                    <a:pt x="2151" y="4686"/>
                    <a:pt x="2281" y="4664"/>
                    <a:pt x="2388" y="4653"/>
                  </a:cubicBezTo>
                  <a:cubicBezTo>
                    <a:pt x="2596" y="4641"/>
                    <a:pt x="2799" y="4624"/>
                    <a:pt x="3007" y="4608"/>
                  </a:cubicBezTo>
                  <a:cubicBezTo>
                    <a:pt x="3120" y="4602"/>
                    <a:pt x="3103" y="4433"/>
                    <a:pt x="2991" y="4439"/>
                  </a:cubicBezTo>
                  <a:lnTo>
                    <a:pt x="2456" y="4478"/>
                  </a:lnTo>
                  <a:cubicBezTo>
                    <a:pt x="2371" y="4484"/>
                    <a:pt x="2281" y="4495"/>
                    <a:pt x="2196" y="4495"/>
                  </a:cubicBezTo>
                  <a:cubicBezTo>
                    <a:pt x="2168" y="4501"/>
                    <a:pt x="2140" y="4501"/>
                    <a:pt x="2118" y="4495"/>
                  </a:cubicBezTo>
                  <a:cubicBezTo>
                    <a:pt x="2163" y="4410"/>
                    <a:pt x="2208" y="4332"/>
                    <a:pt x="2258" y="4253"/>
                  </a:cubicBezTo>
                  <a:cubicBezTo>
                    <a:pt x="2444" y="3982"/>
                    <a:pt x="2703" y="3819"/>
                    <a:pt x="3007" y="3701"/>
                  </a:cubicBezTo>
                  <a:cubicBezTo>
                    <a:pt x="3171" y="3639"/>
                    <a:pt x="3340" y="3588"/>
                    <a:pt x="3503" y="3526"/>
                  </a:cubicBezTo>
                  <a:cubicBezTo>
                    <a:pt x="3548" y="3532"/>
                    <a:pt x="3587" y="3532"/>
                    <a:pt x="3633" y="3532"/>
                  </a:cubicBezTo>
                  <a:cubicBezTo>
                    <a:pt x="3740" y="3532"/>
                    <a:pt x="3841" y="3526"/>
                    <a:pt x="3948" y="3526"/>
                  </a:cubicBezTo>
                  <a:lnTo>
                    <a:pt x="4579" y="3515"/>
                  </a:lnTo>
                  <a:cubicBezTo>
                    <a:pt x="4686" y="3515"/>
                    <a:pt x="4674" y="3346"/>
                    <a:pt x="4562" y="3346"/>
                  </a:cubicBezTo>
                  <a:cubicBezTo>
                    <a:pt x="4376" y="3352"/>
                    <a:pt x="4190" y="3352"/>
                    <a:pt x="4004" y="3357"/>
                  </a:cubicBezTo>
                  <a:cubicBezTo>
                    <a:pt x="3954" y="3357"/>
                    <a:pt x="3908" y="3357"/>
                    <a:pt x="3858" y="3357"/>
                  </a:cubicBezTo>
                  <a:cubicBezTo>
                    <a:pt x="4106" y="3205"/>
                    <a:pt x="4286" y="2974"/>
                    <a:pt x="4370" y="2693"/>
                  </a:cubicBezTo>
                  <a:cubicBezTo>
                    <a:pt x="4466" y="2372"/>
                    <a:pt x="4455" y="2034"/>
                    <a:pt x="4494" y="1702"/>
                  </a:cubicBezTo>
                  <a:cubicBezTo>
                    <a:pt x="4494" y="1696"/>
                    <a:pt x="4494" y="1690"/>
                    <a:pt x="4494" y="1685"/>
                  </a:cubicBezTo>
                  <a:lnTo>
                    <a:pt x="5142" y="1386"/>
                  </a:lnTo>
                  <a:cubicBezTo>
                    <a:pt x="5187" y="1369"/>
                    <a:pt x="5209" y="1324"/>
                    <a:pt x="5192" y="1279"/>
                  </a:cubicBezTo>
                  <a:cubicBezTo>
                    <a:pt x="5181" y="1234"/>
                    <a:pt x="5125" y="1206"/>
                    <a:pt x="5085" y="1229"/>
                  </a:cubicBezTo>
                  <a:lnTo>
                    <a:pt x="4528" y="1482"/>
                  </a:lnTo>
                  <a:cubicBezTo>
                    <a:pt x="4590" y="1206"/>
                    <a:pt x="4702" y="947"/>
                    <a:pt x="4900" y="727"/>
                  </a:cubicBezTo>
                  <a:cubicBezTo>
                    <a:pt x="5136" y="457"/>
                    <a:pt x="5457" y="260"/>
                    <a:pt x="5812" y="192"/>
                  </a:cubicBezTo>
                  <a:cubicBezTo>
                    <a:pt x="5919" y="176"/>
                    <a:pt x="5908" y="1"/>
                    <a:pt x="5801" y="2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15"/>
            <p:cNvSpPr/>
            <p:nvPr/>
          </p:nvSpPr>
          <p:spPr>
            <a:xfrm>
              <a:off x="3604767" y="1199095"/>
              <a:ext cx="611403" cy="1185886"/>
            </a:xfrm>
            <a:custGeom>
              <a:avLst/>
              <a:gdLst/>
              <a:ahLst/>
              <a:cxnLst/>
              <a:rect l="l" t="t" r="r" b="b"/>
              <a:pathLst>
                <a:path w="4405" h="8544" extrusionOk="0">
                  <a:moveTo>
                    <a:pt x="3768" y="3813"/>
                  </a:moveTo>
                  <a:cubicBezTo>
                    <a:pt x="3701" y="4016"/>
                    <a:pt x="3701" y="4218"/>
                    <a:pt x="3746" y="4427"/>
                  </a:cubicBezTo>
                  <a:cubicBezTo>
                    <a:pt x="3825" y="4793"/>
                    <a:pt x="4005" y="5148"/>
                    <a:pt x="3977" y="5536"/>
                  </a:cubicBezTo>
                  <a:cubicBezTo>
                    <a:pt x="3954" y="5857"/>
                    <a:pt x="3752" y="6099"/>
                    <a:pt x="3492" y="6274"/>
                  </a:cubicBezTo>
                  <a:cubicBezTo>
                    <a:pt x="3245" y="6443"/>
                    <a:pt x="2952" y="6567"/>
                    <a:pt x="2727" y="6770"/>
                  </a:cubicBezTo>
                  <a:cubicBezTo>
                    <a:pt x="2597" y="6882"/>
                    <a:pt x="2507" y="7029"/>
                    <a:pt x="2462" y="7198"/>
                  </a:cubicBezTo>
                  <a:cubicBezTo>
                    <a:pt x="2411" y="7400"/>
                    <a:pt x="2411" y="7614"/>
                    <a:pt x="2349" y="7817"/>
                  </a:cubicBezTo>
                  <a:cubicBezTo>
                    <a:pt x="2248" y="8161"/>
                    <a:pt x="1961" y="8425"/>
                    <a:pt x="1606" y="8493"/>
                  </a:cubicBezTo>
                  <a:cubicBezTo>
                    <a:pt x="1319" y="8543"/>
                    <a:pt x="1015" y="8448"/>
                    <a:pt x="801" y="8251"/>
                  </a:cubicBezTo>
                  <a:cubicBezTo>
                    <a:pt x="558" y="8110"/>
                    <a:pt x="350" y="7902"/>
                    <a:pt x="221" y="7648"/>
                  </a:cubicBezTo>
                  <a:cubicBezTo>
                    <a:pt x="40" y="7299"/>
                    <a:pt x="1" y="6882"/>
                    <a:pt x="125" y="6511"/>
                  </a:cubicBezTo>
                  <a:cubicBezTo>
                    <a:pt x="243" y="6128"/>
                    <a:pt x="564" y="5801"/>
                    <a:pt x="587" y="5384"/>
                  </a:cubicBezTo>
                  <a:cubicBezTo>
                    <a:pt x="603" y="5013"/>
                    <a:pt x="395" y="4669"/>
                    <a:pt x="271" y="4325"/>
                  </a:cubicBezTo>
                  <a:cubicBezTo>
                    <a:pt x="159" y="4004"/>
                    <a:pt x="130" y="3667"/>
                    <a:pt x="328" y="3368"/>
                  </a:cubicBezTo>
                  <a:cubicBezTo>
                    <a:pt x="508" y="3092"/>
                    <a:pt x="806" y="2923"/>
                    <a:pt x="1015" y="2670"/>
                  </a:cubicBezTo>
                  <a:cubicBezTo>
                    <a:pt x="1127" y="2535"/>
                    <a:pt x="1200" y="2377"/>
                    <a:pt x="1212" y="2197"/>
                  </a:cubicBezTo>
                  <a:cubicBezTo>
                    <a:pt x="1229" y="1994"/>
                    <a:pt x="1178" y="1780"/>
                    <a:pt x="1133" y="1583"/>
                  </a:cubicBezTo>
                  <a:cubicBezTo>
                    <a:pt x="1048" y="1206"/>
                    <a:pt x="998" y="828"/>
                    <a:pt x="1217" y="490"/>
                  </a:cubicBezTo>
                  <a:cubicBezTo>
                    <a:pt x="1409" y="198"/>
                    <a:pt x="1741" y="0"/>
                    <a:pt x="2090" y="12"/>
                  </a:cubicBezTo>
                  <a:cubicBezTo>
                    <a:pt x="2434" y="23"/>
                    <a:pt x="2772" y="214"/>
                    <a:pt x="2952" y="507"/>
                  </a:cubicBezTo>
                  <a:cubicBezTo>
                    <a:pt x="3059" y="682"/>
                    <a:pt x="3087" y="879"/>
                    <a:pt x="3132" y="1076"/>
                  </a:cubicBezTo>
                  <a:cubicBezTo>
                    <a:pt x="3177" y="1256"/>
                    <a:pt x="3256" y="1403"/>
                    <a:pt x="3402" y="1527"/>
                  </a:cubicBezTo>
                  <a:cubicBezTo>
                    <a:pt x="3650" y="1735"/>
                    <a:pt x="3982" y="1848"/>
                    <a:pt x="4168" y="2124"/>
                  </a:cubicBezTo>
                  <a:cubicBezTo>
                    <a:pt x="4405" y="2484"/>
                    <a:pt x="4247" y="2918"/>
                    <a:pt x="4056" y="3255"/>
                  </a:cubicBezTo>
                  <a:cubicBezTo>
                    <a:pt x="3954" y="3441"/>
                    <a:pt x="3842" y="3616"/>
                    <a:pt x="3768" y="38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5"/>
            <p:cNvSpPr/>
            <p:nvPr/>
          </p:nvSpPr>
          <p:spPr>
            <a:xfrm>
              <a:off x="3709557" y="1263913"/>
              <a:ext cx="345606" cy="1079706"/>
            </a:xfrm>
            <a:custGeom>
              <a:avLst/>
              <a:gdLst/>
              <a:ahLst/>
              <a:cxnLst/>
              <a:rect l="l" t="t" r="r" b="b"/>
              <a:pathLst>
                <a:path w="2490" h="7779" extrusionOk="0">
                  <a:moveTo>
                    <a:pt x="2326" y="1274"/>
                  </a:moveTo>
                  <a:lnTo>
                    <a:pt x="1673" y="1566"/>
                  </a:lnTo>
                  <a:cubicBezTo>
                    <a:pt x="1718" y="1493"/>
                    <a:pt x="1758" y="1426"/>
                    <a:pt x="1791" y="1352"/>
                  </a:cubicBezTo>
                  <a:cubicBezTo>
                    <a:pt x="1910" y="1105"/>
                    <a:pt x="1938" y="823"/>
                    <a:pt x="1831" y="564"/>
                  </a:cubicBezTo>
                  <a:cubicBezTo>
                    <a:pt x="1729" y="305"/>
                    <a:pt x="1521" y="97"/>
                    <a:pt x="1256" y="7"/>
                  </a:cubicBezTo>
                  <a:cubicBezTo>
                    <a:pt x="1245" y="7"/>
                    <a:pt x="1239" y="7"/>
                    <a:pt x="1228" y="7"/>
                  </a:cubicBezTo>
                  <a:cubicBezTo>
                    <a:pt x="1223" y="1"/>
                    <a:pt x="1211" y="1"/>
                    <a:pt x="1206" y="1"/>
                  </a:cubicBezTo>
                  <a:cubicBezTo>
                    <a:pt x="1138" y="1"/>
                    <a:pt x="1121" y="57"/>
                    <a:pt x="1132" y="108"/>
                  </a:cubicBezTo>
                  <a:cubicBezTo>
                    <a:pt x="1138" y="130"/>
                    <a:pt x="1149" y="153"/>
                    <a:pt x="1183" y="164"/>
                  </a:cubicBezTo>
                  <a:cubicBezTo>
                    <a:pt x="1183" y="164"/>
                    <a:pt x="1183" y="164"/>
                    <a:pt x="1183" y="164"/>
                  </a:cubicBezTo>
                  <a:cubicBezTo>
                    <a:pt x="1183" y="164"/>
                    <a:pt x="1183" y="164"/>
                    <a:pt x="1183" y="164"/>
                  </a:cubicBezTo>
                  <a:cubicBezTo>
                    <a:pt x="1431" y="249"/>
                    <a:pt x="1617" y="446"/>
                    <a:pt x="1696" y="694"/>
                  </a:cubicBezTo>
                  <a:cubicBezTo>
                    <a:pt x="1774" y="941"/>
                    <a:pt x="1696" y="1189"/>
                    <a:pt x="1572" y="1409"/>
                  </a:cubicBezTo>
                  <a:cubicBezTo>
                    <a:pt x="1527" y="1482"/>
                    <a:pt x="1482" y="1550"/>
                    <a:pt x="1437" y="1617"/>
                  </a:cubicBezTo>
                  <a:cubicBezTo>
                    <a:pt x="1352" y="1448"/>
                    <a:pt x="1268" y="1279"/>
                    <a:pt x="1189" y="1105"/>
                  </a:cubicBezTo>
                  <a:cubicBezTo>
                    <a:pt x="1138" y="1009"/>
                    <a:pt x="975" y="1065"/>
                    <a:pt x="1025" y="1167"/>
                  </a:cubicBezTo>
                  <a:lnTo>
                    <a:pt x="1324" y="1775"/>
                  </a:lnTo>
                  <a:cubicBezTo>
                    <a:pt x="1132" y="2051"/>
                    <a:pt x="947" y="2327"/>
                    <a:pt x="941" y="2681"/>
                  </a:cubicBezTo>
                  <a:cubicBezTo>
                    <a:pt x="935" y="2907"/>
                    <a:pt x="997" y="3121"/>
                    <a:pt x="1076" y="3323"/>
                  </a:cubicBezTo>
                  <a:cubicBezTo>
                    <a:pt x="1037" y="3284"/>
                    <a:pt x="992" y="3250"/>
                    <a:pt x="947" y="3211"/>
                  </a:cubicBezTo>
                  <a:cubicBezTo>
                    <a:pt x="800" y="3087"/>
                    <a:pt x="654" y="2957"/>
                    <a:pt x="507" y="2834"/>
                  </a:cubicBezTo>
                  <a:cubicBezTo>
                    <a:pt x="423" y="2766"/>
                    <a:pt x="316" y="2895"/>
                    <a:pt x="400" y="2969"/>
                  </a:cubicBezTo>
                  <a:cubicBezTo>
                    <a:pt x="564" y="3109"/>
                    <a:pt x="727" y="3250"/>
                    <a:pt x="896" y="3391"/>
                  </a:cubicBezTo>
                  <a:cubicBezTo>
                    <a:pt x="975" y="3459"/>
                    <a:pt x="1054" y="3537"/>
                    <a:pt x="1138" y="3599"/>
                  </a:cubicBezTo>
                  <a:cubicBezTo>
                    <a:pt x="1155" y="3611"/>
                    <a:pt x="1178" y="3622"/>
                    <a:pt x="1200" y="3628"/>
                  </a:cubicBezTo>
                  <a:cubicBezTo>
                    <a:pt x="1285" y="3830"/>
                    <a:pt x="1363" y="4039"/>
                    <a:pt x="1386" y="4253"/>
                  </a:cubicBezTo>
                  <a:cubicBezTo>
                    <a:pt x="1425" y="4619"/>
                    <a:pt x="1296" y="4957"/>
                    <a:pt x="1121" y="5272"/>
                  </a:cubicBezTo>
                  <a:cubicBezTo>
                    <a:pt x="918" y="4951"/>
                    <a:pt x="710" y="4630"/>
                    <a:pt x="502" y="4309"/>
                  </a:cubicBezTo>
                  <a:cubicBezTo>
                    <a:pt x="440" y="4219"/>
                    <a:pt x="305" y="4315"/>
                    <a:pt x="361" y="4410"/>
                  </a:cubicBezTo>
                  <a:cubicBezTo>
                    <a:pt x="586" y="4748"/>
                    <a:pt x="806" y="5092"/>
                    <a:pt x="1025" y="5435"/>
                  </a:cubicBezTo>
                  <a:cubicBezTo>
                    <a:pt x="918" y="5616"/>
                    <a:pt x="806" y="5784"/>
                    <a:pt x="710" y="5953"/>
                  </a:cubicBezTo>
                  <a:cubicBezTo>
                    <a:pt x="620" y="6100"/>
                    <a:pt x="541" y="6263"/>
                    <a:pt x="479" y="6432"/>
                  </a:cubicBezTo>
                  <a:lnTo>
                    <a:pt x="215" y="5897"/>
                  </a:lnTo>
                  <a:cubicBezTo>
                    <a:pt x="164" y="5801"/>
                    <a:pt x="1" y="5858"/>
                    <a:pt x="51" y="5959"/>
                  </a:cubicBezTo>
                  <a:cubicBezTo>
                    <a:pt x="169" y="6196"/>
                    <a:pt x="293" y="6432"/>
                    <a:pt x="412" y="6674"/>
                  </a:cubicBezTo>
                  <a:cubicBezTo>
                    <a:pt x="333" y="7023"/>
                    <a:pt x="350" y="7384"/>
                    <a:pt x="581" y="7694"/>
                  </a:cubicBezTo>
                  <a:cubicBezTo>
                    <a:pt x="648" y="7778"/>
                    <a:pt x="783" y="7682"/>
                    <a:pt x="721" y="7592"/>
                  </a:cubicBezTo>
                  <a:cubicBezTo>
                    <a:pt x="530" y="7333"/>
                    <a:pt x="507" y="7040"/>
                    <a:pt x="569" y="6747"/>
                  </a:cubicBezTo>
                  <a:lnTo>
                    <a:pt x="1425" y="6241"/>
                  </a:lnTo>
                  <a:cubicBezTo>
                    <a:pt x="1521" y="6184"/>
                    <a:pt x="1420" y="6049"/>
                    <a:pt x="1330" y="6100"/>
                  </a:cubicBezTo>
                  <a:cubicBezTo>
                    <a:pt x="1099" y="6241"/>
                    <a:pt x="868" y="6376"/>
                    <a:pt x="637" y="6511"/>
                  </a:cubicBezTo>
                  <a:cubicBezTo>
                    <a:pt x="704" y="6308"/>
                    <a:pt x="811" y="6117"/>
                    <a:pt x="913" y="5942"/>
                  </a:cubicBezTo>
                  <a:cubicBezTo>
                    <a:pt x="1003" y="5796"/>
                    <a:pt x="1099" y="5649"/>
                    <a:pt x="1189" y="5497"/>
                  </a:cubicBezTo>
                  <a:cubicBezTo>
                    <a:pt x="1549" y="5221"/>
                    <a:pt x="1915" y="4945"/>
                    <a:pt x="2276" y="4669"/>
                  </a:cubicBezTo>
                  <a:cubicBezTo>
                    <a:pt x="2366" y="4602"/>
                    <a:pt x="2270" y="4467"/>
                    <a:pt x="2180" y="4529"/>
                  </a:cubicBezTo>
                  <a:cubicBezTo>
                    <a:pt x="1915" y="4731"/>
                    <a:pt x="1645" y="4934"/>
                    <a:pt x="1380" y="5137"/>
                  </a:cubicBezTo>
                  <a:cubicBezTo>
                    <a:pt x="1510" y="4861"/>
                    <a:pt x="1589" y="4568"/>
                    <a:pt x="1560" y="4253"/>
                  </a:cubicBezTo>
                  <a:cubicBezTo>
                    <a:pt x="1538" y="4027"/>
                    <a:pt x="1453" y="3808"/>
                    <a:pt x="1363" y="3594"/>
                  </a:cubicBezTo>
                  <a:cubicBezTo>
                    <a:pt x="1425" y="3543"/>
                    <a:pt x="1470" y="3464"/>
                    <a:pt x="1521" y="3402"/>
                  </a:cubicBezTo>
                  <a:cubicBezTo>
                    <a:pt x="1583" y="3312"/>
                    <a:pt x="1645" y="3222"/>
                    <a:pt x="1713" y="3132"/>
                  </a:cubicBezTo>
                  <a:cubicBezTo>
                    <a:pt x="1842" y="2952"/>
                    <a:pt x="1972" y="2772"/>
                    <a:pt x="2107" y="2586"/>
                  </a:cubicBezTo>
                  <a:cubicBezTo>
                    <a:pt x="2169" y="2501"/>
                    <a:pt x="2039" y="2389"/>
                    <a:pt x="1972" y="2479"/>
                  </a:cubicBezTo>
                  <a:cubicBezTo>
                    <a:pt x="1752" y="2783"/>
                    <a:pt x="1538" y="3087"/>
                    <a:pt x="1313" y="3391"/>
                  </a:cubicBezTo>
                  <a:cubicBezTo>
                    <a:pt x="1313" y="3397"/>
                    <a:pt x="1301" y="3414"/>
                    <a:pt x="1296" y="3425"/>
                  </a:cubicBezTo>
                  <a:cubicBezTo>
                    <a:pt x="1194" y="3183"/>
                    <a:pt x="1104" y="2935"/>
                    <a:pt x="1110" y="2665"/>
                  </a:cubicBezTo>
                  <a:cubicBezTo>
                    <a:pt x="1121" y="2349"/>
                    <a:pt x="1301" y="2090"/>
                    <a:pt x="1482" y="1837"/>
                  </a:cubicBezTo>
                  <a:cubicBezTo>
                    <a:pt x="1786" y="1702"/>
                    <a:pt x="2084" y="1566"/>
                    <a:pt x="2388" y="1437"/>
                  </a:cubicBezTo>
                  <a:cubicBezTo>
                    <a:pt x="2490" y="1392"/>
                    <a:pt x="2428" y="1229"/>
                    <a:pt x="2326" y="127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5"/>
            <p:cNvSpPr/>
            <p:nvPr/>
          </p:nvSpPr>
          <p:spPr>
            <a:xfrm>
              <a:off x="612179" y="1214711"/>
              <a:ext cx="1096778" cy="1329681"/>
            </a:xfrm>
            <a:custGeom>
              <a:avLst/>
              <a:gdLst/>
              <a:ahLst/>
              <a:cxnLst/>
              <a:rect l="l" t="t" r="r" b="b"/>
              <a:pathLst>
                <a:path w="7902" h="9580" extrusionOk="0">
                  <a:moveTo>
                    <a:pt x="1132" y="3357"/>
                  </a:moveTo>
                  <a:cubicBezTo>
                    <a:pt x="1239" y="3880"/>
                    <a:pt x="924" y="4359"/>
                    <a:pt x="946" y="4877"/>
                  </a:cubicBezTo>
                  <a:cubicBezTo>
                    <a:pt x="974" y="5333"/>
                    <a:pt x="1301" y="5671"/>
                    <a:pt x="1690" y="5857"/>
                  </a:cubicBezTo>
                  <a:cubicBezTo>
                    <a:pt x="2168" y="6093"/>
                    <a:pt x="2720" y="6088"/>
                    <a:pt x="3233" y="6206"/>
                  </a:cubicBezTo>
                  <a:cubicBezTo>
                    <a:pt x="3700" y="6319"/>
                    <a:pt x="4128" y="6550"/>
                    <a:pt x="4314" y="7017"/>
                  </a:cubicBezTo>
                  <a:cubicBezTo>
                    <a:pt x="4404" y="7259"/>
                    <a:pt x="4438" y="7513"/>
                    <a:pt x="4500" y="7760"/>
                  </a:cubicBezTo>
                  <a:cubicBezTo>
                    <a:pt x="4550" y="7986"/>
                    <a:pt x="4629" y="8205"/>
                    <a:pt x="4736" y="8414"/>
                  </a:cubicBezTo>
                  <a:cubicBezTo>
                    <a:pt x="4950" y="8808"/>
                    <a:pt x="5266" y="9151"/>
                    <a:pt x="5666" y="9349"/>
                  </a:cubicBezTo>
                  <a:cubicBezTo>
                    <a:pt x="6065" y="9546"/>
                    <a:pt x="6544" y="9579"/>
                    <a:pt x="6961" y="9439"/>
                  </a:cubicBezTo>
                  <a:cubicBezTo>
                    <a:pt x="7361" y="9303"/>
                    <a:pt x="7682" y="8994"/>
                    <a:pt x="7811" y="8588"/>
                  </a:cubicBezTo>
                  <a:cubicBezTo>
                    <a:pt x="7901" y="8307"/>
                    <a:pt x="7901" y="7991"/>
                    <a:pt x="7794" y="7715"/>
                  </a:cubicBezTo>
                  <a:cubicBezTo>
                    <a:pt x="7637" y="6842"/>
                    <a:pt x="6595" y="6527"/>
                    <a:pt x="5958" y="6032"/>
                  </a:cubicBezTo>
                  <a:cubicBezTo>
                    <a:pt x="5767" y="5891"/>
                    <a:pt x="5592" y="5716"/>
                    <a:pt x="5485" y="5502"/>
                  </a:cubicBezTo>
                  <a:cubicBezTo>
                    <a:pt x="5356" y="5260"/>
                    <a:pt x="5322" y="4984"/>
                    <a:pt x="5322" y="4708"/>
                  </a:cubicBezTo>
                  <a:cubicBezTo>
                    <a:pt x="5328" y="4235"/>
                    <a:pt x="5423" y="3762"/>
                    <a:pt x="5339" y="3283"/>
                  </a:cubicBezTo>
                  <a:cubicBezTo>
                    <a:pt x="5260" y="2872"/>
                    <a:pt x="5040" y="2501"/>
                    <a:pt x="4629" y="2349"/>
                  </a:cubicBezTo>
                  <a:cubicBezTo>
                    <a:pt x="4398" y="2258"/>
                    <a:pt x="4145" y="2242"/>
                    <a:pt x="3903" y="2180"/>
                  </a:cubicBezTo>
                  <a:cubicBezTo>
                    <a:pt x="3666" y="2118"/>
                    <a:pt x="3458" y="2005"/>
                    <a:pt x="3272" y="1847"/>
                  </a:cubicBezTo>
                  <a:cubicBezTo>
                    <a:pt x="2568" y="1250"/>
                    <a:pt x="2191" y="102"/>
                    <a:pt x="1138" y="28"/>
                  </a:cubicBezTo>
                  <a:cubicBezTo>
                    <a:pt x="704" y="0"/>
                    <a:pt x="304" y="214"/>
                    <a:pt x="158" y="631"/>
                  </a:cubicBezTo>
                  <a:cubicBezTo>
                    <a:pt x="0" y="1081"/>
                    <a:pt x="147" y="1554"/>
                    <a:pt x="372" y="1949"/>
                  </a:cubicBezTo>
                  <a:cubicBezTo>
                    <a:pt x="637" y="2405"/>
                    <a:pt x="1020" y="2822"/>
                    <a:pt x="1132" y="335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5"/>
            <p:cNvSpPr/>
            <p:nvPr/>
          </p:nvSpPr>
          <p:spPr>
            <a:xfrm>
              <a:off x="676997" y="1301459"/>
              <a:ext cx="949792" cy="1185886"/>
            </a:xfrm>
            <a:custGeom>
              <a:avLst/>
              <a:gdLst/>
              <a:ahLst/>
              <a:cxnLst/>
              <a:rect l="l" t="t" r="r" b="b"/>
              <a:pathLst>
                <a:path w="6843" h="8544" extrusionOk="0">
                  <a:moveTo>
                    <a:pt x="141" y="23"/>
                  </a:moveTo>
                  <a:cubicBezTo>
                    <a:pt x="828" y="152"/>
                    <a:pt x="1437" y="642"/>
                    <a:pt x="1696" y="1296"/>
                  </a:cubicBezTo>
                  <a:cubicBezTo>
                    <a:pt x="1718" y="1346"/>
                    <a:pt x="1735" y="1403"/>
                    <a:pt x="1752" y="1459"/>
                  </a:cubicBezTo>
                  <a:cubicBezTo>
                    <a:pt x="1791" y="1335"/>
                    <a:pt x="1825" y="1211"/>
                    <a:pt x="1865" y="1087"/>
                  </a:cubicBezTo>
                  <a:cubicBezTo>
                    <a:pt x="1882" y="1036"/>
                    <a:pt x="1944" y="1014"/>
                    <a:pt x="1989" y="1031"/>
                  </a:cubicBezTo>
                  <a:cubicBezTo>
                    <a:pt x="2045" y="1048"/>
                    <a:pt x="2067" y="1104"/>
                    <a:pt x="2051" y="1160"/>
                  </a:cubicBezTo>
                  <a:lnTo>
                    <a:pt x="1837" y="1870"/>
                  </a:lnTo>
                  <a:cubicBezTo>
                    <a:pt x="1859" y="2045"/>
                    <a:pt x="1870" y="2213"/>
                    <a:pt x="1882" y="2388"/>
                  </a:cubicBezTo>
                  <a:cubicBezTo>
                    <a:pt x="1910" y="2760"/>
                    <a:pt x="1944" y="3160"/>
                    <a:pt x="2191" y="3458"/>
                  </a:cubicBezTo>
                  <a:cubicBezTo>
                    <a:pt x="2349" y="3650"/>
                    <a:pt x="2569" y="3762"/>
                    <a:pt x="2794" y="3852"/>
                  </a:cubicBezTo>
                  <a:cubicBezTo>
                    <a:pt x="2805" y="3830"/>
                    <a:pt x="2805" y="3790"/>
                    <a:pt x="2811" y="3762"/>
                  </a:cubicBezTo>
                  <a:cubicBezTo>
                    <a:pt x="2811" y="3717"/>
                    <a:pt x="2816" y="3666"/>
                    <a:pt x="2816" y="3616"/>
                  </a:cubicBezTo>
                  <a:lnTo>
                    <a:pt x="2833" y="3289"/>
                  </a:lnTo>
                  <a:cubicBezTo>
                    <a:pt x="2845" y="3075"/>
                    <a:pt x="2861" y="2867"/>
                    <a:pt x="2873" y="2658"/>
                  </a:cubicBezTo>
                  <a:cubicBezTo>
                    <a:pt x="2878" y="2529"/>
                    <a:pt x="3075" y="2546"/>
                    <a:pt x="3070" y="2675"/>
                  </a:cubicBezTo>
                  <a:cubicBezTo>
                    <a:pt x="3053" y="2912"/>
                    <a:pt x="3042" y="3148"/>
                    <a:pt x="3030" y="3390"/>
                  </a:cubicBezTo>
                  <a:cubicBezTo>
                    <a:pt x="3019" y="3509"/>
                    <a:pt x="3013" y="3627"/>
                    <a:pt x="3008" y="3745"/>
                  </a:cubicBezTo>
                  <a:cubicBezTo>
                    <a:pt x="3002" y="3807"/>
                    <a:pt x="2997" y="3869"/>
                    <a:pt x="2974" y="3925"/>
                  </a:cubicBezTo>
                  <a:cubicBezTo>
                    <a:pt x="3008" y="3937"/>
                    <a:pt x="3042" y="3948"/>
                    <a:pt x="3075" y="3959"/>
                  </a:cubicBezTo>
                  <a:cubicBezTo>
                    <a:pt x="3402" y="4072"/>
                    <a:pt x="3746" y="4179"/>
                    <a:pt x="4022" y="4399"/>
                  </a:cubicBezTo>
                  <a:cubicBezTo>
                    <a:pt x="4230" y="4567"/>
                    <a:pt x="4388" y="4770"/>
                    <a:pt x="4511" y="4990"/>
                  </a:cubicBezTo>
                  <a:cubicBezTo>
                    <a:pt x="4523" y="4939"/>
                    <a:pt x="4528" y="4883"/>
                    <a:pt x="4540" y="4832"/>
                  </a:cubicBezTo>
                  <a:cubicBezTo>
                    <a:pt x="4562" y="4725"/>
                    <a:pt x="4579" y="4624"/>
                    <a:pt x="4602" y="4522"/>
                  </a:cubicBezTo>
                  <a:lnTo>
                    <a:pt x="4725" y="3892"/>
                  </a:lnTo>
                  <a:cubicBezTo>
                    <a:pt x="4737" y="3841"/>
                    <a:pt x="4776" y="3802"/>
                    <a:pt x="4832" y="3807"/>
                  </a:cubicBezTo>
                  <a:cubicBezTo>
                    <a:pt x="4883" y="3807"/>
                    <a:pt x="4934" y="3858"/>
                    <a:pt x="4923" y="3914"/>
                  </a:cubicBezTo>
                  <a:lnTo>
                    <a:pt x="4782" y="4607"/>
                  </a:lnTo>
                  <a:cubicBezTo>
                    <a:pt x="4759" y="4731"/>
                    <a:pt x="4737" y="4849"/>
                    <a:pt x="4714" y="4973"/>
                  </a:cubicBezTo>
                  <a:cubicBezTo>
                    <a:pt x="4692" y="5063"/>
                    <a:pt x="4680" y="5164"/>
                    <a:pt x="4635" y="5243"/>
                  </a:cubicBezTo>
                  <a:cubicBezTo>
                    <a:pt x="4793" y="5632"/>
                    <a:pt x="4883" y="6054"/>
                    <a:pt x="4979" y="6448"/>
                  </a:cubicBezTo>
                  <a:cubicBezTo>
                    <a:pt x="5080" y="6871"/>
                    <a:pt x="5199" y="7310"/>
                    <a:pt x="5452" y="7659"/>
                  </a:cubicBezTo>
                  <a:cubicBezTo>
                    <a:pt x="5553" y="7287"/>
                    <a:pt x="5649" y="6910"/>
                    <a:pt x="5750" y="6533"/>
                  </a:cubicBezTo>
                  <a:cubicBezTo>
                    <a:pt x="5779" y="6409"/>
                    <a:pt x="5964" y="6482"/>
                    <a:pt x="5936" y="6600"/>
                  </a:cubicBezTo>
                  <a:cubicBezTo>
                    <a:pt x="5824" y="7017"/>
                    <a:pt x="5717" y="7434"/>
                    <a:pt x="5610" y="7845"/>
                  </a:cubicBezTo>
                  <a:cubicBezTo>
                    <a:pt x="5886" y="8138"/>
                    <a:pt x="6274" y="8329"/>
                    <a:pt x="6685" y="8250"/>
                  </a:cubicBezTo>
                  <a:cubicBezTo>
                    <a:pt x="6809" y="8222"/>
                    <a:pt x="6843" y="8419"/>
                    <a:pt x="6719" y="8442"/>
                  </a:cubicBezTo>
                  <a:cubicBezTo>
                    <a:pt x="6223" y="8543"/>
                    <a:pt x="5790" y="8318"/>
                    <a:pt x="5469" y="7975"/>
                  </a:cubicBezTo>
                  <a:cubicBezTo>
                    <a:pt x="5469" y="7975"/>
                    <a:pt x="5463" y="7975"/>
                    <a:pt x="5463" y="7975"/>
                  </a:cubicBezTo>
                  <a:lnTo>
                    <a:pt x="4343" y="7699"/>
                  </a:lnTo>
                  <a:cubicBezTo>
                    <a:pt x="4292" y="7687"/>
                    <a:pt x="4269" y="7620"/>
                    <a:pt x="4286" y="7575"/>
                  </a:cubicBezTo>
                  <a:cubicBezTo>
                    <a:pt x="4303" y="7518"/>
                    <a:pt x="4359" y="7501"/>
                    <a:pt x="4410" y="7518"/>
                  </a:cubicBezTo>
                  <a:lnTo>
                    <a:pt x="5266" y="7727"/>
                  </a:lnTo>
                  <a:cubicBezTo>
                    <a:pt x="5165" y="7580"/>
                    <a:pt x="5080" y="7417"/>
                    <a:pt x="5013" y="7259"/>
                  </a:cubicBezTo>
                  <a:cubicBezTo>
                    <a:pt x="4776" y="6657"/>
                    <a:pt x="4720" y="5975"/>
                    <a:pt x="4478" y="5373"/>
                  </a:cubicBezTo>
                  <a:cubicBezTo>
                    <a:pt x="4354" y="5412"/>
                    <a:pt x="4207" y="5384"/>
                    <a:pt x="4083" y="5373"/>
                  </a:cubicBezTo>
                  <a:cubicBezTo>
                    <a:pt x="3841" y="5356"/>
                    <a:pt x="3605" y="5339"/>
                    <a:pt x="3368" y="5322"/>
                  </a:cubicBezTo>
                  <a:cubicBezTo>
                    <a:pt x="3239" y="5311"/>
                    <a:pt x="3256" y="5114"/>
                    <a:pt x="3385" y="5125"/>
                  </a:cubicBezTo>
                  <a:lnTo>
                    <a:pt x="4005" y="5170"/>
                  </a:lnTo>
                  <a:cubicBezTo>
                    <a:pt x="4100" y="5176"/>
                    <a:pt x="4202" y="5187"/>
                    <a:pt x="4303" y="5193"/>
                  </a:cubicBezTo>
                  <a:cubicBezTo>
                    <a:pt x="4337" y="5193"/>
                    <a:pt x="4365" y="5193"/>
                    <a:pt x="4393" y="5187"/>
                  </a:cubicBezTo>
                  <a:cubicBezTo>
                    <a:pt x="4348" y="5097"/>
                    <a:pt x="4292" y="5001"/>
                    <a:pt x="4230" y="4911"/>
                  </a:cubicBezTo>
                  <a:cubicBezTo>
                    <a:pt x="4016" y="4601"/>
                    <a:pt x="3717" y="4410"/>
                    <a:pt x="3368" y="4275"/>
                  </a:cubicBezTo>
                  <a:cubicBezTo>
                    <a:pt x="3177" y="4201"/>
                    <a:pt x="2985" y="4139"/>
                    <a:pt x="2794" y="4066"/>
                  </a:cubicBezTo>
                  <a:cubicBezTo>
                    <a:pt x="2743" y="4078"/>
                    <a:pt x="2692" y="4078"/>
                    <a:pt x="2642" y="4078"/>
                  </a:cubicBezTo>
                  <a:cubicBezTo>
                    <a:pt x="2524" y="4072"/>
                    <a:pt x="2400" y="4072"/>
                    <a:pt x="2281" y="4072"/>
                  </a:cubicBezTo>
                  <a:lnTo>
                    <a:pt x="1549" y="4061"/>
                  </a:lnTo>
                  <a:cubicBezTo>
                    <a:pt x="1425" y="4061"/>
                    <a:pt x="1442" y="3864"/>
                    <a:pt x="1572" y="3864"/>
                  </a:cubicBezTo>
                  <a:cubicBezTo>
                    <a:pt x="1786" y="3864"/>
                    <a:pt x="2000" y="3869"/>
                    <a:pt x="2214" y="3875"/>
                  </a:cubicBezTo>
                  <a:cubicBezTo>
                    <a:pt x="2270" y="3875"/>
                    <a:pt x="2326" y="3875"/>
                    <a:pt x="2383" y="3875"/>
                  </a:cubicBezTo>
                  <a:cubicBezTo>
                    <a:pt x="2096" y="3700"/>
                    <a:pt x="1893" y="3436"/>
                    <a:pt x="1791" y="3109"/>
                  </a:cubicBezTo>
                  <a:cubicBezTo>
                    <a:pt x="1679" y="2737"/>
                    <a:pt x="1690" y="2343"/>
                    <a:pt x="1651" y="1960"/>
                  </a:cubicBezTo>
                  <a:cubicBezTo>
                    <a:pt x="1651" y="1954"/>
                    <a:pt x="1651" y="1949"/>
                    <a:pt x="1651" y="1943"/>
                  </a:cubicBezTo>
                  <a:cubicBezTo>
                    <a:pt x="1397" y="1831"/>
                    <a:pt x="1149" y="1712"/>
                    <a:pt x="896" y="1600"/>
                  </a:cubicBezTo>
                  <a:cubicBezTo>
                    <a:pt x="851" y="1577"/>
                    <a:pt x="817" y="1526"/>
                    <a:pt x="840" y="1470"/>
                  </a:cubicBezTo>
                  <a:cubicBezTo>
                    <a:pt x="857" y="1425"/>
                    <a:pt x="919" y="1391"/>
                    <a:pt x="964" y="1414"/>
                  </a:cubicBezTo>
                  <a:cubicBezTo>
                    <a:pt x="1178" y="1510"/>
                    <a:pt x="1397" y="1611"/>
                    <a:pt x="1611" y="1712"/>
                  </a:cubicBezTo>
                  <a:cubicBezTo>
                    <a:pt x="1544" y="1386"/>
                    <a:pt x="1409" y="1093"/>
                    <a:pt x="1183" y="834"/>
                  </a:cubicBezTo>
                  <a:cubicBezTo>
                    <a:pt x="907" y="518"/>
                    <a:pt x="530" y="299"/>
                    <a:pt x="125" y="220"/>
                  </a:cubicBezTo>
                  <a:cubicBezTo>
                    <a:pt x="1" y="197"/>
                    <a:pt x="18" y="0"/>
                    <a:pt x="141" y="2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5"/>
            <p:cNvSpPr/>
            <p:nvPr/>
          </p:nvSpPr>
          <p:spPr>
            <a:xfrm>
              <a:off x="1213165" y="1098955"/>
              <a:ext cx="706757" cy="1370348"/>
            </a:xfrm>
            <a:custGeom>
              <a:avLst/>
              <a:gdLst/>
              <a:ahLst/>
              <a:cxnLst/>
              <a:rect l="l" t="t" r="r" b="b"/>
              <a:pathLst>
                <a:path w="5092" h="9873" extrusionOk="0">
                  <a:moveTo>
                    <a:pt x="739" y="4405"/>
                  </a:moveTo>
                  <a:cubicBezTo>
                    <a:pt x="817" y="4641"/>
                    <a:pt x="817" y="4878"/>
                    <a:pt x="767" y="5114"/>
                  </a:cubicBezTo>
                  <a:cubicBezTo>
                    <a:pt x="677" y="5537"/>
                    <a:pt x="468" y="5948"/>
                    <a:pt x="496" y="6392"/>
                  </a:cubicBezTo>
                  <a:cubicBezTo>
                    <a:pt x="525" y="6764"/>
                    <a:pt x="761" y="7046"/>
                    <a:pt x="1060" y="7248"/>
                  </a:cubicBezTo>
                  <a:cubicBezTo>
                    <a:pt x="1347" y="7446"/>
                    <a:pt x="1679" y="7581"/>
                    <a:pt x="1944" y="7817"/>
                  </a:cubicBezTo>
                  <a:cubicBezTo>
                    <a:pt x="2096" y="7952"/>
                    <a:pt x="2203" y="8116"/>
                    <a:pt x="2248" y="8313"/>
                  </a:cubicBezTo>
                  <a:cubicBezTo>
                    <a:pt x="2310" y="8549"/>
                    <a:pt x="2310" y="8797"/>
                    <a:pt x="2377" y="9028"/>
                  </a:cubicBezTo>
                  <a:cubicBezTo>
                    <a:pt x="2496" y="9428"/>
                    <a:pt x="2828" y="9732"/>
                    <a:pt x="3239" y="9811"/>
                  </a:cubicBezTo>
                  <a:cubicBezTo>
                    <a:pt x="3571" y="9873"/>
                    <a:pt x="3920" y="9755"/>
                    <a:pt x="4168" y="9529"/>
                  </a:cubicBezTo>
                  <a:cubicBezTo>
                    <a:pt x="4450" y="9366"/>
                    <a:pt x="4692" y="9129"/>
                    <a:pt x="4838" y="8837"/>
                  </a:cubicBezTo>
                  <a:cubicBezTo>
                    <a:pt x="5047" y="8437"/>
                    <a:pt x="5092" y="7952"/>
                    <a:pt x="4951" y="7524"/>
                  </a:cubicBezTo>
                  <a:cubicBezTo>
                    <a:pt x="4810" y="7080"/>
                    <a:pt x="4439" y="6702"/>
                    <a:pt x="4416" y="6218"/>
                  </a:cubicBezTo>
                  <a:cubicBezTo>
                    <a:pt x="4399" y="5790"/>
                    <a:pt x="4641" y="5390"/>
                    <a:pt x="4776" y="4996"/>
                  </a:cubicBezTo>
                  <a:cubicBezTo>
                    <a:pt x="4912" y="4624"/>
                    <a:pt x="4945" y="4236"/>
                    <a:pt x="4714" y="3892"/>
                  </a:cubicBezTo>
                  <a:cubicBezTo>
                    <a:pt x="4506" y="3571"/>
                    <a:pt x="4163" y="3374"/>
                    <a:pt x="3926" y="3081"/>
                  </a:cubicBezTo>
                  <a:cubicBezTo>
                    <a:pt x="3791" y="2923"/>
                    <a:pt x="3706" y="2743"/>
                    <a:pt x="3690" y="2541"/>
                  </a:cubicBezTo>
                  <a:cubicBezTo>
                    <a:pt x="3673" y="2298"/>
                    <a:pt x="3735" y="2056"/>
                    <a:pt x="3785" y="1825"/>
                  </a:cubicBezTo>
                  <a:cubicBezTo>
                    <a:pt x="3881" y="1392"/>
                    <a:pt x="3943" y="952"/>
                    <a:pt x="3684" y="564"/>
                  </a:cubicBezTo>
                  <a:cubicBezTo>
                    <a:pt x="3470" y="226"/>
                    <a:pt x="3081" y="1"/>
                    <a:pt x="2676" y="12"/>
                  </a:cubicBezTo>
                  <a:cubicBezTo>
                    <a:pt x="2282" y="23"/>
                    <a:pt x="1893" y="249"/>
                    <a:pt x="1685" y="586"/>
                  </a:cubicBezTo>
                  <a:cubicBezTo>
                    <a:pt x="1561" y="789"/>
                    <a:pt x="1527" y="1014"/>
                    <a:pt x="1471" y="1240"/>
                  </a:cubicBezTo>
                  <a:cubicBezTo>
                    <a:pt x="1420" y="1448"/>
                    <a:pt x="1330" y="1623"/>
                    <a:pt x="1161" y="1763"/>
                  </a:cubicBezTo>
                  <a:cubicBezTo>
                    <a:pt x="879" y="2006"/>
                    <a:pt x="491" y="2135"/>
                    <a:pt x="277" y="2456"/>
                  </a:cubicBezTo>
                  <a:cubicBezTo>
                    <a:pt x="1" y="2867"/>
                    <a:pt x="187" y="3368"/>
                    <a:pt x="406" y="3763"/>
                  </a:cubicBezTo>
                  <a:cubicBezTo>
                    <a:pt x="525" y="3971"/>
                    <a:pt x="660" y="4179"/>
                    <a:pt x="739" y="44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5"/>
            <p:cNvSpPr/>
            <p:nvPr/>
          </p:nvSpPr>
          <p:spPr>
            <a:xfrm>
              <a:off x="1399984" y="1173211"/>
              <a:ext cx="398765" cy="1248484"/>
            </a:xfrm>
            <a:custGeom>
              <a:avLst/>
              <a:gdLst/>
              <a:ahLst/>
              <a:cxnLst/>
              <a:rect l="l" t="t" r="r" b="b"/>
              <a:pathLst>
                <a:path w="2873" h="8995" extrusionOk="0">
                  <a:moveTo>
                    <a:pt x="187" y="1476"/>
                  </a:moveTo>
                  <a:lnTo>
                    <a:pt x="941" y="1808"/>
                  </a:lnTo>
                  <a:cubicBezTo>
                    <a:pt x="891" y="1730"/>
                    <a:pt x="846" y="1651"/>
                    <a:pt x="806" y="1566"/>
                  </a:cubicBezTo>
                  <a:cubicBezTo>
                    <a:pt x="671" y="1273"/>
                    <a:pt x="637" y="952"/>
                    <a:pt x="761" y="654"/>
                  </a:cubicBezTo>
                  <a:cubicBezTo>
                    <a:pt x="879" y="355"/>
                    <a:pt x="1121" y="113"/>
                    <a:pt x="1426" y="12"/>
                  </a:cubicBezTo>
                  <a:cubicBezTo>
                    <a:pt x="1437" y="6"/>
                    <a:pt x="1448" y="6"/>
                    <a:pt x="1454" y="6"/>
                  </a:cubicBezTo>
                  <a:cubicBezTo>
                    <a:pt x="1465" y="6"/>
                    <a:pt x="1476" y="1"/>
                    <a:pt x="1488" y="1"/>
                  </a:cubicBezTo>
                  <a:cubicBezTo>
                    <a:pt x="1561" y="1"/>
                    <a:pt x="1583" y="68"/>
                    <a:pt x="1566" y="125"/>
                  </a:cubicBezTo>
                  <a:cubicBezTo>
                    <a:pt x="1561" y="153"/>
                    <a:pt x="1544" y="175"/>
                    <a:pt x="1510" y="192"/>
                  </a:cubicBezTo>
                  <a:cubicBezTo>
                    <a:pt x="1510" y="192"/>
                    <a:pt x="1510" y="192"/>
                    <a:pt x="1510" y="192"/>
                  </a:cubicBezTo>
                  <a:cubicBezTo>
                    <a:pt x="1510" y="192"/>
                    <a:pt x="1510" y="192"/>
                    <a:pt x="1510" y="192"/>
                  </a:cubicBezTo>
                  <a:cubicBezTo>
                    <a:pt x="1223" y="288"/>
                    <a:pt x="1003" y="513"/>
                    <a:pt x="919" y="806"/>
                  </a:cubicBezTo>
                  <a:cubicBezTo>
                    <a:pt x="829" y="1093"/>
                    <a:pt x="913" y="1375"/>
                    <a:pt x="1060" y="1628"/>
                  </a:cubicBezTo>
                  <a:cubicBezTo>
                    <a:pt x="1110" y="1713"/>
                    <a:pt x="1161" y="1792"/>
                    <a:pt x="1217" y="1870"/>
                  </a:cubicBezTo>
                  <a:cubicBezTo>
                    <a:pt x="1313" y="1673"/>
                    <a:pt x="1409" y="1476"/>
                    <a:pt x="1504" y="1279"/>
                  </a:cubicBezTo>
                  <a:cubicBezTo>
                    <a:pt x="1561" y="1166"/>
                    <a:pt x="1747" y="1234"/>
                    <a:pt x="1690" y="1352"/>
                  </a:cubicBezTo>
                  <a:lnTo>
                    <a:pt x="1347" y="2056"/>
                  </a:lnTo>
                  <a:cubicBezTo>
                    <a:pt x="1566" y="2372"/>
                    <a:pt x="1780" y="2693"/>
                    <a:pt x="1792" y="3104"/>
                  </a:cubicBezTo>
                  <a:cubicBezTo>
                    <a:pt x="1792" y="3363"/>
                    <a:pt x="1718" y="3605"/>
                    <a:pt x="1628" y="3847"/>
                  </a:cubicBezTo>
                  <a:cubicBezTo>
                    <a:pt x="1679" y="3802"/>
                    <a:pt x="1730" y="3757"/>
                    <a:pt x="1786" y="3712"/>
                  </a:cubicBezTo>
                  <a:cubicBezTo>
                    <a:pt x="1949" y="3565"/>
                    <a:pt x="2118" y="3425"/>
                    <a:pt x="2287" y="3278"/>
                  </a:cubicBezTo>
                  <a:cubicBezTo>
                    <a:pt x="2383" y="3194"/>
                    <a:pt x="2512" y="3346"/>
                    <a:pt x="2417" y="3430"/>
                  </a:cubicBezTo>
                  <a:cubicBezTo>
                    <a:pt x="2225" y="3594"/>
                    <a:pt x="2034" y="3757"/>
                    <a:pt x="1842" y="3920"/>
                  </a:cubicBezTo>
                  <a:cubicBezTo>
                    <a:pt x="1752" y="3999"/>
                    <a:pt x="1662" y="4089"/>
                    <a:pt x="1561" y="4157"/>
                  </a:cubicBezTo>
                  <a:cubicBezTo>
                    <a:pt x="1538" y="4179"/>
                    <a:pt x="1510" y="4191"/>
                    <a:pt x="1488" y="4196"/>
                  </a:cubicBezTo>
                  <a:cubicBezTo>
                    <a:pt x="1392" y="4433"/>
                    <a:pt x="1302" y="4669"/>
                    <a:pt x="1274" y="4917"/>
                  </a:cubicBezTo>
                  <a:cubicBezTo>
                    <a:pt x="1228" y="5339"/>
                    <a:pt x="1375" y="5728"/>
                    <a:pt x="1578" y="6094"/>
                  </a:cubicBezTo>
                  <a:cubicBezTo>
                    <a:pt x="1820" y="5722"/>
                    <a:pt x="2056" y="5351"/>
                    <a:pt x="2298" y="4979"/>
                  </a:cubicBezTo>
                  <a:cubicBezTo>
                    <a:pt x="2366" y="4872"/>
                    <a:pt x="2529" y="4990"/>
                    <a:pt x="2456" y="5097"/>
                  </a:cubicBezTo>
                  <a:cubicBezTo>
                    <a:pt x="2203" y="5491"/>
                    <a:pt x="1944" y="5891"/>
                    <a:pt x="1690" y="6285"/>
                  </a:cubicBezTo>
                  <a:cubicBezTo>
                    <a:pt x="1814" y="6488"/>
                    <a:pt x="1944" y="6685"/>
                    <a:pt x="2056" y="6877"/>
                  </a:cubicBezTo>
                  <a:cubicBezTo>
                    <a:pt x="2158" y="7051"/>
                    <a:pt x="2248" y="7243"/>
                    <a:pt x="2321" y="7440"/>
                  </a:cubicBezTo>
                  <a:cubicBezTo>
                    <a:pt x="2422" y="7232"/>
                    <a:pt x="2529" y="7023"/>
                    <a:pt x="2631" y="6820"/>
                  </a:cubicBezTo>
                  <a:cubicBezTo>
                    <a:pt x="2687" y="6708"/>
                    <a:pt x="2873" y="6775"/>
                    <a:pt x="2817" y="6888"/>
                  </a:cubicBezTo>
                  <a:lnTo>
                    <a:pt x="2400" y="7716"/>
                  </a:lnTo>
                  <a:cubicBezTo>
                    <a:pt x="2496" y="8116"/>
                    <a:pt x="2467" y="8532"/>
                    <a:pt x="2208" y="8893"/>
                  </a:cubicBezTo>
                  <a:cubicBezTo>
                    <a:pt x="2130" y="8994"/>
                    <a:pt x="1966" y="8882"/>
                    <a:pt x="2045" y="8775"/>
                  </a:cubicBezTo>
                  <a:cubicBezTo>
                    <a:pt x="2265" y="8476"/>
                    <a:pt x="2293" y="8138"/>
                    <a:pt x="2220" y="7800"/>
                  </a:cubicBezTo>
                  <a:cubicBezTo>
                    <a:pt x="1887" y="7603"/>
                    <a:pt x="1561" y="7412"/>
                    <a:pt x="1228" y="7215"/>
                  </a:cubicBezTo>
                  <a:cubicBezTo>
                    <a:pt x="1116" y="7153"/>
                    <a:pt x="1234" y="6989"/>
                    <a:pt x="1341" y="7051"/>
                  </a:cubicBezTo>
                  <a:cubicBezTo>
                    <a:pt x="1611" y="7209"/>
                    <a:pt x="1876" y="7367"/>
                    <a:pt x="2141" y="7524"/>
                  </a:cubicBezTo>
                  <a:cubicBezTo>
                    <a:pt x="2056" y="7294"/>
                    <a:pt x="1944" y="7068"/>
                    <a:pt x="1820" y="6871"/>
                  </a:cubicBezTo>
                  <a:cubicBezTo>
                    <a:pt x="1718" y="6702"/>
                    <a:pt x="1606" y="6528"/>
                    <a:pt x="1504" y="6353"/>
                  </a:cubicBezTo>
                  <a:cubicBezTo>
                    <a:pt x="1082" y="6038"/>
                    <a:pt x="665" y="5717"/>
                    <a:pt x="243" y="5401"/>
                  </a:cubicBezTo>
                  <a:cubicBezTo>
                    <a:pt x="142" y="5323"/>
                    <a:pt x="254" y="5159"/>
                    <a:pt x="356" y="5238"/>
                  </a:cubicBezTo>
                  <a:cubicBezTo>
                    <a:pt x="665" y="5469"/>
                    <a:pt x="975" y="5705"/>
                    <a:pt x="1279" y="5936"/>
                  </a:cubicBezTo>
                  <a:cubicBezTo>
                    <a:pt x="1133" y="5615"/>
                    <a:pt x="1037" y="5283"/>
                    <a:pt x="1076" y="4917"/>
                  </a:cubicBezTo>
                  <a:cubicBezTo>
                    <a:pt x="1099" y="4652"/>
                    <a:pt x="1195" y="4405"/>
                    <a:pt x="1302" y="4157"/>
                  </a:cubicBezTo>
                  <a:cubicBezTo>
                    <a:pt x="1228" y="4100"/>
                    <a:pt x="1172" y="4005"/>
                    <a:pt x="1121" y="3932"/>
                  </a:cubicBezTo>
                  <a:cubicBezTo>
                    <a:pt x="1048" y="3830"/>
                    <a:pt x="969" y="3729"/>
                    <a:pt x="896" y="3622"/>
                  </a:cubicBezTo>
                  <a:lnTo>
                    <a:pt x="446" y="2991"/>
                  </a:lnTo>
                  <a:cubicBezTo>
                    <a:pt x="367" y="2890"/>
                    <a:pt x="519" y="2760"/>
                    <a:pt x="592" y="2867"/>
                  </a:cubicBezTo>
                  <a:cubicBezTo>
                    <a:pt x="851" y="3216"/>
                    <a:pt x="1099" y="3571"/>
                    <a:pt x="1358" y="3920"/>
                  </a:cubicBezTo>
                  <a:cubicBezTo>
                    <a:pt x="1364" y="3932"/>
                    <a:pt x="1369" y="3943"/>
                    <a:pt x="1381" y="3960"/>
                  </a:cubicBezTo>
                  <a:cubicBezTo>
                    <a:pt x="1499" y="3678"/>
                    <a:pt x="1600" y="3391"/>
                    <a:pt x="1595" y="3087"/>
                  </a:cubicBezTo>
                  <a:cubicBezTo>
                    <a:pt x="1583" y="2715"/>
                    <a:pt x="1375" y="2417"/>
                    <a:pt x="1161" y="2124"/>
                  </a:cubicBezTo>
                  <a:lnTo>
                    <a:pt x="119" y="1662"/>
                  </a:lnTo>
                  <a:cubicBezTo>
                    <a:pt x="1" y="1606"/>
                    <a:pt x="68" y="1420"/>
                    <a:pt x="187" y="147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5"/>
            <p:cNvSpPr/>
            <p:nvPr/>
          </p:nvSpPr>
          <p:spPr>
            <a:xfrm>
              <a:off x="469913" y="1954080"/>
              <a:ext cx="1267916" cy="830287"/>
            </a:xfrm>
            <a:custGeom>
              <a:avLst/>
              <a:gdLst/>
              <a:ahLst/>
              <a:cxnLst/>
              <a:rect l="l" t="t" r="r" b="b"/>
              <a:pathLst>
                <a:path w="9135" h="5982" extrusionOk="0">
                  <a:moveTo>
                    <a:pt x="2912" y="4551"/>
                  </a:moveTo>
                  <a:cubicBezTo>
                    <a:pt x="3154" y="4602"/>
                    <a:pt x="3351" y="4731"/>
                    <a:pt x="3526" y="4900"/>
                  </a:cubicBezTo>
                  <a:cubicBezTo>
                    <a:pt x="3841" y="5199"/>
                    <a:pt x="4077" y="5598"/>
                    <a:pt x="4472" y="5807"/>
                  </a:cubicBezTo>
                  <a:cubicBezTo>
                    <a:pt x="4798" y="5981"/>
                    <a:pt x="5164" y="5931"/>
                    <a:pt x="5491" y="5784"/>
                  </a:cubicBezTo>
                  <a:cubicBezTo>
                    <a:pt x="5812" y="5643"/>
                    <a:pt x="6105" y="5435"/>
                    <a:pt x="6448" y="5334"/>
                  </a:cubicBezTo>
                  <a:cubicBezTo>
                    <a:pt x="6640" y="5283"/>
                    <a:pt x="6837" y="5277"/>
                    <a:pt x="7028" y="5339"/>
                  </a:cubicBezTo>
                  <a:cubicBezTo>
                    <a:pt x="7259" y="5412"/>
                    <a:pt x="7468" y="5548"/>
                    <a:pt x="7704" y="5610"/>
                  </a:cubicBezTo>
                  <a:cubicBezTo>
                    <a:pt x="8098" y="5722"/>
                    <a:pt x="8538" y="5604"/>
                    <a:pt x="8819" y="5300"/>
                  </a:cubicBezTo>
                  <a:cubicBezTo>
                    <a:pt x="9050" y="5046"/>
                    <a:pt x="9135" y="4692"/>
                    <a:pt x="9073" y="4359"/>
                  </a:cubicBezTo>
                  <a:cubicBezTo>
                    <a:pt x="9090" y="4033"/>
                    <a:pt x="9011" y="3706"/>
                    <a:pt x="8847" y="3419"/>
                  </a:cubicBezTo>
                  <a:cubicBezTo>
                    <a:pt x="8617" y="3030"/>
                    <a:pt x="8228" y="2743"/>
                    <a:pt x="7789" y="2631"/>
                  </a:cubicBezTo>
                  <a:cubicBezTo>
                    <a:pt x="7338" y="2512"/>
                    <a:pt x="6826" y="2631"/>
                    <a:pt x="6403" y="2394"/>
                  </a:cubicBezTo>
                  <a:cubicBezTo>
                    <a:pt x="6026" y="2180"/>
                    <a:pt x="5818" y="1763"/>
                    <a:pt x="5559" y="1437"/>
                  </a:cubicBezTo>
                  <a:cubicBezTo>
                    <a:pt x="5311" y="1127"/>
                    <a:pt x="5001" y="890"/>
                    <a:pt x="4584" y="902"/>
                  </a:cubicBezTo>
                  <a:cubicBezTo>
                    <a:pt x="4207" y="913"/>
                    <a:pt x="3858" y="1093"/>
                    <a:pt x="3481" y="1144"/>
                  </a:cubicBezTo>
                  <a:cubicBezTo>
                    <a:pt x="3278" y="1172"/>
                    <a:pt x="3081" y="1149"/>
                    <a:pt x="2901" y="1054"/>
                  </a:cubicBezTo>
                  <a:cubicBezTo>
                    <a:pt x="2687" y="947"/>
                    <a:pt x="2512" y="761"/>
                    <a:pt x="2343" y="598"/>
                  </a:cubicBezTo>
                  <a:cubicBezTo>
                    <a:pt x="2028" y="288"/>
                    <a:pt x="1690" y="1"/>
                    <a:pt x="1217" y="12"/>
                  </a:cubicBezTo>
                  <a:cubicBezTo>
                    <a:pt x="817" y="17"/>
                    <a:pt x="423" y="220"/>
                    <a:pt x="214" y="575"/>
                  </a:cubicBezTo>
                  <a:cubicBezTo>
                    <a:pt x="17" y="919"/>
                    <a:pt x="0" y="1363"/>
                    <a:pt x="175" y="1718"/>
                  </a:cubicBezTo>
                  <a:cubicBezTo>
                    <a:pt x="282" y="1932"/>
                    <a:pt x="456" y="2079"/>
                    <a:pt x="620" y="2248"/>
                  </a:cubicBezTo>
                  <a:cubicBezTo>
                    <a:pt x="766" y="2400"/>
                    <a:pt x="868" y="2569"/>
                    <a:pt x="896" y="2783"/>
                  </a:cubicBezTo>
                  <a:cubicBezTo>
                    <a:pt x="952" y="3154"/>
                    <a:pt x="856" y="3554"/>
                    <a:pt x="1014" y="3903"/>
                  </a:cubicBezTo>
                  <a:cubicBezTo>
                    <a:pt x="1217" y="4354"/>
                    <a:pt x="1746" y="4466"/>
                    <a:pt x="2191" y="4489"/>
                  </a:cubicBezTo>
                  <a:cubicBezTo>
                    <a:pt x="2433" y="4495"/>
                    <a:pt x="2675" y="4495"/>
                    <a:pt x="2912" y="455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5"/>
            <p:cNvSpPr/>
            <p:nvPr/>
          </p:nvSpPr>
          <p:spPr>
            <a:xfrm>
              <a:off x="559714" y="2045546"/>
              <a:ext cx="1118708" cy="605851"/>
            </a:xfrm>
            <a:custGeom>
              <a:avLst/>
              <a:gdLst/>
              <a:ahLst/>
              <a:cxnLst/>
              <a:rect l="l" t="t" r="r" b="b"/>
              <a:pathLst>
                <a:path w="8060" h="4365" extrusionOk="0">
                  <a:moveTo>
                    <a:pt x="654" y="1943"/>
                  </a:moveTo>
                  <a:lnTo>
                    <a:pt x="1341" y="1482"/>
                  </a:lnTo>
                  <a:cubicBezTo>
                    <a:pt x="1245" y="1482"/>
                    <a:pt x="1155" y="1482"/>
                    <a:pt x="1060" y="1470"/>
                  </a:cubicBezTo>
                  <a:cubicBezTo>
                    <a:pt x="744" y="1431"/>
                    <a:pt x="457" y="1284"/>
                    <a:pt x="266" y="1020"/>
                  </a:cubicBezTo>
                  <a:cubicBezTo>
                    <a:pt x="80" y="766"/>
                    <a:pt x="1" y="428"/>
                    <a:pt x="74" y="119"/>
                  </a:cubicBezTo>
                  <a:cubicBezTo>
                    <a:pt x="74" y="107"/>
                    <a:pt x="80" y="102"/>
                    <a:pt x="85" y="91"/>
                  </a:cubicBezTo>
                  <a:cubicBezTo>
                    <a:pt x="91" y="79"/>
                    <a:pt x="91" y="74"/>
                    <a:pt x="97" y="62"/>
                  </a:cubicBezTo>
                  <a:cubicBezTo>
                    <a:pt x="136" y="0"/>
                    <a:pt x="209" y="17"/>
                    <a:pt x="243" y="62"/>
                  </a:cubicBezTo>
                  <a:cubicBezTo>
                    <a:pt x="266" y="79"/>
                    <a:pt x="277" y="102"/>
                    <a:pt x="271" y="141"/>
                  </a:cubicBezTo>
                  <a:cubicBezTo>
                    <a:pt x="271" y="141"/>
                    <a:pt x="271" y="141"/>
                    <a:pt x="271" y="141"/>
                  </a:cubicBezTo>
                  <a:lnTo>
                    <a:pt x="271" y="141"/>
                  </a:lnTo>
                  <a:cubicBezTo>
                    <a:pt x="204" y="434"/>
                    <a:pt x="277" y="744"/>
                    <a:pt x="474" y="969"/>
                  </a:cubicBezTo>
                  <a:cubicBezTo>
                    <a:pt x="671" y="1200"/>
                    <a:pt x="958" y="1273"/>
                    <a:pt x="1251" y="1284"/>
                  </a:cubicBezTo>
                  <a:cubicBezTo>
                    <a:pt x="1347" y="1290"/>
                    <a:pt x="1443" y="1284"/>
                    <a:pt x="1538" y="1284"/>
                  </a:cubicBezTo>
                  <a:cubicBezTo>
                    <a:pt x="1426" y="1099"/>
                    <a:pt x="1307" y="907"/>
                    <a:pt x="1195" y="721"/>
                  </a:cubicBezTo>
                  <a:cubicBezTo>
                    <a:pt x="1127" y="614"/>
                    <a:pt x="1279" y="496"/>
                    <a:pt x="1347" y="603"/>
                  </a:cubicBezTo>
                  <a:lnTo>
                    <a:pt x="1764" y="1273"/>
                  </a:lnTo>
                  <a:cubicBezTo>
                    <a:pt x="2152" y="1251"/>
                    <a:pt x="2535" y="1239"/>
                    <a:pt x="2884" y="1448"/>
                  </a:cubicBezTo>
                  <a:cubicBezTo>
                    <a:pt x="3109" y="1583"/>
                    <a:pt x="3278" y="1774"/>
                    <a:pt x="3430" y="1977"/>
                  </a:cubicBezTo>
                  <a:cubicBezTo>
                    <a:pt x="3419" y="1910"/>
                    <a:pt x="3408" y="1842"/>
                    <a:pt x="3402" y="1780"/>
                  </a:cubicBezTo>
                  <a:cubicBezTo>
                    <a:pt x="3369" y="1560"/>
                    <a:pt x="3335" y="1341"/>
                    <a:pt x="3301" y="1121"/>
                  </a:cubicBezTo>
                  <a:cubicBezTo>
                    <a:pt x="3284" y="992"/>
                    <a:pt x="3476" y="969"/>
                    <a:pt x="3498" y="1093"/>
                  </a:cubicBezTo>
                  <a:cubicBezTo>
                    <a:pt x="3532" y="1341"/>
                    <a:pt x="3571" y="1589"/>
                    <a:pt x="3611" y="1836"/>
                  </a:cubicBezTo>
                  <a:cubicBezTo>
                    <a:pt x="3628" y="1960"/>
                    <a:pt x="3656" y="2079"/>
                    <a:pt x="3661" y="2202"/>
                  </a:cubicBezTo>
                  <a:cubicBezTo>
                    <a:pt x="3667" y="2231"/>
                    <a:pt x="3661" y="2259"/>
                    <a:pt x="3656" y="2287"/>
                  </a:cubicBezTo>
                  <a:cubicBezTo>
                    <a:pt x="3802" y="2495"/>
                    <a:pt x="3954" y="2692"/>
                    <a:pt x="4151" y="2850"/>
                  </a:cubicBezTo>
                  <a:cubicBezTo>
                    <a:pt x="4484" y="3115"/>
                    <a:pt x="4895" y="3194"/>
                    <a:pt x="5311" y="3216"/>
                  </a:cubicBezTo>
                  <a:cubicBezTo>
                    <a:pt x="5126" y="2816"/>
                    <a:pt x="4934" y="2416"/>
                    <a:pt x="4748" y="2017"/>
                  </a:cubicBezTo>
                  <a:cubicBezTo>
                    <a:pt x="4692" y="1904"/>
                    <a:pt x="4878" y="1825"/>
                    <a:pt x="4928" y="1943"/>
                  </a:cubicBezTo>
                  <a:cubicBezTo>
                    <a:pt x="5131" y="2366"/>
                    <a:pt x="5334" y="2794"/>
                    <a:pt x="5531" y="3222"/>
                  </a:cubicBezTo>
                  <a:cubicBezTo>
                    <a:pt x="5768" y="3227"/>
                    <a:pt x="6004" y="3222"/>
                    <a:pt x="6229" y="3227"/>
                  </a:cubicBezTo>
                  <a:cubicBezTo>
                    <a:pt x="6432" y="3233"/>
                    <a:pt x="6640" y="3256"/>
                    <a:pt x="6843" y="3301"/>
                  </a:cubicBezTo>
                  <a:lnTo>
                    <a:pt x="6483" y="2709"/>
                  </a:lnTo>
                  <a:cubicBezTo>
                    <a:pt x="6415" y="2602"/>
                    <a:pt x="6573" y="2478"/>
                    <a:pt x="6640" y="2585"/>
                  </a:cubicBezTo>
                  <a:cubicBezTo>
                    <a:pt x="6798" y="2850"/>
                    <a:pt x="6961" y="3115"/>
                    <a:pt x="7119" y="3379"/>
                  </a:cubicBezTo>
                  <a:cubicBezTo>
                    <a:pt x="7513" y="3515"/>
                    <a:pt x="7851" y="3757"/>
                    <a:pt x="8015" y="4168"/>
                  </a:cubicBezTo>
                  <a:cubicBezTo>
                    <a:pt x="8060" y="4286"/>
                    <a:pt x="7879" y="4365"/>
                    <a:pt x="7834" y="4247"/>
                  </a:cubicBezTo>
                  <a:cubicBezTo>
                    <a:pt x="7694" y="3898"/>
                    <a:pt x="7423" y="3695"/>
                    <a:pt x="7097" y="3577"/>
                  </a:cubicBezTo>
                  <a:cubicBezTo>
                    <a:pt x="6759" y="3751"/>
                    <a:pt x="6415" y="3931"/>
                    <a:pt x="6077" y="4106"/>
                  </a:cubicBezTo>
                  <a:cubicBezTo>
                    <a:pt x="5965" y="4168"/>
                    <a:pt x="5886" y="3982"/>
                    <a:pt x="5998" y="3926"/>
                  </a:cubicBezTo>
                  <a:cubicBezTo>
                    <a:pt x="6274" y="3785"/>
                    <a:pt x="6550" y="3638"/>
                    <a:pt x="6821" y="3498"/>
                  </a:cubicBezTo>
                  <a:cubicBezTo>
                    <a:pt x="6579" y="3441"/>
                    <a:pt x="6331" y="3424"/>
                    <a:pt x="6100" y="3419"/>
                  </a:cubicBezTo>
                  <a:cubicBezTo>
                    <a:pt x="5897" y="3419"/>
                    <a:pt x="5694" y="3419"/>
                    <a:pt x="5492" y="3413"/>
                  </a:cubicBezTo>
                  <a:cubicBezTo>
                    <a:pt x="4996" y="3605"/>
                    <a:pt x="4506" y="3791"/>
                    <a:pt x="4016" y="3976"/>
                  </a:cubicBezTo>
                  <a:cubicBezTo>
                    <a:pt x="3898" y="4021"/>
                    <a:pt x="3819" y="3841"/>
                    <a:pt x="3937" y="3796"/>
                  </a:cubicBezTo>
                  <a:cubicBezTo>
                    <a:pt x="4298" y="3661"/>
                    <a:pt x="4658" y="3520"/>
                    <a:pt x="5019" y="3385"/>
                  </a:cubicBezTo>
                  <a:cubicBezTo>
                    <a:pt x="4669" y="3340"/>
                    <a:pt x="4337" y="3244"/>
                    <a:pt x="4050" y="3019"/>
                  </a:cubicBezTo>
                  <a:cubicBezTo>
                    <a:pt x="3836" y="2856"/>
                    <a:pt x="3678" y="2642"/>
                    <a:pt x="3521" y="2422"/>
                  </a:cubicBezTo>
                  <a:cubicBezTo>
                    <a:pt x="3430" y="2456"/>
                    <a:pt x="3329" y="2450"/>
                    <a:pt x="3233" y="2456"/>
                  </a:cubicBezTo>
                  <a:lnTo>
                    <a:pt x="2856" y="2484"/>
                  </a:lnTo>
                  <a:cubicBezTo>
                    <a:pt x="2597" y="2501"/>
                    <a:pt x="2338" y="2518"/>
                    <a:pt x="2079" y="2535"/>
                  </a:cubicBezTo>
                  <a:cubicBezTo>
                    <a:pt x="1955" y="2540"/>
                    <a:pt x="1927" y="2343"/>
                    <a:pt x="2051" y="2338"/>
                  </a:cubicBezTo>
                  <a:cubicBezTo>
                    <a:pt x="2484" y="2309"/>
                    <a:pt x="2918" y="2281"/>
                    <a:pt x="3352" y="2253"/>
                  </a:cubicBezTo>
                  <a:cubicBezTo>
                    <a:pt x="3363" y="2253"/>
                    <a:pt x="3380" y="2253"/>
                    <a:pt x="3397" y="2253"/>
                  </a:cubicBezTo>
                  <a:cubicBezTo>
                    <a:pt x="3222" y="2000"/>
                    <a:pt x="3031" y="1763"/>
                    <a:pt x="2766" y="1605"/>
                  </a:cubicBezTo>
                  <a:cubicBezTo>
                    <a:pt x="2451" y="1420"/>
                    <a:pt x="2085" y="1437"/>
                    <a:pt x="1724" y="1459"/>
                  </a:cubicBezTo>
                  <a:cubicBezTo>
                    <a:pt x="1409" y="1673"/>
                    <a:pt x="1093" y="1887"/>
                    <a:pt x="778" y="2101"/>
                  </a:cubicBezTo>
                  <a:cubicBezTo>
                    <a:pt x="671" y="2174"/>
                    <a:pt x="553" y="2017"/>
                    <a:pt x="654" y="194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5"/>
            <p:cNvSpPr/>
            <p:nvPr/>
          </p:nvSpPr>
          <p:spPr>
            <a:xfrm>
              <a:off x="1246892" y="1958799"/>
              <a:ext cx="2947644" cy="2107363"/>
            </a:xfrm>
            <a:custGeom>
              <a:avLst/>
              <a:gdLst/>
              <a:ahLst/>
              <a:cxnLst/>
              <a:rect l="l" t="t" r="r" b="b"/>
              <a:pathLst>
                <a:path w="21237" h="15183" extrusionOk="0">
                  <a:moveTo>
                    <a:pt x="21237" y="15183"/>
                  </a:moveTo>
                  <a:lnTo>
                    <a:pt x="0" y="15183"/>
                  </a:lnTo>
                  <a:lnTo>
                    <a:pt x="0" y="0"/>
                  </a:lnTo>
                  <a:lnTo>
                    <a:pt x="212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5"/>
            <p:cNvSpPr/>
            <p:nvPr/>
          </p:nvSpPr>
          <p:spPr>
            <a:xfrm>
              <a:off x="1320315" y="1959631"/>
              <a:ext cx="2874219" cy="2106530"/>
            </a:xfrm>
            <a:custGeom>
              <a:avLst/>
              <a:gdLst/>
              <a:ahLst/>
              <a:cxnLst/>
              <a:rect l="l" t="t" r="r" b="b"/>
              <a:pathLst>
                <a:path w="20708" h="15177" extrusionOk="0">
                  <a:moveTo>
                    <a:pt x="20708" y="15177"/>
                  </a:moveTo>
                  <a:lnTo>
                    <a:pt x="0" y="15177"/>
                  </a:lnTo>
                  <a:lnTo>
                    <a:pt x="0" y="0"/>
                  </a:lnTo>
                  <a:lnTo>
                    <a:pt x="207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5"/>
            <p:cNvSpPr/>
            <p:nvPr/>
          </p:nvSpPr>
          <p:spPr>
            <a:xfrm>
              <a:off x="1370282" y="2072889"/>
              <a:ext cx="2774286" cy="1931646"/>
            </a:xfrm>
            <a:custGeom>
              <a:avLst/>
              <a:gdLst/>
              <a:ahLst/>
              <a:cxnLst/>
              <a:rect l="l" t="t" r="r" b="b"/>
              <a:pathLst>
                <a:path w="19988" h="13917" extrusionOk="0">
                  <a:moveTo>
                    <a:pt x="19987" y="13916"/>
                  </a:moveTo>
                  <a:lnTo>
                    <a:pt x="1" y="13916"/>
                  </a:lnTo>
                  <a:lnTo>
                    <a:pt x="1" y="1"/>
                  </a:lnTo>
                  <a:lnTo>
                    <a:pt x="1998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5"/>
            <p:cNvSpPr/>
            <p:nvPr/>
          </p:nvSpPr>
          <p:spPr>
            <a:xfrm>
              <a:off x="2112840" y="4066005"/>
              <a:ext cx="1727613" cy="515355"/>
            </a:xfrm>
            <a:custGeom>
              <a:avLst/>
              <a:gdLst/>
              <a:ahLst/>
              <a:cxnLst/>
              <a:rect l="l" t="t" r="r" b="b"/>
              <a:pathLst>
                <a:path w="12447" h="3713" extrusionOk="0">
                  <a:moveTo>
                    <a:pt x="1043" y="1"/>
                  </a:moveTo>
                  <a:cubicBezTo>
                    <a:pt x="1043" y="1"/>
                    <a:pt x="1" y="575"/>
                    <a:pt x="1" y="3712"/>
                  </a:cubicBezTo>
                  <a:lnTo>
                    <a:pt x="12446" y="3712"/>
                  </a:lnTo>
                  <a:lnTo>
                    <a:pt x="12446" y="2800"/>
                  </a:lnTo>
                  <a:lnTo>
                    <a:pt x="5666" y="2800"/>
                  </a:lnTo>
                  <a:cubicBezTo>
                    <a:pt x="5666" y="2800"/>
                    <a:pt x="5469" y="1448"/>
                    <a:pt x="64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5"/>
            <p:cNvSpPr/>
            <p:nvPr/>
          </p:nvSpPr>
          <p:spPr>
            <a:xfrm>
              <a:off x="2128524" y="4066005"/>
              <a:ext cx="885667" cy="287866"/>
            </a:xfrm>
            <a:custGeom>
              <a:avLst/>
              <a:gdLst/>
              <a:ahLst/>
              <a:cxnLst/>
              <a:rect l="l" t="t" r="r" b="b"/>
              <a:pathLst>
                <a:path w="6381" h="2074" extrusionOk="0">
                  <a:moveTo>
                    <a:pt x="6381" y="1"/>
                  </a:moveTo>
                  <a:lnTo>
                    <a:pt x="0" y="2073"/>
                  </a:lnTo>
                  <a:cubicBezTo>
                    <a:pt x="0" y="2073"/>
                    <a:pt x="192" y="536"/>
                    <a:pt x="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5"/>
            <p:cNvSpPr/>
            <p:nvPr/>
          </p:nvSpPr>
          <p:spPr>
            <a:xfrm>
              <a:off x="2115199" y="4454496"/>
              <a:ext cx="1725254" cy="36087"/>
            </a:xfrm>
            <a:custGeom>
              <a:avLst/>
              <a:gdLst/>
              <a:ahLst/>
              <a:cxnLst/>
              <a:rect l="l" t="t" r="r" b="b"/>
              <a:pathLst>
                <a:path w="12430" h="260" extrusionOk="0">
                  <a:moveTo>
                    <a:pt x="1" y="260"/>
                  </a:moveTo>
                  <a:lnTo>
                    <a:pt x="12429" y="260"/>
                  </a:lnTo>
                  <a:lnTo>
                    <a:pt x="12429" y="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5"/>
            <p:cNvSpPr/>
            <p:nvPr/>
          </p:nvSpPr>
          <p:spPr>
            <a:xfrm>
              <a:off x="2664692" y="1979063"/>
              <a:ext cx="78282" cy="77588"/>
            </a:xfrm>
            <a:custGeom>
              <a:avLst/>
              <a:gdLst/>
              <a:ahLst/>
              <a:cxnLst/>
              <a:rect l="l" t="t" r="r" b="b"/>
              <a:pathLst>
                <a:path w="564" h="559" extrusionOk="0">
                  <a:moveTo>
                    <a:pt x="564" y="282"/>
                  </a:moveTo>
                  <a:cubicBezTo>
                    <a:pt x="564" y="434"/>
                    <a:pt x="440" y="558"/>
                    <a:pt x="282" y="558"/>
                  </a:cubicBezTo>
                  <a:cubicBezTo>
                    <a:pt x="130" y="558"/>
                    <a:pt x="1" y="434"/>
                    <a:pt x="1" y="282"/>
                  </a:cubicBezTo>
                  <a:cubicBezTo>
                    <a:pt x="1" y="125"/>
                    <a:pt x="130" y="1"/>
                    <a:pt x="282" y="1"/>
                  </a:cubicBezTo>
                  <a:cubicBezTo>
                    <a:pt x="440" y="1"/>
                    <a:pt x="564" y="125"/>
                    <a:pt x="564" y="282"/>
                  </a:cubicBezTo>
                  <a:close/>
                </a:path>
              </a:pathLst>
            </a:custGeom>
            <a:solidFill>
              <a:srgbClr val="8E8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5"/>
            <p:cNvSpPr/>
            <p:nvPr/>
          </p:nvSpPr>
          <p:spPr>
            <a:xfrm>
              <a:off x="1481319" y="2258182"/>
              <a:ext cx="583227" cy="518270"/>
            </a:xfrm>
            <a:custGeom>
              <a:avLst/>
              <a:gdLst/>
              <a:ahLst/>
              <a:cxnLst/>
              <a:rect l="l" t="t" r="r" b="b"/>
              <a:pathLst>
                <a:path w="4202" h="3734" extrusionOk="0">
                  <a:moveTo>
                    <a:pt x="4202" y="0"/>
                  </a:moveTo>
                  <a:lnTo>
                    <a:pt x="4202" y="3734"/>
                  </a:lnTo>
                  <a:lnTo>
                    <a:pt x="0" y="3734"/>
                  </a:lnTo>
                  <a:lnTo>
                    <a:pt x="0" y="648"/>
                  </a:lnTo>
                  <a:lnTo>
                    <a:pt x="1639" y="648"/>
                  </a:lnTo>
                  <a:lnTo>
                    <a:pt x="1791" y="0"/>
                  </a:lnTo>
                  <a:close/>
                </a:path>
              </a:pathLst>
            </a:custGeom>
            <a:solidFill>
              <a:srgbClr val="DFA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5"/>
            <p:cNvSpPr/>
            <p:nvPr/>
          </p:nvSpPr>
          <p:spPr>
            <a:xfrm>
              <a:off x="1481319" y="2347984"/>
              <a:ext cx="645825" cy="428468"/>
            </a:xfrm>
            <a:custGeom>
              <a:avLst/>
              <a:gdLst/>
              <a:ahLst/>
              <a:cxnLst/>
              <a:rect l="l" t="t" r="r" b="b"/>
              <a:pathLst>
                <a:path w="4653" h="3087" extrusionOk="0">
                  <a:moveTo>
                    <a:pt x="4202" y="3087"/>
                  </a:moveTo>
                  <a:lnTo>
                    <a:pt x="0" y="3087"/>
                  </a:lnTo>
                  <a:lnTo>
                    <a:pt x="451" y="1"/>
                  </a:lnTo>
                  <a:lnTo>
                    <a:pt x="465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5"/>
            <p:cNvSpPr/>
            <p:nvPr/>
          </p:nvSpPr>
          <p:spPr>
            <a:xfrm>
              <a:off x="1481319" y="2831134"/>
              <a:ext cx="583227" cy="518270"/>
            </a:xfrm>
            <a:custGeom>
              <a:avLst/>
              <a:gdLst/>
              <a:ahLst/>
              <a:cxnLst/>
              <a:rect l="l" t="t" r="r" b="b"/>
              <a:pathLst>
                <a:path w="4202" h="3734" extrusionOk="0">
                  <a:moveTo>
                    <a:pt x="4202" y="0"/>
                  </a:moveTo>
                  <a:lnTo>
                    <a:pt x="4202" y="3734"/>
                  </a:lnTo>
                  <a:lnTo>
                    <a:pt x="0" y="3734"/>
                  </a:lnTo>
                  <a:lnTo>
                    <a:pt x="0" y="648"/>
                  </a:lnTo>
                  <a:lnTo>
                    <a:pt x="1639" y="648"/>
                  </a:lnTo>
                  <a:lnTo>
                    <a:pt x="1791" y="0"/>
                  </a:lnTo>
                  <a:close/>
                </a:path>
              </a:pathLst>
            </a:custGeom>
            <a:solidFill>
              <a:srgbClr val="DFA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5"/>
            <p:cNvSpPr/>
            <p:nvPr/>
          </p:nvSpPr>
          <p:spPr>
            <a:xfrm>
              <a:off x="1481319" y="2920935"/>
              <a:ext cx="645825" cy="428468"/>
            </a:xfrm>
            <a:custGeom>
              <a:avLst/>
              <a:gdLst/>
              <a:ahLst/>
              <a:cxnLst/>
              <a:rect l="l" t="t" r="r" b="b"/>
              <a:pathLst>
                <a:path w="4653" h="3087" extrusionOk="0">
                  <a:moveTo>
                    <a:pt x="4202" y="3087"/>
                  </a:moveTo>
                  <a:lnTo>
                    <a:pt x="0" y="3087"/>
                  </a:lnTo>
                  <a:lnTo>
                    <a:pt x="451" y="1"/>
                  </a:lnTo>
                  <a:lnTo>
                    <a:pt x="465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5"/>
            <p:cNvSpPr/>
            <p:nvPr/>
          </p:nvSpPr>
          <p:spPr>
            <a:xfrm>
              <a:off x="1500056" y="3424350"/>
              <a:ext cx="583227" cy="518409"/>
            </a:xfrm>
            <a:custGeom>
              <a:avLst/>
              <a:gdLst/>
              <a:ahLst/>
              <a:cxnLst/>
              <a:rect l="l" t="t" r="r" b="b"/>
              <a:pathLst>
                <a:path w="4202" h="3735" extrusionOk="0">
                  <a:moveTo>
                    <a:pt x="4202" y="1"/>
                  </a:moveTo>
                  <a:lnTo>
                    <a:pt x="4202" y="3734"/>
                  </a:lnTo>
                  <a:lnTo>
                    <a:pt x="1" y="3734"/>
                  </a:lnTo>
                  <a:lnTo>
                    <a:pt x="1" y="648"/>
                  </a:lnTo>
                  <a:lnTo>
                    <a:pt x="1634" y="648"/>
                  </a:lnTo>
                  <a:lnTo>
                    <a:pt x="1791" y="1"/>
                  </a:lnTo>
                  <a:close/>
                </a:path>
              </a:pathLst>
            </a:custGeom>
            <a:solidFill>
              <a:srgbClr val="DFA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5"/>
            <p:cNvSpPr/>
            <p:nvPr/>
          </p:nvSpPr>
          <p:spPr>
            <a:xfrm>
              <a:off x="1500056" y="3514290"/>
              <a:ext cx="645825" cy="428468"/>
            </a:xfrm>
            <a:custGeom>
              <a:avLst/>
              <a:gdLst/>
              <a:ahLst/>
              <a:cxnLst/>
              <a:rect l="l" t="t" r="r" b="b"/>
              <a:pathLst>
                <a:path w="4653" h="3087" extrusionOk="0">
                  <a:moveTo>
                    <a:pt x="4202" y="3086"/>
                  </a:moveTo>
                  <a:lnTo>
                    <a:pt x="1" y="3086"/>
                  </a:lnTo>
                  <a:lnTo>
                    <a:pt x="451" y="0"/>
                  </a:lnTo>
                  <a:lnTo>
                    <a:pt x="465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5"/>
            <p:cNvSpPr/>
            <p:nvPr/>
          </p:nvSpPr>
          <p:spPr>
            <a:xfrm>
              <a:off x="2382520" y="3358699"/>
              <a:ext cx="356571" cy="530068"/>
            </a:xfrm>
            <a:custGeom>
              <a:avLst/>
              <a:gdLst/>
              <a:ahLst/>
              <a:cxnLst/>
              <a:rect l="l" t="t" r="r" b="b"/>
              <a:pathLst>
                <a:path w="2569" h="3819" extrusionOk="0">
                  <a:moveTo>
                    <a:pt x="2569" y="3819"/>
                  </a:moveTo>
                  <a:lnTo>
                    <a:pt x="1" y="3819"/>
                  </a:lnTo>
                  <a:lnTo>
                    <a:pt x="1" y="0"/>
                  </a:lnTo>
                  <a:lnTo>
                    <a:pt x="25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5"/>
            <p:cNvSpPr/>
            <p:nvPr/>
          </p:nvSpPr>
          <p:spPr>
            <a:xfrm>
              <a:off x="2414582"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5"/>
            <p:cNvSpPr/>
            <p:nvPr/>
          </p:nvSpPr>
          <p:spPr>
            <a:xfrm>
              <a:off x="2456082" y="3295408"/>
              <a:ext cx="357265" cy="530901"/>
            </a:xfrm>
            <a:custGeom>
              <a:avLst/>
              <a:gdLst/>
              <a:ahLst/>
              <a:cxnLst/>
              <a:rect l="l" t="t" r="r" b="b"/>
              <a:pathLst>
                <a:path w="2574" h="3825" extrusionOk="0">
                  <a:moveTo>
                    <a:pt x="2574" y="3824"/>
                  </a:moveTo>
                  <a:lnTo>
                    <a:pt x="0" y="3824"/>
                  </a:lnTo>
                  <a:lnTo>
                    <a:pt x="0" y="0"/>
                  </a:lnTo>
                  <a:lnTo>
                    <a:pt x="25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5"/>
            <p:cNvSpPr/>
            <p:nvPr/>
          </p:nvSpPr>
          <p:spPr>
            <a:xfrm>
              <a:off x="2494251" y="3385209"/>
              <a:ext cx="285507" cy="25955"/>
            </a:xfrm>
            <a:custGeom>
              <a:avLst/>
              <a:gdLst/>
              <a:ahLst/>
              <a:cxnLst/>
              <a:rect l="l" t="t" r="r" b="b"/>
              <a:pathLst>
                <a:path w="2057" h="187" extrusionOk="0">
                  <a:moveTo>
                    <a:pt x="1921" y="1"/>
                  </a:moveTo>
                  <a:lnTo>
                    <a:pt x="119" y="1"/>
                  </a:lnTo>
                  <a:cubicBezTo>
                    <a:pt x="1" y="1"/>
                    <a:pt x="18" y="187"/>
                    <a:pt x="136" y="187"/>
                  </a:cubicBezTo>
                  <a:lnTo>
                    <a:pt x="1938" y="187"/>
                  </a:lnTo>
                  <a:cubicBezTo>
                    <a:pt x="2056" y="187"/>
                    <a:pt x="2040"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5"/>
            <p:cNvSpPr/>
            <p:nvPr/>
          </p:nvSpPr>
          <p:spPr>
            <a:xfrm>
              <a:off x="2494251" y="3454885"/>
              <a:ext cx="285507" cy="25816"/>
            </a:xfrm>
            <a:custGeom>
              <a:avLst/>
              <a:gdLst/>
              <a:ahLst/>
              <a:cxnLst/>
              <a:rect l="l" t="t" r="r" b="b"/>
              <a:pathLst>
                <a:path w="2057" h="186" extrusionOk="0">
                  <a:moveTo>
                    <a:pt x="1921" y="0"/>
                  </a:moveTo>
                  <a:lnTo>
                    <a:pt x="119" y="0"/>
                  </a:lnTo>
                  <a:cubicBezTo>
                    <a:pt x="1" y="0"/>
                    <a:pt x="18" y="186"/>
                    <a:pt x="136" y="186"/>
                  </a:cubicBezTo>
                  <a:lnTo>
                    <a:pt x="1938" y="186"/>
                  </a:lnTo>
                  <a:cubicBezTo>
                    <a:pt x="2056" y="186"/>
                    <a:pt x="2040"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5"/>
            <p:cNvSpPr/>
            <p:nvPr/>
          </p:nvSpPr>
          <p:spPr>
            <a:xfrm>
              <a:off x="2494251" y="3523589"/>
              <a:ext cx="285507" cy="25955"/>
            </a:xfrm>
            <a:custGeom>
              <a:avLst/>
              <a:gdLst/>
              <a:ahLst/>
              <a:cxnLst/>
              <a:rect l="l" t="t" r="r" b="b"/>
              <a:pathLst>
                <a:path w="2057" h="187" extrusionOk="0">
                  <a:moveTo>
                    <a:pt x="1921" y="1"/>
                  </a:moveTo>
                  <a:lnTo>
                    <a:pt x="119" y="1"/>
                  </a:lnTo>
                  <a:cubicBezTo>
                    <a:pt x="1" y="1"/>
                    <a:pt x="18" y="187"/>
                    <a:pt x="136" y="187"/>
                  </a:cubicBezTo>
                  <a:lnTo>
                    <a:pt x="1938" y="187"/>
                  </a:lnTo>
                  <a:cubicBezTo>
                    <a:pt x="2056" y="187"/>
                    <a:pt x="2040"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5"/>
            <p:cNvSpPr/>
            <p:nvPr/>
          </p:nvSpPr>
          <p:spPr>
            <a:xfrm>
              <a:off x="2494251" y="3593126"/>
              <a:ext cx="285507" cy="25955"/>
            </a:xfrm>
            <a:custGeom>
              <a:avLst/>
              <a:gdLst/>
              <a:ahLst/>
              <a:cxnLst/>
              <a:rect l="l" t="t" r="r" b="b"/>
              <a:pathLst>
                <a:path w="2057" h="187" extrusionOk="0">
                  <a:moveTo>
                    <a:pt x="1921" y="1"/>
                  </a:moveTo>
                  <a:lnTo>
                    <a:pt x="119" y="1"/>
                  </a:lnTo>
                  <a:cubicBezTo>
                    <a:pt x="1" y="1"/>
                    <a:pt x="18" y="187"/>
                    <a:pt x="136" y="187"/>
                  </a:cubicBezTo>
                  <a:lnTo>
                    <a:pt x="1938" y="187"/>
                  </a:lnTo>
                  <a:cubicBezTo>
                    <a:pt x="2056" y="187"/>
                    <a:pt x="2040"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5"/>
            <p:cNvSpPr/>
            <p:nvPr/>
          </p:nvSpPr>
          <p:spPr>
            <a:xfrm>
              <a:off x="2495916" y="3652531"/>
              <a:ext cx="286201" cy="25955"/>
            </a:xfrm>
            <a:custGeom>
              <a:avLst/>
              <a:gdLst/>
              <a:ahLst/>
              <a:cxnLst/>
              <a:rect l="l" t="t" r="r" b="b"/>
              <a:pathLst>
                <a:path w="2062" h="187" extrusionOk="0">
                  <a:moveTo>
                    <a:pt x="1921" y="1"/>
                  </a:moveTo>
                  <a:lnTo>
                    <a:pt x="124" y="1"/>
                  </a:lnTo>
                  <a:cubicBezTo>
                    <a:pt x="0" y="1"/>
                    <a:pt x="17" y="187"/>
                    <a:pt x="135" y="187"/>
                  </a:cubicBezTo>
                  <a:lnTo>
                    <a:pt x="1937" y="187"/>
                  </a:lnTo>
                  <a:cubicBezTo>
                    <a:pt x="2061" y="187"/>
                    <a:pt x="2044"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5"/>
            <p:cNvSpPr/>
            <p:nvPr/>
          </p:nvSpPr>
          <p:spPr>
            <a:xfrm>
              <a:off x="2505215" y="3722207"/>
              <a:ext cx="286201" cy="25816"/>
            </a:xfrm>
            <a:custGeom>
              <a:avLst/>
              <a:gdLst/>
              <a:ahLst/>
              <a:cxnLst/>
              <a:rect l="l" t="t" r="r" b="b"/>
              <a:pathLst>
                <a:path w="2062" h="186" extrusionOk="0">
                  <a:moveTo>
                    <a:pt x="1921" y="0"/>
                  </a:moveTo>
                  <a:lnTo>
                    <a:pt x="125" y="0"/>
                  </a:lnTo>
                  <a:cubicBezTo>
                    <a:pt x="1" y="0"/>
                    <a:pt x="18" y="186"/>
                    <a:pt x="142" y="186"/>
                  </a:cubicBezTo>
                  <a:lnTo>
                    <a:pt x="1938" y="186"/>
                  </a:lnTo>
                  <a:cubicBezTo>
                    <a:pt x="2062" y="186"/>
                    <a:pt x="2045"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 name="Google Shape;93;p15"/>
            <p:cNvGrpSpPr/>
            <p:nvPr/>
          </p:nvGrpSpPr>
          <p:grpSpPr>
            <a:xfrm>
              <a:off x="2935899" y="3295408"/>
              <a:ext cx="430827" cy="593359"/>
              <a:chOff x="2935899" y="3295408"/>
              <a:chExt cx="430827" cy="593359"/>
            </a:xfrm>
          </p:grpSpPr>
          <p:sp>
            <p:nvSpPr>
              <p:cNvPr id="94" name="Google Shape;94;p15"/>
              <p:cNvSpPr/>
              <p:nvPr/>
            </p:nvSpPr>
            <p:spPr>
              <a:xfrm>
                <a:off x="2935899" y="3358699"/>
                <a:ext cx="357404" cy="530068"/>
              </a:xfrm>
              <a:custGeom>
                <a:avLst/>
                <a:gdLst/>
                <a:ahLst/>
                <a:cxnLst/>
                <a:rect l="l" t="t" r="r" b="b"/>
                <a:pathLst>
                  <a:path w="2575" h="3819" extrusionOk="0">
                    <a:moveTo>
                      <a:pt x="2574" y="3819"/>
                    </a:moveTo>
                    <a:lnTo>
                      <a:pt x="1" y="3819"/>
                    </a:lnTo>
                    <a:lnTo>
                      <a:pt x="1" y="0"/>
                    </a:lnTo>
                    <a:lnTo>
                      <a:pt x="25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5"/>
              <p:cNvSpPr/>
              <p:nvPr/>
            </p:nvSpPr>
            <p:spPr>
              <a:xfrm>
                <a:off x="2967961"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5"/>
              <p:cNvSpPr/>
              <p:nvPr/>
            </p:nvSpPr>
            <p:spPr>
              <a:xfrm>
                <a:off x="3010155" y="3295408"/>
                <a:ext cx="356571" cy="530901"/>
              </a:xfrm>
              <a:custGeom>
                <a:avLst/>
                <a:gdLst/>
                <a:ahLst/>
                <a:cxnLst/>
                <a:rect l="l" t="t" r="r" b="b"/>
                <a:pathLst>
                  <a:path w="2569" h="3825" extrusionOk="0">
                    <a:moveTo>
                      <a:pt x="2569" y="3824"/>
                    </a:moveTo>
                    <a:lnTo>
                      <a:pt x="1" y="3824"/>
                    </a:lnTo>
                    <a:lnTo>
                      <a:pt x="1" y="0"/>
                    </a:lnTo>
                    <a:lnTo>
                      <a:pt x="2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5"/>
              <p:cNvSpPr/>
              <p:nvPr/>
            </p:nvSpPr>
            <p:spPr>
              <a:xfrm>
                <a:off x="3047768" y="338520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5"/>
              <p:cNvSpPr/>
              <p:nvPr/>
            </p:nvSpPr>
            <p:spPr>
              <a:xfrm>
                <a:off x="3047768" y="3454885"/>
                <a:ext cx="285368" cy="25816"/>
              </a:xfrm>
              <a:custGeom>
                <a:avLst/>
                <a:gdLst/>
                <a:ahLst/>
                <a:cxnLst/>
                <a:rect l="l" t="t" r="r" b="b"/>
                <a:pathLst>
                  <a:path w="2056" h="186" extrusionOk="0">
                    <a:moveTo>
                      <a:pt x="1920" y="0"/>
                    </a:moveTo>
                    <a:lnTo>
                      <a:pt x="118" y="0"/>
                    </a:lnTo>
                    <a:cubicBezTo>
                      <a:pt x="0" y="0"/>
                      <a:pt x="17" y="186"/>
                      <a:pt x="135" y="186"/>
                    </a:cubicBezTo>
                    <a:lnTo>
                      <a:pt x="1937" y="186"/>
                    </a:lnTo>
                    <a:cubicBezTo>
                      <a:pt x="2056" y="186"/>
                      <a:pt x="2039" y="0"/>
                      <a:pt x="1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5"/>
              <p:cNvSpPr/>
              <p:nvPr/>
            </p:nvSpPr>
            <p:spPr>
              <a:xfrm>
                <a:off x="3047768" y="352358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5"/>
              <p:cNvSpPr/>
              <p:nvPr/>
            </p:nvSpPr>
            <p:spPr>
              <a:xfrm>
                <a:off x="3047768" y="3593126"/>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5"/>
              <p:cNvSpPr/>
              <p:nvPr/>
            </p:nvSpPr>
            <p:spPr>
              <a:xfrm>
                <a:off x="3049295" y="3652531"/>
                <a:ext cx="286201" cy="25955"/>
              </a:xfrm>
              <a:custGeom>
                <a:avLst/>
                <a:gdLst/>
                <a:ahLst/>
                <a:cxnLst/>
                <a:rect l="l" t="t" r="r" b="b"/>
                <a:pathLst>
                  <a:path w="2062" h="187" extrusionOk="0">
                    <a:moveTo>
                      <a:pt x="1926" y="1"/>
                    </a:moveTo>
                    <a:lnTo>
                      <a:pt x="124" y="1"/>
                    </a:lnTo>
                    <a:cubicBezTo>
                      <a:pt x="0" y="1"/>
                      <a:pt x="17" y="187"/>
                      <a:pt x="141" y="187"/>
                    </a:cubicBezTo>
                    <a:lnTo>
                      <a:pt x="1938" y="187"/>
                    </a:lnTo>
                    <a:cubicBezTo>
                      <a:pt x="2061" y="187"/>
                      <a:pt x="2045"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5"/>
              <p:cNvSpPr/>
              <p:nvPr/>
            </p:nvSpPr>
            <p:spPr>
              <a:xfrm>
                <a:off x="3059427" y="3722207"/>
                <a:ext cx="285507" cy="25816"/>
              </a:xfrm>
              <a:custGeom>
                <a:avLst/>
                <a:gdLst/>
                <a:ahLst/>
                <a:cxnLst/>
                <a:rect l="l" t="t" r="r" b="b"/>
                <a:pathLst>
                  <a:path w="2057" h="186" extrusionOk="0">
                    <a:moveTo>
                      <a:pt x="1921" y="0"/>
                    </a:moveTo>
                    <a:lnTo>
                      <a:pt x="119" y="0"/>
                    </a:lnTo>
                    <a:cubicBezTo>
                      <a:pt x="1" y="0"/>
                      <a:pt x="17" y="186"/>
                      <a:pt x="136" y="186"/>
                    </a:cubicBezTo>
                    <a:lnTo>
                      <a:pt x="1938"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Google Shape;103;p15"/>
            <p:cNvSpPr/>
            <p:nvPr/>
          </p:nvSpPr>
          <p:spPr>
            <a:xfrm>
              <a:off x="2377801" y="2741194"/>
              <a:ext cx="357404" cy="530901"/>
            </a:xfrm>
            <a:custGeom>
              <a:avLst/>
              <a:gdLst/>
              <a:ahLst/>
              <a:cxnLst/>
              <a:rect l="l" t="t" r="r" b="b"/>
              <a:pathLst>
                <a:path w="2575" h="3825" extrusionOk="0">
                  <a:moveTo>
                    <a:pt x="2574" y="3824"/>
                  </a:moveTo>
                  <a:lnTo>
                    <a:pt x="1" y="3824"/>
                  </a:lnTo>
                  <a:lnTo>
                    <a:pt x="1" y="1"/>
                  </a:lnTo>
                  <a:lnTo>
                    <a:pt x="25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5"/>
            <p:cNvSpPr/>
            <p:nvPr/>
          </p:nvSpPr>
          <p:spPr>
            <a:xfrm>
              <a:off x="2409863" y="2713018"/>
              <a:ext cx="357404" cy="530901"/>
            </a:xfrm>
            <a:custGeom>
              <a:avLst/>
              <a:gdLst/>
              <a:ahLst/>
              <a:cxnLst/>
              <a:rect l="l" t="t" r="r" b="b"/>
              <a:pathLst>
                <a:path w="2575" h="3825" extrusionOk="0">
                  <a:moveTo>
                    <a:pt x="2574" y="3825"/>
                  </a:moveTo>
                  <a:lnTo>
                    <a:pt x="1" y="3825"/>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5"/>
            <p:cNvSpPr/>
            <p:nvPr/>
          </p:nvSpPr>
          <p:spPr>
            <a:xfrm>
              <a:off x="2451363" y="2678736"/>
              <a:ext cx="357265" cy="530068"/>
            </a:xfrm>
            <a:custGeom>
              <a:avLst/>
              <a:gdLst/>
              <a:ahLst/>
              <a:cxnLst/>
              <a:rect l="l" t="t" r="r" b="b"/>
              <a:pathLst>
                <a:path w="2574" h="3819" extrusionOk="0">
                  <a:moveTo>
                    <a:pt x="2574" y="3818"/>
                  </a:moveTo>
                  <a:lnTo>
                    <a:pt x="0" y="3818"/>
                  </a:lnTo>
                  <a:lnTo>
                    <a:pt x="0" y="0"/>
                  </a:lnTo>
                  <a:lnTo>
                    <a:pt x="25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5"/>
            <p:cNvSpPr/>
            <p:nvPr/>
          </p:nvSpPr>
          <p:spPr>
            <a:xfrm>
              <a:off x="2489670" y="2767843"/>
              <a:ext cx="285368" cy="25816"/>
            </a:xfrm>
            <a:custGeom>
              <a:avLst/>
              <a:gdLst/>
              <a:ahLst/>
              <a:cxnLst/>
              <a:rect l="l" t="t" r="r" b="b"/>
              <a:pathLst>
                <a:path w="2056" h="186" extrusionOk="0">
                  <a:moveTo>
                    <a:pt x="1921" y="0"/>
                  </a:moveTo>
                  <a:lnTo>
                    <a:pt x="118" y="0"/>
                  </a:lnTo>
                  <a:cubicBezTo>
                    <a:pt x="0" y="0"/>
                    <a:pt x="17" y="186"/>
                    <a:pt x="135" y="186"/>
                  </a:cubicBezTo>
                  <a:lnTo>
                    <a:pt x="1937"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5"/>
            <p:cNvSpPr/>
            <p:nvPr/>
          </p:nvSpPr>
          <p:spPr>
            <a:xfrm>
              <a:off x="2489670" y="2837380"/>
              <a:ext cx="285368" cy="25955"/>
            </a:xfrm>
            <a:custGeom>
              <a:avLst/>
              <a:gdLst/>
              <a:ahLst/>
              <a:cxnLst/>
              <a:rect l="l" t="t" r="r" b="b"/>
              <a:pathLst>
                <a:path w="2056" h="187" extrusionOk="0">
                  <a:moveTo>
                    <a:pt x="1921" y="0"/>
                  </a:moveTo>
                  <a:lnTo>
                    <a:pt x="118" y="0"/>
                  </a:lnTo>
                  <a:cubicBezTo>
                    <a:pt x="0" y="0"/>
                    <a:pt x="17" y="186"/>
                    <a:pt x="135" y="186"/>
                  </a:cubicBezTo>
                  <a:lnTo>
                    <a:pt x="1937"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5"/>
            <p:cNvSpPr/>
            <p:nvPr/>
          </p:nvSpPr>
          <p:spPr>
            <a:xfrm>
              <a:off x="2489670" y="2906084"/>
              <a:ext cx="285368" cy="26788"/>
            </a:xfrm>
            <a:custGeom>
              <a:avLst/>
              <a:gdLst/>
              <a:ahLst/>
              <a:cxnLst/>
              <a:rect l="l" t="t" r="r" b="b"/>
              <a:pathLst>
                <a:path w="2056" h="193" extrusionOk="0">
                  <a:moveTo>
                    <a:pt x="1921" y="1"/>
                  </a:moveTo>
                  <a:lnTo>
                    <a:pt x="118" y="1"/>
                  </a:lnTo>
                  <a:cubicBezTo>
                    <a:pt x="0" y="1"/>
                    <a:pt x="17" y="192"/>
                    <a:pt x="135" y="192"/>
                  </a:cubicBezTo>
                  <a:lnTo>
                    <a:pt x="1937" y="192"/>
                  </a:lnTo>
                  <a:cubicBezTo>
                    <a:pt x="2056" y="192"/>
                    <a:pt x="2039"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5"/>
            <p:cNvSpPr/>
            <p:nvPr/>
          </p:nvSpPr>
          <p:spPr>
            <a:xfrm>
              <a:off x="2489670" y="2975760"/>
              <a:ext cx="285368" cy="25816"/>
            </a:xfrm>
            <a:custGeom>
              <a:avLst/>
              <a:gdLst/>
              <a:ahLst/>
              <a:cxnLst/>
              <a:rect l="l" t="t" r="r" b="b"/>
              <a:pathLst>
                <a:path w="2056" h="186" extrusionOk="0">
                  <a:moveTo>
                    <a:pt x="1921" y="0"/>
                  </a:moveTo>
                  <a:lnTo>
                    <a:pt x="118" y="0"/>
                  </a:lnTo>
                  <a:cubicBezTo>
                    <a:pt x="0" y="0"/>
                    <a:pt x="17" y="186"/>
                    <a:pt x="135" y="186"/>
                  </a:cubicBezTo>
                  <a:lnTo>
                    <a:pt x="1937"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5"/>
            <p:cNvSpPr/>
            <p:nvPr/>
          </p:nvSpPr>
          <p:spPr>
            <a:xfrm>
              <a:off x="2491197" y="3035165"/>
              <a:ext cx="286201" cy="25816"/>
            </a:xfrm>
            <a:custGeom>
              <a:avLst/>
              <a:gdLst/>
              <a:ahLst/>
              <a:cxnLst/>
              <a:rect l="l" t="t" r="r" b="b"/>
              <a:pathLst>
                <a:path w="2062" h="186" extrusionOk="0">
                  <a:moveTo>
                    <a:pt x="1921" y="0"/>
                  </a:moveTo>
                  <a:lnTo>
                    <a:pt x="124" y="0"/>
                  </a:lnTo>
                  <a:cubicBezTo>
                    <a:pt x="0" y="0"/>
                    <a:pt x="17" y="186"/>
                    <a:pt x="141" y="186"/>
                  </a:cubicBezTo>
                  <a:lnTo>
                    <a:pt x="1938" y="186"/>
                  </a:lnTo>
                  <a:cubicBezTo>
                    <a:pt x="2062" y="186"/>
                    <a:pt x="2045"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5"/>
            <p:cNvSpPr/>
            <p:nvPr/>
          </p:nvSpPr>
          <p:spPr>
            <a:xfrm>
              <a:off x="2500635" y="3104702"/>
              <a:ext cx="286201" cy="25955"/>
            </a:xfrm>
            <a:custGeom>
              <a:avLst/>
              <a:gdLst/>
              <a:ahLst/>
              <a:cxnLst/>
              <a:rect l="l" t="t" r="r" b="b"/>
              <a:pathLst>
                <a:path w="2062" h="187" extrusionOk="0">
                  <a:moveTo>
                    <a:pt x="1926" y="0"/>
                  </a:moveTo>
                  <a:lnTo>
                    <a:pt x="124" y="0"/>
                  </a:lnTo>
                  <a:cubicBezTo>
                    <a:pt x="0" y="0"/>
                    <a:pt x="17" y="186"/>
                    <a:pt x="141" y="186"/>
                  </a:cubicBezTo>
                  <a:lnTo>
                    <a:pt x="1943" y="186"/>
                  </a:lnTo>
                  <a:cubicBezTo>
                    <a:pt x="2061" y="186"/>
                    <a:pt x="2044" y="0"/>
                    <a:pt x="19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5"/>
            <p:cNvSpPr/>
            <p:nvPr/>
          </p:nvSpPr>
          <p:spPr>
            <a:xfrm>
              <a:off x="2244140" y="410386"/>
              <a:ext cx="1093725" cy="1230440"/>
            </a:xfrm>
            <a:custGeom>
              <a:avLst/>
              <a:gdLst/>
              <a:ahLst/>
              <a:cxnLst/>
              <a:rect l="l" t="t" r="r" b="b"/>
              <a:pathLst>
                <a:path w="7880" h="8865" extrusionOk="0">
                  <a:moveTo>
                    <a:pt x="7879" y="3942"/>
                  </a:moveTo>
                  <a:lnTo>
                    <a:pt x="7879" y="8864"/>
                  </a:lnTo>
                  <a:lnTo>
                    <a:pt x="7068" y="8436"/>
                  </a:lnTo>
                  <a:lnTo>
                    <a:pt x="6500" y="8138"/>
                  </a:lnTo>
                  <a:lnTo>
                    <a:pt x="6500" y="3942"/>
                  </a:lnTo>
                  <a:cubicBezTo>
                    <a:pt x="6500" y="2529"/>
                    <a:pt x="5351" y="1380"/>
                    <a:pt x="3937" y="1380"/>
                  </a:cubicBezTo>
                  <a:cubicBezTo>
                    <a:pt x="3802" y="1380"/>
                    <a:pt x="3667" y="1391"/>
                    <a:pt x="3532" y="1414"/>
                  </a:cubicBezTo>
                  <a:cubicBezTo>
                    <a:pt x="2315" y="1605"/>
                    <a:pt x="1381" y="2664"/>
                    <a:pt x="1381" y="3942"/>
                  </a:cubicBezTo>
                  <a:lnTo>
                    <a:pt x="1381" y="7941"/>
                  </a:lnTo>
                  <a:lnTo>
                    <a:pt x="570" y="8363"/>
                  </a:lnTo>
                  <a:lnTo>
                    <a:pt x="1" y="8662"/>
                  </a:lnTo>
                  <a:lnTo>
                    <a:pt x="1" y="3942"/>
                  </a:lnTo>
                  <a:cubicBezTo>
                    <a:pt x="1" y="1904"/>
                    <a:pt x="1550" y="226"/>
                    <a:pt x="3532" y="23"/>
                  </a:cubicBezTo>
                  <a:cubicBezTo>
                    <a:pt x="3667" y="6"/>
                    <a:pt x="3802" y="0"/>
                    <a:pt x="3937" y="0"/>
                  </a:cubicBezTo>
                  <a:cubicBezTo>
                    <a:pt x="6111" y="0"/>
                    <a:pt x="7879" y="1769"/>
                    <a:pt x="7879" y="39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5"/>
            <p:cNvSpPr/>
            <p:nvPr/>
          </p:nvSpPr>
          <p:spPr>
            <a:xfrm>
              <a:off x="2205139" y="1145868"/>
              <a:ext cx="1202264" cy="1395332"/>
            </a:xfrm>
            <a:custGeom>
              <a:avLst/>
              <a:gdLst/>
              <a:ahLst/>
              <a:cxnLst/>
              <a:rect l="l" t="t" r="r" b="b"/>
              <a:pathLst>
                <a:path w="8662" h="10053" extrusionOk="0">
                  <a:moveTo>
                    <a:pt x="8662" y="2270"/>
                  </a:moveTo>
                  <a:lnTo>
                    <a:pt x="8662" y="5880"/>
                  </a:lnTo>
                  <a:cubicBezTo>
                    <a:pt x="8662" y="7705"/>
                    <a:pt x="6978" y="9371"/>
                    <a:pt x="4466" y="10019"/>
                  </a:cubicBezTo>
                  <a:cubicBezTo>
                    <a:pt x="4421" y="10030"/>
                    <a:pt x="4376" y="10042"/>
                    <a:pt x="4331" y="10053"/>
                  </a:cubicBezTo>
                  <a:cubicBezTo>
                    <a:pt x="4286" y="10042"/>
                    <a:pt x="4246" y="10030"/>
                    <a:pt x="4201" y="10019"/>
                  </a:cubicBezTo>
                  <a:cubicBezTo>
                    <a:pt x="4151" y="10008"/>
                    <a:pt x="4100" y="9997"/>
                    <a:pt x="4049" y="9980"/>
                  </a:cubicBezTo>
                  <a:cubicBezTo>
                    <a:pt x="1622" y="9304"/>
                    <a:pt x="0" y="7671"/>
                    <a:pt x="0" y="5880"/>
                  </a:cubicBezTo>
                  <a:lnTo>
                    <a:pt x="0" y="2270"/>
                  </a:lnTo>
                  <a:lnTo>
                    <a:pt x="4049" y="147"/>
                  </a:lnTo>
                  <a:lnTo>
                    <a:pt x="433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5"/>
            <p:cNvSpPr/>
            <p:nvPr/>
          </p:nvSpPr>
          <p:spPr>
            <a:xfrm>
              <a:off x="2635843" y="1391324"/>
              <a:ext cx="340887" cy="867068"/>
            </a:xfrm>
            <a:custGeom>
              <a:avLst/>
              <a:gdLst/>
              <a:ahLst/>
              <a:cxnLst/>
              <a:rect l="l" t="t" r="r" b="b"/>
              <a:pathLst>
                <a:path w="2456" h="6247" extrusionOk="0">
                  <a:moveTo>
                    <a:pt x="1025" y="1"/>
                  </a:moveTo>
                  <a:cubicBezTo>
                    <a:pt x="1679" y="74"/>
                    <a:pt x="2185" y="632"/>
                    <a:pt x="2185" y="1307"/>
                  </a:cubicBezTo>
                  <a:cubicBezTo>
                    <a:pt x="2185" y="1696"/>
                    <a:pt x="2016" y="2045"/>
                    <a:pt x="1746" y="2287"/>
                  </a:cubicBezTo>
                  <a:cubicBezTo>
                    <a:pt x="1684" y="2344"/>
                    <a:pt x="1617" y="2394"/>
                    <a:pt x="1543" y="2434"/>
                  </a:cubicBezTo>
                  <a:lnTo>
                    <a:pt x="2456" y="6246"/>
                  </a:lnTo>
                  <a:lnTo>
                    <a:pt x="0" y="6246"/>
                  </a:lnTo>
                  <a:lnTo>
                    <a:pt x="839" y="2507"/>
                  </a:lnTo>
                  <a:cubicBezTo>
                    <a:pt x="349" y="2321"/>
                    <a:pt x="0" y="1842"/>
                    <a:pt x="0" y="1285"/>
                  </a:cubicBezTo>
                  <a:cubicBezTo>
                    <a:pt x="0" y="654"/>
                    <a:pt x="440" y="136"/>
                    <a:pt x="10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5"/>
            <p:cNvSpPr/>
            <p:nvPr/>
          </p:nvSpPr>
          <p:spPr>
            <a:xfrm>
              <a:off x="2087856" y="1013734"/>
              <a:ext cx="1436832" cy="1648637"/>
            </a:xfrm>
            <a:custGeom>
              <a:avLst/>
              <a:gdLst/>
              <a:ahLst/>
              <a:cxnLst/>
              <a:rect l="l" t="t" r="r" b="b"/>
              <a:pathLst>
                <a:path w="10352" h="11878" extrusionOk="0">
                  <a:moveTo>
                    <a:pt x="9507" y="6832"/>
                  </a:moveTo>
                  <a:cubicBezTo>
                    <a:pt x="9507" y="8657"/>
                    <a:pt x="7823" y="10323"/>
                    <a:pt x="5311" y="10971"/>
                  </a:cubicBezTo>
                  <a:cubicBezTo>
                    <a:pt x="5266" y="10982"/>
                    <a:pt x="5221" y="10994"/>
                    <a:pt x="5176" y="11005"/>
                  </a:cubicBezTo>
                  <a:cubicBezTo>
                    <a:pt x="5131" y="10994"/>
                    <a:pt x="5091" y="10982"/>
                    <a:pt x="5046" y="10971"/>
                  </a:cubicBezTo>
                  <a:cubicBezTo>
                    <a:pt x="4996" y="10960"/>
                    <a:pt x="4945" y="10949"/>
                    <a:pt x="4894" y="10932"/>
                  </a:cubicBezTo>
                  <a:cubicBezTo>
                    <a:pt x="2467" y="10256"/>
                    <a:pt x="845" y="8623"/>
                    <a:pt x="845" y="6832"/>
                  </a:cubicBezTo>
                  <a:lnTo>
                    <a:pt x="845" y="3228"/>
                  </a:lnTo>
                  <a:lnTo>
                    <a:pt x="2157" y="2541"/>
                  </a:lnTo>
                  <a:lnTo>
                    <a:pt x="4894" y="1105"/>
                  </a:lnTo>
                  <a:lnTo>
                    <a:pt x="5176" y="953"/>
                  </a:lnTo>
                  <a:lnTo>
                    <a:pt x="8076" y="2473"/>
                  </a:lnTo>
                  <a:lnTo>
                    <a:pt x="9507" y="3228"/>
                  </a:lnTo>
                  <a:close/>
                  <a:moveTo>
                    <a:pt x="9670" y="2355"/>
                  </a:moveTo>
                  <a:lnTo>
                    <a:pt x="8076" y="1521"/>
                  </a:lnTo>
                  <a:lnTo>
                    <a:pt x="5176" y="1"/>
                  </a:lnTo>
                  <a:lnTo>
                    <a:pt x="4894" y="147"/>
                  </a:lnTo>
                  <a:lnTo>
                    <a:pt x="2157" y="1583"/>
                  </a:lnTo>
                  <a:lnTo>
                    <a:pt x="558" y="2422"/>
                  </a:lnTo>
                  <a:lnTo>
                    <a:pt x="1" y="2715"/>
                  </a:lnTo>
                  <a:lnTo>
                    <a:pt x="1" y="6832"/>
                  </a:lnTo>
                  <a:cubicBezTo>
                    <a:pt x="1" y="9051"/>
                    <a:pt x="1943" y="11044"/>
                    <a:pt x="4832" y="11793"/>
                  </a:cubicBezTo>
                  <a:cubicBezTo>
                    <a:pt x="4855" y="11799"/>
                    <a:pt x="4877" y="11799"/>
                    <a:pt x="4894" y="11805"/>
                  </a:cubicBezTo>
                  <a:cubicBezTo>
                    <a:pt x="4956" y="11821"/>
                    <a:pt x="5018" y="11838"/>
                    <a:pt x="5075" y="11850"/>
                  </a:cubicBezTo>
                  <a:lnTo>
                    <a:pt x="5176" y="11878"/>
                  </a:lnTo>
                  <a:lnTo>
                    <a:pt x="5277" y="11850"/>
                  </a:lnTo>
                  <a:cubicBezTo>
                    <a:pt x="5362" y="11833"/>
                    <a:pt x="5441" y="11810"/>
                    <a:pt x="5525" y="11793"/>
                  </a:cubicBezTo>
                  <a:cubicBezTo>
                    <a:pt x="8414" y="11044"/>
                    <a:pt x="10351" y="9051"/>
                    <a:pt x="10351" y="6832"/>
                  </a:cubicBezTo>
                  <a:lnTo>
                    <a:pt x="10351" y="2715"/>
                  </a:lnTo>
                  <a:close/>
                </a:path>
              </a:pathLst>
            </a:custGeom>
            <a:solidFill>
              <a:srgbClr val="DFA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 name="Google Shape;116;p15"/>
            <p:cNvGrpSpPr/>
            <p:nvPr/>
          </p:nvGrpSpPr>
          <p:grpSpPr>
            <a:xfrm>
              <a:off x="2935899" y="2682208"/>
              <a:ext cx="430827" cy="593359"/>
              <a:chOff x="2935899" y="3295408"/>
              <a:chExt cx="430827" cy="593359"/>
            </a:xfrm>
          </p:grpSpPr>
          <p:sp>
            <p:nvSpPr>
              <p:cNvPr id="117" name="Google Shape;117;p15"/>
              <p:cNvSpPr/>
              <p:nvPr/>
            </p:nvSpPr>
            <p:spPr>
              <a:xfrm>
                <a:off x="2935899" y="3358699"/>
                <a:ext cx="357404" cy="530068"/>
              </a:xfrm>
              <a:custGeom>
                <a:avLst/>
                <a:gdLst/>
                <a:ahLst/>
                <a:cxnLst/>
                <a:rect l="l" t="t" r="r" b="b"/>
                <a:pathLst>
                  <a:path w="2575" h="3819" extrusionOk="0">
                    <a:moveTo>
                      <a:pt x="2574" y="3819"/>
                    </a:moveTo>
                    <a:lnTo>
                      <a:pt x="1" y="3819"/>
                    </a:lnTo>
                    <a:lnTo>
                      <a:pt x="1" y="0"/>
                    </a:lnTo>
                    <a:lnTo>
                      <a:pt x="25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5"/>
              <p:cNvSpPr/>
              <p:nvPr/>
            </p:nvSpPr>
            <p:spPr>
              <a:xfrm>
                <a:off x="2967961"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5"/>
              <p:cNvSpPr/>
              <p:nvPr/>
            </p:nvSpPr>
            <p:spPr>
              <a:xfrm>
                <a:off x="3010155" y="3295408"/>
                <a:ext cx="356571" cy="530900"/>
              </a:xfrm>
              <a:custGeom>
                <a:avLst/>
                <a:gdLst/>
                <a:ahLst/>
                <a:cxnLst/>
                <a:rect l="l" t="t" r="r" b="b"/>
                <a:pathLst>
                  <a:path w="2569" h="3825" extrusionOk="0">
                    <a:moveTo>
                      <a:pt x="2569" y="3824"/>
                    </a:moveTo>
                    <a:lnTo>
                      <a:pt x="1" y="3824"/>
                    </a:lnTo>
                    <a:lnTo>
                      <a:pt x="1" y="0"/>
                    </a:lnTo>
                    <a:lnTo>
                      <a:pt x="2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5"/>
              <p:cNvSpPr/>
              <p:nvPr/>
            </p:nvSpPr>
            <p:spPr>
              <a:xfrm>
                <a:off x="3047768" y="338520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5"/>
              <p:cNvSpPr/>
              <p:nvPr/>
            </p:nvSpPr>
            <p:spPr>
              <a:xfrm>
                <a:off x="3047768" y="3454885"/>
                <a:ext cx="285368" cy="25816"/>
              </a:xfrm>
              <a:custGeom>
                <a:avLst/>
                <a:gdLst/>
                <a:ahLst/>
                <a:cxnLst/>
                <a:rect l="l" t="t" r="r" b="b"/>
                <a:pathLst>
                  <a:path w="2056" h="186" extrusionOk="0">
                    <a:moveTo>
                      <a:pt x="1920" y="0"/>
                    </a:moveTo>
                    <a:lnTo>
                      <a:pt x="118" y="0"/>
                    </a:lnTo>
                    <a:cubicBezTo>
                      <a:pt x="0" y="0"/>
                      <a:pt x="17" y="186"/>
                      <a:pt x="135" y="186"/>
                    </a:cubicBezTo>
                    <a:lnTo>
                      <a:pt x="1937" y="186"/>
                    </a:lnTo>
                    <a:cubicBezTo>
                      <a:pt x="2056" y="186"/>
                      <a:pt x="2039" y="0"/>
                      <a:pt x="1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5"/>
              <p:cNvSpPr/>
              <p:nvPr/>
            </p:nvSpPr>
            <p:spPr>
              <a:xfrm>
                <a:off x="3047768" y="352358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5"/>
              <p:cNvSpPr/>
              <p:nvPr/>
            </p:nvSpPr>
            <p:spPr>
              <a:xfrm>
                <a:off x="3047768" y="3593126"/>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5"/>
              <p:cNvSpPr/>
              <p:nvPr/>
            </p:nvSpPr>
            <p:spPr>
              <a:xfrm>
                <a:off x="3049295" y="3652531"/>
                <a:ext cx="286200" cy="25955"/>
              </a:xfrm>
              <a:custGeom>
                <a:avLst/>
                <a:gdLst/>
                <a:ahLst/>
                <a:cxnLst/>
                <a:rect l="l" t="t" r="r" b="b"/>
                <a:pathLst>
                  <a:path w="2062" h="187" extrusionOk="0">
                    <a:moveTo>
                      <a:pt x="1926" y="1"/>
                    </a:moveTo>
                    <a:lnTo>
                      <a:pt x="124" y="1"/>
                    </a:lnTo>
                    <a:cubicBezTo>
                      <a:pt x="0" y="1"/>
                      <a:pt x="17" y="187"/>
                      <a:pt x="141" y="187"/>
                    </a:cubicBezTo>
                    <a:lnTo>
                      <a:pt x="1938" y="187"/>
                    </a:lnTo>
                    <a:cubicBezTo>
                      <a:pt x="2061" y="187"/>
                      <a:pt x="2045"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5"/>
              <p:cNvSpPr/>
              <p:nvPr/>
            </p:nvSpPr>
            <p:spPr>
              <a:xfrm>
                <a:off x="3059427" y="3722207"/>
                <a:ext cx="285506" cy="25816"/>
              </a:xfrm>
              <a:custGeom>
                <a:avLst/>
                <a:gdLst/>
                <a:ahLst/>
                <a:cxnLst/>
                <a:rect l="l" t="t" r="r" b="b"/>
                <a:pathLst>
                  <a:path w="2057" h="186" extrusionOk="0">
                    <a:moveTo>
                      <a:pt x="1921" y="0"/>
                    </a:moveTo>
                    <a:lnTo>
                      <a:pt x="119" y="0"/>
                    </a:lnTo>
                    <a:cubicBezTo>
                      <a:pt x="1" y="0"/>
                      <a:pt x="17" y="186"/>
                      <a:pt x="136" y="186"/>
                    </a:cubicBezTo>
                    <a:lnTo>
                      <a:pt x="1938"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126;p15"/>
            <p:cNvGrpSpPr/>
            <p:nvPr/>
          </p:nvGrpSpPr>
          <p:grpSpPr>
            <a:xfrm>
              <a:off x="3493999" y="2682208"/>
              <a:ext cx="430827" cy="593359"/>
              <a:chOff x="2935899" y="3295408"/>
              <a:chExt cx="430827" cy="593359"/>
            </a:xfrm>
          </p:grpSpPr>
          <p:sp>
            <p:nvSpPr>
              <p:cNvPr id="127" name="Google Shape;127;p15"/>
              <p:cNvSpPr/>
              <p:nvPr/>
            </p:nvSpPr>
            <p:spPr>
              <a:xfrm>
                <a:off x="2935899" y="3358699"/>
                <a:ext cx="357404" cy="530068"/>
              </a:xfrm>
              <a:custGeom>
                <a:avLst/>
                <a:gdLst/>
                <a:ahLst/>
                <a:cxnLst/>
                <a:rect l="l" t="t" r="r" b="b"/>
                <a:pathLst>
                  <a:path w="2575" h="3819" extrusionOk="0">
                    <a:moveTo>
                      <a:pt x="2574" y="3819"/>
                    </a:moveTo>
                    <a:lnTo>
                      <a:pt x="1" y="3819"/>
                    </a:lnTo>
                    <a:lnTo>
                      <a:pt x="1" y="0"/>
                    </a:lnTo>
                    <a:lnTo>
                      <a:pt x="25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5"/>
              <p:cNvSpPr/>
              <p:nvPr/>
            </p:nvSpPr>
            <p:spPr>
              <a:xfrm>
                <a:off x="2967961"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5"/>
              <p:cNvSpPr/>
              <p:nvPr/>
            </p:nvSpPr>
            <p:spPr>
              <a:xfrm>
                <a:off x="3010155" y="3295408"/>
                <a:ext cx="356571" cy="530900"/>
              </a:xfrm>
              <a:custGeom>
                <a:avLst/>
                <a:gdLst/>
                <a:ahLst/>
                <a:cxnLst/>
                <a:rect l="l" t="t" r="r" b="b"/>
                <a:pathLst>
                  <a:path w="2569" h="3825" extrusionOk="0">
                    <a:moveTo>
                      <a:pt x="2569" y="3824"/>
                    </a:moveTo>
                    <a:lnTo>
                      <a:pt x="1" y="3824"/>
                    </a:lnTo>
                    <a:lnTo>
                      <a:pt x="1" y="0"/>
                    </a:lnTo>
                    <a:lnTo>
                      <a:pt x="2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5"/>
              <p:cNvSpPr/>
              <p:nvPr/>
            </p:nvSpPr>
            <p:spPr>
              <a:xfrm>
                <a:off x="3047768" y="338520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5"/>
              <p:cNvSpPr/>
              <p:nvPr/>
            </p:nvSpPr>
            <p:spPr>
              <a:xfrm>
                <a:off x="3047768" y="3454885"/>
                <a:ext cx="285368" cy="25816"/>
              </a:xfrm>
              <a:custGeom>
                <a:avLst/>
                <a:gdLst/>
                <a:ahLst/>
                <a:cxnLst/>
                <a:rect l="l" t="t" r="r" b="b"/>
                <a:pathLst>
                  <a:path w="2056" h="186" extrusionOk="0">
                    <a:moveTo>
                      <a:pt x="1920" y="0"/>
                    </a:moveTo>
                    <a:lnTo>
                      <a:pt x="118" y="0"/>
                    </a:lnTo>
                    <a:cubicBezTo>
                      <a:pt x="0" y="0"/>
                      <a:pt x="17" y="186"/>
                      <a:pt x="135" y="186"/>
                    </a:cubicBezTo>
                    <a:lnTo>
                      <a:pt x="1937" y="186"/>
                    </a:lnTo>
                    <a:cubicBezTo>
                      <a:pt x="2056" y="186"/>
                      <a:pt x="2039" y="0"/>
                      <a:pt x="1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5"/>
              <p:cNvSpPr/>
              <p:nvPr/>
            </p:nvSpPr>
            <p:spPr>
              <a:xfrm>
                <a:off x="3047768" y="352358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5"/>
              <p:cNvSpPr/>
              <p:nvPr/>
            </p:nvSpPr>
            <p:spPr>
              <a:xfrm>
                <a:off x="3047768" y="3593126"/>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5"/>
              <p:cNvSpPr/>
              <p:nvPr/>
            </p:nvSpPr>
            <p:spPr>
              <a:xfrm>
                <a:off x="3049295" y="3652531"/>
                <a:ext cx="286200" cy="25955"/>
              </a:xfrm>
              <a:custGeom>
                <a:avLst/>
                <a:gdLst/>
                <a:ahLst/>
                <a:cxnLst/>
                <a:rect l="l" t="t" r="r" b="b"/>
                <a:pathLst>
                  <a:path w="2062" h="187" extrusionOk="0">
                    <a:moveTo>
                      <a:pt x="1926" y="1"/>
                    </a:moveTo>
                    <a:lnTo>
                      <a:pt x="124" y="1"/>
                    </a:lnTo>
                    <a:cubicBezTo>
                      <a:pt x="0" y="1"/>
                      <a:pt x="17" y="187"/>
                      <a:pt x="141" y="187"/>
                    </a:cubicBezTo>
                    <a:lnTo>
                      <a:pt x="1938" y="187"/>
                    </a:lnTo>
                    <a:cubicBezTo>
                      <a:pt x="2061" y="187"/>
                      <a:pt x="2045"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5"/>
              <p:cNvSpPr/>
              <p:nvPr/>
            </p:nvSpPr>
            <p:spPr>
              <a:xfrm>
                <a:off x="3059427" y="3722207"/>
                <a:ext cx="285506" cy="25816"/>
              </a:xfrm>
              <a:custGeom>
                <a:avLst/>
                <a:gdLst/>
                <a:ahLst/>
                <a:cxnLst/>
                <a:rect l="l" t="t" r="r" b="b"/>
                <a:pathLst>
                  <a:path w="2057" h="186" extrusionOk="0">
                    <a:moveTo>
                      <a:pt x="1921" y="0"/>
                    </a:moveTo>
                    <a:lnTo>
                      <a:pt x="119" y="0"/>
                    </a:lnTo>
                    <a:cubicBezTo>
                      <a:pt x="1" y="0"/>
                      <a:pt x="17" y="186"/>
                      <a:pt x="136" y="186"/>
                    </a:cubicBezTo>
                    <a:lnTo>
                      <a:pt x="1938"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 name="Google Shape;136;p15"/>
            <p:cNvGrpSpPr/>
            <p:nvPr/>
          </p:nvGrpSpPr>
          <p:grpSpPr>
            <a:xfrm>
              <a:off x="3493999" y="3295408"/>
              <a:ext cx="430827" cy="593359"/>
              <a:chOff x="2935899" y="3295408"/>
              <a:chExt cx="430827" cy="593359"/>
            </a:xfrm>
          </p:grpSpPr>
          <p:sp>
            <p:nvSpPr>
              <p:cNvPr id="137" name="Google Shape;137;p15"/>
              <p:cNvSpPr/>
              <p:nvPr/>
            </p:nvSpPr>
            <p:spPr>
              <a:xfrm>
                <a:off x="2935899" y="3358699"/>
                <a:ext cx="357404" cy="530068"/>
              </a:xfrm>
              <a:custGeom>
                <a:avLst/>
                <a:gdLst/>
                <a:ahLst/>
                <a:cxnLst/>
                <a:rect l="l" t="t" r="r" b="b"/>
                <a:pathLst>
                  <a:path w="2575" h="3819" extrusionOk="0">
                    <a:moveTo>
                      <a:pt x="2574" y="3819"/>
                    </a:moveTo>
                    <a:lnTo>
                      <a:pt x="1" y="3819"/>
                    </a:lnTo>
                    <a:lnTo>
                      <a:pt x="1" y="0"/>
                    </a:lnTo>
                    <a:lnTo>
                      <a:pt x="25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5"/>
              <p:cNvSpPr/>
              <p:nvPr/>
            </p:nvSpPr>
            <p:spPr>
              <a:xfrm>
                <a:off x="2967961"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5"/>
              <p:cNvSpPr/>
              <p:nvPr/>
            </p:nvSpPr>
            <p:spPr>
              <a:xfrm>
                <a:off x="3010155" y="3295408"/>
                <a:ext cx="356571" cy="530900"/>
              </a:xfrm>
              <a:custGeom>
                <a:avLst/>
                <a:gdLst/>
                <a:ahLst/>
                <a:cxnLst/>
                <a:rect l="l" t="t" r="r" b="b"/>
                <a:pathLst>
                  <a:path w="2569" h="3825" extrusionOk="0">
                    <a:moveTo>
                      <a:pt x="2569" y="3824"/>
                    </a:moveTo>
                    <a:lnTo>
                      <a:pt x="1" y="3824"/>
                    </a:lnTo>
                    <a:lnTo>
                      <a:pt x="1" y="0"/>
                    </a:lnTo>
                    <a:lnTo>
                      <a:pt x="2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5"/>
              <p:cNvSpPr/>
              <p:nvPr/>
            </p:nvSpPr>
            <p:spPr>
              <a:xfrm>
                <a:off x="3047768" y="338520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5"/>
              <p:cNvSpPr/>
              <p:nvPr/>
            </p:nvSpPr>
            <p:spPr>
              <a:xfrm>
                <a:off x="3047768" y="3454885"/>
                <a:ext cx="285368" cy="25816"/>
              </a:xfrm>
              <a:custGeom>
                <a:avLst/>
                <a:gdLst/>
                <a:ahLst/>
                <a:cxnLst/>
                <a:rect l="l" t="t" r="r" b="b"/>
                <a:pathLst>
                  <a:path w="2056" h="186" extrusionOk="0">
                    <a:moveTo>
                      <a:pt x="1920" y="0"/>
                    </a:moveTo>
                    <a:lnTo>
                      <a:pt x="118" y="0"/>
                    </a:lnTo>
                    <a:cubicBezTo>
                      <a:pt x="0" y="0"/>
                      <a:pt x="17" y="186"/>
                      <a:pt x="135" y="186"/>
                    </a:cubicBezTo>
                    <a:lnTo>
                      <a:pt x="1937" y="186"/>
                    </a:lnTo>
                    <a:cubicBezTo>
                      <a:pt x="2056" y="186"/>
                      <a:pt x="2039" y="0"/>
                      <a:pt x="1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5"/>
              <p:cNvSpPr/>
              <p:nvPr/>
            </p:nvSpPr>
            <p:spPr>
              <a:xfrm>
                <a:off x="3047768" y="352358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5"/>
              <p:cNvSpPr/>
              <p:nvPr/>
            </p:nvSpPr>
            <p:spPr>
              <a:xfrm>
                <a:off x="3047768" y="3593126"/>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5"/>
              <p:cNvSpPr/>
              <p:nvPr/>
            </p:nvSpPr>
            <p:spPr>
              <a:xfrm>
                <a:off x="3049295" y="3652531"/>
                <a:ext cx="286200" cy="25955"/>
              </a:xfrm>
              <a:custGeom>
                <a:avLst/>
                <a:gdLst/>
                <a:ahLst/>
                <a:cxnLst/>
                <a:rect l="l" t="t" r="r" b="b"/>
                <a:pathLst>
                  <a:path w="2062" h="187" extrusionOk="0">
                    <a:moveTo>
                      <a:pt x="1926" y="1"/>
                    </a:moveTo>
                    <a:lnTo>
                      <a:pt x="124" y="1"/>
                    </a:lnTo>
                    <a:cubicBezTo>
                      <a:pt x="0" y="1"/>
                      <a:pt x="17" y="187"/>
                      <a:pt x="141" y="187"/>
                    </a:cubicBezTo>
                    <a:lnTo>
                      <a:pt x="1938" y="187"/>
                    </a:lnTo>
                    <a:cubicBezTo>
                      <a:pt x="2061" y="187"/>
                      <a:pt x="2045"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5"/>
              <p:cNvSpPr/>
              <p:nvPr/>
            </p:nvSpPr>
            <p:spPr>
              <a:xfrm>
                <a:off x="3059427" y="3722207"/>
                <a:ext cx="285506" cy="25816"/>
              </a:xfrm>
              <a:custGeom>
                <a:avLst/>
                <a:gdLst/>
                <a:ahLst/>
                <a:cxnLst/>
                <a:rect l="l" t="t" r="r" b="b"/>
                <a:pathLst>
                  <a:path w="2057" h="186" extrusionOk="0">
                    <a:moveTo>
                      <a:pt x="1921" y="0"/>
                    </a:moveTo>
                    <a:lnTo>
                      <a:pt x="119" y="0"/>
                    </a:lnTo>
                    <a:cubicBezTo>
                      <a:pt x="1" y="0"/>
                      <a:pt x="17" y="186"/>
                      <a:pt x="136" y="186"/>
                    </a:cubicBezTo>
                    <a:lnTo>
                      <a:pt x="1938"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مربع نص 1">
            <a:extLst>
              <a:ext uri="{FF2B5EF4-FFF2-40B4-BE49-F238E27FC236}">
                <a16:creationId xmlns:a16="http://schemas.microsoft.com/office/drawing/2014/main" id="{282474A7-4D1A-0A52-DDCC-345BE07C78A3}"/>
              </a:ext>
            </a:extLst>
          </p:cNvPr>
          <p:cNvSpPr txBox="1"/>
          <p:nvPr/>
        </p:nvSpPr>
        <p:spPr>
          <a:xfrm>
            <a:off x="2079504" y="460405"/>
            <a:ext cx="4984991" cy="400110"/>
          </a:xfrm>
          <a:prstGeom prst="rect">
            <a:avLst/>
          </a:prstGeom>
          <a:noFill/>
        </p:spPr>
        <p:txBody>
          <a:bodyPr wrap="square">
            <a:spAutoFit/>
          </a:bodyPr>
          <a:lstStyle/>
          <a:p>
            <a:pPr algn="ctr" rtl="1"/>
            <a:r>
              <a:rPr lang="ar-SA" sz="2000" b="1" dirty="0">
                <a:solidFill>
                  <a:srgbClr val="002060"/>
                </a:solidFill>
                <a:latin typeface="Bahij TheSansArabic Light" panose="02040503050201020203" pitchFamily="18" charset="-78"/>
                <a:cs typeface="Bahij TheSansArabic Light" panose="02040503050201020203" pitchFamily="18" charset="-78"/>
              </a:rPr>
              <a:t>باستخدام استراتيجية جدول التعلم </a:t>
            </a:r>
            <a:endParaRPr lang="ar-SA" sz="2000" b="1" dirty="0">
              <a:ln w="0"/>
              <a:solidFill>
                <a:srgbClr val="002060"/>
              </a:solidFill>
              <a:effectLst>
                <a:outerShdw blurRad="38100" dist="25400" dir="5400000" algn="ctr" rotWithShape="0">
                  <a:srgbClr val="6E747A">
                    <a:alpha val="43000"/>
                  </a:srgbClr>
                </a:outerShdw>
              </a:effectLst>
              <a:latin typeface="Bahij TheSansArabic Light" panose="02040503050201020203" pitchFamily="18" charset="-78"/>
              <a:cs typeface="Bahij TheSansArabic Light" panose="02040503050201020203" pitchFamily="18" charset="-78"/>
            </a:endParaRPr>
          </a:p>
        </p:txBody>
      </p:sp>
      <p:sp>
        <p:nvSpPr>
          <p:cNvPr id="13" name="Google Shape;1161;p24">
            <a:extLst>
              <a:ext uri="{FF2B5EF4-FFF2-40B4-BE49-F238E27FC236}">
                <a16:creationId xmlns:a16="http://schemas.microsoft.com/office/drawing/2014/main" id="{345CC60F-BB43-D8CE-8054-3B9923EBFF24}"/>
              </a:ext>
            </a:extLst>
          </p:cNvPr>
          <p:cNvSpPr/>
          <p:nvPr/>
        </p:nvSpPr>
        <p:spPr>
          <a:xfrm>
            <a:off x="85060" y="4775125"/>
            <a:ext cx="8973880" cy="368915"/>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4" name="جدول 4">
            <a:extLst>
              <a:ext uri="{FF2B5EF4-FFF2-40B4-BE49-F238E27FC236}">
                <a16:creationId xmlns:a16="http://schemas.microsoft.com/office/drawing/2014/main" id="{65861C0E-E2F5-1EBF-6E20-7C940F75C074}"/>
              </a:ext>
            </a:extLst>
          </p:cNvPr>
          <p:cNvGraphicFramePr>
            <a:graphicFrameLocks noGrp="1"/>
          </p:cNvGraphicFramePr>
          <p:nvPr>
            <p:extLst>
              <p:ext uri="{D42A27DB-BD31-4B8C-83A1-F6EECF244321}">
                <p14:modId xmlns:p14="http://schemas.microsoft.com/office/powerpoint/2010/main" val="2054681835"/>
              </p:ext>
            </p:extLst>
          </p:nvPr>
        </p:nvGraphicFramePr>
        <p:xfrm>
          <a:off x="1561780" y="1351416"/>
          <a:ext cx="6438368" cy="3010059"/>
        </p:xfrm>
        <a:graphic>
          <a:graphicData uri="http://schemas.openxmlformats.org/drawingml/2006/table">
            <a:tbl>
              <a:tblPr rtl="1" firstRow="1" bandRow="1">
                <a:tableStyleId>{ED083AE6-46FA-4A59-8FB0-9F97EB10719F}</a:tableStyleId>
              </a:tblPr>
              <a:tblGrid>
                <a:gridCol w="1609592">
                  <a:extLst>
                    <a:ext uri="{9D8B030D-6E8A-4147-A177-3AD203B41FA5}">
                      <a16:colId xmlns:a16="http://schemas.microsoft.com/office/drawing/2014/main" val="1799182492"/>
                    </a:ext>
                  </a:extLst>
                </a:gridCol>
                <a:gridCol w="1609592">
                  <a:extLst>
                    <a:ext uri="{9D8B030D-6E8A-4147-A177-3AD203B41FA5}">
                      <a16:colId xmlns:a16="http://schemas.microsoft.com/office/drawing/2014/main" val="864120004"/>
                    </a:ext>
                  </a:extLst>
                </a:gridCol>
                <a:gridCol w="1609592">
                  <a:extLst>
                    <a:ext uri="{9D8B030D-6E8A-4147-A177-3AD203B41FA5}">
                      <a16:colId xmlns:a16="http://schemas.microsoft.com/office/drawing/2014/main" val="1554803105"/>
                    </a:ext>
                  </a:extLst>
                </a:gridCol>
                <a:gridCol w="1609592">
                  <a:extLst>
                    <a:ext uri="{9D8B030D-6E8A-4147-A177-3AD203B41FA5}">
                      <a16:colId xmlns:a16="http://schemas.microsoft.com/office/drawing/2014/main" val="2272986096"/>
                    </a:ext>
                  </a:extLst>
                </a:gridCol>
              </a:tblGrid>
              <a:tr h="541179">
                <a:tc>
                  <a:txBody>
                    <a:bodyPr/>
                    <a:lstStyle/>
                    <a:p>
                      <a:pPr marR="0" algn="ctr" rtl="1">
                        <a:lnSpc>
                          <a:spcPct val="100000"/>
                        </a:lnSpc>
                        <a:spcBef>
                          <a:spcPts val="0"/>
                        </a:spcBef>
                        <a:spcAft>
                          <a:spcPts val="0"/>
                        </a:spcAft>
                        <a:buClr>
                          <a:srgbClr val="000000"/>
                        </a:buClr>
                        <a:buFont typeface="Arial"/>
                      </a:pPr>
                      <a:r>
                        <a:rPr lang="ar-SA" sz="1600" b="0" i="0" u="none" strike="noStrike" cap="none" dirty="0">
                          <a:solidFill>
                            <a:srgbClr val="000000"/>
                          </a:solidFill>
                          <a:effectLst/>
                          <a:latin typeface="Sakkal Majalla" panose="02000000000000000000" pitchFamily="2" charset="-78"/>
                          <a:cs typeface="Sakkal Majalla" panose="02000000000000000000" pitchFamily="2" charset="-78"/>
                          <a:sym typeface="Arial"/>
                        </a:rPr>
                        <a:t>ماذا أعرف ؟</a:t>
                      </a:r>
                    </a:p>
                  </a:txBody>
                  <a:tcPr/>
                </a:tc>
                <a:tc>
                  <a:txBody>
                    <a:bodyPr/>
                    <a:lstStyle/>
                    <a:p>
                      <a:pPr marR="0" algn="ctr" rtl="1">
                        <a:lnSpc>
                          <a:spcPct val="100000"/>
                        </a:lnSpc>
                        <a:spcBef>
                          <a:spcPts val="0"/>
                        </a:spcBef>
                        <a:spcAft>
                          <a:spcPts val="0"/>
                        </a:spcAft>
                        <a:buClr>
                          <a:srgbClr val="000000"/>
                        </a:buClr>
                        <a:buFont typeface="Arial"/>
                      </a:pPr>
                      <a:r>
                        <a:rPr lang="ar-SA" sz="1600" b="0" i="0" u="none" strike="noStrike" cap="none" dirty="0">
                          <a:solidFill>
                            <a:srgbClr val="000000"/>
                          </a:solidFill>
                          <a:effectLst/>
                          <a:latin typeface="Sakkal Majalla" panose="02000000000000000000" pitchFamily="2" charset="-78"/>
                          <a:cs typeface="Sakkal Majalla" panose="02000000000000000000" pitchFamily="2" charset="-78"/>
                          <a:sym typeface="Arial"/>
                        </a:rPr>
                        <a:t>ماذا أريد أن أعرف ؟</a:t>
                      </a:r>
                    </a:p>
                  </a:txBody>
                  <a:tcPr/>
                </a:tc>
                <a:tc>
                  <a:txBody>
                    <a:bodyPr/>
                    <a:lstStyle/>
                    <a:p>
                      <a:pPr marR="0" algn="ctr" rtl="1">
                        <a:lnSpc>
                          <a:spcPct val="100000"/>
                        </a:lnSpc>
                        <a:spcBef>
                          <a:spcPts val="0"/>
                        </a:spcBef>
                        <a:spcAft>
                          <a:spcPts val="0"/>
                        </a:spcAft>
                        <a:buClr>
                          <a:srgbClr val="000000"/>
                        </a:buClr>
                        <a:buFont typeface="Arial"/>
                      </a:pPr>
                      <a:r>
                        <a:rPr lang="ar-SA" sz="1600" b="0" i="0" u="none" strike="noStrike" cap="none" dirty="0">
                          <a:solidFill>
                            <a:srgbClr val="000000"/>
                          </a:solidFill>
                          <a:effectLst/>
                          <a:latin typeface="Sakkal Majalla" panose="02000000000000000000" pitchFamily="2" charset="-78"/>
                          <a:cs typeface="Sakkal Majalla" panose="02000000000000000000" pitchFamily="2" charset="-78"/>
                          <a:sym typeface="Arial"/>
                        </a:rPr>
                        <a:t>ماذا تعلمت ؟</a:t>
                      </a:r>
                    </a:p>
                  </a:txBody>
                  <a:tcPr/>
                </a:tc>
                <a:tc>
                  <a:txBody>
                    <a:bodyPr/>
                    <a:lstStyle/>
                    <a:p>
                      <a:pPr marR="0" algn="ctr" rtl="1">
                        <a:lnSpc>
                          <a:spcPct val="100000"/>
                        </a:lnSpc>
                        <a:spcBef>
                          <a:spcPts val="0"/>
                        </a:spcBef>
                        <a:spcAft>
                          <a:spcPts val="0"/>
                        </a:spcAft>
                        <a:buClr>
                          <a:srgbClr val="000000"/>
                        </a:buClr>
                        <a:buFont typeface="Arial"/>
                      </a:pPr>
                      <a:r>
                        <a:rPr lang="ar-SA" sz="1600" b="0" i="0" u="none" strike="noStrike" cap="none" dirty="0">
                          <a:solidFill>
                            <a:srgbClr val="000000"/>
                          </a:solidFill>
                          <a:effectLst/>
                          <a:latin typeface="Sakkal Majalla" panose="02000000000000000000" pitchFamily="2" charset="-78"/>
                          <a:cs typeface="Sakkal Majalla" panose="02000000000000000000" pitchFamily="2" charset="-78"/>
                          <a:sym typeface="Arial"/>
                        </a:rPr>
                        <a:t>كيف أعرف أكثر ؟</a:t>
                      </a:r>
                    </a:p>
                  </a:txBody>
                  <a:tcPr/>
                </a:tc>
                <a:extLst>
                  <a:ext uri="{0D108BD9-81ED-4DB2-BD59-A6C34878D82A}">
                    <a16:rowId xmlns:a16="http://schemas.microsoft.com/office/drawing/2014/main" val="4071475266"/>
                  </a:ext>
                </a:extLst>
              </a:tr>
              <a:tr h="1879594">
                <a:tc>
                  <a:txBody>
                    <a:bodyPr/>
                    <a:lstStyle/>
                    <a:p>
                      <a:pPr rtl="1"/>
                      <a:endParaRPr lang="ar-SA" dirty="0"/>
                    </a:p>
                    <a:p>
                      <a:pPr rtl="1"/>
                      <a:endParaRPr lang="ar-SA" dirty="0"/>
                    </a:p>
                    <a:p>
                      <a:pPr rtl="1"/>
                      <a:endParaRPr lang="ar-SA" sz="1600" b="0" i="0" u="none" strike="noStrike" cap="none" dirty="0">
                        <a:solidFill>
                          <a:srgbClr val="000000"/>
                        </a:solidFill>
                        <a:effectLst/>
                        <a:latin typeface="Sakkal Majalla" panose="02000000000000000000" pitchFamily="2" charset="-78"/>
                        <a:cs typeface="Sakkal Majalla" panose="02000000000000000000" pitchFamily="2" charset="-78"/>
                        <a:sym typeface="Arial"/>
                      </a:endParaRPr>
                    </a:p>
                    <a:p>
                      <a:pPr rtl="1"/>
                      <a:endParaRPr lang="ar-SA" dirty="0"/>
                    </a:p>
                    <a:p>
                      <a:pPr rtl="1"/>
                      <a:endParaRPr lang="ar-SA" dirty="0"/>
                    </a:p>
                    <a:p>
                      <a:pPr rtl="1"/>
                      <a:endParaRPr lang="ar-SA" dirty="0"/>
                    </a:p>
                    <a:p>
                      <a:pPr rtl="1"/>
                      <a:endParaRPr lang="ar-SA" dirty="0"/>
                    </a:p>
                    <a:p>
                      <a:pPr rtl="1"/>
                      <a:endParaRPr lang="ar-SA" dirty="0"/>
                    </a:p>
                    <a:p>
                      <a:pPr rtl="1"/>
                      <a:endParaRPr lang="ar-SA" dirty="0"/>
                    </a:p>
                    <a:p>
                      <a:pPr rtl="1"/>
                      <a:endParaRPr lang="ar-SA" dirty="0"/>
                    </a:p>
                    <a:p>
                      <a:pPr rtl="1"/>
                      <a:endParaRPr lang="ar-SA" dirty="0"/>
                    </a:p>
                  </a:txBody>
                  <a:tcPr/>
                </a:tc>
                <a:tc>
                  <a:txBody>
                    <a:bodyPr/>
                    <a:lstStyle/>
                    <a:p>
                      <a:pPr rtl="1"/>
                      <a:endParaRPr lang="ar-SA" sz="1600" b="0" i="0" u="none" strike="noStrike" cap="none" dirty="0">
                        <a:solidFill>
                          <a:srgbClr val="000000"/>
                        </a:solidFill>
                        <a:effectLst/>
                        <a:latin typeface="Sakkal Majalla" panose="02000000000000000000" pitchFamily="2" charset="-78"/>
                        <a:cs typeface="Sakkal Majalla" panose="02000000000000000000" pitchFamily="2" charset="-78"/>
                        <a:sym typeface="Arial"/>
                      </a:endParaRPr>
                    </a:p>
                  </a:txBody>
                  <a:tcPr/>
                </a:tc>
                <a:tc>
                  <a:txBody>
                    <a:bodyPr/>
                    <a:lstStyle/>
                    <a:p>
                      <a:pPr rtl="1"/>
                      <a:endParaRPr lang="ar-SA"/>
                    </a:p>
                  </a:txBody>
                  <a:tcPr/>
                </a:tc>
                <a:tc>
                  <a:txBody>
                    <a:bodyPr/>
                    <a:lstStyle/>
                    <a:p>
                      <a:pPr rtl="1"/>
                      <a:endParaRPr lang="ar-SA" dirty="0"/>
                    </a:p>
                  </a:txBody>
                  <a:tcPr/>
                </a:tc>
                <a:extLst>
                  <a:ext uri="{0D108BD9-81ED-4DB2-BD59-A6C34878D82A}">
                    <a16:rowId xmlns:a16="http://schemas.microsoft.com/office/drawing/2014/main" val="3531001609"/>
                  </a:ext>
                </a:extLst>
              </a:tr>
            </a:tbl>
          </a:graphicData>
        </a:graphic>
      </p:graphicFrame>
    </p:spTree>
    <p:extLst>
      <p:ext uri="{BB962C8B-B14F-4D97-AF65-F5344CB8AC3E}">
        <p14:creationId xmlns:p14="http://schemas.microsoft.com/office/powerpoint/2010/main" val="3965932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2" name="Google Shape;764;p22">
            <a:extLst>
              <a:ext uri="{FF2B5EF4-FFF2-40B4-BE49-F238E27FC236}">
                <a16:creationId xmlns:a16="http://schemas.microsoft.com/office/drawing/2014/main" id="{DC53A501-E611-952E-10E2-7DBB4A112AD6}"/>
              </a:ext>
            </a:extLst>
          </p:cNvPr>
          <p:cNvSpPr/>
          <p:nvPr/>
        </p:nvSpPr>
        <p:spPr>
          <a:xfrm>
            <a:off x="2988227" y="1469212"/>
            <a:ext cx="5337626" cy="2380524"/>
          </a:xfrm>
          <a:prstGeom prst="roundRect">
            <a:avLst>
              <a:gd name="adj" fmla="val 11122"/>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مربع نص 2">
            <a:extLst>
              <a:ext uri="{FF2B5EF4-FFF2-40B4-BE49-F238E27FC236}">
                <a16:creationId xmlns:a16="http://schemas.microsoft.com/office/drawing/2014/main" id="{CE007332-4248-19D0-F037-FF539A054EDD}"/>
              </a:ext>
            </a:extLst>
          </p:cNvPr>
          <p:cNvSpPr txBox="1"/>
          <p:nvPr/>
        </p:nvSpPr>
        <p:spPr>
          <a:xfrm>
            <a:off x="2174952" y="452378"/>
            <a:ext cx="5629747" cy="515526"/>
          </a:xfrm>
          <a:prstGeom prst="rect">
            <a:avLst/>
          </a:prstGeom>
          <a:noFill/>
        </p:spPr>
        <p:txBody>
          <a:bodyPr wrap="square">
            <a:spAutoFit/>
          </a:bodyPr>
          <a:lstStyle/>
          <a:p>
            <a:pPr algn="ctr" rtl="1">
              <a:lnSpc>
                <a:spcPct val="150000"/>
              </a:lnSpc>
            </a:pPr>
            <a:r>
              <a:rPr lang="ar-SA" sz="2000" b="1" dirty="0">
                <a:solidFill>
                  <a:srgbClr val="FF0000"/>
                </a:solidFill>
                <a:latin typeface="Bahij TheSansArabic Light" panose="02040503050201020203" pitchFamily="18" charset="-78"/>
                <a:cs typeface="Bahij TheSansArabic Light" panose="02040503050201020203" pitchFamily="18" charset="-78"/>
              </a:rPr>
              <a:t>التحقق من صحة النطاق في إكسل </a:t>
            </a:r>
            <a:endParaRPr lang="ar-SA" sz="2000" dirty="0">
              <a:solidFill>
                <a:srgbClr val="FF0000"/>
              </a:solidFill>
              <a:latin typeface="Bahij TheSansArabic Light" panose="02040503050201020203" pitchFamily="18" charset="-78"/>
              <a:cs typeface="Bahij TheSansArabic Light" panose="02040503050201020203" pitchFamily="18" charset="-78"/>
            </a:endParaRPr>
          </a:p>
        </p:txBody>
      </p:sp>
      <p:grpSp>
        <p:nvGrpSpPr>
          <p:cNvPr id="8" name="Google Shape;60;p15">
            <a:extLst>
              <a:ext uri="{FF2B5EF4-FFF2-40B4-BE49-F238E27FC236}">
                <a16:creationId xmlns:a16="http://schemas.microsoft.com/office/drawing/2014/main" id="{53D7E1E8-D7F3-7B7C-FCA3-6BC04A85B5E8}"/>
              </a:ext>
            </a:extLst>
          </p:cNvPr>
          <p:cNvGrpSpPr/>
          <p:nvPr/>
        </p:nvGrpSpPr>
        <p:grpSpPr>
          <a:xfrm>
            <a:off x="887797" y="1200150"/>
            <a:ext cx="1912580" cy="2743200"/>
            <a:chOff x="469913" y="410386"/>
            <a:chExt cx="4266884" cy="4170975"/>
          </a:xfrm>
        </p:grpSpPr>
        <p:sp>
          <p:nvSpPr>
            <p:cNvPr id="9" name="Google Shape;61;p15">
              <a:extLst>
                <a:ext uri="{FF2B5EF4-FFF2-40B4-BE49-F238E27FC236}">
                  <a16:creationId xmlns:a16="http://schemas.microsoft.com/office/drawing/2014/main" id="{0BF9C965-2B90-AEC1-6FA5-12E5A5392804}"/>
                </a:ext>
              </a:extLst>
            </p:cNvPr>
            <p:cNvSpPr/>
            <p:nvPr/>
          </p:nvSpPr>
          <p:spPr>
            <a:xfrm>
              <a:off x="3787006" y="1299861"/>
              <a:ext cx="949792" cy="1150771"/>
            </a:xfrm>
            <a:custGeom>
              <a:avLst/>
              <a:gdLst/>
              <a:ahLst/>
              <a:cxnLst/>
              <a:rect l="l" t="t" r="r" b="b"/>
              <a:pathLst>
                <a:path w="6843" h="8291" extrusionOk="0">
                  <a:moveTo>
                    <a:pt x="5862" y="2901"/>
                  </a:moveTo>
                  <a:cubicBezTo>
                    <a:pt x="5772" y="3357"/>
                    <a:pt x="6043" y="3768"/>
                    <a:pt x="6020" y="4219"/>
                  </a:cubicBezTo>
                  <a:cubicBezTo>
                    <a:pt x="6003" y="4613"/>
                    <a:pt x="5716" y="4900"/>
                    <a:pt x="5384" y="5069"/>
                  </a:cubicBezTo>
                  <a:cubicBezTo>
                    <a:pt x="4967" y="5272"/>
                    <a:pt x="4488" y="5266"/>
                    <a:pt x="4044" y="5368"/>
                  </a:cubicBezTo>
                  <a:cubicBezTo>
                    <a:pt x="3638" y="5464"/>
                    <a:pt x="3266" y="5666"/>
                    <a:pt x="3109" y="6072"/>
                  </a:cubicBezTo>
                  <a:cubicBezTo>
                    <a:pt x="3030" y="6280"/>
                    <a:pt x="3002" y="6500"/>
                    <a:pt x="2951" y="6714"/>
                  </a:cubicBezTo>
                  <a:cubicBezTo>
                    <a:pt x="2906" y="6911"/>
                    <a:pt x="2838" y="7102"/>
                    <a:pt x="2743" y="7283"/>
                  </a:cubicBezTo>
                  <a:cubicBezTo>
                    <a:pt x="2562" y="7620"/>
                    <a:pt x="2286" y="7919"/>
                    <a:pt x="1937" y="8088"/>
                  </a:cubicBezTo>
                  <a:cubicBezTo>
                    <a:pt x="1594" y="8257"/>
                    <a:pt x="1183" y="8291"/>
                    <a:pt x="817" y="8167"/>
                  </a:cubicBezTo>
                  <a:cubicBezTo>
                    <a:pt x="473" y="8048"/>
                    <a:pt x="197" y="7784"/>
                    <a:pt x="85" y="7429"/>
                  </a:cubicBezTo>
                  <a:cubicBezTo>
                    <a:pt x="0" y="7187"/>
                    <a:pt x="6" y="6916"/>
                    <a:pt x="96" y="6674"/>
                  </a:cubicBezTo>
                  <a:cubicBezTo>
                    <a:pt x="237" y="5920"/>
                    <a:pt x="1138" y="5644"/>
                    <a:pt x="1690" y="5221"/>
                  </a:cubicBezTo>
                  <a:cubicBezTo>
                    <a:pt x="1853" y="5092"/>
                    <a:pt x="1999" y="4945"/>
                    <a:pt x="2095" y="4760"/>
                  </a:cubicBezTo>
                  <a:cubicBezTo>
                    <a:pt x="2208" y="4551"/>
                    <a:pt x="2236" y="4309"/>
                    <a:pt x="2236" y="4073"/>
                  </a:cubicBezTo>
                  <a:cubicBezTo>
                    <a:pt x="2236" y="3661"/>
                    <a:pt x="2151" y="3250"/>
                    <a:pt x="2225" y="2839"/>
                  </a:cubicBezTo>
                  <a:cubicBezTo>
                    <a:pt x="2292" y="2484"/>
                    <a:pt x="2484" y="2163"/>
                    <a:pt x="2833" y="2028"/>
                  </a:cubicBezTo>
                  <a:cubicBezTo>
                    <a:pt x="3035" y="1949"/>
                    <a:pt x="3255" y="1938"/>
                    <a:pt x="3463" y="1882"/>
                  </a:cubicBezTo>
                  <a:cubicBezTo>
                    <a:pt x="3666" y="1831"/>
                    <a:pt x="3852" y="1730"/>
                    <a:pt x="4010" y="1595"/>
                  </a:cubicBezTo>
                  <a:cubicBezTo>
                    <a:pt x="4618" y="1082"/>
                    <a:pt x="4950" y="85"/>
                    <a:pt x="5857" y="23"/>
                  </a:cubicBezTo>
                  <a:cubicBezTo>
                    <a:pt x="6229" y="1"/>
                    <a:pt x="6578" y="181"/>
                    <a:pt x="6707" y="547"/>
                  </a:cubicBezTo>
                  <a:cubicBezTo>
                    <a:pt x="6842" y="936"/>
                    <a:pt x="6718" y="1341"/>
                    <a:pt x="6521" y="1685"/>
                  </a:cubicBezTo>
                  <a:cubicBezTo>
                    <a:pt x="6290" y="2079"/>
                    <a:pt x="5958" y="2439"/>
                    <a:pt x="5862" y="29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2;p15">
              <a:extLst>
                <a:ext uri="{FF2B5EF4-FFF2-40B4-BE49-F238E27FC236}">
                  <a16:creationId xmlns:a16="http://schemas.microsoft.com/office/drawing/2014/main" id="{FF9E426C-0B2A-876C-69F5-37091BC18504}"/>
                </a:ext>
              </a:extLst>
            </p:cNvPr>
            <p:cNvSpPr/>
            <p:nvPr/>
          </p:nvSpPr>
          <p:spPr>
            <a:xfrm>
              <a:off x="3858902" y="1374117"/>
              <a:ext cx="821543" cy="1026547"/>
            </a:xfrm>
            <a:custGeom>
              <a:avLst/>
              <a:gdLst/>
              <a:ahLst/>
              <a:cxnLst/>
              <a:rect l="l" t="t" r="r" b="b"/>
              <a:pathLst>
                <a:path w="5919" h="7396" extrusionOk="0">
                  <a:moveTo>
                    <a:pt x="5801" y="23"/>
                  </a:moveTo>
                  <a:cubicBezTo>
                    <a:pt x="5204" y="136"/>
                    <a:pt x="4680" y="558"/>
                    <a:pt x="4449" y="1122"/>
                  </a:cubicBezTo>
                  <a:cubicBezTo>
                    <a:pt x="4432" y="1172"/>
                    <a:pt x="4415" y="1217"/>
                    <a:pt x="4404" y="1268"/>
                  </a:cubicBezTo>
                  <a:cubicBezTo>
                    <a:pt x="4370" y="1161"/>
                    <a:pt x="4342" y="1054"/>
                    <a:pt x="4308" y="947"/>
                  </a:cubicBezTo>
                  <a:cubicBezTo>
                    <a:pt x="4297" y="902"/>
                    <a:pt x="4241" y="879"/>
                    <a:pt x="4196" y="896"/>
                  </a:cubicBezTo>
                  <a:cubicBezTo>
                    <a:pt x="4151" y="913"/>
                    <a:pt x="4134" y="964"/>
                    <a:pt x="4145" y="1003"/>
                  </a:cubicBezTo>
                  <a:lnTo>
                    <a:pt x="4331" y="1623"/>
                  </a:lnTo>
                  <a:cubicBezTo>
                    <a:pt x="4314" y="1769"/>
                    <a:pt x="4303" y="1921"/>
                    <a:pt x="4291" y="2068"/>
                  </a:cubicBezTo>
                  <a:cubicBezTo>
                    <a:pt x="4269" y="2389"/>
                    <a:pt x="4235" y="2738"/>
                    <a:pt x="4021" y="2997"/>
                  </a:cubicBezTo>
                  <a:cubicBezTo>
                    <a:pt x="3886" y="3160"/>
                    <a:pt x="3700" y="3262"/>
                    <a:pt x="3503" y="3340"/>
                  </a:cubicBezTo>
                  <a:cubicBezTo>
                    <a:pt x="3492" y="3318"/>
                    <a:pt x="3492" y="3284"/>
                    <a:pt x="3492" y="3262"/>
                  </a:cubicBezTo>
                  <a:cubicBezTo>
                    <a:pt x="3486" y="3217"/>
                    <a:pt x="3486" y="3177"/>
                    <a:pt x="3480" y="3132"/>
                  </a:cubicBezTo>
                  <a:lnTo>
                    <a:pt x="3469" y="2850"/>
                  </a:lnTo>
                  <a:cubicBezTo>
                    <a:pt x="3458" y="2665"/>
                    <a:pt x="3447" y="2484"/>
                    <a:pt x="3435" y="2304"/>
                  </a:cubicBezTo>
                  <a:cubicBezTo>
                    <a:pt x="3430" y="2192"/>
                    <a:pt x="3261" y="2208"/>
                    <a:pt x="3266" y="2315"/>
                  </a:cubicBezTo>
                  <a:cubicBezTo>
                    <a:pt x="3278" y="2524"/>
                    <a:pt x="3289" y="2732"/>
                    <a:pt x="3300" y="2935"/>
                  </a:cubicBezTo>
                  <a:cubicBezTo>
                    <a:pt x="3306" y="3036"/>
                    <a:pt x="3312" y="3143"/>
                    <a:pt x="3317" y="3245"/>
                  </a:cubicBezTo>
                  <a:cubicBezTo>
                    <a:pt x="3323" y="3295"/>
                    <a:pt x="3323" y="3352"/>
                    <a:pt x="3345" y="3402"/>
                  </a:cubicBezTo>
                  <a:cubicBezTo>
                    <a:pt x="3317" y="3408"/>
                    <a:pt x="3289" y="3419"/>
                    <a:pt x="3261" y="3431"/>
                  </a:cubicBezTo>
                  <a:cubicBezTo>
                    <a:pt x="2974" y="3526"/>
                    <a:pt x="2681" y="3622"/>
                    <a:pt x="2439" y="3813"/>
                  </a:cubicBezTo>
                  <a:cubicBezTo>
                    <a:pt x="2258" y="3954"/>
                    <a:pt x="2123" y="4129"/>
                    <a:pt x="2016" y="4320"/>
                  </a:cubicBezTo>
                  <a:cubicBezTo>
                    <a:pt x="2011" y="4275"/>
                    <a:pt x="1999" y="4230"/>
                    <a:pt x="1994" y="4185"/>
                  </a:cubicBezTo>
                  <a:cubicBezTo>
                    <a:pt x="1977" y="4095"/>
                    <a:pt x="1954" y="4005"/>
                    <a:pt x="1937" y="3915"/>
                  </a:cubicBezTo>
                  <a:lnTo>
                    <a:pt x="1830" y="3374"/>
                  </a:lnTo>
                  <a:cubicBezTo>
                    <a:pt x="1819" y="3329"/>
                    <a:pt x="1785" y="3290"/>
                    <a:pt x="1740" y="3295"/>
                  </a:cubicBezTo>
                  <a:cubicBezTo>
                    <a:pt x="1695" y="3301"/>
                    <a:pt x="1650" y="3346"/>
                    <a:pt x="1661" y="3391"/>
                  </a:cubicBezTo>
                  <a:lnTo>
                    <a:pt x="1780" y="3994"/>
                  </a:lnTo>
                  <a:cubicBezTo>
                    <a:pt x="1802" y="4095"/>
                    <a:pt x="1825" y="4202"/>
                    <a:pt x="1842" y="4309"/>
                  </a:cubicBezTo>
                  <a:cubicBezTo>
                    <a:pt x="1859" y="4388"/>
                    <a:pt x="1870" y="4472"/>
                    <a:pt x="1909" y="4546"/>
                  </a:cubicBezTo>
                  <a:cubicBezTo>
                    <a:pt x="1774" y="4878"/>
                    <a:pt x="1695" y="5244"/>
                    <a:pt x="1611" y="5587"/>
                  </a:cubicBezTo>
                  <a:cubicBezTo>
                    <a:pt x="1526" y="5948"/>
                    <a:pt x="1425" y="6325"/>
                    <a:pt x="1200" y="6635"/>
                  </a:cubicBezTo>
                  <a:lnTo>
                    <a:pt x="946" y="5655"/>
                  </a:lnTo>
                  <a:cubicBezTo>
                    <a:pt x="918" y="5554"/>
                    <a:pt x="755" y="5610"/>
                    <a:pt x="783" y="5717"/>
                  </a:cubicBezTo>
                  <a:cubicBezTo>
                    <a:pt x="879" y="6077"/>
                    <a:pt x="974" y="6438"/>
                    <a:pt x="1065" y="6793"/>
                  </a:cubicBezTo>
                  <a:cubicBezTo>
                    <a:pt x="828" y="7046"/>
                    <a:pt x="490" y="7215"/>
                    <a:pt x="135" y="7142"/>
                  </a:cubicBezTo>
                  <a:cubicBezTo>
                    <a:pt x="28" y="7119"/>
                    <a:pt x="0" y="7288"/>
                    <a:pt x="107" y="7311"/>
                  </a:cubicBezTo>
                  <a:cubicBezTo>
                    <a:pt x="535" y="7395"/>
                    <a:pt x="907" y="7204"/>
                    <a:pt x="1188" y="6905"/>
                  </a:cubicBezTo>
                  <a:cubicBezTo>
                    <a:pt x="1188" y="6905"/>
                    <a:pt x="1194" y="6905"/>
                    <a:pt x="1194" y="6905"/>
                  </a:cubicBezTo>
                  <a:cubicBezTo>
                    <a:pt x="1515" y="6826"/>
                    <a:pt x="1842" y="6748"/>
                    <a:pt x="2163" y="6669"/>
                  </a:cubicBezTo>
                  <a:cubicBezTo>
                    <a:pt x="2208" y="6657"/>
                    <a:pt x="2225" y="6595"/>
                    <a:pt x="2213" y="6556"/>
                  </a:cubicBezTo>
                  <a:cubicBezTo>
                    <a:pt x="2196" y="6511"/>
                    <a:pt x="2146" y="6494"/>
                    <a:pt x="2101" y="6505"/>
                  </a:cubicBezTo>
                  <a:lnTo>
                    <a:pt x="1363" y="6691"/>
                  </a:lnTo>
                  <a:cubicBezTo>
                    <a:pt x="1453" y="6562"/>
                    <a:pt x="1526" y="6427"/>
                    <a:pt x="1583" y="6286"/>
                  </a:cubicBezTo>
                  <a:cubicBezTo>
                    <a:pt x="1791" y="5762"/>
                    <a:pt x="1836" y="5171"/>
                    <a:pt x="2050" y="4653"/>
                  </a:cubicBezTo>
                  <a:cubicBezTo>
                    <a:pt x="2151" y="4686"/>
                    <a:pt x="2281" y="4664"/>
                    <a:pt x="2388" y="4653"/>
                  </a:cubicBezTo>
                  <a:cubicBezTo>
                    <a:pt x="2596" y="4641"/>
                    <a:pt x="2799" y="4624"/>
                    <a:pt x="3007" y="4608"/>
                  </a:cubicBezTo>
                  <a:cubicBezTo>
                    <a:pt x="3120" y="4602"/>
                    <a:pt x="3103" y="4433"/>
                    <a:pt x="2991" y="4439"/>
                  </a:cubicBezTo>
                  <a:lnTo>
                    <a:pt x="2456" y="4478"/>
                  </a:lnTo>
                  <a:cubicBezTo>
                    <a:pt x="2371" y="4484"/>
                    <a:pt x="2281" y="4495"/>
                    <a:pt x="2196" y="4495"/>
                  </a:cubicBezTo>
                  <a:cubicBezTo>
                    <a:pt x="2168" y="4501"/>
                    <a:pt x="2140" y="4501"/>
                    <a:pt x="2118" y="4495"/>
                  </a:cubicBezTo>
                  <a:cubicBezTo>
                    <a:pt x="2163" y="4410"/>
                    <a:pt x="2208" y="4332"/>
                    <a:pt x="2258" y="4253"/>
                  </a:cubicBezTo>
                  <a:cubicBezTo>
                    <a:pt x="2444" y="3982"/>
                    <a:pt x="2703" y="3819"/>
                    <a:pt x="3007" y="3701"/>
                  </a:cubicBezTo>
                  <a:cubicBezTo>
                    <a:pt x="3171" y="3639"/>
                    <a:pt x="3340" y="3588"/>
                    <a:pt x="3503" y="3526"/>
                  </a:cubicBezTo>
                  <a:cubicBezTo>
                    <a:pt x="3548" y="3532"/>
                    <a:pt x="3587" y="3532"/>
                    <a:pt x="3633" y="3532"/>
                  </a:cubicBezTo>
                  <a:cubicBezTo>
                    <a:pt x="3740" y="3532"/>
                    <a:pt x="3841" y="3526"/>
                    <a:pt x="3948" y="3526"/>
                  </a:cubicBezTo>
                  <a:lnTo>
                    <a:pt x="4579" y="3515"/>
                  </a:lnTo>
                  <a:cubicBezTo>
                    <a:pt x="4686" y="3515"/>
                    <a:pt x="4674" y="3346"/>
                    <a:pt x="4562" y="3346"/>
                  </a:cubicBezTo>
                  <a:cubicBezTo>
                    <a:pt x="4376" y="3352"/>
                    <a:pt x="4190" y="3352"/>
                    <a:pt x="4004" y="3357"/>
                  </a:cubicBezTo>
                  <a:cubicBezTo>
                    <a:pt x="3954" y="3357"/>
                    <a:pt x="3908" y="3357"/>
                    <a:pt x="3858" y="3357"/>
                  </a:cubicBezTo>
                  <a:cubicBezTo>
                    <a:pt x="4106" y="3205"/>
                    <a:pt x="4286" y="2974"/>
                    <a:pt x="4370" y="2693"/>
                  </a:cubicBezTo>
                  <a:cubicBezTo>
                    <a:pt x="4466" y="2372"/>
                    <a:pt x="4455" y="2034"/>
                    <a:pt x="4494" y="1702"/>
                  </a:cubicBezTo>
                  <a:cubicBezTo>
                    <a:pt x="4494" y="1696"/>
                    <a:pt x="4494" y="1690"/>
                    <a:pt x="4494" y="1685"/>
                  </a:cubicBezTo>
                  <a:lnTo>
                    <a:pt x="5142" y="1386"/>
                  </a:lnTo>
                  <a:cubicBezTo>
                    <a:pt x="5187" y="1369"/>
                    <a:pt x="5209" y="1324"/>
                    <a:pt x="5192" y="1279"/>
                  </a:cubicBezTo>
                  <a:cubicBezTo>
                    <a:pt x="5181" y="1234"/>
                    <a:pt x="5125" y="1206"/>
                    <a:pt x="5085" y="1229"/>
                  </a:cubicBezTo>
                  <a:lnTo>
                    <a:pt x="4528" y="1482"/>
                  </a:lnTo>
                  <a:cubicBezTo>
                    <a:pt x="4590" y="1206"/>
                    <a:pt x="4702" y="947"/>
                    <a:pt x="4900" y="727"/>
                  </a:cubicBezTo>
                  <a:cubicBezTo>
                    <a:pt x="5136" y="457"/>
                    <a:pt x="5457" y="260"/>
                    <a:pt x="5812" y="192"/>
                  </a:cubicBezTo>
                  <a:cubicBezTo>
                    <a:pt x="5919" y="176"/>
                    <a:pt x="5908" y="1"/>
                    <a:pt x="5801" y="2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3;p15">
              <a:extLst>
                <a:ext uri="{FF2B5EF4-FFF2-40B4-BE49-F238E27FC236}">
                  <a16:creationId xmlns:a16="http://schemas.microsoft.com/office/drawing/2014/main" id="{2A19F8E2-9619-410B-6D71-96A1D5BE5F0E}"/>
                </a:ext>
              </a:extLst>
            </p:cNvPr>
            <p:cNvSpPr/>
            <p:nvPr/>
          </p:nvSpPr>
          <p:spPr>
            <a:xfrm>
              <a:off x="3604767" y="1199095"/>
              <a:ext cx="611403" cy="1185886"/>
            </a:xfrm>
            <a:custGeom>
              <a:avLst/>
              <a:gdLst/>
              <a:ahLst/>
              <a:cxnLst/>
              <a:rect l="l" t="t" r="r" b="b"/>
              <a:pathLst>
                <a:path w="4405" h="8544" extrusionOk="0">
                  <a:moveTo>
                    <a:pt x="3768" y="3813"/>
                  </a:moveTo>
                  <a:cubicBezTo>
                    <a:pt x="3701" y="4016"/>
                    <a:pt x="3701" y="4218"/>
                    <a:pt x="3746" y="4427"/>
                  </a:cubicBezTo>
                  <a:cubicBezTo>
                    <a:pt x="3825" y="4793"/>
                    <a:pt x="4005" y="5148"/>
                    <a:pt x="3977" y="5536"/>
                  </a:cubicBezTo>
                  <a:cubicBezTo>
                    <a:pt x="3954" y="5857"/>
                    <a:pt x="3752" y="6099"/>
                    <a:pt x="3492" y="6274"/>
                  </a:cubicBezTo>
                  <a:cubicBezTo>
                    <a:pt x="3245" y="6443"/>
                    <a:pt x="2952" y="6567"/>
                    <a:pt x="2727" y="6770"/>
                  </a:cubicBezTo>
                  <a:cubicBezTo>
                    <a:pt x="2597" y="6882"/>
                    <a:pt x="2507" y="7029"/>
                    <a:pt x="2462" y="7198"/>
                  </a:cubicBezTo>
                  <a:cubicBezTo>
                    <a:pt x="2411" y="7400"/>
                    <a:pt x="2411" y="7614"/>
                    <a:pt x="2349" y="7817"/>
                  </a:cubicBezTo>
                  <a:cubicBezTo>
                    <a:pt x="2248" y="8161"/>
                    <a:pt x="1961" y="8425"/>
                    <a:pt x="1606" y="8493"/>
                  </a:cubicBezTo>
                  <a:cubicBezTo>
                    <a:pt x="1319" y="8543"/>
                    <a:pt x="1015" y="8448"/>
                    <a:pt x="801" y="8251"/>
                  </a:cubicBezTo>
                  <a:cubicBezTo>
                    <a:pt x="558" y="8110"/>
                    <a:pt x="350" y="7902"/>
                    <a:pt x="221" y="7648"/>
                  </a:cubicBezTo>
                  <a:cubicBezTo>
                    <a:pt x="40" y="7299"/>
                    <a:pt x="1" y="6882"/>
                    <a:pt x="125" y="6511"/>
                  </a:cubicBezTo>
                  <a:cubicBezTo>
                    <a:pt x="243" y="6128"/>
                    <a:pt x="564" y="5801"/>
                    <a:pt x="587" y="5384"/>
                  </a:cubicBezTo>
                  <a:cubicBezTo>
                    <a:pt x="603" y="5013"/>
                    <a:pt x="395" y="4669"/>
                    <a:pt x="271" y="4325"/>
                  </a:cubicBezTo>
                  <a:cubicBezTo>
                    <a:pt x="159" y="4004"/>
                    <a:pt x="130" y="3667"/>
                    <a:pt x="328" y="3368"/>
                  </a:cubicBezTo>
                  <a:cubicBezTo>
                    <a:pt x="508" y="3092"/>
                    <a:pt x="806" y="2923"/>
                    <a:pt x="1015" y="2670"/>
                  </a:cubicBezTo>
                  <a:cubicBezTo>
                    <a:pt x="1127" y="2535"/>
                    <a:pt x="1200" y="2377"/>
                    <a:pt x="1212" y="2197"/>
                  </a:cubicBezTo>
                  <a:cubicBezTo>
                    <a:pt x="1229" y="1994"/>
                    <a:pt x="1178" y="1780"/>
                    <a:pt x="1133" y="1583"/>
                  </a:cubicBezTo>
                  <a:cubicBezTo>
                    <a:pt x="1048" y="1206"/>
                    <a:pt x="998" y="828"/>
                    <a:pt x="1217" y="490"/>
                  </a:cubicBezTo>
                  <a:cubicBezTo>
                    <a:pt x="1409" y="198"/>
                    <a:pt x="1741" y="0"/>
                    <a:pt x="2090" y="12"/>
                  </a:cubicBezTo>
                  <a:cubicBezTo>
                    <a:pt x="2434" y="23"/>
                    <a:pt x="2772" y="214"/>
                    <a:pt x="2952" y="507"/>
                  </a:cubicBezTo>
                  <a:cubicBezTo>
                    <a:pt x="3059" y="682"/>
                    <a:pt x="3087" y="879"/>
                    <a:pt x="3132" y="1076"/>
                  </a:cubicBezTo>
                  <a:cubicBezTo>
                    <a:pt x="3177" y="1256"/>
                    <a:pt x="3256" y="1403"/>
                    <a:pt x="3402" y="1527"/>
                  </a:cubicBezTo>
                  <a:cubicBezTo>
                    <a:pt x="3650" y="1735"/>
                    <a:pt x="3982" y="1848"/>
                    <a:pt x="4168" y="2124"/>
                  </a:cubicBezTo>
                  <a:cubicBezTo>
                    <a:pt x="4405" y="2484"/>
                    <a:pt x="4247" y="2918"/>
                    <a:pt x="4056" y="3255"/>
                  </a:cubicBezTo>
                  <a:cubicBezTo>
                    <a:pt x="3954" y="3441"/>
                    <a:pt x="3842" y="3616"/>
                    <a:pt x="3768" y="38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4;p15">
              <a:extLst>
                <a:ext uri="{FF2B5EF4-FFF2-40B4-BE49-F238E27FC236}">
                  <a16:creationId xmlns:a16="http://schemas.microsoft.com/office/drawing/2014/main" id="{6B439DAC-5218-28AD-2C02-8BA97F239AEC}"/>
                </a:ext>
              </a:extLst>
            </p:cNvPr>
            <p:cNvSpPr/>
            <p:nvPr/>
          </p:nvSpPr>
          <p:spPr>
            <a:xfrm>
              <a:off x="3709557" y="1263913"/>
              <a:ext cx="345606" cy="1079706"/>
            </a:xfrm>
            <a:custGeom>
              <a:avLst/>
              <a:gdLst/>
              <a:ahLst/>
              <a:cxnLst/>
              <a:rect l="l" t="t" r="r" b="b"/>
              <a:pathLst>
                <a:path w="2490" h="7779" extrusionOk="0">
                  <a:moveTo>
                    <a:pt x="2326" y="1274"/>
                  </a:moveTo>
                  <a:lnTo>
                    <a:pt x="1673" y="1566"/>
                  </a:lnTo>
                  <a:cubicBezTo>
                    <a:pt x="1718" y="1493"/>
                    <a:pt x="1758" y="1426"/>
                    <a:pt x="1791" y="1352"/>
                  </a:cubicBezTo>
                  <a:cubicBezTo>
                    <a:pt x="1910" y="1105"/>
                    <a:pt x="1938" y="823"/>
                    <a:pt x="1831" y="564"/>
                  </a:cubicBezTo>
                  <a:cubicBezTo>
                    <a:pt x="1729" y="305"/>
                    <a:pt x="1521" y="97"/>
                    <a:pt x="1256" y="7"/>
                  </a:cubicBezTo>
                  <a:cubicBezTo>
                    <a:pt x="1245" y="7"/>
                    <a:pt x="1239" y="7"/>
                    <a:pt x="1228" y="7"/>
                  </a:cubicBezTo>
                  <a:cubicBezTo>
                    <a:pt x="1223" y="1"/>
                    <a:pt x="1211" y="1"/>
                    <a:pt x="1206" y="1"/>
                  </a:cubicBezTo>
                  <a:cubicBezTo>
                    <a:pt x="1138" y="1"/>
                    <a:pt x="1121" y="57"/>
                    <a:pt x="1132" y="108"/>
                  </a:cubicBezTo>
                  <a:cubicBezTo>
                    <a:pt x="1138" y="130"/>
                    <a:pt x="1149" y="153"/>
                    <a:pt x="1183" y="164"/>
                  </a:cubicBezTo>
                  <a:cubicBezTo>
                    <a:pt x="1183" y="164"/>
                    <a:pt x="1183" y="164"/>
                    <a:pt x="1183" y="164"/>
                  </a:cubicBezTo>
                  <a:cubicBezTo>
                    <a:pt x="1183" y="164"/>
                    <a:pt x="1183" y="164"/>
                    <a:pt x="1183" y="164"/>
                  </a:cubicBezTo>
                  <a:cubicBezTo>
                    <a:pt x="1431" y="249"/>
                    <a:pt x="1617" y="446"/>
                    <a:pt x="1696" y="694"/>
                  </a:cubicBezTo>
                  <a:cubicBezTo>
                    <a:pt x="1774" y="941"/>
                    <a:pt x="1696" y="1189"/>
                    <a:pt x="1572" y="1409"/>
                  </a:cubicBezTo>
                  <a:cubicBezTo>
                    <a:pt x="1527" y="1482"/>
                    <a:pt x="1482" y="1550"/>
                    <a:pt x="1437" y="1617"/>
                  </a:cubicBezTo>
                  <a:cubicBezTo>
                    <a:pt x="1352" y="1448"/>
                    <a:pt x="1268" y="1279"/>
                    <a:pt x="1189" y="1105"/>
                  </a:cubicBezTo>
                  <a:cubicBezTo>
                    <a:pt x="1138" y="1009"/>
                    <a:pt x="975" y="1065"/>
                    <a:pt x="1025" y="1167"/>
                  </a:cubicBezTo>
                  <a:lnTo>
                    <a:pt x="1324" y="1775"/>
                  </a:lnTo>
                  <a:cubicBezTo>
                    <a:pt x="1132" y="2051"/>
                    <a:pt x="947" y="2327"/>
                    <a:pt x="941" y="2681"/>
                  </a:cubicBezTo>
                  <a:cubicBezTo>
                    <a:pt x="935" y="2907"/>
                    <a:pt x="997" y="3121"/>
                    <a:pt x="1076" y="3323"/>
                  </a:cubicBezTo>
                  <a:cubicBezTo>
                    <a:pt x="1037" y="3284"/>
                    <a:pt x="992" y="3250"/>
                    <a:pt x="947" y="3211"/>
                  </a:cubicBezTo>
                  <a:cubicBezTo>
                    <a:pt x="800" y="3087"/>
                    <a:pt x="654" y="2957"/>
                    <a:pt x="507" y="2834"/>
                  </a:cubicBezTo>
                  <a:cubicBezTo>
                    <a:pt x="423" y="2766"/>
                    <a:pt x="316" y="2895"/>
                    <a:pt x="400" y="2969"/>
                  </a:cubicBezTo>
                  <a:cubicBezTo>
                    <a:pt x="564" y="3109"/>
                    <a:pt x="727" y="3250"/>
                    <a:pt x="896" y="3391"/>
                  </a:cubicBezTo>
                  <a:cubicBezTo>
                    <a:pt x="975" y="3459"/>
                    <a:pt x="1054" y="3537"/>
                    <a:pt x="1138" y="3599"/>
                  </a:cubicBezTo>
                  <a:cubicBezTo>
                    <a:pt x="1155" y="3611"/>
                    <a:pt x="1178" y="3622"/>
                    <a:pt x="1200" y="3628"/>
                  </a:cubicBezTo>
                  <a:cubicBezTo>
                    <a:pt x="1285" y="3830"/>
                    <a:pt x="1363" y="4039"/>
                    <a:pt x="1386" y="4253"/>
                  </a:cubicBezTo>
                  <a:cubicBezTo>
                    <a:pt x="1425" y="4619"/>
                    <a:pt x="1296" y="4957"/>
                    <a:pt x="1121" y="5272"/>
                  </a:cubicBezTo>
                  <a:cubicBezTo>
                    <a:pt x="918" y="4951"/>
                    <a:pt x="710" y="4630"/>
                    <a:pt x="502" y="4309"/>
                  </a:cubicBezTo>
                  <a:cubicBezTo>
                    <a:pt x="440" y="4219"/>
                    <a:pt x="305" y="4315"/>
                    <a:pt x="361" y="4410"/>
                  </a:cubicBezTo>
                  <a:cubicBezTo>
                    <a:pt x="586" y="4748"/>
                    <a:pt x="806" y="5092"/>
                    <a:pt x="1025" y="5435"/>
                  </a:cubicBezTo>
                  <a:cubicBezTo>
                    <a:pt x="918" y="5616"/>
                    <a:pt x="806" y="5784"/>
                    <a:pt x="710" y="5953"/>
                  </a:cubicBezTo>
                  <a:cubicBezTo>
                    <a:pt x="620" y="6100"/>
                    <a:pt x="541" y="6263"/>
                    <a:pt x="479" y="6432"/>
                  </a:cubicBezTo>
                  <a:lnTo>
                    <a:pt x="215" y="5897"/>
                  </a:lnTo>
                  <a:cubicBezTo>
                    <a:pt x="164" y="5801"/>
                    <a:pt x="1" y="5858"/>
                    <a:pt x="51" y="5959"/>
                  </a:cubicBezTo>
                  <a:cubicBezTo>
                    <a:pt x="169" y="6196"/>
                    <a:pt x="293" y="6432"/>
                    <a:pt x="412" y="6674"/>
                  </a:cubicBezTo>
                  <a:cubicBezTo>
                    <a:pt x="333" y="7023"/>
                    <a:pt x="350" y="7384"/>
                    <a:pt x="581" y="7694"/>
                  </a:cubicBezTo>
                  <a:cubicBezTo>
                    <a:pt x="648" y="7778"/>
                    <a:pt x="783" y="7682"/>
                    <a:pt x="721" y="7592"/>
                  </a:cubicBezTo>
                  <a:cubicBezTo>
                    <a:pt x="530" y="7333"/>
                    <a:pt x="507" y="7040"/>
                    <a:pt x="569" y="6747"/>
                  </a:cubicBezTo>
                  <a:lnTo>
                    <a:pt x="1425" y="6241"/>
                  </a:lnTo>
                  <a:cubicBezTo>
                    <a:pt x="1521" y="6184"/>
                    <a:pt x="1420" y="6049"/>
                    <a:pt x="1330" y="6100"/>
                  </a:cubicBezTo>
                  <a:cubicBezTo>
                    <a:pt x="1099" y="6241"/>
                    <a:pt x="868" y="6376"/>
                    <a:pt x="637" y="6511"/>
                  </a:cubicBezTo>
                  <a:cubicBezTo>
                    <a:pt x="704" y="6308"/>
                    <a:pt x="811" y="6117"/>
                    <a:pt x="913" y="5942"/>
                  </a:cubicBezTo>
                  <a:cubicBezTo>
                    <a:pt x="1003" y="5796"/>
                    <a:pt x="1099" y="5649"/>
                    <a:pt x="1189" y="5497"/>
                  </a:cubicBezTo>
                  <a:cubicBezTo>
                    <a:pt x="1549" y="5221"/>
                    <a:pt x="1915" y="4945"/>
                    <a:pt x="2276" y="4669"/>
                  </a:cubicBezTo>
                  <a:cubicBezTo>
                    <a:pt x="2366" y="4602"/>
                    <a:pt x="2270" y="4467"/>
                    <a:pt x="2180" y="4529"/>
                  </a:cubicBezTo>
                  <a:cubicBezTo>
                    <a:pt x="1915" y="4731"/>
                    <a:pt x="1645" y="4934"/>
                    <a:pt x="1380" y="5137"/>
                  </a:cubicBezTo>
                  <a:cubicBezTo>
                    <a:pt x="1510" y="4861"/>
                    <a:pt x="1589" y="4568"/>
                    <a:pt x="1560" y="4253"/>
                  </a:cubicBezTo>
                  <a:cubicBezTo>
                    <a:pt x="1538" y="4027"/>
                    <a:pt x="1453" y="3808"/>
                    <a:pt x="1363" y="3594"/>
                  </a:cubicBezTo>
                  <a:cubicBezTo>
                    <a:pt x="1425" y="3543"/>
                    <a:pt x="1470" y="3464"/>
                    <a:pt x="1521" y="3402"/>
                  </a:cubicBezTo>
                  <a:cubicBezTo>
                    <a:pt x="1583" y="3312"/>
                    <a:pt x="1645" y="3222"/>
                    <a:pt x="1713" y="3132"/>
                  </a:cubicBezTo>
                  <a:cubicBezTo>
                    <a:pt x="1842" y="2952"/>
                    <a:pt x="1972" y="2772"/>
                    <a:pt x="2107" y="2586"/>
                  </a:cubicBezTo>
                  <a:cubicBezTo>
                    <a:pt x="2169" y="2501"/>
                    <a:pt x="2039" y="2389"/>
                    <a:pt x="1972" y="2479"/>
                  </a:cubicBezTo>
                  <a:cubicBezTo>
                    <a:pt x="1752" y="2783"/>
                    <a:pt x="1538" y="3087"/>
                    <a:pt x="1313" y="3391"/>
                  </a:cubicBezTo>
                  <a:cubicBezTo>
                    <a:pt x="1313" y="3397"/>
                    <a:pt x="1301" y="3414"/>
                    <a:pt x="1296" y="3425"/>
                  </a:cubicBezTo>
                  <a:cubicBezTo>
                    <a:pt x="1194" y="3183"/>
                    <a:pt x="1104" y="2935"/>
                    <a:pt x="1110" y="2665"/>
                  </a:cubicBezTo>
                  <a:cubicBezTo>
                    <a:pt x="1121" y="2349"/>
                    <a:pt x="1301" y="2090"/>
                    <a:pt x="1482" y="1837"/>
                  </a:cubicBezTo>
                  <a:cubicBezTo>
                    <a:pt x="1786" y="1702"/>
                    <a:pt x="2084" y="1566"/>
                    <a:pt x="2388" y="1437"/>
                  </a:cubicBezTo>
                  <a:cubicBezTo>
                    <a:pt x="2490" y="1392"/>
                    <a:pt x="2428" y="1229"/>
                    <a:pt x="2326" y="127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5;p15">
              <a:extLst>
                <a:ext uri="{FF2B5EF4-FFF2-40B4-BE49-F238E27FC236}">
                  <a16:creationId xmlns:a16="http://schemas.microsoft.com/office/drawing/2014/main" id="{EF540755-2387-EFA7-D1AD-9761308821B7}"/>
                </a:ext>
              </a:extLst>
            </p:cNvPr>
            <p:cNvSpPr/>
            <p:nvPr/>
          </p:nvSpPr>
          <p:spPr>
            <a:xfrm>
              <a:off x="612179" y="1214711"/>
              <a:ext cx="1096778" cy="1329681"/>
            </a:xfrm>
            <a:custGeom>
              <a:avLst/>
              <a:gdLst/>
              <a:ahLst/>
              <a:cxnLst/>
              <a:rect l="l" t="t" r="r" b="b"/>
              <a:pathLst>
                <a:path w="7902" h="9580" extrusionOk="0">
                  <a:moveTo>
                    <a:pt x="1132" y="3357"/>
                  </a:moveTo>
                  <a:cubicBezTo>
                    <a:pt x="1239" y="3880"/>
                    <a:pt x="924" y="4359"/>
                    <a:pt x="946" y="4877"/>
                  </a:cubicBezTo>
                  <a:cubicBezTo>
                    <a:pt x="974" y="5333"/>
                    <a:pt x="1301" y="5671"/>
                    <a:pt x="1690" y="5857"/>
                  </a:cubicBezTo>
                  <a:cubicBezTo>
                    <a:pt x="2168" y="6093"/>
                    <a:pt x="2720" y="6088"/>
                    <a:pt x="3233" y="6206"/>
                  </a:cubicBezTo>
                  <a:cubicBezTo>
                    <a:pt x="3700" y="6319"/>
                    <a:pt x="4128" y="6550"/>
                    <a:pt x="4314" y="7017"/>
                  </a:cubicBezTo>
                  <a:cubicBezTo>
                    <a:pt x="4404" y="7259"/>
                    <a:pt x="4438" y="7513"/>
                    <a:pt x="4500" y="7760"/>
                  </a:cubicBezTo>
                  <a:cubicBezTo>
                    <a:pt x="4550" y="7986"/>
                    <a:pt x="4629" y="8205"/>
                    <a:pt x="4736" y="8414"/>
                  </a:cubicBezTo>
                  <a:cubicBezTo>
                    <a:pt x="4950" y="8808"/>
                    <a:pt x="5266" y="9151"/>
                    <a:pt x="5666" y="9349"/>
                  </a:cubicBezTo>
                  <a:cubicBezTo>
                    <a:pt x="6065" y="9546"/>
                    <a:pt x="6544" y="9579"/>
                    <a:pt x="6961" y="9439"/>
                  </a:cubicBezTo>
                  <a:cubicBezTo>
                    <a:pt x="7361" y="9303"/>
                    <a:pt x="7682" y="8994"/>
                    <a:pt x="7811" y="8588"/>
                  </a:cubicBezTo>
                  <a:cubicBezTo>
                    <a:pt x="7901" y="8307"/>
                    <a:pt x="7901" y="7991"/>
                    <a:pt x="7794" y="7715"/>
                  </a:cubicBezTo>
                  <a:cubicBezTo>
                    <a:pt x="7637" y="6842"/>
                    <a:pt x="6595" y="6527"/>
                    <a:pt x="5958" y="6032"/>
                  </a:cubicBezTo>
                  <a:cubicBezTo>
                    <a:pt x="5767" y="5891"/>
                    <a:pt x="5592" y="5716"/>
                    <a:pt x="5485" y="5502"/>
                  </a:cubicBezTo>
                  <a:cubicBezTo>
                    <a:pt x="5356" y="5260"/>
                    <a:pt x="5322" y="4984"/>
                    <a:pt x="5322" y="4708"/>
                  </a:cubicBezTo>
                  <a:cubicBezTo>
                    <a:pt x="5328" y="4235"/>
                    <a:pt x="5423" y="3762"/>
                    <a:pt x="5339" y="3283"/>
                  </a:cubicBezTo>
                  <a:cubicBezTo>
                    <a:pt x="5260" y="2872"/>
                    <a:pt x="5040" y="2501"/>
                    <a:pt x="4629" y="2349"/>
                  </a:cubicBezTo>
                  <a:cubicBezTo>
                    <a:pt x="4398" y="2258"/>
                    <a:pt x="4145" y="2242"/>
                    <a:pt x="3903" y="2180"/>
                  </a:cubicBezTo>
                  <a:cubicBezTo>
                    <a:pt x="3666" y="2118"/>
                    <a:pt x="3458" y="2005"/>
                    <a:pt x="3272" y="1847"/>
                  </a:cubicBezTo>
                  <a:cubicBezTo>
                    <a:pt x="2568" y="1250"/>
                    <a:pt x="2191" y="102"/>
                    <a:pt x="1138" y="28"/>
                  </a:cubicBezTo>
                  <a:cubicBezTo>
                    <a:pt x="704" y="0"/>
                    <a:pt x="304" y="214"/>
                    <a:pt x="158" y="631"/>
                  </a:cubicBezTo>
                  <a:cubicBezTo>
                    <a:pt x="0" y="1081"/>
                    <a:pt x="147" y="1554"/>
                    <a:pt x="372" y="1949"/>
                  </a:cubicBezTo>
                  <a:cubicBezTo>
                    <a:pt x="637" y="2405"/>
                    <a:pt x="1020" y="2822"/>
                    <a:pt x="1132" y="335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6;p15">
              <a:extLst>
                <a:ext uri="{FF2B5EF4-FFF2-40B4-BE49-F238E27FC236}">
                  <a16:creationId xmlns:a16="http://schemas.microsoft.com/office/drawing/2014/main" id="{A7BB5290-DC26-AAD5-C62D-C40F87CBB1CE}"/>
                </a:ext>
              </a:extLst>
            </p:cNvPr>
            <p:cNvSpPr/>
            <p:nvPr/>
          </p:nvSpPr>
          <p:spPr>
            <a:xfrm>
              <a:off x="676997" y="1301459"/>
              <a:ext cx="949792" cy="1185886"/>
            </a:xfrm>
            <a:custGeom>
              <a:avLst/>
              <a:gdLst/>
              <a:ahLst/>
              <a:cxnLst/>
              <a:rect l="l" t="t" r="r" b="b"/>
              <a:pathLst>
                <a:path w="6843" h="8544" extrusionOk="0">
                  <a:moveTo>
                    <a:pt x="141" y="23"/>
                  </a:moveTo>
                  <a:cubicBezTo>
                    <a:pt x="828" y="152"/>
                    <a:pt x="1437" y="642"/>
                    <a:pt x="1696" y="1296"/>
                  </a:cubicBezTo>
                  <a:cubicBezTo>
                    <a:pt x="1718" y="1346"/>
                    <a:pt x="1735" y="1403"/>
                    <a:pt x="1752" y="1459"/>
                  </a:cubicBezTo>
                  <a:cubicBezTo>
                    <a:pt x="1791" y="1335"/>
                    <a:pt x="1825" y="1211"/>
                    <a:pt x="1865" y="1087"/>
                  </a:cubicBezTo>
                  <a:cubicBezTo>
                    <a:pt x="1882" y="1036"/>
                    <a:pt x="1944" y="1014"/>
                    <a:pt x="1989" y="1031"/>
                  </a:cubicBezTo>
                  <a:cubicBezTo>
                    <a:pt x="2045" y="1048"/>
                    <a:pt x="2067" y="1104"/>
                    <a:pt x="2051" y="1160"/>
                  </a:cubicBezTo>
                  <a:lnTo>
                    <a:pt x="1837" y="1870"/>
                  </a:lnTo>
                  <a:cubicBezTo>
                    <a:pt x="1859" y="2045"/>
                    <a:pt x="1870" y="2213"/>
                    <a:pt x="1882" y="2388"/>
                  </a:cubicBezTo>
                  <a:cubicBezTo>
                    <a:pt x="1910" y="2760"/>
                    <a:pt x="1944" y="3160"/>
                    <a:pt x="2191" y="3458"/>
                  </a:cubicBezTo>
                  <a:cubicBezTo>
                    <a:pt x="2349" y="3650"/>
                    <a:pt x="2569" y="3762"/>
                    <a:pt x="2794" y="3852"/>
                  </a:cubicBezTo>
                  <a:cubicBezTo>
                    <a:pt x="2805" y="3830"/>
                    <a:pt x="2805" y="3790"/>
                    <a:pt x="2811" y="3762"/>
                  </a:cubicBezTo>
                  <a:cubicBezTo>
                    <a:pt x="2811" y="3717"/>
                    <a:pt x="2816" y="3666"/>
                    <a:pt x="2816" y="3616"/>
                  </a:cubicBezTo>
                  <a:lnTo>
                    <a:pt x="2833" y="3289"/>
                  </a:lnTo>
                  <a:cubicBezTo>
                    <a:pt x="2845" y="3075"/>
                    <a:pt x="2861" y="2867"/>
                    <a:pt x="2873" y="2658"/>
                  </a:cubicBezTo>
                  <a:cubicBezTo>
                    <a:pt x="2878" y="2529"/>
                    <a:pt x="3075" y="2546"/>
                    <a:pt x="3070" y="2675"/>
                  </a:cubicBezTo>
                  <a:cubicBezTo>
                    <a:pt x="3053" y="2912"/>
                    <a:pt x="3042" y="3148"/>
                    <a:pt x="3030" y="3390"/>
                  </a:cubicBezTo>
                  <a:cubicBezTo>
                    <a:pt x="3019" y="3509"/>
                    <a:pt x="3013" y="3627"/>
                    <a:pt x="3008" y="3745"/>
                  </a:cubicBezTo>
                  <a:cubicBezTo>
                    <a:pt x="3002" y="3807"/>
                    <a:pt x="2997" y="3869"/>
                    <a:pt x="2974" y="3925"/>
                  </a:cubicBezTo>
                  <a:cubicBezTo>
                    <a:pt x="3008" y="3937"/>
                    <a:pt x="3042" y="3948"/>
                    <a:pt x="3075" y="3959"/>
                  </a:cubicBezTo>
                  <a:cubicBezTo>
                    <a:pt x="3402" y="4072"/>
                    <a:pt x="3746" y="4179"/>
                    <a:pt x="4022" y="4399"/>
                  </a:cubicBezTo>
                  <a:cubicBezTo>
                    <a:pt x="4230" y="4567"/>
                    <a:pt x="4388" y="4770"/>
                    <a:pt x="4511" y="4990"/>
                  </a:cubicBezTo>
                  <a:cubicBezTo>
                    <a:pt x="4523" y="4939"/>
                    <a:pt x="4528" y="4883"/>
                    <a:pt x="4540" y="4832"/>
                  </a:cubicBezTo>
                  <a:cubicBezTo>
                    <a:pt x="4562" y="4725"/>
                    <a:pt x="4579" y="4624"/>
                    <a:pt x="4602" y="4522"/>
                  </a:cubicBezTo>
                  <a:lnTo>
                    <a:pt x="4725" y="3892"/>
                  </a:lnTo>
                  <a:cubicBezTo>
                    <a:pt x="4737" y="3841"/>
                    <a:pt x="4776" y="3802"/>
                    <a:pt x="4832" y="3807"/>
                  </a:cubicBezTo>
                  <a:cubicBezTo>
                    <a:pt x="4883" y="3807"/>
                    <a:pt x="4934" y="3858"/>
                    <a:pt x="4923" y="3914"/>
                  </a:cubicBezTo>
                  <a:lnTo>
                    <a:pt x="4782" y="4607"/>
                  </a:lnTo>
                  <a:cubicBezTo>
                    <a:pt x="4759" y="4731"/>
                    <a:pt x="4737" y="4849"/>
                    <a:pt x="4714" y="4973"/>
                  </a:cubicBezTo>
                  <a:cubicBezTo>
                    <a:pt x="4692" y="5063"/>
                    <a:pt x="4680" y="5164"/>
                    <a:pt x="4635" y="5243"/>
                  </a:cubicBezTo>
                  <a:cubicBezTo>
                    <a:pt x="4793" y="5632"/>
                    <a:pt x="4883" y="6054"/>
                    <a:pt x="4979" y="6448"/>
                  </a:cubicBezTo>
                  <a:cubicBezTo>
                    <a:pt x="5080" y="6871"/>
                    <a:pt x="5199" y="7310"/>
                    <a:pt x="5452" y="7659"/>
                  </a:cubicBezTo>
                  <a:cubicBezTo>
                    <a:pt x="5553" y="7287"/>
                    <a:pt x="5649" y="6910"/>
                    <a:pt x="5750" y="6533"/>
                  </a:cubicBezTo>
                  <a:cubicBezTo>
                    <a:pt x="5779" y="6409"/>
                    <a:pt x="5964" y="6482"/>
                    <a:pt x="5936" y="6600"/>
                  </a:cubicBezTo>
                  <a:cubicBezTo>
                    <a:pt x="5824" y="7017"/>
                    <a:pt x="5717" y="7434"/>
                    <a:pt x="5610" y="7845"/>
                  </a:cubicBezTo>
                  <a:cubicBezTo>
                    <a:pt x="5886" y="8138"/>
                    <a:pt x="6274" y="8329"/>
                    <a:pt x="6685" y="8250"/>
                  </a:cubicBezTo>
                  <a:cubicBezTo>
                    <a:pt x="6809" y="8222"/>
                    <a:pt x="6843" y="8419"/>
                    <a:pt x="6719" y="8442"/>
                  </a:cubicBezTo>
                  <a:cubicBezTo>
                    <a:pt x="6223" y="8543"/>
                    <a:pt x="5790" y="8318"/>
                    <a:pt x="5469" y="7975"/>
                  </a:cubicBezTo>
                  <a:cubicBezTo>
                    <a:pt x="5469" y="7975"/>
                    <a:pt x="5463" y="7975"/>
                    <a:pt x="5463" y="7975"/>
                  </a:cubicBezTo>
                  <a:lnTo>
                    <a:pt x="4343" y="7699"/>
                  </a:lnTo>
                  <a:cubicBezTo>
                    <a:pt x="4292" y="7687"/>
                    <a:pt x="4269" y="7620"/>
                    <a:pt x="4286" y="7575"/>
                  </a:cubicBezTo>
                  <a:cubicBezTo>
                    <a:pt x="4303" y="7518"/>
                    <a:pt x="4359" y="7501"/>
                    <a:pt x="4410" y="7518"/>
                  </a:cubicBezTo>
                  <a:lnTo>
                    <a:pt x="5266" y="7727"/>
                  </a:lnTo>
                  <a:cubicBezTo>
                    <a:pt x="5165" y="7580"/>
                    <a:pt x="5080" y="7417"/>
                    <a:pt x="5013" y="7259"/>
                  </a:cubicBezTo>
                  <a:cubicBezTo>
                    <a:pt x="4776" y="6657"/>
                    <a:pt x="4720" y="5975"/>
                    <a:pt x="4478" y="5373"/>
                  </a:cubicBezTo>
                  <a:cubicBezTo>
                    <a:pt x="4354" y="5412"/>
                    <a:pt x="4207" y="5384"/>
                    <a:pt x="4083" y="5373"/>
                  </a:cubicBezTo>
                  <a:cubicBezTo>
                    <a:pt x="3841" y="5356"/>
                    <a:pt x="3605" y="5339"/>
                    <a:pt x="3368" y="5322"/>
                  </a:cubicBezTo>
                  <a:cubicBezTo>
                    <a:pt x="3239" y="5311"/>
                    <a:pt x="3256" y="5114"/>
                    <a:pt x="3385" y="5125"/>
                  </a:cubicBezTo>
                  <a:lnTo>
                    <a:pt x="4005" y="5170"/>
                  </a:lnTo>
                  <a:cubicBezTo>
                    <a:pt x="4100" y="5176"/>
                    <a:pt x="4202" y="5187"/>
                    <a:pt x="4303" y="5193"/>
                  </a:cubicBezTo>
                  <a:cubicBezTo>
                    <a:pt x="4337" y="5193"/>
                    <a:pt x="4365" y="5193"/>
                    <a:pt x="4393" y="5187"/>
                  </a:cubicBezTo>
                  <a:cubicBezTo>
                    <a:pt x="4348" y="5097"/>
                    <a:pt x="4292" y="5001"/>
                    <a:pt x="4230" y="4911"/>
                  </a:cubicBezTo>
                  <a:cubicBezTo>
                    <a:pt x="4016" y="4601"/>
                    <a:pt x="3717" y="4410"/>
                    <a:pt x="3368" y="4275"/>
                  </a:cubicBezTo>
                  <a:cubicBezTo>
                    <a:pt x="3177" y="4201"/>
                    <a:pt x="2985" y="4139"/>
                    <a:pt x="2794" y="4066"/>
                  </a:cubicBezTo>
                  <a:cubicBezTo>
                    <a:pt x="2743" y="4078"/>
                    <a:pt x="2692" y="4078"/>
                    <a:pt x="2642" y="4078"/>
                  </a:cubicBezTo>
                  <a:cubicBezTo>
                    <a:pt x="2524" y="4072"/>
                    <a:pt x="2400" y="4072"/>
                    <a:pt x="2281" y="4072"/>
                  </a:cubicBezTo>
                  <a:lnTo>
                    <a:pt x="1549" y="4061"/>
                  </a:lnTo>
                  <a:cubicBezTo>
                    <a:pt x="1425" y="4061"/>
                    <a:pt x="1442" y="3864"/>
                    <a:pt x="1572" y="3864"/>
                  </a:cubicBezTo>
                  <a:cubicBezTo>
                    <a:pt x="1786" y="3864"/>
                    <a:pt x="2000" y="3869"/>
                    <a:pt x="2214" y="3875"/>
                  </a:cubicBezTo>
                  <a:cubicBezTo>
                    <a:pt x="2270" y="3875"/>
                    <a:pt x="2326" y="3875"/>
                    <a:pt x="2383" y="3875"/>
                  </a:cubicBezTo>
                  <a:cubicBezTo>
                    <a:pt x="2096" y="3700"/>
                    <a:pt x="1893" y="3436"/>
                    <a:pt x="1791" y="3109"/>
                  </a:cubicBezTo>
                  <a:cubicBezTo>
                    <a:pt x="1679" y="2737"/>
                    <a:pt x="1690" y="2343"/>
                    <a:pt x="1651" y="1960"/>
                  </a:cubicBezTo>
                  <a:cubicBezTo>
                    <a:pt x="1651" y="1954"/>
                    <a:pt x="1651" y="1949"/>
                    <a:pt x="1651" y="1943"/>
                  </a:cubicBezTo>
                  <a:cubicBezTo>
                    <a:pt x="1397" y="1831"/>
                    <a:pt x="1149" y="1712"/>
                    <a:pt x="896" y="1600"/>
                  </a:cubicBezTo>
                  <a:cubicBezTo>
                    <a:pt x="851" y="1577"/>
                    <a:pt x="817" y="1526"/>
                    <a:pt x="840" y="1470"/>
                  </a:cubicBezTo>
                  <a:cubicBezTo>
                    <a:pt x="857" y="1425"/>
                    <a:pt x="919" y="1391"/>
                    <a:pt x="964" y="1414"/>
                  </a:cubicBezTo>
                  <a:cubicBezTo>
                    <a:pt x="1178" y="1510"/>
                    <a:pt x="1397" y="1611"/>
                    <a:pt x="1611" y="1712"/>
                  </a:cubicBezTo>
                  <a:cubicBezTo>
                    <a:pt x="1544" y="1386"/>
                    <a:pt x="1409" y="1093"/>
                    <a:pt x="1183" y="834"/>
                  </a:cubicBezTo>
                  <a:cubicBezTo>
                    <a:pt x="907" y="518"/>
                    <a:pt x="530" y="299"/>
                    <a:pt x="125" y="220"/>
                  </a:cubicBezTo>
                  <a:cubicBezTo>
                    <a:pt x="1" y="197"/>
                    <a:pt x="18" y="0"/>
                    <a:pt x="141" y="2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7;p15">
              <a:extLst>
                <a:ext uri="{FF2B5EF4-FFF2-40B4-BE49-F238E27FC236}">
                  <a16:creationId xmlns:a16="http://schemas.microsoft.com/office/drawing/2014/main" id="{3F291384-611A-2F74-52C3-B5D8041AD7D1}"/>
                </a:ext>
              </a:extLst>
            </p:cNvPr>
            <p:cNvSpPr/>
            <p:nvPr/>
          </p:nvSpPr>
          <p:spPr>
            <a:xfrm>
              <a:off x="1213165" y="1098955"/>
              <a:ext cx="706757" cy="1370348"/>
            </a:xfrm>
            <a:custGeom>
              <a:avLst/>
              <a:gdLst/>
              <a:ahLst/>
              <a:cxnLst/>
              <a:rect l="l" t="t" r="r" b="b"/>
              <a:pathLst>
                <a:path w="5092" h="9873" extrusionOk="0">
                  <a:moveTo>
                    <a:pt x="739" y="4405"/>
                  </a:moveTo>
                  <a:cubicBezTo>
                    <a:pt x="817" y="4641"/>
                    <a:pt x="817" y="4878"/>
                    <a:pt x="767" y="5114"/>
                  </a:cubicBezTo>
                  <a:cubicBezTo>
                    <a:pt x="677" y="5537"/>
                    <a:pt x="468" y="5948"/>
                    <a:pt x="496" y="6392"/>
                  </a:cubicBezTo>
                  <a:cubicBezTo>
                    <a:pt x="525" y="6764"/>
                    <a:pt x="761" y="7046"/>
                    <a:pt x="1060" y="7248"/>
                  </a:cubicBezTo>
                  <a:cubicBezTo>
                    <a:pt x="1347" y="7446"/>
                    <a:pt x="1679" y="7581"/>
                    <a:pt x="1944" y="7817"/>
                  </a:cubicBezTo>
                  <a:cubicBezTo>
                    <a:pt x="2096" y="7952"/>
                    <a:pt x="2203" y="8116"/>
                    <a:pt x="2248" y="8313"/>
                  </a:cubicBezTo>
                  <a:cubicBezTo>
                    <a:pt x="2310" y="8549"/>
                    <a:pt x="2310" y="8797"/>
                    <a:pt x="2377" y="9028"/>
                  </a:cubicBezTo>
                  <a:cubicBezTo>
                    <a:pt x="2496" y="9428"/>
                    <a:pt x="2828" y="9732"/>
                    <a:pt x="3239" y="9811"/>
                  </a:cubicBezTo>
                  <a:cubicBezTo>
                    <a:pt x="3571" y="9873"/>
                    <a:pt x="3920" y="9755"/>
                    <a:pt x="4168" y="9529"/>
                  </a:cubicBezTo>
                  <a:cubicBezTo>
                    <a:pt x="4450" y="9366"/>
                    <a:pt x="4692" y="9129"/>
                    <a:pt x="4838" y="8837"/>
                  </a:cubicBezTo>
                  <a:cubicBezTo>
                    <a:pt x="5047" y="8437"/>
                    <a:pt x="5092" y="7952"/>
                    <a:pt x="4951" y="7524"/>
                  </a:cubicBezTo>
                  <a:cubicBezTo>
                    <a:pt x="4810" y="7080"/>
                    <a:pt x="4439" y="6702"/>
                    <a:pt x="4416" y="6218"/>
                  </a:cubicBezTo>
                  <a:cubicBezTo>
                    <a:pt x="4399" y="5790"/>
                    <a:pt x="4641" y="5390"/>
                    <a:pt x="4776" y="4996"/>
                  </a:cubicBezTo>
                  <a:cubicBezTo>
                    <a:pt x="4912" y="4624"/>
                    <a:pt x="4945" y="4236"/>
                    <a:pt x="4714" y="3892"/>
                  </a:cubicBezTo>
                  <a:cubicBezTo>
                    <a:pt x="4506" y="3571"/>
                    <a:pt x="4163" y="3374"/>
                    <a:pt x="3926" y="3081"/>
                  </a:cubicBezTo>
                  <a:cubicBezTo>
                    <a:pt x="3791" y="2923"/>
                    <a:pt x="3706" y="2743"/>
                    <a:pt x="3690" y="2541"/>
                  </a:cubicBezTo>
                  <a:cubicBezTo>
                    <a:pt x="3673" y="2298"/>
                    <a:pt x="3735" y="2056"/>
                    <a:pt x="3785" y="1825"/>
                  </a:cubicBezTo>
                  <a:cubicBezTo>
                    <a:pt x="3881" y="1392"/>
                    <a:pt x="3943" y="952"/>
                    <a:pt x="3684" y="564"/>
                  </a:cubicBezTo>
                  <a:cubicBezTo>
                    <a:pt x="3470" y="226"/>
                    <a:pt x="3081" y="1"/>
                    <a:pt x="2676" y="12"/>
                  </a:cubicBezTo>
                  <a:cubicBezTo>
                    <a:pt x="2282" y="23"/>
                    <a:pt x="1893" y="249"/>
                    <a:pt x="1685" y="586"/>
                  </a:cubicBezTo>
                  <a:cubicBezTo>
                    <a:pt x="1561" y="789"/>
                    <a:pt x="1527" y="1014"/>
                    <a:pt x="1471" y="1240"/>
                  </a:cubicBezTo>
                  <a:cubicBezTo>
                    <a:pt x="1420" y="1448"/>
                    <a:pt x="1330" y="1623"/>
                    <a:pt x="1161" y="1763"/>
                  </a:cubicBezTo>
                  <a:cubicBezTo>
                    <a:pt x="879" y="2006"/>
                    <a:pt x="491" y="2135"/>
                    <a:pt x="277" y="2456"/>
                  </a:cubicBezTo>
                  <a:cubicBezTo>
                    <a:pt x="1" y="2867"/>
                    <a:pt x="187" y="3368"/>
                    <a:pt x="406" y="3763"/>
                  </a:cubicBezTo>
                  <a:cubicBezTo>
                    <a:pt x="525" y="3971"/>
                    <a:pt x="660" y="4179"/>
                    <a:pt x="739" y="44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68;p15">
              <a:extLst>
                <a:ext uri="{FF2B5EF4-FFF2-40B4-BE49-F238E27FC236}">
                  <a16:creationId xmlns:a16="http://schemas.microsoft.com/office/drawing/2014/main" id="{A91E5581-19E4-CBD0-FF53-0BCD896333DC}"/>
                </a:ext>
              </a:extLst>
            </p:cNvPr>
            <p:cNvSpPr/>
            <p:nvPr/>
          </p:nvSpPr>
          <p:spPr>
            <a:xfrm>
              <a:off x="1399984" y="1173211"/>
              <a:ext cx="398765" cy="1248484"/>
            </a:xfrm>
            <a:custGeom>
              <a:avLst/>
              <a:gdLst/>
              <a:ahLst/>
              <a:cxnLst/>
              <a:rect l="l" t="t" r="r" b="b"/>
              <a:pathLst>
                <a:path w="2873" h="8995" extrusionOk="0">
                  <a:moveTo>
                    <a:pt x="187" y="1476"/>
                  </a:moveTo>
                  <a:lnTo>
                    <a:pt x="941" y="1808"/>
                  </a:lnTo>
                  <a:cubicBezTo>
                    <a:pt x="891" y="1730"/>
                    <a:pt x="846" y="1651"/>
                    <a:pt x="806" y="1566"/>
                  </a:cubicBezTo>
                  <a:cubicBezTo>
                    <a:pt x="671" y="1273"/>
                    <a:pt x="637" y="952"/>
                    <a:pt x="761" y="654"/>
                  </a:cubicBezTo>
                  <a:cubicBezTo>
                    <a:pt x="879" y="355"/>
                    <a:pt x="1121" y="113"/>
                    <a:pt x="1426" y="12"/>
                  </a:cubicBezTo>
                  <a:cubicBezTo>
                    <a:pt x="1437" y="6"/>
                    <a:pt x="1448" y="6"/>
                    <a:pt x="1454" y="6"/>
                  </a:cubicBezTo>
                  <a:cubicBezTo>
                    <a:pt x="1465" y="6"/>
                    <a:pt x="1476" y="1"/>
                    <a:pt x="1488" y="1"/>
                  </a:cubicBezTo>
                  <a:cubicBezTo>
                    <a:pt x="1561" y="1"/>
                    <a:pt x="1583" y="68"/>
                    <a:pt x="1566" y="125"/>
                  </a:cubicBezTo>
                  <a:cubicBezTo>
                    <a:pt x="1561" y="153"/>
                    <a:pt x="1544" y="175"/>
                    <a:pt x="1510" y="192"/>
                  </a:cubicBezTo>
                  <a:cubicBezTo>
                    <a:pt x="1510" y="192"/>
                    <a:pt x="1510" y="192"/>
                    <a:pt x="1510" y="192"/>
                  </a:cubicBezTo>
                  <a:cubicBezTo>
                    <a:pt x="1510" y="192"/>
                    <a:pt x="1510" y="192"/>
                    <a:pt x="1510" y="192"/>
                  </a:cubicBezTo>
                  <a:cubicBezTo>
                    <a:pt x="1223" y="288"/>
                    <a:pt x="1003" y="513"/>
                    <a:pt x="919" y="806"/>
                  </a:cubicBezTo>
                  <a:cubicBezTo>
                    <a:pt x="829" y="1093"/>
                    <a:pt x="913" y="1375"/>
                    <a:pt x="1060" y="1628"/>
                  </a:cubicBezTo>
                  <a:cubicBezTo>
                    <a:pt x="1110" y="1713"/>
                    <a:pt x="1161" y="1792"/>
                    <a:pt x="1217" y="1870"/>
                  </a:cubicBezTo>
                  <a:cubicBezTo>
                    <a:pt x="1313" y="1673"/>
                    <a:pt x="1409" y="1476"/>
                    <a:pt x="1504" y="1279"/>
                  </a:cubicBezTo>
                  <a:cubicBezTo>
                    <a:pt x="1561" y="1166"/>
                    <a:pt x="1747" y="1234"/>
                    <a:pt x="1690" y="1352"/>
                  </a:cubicBezTo>
                  <a:lnTo>
                    <a:pt x="1347" y="2056"/>
                  </a:lnTo>
                  <a:cubicBezTo>
                    <a:pt x="1566" y="2372"/>
                    <a:pt x="1780" y="2693"/>
                    <a:pt x="1792" y="3104"/>
                  </a:cubicBezTo>
                  <a:cubicBezTo>
                    <a:pt x="1792" y="3363"/>
                    <a:pt x="1718" y="3605"/>
                    <a:pt x="1628" y="3847"/>
                  </a:cubicBezTo>
                  <a:cubicBezTo>
                    <a:pt x="1679" y="3802"/>
                    <a:pt x="1730" y="3757"/>
                    <a:pt x="1786" y="3712"/>
                  </a:cubicBezTo>
                  <a:cubicBezTo>
                    <a:pt x="1949" y="3565"/>
                    <a:pt x="2118" y="3425"/>
                    <a:pt x="2287" y="3278"/>
                  </a:cubicBezTo>
                  <a:cubicBezTo>
                    <a:pt x="2383" y="3194"/>
                    <a:pt x="2512" y="3346"/>
                    <a:pt x="2417" y="3430"/>
                  </a:cubicBezTo>
                  <a:cubicBezTo>
                    <a:pt x="2225" y="3594"/>
                    <a:pt x="2034" y="3757"/>
                    <a:pt x="1842" y="3920"/>
                  </a:cubicBezTo>
                  <a:cubicBezTo>
                    <a:pt x="1752" y="3999"/>
                    <a:pt x="1662" y="4089"/>
                    <a:pt x="1561" y="4157"/>
                  </a:cubicBezTo>
                  <a:cubicBezTo>
                    <a:pt x="1538" y="4179"/>
                    <a:pt x="1510" y="4191"/>
                    <a:pt x="1488" y="4196"/>
                  </a:cubicBezTo>
                  <a:cubicBezTo>
                    <a:pt x="1392" y="4433"/>
                    <a:pt x="1302" y="4669"/>
                    <a:pt x="1274" y="4917"/>
                  </a:cubicBezTo>
                  <a:cubicBezTo>
                    <a:pt x="1228" y="5339"/>
                    <a:pt x="1375" y="5728"/>
                    <a:pt x="1578" y="6094"/>
                  </a:cubicBezTo>
                  <a:cubicBezTo>
                    <a:pt x="1820" y="5722"/>
                    <a:pt x="2056" y="5351"/>
                    <a:pt x="2298" y="4979"/>
                  </a:cubicBezTo>
                  <a:cubicBezTo>
                    <a:pt x="2366" y="4872"/>
                    <a:pt x="2529" y="4990"/>
                    <a:pt x="2456" y="5097"/>
                  </a:cubicBezTo>
                  <a:cubicBezTo>
                    <a:pt x="2203" y="5491"/>
                    <a:pt x="1944" y="5891"/>
                    <a:pt x="1690" y="6285"/>
                  </a:cubicBezTo>
                  <a:cubicBezTo>
                    <a:pt x="1814" y="6488"/>
                    <a:pt x="1944" y="6685"/>
                    <a:pt x="2056" y="6877"/>
                  </a:cubicBezTo>
                  <a:cubicBezTo>
                    <a:pt x="2158" y="7051"/>
                    <a:pt x="2248" y="7243"/>
                    <a:pt x="2321" y="7440"/>
                  </a:cubicBezTo>
                  <a:cubicBezTo>
                    <a:pt x="2422" y="7232"/>
                    <a:pt x="2529" y="7023"/>
                    <a:pt x="2631" y="6820"/>
                  </a:cubicBezTo>
                  <a:cubicBezTo>
                    <a:pt x="2687" y="6708"/>
                    <a:pt x="2873" y="6775"/>
                    <a:pt x="2817" y="6888"/>
                  </a:cubicBezTo>
                  <a:lnTo>
                    <a:pt x="2400" y="7716"/>
                  </a:lnTo>
                  <a:cubicBezTo>
                    <a:pt x="2496" y="8116"/>
                    <a:pt x="2467" y="8532"/>
                    <a:pt x="2208" y="8893"/>
                  </a:cubicBezTo>
                  <a:cubicBezTo>
                    <a:pt x="2130" y="8994"/>
                    <a:pt x="1966" y="8882"/>
                    <a:pt x="2045" y="8775"/>
                  </a:cubicBezTo>
                  <a:cubicBezTo>
                    <a:pt x="2265" y="8476"/>
                    <a:pt x="2293" y="8138"/>
                    <a:pt x="2220" y="7800"/>
                  </a:cubicBezTo>
                  <a:cubicBezTo>
                    <a:pt x="1887" y="7603"/>
                    <a:pt x="1561" y="7412"/>
                    <a:pt x="1228" y="7215"/>
                  </a:cubicBezTo>
                  <a:cubicBezTo>
                    <a:pt x="1116" y="7153"/>
                    <a:pt x="1234" y="6989"/>
                    <a:pt x="1341" y="7051"/>
                  </a:cubicBezTo>
                  <a:cubicBezTo>
                    <a:pt x="1611" y="7209"/>
                    <a:pt x="1876" y="7367"/>
                    <a:pt x="2141" y="7524"/>
                  </a:cubicBezTo>
                  <a:cubicBezTo>
                    <a:pt x="2056" y="7294"/>
                    <a:pt x="1944" y="7068"/>
                    <a:pt x="1820" y="6871"/>
                  </a:cubicBezTo>
                  <a:cubicBezTo>
                    <a:pt x="1718" y="6702"/>
                    <a:pt x="1606" y="6528"/>
                    <a:pt x="1504" y="6353"/>
                  </a:cubicBezTo>
                  <a:cubicBezTo>
                    <a:pt x="1082" y="6038"/>
                    <a:pt x="665" y="5717"/>
                    <a:pt x="243" y="5401"/>
                  </a:cubicBezTo>
                  <a:cubicBezTo>
                    <a:pt x="142" y="5323"/>
                    <a:pt x="254" y="5159"/>
                    <a:pt x="356" y="5238"/>
                  </a:cubicBezTo>
                  <a:cubicBezTo>
                    <a:pt x="665" y="5469"/>
                    <a:pt x="975" y="5705"/>
                    <a:pt x="1279" y="5936"/>
                  </a:cubicBezTo>
                  <a:cubicBezTo>
                    <a:pt x="1133" y="5615"/>
                    <a:pt x="1037" y="5283"/>
                    <a:pt x="1076" y="4917"/>
                  </a:cubicBezTo>
                  <a:cubicBezTo>
                    <a:pt x="1099" y="4652"/>
                    <a:pt x="1195" y="4405"/>
                    <a:pt x="1302" y="4157"/>
                  </a:cubicBezTo>
                  <a:cubicBezTo>
                    <a:pt x="1228" y="4100"/>
                    <a:pt x="1172" y="4005"/>
                    <a:pt x="1121" y="3932"/>
                  </a:cubicBezTo>
                  <a:cubicBezTo>
                    <a:pt x="1048" y="3830"/>
                    <a:pt x="969" y="3729"/>
                    <a:pt x="896" y="3622"/>
                  </a:cubicBezTo>
                  <a:lnTo>
                    <a:pt x="446" y="2991"/>
                  </a:lnTo>
                  <a:cubicBezTo>
                    <a:pt x="367" y="2890"/>
                    <a:pt x="519" y="2760"/>
                    <a:pt x="592" y="2867"/>
                  </a:cubicBezTo>
                  <a:cubicBezTo>
                    <a:pt x="851" y="3216"/>
                    <a:pt x="1099" y="3571"/>
                    <a:pt x="1358" y="3920"/>
                  </a:cubicBezTo>
                  <a:cubicBezTo>
                    <a:pt x="1364" y="3932"/>
                    <a:pt x="1369" y="3943"/>
                    <a:pt x="1381" y="3960"/>
                  </a:cubicBezTo>
                  <a:cubicBezTo>
                    <a:pt x="1499" y="3678"/>
                    <a:pt x="1600" y="3391"/>
                    <a:pt x="1595" y="3087"/>
                  </a:cubicBezTo>
                  <a:cubicBezTo>
                    <a:pt x="1583" y="2715"/>
                    <a:pt x="1375" y="2417"/>
                    <a:pt x="1161" y="2124"/>
                  </a:cubicBezTo>
                  <a:lnTo>
                    <a:pt x="119" y="1662"/>
                  </a:lnTo>
                  <a:cubicBezTo>
                    <a:pt x="1" y="1606"/>
                    <a:pt x="68" y="1420"/>
                    <a:pt x="187" y="147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69;p15">
              <a:extLst>
                <a:ext uri="{FF2B5EF4-FFF2-40B4-BE49-F238E27FC236}">
                  <a16:creationId xmlns:a16="http://schemas.microsoft.com/office/drawing/2014/main" id="{4711FBD5-0EF8-EB98-624E-628F09CCA804}"/>
                </a:ext>
              </a:extLst>
            </p:cNvPr>
            <p:cNvSpPr/>
            <p:nvPr/>
          </p:nvSpPr>
          <p:spPr>
            <a:xfrm>
              <a:off x="469913" y="1954080"/>
              <a:ext cx="1267916" cy="830287"/>
            </a:xfrm>
            <a:custGeom>
              <a:avLst/>
              <a:gdLst/>
              <a:ahLst/>
              <a:cxnLst/>
              <a:rect l="l" t="t" r="r" b="b"/>
              <a:pathLst>
                <a:path w="9135" h="5982" extrusionOk="0">
                  <a:moveTo>
                    <a:pt x="2912" y="4551"/>
                  </a:moveTo>
                  <a:cubicBezTo>
                    <a:pt x="3154" y="4602"/>
                    <a:pt x="3351" y="4731"/>
                    <a:pt x="3526" y="4900"/>
                  </a:cubicBezTo>
                  <a:cubicBezTo>
                    <a:pt x="3841" y="5199"/>
                    <a:pt x="4077" y="5598"/>
                    <a:pt x="4472" y="5807"/>
                  </a:cubicBezTo>
                  <a:cubicBezTo>
                    <a:pt x="4798" y="5981"/>
                    <a:pt x="5164" y="5931"/>
                    <a:pt x="5491" y="5784"/>
                  </a:cubicBezTo>
                  <a:cubicBezTo>
                    <a:pt x="5812" y="5643"/>
                    <a:pt x="6105" y="5435"/>
                    <a:pt x="6448" y="5334"/>
                  </a:cubicBezTo>
                  <a:cubicBezTo>
                    <a:pt x="6640" y="5283"/>
                    <a:pt x="6837" y="5277"/>
                    <a:pt x="7028" y="5339"/>
                  </a:cubicBezTo>
                  <a:cubicBezTo>
                    <a:pt x="7259" y="5412"/>
                    <a:pt x="7468" y="5548"/>
                    <a:pt x="7704" y="5610"/>
                  </a:cubicBezTo>
                  <a:cubicBezTo>
                    <a:pt x="8098" y="5722"/>
                    <a:pt x="8538" y="5604"/>
                    <a:pt x="8819" y="5300"/>
                  </a:cubicBezTo>
                  <a:cubicBezTo>
                    <a:pt x="9050" y="5046"/>
                    <a:pt x="9135" y="4692"/>
                    <a:pt x="9073" y="4359"/>
                  </a:cubicBezTo>
                  <a:cubicBezTo>
                    <a:pt x="9090" y="4033"/>
                    <a:pt x="9011" y="3706"/>
                    <a:pt x="8847" y="3419"/>
                  </a:cubicBezTo>
                  <a:cubicBezTo>
                    <a:pt x="8617" y="3030"/>
                    <a:pt x="8228" y="2743"/>
                    <a:pt x="7789" y="2631"/>
                  </a:cubicBezTo>
                  <a:cubicBezTo>
                    <a:pt x="7338" y="2512"/>
                    <a:pt x="6826" y="2631"/>
                    <a:pt x="6403" y="2394"/>
                  </a:cubicBezTo>
                  <a:cubicBezTo>
                    <a:pt x="6026" y="2180"/>
                    <a:pt x="5818" y="1763"/>
                    <a:pt x="5559" y="1437"/>
                  </a:cubicBezTo>
                  <a:cubicBezTo>
                    <a:pt x="5311" y="1127"/>
                    <a:pt x="5001" y="890"/>
                    <a:pt x="4584" y="902"/>
                  </a:cubicBezTo>
                  <a:cubicBezTo>
                    <a:pt x="4207" y="913"/>
                    <a:pt x="3858" y="1093"/>
                    <a:pt x="3481" y="1144"/>
                  </a:cubicBezTo>
                  <a:cubicBezTo>
                    <a:pt x="3278" y="1172"/>
                    <a:pt x="3081" y="1149"/>
                    <a:pt x="2901" y="1054"/>
                  </a:cubicBezTo>
                  <a:cubicBezTo>
                    <a:pt x="2687" y="947"/>
                    <a:pt x="2512" y="761"/>
                    <a:pt x="2343" y="598"/>
                  </a:cubicBezTo>
                  <a:cubicBezTo>
                    <a:pt x="2028" y="288"/>
                    <a:pt x="1690" y="1"/>
                    <a:pt x="1217" y="12"/>
                  </a:cubicBezTo>
                  <a:cubicBezTo>
                    <a:pt x="817" y="17"/>
                    <a:pt x="423" y="220"/>
                    <a:pt x="214" y="575"/>
                  </a:cubicBezTo>
                  <a:cubicBezTo>
                    <a:pt x="17" y="919"/>
                    <a:pt x="0" y="1363"/>
                    <a:pt x="175" y="1718"/>
                  </a:cubicBezTo>
                  <a:cubicBezTo>
                    <a:pt x="282" y="1932"/>
                    <a:pt x="456" y="2079"/>
                    <a:pt x="620" y="2248"/>
                  </a:cubicBezTo>
                  <a:cubicBezTo>
                    <a:pt x="766" y="2400"/>
                    <a:pt x="868" y="2569"/>
                    <a:pt x="896" y="2783"/>
                  </a:cubicBezTo>
                  <a:cubicBezTo>
                    <a:pt x="952" y="3154"/>
                    <a:pt x="856" y="3554"/>
                    <a:pt x="1014" y="3903"/>
                  </a:cubicBezTo>
                  <a:cubicBezTo>
                    <a:pt x="1217" y="4354"/>
                    <a:pt x="1746" y="4466"/>
                    <a:pt x="2191" y="4489"/>
                  </a:cubicBezTo>
                  <a:cubicBezTo>
                    <a:pt x="2433" y="4495"/>
                    <a:pt x="2675" y="4495"/>
                    <a:pt x="2912" y="455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70;p15">
              <a:extLst>
                <a:ext uri="{FF2B5EF4-FFF2-40B4-BE49-F238E27FC236}">
                  <a16:creationId xmlns:a16="http://schemas.microsoft.com/office/drawing/2014/main" id="{B2CF5C54-B914-DE52-8FE7-9C700439CD26}"/>
                </a:ext>
              </a:extLst>
            </p:cNvPr>
            <p:cNvSpPr/>
            <p:nvPr/>
          </p:nvSpPr>
          <p:spPr>
            <a:xfrm>
              <a:off x="559714" y="2045546"/>
              <a:ext cx="1118708" cy="605851"/>
            </a:xfrm>
            <a:custGeom>
              <a:avLst/>
              <a:gdLst/>
              <a:ahLst/>
              <a:cxnLst/>
              <a:rect l="l" t="t" r="r" b="b"/>
              <a:pathLst>
                <a:path w="8060" h="4365" extrusionOk="0">
                  <a:moveTo>
                    <a:pt x="654" y="1943"/>
                  </a:moveTo>
                  <a:lnTo>
                    <a:pt x="1341" y="1482"/>
                  </a:lnTo>
                  <a:cubicBezTo>
                    <a:pt x="1245" y="1482"/>
                    <a:pt x="1155" y="1482"/>
                    <a:pt x="1060" y="1470"/>
                  </a:cubicBezTo>
                  <a:cubicBezTo>
                    <a:pt x="744" y="1431"/>
                    <a:pt x="457" y="1284"/>
                    <a:pt x="266" y="1020"/>
                  </a:cubicBezTo>
                  <a:cubicBezTo>
                    <a:pt x="80" y="766"/>
                    <a:pt x="1" y="428"/>
                    <a:pt x="74" y="119"/>
                  </a:cubicBezTo>
                  <a:cubicBezTo>
                    <a:pt x="74" y="107"/>
                    <a:pt x="80" y="102"/>
                    <a:pt x="85" y="91"/>
                  </a:cubicBezTo>
                  <a:cubicBezTo>
                    <a:pt x="91" y="79"/>
                    <a:pt x="91" y="74"/>
                    <a:pt x="97" y="62"/>
                  </a:cubicBezTo>
                  <a:cubicBezTo>
                    <a:pt x="136" y="0"/>
                    <a:pt x="209" y="17"/>
                    <a:pt x="243" y="62"/>
                  </a:cubicBezTo>
                  <a:cubicBezTo>
                    <a:pt x="266" y="79"/>
                    <a:pt x="277" y="102"/>
                    <a:pt x="271" y="141"/>
                  </a:cubicBezTo>
                  <a:cubicBezTo>
                    <a:pt x="271" y="141"/>
                    <a:pt x="271" y="141"/>
                    <a:pt x="271" y="141"/>
                  </a:cubicBezTo>
                  <a:lnTo>
                    <a:pt x="271" y="141"/>
                  </a:lnTo>
                  <a:cubicBezTo>
                    <a:pt x="204" y="434"/>
                    <a:pt x="277" y="744"/>
                    <a:pt x="474" y="969"/>
                  </a:cubicBezTo>
                  <a:cubicBezTo>
                    <a:pt x="671" y="1200"/>
                    <a:pt x="958" y="1273"/>
                    <a:pt x="1251" y="1284"/>
                  </a:cubicBezTo>
                  <a:cubicBezTo>
                    <a:pt x="1347" y="1290"/>
                    <a:pt x="1443" y="1284"/>
                    <a:pt x="1538" y="1284"/>
                  </a:cubicBezTo>
                  <a:cubicBezTo>
                    <a:pt x="1426" y="1099"/>
                    <a:pt x="1307" y="907"/>
                    <a:pt x="1195" y="721"/>
                  </a:cubicBezTo>
                  <a:cubicBezTo>
                    <a:pt x="1127" y="614"/>
                    <a:pt x="1279" y="496"/>
                    <a:pt x="1347" y="603"/>
                  </a:cubicBezTo>
                  <a:lnTo>
                    <a:pt x="1764" y="1273"/>
                  </a:lnTo>
                  <a:cubicBezTo>
                    <a:pt x="2152" y="1251"/>
                    <a:pt x="2535" y="1239"/>
                    <a:pt x="2884" y="1448"/>
                  </a:cubicBezTo>
                  <a:cubicBezTo>
                    <a:pt x="3109" y="1583"/>
                    <a:pt x="3278" y="1774"/>
                    <a:pt x="3430" y="1977"/>
                  </a:cubicBezTo>
                  <a:cubicBezTo>
                    <a:pt x="3419" y="1910"/>
                    <a:pt x="3408" y="1842"/>
                    <a:pt x="3402" y="1780"/>
                  </a:cubicBezTo>
                  <a:cubicBezTo>
                    <a:pt x="3369" y="1560"/>
                    <a:pt x="3335" y="1341"/>
                    <a:pt x="3301" y="1121"/>
                  </a:cubicBezTo>
                  <a:cubicBezTo>
                    <a:pt x="3284" y="992"/>
                    <a:pt x="3476" y="969"/>
                    <a:pt x="3498" y="1093"/>
                  </a:cubicBezTo>
                  <a:cubicBezTo>
                    <a:pt x="3532" y="1341"/>
                    <a:pt x="3571" y="1589"/>
                    <a:pt x="3611" y="1836"/>
                  </a:cubicBezTo>
                  <a:cubicBezTo>
                    <a:pt x="3628" y="1960"/>
                    <a:pt x="3656" y="2079"/>
                    <a:pt x="3661" y="2202"/>
                  </a:cubicBezTo>
                  <a:cubicBezTo>
                    <a:pt x="3667" y="2231"/>
                    <a:pt x="3661" y="2259"/>
                    <a:pt x="3656" y="2287"/>
                  </a:cubicBezTo>
                  <a:cubicBezTo>
                    <a:pt x="3802" y="2495"/>
                    <a:pt x="3954" y="2692"/>
                    <a:pt x="4151" y="2850"/>
                  </a:cubicBezTo>
                  <a:cubicBezTo>
                    <a:pt x="4484" y="3115"/>
                    <a:pt x="4895" y="3194"/>
                    <a:pt x="5311" y="3216"/>
                  </a:cubicBezTo>
                  <a:cubicBezTo>
                    <a:pt x="5126" y="2816"/>
                    <a:pt x="4934" y="2416"/>
                    <a:pt x="4748" y="2017"/>
                  </a:cubicBezTo>
                  <a:cubicBezTo>
                    <a:pt x="4692" y="1904"/>
                    <a:pt x="4878" y="1825"/>
                    <a:pt x="4928" y="1943"/>
                  </a:cubicBezTo>
                  <a:cubicBezTo>
                    <a:pt x="5131" y="2366"/>
                    <a:pt x="5334" y="2794"/>
                    <a:pt x="5531" y="3222"/>
                  </a:cubicBezTo>
                  <a:cubicBezTo>
                    <a:pt x="5768" y="3227"/>
                    <a:pt x="6004" y="3222"/>
                    <a:pt x="6229" y="3227"/>
                  </a:cubicBezTo>
                  <a:cubicBezTo>
                    <a:pt x="6432" y="3233"/>
                    <a:pt x="6640" y="3256"/>
                    <a:pt x="6843" y="3301"/>
                  </a:cubicBezTo>
                  <a:lnTo>
                    <a:pt x="6483" y="2709"/>
                  </a:lnTo>
                  <a:cubicBezTo>
                    <a:pt x="6415" y="2602"/>
                    <a:pt x="6573" y="2478"/>
                    <a:pt x="6640" y="2585"/>
                  </a:cubicBezTo>
                  <a:cubicBezTo>
                    <a:pt x="6798" y="2850"/>
                    <a:pt x="6961" y="3115"/>
                    <a:pt x="7119" y="3379"/>
                  </a:cubicBezTo>
                  <a:cubicBezTo>
                    <a:pt x="7513" y="3515"/>
                    <a:pt x="7851" y="3757"/>
                    <a:pt x="8015" y="4168"/>
                  </a:cubicBezTo>
                  <a:cubicBezTo>
                    <a:pt x="8060" y="4286"/>
                    <a:pt x="7879" y="4365"/>
                    <a:pt x="7834" y="4247"/>
                  </a:cubicBezTo>
                  <a:cubicBezTo>
                    <a:pt x="7694" y="3898"/>
                    <a:pt x="7423" y="3695"/>
                    <a:pt x="7097" y="3577"/>
                  </a:cubicBezTo>
                  <a:cubicBezTo>
                    <a:pt x="6759" y="3751"/>
                    <a:pt x="6415" y="3931"/>
                    <a:pt x="6077" y="4106"/>
                  </a:cubicBezTo>
                  <a:cubicBezTo>
                    <a:pt x="5965" y="4168"/>
                    <a:pt x="5886" y="3982"/>
                    <a:pt x="5998" y="3926"/>
                  </a:cubicBezTo>
                  <a:cubicBezTo>
                    <a:pt x="6274" y="3785"/>
                    <a:pt x="6550" y="3638"/>
                    <a:pt x="6821" y="3498"/>
                  </a:cubicBezTo>
                  <a:cubicBezTo>
                    <a:pt x="6579" y="3441"/>
                    <a:pt x="6331" y="3424"/>
                    <a:pt x="6100" y="3419"/>
                  </a:cubicBezTo>
                  <a:cubicBezTo>
                    <a:pt x="5897" y="3419"/>
                    <a:pt x="5694" y="3419"/>
                    <a:pt x="5492" y="3413"/>
                  </a:cubicBezTo>
                  <a:cubicBezTo>
                    <a:pt x="4996" y="3605"/>
                    <a:pt x="4506" y="3791"/>
                    <a:pt x="4016" y="3976"/>
                  </a:cubicBezTo>
                  <a:cubicBezTo>
                    <a:pt x="3898" y="4021"/>
                    <a:pt x="3819" y="3841"/>
                    <a:pt x="3937" y="3796"/>
                  </a:cubicBezTo>
                  <a:cubicBezTo>
                    <a:pt x="4298" y="3661"/>
                    <a:pt x="4658" y="3520"/>
                    <a:pt x="5019" y="3385"/>
                  </a:cubicBezTo>
                  <a:cubicBezTo>
                    <a:pt x="4669" y="3340"/>
                    <a:pt x="4337" y="3244"/>
                    <a:pt x="4050" y="3019"/>
                  </a:cubicBezTo>
                  <a:cubicBezTo>
                    <a:pt x="3836" y="2856"/>
                    <a:pt x="3678" y="2642"/>
                    <a:pt x="3521" y="2422"/>
                  </a:cubicBezTo>
                  <a:cubicBezTo>
                    <a:pt x="3430" y="2456"/>
                    <a:pt x="3329" y="2450"/>
                    <a:pt x="3233" y="2456"/>
                  </a:cubicBezTo>
                  <a:lnTo>
                    <a:pt x="2856" y="2484"/>
                  </a:lnTo>
                  <a:cubicBezTo>
                    <a:pt x="2597" y="2501"/>
                    <a:pt x="2338" y="2518"/>
                    <a:pt x="2079" y="2535"/>
                  </a:cubicBezTo>
                  <a:cubicBezTo>
                    <a:pt x="1955" y="2540"/>
                    <a:pt x="1927" y="2343"/>
                    <a:pt x="2051" y="2338"/>
                  </a:cubicBezTo>
                  <a:cubicBezTo>
                    <a:pt x="2484" y="2309"/>
                    <a:pt x="2918" y="2281"/>
                    <a:pt x="3352" y="2253"/>
                  </a:cubicBezTo>
                  <a:cubicBezTo>
                    <a:pt x="3363" y="2253"/>
                    <a:pt x="3380" y="2253"/>
                    <a:pt x="3397" y="2253"/>
                  </a:cubicBezTo>
                  <a:cubicBezTo>
                    <a:pt x="3222" y="2000"/>
                    <a:pt x="3031" y="1763"/>
                    <a:pt x="2766" y="1605"/>
                  </a:cubicBezTo>
                  <a:cubicBezTo>
                    <a:pt x="2451" y="1420"/>
                    <a:pt x="2085" y="1437"/>
                    <a:pt x="1724" y="1459"/>
                  </a:cubicBezTo>
                  <a:cubicBezTo>
                    <a:pt x="1409" y="1673"/>
                    <a:pt x="1093" y="1887"/>
                    <a:pt x="778" y="2101"/>
                  </a:cubicBezTo>
                  <a:cubicBezTo>
                    <a:pt x="671" y="2174"/>
                    <a:pt x="553" y="2017"/>
                    <a:pt x="654" y="194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71;p15">
              <a:extLst>
                <a:ext uri="{FF2B5EF4-FFF2-40B4-BE49-F238E27FC236}">
                  <a16:creationId xmlns:a16="http://schemas.microsoft.com/office/drawing/2014/main" id="{CC154F43-B69A-380D-4366-AC709DA84C4B}"/>
                </a:ext>
              </a:extLst>
            </p:cNvPr>
            <p:cNvSpPr/>
            <p:nvPr/>
          </p:nvSpPr>
          <p:spPr>
            <a:xfrm>
              <a:off x="1246892" y="1958799"/>
              <a:ext cx="2947644" cy="2107363"/>
            </a:xfrm>
            <a:custGeom>
              <a:avLst/>
              <a:gdLst/>
              <a:ahLst/>
              <a:cxnLst/>
              <a:rect l="l" t="t" r="r" b="b"/>
              <a:pathLst>
                <a:path w="21237" h="15183" extrusionOk="0">
                  <a:moveTo>
                    <a:pt x="21237" y="15183"/>
                  </a:moveTo>
                  <a:lnTo>
                    <a:pt x="0" y="15183"/>
                  </a:lnTo>
                  <a:lnTo>
                    <a:pt x="0" y="0"/>
                  </a:lnTo>
                  <a:lnTo>
                    <a:pt x="212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72;p15">
              <a:extLst>
                <a:ext uri="{FF2B5EF4-FFF2-40B4-BE49-F238E27FC236}">
                  <a16:creationId xmlns:a16="http://schemas.microsoft.com/office/drawing/2014/main" id="{6838A71D-0CDD-5B6A-5EA6-301EDC1D0FA9}"/>
                </a:ext>
              </a:extLst>
            </p:cNvPr>
            <p:cNvSpPr/>
            <p:nvPr/>
          </p:nvSpPr>
          <p:spPr>
            <a:xfrm>
              <a:off x="1320315" y="1959631"/>
              <a:ext cx="2874219" cy="2106530"/>
            </a:xfrm>
            <a:custGeom>
              <a:avLst/>
              <a:gdLst/>
              <a:ahLst/>
              <a:cxnLst/>
              <a:rect l="l" t="t" r="r" b="b"/>
              <a:pathLst>
                <a:path w="20708" h="15177" extrusionOk="0">
                  <a:moveTo>
                    <a:pt x="20708" y="15177"/>
                  </a:moveTo>
                  <a:lnTo>
                    <a:pt x="0" y="15177"/>
                  </a:lnTo>
                  <a:lnTo>
                    <a:pt x="0" y="0"/>
                  </a:lnTo>
                  <a:lnTo>
                    <a:pt x="207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73;p15">
              <a:extLst>
                <a:ext uri="{FF2B5EF4-FFF2-40B4-BE49-F238E27FC236}">
                  <a16:creationId xmlns:a16="http://schemas.microsoft.com/office/drawing/2014/main" id="{ACD21F48-3978-6C26-6B49-CBE5CDBE40AF}"/>
                </a:ext>
              </a:extLst>
            </p:cNvPr>
            <p:cNvSpPr/>
            <p:nvPr/>
          </p:nvSpPr>
          <p:spPr>
            <a:xfrm>
              <a:off x="1370282" y="2072889"/>
              <a:ext cx="2774286" cy="1931646"/>
            </a:xfrm>
            <a:custGeom>
              <a:avLst/>
              <a:gdLst/>
              <a:ahLst/>
              <a:cxnLst/>
              <a:rect l="l" t="t" r="r" b="b"/>
              <a:pathLst>
                <a:path w="19988" h="13917" extrusionOk="0">
                  <a:moveTo>
                    <a:pt x="19987" y="13916"/>
                  </a:moveTo>
                  <a:lnTo>
                    <a:pt x="1" y="13916"/>
                  </a:lnTo>
                  <a:lnTo>
                    <a:pt x="1" y="1"/>
                  </a:lnTo>
                  <a:lnTo>
                    <a:pt x="1998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74;p15">
              <a:extLst>
                <a:ext uri="{FF2B5EF4-FFF2-40B4-BE49-F238E27FC236}">
                  <a16:creationId xmlns:a16="http://schemas.microsoft.com/office/drawing/2014/main" id="{93D75CB3-9C1D-99ED-B263-A15139632E60}"/>
                </a:ext>
              </a:extLst>
            </p:cNvPr>
            <p:cNvSpPr/>
            <p:nvPr/>
          </p:nvSpPr>
          <p:spPr>
            <a:xfrm>
              <a:off x="2112840" y="4066005"/>
              <a:ext cx="1727613" cy="515355"/>
            </a:xfrm>
            <a:custGeom>
              <a:avLst/>
              <a:gdLst/>
              <a:ahLst/>
              <a:cxnLst/>
              <a:rect l="l" t="t" r="r" b="b"/>
              <a:pathLst>
                <a:path w="12447" h="3713" extrusionOk="0">
                  <a:moveTo>
                    <a:pt x="1043" y="1"/>
                  </a:moveTo>
                  <a:cubicBezTo>
                    <a:pt x="1043" y="1"/>
                    <a:pt x="1" y="575"/>
                    <a:pt x="1" y="3712"/>
                  </a:cubicBezTo>
                  <a:lnTo>
                    <a:pt x="12446" y="3712"/>
                  </a:lnTo>
                  <a:lnTo>
                    <a:pt x="12446" y="2800"/>
                  </a:lnTo>
                  <a:lnTo>
                    <a:pt x="5666" y="2800"/>
                  </a:lnTo>
                  <a:cubicBezTo>
                    <a:pt x="5666" y="2800"/>
                    <a:pt x="5469" y="1448"/>
                    <a:pt x="64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5;p15">
              <a:extLst>
                <a:ext uri="{FF2B5EF4-FFF2-40B4-BE49-F238E27FC236}">
                  <a16:creationId xmlns:a16="http://schemas.microsoft.com/office/drawing/2014/main" id="{93877321-76DC-925A-F4C9-7DFAAFA890A2}"/>
                </a:ext>
              </a:extLst>
            </p:cNvPr>
            <p:cNvSpPr/>
            <p:nvPr/>
          </p:nvSpPr>
          <p:spPr>
            <a:xfrm>
              <a:off x="2128524" y="4066005"/>
              <a:ext cx="885667" cy="287866"/>
            </a:xfrm>
            <a:custGeom>
              <a:avLst/>
              <a:gdLst/>
              <a:ahLst/>
              <a:cxnLst/>
              <a:rect l="l" t="t" r="r" b="b"/>
              <a:pathLst>
                <a:path w="6381" h="2074" extrusionOk="0">
                  <a:moveTo>
                    <a:pt x="6381" y="1"/>
                  </a:moveTo>
                  <a:lnTo>
                    <a:pt x="0" y="2073"/>
                  </a:lnTo>
                  <a:cubicBezTo>
                    <a:pt x="0" y="2073"/>
                    <a:pt x="192" y="536"/>
                    <a:pt x="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6;p15">
              <a:extLst>
                <a:ext uri="{FF2B5EF4-FFF2-40B4-BE49-F238E27FC236}">
                  <a16:creationId xmlns:a16="http://schemas.microsoft.com/office/drawing/2014/main" id="{3A7A236C-3708-0C28-D116-FEB673B8A082}"/>
                </a:ext>
              </a:extLst>
            </p:cNvPr>
            <p:cNvSpPr/>
            <p:nvPr/>
          </p:nvSpPr>
          <p:spPr>
            <a:xfrm>
              <a:off x="2115199" y="4454496"/>
              <a:ext cx="1725254" cy="36087"/>
            </a:xfrm>
            <a:custGeom>
              <a:avLst/>
              <a:gdLst/>
              <a:ahLst/>
              <a:cxnLst/>
              <a:rect l="l" t="t" r="r" b="b"/>
              <a:pathLst>
                <a:path w="12430" h="260" extrusionOk="0">
                  <a:moveTo>
                    <a:pt x="1" y="260"/>
                  </a:moveTo>
                  <a:lnTo>
                    <a:pt x="12429" y="260"/>
                  </a:lnTo>
                  <a:lnTo>
                    <a:pt x="12429" y="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7;p15">
              <a:extLst>
                <a:ext uri="{FF2B5EF4-FFF2-40B4-BE49-F238E27FC236}">
                  <a16:creationId xmlns:a16="http://schemas.microsoft.com/office/drawing/2014/main" id="{49C6B9F0-67DF-2E6F-1A09-F24D0BAC5576}"/>
                </a:ext>
              </a:extLst>
            </p:cNvPr>
            <p:cNvSpPr/>
            <p:nvPr/>
          </p:nvSpPr>
          <p:spPr>
            <a:xfrm>
              <a:off x="2664692" y="1979063"/>
              <a:ext cx="78282" cy="77588"/>
            </a:xfrm>
            <a:custGeom>
              <a:avLst/>
              <a:gdLst/>
              <a:ahLst/>
              <a:cxnLst/>
              <a:rect l="l" t="t" r="r" b="b"/>
              <a:pathLst>
                <a:path w="564" h="559" extrusionOk="0">
                  <a:moveTo>
                    <a:pt x="564" y="282"/>
                  </a:moveTo>
                  <a:cubicBezTo>
                    <a:pt x="564" y="434"/>
                    <a:pt x="440" y="558"/>
                    <a:pt x="282" y="558"/>
                  </a:cubicBezTo>
                  <a:cubicBezTo>
                    <a:pt x="130" y="558"/>
                    <a:pt x="1" y="434"/>
                    <a:pt x="1" y="282"/>
                  </a:cubicBezTo>
                  <a:cubicBezTo>
                    <a:pt x="1" y="125"/>
                    <a:pt x="130" y="1"/>
                    <a:pt x="282" y="1"/>
                  </a:cubicBezTo>
                  <a:cubicBezTo>
                    <a:pt x="440" y="1"/>
                    <a:pt x="564" y="125"/>
                    <a:pt x="564" y="282"/>
                  </a:cubicBezTo>
                  <a:close/>
                </a:path>
              </a:pathLst>
            </a:custGeom>
            <a:solidFill>
              <a:srgbClr val="8E8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8;p15">
              <a:extLst>
                <a:ext uri="{FF2B5EF4-FFF2-40B4-BE49-F238E27FC236}">
                  <a16:creationId xmlns:a16="http://schemas.microsoft.com/office/drawing/2014/main" id="{AAC29CB1-798D-FA9C-912C-D901AB29CEF7}"/>
                </a:ext>
              </a:extLst>
            </p:cNvPr>
            <p:cNvSpPr/>
            <p:nvPr/>
          </p:nvSpPr>
          <p:spPr>
            <a:xfrm>
              <a:off x="1481319" y="2258182"/>
              <a:ext cx="583227" cy="518270"/>
            </a:xfrm>
            <a:custGeom>
              <a:avLst/>
              <a:gdLst/>
              <a:ahLst/>
              <a:cxnLst/>
              <a:rect l="l" t="t" r="r" b="b"/>
              <a:pathLst>
                <a:path w="4202" h="3734" extrusionOk="0">
                  <a:moveTo>
                    <a:pt x="4202" y="0"/>
                  </a:moveTo>
                  <a:lnTo>
                    <a:pt x="4202" y="3734"/>
                  </a:lnTo>
                  <a:lnTo>
                    <a:pt x="0" y="3734"/>
                  </a:lnTo>
                  <a:lnTo>
                    <a:pt x="0" y="648"/>
                  </a:lnTo>
                  <a:lnTo>
                    <a:pt x="1639" y="648"/>
                  </a:lnTo>
                  <a:lnTo>
                    <a:pt x="1791" y="0"/>
                  </a:lnTo>
                  <a:close/>
                </a:path>
              </a:pathLst>
            </a:custGeom>
            <a:solidFill>
              <a:srgbClr val="DFA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9;p15">
              <a:extLst>
                <a:ext uri="{FF2B5EF4-FFF2-40B4-BE49-F238E27FC236}">
                  <a16:creationId xmlns:a16="http://schemas.microsoft.com/office/drawing/2014/main" id="{194A3033-E4E1-B997-30B5-D0703592AC62}"/>
                </a:ext>
              </a:extLst>
            </p:cNvPr>
            <p:cNvSpPr/>
            <p:nvPr/>
          </p:nvSpPr>
          <p:spPr>
            <a:xfrm>
              <a:off x="1481319" y="2347984"/>
              <a:ext cx="645825" cy="428468"/>
            </a:xfrm>
            <a:custGeom>
              <a:avLst/>
              <a:gdLst/>
              <a:ahLst/>
              <a:cxnLst/>
              <a:rect l="l" t="t" r="r" b="b"/>
              <a:pathLst>
                <a:path w="4653" h="3087" extrusionOk="0">
                  <a:moveTo>
                    <a:pt x="4202" y="3087"/>
                  </a:moveTo>
                  <a:lnTo>
                    <a:pt x="0" y="3087"/>
                  </a:lnTo>
                  <a:lnTo>
                    <a:pt x="451" y="1"/>
                  </a:lnTo>
                  <a:lnTo>
                    <a:pt x="465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0;p15">
              <a:extLst>
                <a:ext uri="{FF2B5EF4-FFF2-40B4-BE49-F238E27FC236}">
                  <a16:creationId xmlns:a16="http://schemas.microsoft.com/office/drawing/2014/main" id="{BE601CD9-3EC3-6822-3D14-A691FBBD6435}"/>
                </a:ext>
              </a:extLst>
            </p:cNvPr>
            <p:cNvSpPr/>
            <p:nvPr/>
          </p:nvSpPr>
          <p:spPr>
            <a:xfrm>
              <a:off x="1481319" y="2831134"/>
              <a:ext cx="583227" cy="518270"/>
            </a:xfrm>
            <a:custGeom>
              <a:avLst/>
              <a:gdLst/>
              <a:ahLst/>
              <a:cxnLst/>
              <a:rect l="l" t="t" r="r" b="b"/>
              <a:pathLst>
                <a:path w="4202" h="3734" extrusionOk="0">
                  <a:moveTo>
                    <a:pt x="4202" y="0"/>
                  </a:moveTo>
                  <a:lnTo>
                    <a:pt x="4202" y="3734"/>
                  </a:lnTo>
                  <a:lnTo>
                    <a:pt x="0" y="3734"/>
                  </a:lnTo>
                  <a:lnTo>
                    <a:pt x="0" y="648"/>
                  </a:lnTo>
                  <a:lnTo>
                    <a:pt x="1639" y="648"/>
                  </a:lnTo>
                  <a:lnTo>
                    <a:pt x="1791" y="0"/>
                  </a:lnTo>
                  <a:close/>
                </a:path>
              </a:pathLst>
            </a:custGeom>
            <a:solidFill>
              <a:srgbClr val="DFA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1;p15">
              <a:extLst>
                <a:ext uri="{FF2B5EF4-FFF2-40B4-BE49-F238E27FC236}">
                  <a16:creationId xmlns:a16="http://schemas.microsoft.com/office/drawing/2014/main" id="{59E936F0-4AE6-FCDD-E3B9-DC9F420000C3}"/>
                </a:ext>
              </a:extLst>
            </p:cNvPr>
            <p:cNvSpPr/>
            <p:nvPr/>
          </p:nvSpPr>
          <p:spPr>
            <a:xfrm>
              <a:off x="1481319" y="2920935"/>
              <a:ext cx="645825" cy="428468"/>
            </a:xfrm>
            <a:custGeom>
              <a:avLst/>
              <a:gdLst/>
              <a:ahLst/>
              <a:cxnLst/>
              <a:rect l="l" t="t" r="r" b="b"/>
              <a:pathLst>
                <a:path w="4653" h="3087" extrusionOk="0">
                  <a:moveTo>
                    <a:pt x="4202" y="3087"/>
                  </a:moveTo>
                  <a:lnTo>
                    <a:pt x="0" y="3087"/>
                  </a:lnTo>
                  <a:lnTo>
                    <a:pt x="451" y="1"/>
                  </a:lnTo>
                  <a:lnTo>
                    <a:pt x="465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2;p15">
              <a:extLst>
                <a:ext uri="{FF2B5EF4-FFF2-40B4-BE49-F238E27FC236}">
                  <a16:creationId xmlns:a16="http://schemas.microsoft.com/office/drawing/2014/main" id="{1E63F5B2-0151-8655-8024-4D1216F630BD}"/>
                </a:ext>
              </a:extLst>
            </p:cNvPr>
            <p:cNvSpPr/>
            <p:nvPr/>
          </p:nvSpPr>
          <p:spPr>
            <a:xfrm>
              <a:off x="1500056" y="3424350"/>
              <a:ext cx="583227" cy="518409"/>
            </a:xfrm>
            <a:custGeom>
              <a:avLst/>
              <a:gdLst/>
              <a:ahLst/>
              <a:cxnLst/>
              <a:rect l="l" t="t" r="r" b="b"/>
              <a:pathLst>
                <a:path w="4202" h="3735" extrusionOk="0">
                  <a:moveTo>
                    <a:pt x="4202" y="1"/>
                  </a:moveTo>
                  <a:lnTo>
                    <a:pt x="4202" y="3734"/>
                  </a:lnTo>
                  <a:lnTo>
                    <a:pt x="1" y="3734"/>
                  </a:lnTo>
                  <a:lnTo>
                    <a:pt x="1" y="648"/>
                  </a:lnTo>
                  <a:lnTo>
                    <a:pt x="1634" y="648"/>
                  </a:lnTo>
                  <a:lnTo>
                    <a:pt x="1791" y="1"/>
                  </a:lnTo>
                  <a:close/>
                </a:path>
              </a:pathLst>
            </a:custGeom>
            <a:solidFill>
              <a:srgbClr val="DFA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3;p15">
              <a:extLst>
                <a:ext uri="{FF2B5EF4-FFF2-40B4-BE49-F238E27FC236}">
                  <a16:creationId xmlns:a16="http://schemas.microsoft.com/office/drawing/2014/main" id="{8F9A799C-2981-C4CE-9023-4F81A0A455EC}"/>
                </a:ext>
              </a:extLst>
            </p:cNvPr>
            <p:cNvSpPr/>
            <p:nvPr/>
          </p:nvSpPr>
          <p:spPr>
            <a:xfrm>
              <a:off x="1500056" y="3514290"/>
              <a:ext cx="645825" cy="428468"/>
            </a:xfrm>
            <a:custGeom>
              <a:avLst/>
              <a:gdLst/>
              <a:ahLst/>
              <a:cxnLst/>
              <a:rect l="l" t="t" r="r" b="b"/>
              <a:pathLst>
                <a:path w="4653" h="3087" extrusionOk="0">
                  <a:moveTo>
                    <a:pt x="4202" y="3086"/>
                  </a:moveTo>
                  <a:lnTo>
                    <a:pt x="1" y="3086"/>
                  </a:lnTo>
                  <a:lnTo>
                    <a:pt x="451" y="0"/>
                  </a:lnTo>
                  <a:lnTo>
                    <a:pt x="465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4;p15">
              <a:extLst>
                <a:ext uri="{FF2B5EF4-FFF2-40B4-BE49-F238E27FC236}">
                  <a16:creationId xmlns:a16="http://schemas.microsoft.com/office/drawing/2014/main" id="{803904D2-4161-3496-48C3-E0F5677A775B}"/>
                </a:ext>
              </a:extLst>
            </p:cNvPr>
            <p:cNvSpPr/>
            <p:nvPr/>
          </p:nvSpPr>
          <p:spPr>
            <a:xfrm>
              <a:off x="2382520" y="3358699"/>
              <a:ext cx="356571" cy="530068"/>
            </a:xfrm>
            <a:custGeom>
              <a:avLst/>
              <a:gdLst/>
              <a:ahLst/>
              <a:cxnLst/>
              <a:rect l="l" t="t" r="r" b="b"/>
              <a:pathLst>
                <a:path w="2569" h="3819" extrusionOk="0">
                  <a:moveTo>
                    <a:pt x="2569" y="3819"/>
                  </a:moveTo>
                  <a:lnTo>
                    <a:pt x="1" y="3819"/>
                  </a:lnTo>
                  <a:lnTo>
                    <a:pt x="1" y="0"/>
                  </a:lnTo>
                  <a:lnTo>
                    <a:pt x="25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5;p15">
              <a:extLst>
                <a:ext uri="{FF2B5EF4-FFF2-40B4-BE49-F238E27FC236}">
                  <a16:creationId xmlns:a16="http://schemas.microsoft.com/office/drawing/2014/main" id="{45F9D30A-1F3E-3E1B-F692-80052EADBD04}"/>
                </a:ext>
              </a:extLst>
            </p:cNvPr>
            <p:cNvSpPr/>
            <p:nvPr/>
          </p:nvSpPr>
          <p:spPr>
            <a:xfrm>
              <a:off x="2414582"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6;p15">
              <a:extLst>
                <a:ext uri="{FF2B5EF4-FFF2-40B4-BE49-F238E27FC236}">
                  <a16:creationId xmlns:a16="http://schemas.microsoft.com/office/drawing/2014/main" id="{EA0912A0-A1BD-BEA2-FE45-7E67DF1A60EE}"/>
                </a:ext>
              </a:extLst>
            </p:cNvPr>
            <p:cNvSpPr/>
            <p:nvPr/>
          </p:nvSpPr>
          <p:spPr>
            <a:xfrm>
              <a:off x="2456082" y="3295408"/>
              <a:ext cx="357265" cy="530901"/>
            </a:xfrm>
            <a:custGeom>
              <a:avLst/>
              <a:gdLst/>
              <a:ahLst/>
              <a:cxnLst/>
              <a:rect l="l" t="t" r="r" b="b"/>
              <a:pathLst>
                <a:path w="2574" h="3825" extrusionOk="0">
                  <a:moveTo>
                    <a:pt x="2574" y="3824"/>
                  </a:moveTo>
                  <a:lnTo>
                    <a:pt x="0" y="3824"/>
                  </a:lnTo>
                  <a:lnTo>
                    <a:pt x="0" y="0"/>
                  </a:lnTo>
                  <a:lnTo>
                    <a:pt x="25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87;p15">
              <a:extLst>
                <a:ext uri="{FF2B5EF4-FFF2-40B4-BE49-F238E27FC236}">
                  <a16:creationId xmlns:a16="http://schemas.microsoft.com/office/drawing/2014/main" id="{B2C2846B-D851-F1CF-3225-34D96E5FB654}"/>
                </a:ext>
              </a:extLst>
            </p:cNvPr>
            <p:cNvSpPr/>
            <p:nvPr/>
          </p:nvSpPr>
          <p:spPr>
            <a:xfrm>
              <a:off x="2494251" y="3385209"/>
              <a:ext cx="285507" cy="25955"/>
            </a:xfrm>
            <a:custGeom>
              <a:avLst/>
              <a:gdLst/>
              <a:ahLst/>
              <a:cxnLst/>
              <a:rect l="l" t="t" r="r" b="b"/>
              <a:pathLst>
                <a:path w="2057" h="187" extrusionOk="0">
                  <a:moveTo>
                    <a:pt x="1921" y="1"/>
                  </a:moveTo>
                  <a:lnTo>
                    <a:pt x="119" y="1"/>
                  </a:lnTo>
                  <a:cubicBezTo>
                    <a:pt x="1" y="1"/>
                    <a:pt x="18" y="187"/>
                    <a:pt x="136" y="187"/>
                  </a:cubicBezTo>
                  <a:lnTo>
                    <a:pt x="1938" y="187"/>
                  </a:lnTo>
                  <a:cubicBezTo>
                    <a:pt x="2056" y="187"/>
                    <a:pt x="2040"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8;p15">
              <a:extLst>
                <a:ext uri="{FF2B5EF4-FFF2-40B4-BE49-F238E27FC236}">
                  <a16:creationId xmlns:a16="http://schemas.microsoft.com/office/drawing/2014/main" id="{C3E7C762-53A2-3584-EEB2-F2B58D824FBD}"/>
                </a:ext>
              </a:extLst>
            </p:cNvPr>
            <p:cNvSpPr/>
            <p:nvPr/>
          </p:nvSpPr>
          <p:spPr>
            <a:xfrm>
              <a:off x="2494251" y="3454885"/>
              <a:ext cx="285507" cy="25816"/>
            </a:xfrm>
            <a:custGeom>
              <a:avLst/>
              <a:gdLst/>
              <a:ahLst/>
              <a:cxnLst/>
              <a:rect l="l" t="t" r="r" b="b"/>
              <a:pathLst>
                <a:path w="2057" h="186" extrusionOk="0">
                  <a:moveTo>
                    <a:pt x="1921" y="0"/>
                  </a:moveTo>
                  <a:lnTo>
                    <a:pt x="119" y="0"/>
                  </a:lnTo>
                  <a:cubicBezTo>
                    <a:pt x="1" y="0"/>
                    <a:pt x="18" y="186"/>
                    <a:pt x="136" y="186"/>
                  </a:cubicBezTo>
                  <a:lnTo>
                    <a:pt x="1938" y="186"/>
                  </a:lnTo>
                  <a:cubicBezTo>
                    <a:pt x="2056" y="186"/>
                    <a:pt x="2040"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9;p15">
              <a:extLst>
                <a:ext uri="{FF2B5EF4-FFF2-40B4-BE49-F238E27FC236}">
                  <a16:creationId xmlns:a16="http://schemas.microsoft.com/office/drawing/2014/main" id="{F992B6D1-FB23-7C1B-2677-371493546238}"/>
                </a:ext>
              </a:extLst>
            </p:cNvPr>
            <p:cNvSpPr/>
            <p:nvPr/>
          </p:nvSpPr>
          <p:spPr>
            <a:xfrm>
              <a:off x="2494251" y="3523589"/>
              <a:ext cx="285507" cy="25955"/>
            </a:xfrm>
            <a:custGeom>
              <a:avLst/>
              <a:gdLst/>
              <a:ahLst/>
              <a:cxnLst/>
              <a:rect l="l" t="t" r="r" b="b"/>
              <a:pathLst>
                <a:path w="2057" h="187" extrusionOk="0">
                  <a:moveTo>
                    <a:pt x="1921" y="1"/>
                  </a:moveTo>
                  <a:lnTo>
                    <a:pt x="119" y="1"/>
                  </a:lnTo>
                  <a:cubicBezTo>
                    <a:pt x="1" y="1"/>
                    <a:pt x="18" y="187"/>
                    <a:pt x="136" y="187"/>
                  </a:cubicBezTo>
                  <a:lnTo>
                    <a:pt x="1938" y="187"/>
                  </a:lnTo>
                  <a:cubicBezTo>
                    <a:pt x="2056" y="187"/>
                    <a:pt x="2040"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90;p15">
              <a:extLst>
                <a:ext uri="{FF2B5EF4-FFF2-40B4-BE49-F238E27FC236}">
                  <a16:creationId xmlns:a16="http://schemas.microsoft.com/office/drawing/2014/main" id="{4119CDF4-0839-E445-2B2F-19CD7101C173}"/>
                </a:ext>
              </a:extLst>
            </p:cNvPr>
            <p:cNvSpPr/>
            <p:nvPr/>
          </p:nvSpPr>
          <p:spPr>
            <a:xfrm>
              <a:off x="2494251" y="3593126"/>
              <a:ext cx="285507" cy="25955"/>
            </a:xfrm>
            <a:custGeom>
              <a:avLst/>
              <a:gdLst/>
              <a:ahLst/>
              <a:cxnLst/>
              <a:rect l="l" t="t" r="r" b="b"/>
              <a:pathLst>
                <a:path w="2057" h="187" extrusionOk="0">
                  <a:moveTo>
                    <a:pt x="1921" y="1"/>
                  </a:moveTo>
                  <a:lnTo>
                    <a:pt x="119" y="1"/>
                  </a:lnTo>
                  <a:cubicBezTo>
                    <a:pt x="1" y="1"/>
                    <a:pt x="18" y="187"/>
                    <a:pt x="136" y="187"/>
                  </a:cubicBezTo>
                  <a:lnTo>
                    <a:pt x="1938" y="187"/>
                  </a:lnTo>
                  <a:cubicBezTo>
                    <a:pt x="2056" y="187"/>
                    <a:pt x="2040"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91;p15">
              <a:extLst>
                <a:ext uri="{FF2B5EF4-FFF2-40B4-BE49-F238E27FC236}">
                  <a16:creationId xmlns:a16="http://schemas.microsoft.com/office/drawing/2014/main" id="{2B99A8B7-8A96-4B8B-F17B-7FE1052EB881}"/>
                </a:ext>
              </a:extLst>
            </p:cNvPr>
            <p:cNvSpPr/>
            <p:nvPr/>
          </p:nvSpPr>
          <p:spPr>
            <a:xfrm>
              <a:off x="2495916" y="3652531"/>
              <a:ext cx="286201" cy="25955"/>
            </a:xfrm>
            <a:custGeom>
              <a:avLst/>
              <a:gdLst/>
              <a:ahLst/>
              <a:cxnLst/>
              <a:rect l="l" t="t" r="r" b="b"/>
              <a:pathLst>
                <a:path w="2062" h="187" extrusionOk="0">
                  <a:moveTo>
                    <a:pt x="1921" y="1"/>
                  </a:moveTo>
                  <a:lnTo>
                    <a:pt x="124" y="1"/>
                  </a:lnTo>
                  <a:cubicBezTo>
                    <a:pt x="0" y="1"/>
                    <a:pt x="17" y="187"/>
                    <a:pt x="135" y="187"/>
                  </a:cubicBezTo>
                  <a:lnTo>
                    <a:pt x="1937" y="187"/>
                  </a:lnTo>
                  <a:cubicBezTo>
                    <a:pt x="2061" y="187"/>
                    <a:pt x="2044"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92;p15">
              <a:extLst>
                <a:ext uri="{FF2B5EF4-FFF2-40B4-BE49-F238E27FC236}">
                  <a16:creationId xmlns:a16="http://schemas.microsoft.com/office/drawing/2014/main" id="{64402E5F-F42C-7408-C30B-76C7EB989B18}"/>
                </a:ext>
              </a:extLst>
            </p:cNvPr>
            <p:cNvSpPr/>
            <p:nvPr/>
          </p:nvSpPr>
          <p:spPr>
            <a:xfrm>
              <a:off x="2505215" y="3722207"/>
              <a:ext cx="286201" cy="25816"/>
            </a:xfrm>
            <a:custGeom>
              <a:avLst/>
              <a:gdLst/>
              <a:ahLst/>
              <a:cxnLst/>
              <a:rect l="l" t="t" r="r" b="b"/>
              <a:pathLst>
                <a:path w="2062" h="186" extrusionOk="0">
                  <a:moveTo>
                    <a:pt x="1921" y="0"/>
                  </a:moveTo>
                  <a:lnTo>
                    <a:pt x="125" y="0"/>
                  </a:lnTo>
                  <a:cubicBezTo>
                    <a:pt x="1" y="0"/>
                    <a:pt x="18" y="186"/>
                    <a:pt x="142" y="186"/>
                  </a:cubicBezTo>
                  <a:lnTo>
                    <a:pt x="1938" y="186"/>
                  </a:lnTo>
                  <a:cubicBezTo>
                    <a:pt x="2062" y="186"/>
                    <a:pt x="2045"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 name="Google Shape;93;p15">
              <a:extLst>
                <a:ext uri="{FF2B5EF4-FFF2-40B4-BE49-F238E27FC236}">
                  <a16:creationId xmlns:a16="http://schemas.microsoft.com/office/drawing/2014/main" id="{1179192C-EF3F-5570-B36E-F6B7ED169337}"/>
                </a:ext>
              </a:extLst>
            </p:cNvPr>
            <p:cNvGrpSpPr/>
            <p:nvPr/>
          </p:nvGrpSpPr>
          <p:grpSpPr>
            <a:xfrm>
              <a:off x="2935899" y="3295408"/>
              <a:ext cx="430827" cy="593359"/>
              <a:chOff x="2935899" y="3295408"/>
              <a:chExt cx="430827" cy="593359"/>
            </a:xfrm>
          </p:grpSpPr>
          <p:sp>
            <p:nvSpPr>
              <p:cNvPr id="88" name="Google Shape;94;p15">
                <a:extLst>
                  <a:ext uri="{FF2B5EF4-FFF2-40B4-BE49-F238E27FC236}">
                    <a16:creationId xmlns:a16="http://schemas.microsoft.com/office/drawing/2014/main" id="{BEB97B4A-DFC0-8687-2847-7643728453BF}"/>
                  </a:ext>
                </a:extLst>
              </p:cNvPr>
              <p:cNvSpPr/>
              <p:nvPr/>
            </p:nvSpPr>
            <p:spPr>
              <a:xfrm>
                <a:off x="2935899" y="3358699"/>
                <a:ext cx="357404" cy="530068"/>
              </a:xfrm>
              <a:custGeom>
                <a:avLst/>
                <a:gdLst/>
                <a:ahLst/>
                <a:cxnLst/>
                <a:rect l="l" t="t" r="r" b="b"/>
                <a:pathLst>
                  <a:path w="2575" h="3819" extrusionOk="0">
                    <a:moveTo>
                      <a:pt x="2574" y="3819"/>
                    </a:moveTo>
                    <a:lnTo>
                      <a:pt x="1" y="3819"/>
                    </a:lnTo>
                    <a:lnTo>
                      <a:pt x="1" y="0"/>
                    </a:lnTo>
                    <a:lnTo>
                      <a:pt x="25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95;p15">
                <a:extLst>
                  <a:ext uri="{FF2B5EF4-FFF2-40B4-BE49-F238E27FC236}">
                    <a16:creationId xmlns:a16="http://schemas.microsoft.com/office/drawing/2014/main" id="{15405FD4-074A-80C9-81BF-9D8D385F3CF2}"/>
                  </a:ext>
                </a:extLst>
              </p:cNvPr>
              <p:cNvSpPr/>
              <p:nvPr/>
            </p:nvSpPr>
            <p:spPr>
              <a:xfrm>
                <a:off x="2967961"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6;p15">
                <a:extLst>
                  <a:ext uri="{FF2B5EF4-FFF2-40B4-BE49-F238E27FC236}">
                    <a16:creationId xmlns:a16="http://schemas.microsoft.com/office/drawing/2014/main" id="{6065FF6C-18A2-78C2-350C-053AE2D96D38}"/>
                  </a:ext>
                </a:extLst>
              </p:cNvPr>
              <p:cNvSpPr/>
              <p:nvPr/>
            </p:nvSpPr>
            <p:spPr>
              <a:xfrm>
                <a:off x="3010155" y="3295408"/>
                <a:ext cx="356571" cy="530901"/>
              </a:xfrm>
              <a:custGeom>
                <a:avLst/>
                <a:gdLst/>
                <a:ahLst/>
                <a:cxnLst/>
                <a:rect l="l" t="t" r="r" b="b"/>
                <a:pathLst>
                  <a:path w="2569" h="3825" extrusionOk="0">
                    <a:moveTo>
                      <a:pt x="2569" y="3824"/>
                    </a:moveTo>
                    <a:lnTo>
                      <a:pt x="1" y="3824"/>
                    </a:lnTo>
                    <a:lnTo>
                      <a:pt x="1" y="0"/>
                    </a:lnTo>
                    <a:lnTo>
                      <a:pt x="2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7;p15">
                <a:extLst>
                  <a:ext uri="{FF2B5EF4-FFF2-40B4-BE49-F238E27FC236}">
                    <a16:creationId xmlns:a16="http://schemas.microsoft.com/office/drawing/2014/main" id="{0AC0F871-1BA6-DEAE-DF0C-0804925E53D9}"/>
                  </a:ext>
                </a:extLst>
              </p:cNvPr>
              <p:cNvSpPr/>
              <p:nvPr/>
            </p:nvSpPr>
            <p:spPr>
              <a:xfrm>
                <a:off x="3047768" y="338520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8;p15">
                <a:extLst>
                  <a:ext uri="{FF2B5EF4-FFF2-40B4-BE49-F238E27FC236}">
                    <a16:creationId xmlns:a16="http://schemas.microsoft.com/office/drawing/2014/main" id="{D3F7726E-ECC8-6F69-C91B-A36F3C90BBCB}"/>
                  </a:ext>
                </a:extLst>
              </p:cNvPr>
              <p:cNvSpPr/>
              <p:nvPr/>
            </p:nvSpPr>
            <p:spPr>
              <a:xfrm>
                <a:off x="3047768" y="3454885"/>
                <a:ext cx="285368" cy="25816"/>
              </a:xfrm>
              <a:custGeom>
                <a:avLst/>
                <a:gdLst/>
                <a:ahLst/>
                <a:cxnLst/>
                <a:rect l="l" t="t" r="r" b="b"/>
                <a:pathLst>
                  <a:path w="2056" h="186" extrusionOk="0">
                    <a:moveTo>
                      <a:pt x="1920" y="0"/>
                    </a:moveTo>
                    <a:lnTo>
                      <a:pt x="118" y="0"/>
                    </a:lnTo>
                    <a:cubicBezTo>
                      <a:pt x="0" y="0"/>
                      <a:pt x="17" y="186"/>
                      <a:pt x="135" y="186"/>
                    </a:cubicBezTo>
                    <a:lnTo>
                      <a:pt x="1937" y="186"/>
                    </a:lnTo>
                    <a:cubicBezTo>
                      <a:pt x="2056" y="186"/>
                      <a:pt x="2039" y="0"/>
                      <a:pt x="1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9;p15">
                <a:extLst>
                  <a:ext uri="{FF2B5EF4-FFF2-40B4-BE49-F238E27FC236}">
                    <a16:creationId xmlns:a16="http://schemas.microsoft.com/office/drawing/2014/main" id="{FBB2BEAE-D083-F947-4DB2-BBFBA6D08F0F}"/>
                  </a:ext>
                </a:extLst>
              </p:cNvPr>
              <p:cNvSpPr/>
              <p:nvPr/>
            </p:nvSpPr>
            <p:spPr>
              <a:xfrm>
                <a:off x="3047768" y="352358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0;p15">
                <a:extLst>
                  <a:ext uri="{FF2B5EF4-FFF2-40B4-BE49-F238E27FC236}">
                    <a16:creationId xmlns:a16="http://schemas.microsoft.com/office/drawing/2014/main" id="{E3A3F07A-4117-0E7B-F84E-5D0C3033F879}"/>
                  </a:ext>
                </a:extLst>
              </p:cNvPr>
              <p:cNvSpPr/>
              <p:nvPr/>
            </p:nvSpPr>
            <p:spPr>
              <a:xfrm>
                <a:off x="3047768" y="3593126"/>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1;p15">
                <a:extLst>
                  <a:ext uri="{FF2B5EF4-FFF2-40B4-BE49-F238E27FC236}">
                    <a16:creationId xmlns:a16="http://schemas.microsoft.com/office/drawing/2014/main" id="{440F637B-4E7A-84B3-70D7-F641155B8BF3}"/>
                  </a:ext>
                </a:extLst>
              </p:cNvPr>
              <p:cNvSpPr/>
              <p:nvPr/>
            </p:nvSpPr>
            <p:spPr>
              <a:xfrm>
                <a:off x="3049295" y="3652531"/>
                <a:ext cx="286201" cy="25955"/>
              </a:xfrm>
              <a:custGeom>
                <a:avLst/>
                <a:gdLst/>
                <a:ahLst/>
                <a:cxnLst/>
                <a:rect l="l" t="t" r="r" b="b"/>
                <a:pathLst>
                  <a:path w="2062" h="187" extrusionOk="0">
                    <a:moveTo>
                      <a:pt x="1926" y="1"/>
                    </a:moveTo>
                    <a:lnTo>
                      <a:pt x="124" y="1"/>
                    </a:lnTo>
                    <a:cubicBezTo>
                      <a:pt x="0" y="1"/>
                      <a:pt x="17" y="187"/>
                      <a:pt x="141" y="187"/>
                    </a:cubicBezTo>
                    <a:lnTo>
                      <a:pt x="1938" y="187"/>
                    </a:lnTo>
                    <a:cubicBezTo>
                      <a:pt x="2061" y="187"/>
                      <a:pt x="2045"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2;p15">
                <a:extLst>
                  <a:ext uri="{FF2B5EF4-FFF2-40B4-BE49-F238E27FC236}">
                    <a16:creationId xmlns:a16="http://schemas.microsoft.com/office/drawing/2014/main" id="{53DC549B-B29E-A29F-2763-16352920A939}"/>
                  </a:ext>
                </a:extLst>
              </p:cNvPr>
              <p:cNvSpPr/>
              <p:nvPr/>
            </p:nvSpPr>
            <p:spPr>
              <a:xfrm>
                <a:off x="3059427" y="3722207"/>
                <a:ext cx="285507" cy="25816"/>
              </a:xfrm>
              <a:custGeom>
                <a:avLst/>
                <a:gdLst/>
                <a:ahLst/>
                <a:cxnLst/>
                <a:rect l="l" t="t" r="r" b="b"/>
                <a:pathLst>
                  <a:path w="2057" h="186" extrusionOk="0">
                    <a:moveTo>
                      <a:pt x="1921" y="0"/>
                    </a:moveTo>
                    <a:lnTo>
                      <a:pt x="119" y="0"/>
                    </a:lnTo>
                    <a:cubicBezTo>
                      <a:pt x="1" y="0"/>
                      <a:pt x="17" y="186"/>
                      <a:pt x="136" y="186"/>
                    </a:cubicBezTo>
                    <a:lnTo>
                      <a:pt x="1938"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103;p15">
              <a:extLst>
                <a:ext uri="{FF2B5EF4-FFF2-40B4-BE49-F238E27FC236}">
                  <a16:creationId xmlns:a16="http://schemas.microsoft.com/office/drawing/2014/main" id="{D67BE95A-CD29-0D21-C8F3-1E9379F631DB}"/>
                </a:ext>
              </a:extLst>
            </p:cNvPr>
            <p:cNvSpPr/>
            <p:nvPr/>
          </p:nvSpPr>
          <p:spPr>
            <a:xfrm>
              <a:off x="2377801" y="2741194"/>
              <a:ext cx="357404" cy="530901"/>
            </a:xfrm>
            <a:custGeom>
              <a:avLst/>
              <a:gdLst/>
              <a:ahLst/>
              <a:cxnLst/>
              <a:rect l="l" t="t" r="r" b="b"/>
              <a:pathLst>
                <a:path w="2575" h="3825" extrusionOk="0">
                  <a:moveTo>
                    <a:pt x="2574" y="3824"/>
                  </a:moveTo>
                  <a:lnTo>
                    <a:pt x="1" y="3824"/>
                  </a:lnTo>
                  <a:lnTo>
                    <a:pt x="1" y="1"/>
                  </a:lnTo>
                  <a:lnTo>
                    <a:pt x="25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4;p15">
              <a:extLst>
                <a:ext uri="{FF2B5EF4-FFF2-40B4-BE49-F238E27FC236}">
                  <a16:creationId xmlns:a16="http://schemas.microsoft.com/office/drawing/2014/main" id="{581C5A69-2FAF-C5A3-93BD-B3A42D6342E2}"/>
                </a:ext>
              </a:extLst>
            </p:cNvPr>
            <p:cNvSpPr/>
            <p:nvPr/>
          </p:nvSpPr>
          <p:spPr>
            <a:xfrm>
              <a:off x="2409863" y="2713018"/>
              <a:ext cx="357404" cy="530901"/>
            </a:xfrm>
            <a:custGeom>
              <a:avLst/>
              <a:gdLst/>
              <a:ahLst/>
              <a:cxnLst/>
              <a:rect l="l" t="t" r="r" b="b"/>
              <a:pathLst>
                <a:path w="2575" h="3825" extrusionOk="0">
                  <a:moveTo>
                    <a:pt x="2574" y="3825"/>
                  </a:moveTo>
                  <a:lnTo>
                    <a:pt x="1" y="3825"/>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05;p15">
              <a:extLst>
                <a:ext uri="{FF2B5EF4-FFF2-40B4-BE49-F238E27FC236}">
                  <a16:creationId xmlns:a16="http://schemas.microsoft.com/office/drawing/2014/main" id="{02DAD7B7-2B5E-EF3F-A199-EF7A5D6284A1}"/>
                </a:ext>
              </a:extLst>
            </p:cNvPr>
            <p:cNvSpPr/>
            <p:nvPr/>
          </p:nvSpPr>
          <p:spPr>
            <a:xfrm>
              <a:off x="2451363" y="2678736"/>
              <a:ext cx="357265" cy="530068"/>
            </a:xfrm>
            <a:custGeom>
              <a:avLst/>
              <a:gdLst/>
              <a:ahLst/>
              <a:cxnLst/>
              <a:rect l="l" t="t" r="r" b="b"/>
              <a:pathLst>
                <a:path w="2574" h="3819" extrusionOk="0">
                  <a:moveTo>
                    <a:pt x="2574" y="3818"/>
                  </a:moveTo>
                  <a:lnTo>
                    <a:pt x="0" y="3818"/>
                  </a:lnTo>
                  <a:lnTo>
                    <a:pt x="0" y="0"/>
                  </a:lnTo>
                  <a:lnTo>
                    <a:pt x="25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6;p15">
              <a:extLst>
                <a:ext uri="{FF2B5EF4-FFF2-40B4-BE49-F238E27FC236}">
                  <a16:creationId xmlns:a16="http://schemas.microsoft.com/office/drawing/2014/main" id="{BA962B3A-2F2A-B985-E5B4-3890621CA77F}"/>
                </a:ext>
              </a:extLst>
            </p:cNvPr>
            <p:cNvSpPr/>
            <p:nvPr/>
          </p:nvSpPr>
          <p:spPr>
            <a:xfrm>
              <a:off x="2489670" y="2767843"/>
              <a:ext cx="285368" cy="25816"/>
            </a:xfrm>
            <a:custGeom>
              <a:avLst/>
              <a:gdLst/>
              <a:ahLst/>
              <a:cxnLst/>
              <a:rect l="l" t="t" r="r" b="b"/>
              <a:pathLst>
                <a:path w="2056" h="186" extrusionOk="0">
                  <a:moveTo>
                    <a:pt x="1921" y="0"/>
                  </a:moveTo>
                  <a:lnTo>
                    <a:pt x="118" y="0"/>
                  </a:lnTo>
                  <a:cubicBezTo>
                    <a:pt x="0" y="0"/>
                    <a:pt x="17" y="186"/>
                    <a:pt x="135" y="186"/>
                  </a:cubicBezTo>
                  <a:lnTo>
                    <a:pt x="1937"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07;p15">
              <a:extLst>
                <a:ext uri="{FF2B5EF4-FFF2-40B4-BE49-F238E27FC236}">
                  <a16:creationId xmlns:a16="http://schemas.microsoft.com/office/drawing/2014/main" id="{A16F7268-37D0-9284-6B9A-6F5EAFAA9A08}"/>
                </a:ext>
              </a:extLst>
            </p:cNvPr>
            <p:cNvSpPr/>
            <p:nvPr/>
          </p:nvSpPr>
          <p:spPr>
            <a:xfrm>
              <a:off x="2489670" y="2837380"/>
              <a:ext cx="285368" cy="25955"/>
            </a:xfrm>
            <a:custGeom>
              <a:avLst/>
              <a:gdLst/>
              <a:ahLst/>
              <a:cxnLst/>
              <a:rect l="l" t="t" r="r" b="b"/>
              <a:pathLst>
                <a:path w="2056" h="187" extrusionOk="0">
                  <a:moveTo>
                    <a:pt x="1921" y="0"/>
                  </a:moveTo>
                  <a:lnTo>
                    <a:pt x="118" y="0"/>
                  </a:lnTo>
                  <a:cubicBezTo>
                    <a:pt x="0" y="0"/>
                    <a:pt x="17" y="186"/>
                    <a:pt x="135" y="186"/>
                  </a:cubicBezTo>
                  <a:lnTo>
                    <a:pt x="1937"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08;p15">
              <a:extLst>
                <a:ext uri="{FF2B5EF4-FFF2-40B4-BE49-F238E27FC236}">
                  <a16:creationId xmlns:a16="http://schemas.microsoft.com/office/drawing/2014/main" id="{FBA76745-C4CC-B28F-FC83-526CE2A85748}"/>
                </a:ext>
              </a:extLst>
            </p:cNvPr>
            <p:cNvSpPr/>
            <p:nvPr/>
          </p:nvSpPr>
          <p:spPr>
            <a:xfrm>
              <a:off x="2489670" y="2906084"/>
              <a:ext cx="285368" cy="26788"/>
            </a:xfrm>
            <a:custGeom>
              <a:avLst/>
              <a:gdLst/>
              <a:ahLst/>
              <a:cxnLst/>
              <a:rect l="l" t="t" r="r" b="b"/>
              <a:pathLst>
                <a:path w="2056" h="193" extrusionOk="0">
                  <a:moveTo>
                    <a:pt x="1921" y="1"/>
                  </a:moveTo>
                  <a:lnTo>
                    <a:pt x="118" y="1"/>
                  </a:lnTo>
                  <a:cubicBezTo>
                    <a:pt x="0" y="1"/>
                    <a:pt x="17" y="192"/>
                    <a:pt x="135" y="192"/>
                  </a:cubicBezTo>
                  <a:lnTo>
                    <a:pt x="1937" y="192"/>
                  </a:lnTo>
                  <a:cubicBezTo>
                    <a:pt x="2056" y="192"/>
                    <a:pt x="2039"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9;p15">
              <a:extLst>
                <a:ext uri="{FF2B5EF4-FFF2-40B4-BE49-F238E27FC236}">
                  <a16:creationId xmlns:a16="http://schemas.microsoft.com/office/drawing/2014/main" id="{4633AC95-0D61-DC63-E72C-CE84A62D28A6}"/>
                </a:ext>
              </a:extLst>
            </p:cNvPr>
            <p:cNvSpPr/>
            <p:nvPr/>
          </p:nvSpPr>
          <p:spPr>
            <a:xfrm>
              <a:off x="2489670" y="2975760"/>
              <a:ext cx="285368" cy="25816"/>
            </a:xfrm>
            <a:custGeom>
              <a:avLst/>
              <a:gdLst/>
              <a:ahLst/>
              <a:cxnLst/>
              <a:rect l="l" t="t" r="r" b="b"/>
              <a:pathLst>
                <a:path w="2056" h="186" extrusionOk="0">
                  <a:moveTo>
                    <a:pt x="1921" y="0"/>
                  </a:moveTo>
                  <a:lnTo>
                    <a:pt x="118" y="0"/>
                  </a:lnTo>
                  <a:cubicBezTo>
                    <a:pt x="0" y="0"/>
                    <a:pt x="17" y="186"/>
                    <a:pt x="135" y="186"/>
                  </a:cubicBezTo>
                  <a:lnTo>
                    <a:pt x="1937"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10;p15">
              <a:extLst>
                <a:ext uri="{FF2B5EF4-FFF2-40B4-BE49-F238E27FC236}">
                  <a16:creationId xmlns:a16="http://schemas.microsoft.com/office/drawing/2014/main" id="{8848118E-3415-BCA5-752D-FBE6A1DC8965}"/>
                </a:ext>
              </a:extLst>
            </p:cNvPr>
            <p:cNvSpPr/>
            <p:nvPr/>
          </p:nvSpPr>
          <p:spPr>
            <a:xfrm>
              <a:off x="2491197" y="3035165"/>
              <a:ext cx="286201" cy="25816"/>
            </a:xfrm>
            <a:custGeom>
              <a:avLst/>
              <a:gdLst/>
              <a:ahLst/>
              <a:cxnLst/>
              <a:rect l="l" t="t" r="r" b="b"/>
              <a:pathLst>
                <a:path w="2062" h="186" extrusionOk="0">
                  <a:moveTo>
                    <a:pt x="1921" y="0"/>
                  </a:moveTo>
                  <a:lnTo>
                    <a:pt x="124" y="0"/>
                  </a:lnTo>
                  <a:cubicBezTo>
                    <a:pt x="0" y="0"/>
                    <a:pt x="17" y="186"/>
                    <a:pt x="141" y="186"/>
                  </a:cubicBezTo>
                  <a:lnTo>
                    <a:pt x="1938" y="186"/>
                  </a:lnTo>
                  <a:cubicBezTo>
                    <a:pt x="2062" y="186"/>
                    <a:pt x="2045"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11;p15">
              <a:extLst>
                <a:ext uri="{FF2B5EF4-FFF2-40B4-BE49-F238E27FC236}">
                  <a16:creationId xmlns:a16="http://schemas.microsoft.com/office/drawing/2014/main" id="{C50C8021-4C3C-0021-AA7F-054024E3C883}"/>
                </a:ext>
              </a:extLst>
            </p:cNvPr>
            <p:cNvSpPr/>
            <p:nvPr/>
          </p:nvSpPr>
          <p:spPr>
            <a:xfrm>
              <a:off x="2500635" y="3104702"/>
              <a:ext cx="286201" cy="25955"/>
            </a:xfrm>
            <a:custGeom>
              <a:avLst/>
              <a:gdLst/>
              <a:ahLst/>
              <a:cxnLst/>
              <a:rect l="l" t="t" r="r" b="b"/>
              <a:pathLst>
                <a:path w="2062" h="187" extrusionOk="0">
                  <a:moveTo>
                    <a:pt x="1926" y="0"/>
                  </a:moveTo>
                  <a:lnTo>
                    <a:pt x="124" y="0"/>
                  </a:lnTo>
                  <a:cubicBezTo>
                    <a:pt x="0" y="0"/>
                    <a:pt x="17" y="186"/>
                    <a:pt x="141" y="186"/>
                  </a:cubicBezTo>
                  <a:lnTo>
                    <a:pt x="1943" y="186"/>
                  </a:lnTo>
                  <a:cubicBezTo>
                    <a:pt x="2061" y="186"/>
                    <a:pt x="2044" y="0"/>
                    <a:pt x="19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12;p15">
              <a:extLst>
                <a:ext uri="{FF2B5EF4-FFF2-40B4-BE49-F238E27FC236}">
                  <a16:creationId xmlns:a16="http://schemas.microsoft.com/office/drawing/2014/main" id="{380E0618-BF53-C120-E371-AD3843E7EDA0}"/>
                </a:ext>
              </a:extLst>
            </p:cNvPr>
            <p:cNvSpPr/>
            <p:nvPr/>
          </p:nvSpPr>
          <p:spPr>
            <a:xfrm>
              <a:off x="2244140" y="410386"/>
              <a:ext cx="1093725" cy="1230440"/>
            </a:xfrm>
            <a:custGeom>
              <a:avLst/>
              <a:gdLst/>
              <a:ahLst/>
              <a:cxnLst/>
              <a:rect l="l" t="t" r="r" b="b"/>
              <a:pathLst>
                <a:path w="7880" h="8865" extrusionOk="0">
                  <a:moveTo>
                    <a:pt x="7879" y="3942"/>
                  </a:moveTo>
                  <a:lnTo>
                    <a:pt x="7879" y="8864"/>
                  </a:lnTo>
                  <a:lnTo>
                    <a:pt x="7068" y="8436"/>
                  </a:lnTo>
                  <a:lnTo>
                    <a:pt x="6500" y="8138"/>
                  </a:lnTo>
                  <a:lnTo>
                    <a:pt x="6500" y="3942"/>
                  </a:lnTo>
                  <a:cubicBezTo>
                    <a:pt x="6500" y="2529"/>
                    <a:pt x="5351" y="1380"/>
                    <a:pt x="3937" y="1380"/>
                  </a:cubicBezTo>
                  <a:cubicBezTo>
                    <a:pt x="3802" y="1380"/>
                    <a:pt x="3667" y="1391"/>
                    <a:pt x="3532" y="1414"/>
                  </a:cubicBezTo>
                  <a:cubicBezTo>
                    <a:pt x="2315" y="1605"/>
                    <a:pt x="1381" y="2664"/>
                    <a:pt x="1381" y="3942"/>
                  </a:cubicBezTo>
                  <a:lnTo>
                    <a:pt x="1381" y="7941"/>
                  </a:lnTo>
                  <a:lnTo>
                    <a:pt x="570" y="8363"/>
                  </a:lnTo>
                  <a:lnTo>
                    <a:pt x="1" y="8662"/>
                  </a:lnTo>
                  <a:lnTo>
                    <a:pt x="1" y="3942"/>
                  </a:lnTo>
                  <a:cubicBezTo>
                    <a:pt x="1" y="1904"/>
                    <a:pt x="1550" y="226"/>
                    <a:pt x="3532" y="23"/>
                  </a:cubicBezTo>
                  <a:cubicBezTo>
                    <a:pt x="3667" y="6"/>
                    <a:pt x="3802" y="0"/>
                    <a:pt x="3937" y="0"/>
                  </a:cubicBezTo>
                  <a:cubicBezTo>
                    <a:pt x="6111" y="0"/>
                    <a:pt x="7879" y="1769"/>
                    <a:pt x="7879" y="39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13;p15">
              <a:extLst>
                <a:ext uri="{FF2B5EF4-FFF2-40B4-BE49-F238E27FC236}">
                  <a16:creationId xmlns:a16="http://schemas.microsoft.com/office/drawing/2014/main" id="{00C17D46-5F30-C2B8-275D-EAD65FA21855}"/>
                </a:ext>
              </a:extLst>
            </p:cNvPr>
            <p:cNvSpPr/>
            <p:nvPr/>
          </p:nvSpPr>
          <p:spPr>
            <a:xfrm>
              <a:off x="2205139" y="1145868"/>
              <a:ext cx="1202264" cy="1395332"/>
            </a:xfrm>
            <a:custGeom>
              <a:avLst/>
              <a:gdLst/>
              <a:ahLst/>
              <a:cxnLst/>
              <a:rect l="l" t="t" r="r" b="b"/>
              <a:pathLst>
                <a:path w="8662" h="10053" extrusionOk="0">
                  <a:moveTo>
                    <a:pt x="8662" y="2270"/>
                  </a:moveTo>
                  <a:lnTo>
                    <a:pt x="8662" y="5880"/>
                  </a:lnTo>
                  <a:cubicBezTo>
                    <a:pt x="8662" y="7705"/>
                    <a:pt x="6978" y="9371"/>
                    <a:pt x="4466" y="10019"/>
                  </a:cubicBezTo>
                  <a:cubicBezTo>
                    <a:pt x="4421" y="10030"/>
                    <a:pt x="4376" y="10042"/>
                    <a:pt x="4331" y="10053"/>
                  </a:cubicBezTo>
                  <a:cubicBezTo>
                    <a:pt x="4286" y="10042"/>
                    <a:pt x="4246" y="10030"/>
                    <a:pt x="4201" y="10019"/>
                  </a:cubicBezTo>
                  <a:cubicBezTo>
                    <a:pt x="4151" y="10008"/>
                    <a:pt x="4100" y="9997"/>
                    <a:pt x="4049" y="9980"/>
                  </a:cubicBezTo>
                  <a:cubicBezTo>
                    <a:pt x="1622" y="9304"/>
                    <a:pt x="0" y="7671"/>
                    <a:pt x="0" y="5880"/>
                  </a:cubicBezTo>
                  <a:lnTo>
                    <a:pt x="0" y="2270"/>
                  </a:lnTo>
                  <a:lnTo>
                    <a:pt x="4049" y="147"/>
                  </a:lnTo>
                  <a:lnTo>
                    <a:pt x="433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14;p15">
              <a:extLst>
                <a:ext uri="{FF2B5EF4-FFF2-40B4-BE49-F238E27FC236}">
                  <a16:creationId xmlns:a16="http://schemas.microsoft.com/office/drawing/2014/main" id="{2F1CF0C9-F0F3-6AAA-4EE2-12ACD8A7B767}"/>
                </a:ext>
              </a:extLst>
            </p:cNvPr>
            <p:cNvSpPr/>
            <p:nvPr/>
          </p:nvSpPr>
          <p:spPr>
            <a:xfrm>
              <a:off x="2635843" y="1391324"/>
              <a:ext cx="340887" cy="867068"/>
            </a:xfrm>
            <a:custGeom>
              <a:avLst/>
              <a:gdLst/>
              <a:ahLst/>
              <a:cxnLst/>
              <a:rect l="l" t="t" r="r" b="b"/>
              <a:pathLst>
                <a:path w="2456" h="6247" extrusionOk="0">
                  <a:moveTo>
                    <a:pt x="1025" y="1"/>
                  </a:moveTo>
                  <a:cubicBezTo>
                    <a:pt x="1679" y="74"/>
                    <a:pt x="2185" y="632"/>
                    <a:pt x="2185" y="1307"/>
                  </a:cubicBezTo>
                  <a:cubicBezTo>
                    <a:pt x="2185" y="1696"/>
                    <a:pt x="2016" y="2045"/>
                    <a:pt x="1746" y="2287"/>
                  </a:cubicBezTo>
                  <a:cubicBezTo>
                    <a:pt x="1684" y="2344"/>
                    <a:pt x="1617" y="2394"/>
                    <a:pt x="1543" y="2434"/>
                  </a:cubicBezTo>
                  <a:lnTo>
                    <a:pt x="2456" y="6246"/>
                  </a:lnTo>
                  <a:lnTo>
                    <a:pt x="0" y="6246"/>
                  </a:lnTo>
                  <a:lnTo>
                    <a:pt x="839" y="2507"/>
                  </a:lnTo>
                  <a:cubicBezTo>
                    <a:pt x="349" y="2321"/>
                    <a:pt x="0" y="1842"/>
                    <a:pt x="0" y="1285"/>
                  </a:cubicBezTo>
                  <a:cubicBezTo>
                    <a:pt x="0" y="654"/>
                    <a:pt x="440" y="136"/>
                    <a:pt x="10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15;p15">
              <a:extLst>
                <a:ext uri="{FF2B5EF4-FFF2-40B4-BE49-F238E27FC236}">
                  <a16:creationId xmlns:a16="http://schemas.microsoft.com/office/drawing/2014/main" id="{349BAE68-21F5-F0EF-F834-9C8877453DDF}"/>
                </a:ext>
              </a:extLst>
            </p:cNvPr>
            <p:cNvSpPr/>
            <p:nvPr/>
          </p:nvSpPr>
          <p:spPr>
            <a:xfrm>
              <a:off x="2087856" y="1013734"/>
              <a:ext cx="1436832" cy="1648637"/>
            </a:xfrm>
            <a:custGeom>
              <a:avLst/>
              <a:gdLst/>
              <a:ahLst/>
              <a:cxnLst/>
              <a:rect l="l" t="t" r="r" b="b"/>
              <a:pathLst>
                <a:path w="10352" h="11878" extrusionOk="0">
                  <a:moveTo>
                    <a:pt x="9507" y="6832"/>
                  </a:moveTo>
                  <a:cubicBezTo>
                    <a:pt x="9507" y="8657"/>
                    <a:pt x="7823" y="10323"/>
                    <a:pt x="5311" y="10971"/>
                  </a:cubicBezTo>
                  <a:cubicBezTo>
                    <a:pt x="5266" y="10982"/>
                    <a:pt x="5221" y="10994"/>
                    <a:pt x="5176" y="11005"/>
                  </a:cubicBezTo>
                  <a:cubicBezTo>
                    <a:pt x="5131" y="10994"/>
                    <a:pt x="5091" y="10982"/>
                    <a:pt x="5046" y="10971"/>
                  </a:cubicBezTo>
                  <a:cubicBezTo>
                    <a:pt x="4996" y="10960"/>
                    <a:pt x="4945" y="10949"/>
                    <a:pt x="4894" y="10932"/>
                  </a:cubicBezTo>
                  <a:cubicBezTo>
                    <a:pt x="2467" y="10256"/>
                    <a:pt x="845" y="8623"/>
                    <a:pt x="845" y="6832"/>
                  </a:cubicBezTo>
                  <a:lnTo>
                    <a:pt x="845" y="3228"/>
                  </a:lnTo>
                  <a:lnTo>
                    <a:pt x="2157" y="2541"/>
                  </a:lnTo>
                  <a:lnTo>
                    <a:pt x="4894" y="1105"/>
                  </a:lnTo>
                  <a:lnTo>
                    <a:pt x="5176" y="953"/>
                  </a:lnTo>
                  <a:lnTo>
                    <a:pt x="8076" y="2473"/>
                  </a:lnTo>
                  <a:lnTo>
                    <a:pt x="9507" y="3228"/>
                  </a:lnTo>
                  <a:close/>
                  <a:moveTo>
                    <a:pt x="9670" y="2355"/>
                  </a:moveTo>
                  <a:lnTo>
                    <a:pt x="8076" y="1521"/>
                  </a:lnTo>
                  <a:lnTo>
                    <a:pt x="5176" y="1"/>
                  </a:lnTo>
                  <a:lnTo>
                    <a:pt x="4894" y="147"/>
                  </a:lnTo>
                  <a:lnTo>
                    <a:pt x="2157" y="1583"/>
                  </a:lnTo>
                  <a:lnTo>
                    <a:pt x="558" y="2422"/>
                  </a:lnTo>
                  <a:lnTo>
                    <a:pt x="1" y="2715"/>
                  </a:lnTo>
                  <a:lnTo>
                    <a:pt x="1" y="6832"/>
                  </a:lnTo>
                  <a:cubicBezTo>
                    <a:pt x="1" y="9051"/>
                    <a:pt x="1943" y="11044"/>
                    <a:pt x="4832" y="11793"/>
                  </a:cubicBezTo>
                  <a:cubicBezTo>
                    <a:pt x="4855" y="11799"/>
                    <a:pt x="4877" y="11799"/>
                    <a:pt x="4894" y="11805"/>
                  </a:cubicBezTo>
                  <a:cubicBezTo>
                    <a:pt x="4956" y="11821"/>
                    <a:pt x="5018" y="11838"/>
                    <a:pt x="5075" y="11850"/>
                  </a:cubicBezTo>
                  <a:lnTo>
                    <a:pt x="5176" y="11878"/>
                  </a:lnTo>
                  <a:lnTo>
                    <a:pt x="5277" y="11850"/>
                  </a:lnTo>
                  <a:cubicBezTo>
                    <a:pt x="5362" y="11833"/>
                    <a:pt x="5441" y="11810"/>
                    <a:pt x="5525" y="11793"/>
                  </a:cubicBezTo>
                  <a:cubicBezTo>
                    <a:pt x="8414" y="11044"/>
                    <a:pt x="10351" y="9051"/>
                    <a:pt x="10351" y="6832"/>
                  </a:cubicBezTo>
                  <a:lnTo>
                    <a:pt x="10351" y="2715"/>
                  </a:lnTo>
                  <a:close/>
                </a:path>
              </a:pathLst>
            </a:custGeom>
            <a:solidFill>
              <a:srgbClr val="DFA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 name="Google Shape;116;p15">
              <a:extLst>
                <a:ext uri="{FF2B5EF4-FFF2-40B4-BE49-F238E27FC236}">
                  <a16:creationId xmlns:a16="http://schemas.microsoft.com/office/drawing/2014/main" id="{339BB7A5-97DE-6FE8-3352-C329182DA1E4}"/>
                </a:ext>
              </a:extLst>
            </p:cNvPr>
            <p:cNvGrpSpPr/>
            <p:nvPr/>
          </p:nvGrpSpPr>
          <p:grpSpPr>
            <a:xfrm>
              <a:off x="2935899" y="2682208"/>
              <a:ext cx="430827" cy="593359"/>
              <a:chOff x="2935899" y="3295408"/>
              <a:chExt cx="430827" cy="593359"/>
            </a:xfrm>
          </p:grpSpPr>
          <p:sp>
            <p:nvSpPr>
              <p:cNvPr id="79" name="Google Shape;117;p15">
                <a:extLst>
                  <a:ext uri="{FF2B5EF4-FFF2-40B4-BE49-F238E27FC236}">
                    <a16:creationId xmlns:a16="http://schemas.microsoft.com/office/drawing/2014/main" id="{948AF1C1-256B-E83C-CD8E-BE90099B995F}"/>
                  </a:ext>
                </a:extLst>
              </p:cNvPr>
              <p:cNvSpPr/>
              <p:nvPr/>
            </p:nvSpPr>
            <p:spPr>
              <a:xfrm>
                <a:off x="2935899" y="3358699"/>
                <a:ext cx="357404" cy="530068"/>
              </a:xfrm>
              <a:custGeom>
                <a:avLst/>
                <a:gdLst/>
                <a:ahLst/>
                <a:cxnLst/>
                <a:rect l="l" t="t" r="r" b="b"/>
                <a:pathLst>
                  <a:path w="2575" h="3819" extrusionOk="0">
                    <a:moveTo>
                      <a:pt x="2574" y="3819"/>
                    </a:moveTo>
                    <a:lnTo>
                      <a:pt x="1" y="3819"/>
                    </a:lnTo>
                    <a:lnTo>
                      <a:pt x="1" y="0"/>
                    </a:lnTo>
                    <a:lnTo>
                      <a:pt x="25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18;p15">
                <a:extLst>
                  <a:ext uri="{FF2B5EF4-FFF2-40B4-BE49-F238E27FC236}">
                    <a16:creationId xmlns:a16="http://schemas.microsoft.com/office/drawing/2014/main" id="{3CBE777B-3C05-88AA-22F9-171E14618C72}"/>
                  </a:ext>
                </a:extLst>
              </p:cNvPr>
              <p:cNvSpPr/>
              <p:nvPr/>
            </p:nvSpPr>
            <p:spPr>
              <a:xfrm>
                <a:off x="2967961"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19;p15">
                <a:extLst>
                  <a:ext uri="{FF2B5EF4-FFF2-40B4-BE49-F238E27FC236}">
                    <a16:creationId xmlns:a16="http://schemas.microsoft.com/office/drawing/2014/main" id="{8DCD139B-D67E-F185-A9BB-A895449E761F}"/>
                  </a:ext>
                </a:extLst>
              </p:cNvPr>
              <p:cNvSpPr/>
              <p:nvPr/>
            </p:nvSpPr>
            <p:spPr>
              <a:xfrm>
                <a:off x="3010155" y="3295408"/>
                <a:ext cx="356571" cy="530900"/>
              </a:xfrm>
              <a:custGeom>
                <a:avLst/>
                <a:gdLst/>
                <a:ahLst/>
                <a:cxnLst/>
                <a:rect l="l" t="t" r="r" b="b"/>
                <a:pathLst>
                  <a:path w="2569" h="3825" extrusionOk="0">
                    <a:moveTo>
                      <a:pt x="2569" y="3824"/>
                    </a:moveTo>
                    <a:lnTo>
                      <a:pt x="1" y="3824"/>
                    </a:lnTo>
                    <a:lnTo>
                      <a:pt x="1" y="0"/>
                    </a:lnTo>
                    <a:lnTo>
                      <a:pt x="2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20;p15">
                <a:extLst>
                  <a:ext uri="{FF2B5EF4-FFF2-40B4-BE49-F238E27FC236}">
                    <a16:creationId xmlns:a16="http://schemas.microsoft.com/office/drawing/2014/main" id="{816D9775-A8E3-B682-B724-30F6E6459332}"/>
                  </a:ext>
                </a:extLst>
              </p:cNvPr>
              <p:cNvSpPr/>
              <p:nvPr/>
            </p:nvSpPr>
            <p:spPr>
              <a:xfrm>
                <a:off x="3047768" y="338520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21;p15">
                <a:extLst>
                  <a:ext uri="{FF2B5EF4-FFF2-40B4-BE49-F238E27FC236}">
                    <a16:creationId xmlns:a16="http://schemas.microsoft.com/office/drawing/2014/main" id="{4D886538-37EB-D7CD-104F-7481103DBBB7}"/>
                  </a:ext>
                </a:extLst>
              </p:cNvPr>
              <p:cNvSpPr/>
              <p:nvPr/>
            </p:nvSpPr>
            <p:spPr>
              <a:xfrm>
                <a:off x="3047768" y="3454885"/>
                <a:ext cx="285368" cy="25816"/>
              </a:xfrm>
              <a:custGeom>
                <a:avLst/>
                <a:gdLst/>
                <a:ahLst/>
                <a:cxnLst/>
                <a:rect l="l" t="t" r="r" b="b"/>
                <a:pathLst>
                  <a:path w="2056" h="186" extrusionOk="0">
                    <a:moveTo>
                      <a:pt x="1920" y="0"/>
                    </a:moveTo>
                    <a:lnTo>
                      <a:pt x="118" y="0"/>
                    </a:lnTo>
                    <a:cubicBezTo>
                      <a:pt x="0" y="0"/>
                      <a:pt x="17" y="186"/>
                      <a:pt x="135" y="186"/>
                    </a:cubicBezTo>
                    <a:lnTo>
                      <a:pt x="1937" y="186"/>
                    </a:lnTo>
                    <a:cubicBezTo>
                      <a:pt x="2056" y="186"/>
                      <a:pt x="2039" y="0"/>
                      <a:pt x="1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22;p15">
                <a:extLst>
                  <a:ext uri="{FF2B5EF4-FFF2-40B4-BE49-F238E27FC236}">
                    <a16:creationId xmlns:a16="http://schemas.microsoft.com/office/drawing/2014/main" id="{FA5AE531-FCBA-38F2-2B1C-A84A198CD151}"/>
                  </a:ext>
                </a:extLst>
              </p:cNvPr>
              <p:cNvSpPr/>
              <p:nvPr/>
            </p:nvSpPr>
            <p:spPr>
              <a:xfrm>
                <a:off x="3047768" y="352358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23;p15">
                <a:extLst>
                  <a:ext uri="{FF2B5EF4-FFF2-40B4-BE49-F238E27FC236}">
                    <a16:creationId xmlns:a16="http://schemas.microsoft.com/office/drawing/2014/main" id="{9DED73C3-8CE7-9A0D-1496-A0A68A8E3081}"/>
                  </a:ext>
                </a:extLst>
              </p:cNvPr>
              <p:cNvSpPr/>
              <p:nvPr/>
            </p:nvSpPr>
            <p:spPr>
              <a:xfrm>
                <a:off x="3047768" y="3593126"/>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24;p15">
                <a:extLst>
                  <a:ext uri="{FF2B5EF4-FFF2-40B4-BE49-F238E27FC236}">
                    <a16:creationId xmlns:a16="http://schemas.microsoft.com/office/drawing/2014/main" id="{FF3D04F8-6435-8C10-58AD-486EE39783D4}"/>
                  </a:ext>
                </a:extLst>
              </p:cNvPr>
              <p:cNvSpPr/>
              <p:nvPr/>
            </p:nvSpPr>
            <p:spPr>
              <a:xfrm>
                <a:off x="3049295" y="3652531"/>
                <a:ext cx="286200" cy="25955"/>
              </a:xfrm>
              <a:custGeom>
                <a:avLst/>
                <a:gdLst/>
                <a:ahLst/>
                <a:cxnLst/>
                <a:rect l="l" t="t" r="r" b="b"/>
                <a:pathLst>
                  <a:path w="2062" h="187" extrusionOk="0">
                    <a:moveTo>
                      <a:pt x="1926" y="1"/>
                    </a:moveTo>
                    <a:lnTo>
                      <a:pt x="124" y="1"/>
                    </a:lnTo>
                    <a:cubicBezTo>
                      <a:pt x="0" y="1"/>
                      <a:pt x="17" y="187"/>
                      <a:pt x="141" y="187"/>
                    </a:cubicBezTo>
                    <a:lnTo>
                      <a:pt x="1938" y="187"/>
                    </a:lnTo>
                    <a:cubicBezTo>
                      <a:pt x="2061" y="187"/>
                      <a:pt x="2045"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25;p15">
                <a:extLst>
                  <a:ext uri="{FF2B5EF4-FFF2-40B4-BE49-F238E27FC236}">
                    <a16:creationId xmlns:a16="http://schemas.microsoft.com/office/drawing/2014/main" id="{371924F5-01F2-7C1E-6A32-85A0EF08904F}"/>
                  </a:ext>
                </a:extLst>
              </p:cNvPr>
              <p:cNvSpPr/>
              <p:nvPr/>
            </p:nvSpPr>
            <p:spPr>
              <a:xfrm>
                <a:off x="3059427" y="3722207"/>
                <a:ext cx="285506" cy="25816"/>
              </a:xfrm>
              <a:custGeom>
                <a:avLst/>
                <a:gdLst/>
                <a:ahLst/>
                <a:cxnLst/>
                <a:rect l="l" t="t" r="r" b="b"/>
                <a:pathLst>
                  <a:path w="2057" h="186" extrusionOk="0">
                    <a:moveTo>
                      <a:pt x="1921" y="0"/>
                    </a:moveTo>
                    <a:lnTo>
                      <a:pt x="119" y="0"/>
                    </a:lnTo>
                    <a:cubicBezTo>
                      <a:pt x="1" y="0"/>
                      <a:pt x="17" y="186"/>
                      <a:pt x="136" y="186"/>
                    </a:cubicBezTo>
                    <a:lnTo>
                      <a:pt x="1938"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 name="Google Shape;126;p15">
              <a:extLst>
                <a:ext uri="{FF2B5EF4-FFF2-40B4-BE49-F238E27FC236}">
                  <a16:creationId xmlns:a16="http://schemas.microsoft.com/office/drawing/2014/main" id="{698E2237-635B-C4A4-B2B8-D4196B6F38A0}"/>
                </a:ext>
              </a:extLst>
            </p:cNvPr>
            <p:cNvGrpSpPr/>
            <p:nvPr/>
          </p:nvGrpSpPr>
          <p:grpSpPr>
            <a:xfrm>
              <a:off x="3493999" y="2682208"/>
              <a:ext cx="430827" cy="593359"/>
              <a:chOff x="2935899" y="3295408"/>
              <a:chExt cx="430827" cy="593359"/>
            </a:xfrm>
          </p:grpSpPr>
          <p:sp>
            <p:nvSpPr>
              <p:cNvPr id="70" name="Google Shape;127;p15">
                <a:extLst>
                  <a:ext uri="{FF2B5EF4-FFF2-40B4-BE49-F238E27FC236}">
                    <a16:creationId xmlns:a16="http://schemas.microsoft.com/office/drawing/2014/main" id="{394AA03A-C1D9-AE4F-2CBA-8672711C72CF}"/>
                  </a:ext>
                </a:extLst>
              </p:cNvPr>
              <p:cNvSpPr/>
              <p:nvPr/>
            </p:nvSpPr>
            <p:spPr>
              <a:xfrm>
                <a:off x="2935899" y="3358699"/>
                <a:ext cx="357404" cy="530068"/>
              </a:xfrm>
              <a:custGeom>
                <a:avLst/>
                <a:gdLst/>
                <a:ahLst/>
                <a:cxnLst/>
                <a:rect l="l" t="t" r="r" b="b"/>
                <a:pathLst>
                  <a:path w="2575" h="3819" extrusionOk="0">
                    <a:moveTo>
                      <a:pt x="2574" y="3819"/>
                    </a:moveTo>
                    <a:lnTo>
                      <a:pt x="1" y="3819"/>
                    </a:lnTo>
                    <a:lnTo>
                      <a:pt x="1" y="0"/>
                    </a:lnTo>
                    <a:lnTo>
                      <a:pt x="25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28;p15">
                <a:extLst>
                  <a:ext uri="{FF2B5EF4-FFF2-40B4-BE49-F238E27FC236}">
                    <a16:creationId xmlns:a16="http://schemas.microsoft.com/office/drawing/2014/main" id="{523B1462-3865-83C8-4412-AC81338EEE2D}"/>
                  </a:ext>
                </a:extLst>
              </p:cNvPr>
              <p:cNvSpPr/>
              <p:nvPr/>
            </p:nvSpPr>
            <p:spPr>
              <a:xfrm>
                <a:off x="2967961"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29;p15">
                <a:extLst>
                  <a:ext uri="{FF2B5EF4-FFF2-40B4-BE49-F238E27FC236}">
                    <a16:creationId xmlns:a16="http://schemas.microsoft.com/office/drawing/2014/main" id="{CFB4AAE3-B3FF-9594-9CB4-B8E0D311D78D}"/>
                  </a:ext>
                </a:extLst>
              </p:cNvPr>
              <p:cNvSpPr/>
              <p:nvPr/>
            </p:nvSpPr>
            <p:spPr>
              <a:xfrm>
                <a:off x="3010155" y="3295408"/>
                <a:ext cx="356571" cy="530900"/>
              </a:xfrm>
              <a:custGeom>
                <a:avLst/>
                <a:gdLst/>
                <a:ahLst/>
                <a:cxnLst/>
                <a:rect l="l" t="t" r="r" b="b"/>
                <a:pathLst>
                  <a:path w="2569" h="3825" extrusionOk="0">
                    <a:moveTo>
                      <a:pt x="2569" y="3824"/>
                    </a:moveTo>
                    <a:lnTo>
                      <a:pt x="1" y="3824"/>
                    </a:lnTo>
                    <a:lnTo>
                      <a:pt x="1" y="0"/>
                    </a:lnTo>
                    <a:lnTo>
                      <a:pt x="2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30;p15">
                <a:extLst>
                  <a:ext uri="{FF2B5EF4-FFF2-40B4-BE49-F238E27FC236}">
                    <a16:creationId xmlns:a16="http://schemas.microsoft.com/office/drawing/2014/main" id="{4F3415BE-6329-A4DC-F225-71E98E02F842}"/>
                  </a:ext>
                </a:extLst>
              </p:cNvPr>
              <p:cNvSpPr/>
              <p:nvPr/>
            </p:nvSpPr>
            <p:spPr>
              <a:xfrm>
                <a:off x="3047768" y="338520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31;p15">
                <a:extLst>
                  <a:ext uri="{FF2B5EF4-FFF2-40B4-BE49-F238E27FC236}">
                    <a16:creationId xmlns:a16="http://schemas.microsoft.com/office/drawing/2014/main" id="{8B1B7F03-17E1-41B1-0877-6E5157625FAB}"/>
                  </a:ext>
                </a:extLst>
              </p:cNvPr>
              <p:cNvSpPr/>
              <p:nvPr/>
            </p:nvSpPr>
            <p:spPr>
              <a:xfrm>
                <a:off x="3047768" y="3454885"/>
                <a:ext cx="285368" cy="25816"/>
              </a:xfrm>
              <a:custGeom>
                <a:avLst/>
                <a:gdLst/>
                <a:ahLst/>
                <a:cxnLst/>
                <a:rect l="l" t="t" r="r" b="b"/>
                <a:pathLst>
                  <a:path w="2056" h="186" extrusionOk="0">
                    <a:moveTo>
                      <a:pt x="1920" y="0"/>
                    </a:moveTo>
                    <a:lnTo>
                      <a:pt x="118" y="0"/>
                    </a:lnTo>
                    <a:cubicBezTo>
                      <a:pt x="0" y="0"/>
                      <a:pt x="17" y="186"/>
                      <a:pt x="135" y="186"/>
                    </a:cubicBezTo>
                    <a:lnTo>
                      <a:pt x="1937" y="186"/>
                    </a:lnTo>
                    <a:cubicBezTo>
                      <a:pt x="2056" y="186"/>
                      <a:pt x="2039" y="0"/>
                      <a:pt x="1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32;p15">
                <a:extLst>
                  <a:ext uri="{FF2B5EF4-FFF2-40B4-BE49-F238E27FC236}">
                    <a16:creationId xmlns:a16="http://schemas.microsoft.com/office/drawing/2014/main" id="{C2187550-75BC-043C-9BBA-F038EBF1F415}"/>
                  </a:ext>
                </a:extLst>
              </p:cNvPr>
              <p:cNvSpPr/>
              <p:nvPr/>
            </p:nvSpPr>
            <p:spPr>
              <a:xfrm>
                <a:off x="3047768" y="352358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33;p15">
                <a:extLst>
                  <a:ext uri="{FF2B5EF4-FFF2-40B4-BE49-F238E27FC236}">
                    <a16:creationId xmlns:a16="http://schemas.microsoft.com/office/drawing/2014/main" id="{0EE7F6B2-3F34-E3D0-46C5-86D098765C4F}"/>
                  </a:ext>
                </a:extLst>
              </p:cNvPr>
              <p:cNvSpPr/>
              <p:nvPr/>
            </p:nvSpPr>
            <p:spPr>
              <a:xfrm>
                <a:off x="3047768" y="3593126"/>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34;p15">
                <a:extLst>
                  <a:ext uri="{FF2B5EF4-FFF2-40B4-BE49-F238E27FC236}">
                    <a16:creationId xmlns:a16="http://schemas.microsoft.com/office/drawing/2014/main" id="{8A240ED9-8801-92A8-132D-829A15EE2587}"/>
                  </a:ext>
                </a:extLst>
              </p:cNvPr>
              <p:cNvSpPr/>
              <p:nvPr/>
            </p:nvSpPr>
            <p:spPr>
              <a:xfrm>
                <a:off x="3049295" y="3652531"/>
                <a:ext cx="286200" cy="25955"/>
              </a:xfrm>
              <a:custGeom>
                <a:avLst/>
                <a:gdLst/>
                <a:ahLst/>
                <a:cxnLst/>
                <a:rect l="l" t="t" r="r" b="b"/>
                <a:pathLst>
                  <a:path w="2062" h="187" extrusionOk="0">
                    <a:moveTo>
                      <a:pt x="1926" y="1"/>
                    </a:moveTo>
                    <a:lnTo>
                      <a:pt x="124" y="1"/>
                    </a:lnTo>
                    <a:cubicBezTo>
                      <a:pt x="0" y="1"/>
                      <a:pt x="17" y="187"/>
                      <a:pt x="141" y="187"/>
                    </a:cubicBezTo>
                    <a:lnTo>
                      <a:pt x="1938" y="187"/>
                    </a:lnTo>
                    <a:cubicBezTo>
                      <a:pt x="2061" y="187"/>
                      <a:pt x="2045"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35;p15">
                <a:extLst>
                  <a:ext uri="{FF2B5EF4-FFF2-40B4-BE49-F238E27FC236}">
                    <a16:creationId xmlns:a16="http://schemas.microsoft.com/office/drawing/2014/main" id="{F6E1BDDA-C6FB-9B56-CBE1-DC01326D4C55}"/>
                  </a:ext>
                </a:extLst>
              </p:cNvPr>
              <p:cNvSpPr/>
              <p:nvPr/>
            </p:nvSpPr>
            <p:spPr>
              <a:xfrm>
                <a:off x="3059427" y="3722207"/>
                <a:ext cx="285506" cy="25816"/>
              </a:xfrm>
              <a:custGeom>
                <a:avLst/>
                <a:gdLst/>
                <a:ahLst/>
                <a:cxnLst/>
                <a:rect l="l" t="t" r="r" b="b"/>
                <a:pathLst>
                  <a:path w="2057" h="186" extrusionOk="0">
                    <a:moveTo>
                      <a:pt x="1921" y="0"/>
                    </a:moveTo>
                    <a:lnTo>
                      <a:pt x="119" y="0"/>
                    </a:lnTo>
                    <a:cubicBezTo>
                      <a:pt x="1" y="0"/>
                      <a:pt x="17" y="186"/>
                      <a:pt x="136" y="186"/>
                    </a:cubicBezTo>
                    <a:lnTo>
                      <a:pt x="1938"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136;p15">
              <a:extLst>
                <a:ext uri="{FF2B5EF4-FFF2-40B4-BE49-F238E27FC236}">
                  <a16:creationId xmlns:a16="http://schemas.microsoft.com/office/drawing/2014/main" id="{B0C0441B-2D88-F4C7-7667-368A191EDB8B}"/>
                </a:ext>
              </a:extLst>
            </p:cNvPr>
            <p:cNvGrpSpPr/>
            <p:nvPr/>
          </p:nvGrpSpPr>
          <p:grpSpPr>
            <a:xfrm>
              <a:off x="3493999" y="3295408"/>
              <a:ext cx="430827" cy="593359"/>
              <a:chOff x="2935899" y="3295408"/>
              <a:chExt cx="430827" cy="593359"/>
            </a:xfrm>
          </p:grpSpPr>
          <p:sp>
            <p:nvSpPr>
              <p:cNvPr id="61" name="Google Shape;137;p15">
                <a:extLst>
                  <a:ext uri="{FF2B5EF4-FFF2-40B4-BE49-F238E27FC236}">
                    <a16:creationId xmlns:a16="http://schemas.microsoft.com/office/drawing/2014/main" id="{B9D85D7A-8201-3B0F-AAE0-500E8C98FFEB}"/>
                  </a:ext>
                </a:extLst>
              </p:cNvPr>
              <p:cNvSpPr/>
              <p:nvPr/>
            </p:nvSpPr>
            <p:spPr>
              <a:xfrm>
                <a:off x="2935899" y="3358699"/>
                <a:ext cx="357404" cy="530068"/>
              </a:xfrm>
              <a:custGeom>
                <a:avLst/>
                <a:gdLst/>
                <a:ahLst/>
                <a:cxnLst/>
                <a:rect l="l" t="t" r="r" b="b"/>
                <a:pathLst>
                  <a:path w="2575" h="3819" extrusionOk="0">
                    <a:moveTo>
                      <a:pt x="2574" y="3819"/>
                    </a:moveTo>
                    <a:lnTo>
                      <a:pt x="1" y="3819"/>
                    </a:lnTo>
                    <a:lnTo>
                      <a:pt x="1" y="0"/>
                    </a:lnTo>
                    <a:lnTo>
                      <a:pt x="25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38;p15">
                <a:extLst>
                  <a:ext uri="{FF2B5EF4-FFF2-40B4-BE49-F238E27FC236}">
                    <a16:creationId xmlns:a16="http://schemas.microsoft.com/office/drawing/2014/main" id="{0B817EB6-2D43-3C0C-8140-D1BF8AFE317F}"/>
                  </a:ext>
                </a:extLst>
              </p:cNvPr>
              <p:cNvSpPr/>
              <p:nvPr/>
            </p:nvSpPr>
            <p:spPr>
              <a:xfrm>
                <a:off x="2967961"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39;p15">
                <a:extLst>
                  <a:ext uri="{FF2B5EF4-FFF2-40B4-BE49-F238E27FC236}">
                    <a16:creationId xmlns:a16="http://schemas.microsoft.com/office/drawing/2014/main" id="{254245E3-6BA5-E855-C585-FDE42CCFAF8A}"/>
                  </a:ext>
                </a:extLst>
              </p:cNvPr>
              <p:cNvSpPr/>
              <p:nvPr/>
            </p:nvSpPr>
            <p:spPr>
              <a:xfrm>
                <a:off x="3010155" y="3295408"/>
                <a:ext cx="356571" cy="530900"/>
              </a:xfrm>
              <a:custGeom>
                <a:avLst/>
                <a:gdLst/>
                <a:ahLst/>
                <a:cxnLst/>
                <a:rect l="l" t="t" r="r" b="b"/>
                <a:pathLst>
                  <a:path w="2569" h="3825" extrusionOk="0">
                    <a:moveTo>
                      <a:pt x="2569" y="3824"/>
                    </a:moveTo>
                    <a:lnTo>
                      <a:pt x="1" y="3824"/>
                    </a:lnTo>
                    <a:lnTo>
                      <a:pt x="1" y="0"/>
                    </a:lnTo>
                    <a:lnTo>
                      <a:pt x="2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40;p15">
                <a:extLst>
                  <a:ext uri="{FF2B5EF4-FFF2-40B4-BE49-F238E27FC236}">
                    <a16:creationId xmlns:a16="http://schemas.microsoft.com/office/drawing/2014/main" id="{DF2BAC37-1A7E-E56C-9B5B-F1D355E8C62B}"/>
                  </a:ext>
                </a:extLst>
              </p:cNvPr>
              <p:cNvSpPr/>
              <p:nvPr/>
            </p:nvSpPr>
            <p:spPr>
              <a:xfrm>
                <a:off x="3047768" y="338520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41;p15">
                <a:extLst>
                  <a:ext uri="{FF2B5EF4-FFF2-40B4-BE49-F238E27FC236}">
                    <a16:creationId xmlns:a16="http://schemas.microsoft.com/office/drawing/2014/main" id="{B1B02BFF-349B-0822-98F9-627E37C79EA6}"/>
                  </a:ext>
                </a:extLst>
              </p:cNvPr>
              <p:cNvSpPr/>
              <p:nvPr/>
            </p:nvSpPr>
            <p:spPr>
              <a:xfrm>
                <a:off x="3047768" y="3454885"/>
                <a:ext cx="285368" cy="25816"/>
              </a:xfrm>
              <a:custGeom>
                <a:avLst/>
                <a:gdLst/>
                <a:ahLst/>
                <a:cxnLst/>
                <a:rect l="l" t="t" r="r" b="b"/>
                <a:pathLst>
                  <a:path w="2056" h="186" extrusionOk="0">
                    <a:moveTo>
                      <a:pt x="1920" y="0"/>
                    </a:moveTo>
                    <a:lnTo>
                      <a:pt x="118" y="0"/>
                    </a:lnTo>
                    <a:cubicBezTo>
                      <a:pt x="0" y="0"/>
                      <a:pt x="17" y="186"/>
                      <a:pt x="135" y="186"/>
                    </a:cubicBezTo>
                    <a:lnTo>
                      <a:pt x="1937" y="186"/>
                    </a:lnTo>
                    <a:cubicBezTo>
                      <a:pt x="2056" y="186"/>
                      <a:pt x="2039" y="0"/>
                      <a:pt x="1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42;p15">
                <a:extLst>
                  <a:ext uri="{FF2B5EF4-FFF2-40B4-BE49-F238E27FC236}">
                    <a16:creationId xmlns:a16="http://schemas.microsoft.com/office/drawing/2014/main" id="{3D5AACC0-6EBC-DF45-1B19-11A79C0A6FCE}"/>
                  </a:ext>
                </a:extLst>
              </p:cNvPr>
              <p:cNvSpPr/>
              <p:nvPr/>
            </p:nvSpPr>
            <p:spPr>
              <a:xfrm>
                <a:off x="3047768" y="352358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43;p15">
                <a:extLst>
                  <a:ext uri="{FF2B5EF4-FFF2-40B4-BE49-F238E27FC236}">
                    <a16:creationId xmlns:a16="http://schemas.microsoft.com/office/drawing/2014/main" id="{ABD41D12-67BF-1E35-E792-2B1E68CF510A}"/>
                  </a:ext>
                </a:extLst>
              </p:cNvPr>
              <p:cNvSpPr/>
              <p:nvPr/>
            </p:nvSpPr>
            <p:spPr>
              <a:xfrm>
                <a:off x="3047768" y="3593126"/>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44;p15">
                <a:extLst>
                  <a:ext uri="{FF2B5EF4-FFF2-40B4-BE49-F238E27FC236}">
                    <a16:creationId xmlns:a16="http://schemas.microsoft.com/office/drawing/2014/main" id="{BEC0D3F9-3362-E8FA-464F-360691CE9846}"/>
                  </a:ext>
                </a:extLst>
              </p:cNvPr>
              <p:cNvSpPr/>
              <p:nvPr/>
            </p:nvSpPr>
            <p:spPr>
              <a:xfrm>
                <a:off x="3049295" y="3652531"/>
                <a:ext cx="286200" cy="25955"/>
              </a:xfrm>
              <a:custGeom>
                <a:avLst/>
                <a:gdLst/>
                <a:ahLst/>
                <a:cxnLst/>
                <a:rect l="l" t="t" r="r" b="b"/>
                <a:pathLst>
                  <a:path w="2062" h="187" extrusionOk="0">
                    <a:moveTo>
                      <a:pt x="1926" y="1"/>
                    </a:moveTo>
                    <a:lnTo>
                      <a:pt x="124" y="1"/>
                    </a:lnTo>
                    <a:cubicBezTo>
                      <a:pt x="0" y="1"/>
                      <a:pt x="17" y="187"/>
                      <a:pt x="141" y="187"/>
                    </a:cubicBezTo>
                    <a:lnTo>
                      <a:pt x="1938" y="187"/>
                    </a:lnTo>
                    <a:cubicBezTo>
                      <a:pt x="2061" y="187"/>
                      <a:pt x="2045"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45;p15">
                <a:extLst>
                  <a:ext uri="{FF2B5EF4-FFF2-40B4-BE49-F238E27FC236}">
                    <a16:creationId xmlns:a16="http://schemas.microsoft.com/office/drawing/2014/main" id="{39C6333D-EACE-4D95-CD72-A79D0C58AC0C}"/>
                  </a:ext>
                </a:extLst>
              </p:cNvPr>
              <p:cNvSpPr/>
              <p:nvPr/>
            </p:nvSpPr>
            <p:spPr>
              <a:xfrm>
                <a:off x="3059427" y="3722207"/>
                <a:ext cx="285506" cy="25816"/>
              </a:xfrm>
              <a:custGeom>
                <a:avLst/>
                <a:gdLst/>
                <a:ahLst/>
                <a:cxnLst/>
                <a:rect l="l" t="t" r="r" b="b"/>
                <a:pathLst>
                  <a:path w="2057" h="186" extrusionOk="0">
                    <a:moveTo>
                      <a:pt x="1921" y="0"/>
                    </a:moveTo>
                    <a:lnTo>
                      <a:pt x="119" y="0"/>
                    </a:lnTo>
                    <a:cubicBezTo>
                      <a:pt x="1" y="0"/>
                      <a:pt x="17" y="186"/>
                      <a:pt x="136" y="186"/>
                    </a:cubicBezTo>
                    <a:lnTo>
                      <a:pt x="1938"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 name="مربع نص 3">
            <a:extLst>
              <a:ext uri="{FF2B5EF4-FFF2-40B4-BE49-F238E27FC236}">
                <a16:creationId xmlns:a16="http://schemas.microsoft.com/office/drawing/2014/main" id="{C9B4CC92-063A-0FED-A266-BEAFF8BE8823}"/>
              </a:ext>
            </a:extLst>
          </p:cNvPr>
          <p:cNvSpPr txBox="1"/>
          <p:nvPr/>
        </p:nvSpPr>
        <p:spPr>
          <a:xfrm>
            <a:off x="3006838" y="1885517"/>
            <a:ext cx="5249365" cy="1600438"/>
          </a:xfrm>
          <a:prstGeom prst="rect">
            <a:avLst/>
          </a:prstGeom>
          <a:noFill/>
        </p:spPr>
        <p:txBody>
          <a:bodyPr wrap="square">
            <a:spAutoFit/>
          </a:bodyPr>
          <a:lstStyle/>
          <a:p>
            <a:pPr algn="r" rtl="1"/>
            <a:r>
              <a:rPr lang="ar-SA" dirty="0">
                <a:latin typeface="Bahij TheSansArabic Light" panose="02040503050201020203" pitchFamily="18" charset="-78"/>
                <a:cs typeface="Bahij TheSansArabic Light" panose="02040503050201020203" pitchFamily="18" charset="-78"/>
              </a:rPr>
              <a:t>بعد الانتهاء من إجراء التحقق من صحة النطاق، يمكنك البدء في إدخال بيانات قيم درجات الحرارة العظمى (درجة مئوية). </a:t>
            </a:r>
          </a:p>
          <a:p>
            <a:pPr algn="r" rtl="1"/>
            <a:r>
              <a:rPr lang="ar-SA" dirty="0">
                <a:latin typeface="Bahij TheSansArabic Light" panose="02040503050201020203" pitchFamily="18" charset="-78"/>
                <a:cs typeface="Bahij TheSansArabic Light" panose="02040503050201020203" pitchFamily="18" charset="-78"/>
              </a:rPr>
              <a:t>يسمح لك في كل خلية من </a:t>
            </a:r>
            <a:r>
              <a:rPr lang="en-US" dirty="0">
                <a:latin typeface="Bahij TheSansArabic Light" panose="02040503050201020203" pitchFamily="18" charset="-78"/>
                <a:cs typeface="Bahij TheSansArabic Light" panose="02040503050201020203" pitchFamily="18" charset="-78"/>
              </a:rPr>
              <a:t>C3 </a:t>
            </a:r>
            <a:r>
              <a:rPr lang="ar-SA" dirty="0">
                <a:latin typeface="Bahij TheSansArabic Light" panose="02040503050201020203" pitchFamily="18" charset="-78"/>
                <a:cs typeface="Bahij TheSansArabic Light" panose="02040503050201020203" pitchFamily="18" charset="-78"/>
              </a:rPr>
              <a:t>إلى </a:t>
            </a:r>
            <a:r>
              <a:rPr lang="en-US" dirty="0">
                <a:latin typeface="Bahij TheSansArabic Light" panose="02040503050201020203" pitchFamily="18" charset="-78"/>
                <a:cs typeface="Bahij TheSansArabic Light" panose="02040503050201020203" pitchFamily="18" charset="-78"/>
              </a:rPr>
              <a:t>C17 </a:t>
            </a:r>
            <a:r>
              <a:rPr lang="ar-SA" dirty="0">
                <a:latin typeface="Bahij TheSansArabic Light" panose="02040503050201020203" pitchFamily="18" charset="-78"/>
                <a:cs typeface="Bahij TheSansArabic Light" panose="02040503050201020203" pitchFamily="18" charset="-78"/>
              </a:rPr>
              <a:t>إدخال قيمة درجة حرارة تتراوح بين 20 إلى 45 درجة مئوية.</a:t>
            </a:r>
            <a:br>
              <a:rPr lang="ar-SA" dirty="0">
                <a:latin typeface="Bahij TheSansArabic Light" panose="02040503050201020203" pitchFamily="18" charset="-78"/>
                <a:cs typeface="Bahij TheSansArabic Light" panose="02040503050201020203" pitchFamily="18" charset="-78"/>
              </a:rPr>
            </a:br>
            <a:r>
              <a:rPr lang="ar-SA" dirty="0">
                <a:latin typeface="Bahij TheSansArabic Light" panose="02040503050201020203" pitchFamily="18" charset="-78"/>
                <a:cs typeface="Bahij TheSansArabic Light" panose="02040503050201020203" pitchFamily="18" charset="-78"/>
              </a:rPr>
              <a:t>ستظهر رسالة الإدخال دائما داخل الخلايا، وإذا كتبت عن طريق الخطأ قيمة أقل من 20 درجة مئوية أو أكبر من 45 درجة مئوية فستظهر رسالة الخطأ التي عينتها أثناء التحقق من الصحة على الشاشة</a:t>
            </a:r>
            <a:r>
              <a:rPr lang="ar-SA" b="0" i="0" dirty="0">
                <a:solidFill>
                  <a:srgbClr val="202124"/>
                </a:solidFill>
                <a:effectLst/>
                <a:latin typeface="Bahij TheSansArabic Light" panose="02040503050201020203" pitchFamily="18" charset="-78"/>
                <a:cs typeface="Bahij TheSansArabic Light" panose="02040503050201020203" pitchFamily="18" charset="-78"/>
              </a:rPr>
              <a:t>.</a:t>
            </a:r>
            <a:endParaRPr lang="ar-SA" dirty="0">
              <a:latin typeface="Bahij TheSansArabic Light" panose="02040503050201020203" pitchFamily="18" charset="-78"/>
              <a:cs typeface="Bahij TheSansArabic Light" panose="02040503050201020203" pitchFamily="18" charset="-78"/>
            </a:endParaRPr>
          </a:p>
        </p:txBody>
      </p:sp>
    </p:spTree>
    <p:extLst>
      <p:ext uri="{BB962C8B-B14F-4D97-AF65-F5344CB8AC3E}">
        <p14:creationId xmlns:p14="http://schemas.microsoft.com/office/powerpoint/2010/main" val="3250515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3" name="مربع نص 2">
            <a:extLst>
              <a:ext uri="{FF2B5EF4-FFF2-40B4-BE49-F238E27FC236}">
                <a16:creationId xmlns:a16="http://schemas.microsoft.com/office/drawing/2014/main" id="{CE007332-4248-19D0-F037-FF539A054EDD}"/>
              </a:ext>
            </a:extLst>
          </p:cNvPr>
          <p:cNvSpPr txBox="1"/>
          <p:nvPr/>
        </p:nvSpPr>
        <p:spPr>
          <a:xfrm>
            <a:off x="1934183" y="305413"/>
            <a:ext cx="5629747" cy="515526"/>
          </a:xfrm>
          <a:prstGeom prst="rect">
            <a:avLst/>
          </a:prstGeom>
          <a:noFill/>
        </p:spPr>
        <p:txBody>
          <a:bodyPr wrap="square">
            <a:spAutoFit/>
          </a:bodyPr>
          <a:lstStyle/>
          <a:p>
            <a:pPr algn="ctr" rtl="1">
              <a:lnSpc>
                <a:spcPct val="150000"/>
              </a:lnSpc>
            </a:pPr>
            <a:r>
              <a:rPr lang="ar-SA" sz="2000" b="1" dirty="0">
                <a:solidFill>
                  <a:srgbClr val="FF0000"/>
                </a:solidFill>
                <a:latin typeface="Bahij TheSansArabic Light" panose="02040503050201020203" pitchFamily="18" charset="-78"/>
                <a:cs typeface="Bahij TheSansArabic Light" panose="02040503050201020203" pitchFamily="18" charset="-78"/>
              </a:rPr>
              <a:t>التحقق من صحة النطاق في إكسل </a:t>
            </a:r>
            <a:endParaRPr lang="ar-SA" sz="2000" dirty="0">
              <a:solidFill>
                <a:srgbClr val="FF0000"/>
              </a:solidFill>
              <a:latin typeface="Bahij TheSansArabic Light" panose="02040503050201020203" pitchFamily="18" charset="-78"/>
              <a:cs typeface="Bahij TheSansArabic Light" panose="02040503050201020203" pitchFamily="18" charset="-78"/>
            </a:endParaRPr>
          </a:p>
        </p:txBody>
      </p:sp>
      <p:pic>
        <p:nvPicPr>
          <p:cNvPr id="7" name="صورة 6">
            <a:extLst>
              <a:ext uri="{FF2B5EF4-FFF2-40B4-BE49-F238E27FC236}">
                <a16:creationId xmlns:a16="http://schemas.microsoft.com/office/drawing/2014/main" id="{FF15D522-EF28-3309-FD25-C6EC4AF3C873}"/>
              </a:ext>
            </a:extLst>
          </p:cNvPr>
          <p:cNvPicPr>
            <a:picLocks noChangeAspect="1"/>
          </p:cNvPicPr>
          <p:nvPr/>
        </p:nvPicPr>
        <p:blipFill>
          <a:blip r:embed="rId3"/>
          <a:stretch>
            <a:fillRect/>
          </a:stretch>
        </p:blipFill>
        <p:spPr>
          <a:xfrm>
            <a:off x="1441696" y="1119981"/>
            <a:ext cx="6702843" cy="2903538"/>
          </a:xfrm>
          <a:prstGeom prst="rect">
            <a:avLst/>
          </a:prstGeom>
        </p:spPr>
      </p:pic>
    </p:spTree>
    <p:extLst>
      <p:ext uri="{BB962C8B-B14F-4D97-AF65-F5344CB8AC3E}">
        <p14:creationId xmlns:p14="http://schemas.microsoft.com/office/powerpoint/2010/main" val="174220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3" name="مربع نص 2">
            <a:extLst>
              <a:ext uri="{FF2B5EF4-FFF2-40B4-BE49-F238E27FC236}">
                <a16:creationId xmlns:a16="http://schemas.microsoft.com/office/drawing/2014/main" id="{CE007332-4248-19D0-F037-FF539A054EDD}"/>
              </a:ext>
            </a:extLst>
          </p:cNvPr>
          <p:cNvSpPr txBox="1"/>
          <p:nvPr/>
        </p:nvSpPr>
        <p:spPr>
          <a:xfrm>
            <a:off x="1934183" y="290186"/>
            <a:ext cx="5629747" cy="515526"/>
          </a:xfrm>
          <a:prstGeom prst="rect">
            <a:avLst/>
          </a:prstGeom>
          <a:noFill/>
        </p:spPr>
        <p:txBody>
          <a:bodyPr wrap="square">
            <a:spAutoFit/>
          </a:bodyPr>
          <a:lstStyle/>
          <a:p>
            <a:pPr algn="ctr" rtl="1">
              <a:lnSpc>
                <a:spcPct val="150000"/>
              </a:lnSpc>
            </a:pPr>
            <a:r>
              <a:rPr lang="ar-SA" sz="2000" b="1" dirty="0">
                <a:solidFill>
                  <a:srgbClr val="FF0000"/>
                </a:solidFill>
                <a:latin typeface="Bahij TheSansArabic Light" panose="02040503050201020203" pitchFamily="18" charset="-78"/>
                <a:cs typeface="Bahij TheSansArabic Light" panose="02040503050201020203" pitchFamily="18" charset="-78"/>
              </a:rPr>
              <a:t>التحقق من صحة النطاق في إكسل </a:t>
            </a:r>
            <a:endParaRPr lang="ar-SA" sz="2000" dirty="0">
              <a:solidFill>
                <a:srgbClr val="FF0000"/>
              </a:solidFill>
              <a:latin typeface="Bahij TheSansArabic Light" panose="02040503050201020203" pitchFamily="18" charset="-78"/>
              <a:cs typeface="Bahij TheSansArabic Light" panose="02040503050201020203" pitchFamily="18" charset="-78"/>
            </a:endParaRPr>
          </a:p>
        </p:txBody>
      </p:sp>
      <p:pic>
        <p:nvPicPr>
          <p:cNvPr id="4" name="صورة 3">
            <a:extLst>
              <a:ext uri="{FF2B5EF4-FFF2-40B4-BE49-F238E27FC236}">
                <a16:creationId xmlns:a16="http://schemas.microsoft.com/office/drawing/2014/main" id="{C1C00E17-A394-39AE-2BE9-6FE8B1F7B9B2}"/>
              </a:ext>
            </a:extLst>
          </p:cNvPr>
          <p:cNvPicPr>
            <a:picLocks noChangeAspect="1"/>
          </p:cNvPicPr>
          <p:nvPr/>
        </p:nvPicPr>
        <p:blipFill rotWithShape="1">
          <a:blip r:embed="rId3"/>
          <a:srcRect l="3997" r="3643"/>
          <a:stretch/>
        </p:blipFill>
        <p:spPr>
          <a:xfrm>
            <a:off x="1515979" y="1223294"/>
            <a:ext cx="6773500" cy="3001719"/>
          </a:xfrm>
          <a:prstGeom prst="rect">
            <a:avLst/>
          </a:prstGeom>
        </p:spPr>
      </p:pic>
    </p:spTree>
    <p:extLst>
      <p:ext uri="{BB962C8B-B14F-4D97-AF65-F5344CB8AC3E}">
        <p14:creationId xmlns:p14="http://schemas.microsoft.com/office/powerpoint/2010/main" val="3205848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2" name="Google Shape;764;p22">
            <a:extLst>
              <a:ext uri="{FF2B5EF4-FFF2-40B4-BE49-F238E27FC236}">
                <a16:creationId xmlns:a16="http://schemas.microsoft.com/office/drawing/2014/main" id="{DC53A501-E611-952E-10E2-7DBB4A112AD6}"/>
              </a:ext>
            </a:extLst>
          </p:cNvPr>
          <p:cNvSpPr/>
          <p:nvPr/>
        </p:nvSpPr>
        <p:spPr>
          <a:xfrm>
            <a:off x="2988227" y="1469211"/>
            <a:ext cx="5629747" cy="2174147"/>
          </a:xfrm>
          <a:prstGeom prst="roundRect">
            <a:avLst>
              <a:gd name="adj" fmla="val 11122"/>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مربع نص 2">
            <a:extLst>
              <a:ext uri="{FF2B5EF4-FFF2-40B4-BE49-F238E27FC236}">
                <a16:creationId xmlns:a16="http://schemas.microsoft.com/office/drawing/2014/main" id="{CE007332-4248-19D0-F037-FF539A054EDD}"/>
              </a:ext>
            </a:extLst>
          </p:cNvPr>
          <p:cNvSpPr txBox="1"/>
          <p:nvPr/>
        </p:nvSpPr>
        <p:spPr>
          <a:xfrm>
            <a:off x="2141812" y="536186"/>
            <a:ext cx="5629747" cy="515526"/>
          </a:xfrm>
          <a:prstGeom prst="rect">
            <a:avLst/>
          </a:prstGeom>
          <a:noFill/>
        </p:spPr>
        <p:txBody>
          <a:bodyPr wrap="square">
            <a:spAutoFit/>
          </a:bodyPr>
          <a:lstStyle/>
          <a:p>
            <a:pPr algn="ctr" rtl="1">
              <a:lnSpc>
                <a:spcPct val="150000"/>
              </a:lnSpc>
            </a:pPr>
            <a:r>
              <a:rPr lang="ar-SA" sz="2000" b="1" dirty="0">
                <a:solidFill>
                  <a:srgbClr val="FF0000"/>
                </a:solidFill>
                <a:latin typeface="Bahij TheSansArabic Light" panose="02040503050201020203" pitchFamily="18" charset="-78"/>
                <a:cs typeface="Bahij TheSansArabic Light" panose="02040503050201020203" pitchFamily="18" charset="-78"/>
              </a:rPr>
              <a:t>التحقق من صحة الصيغة في إكسل </a:t>
            </a:r>
            <a:endParaRPr lang="ar-SA" sz="2000" dirty="0">
              <a:solidFill>
                <a:srgbClr val="FF0000"/>
              </a:solidFill>
              <a:latin typeface="Bahij TheSansArabic Light" panose="02040503050201020203" pitchFamily="18" charset="-78"/>
              <a:cs typeface="Bahij TheSansArabic Light" panose="02040503050201020203" pitchFamily="18" charset="-78"/>
            </a:endParaRPr>
          </a:p>
        </p:txBody>
      </p:sp>
      <p:grpSp>
        <p:nvGrpSpPr>
          <p:cNvPr id="8" name="Google Shape;60;p15">
            <a:extLst>
              <a:ext uri="{FF2B5EF4-FFF2-40B4-BE49-F238E27FC236}">
                <a16:creationId xmlns:a16="http://schemas.microsoft.com/office/drawing/2014/main" id="{53D7E1E8-D7F3-7B7C-FCA3-6BC04A85B5E8}"/>
              </a:ext>
            </a:extLst>
          </p:cNvPr>
          <p:cNvGrpSpPr/>
          <p:nvPr/>
        </p:nvGrpSpPr>
        <p:grpSpPr>
          <a:xfrm>
            <a:off x="782053" y="1051712"/>
            <a:ext cx="1948674" cy="2591646"/>
            <a:chOff x="469913" y="410386"/>
            <a:chExt cx="4266884" cy="4170975"/>
          </a:xfrm>
        </p:grpSpPr>
        <p:sp>
          <p:nvSpPr>
            <p:cNvPr id="9" name="Google Shape;61;p15">
              <a:extLst>
                <a:ext uri="{FF2B5EF4-FFF2-40B4-BE49-F238E27FC236}">
                  <a16:creationId xmlns:a16="http://schemas.microsoft.com/office/drawing/2014/main" id="{0BF9C965-2B90-AEC1-6FA5-12E5A5392804}"/>
                </a:ext>
              </a:extLst>
            </p:cNvPr>
            <p:cNvSpPr/>
            <p:nvPr/>
          </p:nvSpPr>
          <p:spPr>
            <a:xfrm>
              <a:off x="3787006" y="1299861"/>
              <a:ext cx="949792" cy="1150771"/>
            </a:xfrm>
            <a:custGeom>
              <a:avLst/>
              <a:gdLst/>
              <a:ahLst/>
              <a:cxnLst/>
              <a:rect l="l" t="t" r="r" b="b"/>
              <a:pathLst>
                <a:path w="6843" h="8291" extrusionOk="0">
                  <a:moveTo>
                    <a:pt x="5862" y="2901"/>
                  </a:moveTo>
                  <a:cubicBezTo>
                    <a:pt x="5772" y="3357"/>
                    <a:pt x="6043" y="3768"/>
                    <a:pt x="6020" y="4219"/>
                  </a:cubicBezTo>
                  <a:cubicBezTo>
                    <a:pt x="6003" y="4613"/>
                    <a:pt x="5716" y="4900"/>
                    <a:pt x="5384" y="5069"/>
                  </a:cubicBezTo>
                  <a:cubicBezTo>
                    <a:pt x="4967" y="5272"/>
                    <a:pt x="4488" y="5266"/>
                    <a:pt x="4044" y="5368"/>
                  </a:cubicBezTo>
                  <a:cubicBezTo>
                    <a:pt x="3638" y="5464"/>
                    <a:pt x="3266" y="5666"/>
                    <a:pt x="3109" y="6072"/>
                  </a:cubicBezTo>
                  <a:cubicBezTo>
                    <a:pt x="3030" y="6280"/>
                    <a:pt x="3002" y="6500"/>
                    <a:pt x="2951" y="6714"/>
                  </a:cubicBezTo>
                  <a:cubicBezTo>
                    <a:pt x="2906" y="6911"/>
                    <a:pt x="2838" y="7102"/>
                    <a:pt x="2743" y="7283"/>
                  </a:cubicBezTo>
                  <a:cubicBezTo>
                    <a:pt x="2562" y="7620"/>
                    <a:pt x="2286" y="7919"/>
                    <a:pt x="1937" y="8088"/>
                  </a:cubicBezTo>
                  <a:cubicBezTo>
                    <a:pt x="1594" y="8257"/>
                    <a:pt x="1183" y="8291"/>
                    <a:pt x="817" y="8167"/>
                  </a:cubicBezTo>
                  <a:cubicBezTo>
                    <a:pt x="473" y="8048"/>
                    <a:pt x="197" y="7784"/>
                    <a:pt x="85" y="7429"/>
                  </a:cubicBezTo>
                  <a:cubicBezTo>
                    <a:pt x="0" y="7187"/>
                    <a:pt x="6" y="6916"/>
                    <a:pt x="96" y="6674"/>
                  </a:cubicBezTo>
                  <a:cubicBezTo>
                    <a:pt x="237" y="5920"/>
                    <a:pt x="1138" y="5644"/>
                    <a:pt x="1690" y="5221"/>
                  </a:cubicBezTo>
                  <a:cubicBezTo>
                    <a:pt x="1853" y="5092"/>
                    <a:pt x="1999" y="4945"/>
                    <a:pt x="2095" y="4760"/>
                  </a:cubicBezTo>
                  <a:cubicBezTo>
                    <a:pt x="2208" y="4551"/>
                    <a:pt x="2236" y="4309"/>
                    <a:pt x="2236" y="4073"/>
                  </a:cubicBezTo>
                  <a:cubicBezTo>
                    <a:pt x="2236" y="3661"/>
                    <a:pt x="2151" y="3250"/>
                    <a:pt x="2225" y="2839"/>
                  </a:cubicBezTo>
                  <a:cubicBezTo>
                    <a:pt x="2292" y="2484"/>
                    <a:pt x="2484" y="2163"/>
                    <a:pt x="2833" y="2028"/>
                  </a:cubicBezTo>
                  <a:cubicBezTo>
                    <a:pt x="3035" y="1949"/>
                    <a:pt x="3255" y="1938"/>
                    <a:pt x="3463" y="1882"/>
                  </a:cubicBezTo>
                  <a:cubicBezTo>
                    <a:pt x="3666" y="1831"/>
                    <a:pt x="3852" y="1730"/>
                    <a:pt x="4010" y="1595"/>
                  </a:cubicBezTo>
                  <a:cubicBezTo>
                    <a:pt x="4618" y="1082"/>
                    <a:pt x="4950" y="85"/>
                    <a:pt x="5857" y="23"/>
                  </a:cubicBezTo>
                  <a:cubicBezTo>
                    <a:pt x="6229" y="1"/>
                    <a:pt x="6578" y="181"/>
                    <a:pt x="6707" y="547"/>
                  </a:cubicBezTo>
                  <a:cubicBezTo>
                    <a:pt x="6842" y="936"/>
                    <a:pt x="6718" y="1341"/>
                    <a:pt x="6521" y="1685"/>
                  </a:cubicBezTo>
                  <a:cubicBezTo>
                    <a:pt x="6290" y="2079"/>
                    <a:pt x="5958" y="2439"/>
                    <a:pt x="5862" y="29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2;p15">
              <a:extLst>
                <a:ext uri="{FF2B5EF4-FFF2-40B4-BE49-F238E27FC236}">
                  <a16:creationId xmlns:a16="http://schemas.microsoft.com/office/drawing/2014/main" id="{FF9E426C-0B2A-876C-69F5-37091BC18504}"/>
                </a:ext>
              </a:extLst>
            </p:cNvPr>
            <p:cNvSpPr/>
            <p:nvPr/>
          </p:nvSpPr>
          <p:spPr>
            <a:xfrm>
              <a:off x="3858902" y="1374117"/>
              <a:ext cx="821543" cy="1026547"/>
            </a:xfrm>
            <a:custGeom>
              <a:avLst/>
              <a:gdLst/>
              <a:ahLst/>
              <a:cxnLst/>
              <a:rect l="l" t="t" r="r" b="b"/>
              <a:pathLst>
                <a:path w="5919" h="7396" extrusionOk="0">
                  <a:moveTo>
                    <a:pt x="5801" y="23"/>
                  </a:moveTo>
                  <a:cubicBezTo>
                    <a:pt x="5204" y="136"/>
                    <a:pt x="4680" y="558"/>
                    <a:pt x="4449" y="1122"/>
                  </a:cubicBezTo>
                  <a:cubicBezTo>
                    <a:pt x="4432" y="1172"/>
                    <a:pt x="4415" y="1217"/>
                    <a:pt x="4404" y="1268"/>
                  </a:cubicBezTo>
                  <a:cubicBezTo>
                    <a:pt x="4370" y="1161"/>
                    <a:pt x="4342" y="1054"/>
                    <a:pt x="4308" y="947"/>
                  </a:cubicBezTo>
                  <a:cubicBezTo>
                    <a:pt x="4297" y="902"/>
                    <a:pt x="4241" y="879"/>
                    <a:pt x="4196" y="896"/>
                  </a:cubicBezTo>
                  <a:cubicBezTo>
                    <a:pt x="4151" y="913"/>
                    <a:pt x="4134" y="964"/>
                    <a:pt x="4145" y="1003"/>
                  </a:cubicBezTo>
                  <a:lnTo>
                    <a:pt x="4331" y="1623"/>
                  </a:lnTo>
                  <a:cubicBezTo>
                    <a:pt x="4314" y="1769"/>
                    <a:pt x="4303" y="1921"/>
                    <a:pt x="4291" y="2068"/>
                  </a:cubicBezTo>
                  <a:cubicBezTo>
                    <a:pt x="4269" y="2389"/>
                    <a:pt x="4235" y="2738"/>
                    <a:pt x="4021" y="2997"/>
                  </a:cubicBezTo>
                  <a:cubicBezTo>
                    <a:pt x="3886" y="3160"/>
                    <a:pt x="3700" y="3262"/>
                    <a:pt x="3503" y="3340"/>
                  </a:cubicBezTo>
                  <a:cubicBezTo>
                    <a:pt x="3492" y="3318"/>
                    <a:pt x="3492" y="3284"/>
                    <a:pt x="3492" y="3262"/>
                  </a:cubicBezTo>
                  <a:cubicBezTo>
                    <a:pt x="3486" y="3217"/>
                    <a:pt x="3486" y="3177"/>
                    <a:pt x="3480" y="3132"/>
                  </a:cubicBezTo>
                  <a:lnTo>
                    <a:pt x="3469" y="2850"/>
                  </a:lnTo>
                  <a:cubicBezTo>
                    <a:pt x="3458" y="2665"/>
                    <a:pt x="3447" y="2484"/>
                    <a:pt x="3435" y="2304"/>
                  </a:cubicBezTo>
                  <a:cubicBezTo>
                    <a:pt x="3430" y="2192"/>
                    <a:pt x="3261" y="2208"/>
                    <a:pt x="3266" y="2315"/>
                  </a:cubicBezTo>
                  <a:cubicBezTo>
                    <a:pt x="3278" y="2524"/>
                    <a:pt x="3289" y="2732"/>
                    <a:pt x="3300" y="2935"/>
                  </a:cubicBezTo>
                  <a:cubicBezTo>
                    <a:pt x="3306" y="3036"/>
                    <a:pt x="3312" y="3143"/>
                    <a:pt x="3317" y="3245"/>
                  </a:cubicBezTo>
                  <a:cubicBezTo>
                    <a:pt x="3323" y="3295"/>
                    <a:pt x="3323" y="3352"/>
                    <a:pt x="3345" y="3402"/>
                  </a:cubicBezTo>
                  <a:cubicBezTo>
                    <a:pt x="3317" y="3408"/>
                    <a:pt x="3289" y="3419"/>
                    <a:pt x="3261" y="3431"/>
                  </a:cubicBezTo>
                  <a:cubicBezTo>
                    <a:pt x="2974" y="3526"/>
                    <a:pt x="2681" y="3622"/>
                    <a:pt x="2439" y="3813"/>
                  </a:cubicBezTo>
                  <a:cubicBezTo>
                    <a:pt x="2258" y="3954"/>
                    <a:pt x="2123" y="4129"/>
                    <a:pt x="2016" y="4320"/>
                  </a:cubicBezTo>
                  <a:cubicBezTo>
                    <a:pt x="2011" y="4275"/>
                    <a:pt x="1999" y="4230"/>
                    <a:pt x="1994" y="4185"/>
                  </a:cubicBezTo>
                  <a:cubicBezTo>
                    <a:pt x="1977" y="4095"/>
                    <a:pt x="1954" y="4005"/>
                    <a:pt x="1937" y="3915"/>
                  </a:cubicBezTo>
                  <a:lnTo>
                    <a:pt x="1830" y="3374"/>
                  </a:lnTo>
                  <a:cubicBezTo>
                    <a:pt x="1819" y="3329"/>
                    <a:pt x="1785" y="3290"/>
                    <a:pt x="1740" y="3295"/>
                  </a:cubicBezTo>
                  <a:cubicBezTo>
                    <a:pt x="1695" y="3301"/>
                    <a:pt x="1650" y="3346"/>
                    <a:pt x="1661" y="3391"/>
                  </a:cubicBezTo>
                  <a:lnTo>
                    <a:pt x="1780" y="3994"/>
                  </a:lnTo>
                  <a:cubicBezTo>
                    <a:pt x="1802" y="4095"/>
                    <a:pt x="1825" y="4202"/>
                    <a:pt x="1842" y="4309"/>
                  </a:cubicBezTo>
                  <a:cubicBezTo>
                    <a:pt x="1859" y="4388"/>
                    <a:pt x="1870" y="4472"/>
                    <a:pt x="1909" y="4546"/>
                  </a:cubicBezTo>
                  <a:cubicBezTo>
                    <a:pt x="1774" y="4878"/>
                    <a:pt x="1695" y="5244"/>
                    <a:pt x="1611" y="5587"/>
                  </a:cubicBezTo>
                  <a:cubicBezTo>
                    <a:pt x="1526" y="5948"/>
                    <a:pt x="1425" y="6325"/>
                    <a:pt x="1200" y="6635"/>
                  </a:cubicBezTo>
                  <a:lnTo>
                    <a:pt x="946" y="5655"/>
                  </a:lnTo>
                  <a:cubicBezTo>
                    <a:pt x="918" y="5554"/>
                    <a:pt x="755" y="5610"/>
                    <a:pt x="783" y="5717"/>
                  </a:cubicBezTo>
                  <a:cubicBezTo>
                    <a:pt x="879" y="6077"/>
                    <a:pt x="974" y="6438"/>
                    <a:pt x="1065" y="6793"/>
                  </a:cubicBezTo>
                  <a:cubicBezTo>
                    <a:pt x="828" y="7046"/>
                    <a:pt x="490" y="7215"/>
                    <a:pt x="135" y="7142"/>
                  </a:cubicBezTo>
                  <a:cubicBezTo>
                    <a:pt x="28" y="7119"/>
                    <a:pt x="0" y="7288"/>
                    <a:pt x="107" y="7311"/>
                  </a:cubicBezTo>
                  <a:cubicBezTo>
                    <a:pt x="535" y="7395"/>
                    <a:pt x="907" y="7204"/>
                    <a:pt x="1188" y="6905"/>
                  </a:cubicBezTo>
                  <a:cubicBezTo>
                    <a:pt x="1188" y="6905"/>
                    <a:pt x="1194" y="6905"/>
                    <a:pt x="1194" y="6905"/>
                  </a:cubicBezTo>
                  <a:cubicBezTo>
                    <a:pt x="1515" y="6826"/>
                    <a:pt x="1842" y="6748"/>
                    <a:pt x="2163" y="6669"/>
                  </a:cubicBezTo>
                  <a:cubicBezTo>
                    <a:pt x="2208" y="6657"/>
                    <a:pt x="2225" y="6595"/>
                    <a:pt x="2213" y="6556"/>
                  </a:cubicBezTo>
                  <a:cubicBezTo>
                    <a:pt x="2196" y="6511"/>
                    <a:pt x="2146" y="6494"/>
                    <a:pt x="2101" y="6505"/>
                  </a:cubicBezTo>
                  <a:lnTo>
                    <a:pt x="1363" y="6691"/>
                  </a:lnTo>
                  <a:cubicBezTo>
                    <a:pt x="1453" y="6562"/>
                    <a:pt x="1526" y="6427"/>
                    <a:pt x="1583" y="6286"/>
                  </a:cubicBezTo>
                  <a:cubicBezTo>
                    <a:pt x="1791" y="5762"/>
                    <a:pt x="1836" y="5171"/>
                    <a:pt x="2050" y="4653"/>
                  </a:cubicBezTo>
                  <a:cubicBezTo>
                    <a:pt x="2151" y="4686"/>
                    <a:pt x="2281" y="4664"/>
                    <a:pt x="2388" y="4653"/>
                  </a:cubicBezTo>
                  <a:cubicBezTo>
                    <a:pt x="2596" y="4641"/>
                    <a:pt x="2799" y="4624"/>
                    <a:pt x="3007" y="4608"/>
                  </a:cubicBezTo>
                  <a:cubicBezTo>
                    <a:pt x="3120" y="4602"/>
                    <a:pt x="3103" y="4433"/>
                    <a:pt x="2991" y="4439"/>
                  </a:cubicBezTo>
                  <a:lnTo>
                    <a:pt x="2456" y="4478"/>
                  </a:lnTo>
                  <a:cubicBezTo>
                    <a:pt x="2371" y="4484"/>
                    <a:pt x="2281" y="4495"/>
                    <a:pt x="2196" y="4495"/>
                  </a:cubicBezTo>
                  <a:cubicBezTo>
                    <a:pt x="2168" y="4501"/>
                    <a:pt x="2140" y="4501"/>
                    <a:pt x="2118" y="4495"/>
                  </a:cubicBezTo>
                  <a:cubicBezTo>
                    <a:pt x="2163" y="4410"/>
                    <a:pt x="2208" y="4332"/>
                    <a:pt x="2258" y="4253"/>
                  </a:cubicBezTo>
                  <a:cubicBezTo>
                    <a:pt x="2444" y="3982"/>
                    <a:pt x="2703" y="3819"/>
                    <a:pt x="3007" y="3701"/>
                  </a:cubicBezTo>
                  <a:cubicBezTo>
                    <a:pt x="3171" y="3639"/>
                    <a:pt x="3340" y="3588"/>
                    <a:pt x="3503" y="3526"/>
                  </a:cubicBezTo>
                  <a:cubicBezTo>
                    <a:pt x="3548" y="3532"/>
                    <a:pt x="3587" y="3532"/>
                    <a:pt x="3633" y="3532"/>
                  </a:cubicBezTo>
                  <a:cubicBezTo>
                    <a:pt x="3740" y="3532"/>
                    <a:pt x="3841" y="3526"/>
                    <a:pt x="3948" y="3526"/>
                  </a:cubicBezTo>
                  <a:lnTo>
                    <a:pt x="4579" y="3515"/>
                  </a:lnTo>
                  <a:cubicBezTo>
                    <a:pt x="4686" y="3515"/>
                    <a:pt x="4674" y="3346"/>
                    <a:pt x="4562" y="3346"/>
                  </a:cubicBezTo>
                  <a:cubicBezTo>
                    <a:pt x="4376" y="3352"/>
                    <a:pt x="4190" y="3352"/>
                    <a:pt x="4004" y="3357"/>
                  </a:cubicBezTo>
                  <a:cubicBezTo>
                    <a:pt x="3954" y="3357"/>
                    <a:pt x="3908" y="3357"/>
                    <a:pt x="3858" y="3357"/>
                  </a:cubicBezTo>
                  <a:cubicBezTo>
                    <a:pt x="4106" y="3205"/>
                    <a:pt x="4286" y="2974"/>
                    <a:pt x="4370" y="2693"/>
                  </a:cubicBezTo>
                  <a:cubicBezTo>
                    <a:pt x="4466" y="2372"/>
                    <a:pt x="4455" y="2034"/>
                    <a:pt x="4494" y="1702"/>
                  </a:cubicBezTo>
                  <a:cubicBezTo>
                    <a:pt x="4494" y="1696"/>
                    <a:pt x="4494" y="1690"/>
                    <a:pt x="4494" y="1685"/>
                  </a:cubicBezTo>
                  <a:lnTo>
                    <a:pt x="5142" y="1386"/>
                  </a:lnTo>
                  <a:cubicBezTo>
                    <a:pt x="5187" y="1369"/>
                    <a:pt x="5209" y="1324"/>
                    <a:pt x="5192" y="1279"/>
                  </a:cubicBezTo>
                  <a:cubicBezTo>
                    <a:pt x="5181" y="1234"/>
                    <a:pt x="5125" y="1206"/>
                    <a:pt x="5085" y="1229"/>
                  </a:cubicBezTo>
                  <a:lnTo>
                    <a:pt x="4528" y="1482"/>
                  </a:lnTo>
                  <a:cubicBezTo>
                    <a:pt x="4590" y="1206"/>
                    <a:pt x="4702" y="947"/>
                    <a:pt x="4900" y="727"/>
                  </a:cubicBezTo>
                  <a:cubicBezTo>
                    <a:pt x="5136" y="457"/>
                    <a:pt x="5457" y="260"/>
                    <a:pt x="5812" y="192"/>
                  </a:cubicBezTo>
                  <a:cubicBezTo>
                    <a:pt x="5919" y="176"/>
                    <a:pt x="5908" y="1"/>
                    <a:pt x="5801" y="2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3;p15">
              <a:extLst>
                <a:ext uri="{FF2B5EF4-FFF2-40B4-BE49-F238E27FC236}">
                  <a16:creationId xmlns:a16="http://schemas.microsoft.com/office/drawing/2014/main" id="{2A19F8E2-9619-410B-6D71-96A1D5BE5F0E}"/>
                </a:ext>
              </a:extLst>
            </p:cNvPr>
            <p:cNvSpPr/>
            <p:nvPr/>
          </p:nvSpPr>
          <p:spPr>
            <a:xfrm>
              <a:off x="3604767" y="1199095"/>
              <a:ext cx="611403" cy="1185886"/>
            </a:xfrm>
            <a:custGeom>
              <a:avLst/>
              <a:gdLst/>
              <a:ahLst/>
              <a:cxnLst/>
              <a:rect l="l" t="t" r="r" b="b"/>
              <a:pathLst>
                <a:path w="4405" h="8544" extrusionOk="0">
                  <a:moveTo>
                    <a:pt x="3768" y="3813"/>
                  </a:moveTo>
                  <a:cubicBezTo>
                    <a:pt x="3701" y="4016"/>
                    <a:pt x="3701" y="4218"/>
                    <a:pt x="3746" y="4427"/>
                  </a:cubicBezTo>
                  <a:cubicBezTo>
                    <a:pt x="3825" y="4793"/>
                    <a:pt x="4005" y="5148"/>
                    <a:pt x="3977" y="5536"/>
                  </a:cubicBezTo>
                  <a:cubicBezTo>
                    <a:pt x="3954" y="5857"/>
                    <a:pt x="3752" y="6099"/>
                    <a:pt x="3492" y="6274"/>
                  </a:cubicBezTo>
                  <a:cubicBezTo>
                    <a:pt x="3245" y="6443"/>
                    <a:pt x="2952" y="6567"/>
                    <a:pt x="2727" y="6770"/>
                  </a:cubicBezTo>
                  <a:cubicBezTo>
                    <a:pt x="2597" y="6882"/>
                    <a:pt x="2507" y="7029"/>
                    <a:pt x="2462" y="7198"/>
                  </a:cubicBezTo>
                  <a:cubicBezTo>
                    <a:pt x="2411" y="7400"/>
                    <a:pt x="2411" y="7614"/>
                    <a:pt x="2349" y="7817"/>
                  </a:cubicBezTo>
                  <a:cubicBezTo>
                    <a:pt x="2248" y="8161"/>
                    <a:pt x="1961" y="8425"/>
                    <a:pt x="1606" y="8493"/>
                  </a:cubicBezTo>
                  <a:cubicBezTo>
                    <a:pt x="1319" y="8543"/>
                    <a:pt x="1015" y="8448"/>
                    <a:pt x="801" y="8251"/>
                  </a:cubicBezTo>
                  <a:cubicBezTo>
                    <a:pt x="558" y="8110"/>
                    <a:pt x="350" y="7902"/>
                    <a:pt x="221" y="7648"/>
                  </a:cubicBezTo>
                  <a:cubicBezTo>
                    <a:pt x="40" y="7299"/>
                    <a:pt x="1" y="6882"/>
                    <a:pt x="125" y="6511"/>
                  </a:cubicBezTo>
                  <a:cubicBezTo>
                    <a:pt x="243" y="6128"/>
                    <a:pt x="564" y="5801"/>
                    <a:pt x="587" y="5384"/>
                  </a:cubicBezTo>
                  <a:cubicBezTo>
                    <a:pt x="603" y="5013"/>
                    <a:pt x="395" y="4669"/>
                    <a:pt x="271" y="4325"/>
                  </a:cubicBezTo>
                  <a:cubicBezTo>
                    <a:pt x="159" y="4004"/>
                    <a:pt x="130" y="3667"/>
                    <a:pt x="328" y="3368"/>
                  </a:cubicBezTo>
                  <a:cubicBezTo>
                    <a:pt x="508" y="3092"/>
                    <a:pt x="806" y="2923"/>
                    <a:pt x="1015" y="2670"/>
                  </a:cubicBezTo>
                  <a:cubicBezTo>
                    <a:pt x="1127" y="2535"/>
                    <a:pt x="1200" y="2377"/>
                    <a:pt x="1212" y="2197"/>
                  </a:cubicBezTo>
                  <a:cubicBezTo>
                    <a:pt x="1229" y="1994"/>
                    <a:pt x="1178" y="1780"/>
                    <a:pt x="1133" y="1583"/>
                  </a:cubicBezTo>
                  <a:cubicBezTo>
                    <a:pt x="1048" y="1206"/>
                    <a:pt x="998" y="828"/>
                    <a:pt x="1217" y="490"/>
                  </a:cubicBezTo>
                  <a:cubicBezTo>
                    <a:pt x="1409" y="198"/>
                    <a:pt x="1741" y="0"/>
                    <a:pt x="2090" y="12"/>
                  </a:cubicBezTo>
                  <a:cubicBezTo>
                    <a:pt x="2434" y="23"/>
                    <a:pt x="2772" y="214"/>
                    <a:pt x="2952" y="507"/>
                  </a:cubicBezTo>
                  <a:cubicBezTo>
                    <a:pt x="3059" y="682"/>
                    <a:pt x="3087" y="879"/>
                    <a:pt x="3132" y="1076"/>
                  </a:cubicBezTo>
                  <a:cubicBezTo>
                    <a:pt x="3177" y="1256"/>
                    <a:pt x="3256" y="1403"/>
                    <a:pt x="3402" y="1527"/>
                  </a:cubicBezTo>
                  <a:cubicBezTo>
                    <a:pt x="3650" y="1735"/>
                    <a:pt x="3982" y="1848"/>
                    <a:pt x="4168" y="2124"/>
                  </a:cubicBezTo>
                  <a:cubicBezTo>
                    <a:pt x="4405" y="2484"/>
                    <a:pt x="4247" y="2918"/>
                    <a:pt x="4056" y="3255"/>
                  </a:cubicBezTo>
                  <a:cubicBezTo>
                    <a:pt x="3954" y="3441"/>
                    <a:pt x="3842" y="3616"/>
                    <a:pt x="3768" y="38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4;p15">
              <a:extLst>
                <a:ext uri="{FF2B5EF4-FFF2-40B4-BE49-F238E27FC236}">
                  <a16:creationId xmlns:a16="http://schemas.microsoft.com/office/drawing/2014/main" id="{6B439DAC-5218-28AD-2C02-8BA97F239AEC}"/>
                </a:ext>
              </a:extLst>
            </p:cNvPr>
            <p:cNvSpPr/>
            <p:nvPr/>
          </p:nvSpPr>
          <p:spPr>
            <a:xfrm>
              <a:off x="3709557" y="1263913"/>
              <a:ext cx="345606" cy="1079706"/>
            </a:xfrm>
            <a:custGeom>
              <a:avLst/>
              <a:gdLst/>
              <a:ahLst/>
              <a:cxnLst/>
              <a:rect l="l" t="t" r="r" b="b"/>
              <a:pathLst>
                <a:path w="2490" h="7779" extrusionOk="0">
                  <a:moveTo>
                    <a:pt x="2326" y="1274"/>
                  </a:moveTo>
                  <a:lnTo>
                    <a:pt x="1673" y="1566"/>
                  </a:lnTo>
                  <a:cubicBezTo>
                    <a:pt x="1718" y="1493"/>
                    <a:pt x="1758" y="1426"/>
                    <a:pt x="1791" y="1352"/>
                  </a:cubicBezTo>
                  <a:cubicBezTo>
                    <a:pt x="1910" y="1105"/>
                    <a:pt x="1938" y="823"/>
                    <a:pt x="1831" y="564"/>
                  </a:cubicBezTo>
                  <a:cubicBezTo>
                    <a:pt x="1729" y="305"/>
                    <a:pt x="1521" y="97"/>
                    <a:pt x="1256" y="7"/>
                  </a:cubicBezTo>
                  <a:cubicBezTo>
                    <a:pt x="1245" y="7"/>
                    <a:pt x="1239" y="7"/>
                    <a:pt x="1228" y="7"/>
                  </a:cubicBezTo>
                  <a:cubicBezTo>
                    <a:pt x="1223" y="1"/>
                    <a:pt x="1211" y="1"/>
                    <a:pt x="1206" y="1"/>
                  </a:cubicBezTo>
                  <a:cubicBezTo>
                    <a:pt x="1138" y="1"/>
                    <a:pt x="1121" y="57"/>
                    <a:pt x="1132" y="108"/>
                  </a:cubicBezTo>
                  <a:cubicBezTo>
                    <a:pt x="1138" y="130"/>
                    <a:pt x="1149" y="153"/>
                    <a:pt x="1183" y="164"/>
                  </a:cubicBezTo>
                  <a:cubicBezTo>
                    <a:pt x="1183" y="164"/>
                    <a:pt x="1183" y="164"/>
                    <a:pt x="1183" y="164"/>
                  </a:cubicBezTo>
                  <a:cubicBezTo>
                    <a:pt x="1183" y="164"/>
                    <a:pt x="1183" y="164"/>
                    <a:pt x="1183" y="164"/>
                  </a:cubicBezTo>
                  <a:cubicBezTo>
                    <a:pt x="1431" y="249"/>
                    <a:pt x="1617" y="446"/>
                    <a:pt x="1696" y="694"/>
                  </a:cubicBezTo>
                  <a:cubicBezTo>
                    <a:pt x="1774" y="941"/>
                    <a:pt x="1696" y="1189"/>
                    <a:pt x="1572" y="1409"/>
                  </a:cubicBezTo>
                  <a:cubicBezTo>
                    <a:pt x="1527" y="1482"/>
                    <a:pt x="1482" y="1550"/>
                    <a:pt x="1437" y="1617"/>
                  </a:cubicBezTo>
                  <a:cubicBezTo>
                    <a:pt x="1352" y="1448"/>
                    <a:pt x="1268" y="1279"/>
                    <a:pt x="1189" y="1105"/>
                  </a:cubicBezTo>
                  <a:cubicBezTo>
                    <a:pt x="1138" y="1009"/>
                    <a:pt x="975" y="1065"/>
                    <a:pt x="1025" y="1167"/>
                  </a:cubicBezTo>
                  <a:lnTo>
                    <a:pt x="1324" y="1775"/>
                  </a:lnTo>
                  <a:cubicBezTo>
                    <a:pt x="1132" y="2051"/>
                    <a:pt x="947" y="2327"/>
                    <a:pt x="941" y="2681"/>
                  </a:cubicBezTo>
                  <a:cubicBezTo>
                    <a:pt x="935" y="2907"/>
                    <a:pt x="997" y="3121"/>
                    <a:pt x="1076" y="3323"/>
                  </a:cubicBezTo>
                  <a:cubicBezTo>
                    <a:pt x="1037" y="3284"/>
                    <a:pt x="992" y="3250"/>
                    <a:pt x="947" y="3211"/>
                  </a:cubicBezTo>
                  <a:cubicBezTo>
                    <a:pt x="800" y="3087"/>
                    <a:pt x="654" y="2957"/>
                    <a:pt x="507" y="2834"/>
                  </a:cubicBezTo>
                  <a:cubicBezTo>
                    <a:pt x="423" y="2766"/>
                    <a:pt x="316" y="2895"/>
                    <a:pt x="400" y="2969"/>
                  </a:cubicBezTo>
                  <a:cubicBezTo>
                    <a:pt x="564" y="3109"/>
                    <a:pt x="727" y="3250"/>
                    <a:pt x="896" y="3391"/>
                  </a:cubicBezTo>
                  <a:cubicBezTo>
                    <a:pt x="975" y="3459"/>
                    <a:pt x="1054" y="3537"/>
                    <a:pt x="1138" y="3599"/>
                  </a:cubicBezTo>
                  <a:cubicBezTo>
                    <a:pt x="1155" y="3611"/>
                    <a:pt x="1178" y="3622"/>
                    <a:pt x="1200" y="3628"/>
                  </a:cubicBezTo>
                  <a:cubicBezTo>
                    <a:pt x="1285" y="3830"/>
                    <a:pt x="1363" y="4039"/>
                    <a:pt x="1386" y="4253"/>
                  </a:cubicBezTo>
                  <a:cubicBezTo>
                    <a:pt x="1425" y="4619"/>
                    <a:pt x="1296" y="4957"/>
                    <a:pt x="1121" y="5272"/>
                  </a:cubicBezTo>
                  <a:cubicBezTo>
                    <a:pt x="918" y="4951"/>
                    <a:pt x="710" y="4630"/>
                    <a:pt x="502" y="4309"/>
                  </a:cubicBezTo>
                  <a:cubicBezTo>
                    <a:pt x="440" y="4219"/>
                    <a:pt x="305" y="4315"/>
                    <a:pt x="361" y="4410"/>
                  </a:cubicBezTo>
                  <a:cubicBezTo>
                    <a:pt x="586" y="4748"/>
                    <a:pt x="806" y="5092"/>
                    <a:pt x="1025" y="5435"/>
                  </a:cubicBezTo>
                  <a:cubicBezTo>
                    <a:pt x="918" y="5616"/>
                    <a:pt x="806" y="5784"/>
                    <a:pt x="710" y="5953"/>
                  </a:cubicBezTo>
                  <a:cubicBezTo>
                    <a:pt x="620" y="6100"/>
                    <a:pt x="541" y="6263"/>
                    <a:pt x="479" y="6432"/>
                  </a:cubicBezTo>
                  <a:lnTo>
                    <a:pt x="215" y="5897"/>
                  </a:lnTo>
                  <a:cubicBezTo>
                    <a:pt x="164" y="5801"/>
                    <a:pt x="1" y="5858"/>
                    <a:pt x="51" y="5959"/>
                  </a:cubicBezTo>
                  <a:cubicBezTo>
                    <a:pt x="169" y="6196"/>
                    <a:pt x="293" y="6432"/>
                    <a:pt x="412" y="6674"/>
                  </a:cubicBezTo>
                  <a:cubicBezTo>
                    <a:pt x="333" y="7023"/>
                    <a:pt x="350" y="7384"/>
                    <a:pt x="581" y="7694"/>
                  </a:cubicBezTo>
                  <a:cubicBezTo>
                    <a:pt x="648" y="7778"/>
                    <a:pt x="783" y="7682"/>
                    <a:pt x="721" y="7592"/>
                  </a:cubicBezTo>
                  <a:cubicBezTo>
                    <a:pt x="530" y="7333"/>
                    <a:pt x="507" y="7040"/>
                    <a:pt x="569" y="6747"/>
                  </a:cubicBezTo>
                  <a:lnTo>
                    <a:pt x="1425" y="6241"/>
                  </a:lnTo>
                  <a:cubicBezTo>
                    <a:pt x="1521" y="6184"/>
                    <a:pt x="1420" y="6049"/>
                    <a:pt x="1330" y="6100"/>
                  </a:cubicBezTo>
                  <a:cubicBezTo>
                    <a:pt x="1099" y="6241"/>
                    <a:pt x="868" y="6376"/>
                    <a:pt x="637" y="6511"/>
                  </a:cubicBezTo>
                  <a:cubicBezTo>
                    <a:pt x="704" y="6308"/>
                    <a:pt x="811" y="6117"/>
                    <a:pt x="913" y="5942"/>
                  </a:cubicBezTo>
                  <a:cubicBezTo>
                    <a:pt x="1003" y="5796"/>
                    <a:pt x="1099" y="5649"/>
                    <a:pt x="1189" y="5497"/>
                  </a:cubicBezTo>
                  <a:cubicBezTo>
                    <a:pt x="1549" y="5221"/>
                    <a:pt x="1915" y="4945"/>
                    <a:pt x="2276" y="4669"/>
                  </a:cubicBezTo>
                  <a:cubicBezTo>
                    <a:pt x="2366" y="4602"/>
                    <a:pt x="2270" y="4467"/>
                    <a:pt x="2180" y="4529"/>
                  </a:cubicBezTo>
                  <a:cubicBezTo>
                    <a:pt x="1915" y="4731"/>
                    <a:pt x="1645" y="4934"/>
                    <a:pt x="1380" y="5137"/>
                  </a:cubicBezTo>
                  <a:cubicBezTo>
                    <a:pt x="1510" y="4861"/>
                    <a:pt x="1589" y="4568"/>
                    <a:pt x="1560" y="4253"/>
                  </a:cubicBezTo>
                  <a:cubicBezTo>
                    <a:pt x="1538" y="4027"/>
                    <a:pt x="1453" y="3808"/>
                    <a:pt x="1363" y="3594"/>
                  </a:cubicBezTo>
                  <a:cubicBezTo>
                    <a:pt x="1425" y="3543"/>
                    <a:pt x="1470" y="3464"/>
                    <a:pt x="1521" y="3402"/>
                  </a:cubicBezTo>
                  <a:cubicBezTo>
                    <a:pt x="1583" y="3312"/>
                    <a:pt x="1645" y="3222"/>
                    <a:pt x="1713" y="3132"/>
                  </a:cubicBezTo>
                  <a:cubicBezTo>
                    <a:pt x="1842" y="2952"/>
                    <a:pt x="1972" y="2772"/>
                    <a:pt x="2107" y="2586"/>
                  </a:cubicBezTo>
                  <a:cubicBezTo>
                    <a:pt x="2169" y="2501"/>
                    <a:pt x="2039" y="2389"/>
                    <a:pt x="1972" y="2479"/>
                  </a:cubicBezTo>
                  <a:cubicBezTo>
                    <a:pt x="1752" y="2783"/>
                    <a:pt x="1538" y="3087"/>
                    <a:pt x="1313" y="3391"/>
                  </a:cubicBezTo>
                  <a:cubicBezTo>
                    <a:pt x="1313" y="3397"/>
                    <a:pt x="1301" y="3414"/>
                    <a:pt x="1296" y="3425"/>
                  </a:cubicBezTo>
                  <a:cubicBezTo>
                    <a:pt x="1194" y="3183"/>
                    <a:pt x="1104" y="2935"/>
                    <a:pt x="1110" y="2665"/>
                  </a:cubicBezTo>
                  <a:cubicBezTo>
                    <a:pt x="1121" y="2349"/>
                    <a:pt x="1301" y="2090"/>
                    <a:pt x="1482" y="1837"/>
                  </a:cubicBezTo>
                  <a:cubicBezTo>
                    <a:pt x="1786" y="1702"/>
                    <a:pt x="2084" y="1566"/>
                    <a:pt x="2388" y="1437"/>
                  </a:cubicBezTo>
                  <a:cubicBezTo>
                    <a:pt x="2490" y="1392"/>
                    <a:pt x="2428" y="1229"/>
                    <a:pt x="2326" y="127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5;p15">
              <a:extLst>
                <a:ext uri="{FF2B5EF4-FFF2-40B4-BE49-F238E27FC236}">
                  <a16:creationId xmlns:a16="http://schemas.microsoft.com/office/drawing/2014/main" id="{EF540755-2387-EFA7-D1AD-9761308821B7}"/>
                </a:ext>
              </a:extLst>
            </p:cNvPr>
            <p:cNvSpPr/>
            <p:nvPr/>
          </p:nvSpPr>
          <p:spPr>
            <a:xfrm>
              <a:off x="612179" y="1214711"/>
              <a:ext cx="1096778" cy="1329681"/>
            </a:xfrm>
            <a:custGeom>
              <a:avLst/>
              <a:gdLst/>
              <a:ahLst/>
              <a:cxnLst/>
              <a:rect l="l" t="t" r="r" b="b"/>
              <a:pathLst>
                <a:path w="7902" h="9580" extrusionOk="0">
                  <a:moveTo>
                    <a:pt x="1132" y="3357"/>
                  </a:moveTo>
                  <a:cubicBezTo>
                    <a:pt x="1239" y="3880"/>
                    <a:pt x="924" y="4359"/>
                    <a:pt x="946" y="4877"/>
                  </a:cubicBezTo>
                  <a:cubicBezTo>
                    <a:pt x="974" y="5333"/>
                    <a:pt x="1301" y="5671"/>
                    <a:pt x="1690" y="5857"/>
                  </a:cubicBezTo>
                  <a:cubicBezTo>
                    <a:pt x="2168" y="6093"/>
                    <a:pt x="2720" y="6088"/>
                    <a:pt x="3233" y="6206"/>
                  </a:cubicBezTo>
                  <a:cubicBezTo>
                    <a:pt x="3700" y="6319"/>
                    <a:pt x="4128" y="6550"/>
                    <a:pt x="4314" y="7017"/>
                  </a:cubicBezTo>
                  <a:cubicBezTo>
                    <a:pt x="4404" y="7259"/>
                    <a:pt x="4438" y="7513"/>
                    <a:pt x="4500" y="7760"/>
                  </a:cubicBezTo>
                  <a:cubicBezTo>
                    <a:pt x="4550" y="7986"/>
                    <a:pt x="4629" y="8205"/>
                    <a:pt x="4736" y="8414"/>
                  </a:cubicBezTo>
                  <a:cubicBezTo>
                    <a:pt x="4950" y="8808"/>
                    <a:pt x="5266" y="9151"/>
                    <a:pt x="5666" y="9349"/>
                  </a:cubicBezTo>
                  <a:cubicBezTo>
                    <a:pt x="6065" y="9546"/>
                    <a:pt x="6544" y="9579"/>
                    <a:pt x="6961" y="9439"/>
                  </a:cubicBezTo>
                  <a:cubicBezTo>
                    <a:pt x="7361" y="9303"/>
                    <a:pt x="7682" y="8994"/>
                    <a:pt x="7811" y="8588"/>
                  </a:cubicBezTo>
                  <a:cubicBezTo>
                    <a:pt x="7901" y="8307"/>
                    <a:pt x="7901" y="7991"/>
                    <a:pt x="7794" y="7715"/>
                  </a:cubicBezTo>
                  <a:cubicBezTo>
                    <a:pt x="7637" y="6842"/>
                    <a:pt x="6595" y="6527"/>
                    <a:pt x="5958" y="6032"/>
                  </a:cubicBezTo>
                  <a:cubicBezTo>
                    <a:pt x="5767" y="5891"/>
                    <a:pt x="5592" y="5716"/>
                    <a:pt x="5485" y="5502"/>
                  </a:cubicBezTo>
                  <a:cubicBezTo>
                    <a:pt x="5356" y="5260"/>
                    <a:pt x="5322" y="4984"/>
                    <a:pt x="5322" y="4708"/>
                  </a:cubicBezTo>
                  <a:cubicBezTo>
                    <a:pt x="5328" y="4235"/>
                    <a:pt x="5423" y="3762"/>
                    <a:pt x="5339" y="3283"/>
                  </a:cubicBezTo>
                  <a:cubicBezTo>
                    <a:pt x="5260" y="2872"/>
                    <a:pt x="5040" y="2501"/>
                    <a:pt x="4629" y="2349"/>
                  </a:cubicBezTo>
                  <a:cubicBezTo>
                    <a:pt x="4398" y="2258"/>
                    <a:pt x="4145" y="2242"/>
                    <a:pt x="3903" y="2180"/>
                  </a:cubicBezTo>
                  <a:cubicBezTo>
                    <a:pt x="3666" y="2118"/>
                    <a:pt x="3458" y="2005"/>
                    <a:pt x="3272" y="1847"/>
                  </a:cubicBezTo>
                  <a:cubicBezTo>
                    <a:pt x="2568" y="1250"/>
                    <a:pt x="2191" y="102"/>
                    <a:pt x="1138" y="28"/>
                  </a:cubicBezTo>
                  <a:cubicBezTo>
                    <a:pt x="704" y="0"/>
                    <a:pt x="304" y="214"/>
                    <a:pt x="158" y="631"/>
                  </a:cubicBezTo>
                  <a:cubicBezTo>
                    <a:pt x="0" y="1081"/>
                    <a:pt x="147" y="1554"/>
                    <a:pt x="372" y="1949"/>
                  </a:cubicBezTo>
                  <a:cubicBezTo>
                    <a:pt x="637" y="2405"/>
                    <a:pt x="1020" y="2822"/>
                    <a:pt x="1132" y="335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6;p15">
              <a:extLst>
                <a:ext uri="{FF2B5EF4-FFF2-40B4-BE49-F238E27FC236}">
                  <a16:creationId xmlns:a16="http://schemas.microsoft.com/office/drawing/2014/main" id="{A7BB5290-DC26-AAD5-C62D-C40F87CBB1CE}"/>
                </a:ext>
              </a:extLst>
            </p:cNvPr>
            <p:cNvSpPr/>
            <p:nvPr/>
          </p:nvSpPr>
          <p:spPr>
            <a:xfrm>
              <a:off x="676997" y="1301459"/>
              <a:ext cx="949792" cy="1185886"/>
            </a:xfrm>
            <a:custGeom>
              <a:avLst/>
              <a:gdLst/>
              <a:ahLst/>
              <a:cxnLst/>
              <a:rect l="l" t="t" r="r" b="b"/>
              <a:pathLst>
                <a:path w="6843" h="8544" extrusionOk="0">
                  <a:moveTo>
                    <a:pt x="141" y="23"/>
                  </a:moveTo>
                  <a:cubicBezTo>
                    <a:pt x="828" y="152"/>
                    <a:pt x="1437" y="642"/>
                    <a:pt x="1696" y="1296"/>
                  </a:cubicBezTo>
                  <a:cubicBezTo>
                    <a:pt x="1718" y="1346"/>
                    <a:pt x="1735" y="1403"/>
                    <a:pt x="1752" y="1459"/>
                  </a:cubicBezTo>
                  <a:cubicBezTo>
                    <a:pt x="1791" y="1335"/>
                    <a:pt x="1825" y="1211"/>
                    <a:pt x="1865" y="1087"/>
                  </a:cubicBezTo>
                  <a:cubicBezTo>
                    <a:pt x="1882" y="1036"/>
                    <a:pt x="1944" y="1014"/>
                    <a:pt x="1989" y="1031"/>
                  </a:cubicBezTo>
                  <a:cubicBezTo>
                    <a:pt x="2045" y="1048"/>
                    <a:pt x="2067" y="1104"/>
                    <a:pt x="2051" y="1160"/>
                  </a:cubicBezTo>
                  <a:lnTo>
                    <a:pt x="1837" y="1870"/>
                  </a:lnTo>
                  <a:cubicBezTo>
                    <a:pt x="1859" y="2045"/>
                    <a:pt x="1870" y="2213"/>
                    <a:pt x="1882" y="2388"/>
                  </a:cubicBezTo>
                  <a:cubicBezTo>
                    <a:pt x="1910" y="2760"/>
                    <a:pt x="1944" y="3160"/>
                    <a:pt x="2191" y="3458"/>
                  </a:cubicBezTo>
                  <a:cubicBezTo>
                    <a:pt x="2349" y="3650"/>
                    <a:pt x="2569" y="3762"/>
                    <a:pt x="2794" y="3852"/>
                  </a:cubicBezTo>
                  <a:cubicBezTo>
                    <a:pt x="2805" y="3830"/>
                    <a:pt x="2805" y="3790"/>
                    <a:pt x="2811" y="3762"/>
                  </a:cubicBezTo>
                  <a:cubicBezTo>
                    <a:pt x="2811" y="3717"/>
                    <a:pt x="2816" y="3666"/>
                    <a:pt x="2816" y="3616"/>
                  </a:cubicBezTo>
                  <a:lnTo>
                    <a:pt x="2833" y="3289"/>
                  </a:lnTo>
                  <a:cubicBezTo>
                    <a:pt x="2845" y="3075"/>
                    <a:pt x="2861" y="2867"/>
                    <a:pt x="2873" y="2658"/>
                  </a:cubicBezTo>
                  <a:cubicBezTo>
                    <a:pt x="2878" y="2529"/>
                    <a:pt x="3075" y="2546"/>
                    <a:pt x="3070" y="2675"/>
                  </a:cubicBezTo>
                  <a:cubicBezTo>
                    <a:pt x="3053" y="2912"/>
                    <a:pt x="3042" y="3148"/>
                    <a:pt x="3030" y="3390"/>
                  </a:cubicBezTo>
                  <a:cubicBezTo>
                    <a:pt x="3019" y="3509"/>
                    <a:pt x="3013" y="3627"/>
                    <a:pt x="3008" y="3745"/>
                  </a:cubicBezTo>
                  <a:cubicBezTo>
                    <a:pt x="3002" y="3807"/>
                    <a:pt x="2997" y="3869"/>
                    <a:pt x="2974" y="3925"/>
                  </a:cubicBezTo>
                  <a:cubicBezTo>
                    <a:pt x="3008" y="3937"/>
                    <a:pt x="3042" y="3948"/>
                    <a:pt x="3075" y="3959"/>
                  </a:cubicBezTo>
                  <a:cubicBezTo>
                    <a:pt x="3402" y="4072"/>
                    <a:pt x="3746" y="4179"/>
                    <a:pt x="4022" y="4399"/>
                  </a:cubicBezTo>
                  <a:cubicBezTo>
                    <a:pt x="4230" y="4567"/>
                    <a:pt x="4388" y="4770"/>
                    <a:pt x="4511" y="4990"/>
                  </a:cubicBezTo>
                  <a:cubicBezTo>
                    <a:pt x="4523" y="4939"/>
                    <a:pt x="4528" y="4883"/>
                    <a:pt x="4540" y="4832"/>
                  </a:cubicBezTo>
                  <a:cubicBezTo>
                    <a:pt x="4562" y="4725"/>
                    <a:pt x="4579" y="4624"/>
                    <a:pt x="4602" y="4522"/>
                  </a:cubicBezTo>
                  <a:lnTo>
                    <a:pt x="4725" y="3892"/>
                  </a:lnTo>
                  <a:cubicBezTo>
                    <a:pt x="4737" y="3841"/>
                    <a:pt x="4776" y="3802"/>
                    <a:pt x="4832" y="3807"/>
                  </a:cubicBezTo>
                  <a:cubicBezTo>
                    <a:pt x="4883" y="3807"/>
                    <a:pt x="4934" y="3858"/>
                    <a:pt x="4923" y="3914"/>
                  </a:cubicBezTo>
                  <a:lnTo>
                    <a:pt x="4782" y="4607"/>
                  </a:lnTo>
                  <a:cubicBezTo>
                    <a:pt x="4759" y="4731"/>
                    <a:pt x="4737" y="4849"/>
                    <a:pt x="4714" y="4973"/>
                  </a:cubicBezTo>
                  <a:cubicBezTo>
                    <a:pt x="4692" y="5063"/>
                    <a:pt x="4680" y="5164"/>
                    <a:pt x="4635" y="5243"/>
                  </a:cubicBezTo>
                  <a:cubicBezTo>
                    <a:pt x="4793" y="5632"/>
                    <a:pt x="4883" y="6054"/>
                    <a:pt x="4979" y="6448"/>
                  </a:cubicBezTo>
                  <a:cubicBezTo>
                    <a:pt x="5080" y="6871"/>
                    <a:pt x="5199" y="7310"/>
                    <a:pt x="5452" y="7659"/>
                  </a:cubicBezTo>
                  <a:cubicBezTo>
                    <a:pt x="5553" y="7287"/>
                    <a:pt x="5649" y="6910"/>
                    <a:pt x="5750" y="6533"/>
                  </a:cubicBezTo>
                  <a:cubicBezTo>
                    <a:pt x="5779" y="6409"/>
                    <a:pt x="5964" y="6482"/>
                    <a:pt x="5936" y="6600"/>
                  </a:cubicBezTo>
                  <a:cubicBezTo>
                    <a:pt x="5824" y="7017"/>
                    <a:pt x="5717" y="7434"/>
                    <a:pt x="5610" y="7845"/>
                  </a:cubicBezTo>
                  <a:cubicBezTo>
                    <a:pt x="5886" y="8138"/>
                    <a:pt x="6274" y="8329"/>
                    <a:pt x="6685" y="8250"/>
                  </a:cubicBezTo>
                  <a:cubicBezTo>
                    <a:pt x="6809" y="8222"/>
                    <a:pt x="6843" y="8419"/>
                    <a:pt x="6719" y="8442"/>
                  </a:cubicBezTo>
                  <a:cubicBezTo>
                    <a:pt x="6223" y="8543"/>
                    <a:pt x="5790" y="8318"/>
                    <a:pt x="5469" y="7975"/>
                  </a:cubicBezTo>
                  <a:cubicBezTo>
                    <a:pt x="5469" y="7975"/>
                    <a:pt x="5463" y="7975"/>
                    <a:pt x="5463" y="7975"/>
                  </a:cubicBezTo>
                  <a:lnTo>
                    <a:pt x="4343" y="7699"/>
                  </a:lnTo>
                  <a:cubicBezTo>
                    <a:pt x="4292" y="7687"/>
                    <a:pt x="4269" y="7620"/>
                    <a:pt x="4286" y="7575"/>
                  </a:cubicBezTo>
                  <a:cubicBezTo>
                    <a:pt x="4303" y="7518"/>
                    <a:pt x="4359" y="7501"/>
                    <a:pt x="4410" y="7518"/>
                  </a:cubicBezTo>
                  <a:lnTo>
                    <a:pt x="5266" y="7727"/>
                  </a:lnTo>
                  <a:cubicBezTo>
                    <a:pt x="5165" y="7580"/>
                    <a:pt x="5080" y="7417"/>
                    <a:pt x="5013" y="7259"/>
                  </a:cubicBezTo>
                  <a:cubicBezTo>
                    <a:pt x="4776" y="6657"/>
                    <a:pt x="4720" y="5975"/>
                    <a:pt x="4478" y="5373"/>
                  </a:cubicBezTo>
                  <a:cubicBezTo>
                    <a:pt x="4354" y="5412"/>
                    <a:pt x="4207" y="5384"/>
                    <a:pt x="4083" y="5373"/>
                  </a:cubicBezTo>
                  <a:cubicBezTo>
                    <a:pt x="3841" y="5356"/>
                    <a:pt x="3605" y="5339"/>
                    <a:pt x="3368" y="5322"/>
                  </a:cubicBezTo>
                  <a:cubicBezTo>
                    <a:pt x="3239" y="5311"/>
                    <a:pt x="3256" y="5114"/>
                    <a:pt x="3385" y="5125"/>
                  </a:cubicBezTo>
                  <a:lnTo>
                    <a:pt x="4005" y="5170"/>
                  </a:lnTo>
                  <a:cubicBezTo>
                    <a:pt x="4100" y="5176"/>
                    <a:pt x="4202" y="5187"/>
                    <a:pt x="4303" y="5193"/>
                  </a:cubicBezTo>
                  <a:cubicBezTo>
                    <a:pt x="4337" y="5193"/>
                    <a:pt x="4365" y="5193"/>
                    <a:pt x="4393" y="5187"/>
                  </a:cubicBezTo>
                  <a:cubicBezTo>
                    <a:pt x="4348" y="5097"/>
                    <a:pt x="4292" y="5001"/>
                    <a:pt x="4230" y="4911"/>
                  </a:cubicBezTo>
                  <a:cubicBezTo>
                    <a:pt x="4016" y="4601"/>
                    <a:pt x="3717" y="4410"/>
                    <a:pt x="3368" y="4275"/>
                  </a:cubicBezTo>
                  <a:cubicBezTo>
                    <a:pt x="3177" y="4201"/>
                    <a:pt x="2985" y="4139"/>
                    <a:pt x="2794" y="4066"/>
                  </a:cubicBezTo>
                  <a:cubicBezTo>
                    <a:pt x="2743" y="4078"/>
                    <a:pt x="2692" y="4078"/>
                    <a:pt x="2642" y="4078"/>
                  </a:cubicBezTo>
                  <a:cubicBezTo>
                    <a:pt x="2524" y="4072"/>
                    <a:pt x="2400" y="4072"/>
                    <a:pt x="2281" y="4072"/>
                  </a:cubicBezTo>
                  <a:lnTo>
                    <a:pt x="1549" y="4061"/>
                  </a:lnTo>
                  <a:cubicBezTo>
                    <a:pt x="1425" y="4061"/>
                    <a:pt x="1442" y="3864"/>
                    <a:pt x="1572" y="3864"/>
                  </a:cubicBezTo>
                  <a:cubicBezTo>
                    <a:pt x="1786" y="3864"/>
                    <a:pt x="2000" y="3869"/>
                    <a:pt x="2214" y="3875"/>
                  </a:cubicBezTo>
                  <a:cubicBezTo>
                    <a:pt x="2270" y="3875"/>
                    <a:pt x="2326" y="3875"/>
                    <a:pt x="2383" y="3875"/>
                  </a:cubicBezTo>
                  <a:cubicBezTo>
                    <a:pt x="2096" y="3700"/>
                    <a:pt x="1893" y="3436"/>
                    <a:pt x="1791" y="3109"/>
                  </a:cubicBezTo>
                  <a:cubicBezTo>
                    <a:pt x="1679" y="2737"/>
                    <a:pt x="1690" y="2343"/>
                    <a:pt x="1651" y="1960"/>
                  </a:cubicBezTo>
                  <a:cubicBezTo>
                    <a:pt x="1651" y="1954"/>
                    <a:pt x="1651" y="1949"/>
                    <a:pt x="1651" y="1943"/>
                  </a:cubicBezTo>
                  <a:cubicBezTo>
                    <a:pt x="1397" y="1831"/>
                    <a:pt x="1149" y="1712"/>
                    <a:pt x="896" y="1600"/>
                  </a:cubicBezTo>
                  <a:cubicBezTo>
                    <a:pt x="851" y="1577"/>
                    <a:pt x="817" y="1526"/>
                    <a:pt x="840" y="1470"/>
                  </a:cubicBezTo>
                  <a:cubicBezTo>
                    <a:pt x="857" y="1425"/>
                    <a:pt x="919" y="1391"/>
                    <a:pt x="964" y="1414"/>
                  </a:cubicBezTo>
                  <a:cubicBezTo>
                    <a:pt x="1178" y="1510"/>
                    <a:pt x="1397" y="1611"/>
                    <a:pt x="1611" y="1712"/>
                  </a:cubicBezTo>
                  <a:cubicBezTo>
                    <a:pt x="1544" y="1386"/>
                    <a:pt x="1409" y="1093"/>
                    <a:pt x="1183" y="834"/>
                  </a:cubicBezTo>
                  <a:cubicBezTo>
                    <a:pt x="907" y="518"/>
                    <a:pt x="530" y="299"/>
                    <a:pt x="125" y="220"/>
                  </a:cubicBezTo>
                  <a:cubicBezTo>
                    <a:pt x="1" y="197"/>
                    <a:pt x="18" y="0"/>
                    <a:pt x="141" y="2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7;p15">
              <a:extLst>
                <a:ext uri="{FF2B5EF4-FFF2-40B4-BE49-F238E27FC236}">
                  <a16:creationId xmlns:a16="http://schemas.microsoft.com/office/drawing/2014/main" id="{3F291384-611A-2F74-52C3-B5D8041AD7D1}"/>
                </a:ext>
              </a:extLst>
            </p:cNvPr>
            <p:cNvSpPr/>
            <p:nvPr/>
          </p:nvSpPr>
          <p:spPr>
            <a:xfrm>
              <a:off x="1213165" y="1098955"/>
              <a:ext cx="706757" cy="1370348"/>
            </a:xfrm>
            <a:custGeom>
              <a:avLst/>
              <a:gdLst/>
              <a:ahLst/>
              <a:cxnLst/>
              <a:rect l="l" t="t" r="r" b="b"/>
              <a:pathLst>
                <a:path w="5092" h="9873" extrusionOk="0">
                  <a:moveTo>
                    <a:pt x="739" y="4405"/>
                  </a:moveTo>
                  <a:cubicBezTo>
                    <a:pt x="817" y="4641"/>
                    <a:pt x="817" y="4878"/>
                    <a:pt x="767" y="5114"/>
                  </a:cubicBezTo>
                  <a:cubicBezTo>
                    <a:pt x="677" y="5537"/>
                    <a:pt x="468" y="5948"/>
                    <a:pt x="496" y="6392"/>
                  </a:cubicBezTo>
                  <a:cubicBezTo>
                    <a:pt x="525" y="6764"/>
                    <a:pt x="761" y="7046"/>
                    <a:pt x="1060" y="7248"/>
                  </a:cubicBezTo>
                  <a:cubicBezTo>
                    <a:pt x="1347" y="7446"/>
                    <a:pt x="1679" y="7581"/>
                    <a:pt x="1944" y="7817"/>
                  </a:cubicBezTo>
                  <a:cubicBezTo>
                    <a:pt x="2096" y="7952"/>
                    <a:pt x="2203" y="8116"/>
                    <a:pt x="2248" y="8313"/>
                  </a:cubicBezTo>
                  <a:cubicBezTo>
                    <a:pt x="2310" y="8549"/>
                    <a:pt x="2310" y="8797"/>
                    <a:pt x="2377" y="9028"/>
                  </a:cubicBezTo>
                  <a:cubicBezTo>
                    <a:pt x="2496" y="9428"/>
                    <a:pt x="2828" y="9732"/>
                    <a:pt x="3239" y="9811"/>
                  </a:cubicBezTo>
                  <a:cubicBezTo>
                    <a:pt x="3571" y="9873"/>
                    <a:pt x="3920" y="9755"/>
                    <a:pt x="4168" y="9529"/>
                  </a:cubicBezTo>
                  <a:cubicBezTo>
                    <a:pt x="4450" y="9366"/>
                    <a:pt x="4692" y="9129"/>
                    <a:pt x="4838" y="8837"/>
                  </a:cubicBezTo>
                  <a:cubicBezTo>
                    <a:pt x="5047" y="8437"/>
                    <a:pt x="5092" y="7952"/>
                    <a:pt x="4951" y="7524"/>
                  </a:cubicBezTo>
                  <a:cubicBezTo>
                    <a:pt x="4810" y="7080"/>
                    <a:pt x="4439" y="6702"/>
                    <a:pt x="4416" y="6218"/>
                  </a:cubicBezTo>
                  <a:cubicBezTo>
                    <a:pt x="4399" y="5790"/>
                    <a:pt x="4641" y="5390"/>
                    <a:pt x="4776" y="4996"/>
                  </a:cubicBezTo>
                  <a:cubicBezTo>
                    <a:pt x="4912" y="4624"/>
                    <a:pt x="4945" y="4236"/>
                    <a:pt x="4714" y="3892"/>
                  </a:cubicBezTo>
                  <a:cubicBezTo>
                    <a:pt x="4506" y="3571"/>
                    <a:pt x="4163" y="3374"/>
                    <a:pt x="3926" y="3081"/>
                  </a:cubicBezTo>
                  <a:cubicBezTo>
                    <a:pt x="3791" y="2923"/>
                    <a:pt x="3706" y="2743"/>
                    <a:pt x="3690" y="2541"/>
                  </a:cubicBezTo>
                  <a:cubicBezTo>
                    <a:pt x="3673" y="2298"/>
                    <a:pt x="3735" y="2056"/>
                    <a:pt x="3785" y="1825"/>
                  </a:cubicBezTo>
                  <a:cubicBezTo>
                    <a:pt x="3881" y="1392"/>
                    <a:pt x="3943" y="952"/>
                    <a:pt x="3684" y="564"/>
                  </a:cubicBezTo>
                  <a:cubicBezTo>
                    <a:pt x="3470" y="226"/>
                    <a:pt x="3081" y="1"/>
                    <a:pt x="2676" y="12"/>
                  </a:cubicBezTo>
                  <a:cubicBezTo>
                    <a:pt x="2282" y="23"/>
                    <a:pt x="1893" y="249"/>
                    <a:pt x="1685" y="586"/>
                  </a:cubicBezTo>
                  <a:cubicBezTo>
                    <a:pt x="1561" y="789"/>
                    <a:pt x="1527" y="1014"/>
                    <a:pt x="1471" y="1240"/>
                  </a:cubicBezTo>
                  <a:cubicBezTo>
                    <a:pt x="1420" y="1448"/>
                    <a:pt x="1330" y="1623"/>
                    <a:pt x="1161" y="1763"/>
                  </a:cubicBezTo>
                  <a:cubicBezTo>
                    <a:pt x="879" y="2006"/>
                    <a:pt x="491" y="2135"/>
                    <a:pt x="277" y="2456"/>
                  </a:cubicBezTo>
                  <a:cubicBezTo>
                    <a:pt x="1" y="2867"/>
                    <a:pt x="187" y="3368"/>
                    <a:pt x="406" y="3763"/>
                  </a:cubicBezTo>
                  <a:cubicBezTo>
                    <a:pt x="525" y="3971"/>
                    <a:pt x="660" y="4179"/>
                    <a:pt x="739" y="44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68;p15">
              <a:extLst>
                <a:ext uri="{FF2B5EF4-FFF2-40B4-BE49-F238E27FC236}">
                  <a16:creationId xmlns:a16="http://schemas.microsoft.com/office/drawing/2014/main" id="{A91E5581-19E4-CBD0-FF53-0BCD896333DC}"/>
                </a:ext>
              </a:extLst>
            </p:cNvPr>
            <p:cNvSpPr/>
            <p:nvPr/>
          </p:nvSpPr>
          <p:spPr>
            <a:xfrm>
              <a:off x="1399984" y="1173211"/>
              <a:ext cx="398765" cy="1248484"/>
            </a:xfrm>
            <a:custGeom>
              <a:avLst/>
              <a:gdLst/>
              <a:ahLst/>
              <a:cxnLst/>
              <a:rect l="l" t="t" r="r" b="b"/>
              <a:pathLst>
                <a:path w="2873" h="8995" extrusionOk="0">
                  <a:moveTo>
                    <a:pt x="187" y="1476"/>
                  </a:moveTo>
                  <a:lnTo>
                    <a:pt x="941" y="1808"/>
                  </a:lnTo>
                  <a:cubicBezTo>
                    <a:pt x="891" y="1730"/>
                    <a:pt x="846" y="1651"/>
                    <a:pt x="806" y="1566"/>
                  </a:cubicBezTo>
                  <a:cubicBezTo>
                    <a:pt x="671" y="1273"/>
                    <a:pt x="637" y="952"/>
                    <a:pt x="761" y="654"/>
                  </a:cubicBezTo>
                  <a:cubicBezTo>
                    <a:pt x="879" y="355"/>
                    <a:pt x="1121" y="113"/>
                    <a:pt x="1426" y="12"/>
                  </a:cubicBezTo>
                  <a:cubicBezTo>
                    <a:pt x="1437" y="6"/>
                    <a:pt x="1448" y="6"/>
                    <a:pt x="1454" y="6"/>
                  </a:cubicBezTo>
                  <a:cubicBezTo>
                    <a:pt x="1465" y="6"/>
                    <a:pt x="1476" y="1"/>
                    <a:pt x="1488" y="1"/>
                  </a:cubicBezTo>
                  <a:cubicBezTo>
                    <a:pt x="1561" y="1"/>
                    <a:pt x="1583" y="68"/>
                    <a:pt x="1566" y="125"/>
                  </a:cubicBezTo>
                  <a:cubicBezTo>
                    <a:pt x="1561" y="153"/>
                    <a:pt x="1544" y="175"/>
                    <a:pt x="1510" y="192"/>
                  </a:cubicBezTo>
                  <a:cubicBezTo>
                    <a:pt x="1510" y="192"/>
                    <a:pt x="1510" y="192"/>
                    <a:pt x="1510" y="192"/>
                  </a:cubicBezTo>
                  <a:cubicBezTo>
                    <a:pt x="1510" y="192"/>
                    <a:pt x="1510" y="192"/>
                    <a:pt x="1510" y="192"/>
                  </a:cubicBezTo>
                  <a:cubicBezTo>
                    <a:pt x="1223" y="288"/>
                    <a:pt x="1003" y="513"/>
                    <a:pt x="919" y="806"/>
                  </a:cubicBezTo>
                  <a:cubicBezTo>
                    <a:pt x="829" y="1093"/>
                    <a:pt x="913" y="1375"/>
                    <a:pt x="1060" y="1628"/>
                  </a:cubicBezTo>
                  <a:cubicBezTo>
                    <a:pt x="1110" y="1713"/>
                    <a:pt x="1161" y="1792"/>
                    <a:pt x="1217" y="1870"/>
                  </a:cubicBezTo>
                  <a:cubicBezTo>
                    <a:pt x="1313" y="1673"/>
                    <a:pt x="1409" y="1476"/>
                    <a:pt x="1504" y="1279"/>
                  </a:cubicBezTo>
                  <a:cubicBezTo>
                    <a:pt x="1561" y="1166"/>
                    <a:pt x="1747" y="1234"/>
                    <a:pt x="1690" y="1352"/>
                  </a:cubicBezTo>
                  <a:lnTo>
                    <a:pt x="1347" y="2056"/>
                  </a:lnTo>
                  <a:cubicBezTo>
                    <a:pt x="1566" y="2372"/>
                    <a:pt x="1780" y="2693"/>
                    <a:pt x="1792" y="3104"/>
                  </a:cubicBezTo>
                  <a:cubicBezTo>
                    <a:pt x="1792" y="3363"/>
                    <a:pt x="1718" y="3605"/>
                    <a:pt x="1628" y="3847"/>
                  </a:cubicBezTo>
                  <a:cubicBezTo>
                    <a:pt x="1679" y="3802"/>
                    <a:pt x="1730" y="3757"/>
                    <a:pt x="1786" y="3712"/>
                  </a:cubicBezTo>
                  <a:cubicBezTo>
                    <a:pt x="1949" y="3565"/>
                    <a:pt x="2118" y="3425"/>
                    <a:pt x="2287" y="3278"/>
                  </a:cubicBezTo>
                  <a:cubicBezTo>
                    <a:pt x="2383" y="3194"/>
                    <a:pt x="2512" y="3346"/>
                    <a:pt x="2417" y="3430"/>
                  </a:cubicBezTo>
                  <a:cubicBezTo>
                    <a:pt x="2225" y="3594"/>
                    <a:pt x="2034" y="3757"/>
                    <a:pt x="1842" y="3920"/>
                  </a:cubicBezTo>
                  <a:cubicBezTo>
                    <a:pt x="1752" y="3999"/>
                    <a:pt x="1662" y="4089"/>
                    <a:pt x="1561" y="4157"/>
                  </a:cubicBezTo>
                  <a:cubicBezTo>
                    <a:pt x="1538" y="4179"/>
                    <a:pt x="1510" y="4191"/>
                    <a:pt x="1488" y="4196"/>
                  </a:cubicBezTo>
                  <a:cubicBezTo>
                    <a:pt x="1392" y="4433"/>
                    <a:pt x="1302" y="4669"/>
                    <a:pt x="1274" y="4917"/>
                  </a:cubicBezTo>
                  <a:cubicBezTo>
                    <a:pt x="1228" y="5339"/>
                    <a:pt x="1375" y="5728"/>
                    <a:pt x="1578" y="6094"/>
                  </a:cubicBezTo>
                  <a:cubicBezTo>
                    <a:pt x="1820" y="5722"/>
                    <a:pt x="2056" y="5351"/>
                    <a:pt x="2298" y="4979"/>
                  </a:cubicBezTo>
                  <a:cubicBezTo>
                    <a:pt x="2366" y="4872"/>
                    <a:pt x="2529" y="4990"/>
                    <a:pt x="2456" y="5097"/>
                  </a:cubicBezTo>
                  <a:cubicBezTo>
                    <a:pt x="2203" y="5491"/>
                    <a:pt x="1944" y="5891"/>
                    <a:pt x="1690" y="6285"/>
                  </a:cubicBezTo>
                  <a:cubicBezTo>
                    <a:pt x="1814" y="6488"/>
                    <a:pt x="1944" y="6685"/>
                    <a:pt x="2056" y="6877"/>
                  </a:cubicBezTo>
                  <a:cubicBezTo>
                    <a:pt x="2158" y="7051"/>
                    <a:pt x="2248" y="7243"/>
                    <a:pt x="2321" y="7440"/>
                  </a:cubicBezTo>
                  <a:cubicBezTo>
                    <a:pt x="2422" y="7232"/>
                    <a:pt x="2529" y="7023"/>
                    <a:pt x="2631" y="6820"/>
                  </a:cubicBezTo>
                  <a:cubicBezTo>
                    <a:pt x="2687" y="6708"/>
                    <a:pt x="2873" y="6775"/>
                    <a:pt x="2817" y="6888"/>
                  </a:cubicBezTo>
                  <a:lnTo>
                    <a:pt x="2400" y="7716"/>
                  </a:lnTo>
                  <a:cubicBezTo>
                    <a:pt x="2496" y="8116"/>
                    <a:pt x="2467" y="8532"/>
                    <a:pt x="2208" y="8893"/>
                  </a:cubicBezTo>
                  <a:cubicBezTo>
                    <a:pt x="2130" y="8994"/>
                    <a:pt x="1966" y="8882"/>
                    <a:pt x="2045" y="8775"/>
                  </a:cubicBezTo>
                  <a:cubicBezTo>
                    <a:pt x="2265" y="8476"/>
                    <a:pt x="2293" y="8138"/>
                    <a:pt x="2220" y="7800"/>
                  </a:cubicBezTo>
                  <a:cubicBezTo>
                    <a:pt x="1887" y="7603"/>
                    <a:pt x="1561" y="7412"/>
                    <a:pt x="1228" y="7215"/>
                  </a:cubicBezTo>
                  <a:cubicBezTo>
                    <a:pt x="1116" y="7153"/>
                    <a:pt x="1234" y="6989"/>
                    <a:pt x="1341" y="7051"/>
                  </a:cubicBezTo>
                  <a:cubicBezTo>
                    <a:pt x="1611" y="7209"/>
                    <a:pt x="1876" y="7367"/>
                    <a:pt x="2141" y="7524"/>
                  </a:cubicBezTo>
                  <a:cubicBezTo>
                    <a:pt x="2056" y="7294"/>
                    <a:pt x="1944" y="7068"/>
                    <a:pt x="1820" y="6871"/>
                  </a:cubicBezTo>
                  <a:cubicBezTo>
                    <a:pt x="1718" y="6702"/>
                    <a:pt x="1606" y="6528"/>
                    <a:pt x="1504" y="6353"/>
                  </a:cubicBezTo>
                  <a:cubicBezTo>
                    <a:pt x="1082" y="6038"/>
                    <a:pt x="665" y="5717"/>
                    <a:pt x="243" y="5401"/>
                  </a:cubicBezTo>
                  <a:cubicBezTo>
                    <a:pt x="142" y="5323"/>
                    <a:pt x="254" y="5159"/>
                    <a:pt x="356" y="5238"/>
                  </a:cubicBezTo>
                  <a:cubicBezTo>
                    <a:pt x="665" y="5469"/>
                    <a:pt x="975" y="5705"/>
                    <a:pt x="1279" y="5936"/>
                  </a:cubicBezTo>
                  <a:cubicBezTo>
                    <a:pt x="1133" y="5615"/>
                    <a:pt x="1037" y="5283"/>
                    <a:pt x="1076" y="4917"/>
                  </a:cubicBezTo>
                  <a:cubicBezTo>
                    <a:pt x="1099" y="4652"/>
                    <a:pt x="1195" y="4405"/>
                    <a:pt x="1302" y="4157"/>
                  </a:cubicBezTo>
                  <a:cubicBezTo>
                    <a:pt x="1228" y="4100"/>
                    <a:pt x="1172" y="4005"/>
                    <a:pt x="1121" y="3932"/>
                  </a:cubicBezTo>
                  <a:cubicBezTo>
                    <a:pt x="1048" y="3830"/>
                    <a:pt x="969" y="3729"/>
                    <a:pt x="896" y="3622"/>
                  </a:cubicBezTo>
                  <a:lnTo>
                    <a:pt x="446" y="2991"/>
                  </a:lnTo>
                  <a:cubicBezTo>
                    <a:pt x="367" y="2890"/>
                    <a:pt x="519" y="2760"/>
                    <a:pt x="592" y="2867"/>
                  </a:cubicBezTo>
                  <a:cubicBezTo>
                    <a:pt x="851" y="3216"/>
                    <a:pt x="1099" y="3571"/>
                    <a:pt x="1358" y="3920"/>
                  </a:cubicBezTo>
                  <a:cubicBezTo>
                    <a:pt x="1364" y="3932"/>
                    <a:pt x="1369" y="3943"/>
                    <a:pt x="1381" y="3960"/>
                  </a:cubicBezTo>
                  <a:cubicBezTo>
                    <a:pt x="1499" y="3678"/>
                    <a:pt x="1600" y="3391"/>
                    <a:pt x="1595" y="3087"/>
                  </a:cubicBezTo>
                  <a:cubicBezTo>
                    <a:pt x="1583" y="2715"/>
                    <a:pt x="1375" y="2417"/>
                    <a:pt x="1161" y="2124"/>
                  </a:cubicBezTo>
                  <a:lnTo>
                    <a:pt x="119" y="1662"/>
                  </a:lnTo>
                  <a:cubicBezTo>
                    <a:pt x="1" y="1606"/>
                    <a:pt x="68" y="1420"/>
                    <a:pt x="187" y="147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69;p15">
              <a:extLst>
                <a:ext uri="{FF2B5EF4-FFF2-40B4-BE49-F238E27FC236}">
                  <a16:creationId xmlns:a16="http://schemas.microsoft.com/office/drawing/2014/main" id="{4711FBD5-0EF8-EB98-624E-628F09CCA804}"/>
                </a:ext>
              </a:extLst>
            </p:cNvPr>
            <p:cNvSpPr/>
            <p:nvPr/>
          </p:nvSpPr>
          <p:spPr>
            <a:xfrm>
              <a:off x="469913" y="1954080"/>
              <a:ext cx="1267916" cy="830287"/>
            </a:xfrm>
            <a:custGeom>
              <a:avLst/>
              <a:gdLst/>
              <a:ahLst/>
              <a:cxnLst/>
              <a:rect l="l" t="t" r="r" b="b"/>
              <a:pathLst>
                <a:path w="9135" h="5982" extrusionOk="0">
                  <a:moveTo>
                    <a:pt x="2912" y="4551"/>
                  </a:moveTo>
                  <a:cubicBezTo>
                    <a:pt x="3154" y="4602"/>
                    <a:pt x="3351" y="4731"/>
                    <a:pt x="3526" y="4900"/>
                  </a:cubicBezTo>
                  <a:cubicBezTo>
                    <a:pt x="3841" y="5199"/>
                    <a:pt x="4077" y="5598"/>
                    <a:pt x="4472" y="5807"/>
                  </a:cubicBezTo>
                  <a:cubicBezTo>
                    <a:pt x="4798" y="5981"/>
                    <a:pt x="5164" y="5931"/>
                    <a:pt x="5491" y="5784"/>
                  </a:cubicBezTo>
                  <a:cubicBezTo>
                    <a:pt x="5812" y="5643"/>
                    <a:pt x="6105" y="5435"/>
                    <a:pt x="6448" y="5334"/>
                  </a:cubicBezTo>
                  <a:cubicBezTo>
                    <a:pt x="6640" y="5283"/>
                    <a:pt x="6837" y="5277"/>
                    <a:pt x="7028" y="5339"/>
                  </a:cubicBezTo>
                  <a:cubicBezTo>
                    <a:pt x="7259" y="5412"/>
                    <a:pt x="7468" y="5548"/>
                    <a:pt x="7704" y="5610"/>
                  </a:cubicBezTo>
                  <a:cubicBezTo>
                    <a:pt x="8098" y="5722"/>
                    <a:pt x="8538" y="5604"/>
                    <a:pt x="8819" y="5300"/>
                  </a:cubicBezTo>
                  <a:cubicBezTo>
                    <a:pt x="9050" y="5046"/>
                    <a:pt x="9135" y="4692"/>
                    <a:pt x="9073" y="4359"/>
                  </a:cubicBezTo>
                  <a:cubicBezTo>
                    <a:pt x="9090" y="4033"/>
                    <a:pt x="9011" y="3706"/>
                    <a:pt x="8847" y="3419"/>
                  </a:cubicBezTo>
                  <a:cubicBezTo>
                    <a:pt x="8617" y="3030"/>
                    <a:pt x="8228" y="2743"/>
                    <a:pt x="7789" y="2631"/>
                  </a:cubicBezTo>
                  <a:cubicBezTo>
                    <a:pt x="7338" y="2512"/>
                    <a:pt x="6826" y="2631"/>
                    <a:pt x="6403" y="2394"/>
                  </a:cubicBezTo>
                  <a:cubicBezTo>
                    <a:pt x="6026" y="2180"/>
                    <a:pt x="5818" y="1763"/>
                    <a:pt x="5559" y="1437"/>
                  </a:cubicBezTo>
                  <a:cubicBezTo>
                    <a:pt x="5311" y="1127"/>
                    <a:pt x="5001" y="890"/>
                    <a:pt x="4584" y="902"/>
                  </a:cubicBezTo>
                  <a:cubicBezTo>
                    <a:pt x="4207" y="913"/>
                    <a:pt x="3858" y="1093"/>
                    <a:pt x="3481" y="1144"/>
                  </a:cubicBezTo>
                  <a:cubicBezTo>
                    <a:pt x="3278" y="1172"/>
                    <a:pt x="3081" y="1149"/>
                    <a:pt x="2901" y="1054"/>
                  </a:cubicBezTo>
                  <a:cubicBezTo>
                    <a:pt x="2687" y="947"/>
                    <a:pt x="2512" y="761"/>
                    <a:pt x="2343" y="598"/>
                  </a:cubicBezTo>
                  <a:cubicBezTo>
                    <a:pt x="2028" y="288"/>
                    <a:pt x="1690" y="1"/>
                    <a:pt x="1217" y="12"/>
                  </a:cubicBezTo>
                  <a:cubicBezTo>
                    <a:pt x="817" y="17"/>
                    <a:pt x="423" y="220"/>
                    <a:pt x="214" y="575"/>
                  </a:cubicBezTo>
                  <a:cubicBezTo>
                    <a:pt x="17" y="919"/>
                    <a:pt x="0" y="1363"/>
                    <a:pt x="175" y="1718"/>
                  </a:cubicBezTo>
                  <a:cubicBezTo>
                    <a:pt x="282" y="1932"/>
                    <a:pt x="456" y="2079"/>
                    <a:pt x="620" y="2248"/>
                  </a:cubicBezTo>
                  <a:cubicBezTo>
                    <a:pt x="766" y="2400"/>
                    <a:pt x="868" y="2569"/>
                    <a:pt x="896" y="2783"/>
                  </a:cubicBezTo>
                  <a:cubicBezTo>
                    <a:pt x="952" y="3154"/>
                    <a:pt x="856" y="3554"/>
                    <a:pt x="1014" y="3903"/>
                  </a:cubicBezTo>
                  <a:cubicBezTo>
                    <a:pt x="1217" y="4354"/>
                    <a:pt x="1746" y="4466"/>
                    <a:pt x="2191" y="4489"/>
                  </a:cubicBezTo>
                  <a:cubicBezTo>
                    <a:pt x="2433" y="4495"/>
                    <a:pt x="2675" y="4495"/>
                    <a:pt x="2912" y="455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70;p15">
              <a:extLst>
                <a:ext uri="{FF2B5EF4-FFF2-40B4-BE49-F238E27FC236}">
                  <a16:creationId xmlns:a16="http://schemas.microsoft.com/office/drawing/2014/main" id="{B2CF5C54-B914-DE52-8FE7-9C700439CD26}"/>
                </a:ext>
              </a:extLst>
            </p:cNvPr>
            <p:cNvSpPr/>
            <p:nvPr/>
          </p:nvSpPr>
          <p:spPr>
            <a:xfrm>
              <a:off x="559714" y="2045546"/>
              <a:ext cx="1118708" cy="605851"/>
            </a:xfrm>
            <a:custGeom>
              <a:avLst/>
              <a:gdLst/>
              <a:ahLst/>
              <a:cxnLst/>
              <a:rect l="l" t="t" r="r" b="b"/>
              <a:pathLst>
                <a:path w="8060" h="4365" extrusionOk="0">
                  <a:moveTo>
                    <a:pt x="654" y="1943"/>
                  </a:moveTo>
                  <a:lnTo>
                    <a:pt x="1341" y="1482"/>
                  </a:lnTo>
                  <a:cubicBezTo>
                    <a:pt x="1245" y="1482"/>
                    <a:pt x="1155" y="1482"/>
                    <a:pt x="1060" y="1470"/>
                  </a:cubicBezTo>
                  <a:cubicBezTo>
                    <a:pt x="744" y="1431"/>
                    <a:pt x="457" y="1284"/>
                    <a:pt x="266" y="1020"/>
                  </a:cubicBezTo>
                  <a:cubicBezTo>
                    <a:pt x="80" y="766"/>
                    <a:pt x="1" y="428"/>
                    <a:pt x="74" y="119"/>
                  </a:cubicBezTo>
                  <a:cubicBezTo>
                    <a:pt x="74" y="107"/>
                    <a:pt x="80" y="102"/>
                    <a:pt x="85" y="91"/>
                  </a:cubicBezTo>
                  <a:cubicBezTo>
                    <a:pt x="91" y="79"/>
                    <a:pt x="91" y="74"/>
                    <a:pt x="97" y="62"/>
                  </a:cubicBezTo>
                  <a:cubicBezTo>
                    <a:pt x="136" y="0"/>
                    <a:pt x="209" y="17"/>
                    <a:pt x="243" y="62"/>
                  </a:cubicBezTo>
                  <a:cubicBezTo>
                    <a:pt x="266" y="79"/>
                    <a:pt x="277" y="102"/>
                    <a:pt x="271" y="141"/>
                  </a:cubicBezTo>
                  <a:cubicBezTo>
                    <a:pt x="271" y="141"/>
                    <a:pt x="271" y="141"/>
                    <a:pt x="271" y="141"/>
                  </a:cubicBezTo>
                  <a:lnTo>
                    <a:pt x="271" y="141"/>
                  </a:lnTo>
                  <a:cubicBezTo>
                    <a:pt x="204" y="434"/>
                    <a:pt x="277" y="744"/>
                    <a:pt x="474" y="969"/>
                  </a:cubicBezTo>
                  <a:cubicBezTo>
                    <a:pt x="671" y="1200"/>
                    <a:pt x="958" y="1273"/>
                    <a:pt x="1251" y="1284"/>
                  </a:cubicBezTo>
                  <a:cubicBezTo>
                    <a:pt x="1347" y="1290"/>
                    <a:pt x="1443" y="1284"/>
                    <a:pt x="1538" y="1284"/>
                  </a:cubicBezTo>
                  <a:cubicBezTo>
                    <a:pt x="1426" y="1099"/>
                    <a:pt x="1307" y="907"/>
                    <a:pt x="1195" y="721"/>
                  </a:cubicBezTo>
                  <a:cubicBezTo>
                    <a:pt x="1127" y="614"/>
                    <a:pt x="1279" y="496"/>
                    <a:pt x="1347" y="603"/>
                  </a:cubicBezTo>
                  <a:lnTo>
                    <a:pt x="1764" y="1273"/>
                  </a:lnTo>
                  <a:cubicBezTo>
                    <a:pt x="2152" y="1251"/>
                    <a:pt x="2535" y="1239"/>
                    <a:pt x="2884" y="1448"/>
                  </a:cubicBezTo>
                  <a:cubicBezTo>
                    <a:pt x="3109" y="1583"/>
                    <a:pt x="3278" y="1774"/>
                    <a:pt x="3430" y="1977"/>
                  </a:cubicBezTo>
                  <a:cubicBezTo>
                    <a:pt x="3419" y="1910"/>
                    <a:pt x="3408" y="1842"/>
                    <a:pt x="3402" y="1780"/>
                  </a:cubicBezTo>
                  <a:cubicBezTo>
                    <a:pt x="3369" y="1560"/>
                    <a:pt x="3335" y="1341"/>
                    <a:pt x="3301" y="1121"/>
                  </a:cubicBezTo>
                  <a:cubicBezTo>
                    <a:pt x="3284" y="992"/>
                    <a:pt x="3476" y="969"/>
                    <a:pt x="3498" y="1093"/>
                  </a:cubicBezTo>
                  <a:cubicBezTo>
                    <a:pt x="3532" y="1341"/>
                    <a:pt x="3571" y="1589"/>
                    <a:pt x="3611" y="1836"/>
                  </a:cubicBezTo>
                  <a:cubicBezTo>
                    <a:pt x="3628" y="1960"/>
                    <a:pt x="3656" y="2079"/>
                    <a:pt x="3661" y="2202"/>
                  </a:cubicBezTo>
                  <a:cubicBezTo>
                    <a:pt x="3667" y="2231"/>
                    <a:pt x="3661" y="2259"/>
                    <a:pt x="3656" y="2287"/>
                  </a:cubicBezTo>
                  <a:cubicBezTo>
                    <a:pt x="3802" y="2495"/>
                    <a:pt x="3954" y="2692"/>
                    <a:pt x="4151" y="2850"/>
                  </a:cubicBezTo>
                  <a:cubicBezTo>
                    <a:pt x="4484" y="3115"/>
                    <a:pt x="4895" y="3194"/>
                    <a:pt x="5311" y="3216"/>
                  </a:cubicBezTo>
                  <a:cubicBezTo>
                    <a:pt x="5126" y="2816"/>
                    <a:pt x="4934" y="2416"/>
                    <a:pt x="4748" y="2017"/>
                  </a:cubicBezTo>
                  <a:cubicBezTo>
                    <a:pt x="4692" y="1904"/>
                    <a:pt x="4878" y="1825"/>
                    <a:pt x="4928" y="1943"/>
                  </a:cubicBezTo>
                  <a:cubicBezTo>
                    <a:pt x="5131" y="2366"/>
                    <a:pt x="5334" y="2794"/>
                    <a:pt x="5531" y="3222"/>
                  </a:cubicBezTo>
                  <a:cubicBezTo>
                    <a:pt x="5768" y="3227"/>
                    <a:pt x="6004" y="3222"/>
                    <a:pt x="6229" y="3227"/>
                  </a:cubicBezTo>
                  <a:cubicBezTo>
                    <a:pt x="6432" y="3233"/>
                    <a:pt x="6640" y="3256"/>
                    <a:pt x="6843" y="3301"/>
                  </a:cubicBezTo>
                  <a:lnTo>
                    <a:pt x="6483" y="2709"/>
                  </a:lnTo>
                  <a:cubicBezTo>
                    <a:pt x="6415" y="2602"/>
                    <a:pt x="6573" y="2478"/>
                    <a:pt x="6640" y="2585"/>
                  </a:cubicBezTo>
                  <a:cubicBezTo>
                    <a:pt x="6798" y="2850"/>
                    <a:pt x="6961" y="3115"/>
                    <a:pt x="7119" y="3379"/>
                  </a:cubicBezTo>
                  <a:cubicBezTo>
                    <a:pt x="7513" y="3515"/>
                    <a:pt x="7851" y="3757"/>
                    <a:pt x="8015" y="4168"/>
                  </a:cubicBezTo>
                  <a:cubicBezTo>
                    <a:pt x="8060" y="4286"/>
                    <a:pt x="7879" y="4365"/>
                    <a:pt x="7834" y="4247"/>
                  </a:cubicBezTo>
                  <a:cubicBezTo>
                    <a:pt x="7694" y="3898"/>
                    <a:pt x="7423" y="3695"/>
                    <a:pt x="7097" y="3577"/>
                  </a:cubicBezTo>
                  <a:cubicBezTo>
                    <a:pt x="6759" y="3751"/>
                    <a:pt x="6415" y="3931"/>
                    <a:pt x="6077" y="4106"/>
                  </a:cubicBezTo>
                  <a:cubicBezTo>
                    <a:pt x="5965" y="4168"/>
                    <a:pt x="5886" y="3982"/>
                    <a:pt x="5998" y="3926"/>
                  </a:cubicBezTo>
                  <a:cubicBezTo>
                    <a:pt x="6274" y="3785"/>
                    <a:pt x="6550" y="3638"/>
                    <a:pt x="6821" y="3498"/>
                  </a:cubicBezTo>
                  <a:cubicBezTo>
                    <a:pt x="6579" y="3441"/>
                    <a:pt x="6331" y="3424"/>
                    <a:pt x="6100" y="3419"/>
                  </a:cubicBezTo>
                  <a:cubicBezTo>
                    <a:pt x="5897" y="3419"/>
                    <a:pt x="5694" y="3419"/>
                    <a:pt x="5492" y="3413"/>
                  </a:cubicBezTo>
                  <a:cubicBezTo>
                    <a:pt x="4996" y="3605"/>
                    <a:pt x="4506" y="3791"/>
                    <a:pt x="4016" y="3976"/>
                  </a:cubicBezTo>
                  <a:cubicBezTo>
                    <a:pt x="3898" y="4021"/>
                    <a:pt x="3819" y="3841"/>
                    <a:pt x="3937" y="3796"/>
                  </a:cubicBezTo>
                  <a:cubicBezTo>
                    <a:pt x="4298" y="3661"/>
                    <a:pt x="4658" y="3520"/>
                    <a:pt x="5019" y="3385"/>
                  </a:cubicBezTo>
                  <a:cubicBezTo>
                    <a:pt x="4669" y="3340"/>
                    <a:pt x="4337" y="3244"/>
                    <a:pt x="4050" y="3019"/>
                  </a:cubicBezTo>
                  <a:cubicBezTo>
                    <a:pt x="3836" y="2856"/>
                    <a:pt x="3678" y="2642"/>
                    <a:pt x="3521" y="2422"/>
                  </a:cubicBezTo>
                  <a:cubicBezTo>
                    <a:pt x="3430" y="2456"/>
                    <a:pt x="3329" y="2450"/>
                    <a:pt x="3233" y="2456"/>
                  </a:cubicBezTo>
                  <a:lnTo>
                    <a:pt x="2856" y="2484"/>
                  </a:lnTo>
                  <a:cubicBezTo>
                    <a:pt x="2597" y="2501"/>
                    <a:pt x="2338" y="2518"/>
                    <a:pt x="2079" y="2535"/>
                  </a:cubicBezTo>
                  <a:cubicBezTo>
                    <a:pt x="1955" y="2540"/>
                    <a:pt x="1927" y="2343"/>
                    <a:pt x="2051" y="2338"/>
                  </a:cubicBezTo>
                  <a:cubicBezTo>
                    <a:pt x="2484" y="2309"/>
                    <a:pt x="2918" y="2281"/>
                    <a:pt x="3352" y="2253"/>
                  </a:cubicBezTo>
                  <a:cubicBezTo>
                    <a:pt x="3363" y="2253"/>
                    <a:pt x="3380" y="2253"/>
                    <a:pt x="3397" y="2253"/>
                  </a:cubicBezTo>
                  <a:cubicBezTo>
                    <a:pt x="3222" y="2000"/>
                    <a:pt x="3031" y="1763"/>
                    <a:pt x="2766" y="1605"/>
                  </a:cubicBezTo>
                  <a:cubicBezTo>
                    <a:pt x="2451" y="1420"/>
                    <a:pt x="2085" y="1437"/>
                    <a:pt x="1724" y="1459"/>
                  </a:cubicBezTo>
                  <a:cubicBezTo>
                    <a:pt x="1409" y="1673"/>
                    <a:pt x="1093" y="1887"/>
                    <a:pt x="778" y="2101"/>
                  </a:cubicBezTo>
                  <a:cubicBezTo>
                    <a:pt x="671" y="2174"/>
                    <a:pt x="553" y="2017"/>
                    <a:pt x="654" y="194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71;p15">
              <a:extLst>
                <a:ext uri="{FF2B5EF4-FFF2-40B4-BE49-F238E27FC236}">
                  <a16:creationId xmlns:a16="http://schemas.microsoft.com/office/drawing/2014/main" id="{CC154F43-B69A-380D-4366-AC709DA84C4B}"/>
                </a:ext>
              </a:extLst>
            </p:cNvPr>
            <p:cNvSpPr/>
            <p:nvPr/>
          </p:nvSpPr>
          <p:spPr>
            <a:xfrm>
              <a:off x="1246892" y="1958799"/>
              <a:ext cx="2947644" cy="2107363"/>
            </a:xfrm>
            <a:custGeom>
              <a:avLst/>
              <a:gdLst/>
              <a:ahLst/>
              <a:cxnLst/>
              <a:rect l="l" t="t" r="r" b="b"/>
              <a:pathLst>
                <a:path w="21237" h="15183" extrusionOk="0">
                  <a:moveTo>
                    <a:pt x="21237" y="15183"/>
                  </a:moveTo>
                  <a:lnTo>
                    <a:pt x="0" y="15183"/>
                  </a:lnTo>
                  <a:lnTo>
                    <a:pt x="0" y="0"/>
                  </a:lnTo>
                  <a:lnTo>
                    <a:pt x="212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72;p15">
              <a:extLst>
                <a:ext uri="{FF2B5EF4-FFF2-40B4-BE49-F238E27FC236}">
                  <a16:creationId xmlns:a16="http://schemas.microsoft.com/office/drawing/2014/main" id="{6838A71D-0CDD-5B6A-5EA6-301EDC1D0FA9}"/>
                </a:ext>
              </a:extLst>
            </p:cNvPr>
            <p:cNvSpPr/>
            <p:nvPr/>
          </p:nvSpPr>
          <p:spPr>
            <a:xfrm>
              <a:off x="1320315" y="1959631"/>
              <a:ext cx="2874219" cy="2106530"/>
            </a:xfrm>
            <a:custGeom>
              <a:avLst/>
              <a:gdLst/>
              <a:ahLst/>
              <a:cxnLst/>
              <a:rect l="l" t="t" r="r" b="b"/>
              <a:pathLst>
                <a:path w="20708" h="15177" extrusionOk="0">
                  <a:moveTo>
                    <a:pt x="20708" y="15177"/>
                  </a:moveTo>
                  <a:lnTo>
                    <a:pt x="0" y="15177"/>
                  </a:lnTo>
                  <a:lnTo>
                    <a:pt x="0" y="0"/>
                  </a:lnTo>
                  <a:lnTo>
                    <a:pt x="207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73;p15">
              <a:extLst>
                <a:ext uri="{FF2B5EF4-FFF2-40B4-BE49-F238E27FC236}">
                  <a16:creationId xmlns:a16="http://schemas.microsoft.com/office/drawing/2014/main" id="{ACD21F48-3978-6C26-6B49-CBE5CDBE40AF}"/>
                </a:ext>
              </a:extLst>
            </p:cNvPr>
            <p:cNvSpPr/>
            <p:nvPr/>
          </p:nvSpPr>
          <p:spPr>
            <a:xfrm>
              <a:off x="1370282" y="2072889"/>
              <a:ext cx="2774286" cy="1931646"/>
            </a:xfrm>
            <a:custGeom>
              <a:avLst/>
              <a:gdLst/>
              <a:ahLst/>
              <a:cxnLst/>
              <a:rect l="l" t="t" r="r" b="b"/>
              <a:pathLst>
                <a:path w="19988" h="13917" extrusionOk="0">
                  <a:moveTo>
                    <a:pt x="19987" y="13916"/>
                  </a:moveTo>
                  <a:lnTo>
                    <a:pt x="1" y="13916"/>
                  </a:lnTo>
                  <a:lnTo>
                    <a:pt x="1" y="1"/>
                  </a:lnTo>
                  <a:lnTo>
                    <a:pt x="1998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74;p15">
              <a:extLst>
                <a:ext uri="{FF2B5EF4-FFF2-40B4-BE49-F238E27FC236}">
                  <a16:creationId xmlns:a16="http://schemas.microsoft.com/office/drawing/2014/main" id="{93D75CB3-9C1D-99ED-B263-A15139632E60}"/>
                </a:ext>
              </a:extLst>
            </p:cNvPr>
            <p:cNvSpPr/>
            <p:nvPr/>
          </p:nvSpPr>
          <p:spPr>
            <a:xfrm>
              <a:off x="2112840" y="4066005"/>
              <a:ext cx="1727613" cy="515355"/>
            </a:xfrm>
            <a:custGeom>
              <a:avLst/>
              <a:gdLst/>
              <a:ahLst/>
              <a:cxnLst/>
              <a:rect l="l" t="t" r="r" b="b"/>
              <a:pathLst>
                <a:path w="12447" h="3713" extrusionOk="0">
                  <a:moveTo>
                    <a:pt x="1043" y="1"/>
                  </a:moveTo>
                  <a:cubicBezTo>
                    <a:pt x="1043" y="1"/>
                    <a:pt x="1" y="575"/>
                    <a:pt x="1" y="3712"/>
                  </a:cubicBezTo>
                  <a:lnTo>
                    <a:pt x="12446" y="3712"/>
                  </a:lnTo>
                  <a:lnTo>
                    <a:pt x="12446" y="2800"/>
                  </a:lnTo>
                  <a:lnTo>
                    <a:pt x="5666" y="2800"/>
                  </a:lnTo>
                  <a:cubicBezTo>
                    <a:pt x="5666" y="2800"/>
                    <a:pt x="5469" y="1448"/>
                    <a:pt x="64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5;p15">
              <a:extLst>
                <a:ext uri="{FF2B5EF4-FFF2-40B4-BE49-F238E27FC236}">
                  <a16:creationId xmlns:a16="http://schemas.microsoft.com/office/drawing/2014/main" id="{93877321-76DC-925A-F4C9-7DFAAFA890A2}"/>
                </a:ext>
              </a:extLst>
            </p:cNvPr>
            <p:cNvSpPr/>
            <p:nvPr/>
          </p:nvSpPr>
          <p:spPr>
            <a:xfrm>
              <a:off x="2128524" y="4066005"/>
              <a:ext cx="885667" cy="287866"/>
            </a:xfrm>
            <a:custGeom>
              <a:avLst/>
              <a:gdLst/>
              <a:ahLst/>
              <a:cxnLst/>
              <a:rect l="l" t="t" r="r" b="b"/>
              <a:pathLst>
                <a:path w="6381" h="2074" extrusionOk="0">
                  <a:moveTo>
                    <a:pt x="6381" y="1"/>
                  </a:moveTo>
                  <a:lnTo>
                    <a:pt x="0" y="2073"/>
                  </a:lnTo>
                  <a:cubicBezTo>
                    <a:pt x="0" y="2073"/>
                    <a:pt x="192" y="536"/>
                    <a:pt x="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6;p15">
              <a:extLst>
                <a:ext uri="{FF2B5EF4-FFF2-40B4-BE49-F238E27FC236}">
                  <a16:creationId xmlns:a16="http://schemas.microsoft.com/office/drawing/2014/main" id="{3A7A236C-3708-0C28-D116-FEB673B8A082}"/>
                </a:ext>
              </a:extLst>
            </p:cNvPr>
            <p:cNvSpPr/>
            <p:nvPr/>
          </p:nvSpPr>
          <p:spPr>
            <a:xfrm>
              <a:off x="2115199" y="4454496"/>
              <a:ext cx="1725254" cy="36087"/>
            </a:xfrm>
            <a:custGeom>
              <a:avLst/>
              <a:gdLst/>
              <a:ahLst/>
              <a:cxnLst/>
              <a:rect l="l" t="t" r="r" b="b"/>
              <a:pathLst>
                <a:path w="12430" h="260" extrusionOk="0">
                  <a:moveTo>
                    <a:pt x="1" y="260"/>
                  </a:moveTo>
                  <a:lnTo>
                    <a:pt x="12429" y="260"/>
                  </a:lnTo>
                  <a:lnTo>
                    <a:pt x="12429" y="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7;p15">
              <a:extLst>
                <a:ext uri="{FF2B5EF4-FFF2-40B4-BE49-F238E27FC236}">
                  <a16:creationId xmlns:a16="http://schemas.microsoft.com/office/drawing/2014/main" id="{49C6B9F0-67DF-2E6F-1A09-F24D0BAC5576}"/>
                </a:ext>
              </a:extLst>
            </p:cNvPr>
            <p:cNvSpPr/>
            <p:nvPr/>
          </p:nvSpPr>
          <p:spPr>
            <a:xfrm>
              <a:off x="2664692" y="1979063"/>
              <a:ext cx="78282" cy="77588"/>
            </a:xfrm>
            <a:custGeom>
              <a:avLst/>
              <a:gdLst/>
              <a:ahLst/>
              <a:cxnLst/>
              <a:rect l="l" t="t" r="r" b="b"/>
              <a:pathLst>
                <a:path w="564" h="559" extrusionOk="0">
                  <a:moveTo>
                    <a:pt x="564" y="282"/>
                  </a:moveTo>
                  <a:cubicBezTo>
                    <a:pt x="564" y="434"/>
                    <a:pt x="440" y="558"/>
                    <a:pt x="282" y="558"/>
                  </a:cubicBezTo>
                  <a:cubicBezTo>
                    <a:pt x="130" y="558"/>
                    <a:pt x="1" y="434"/>
                    <a:pt x="1" y="282"/>
                  </a:cubicBezTo>
                  <a:cubicBezTo>
                    <a:pt x="1" y="125"/>
                    <a:pt x="130" y="1"/>
                    <a:pt x="282" y="1"/>
                  </a:cubicBezTo>
                  <a:cubicBezTo>
                    <a:pt x="440" y="1"/>
                    <a:pt x="564" y="125"/>
                    <a:pt x="564" y="282"/>
                  </a:cubicBezTo>
                  <a:close/>
                </a:path>
              </a:pathLst>
            </a:custGeom>
            <a:solidFill>
              <a:srgbClr val="8E8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8;p15">
              <a:extLst>
                <a:ext uri="{FF2B5EF4-FFF2-40B4-BE49-F238E27FC236}">
                  <a16:creationId xmlns:a16="http://schemas.microsoft.com/office/drawing/2014/main" id="{AAC29CB1-798D-FA9C-912C-D901AB29CEF7}"/>
                </a:ext>
              </a:extLst>
            </p:cNvPr>
            <p:cNvSpPr/>
            <p:nvPr/>
          </p:nvSpPr>
          <p:spPr>
            <a:xfrm>
              <a:off x="1481319" y="2258182"/>
              <a:ext cx="583227" cy="518270"/>
            </a:xfrm>
            <a:custGeom>
              <a:avLst/>
              <a:gdLst/>
              <a:ahLst/>
              <a:cxnLst/>
              <a:rect l="l" t="t" r="r" b="b"/>
              <a:pathLst>
                <a:path w="4202" h="3734" extrusionOk="0">
                  <a:moveTo>
                    <a:pt x="4202" y="0"/>
                  </a:moveTo>
                  <a:lnTo>
                    <a:pt x="4202" y="3734"/>
                  </a:lnTo>
                  <a:lnTo>
                    <a:pt x="0" y="3734"/>
                  </a:lnTo>
                  <a:lnTo>
                    <a:pt x="0" y="648"/>
                  </a:lnTo>
                  <a:lnTo>
                    <a:pt x="1639" y="648"/>
                  </a:lnTo>
                  <a:lnTo>
                    <a:pt x="1791" y="0"/>
                  </a:lnTo>
                  <a:close/>
                </a:path>
              </a:pathLst>
            </a:custGeom>
            <a:solidFill>
              <a:srgbClr val="DFA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9;p15">
              <a:extLst>
                <a:ext uri="{FF2B5EF4-FFF2-40B4-BE49-F238E27FC236}">
                  <a16:creationId xmlns:a16="http://schemas.microsoft.com/office/drawing/2014/main" id="{194A3033-E4E1-B997-30B5-D0703592AC62}"/>
                </a:ext>
              </a:extLst>
            </p:cNvPr>
            <p:cNvSpPr/>
            <p:nvPr/>
          </p:nvSpPr>
          <p:spPr>
            <a:xfrm>
              <a:off x="1481319" y="2347984"/>
              <a:ext cx="645825" cy="428468"/>
            </a:xfrm>
            <a:custGeom>
              <a:avLst/>
              <a:gdLst/>
              <a:ahLst/>
              <a:cxnLst/>
              <a:rect l="l" t="t" r="r" b="b"/>
              <a:pathLst>
                <a:path w="4653" h="3087" extrusionOk="0">
                  <a:moveTo>
                    <a:pt x="4202" y="3087"/>
                  </a:moveTo>
                  <a:lnTo>
                    <a:pt x="0" y="3087"/>
                  </a:lnTo>
                  <a:lnTo>
                    <a:pt x="451" y="1"/>
                  </a:lnTo>
                  <a:lnTo>
                    <a:pt x="465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0;p15">
              <a:extLst>
                <a:ext uri="{FF2B5EF4-FFF2-40B4-BE49-F238E27FC236}">
                  <a16:creationId xmlns:a16="http://schemas.microsoft.com/office/drawing/2014/main" id="{BE601CD9-3EC3-6822-3D14-A691FBBD6435}"/>
                </a:ext>
              </a:extLst>
            </p:cNvPr>
            <p:cNvSpPr/>
            <p:nvPr/>
          </p:nvSpPr>
          <p:spPr>
            <a:xfrm>
              <a:off x="1481319" y="2831134"/>
              <a:ext cx="583227" cy="518270"/>
            </a:xfrm>
            <a:custGeom>
              <a:avLst/>
              <a:gdLst/>
              <a:ahLst/>
              <a:cxnLst/>
              <a:rect l="l" t="t" r="r" b="b"/>
              <a:pathLst>
                <a:path w="4202" h="3734" extrusionOk="0">
                  <a:moveTo>
                    <a:pt x="4202" y="0"/>
                  </a:moveTo>
                  <a:lnTo>
                    <a:pt x="4202" y="3734"/>
                  </a:lnTo>
                  <a:lnTo>
                    <a:pt x="0" y="3734"/>
                  </a:lnTo>
                  <a:lnTo>
                    <a:pt x="0" y="648"/>
                  </a:lnTo>
                  <a:lnTo>
                    <a:pt x="1639" y="648"/>
                  </a:lnTo>
                  <a:lnTo>
                    <a:pt x="1791" y="0"/>
                  </a:lnTo>
                  <a:close/>
                </a:path>
              </a:pathLst>
            </a:custGeom>
            <a:solidFill>
              <a:srgbClr val="DFA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1;p15">
              <a:extLst>
                <a:ext uri="{FF2B5EF4-FFF2-40B4-BE49-F238E27FC236}">
                  <a16:creationId xmlns:a16="http://schemas.microsoft.com/office/drawing/2014/main" id="{59E936F0-4AE6-FCDD-E3B9-DC9F420000C3}"/>
                </a:ext>
              </a:extLst>
            </p:cNvPr>
            <p:cNvSpPr/>
            <p:nvPr/>
          </p:nvSpPr>
          <p:spPr>
            <a:xfrm>
              <a:off x="1481319" y="2920935"/>
              <a:ext cx="645825" cy="428468"/>
            </a:xfrm>
            <a:custGeom>
              <a:avLst/>
              <a:gdLst/>
              <a:ahLst/>
              <a:cxnLst/>
              <a:rect l="l" t="t" r="r" b="b"/>
              <a:pathLst>
                <a:path w="4653" h="3087" extrusionOk="0">
                  <a:moveTo>
                    <a:pt x="4202" y="3087"/>
                  </a:moveTo>
                  <a:lnTo>
                    <a:pt x="0" y="3087"/>
                  </a:lnTo>
                  <a:lnTo>
                    <a:pt x="451" y="1"/>
                  </a:lnTo>
                  <a:lnTo>
                    <a:pt x="465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2;p15">
              <a:extLst>
                <a:ext uri="{FF2B5EF4-FFF2-40B4-BE49-F238E27FC236}">
                  <a16:creationId xmlns:a16="http://schemas.microsoft.com/office/drawing/2014/main" id="{1E63F5B2-0151-8655-8024-4D1216F630BD}"/>
                </a:ext>
              </a:extLst>
            </p:cNvPr>
            <p:cNvSpPr/>
            <p:nvPr/>
          </p:nvSpPr>
          <p:spPr>
            <a:xfrm>
              <a:off x="1500056" y="3424350"/>
              <a:ext cx="583227" cy="518409"/>
            </a:xfrm>
            <a:custGeom>
              <a:avLst/>
              <a:gdLst/>
              <a:ahLst/>
              <a:cxnLst/>
              <a:rect l="l" t="t" r="r" b="b"/>
              <a:pathLst>
                <a:path w="4202" h="3735" extrusionOk="0">
                  <a:moveTo>
                    <a:pt x="4202" y="1"/>
                  </a:moveTo>
                  <a:lnTo>
                    <a:pt x="4202" y="3734"/>
                  </a:lnTo>
                  <a:lnTo>
                    <a:pt x="1" y="3734"/>
                  </a:lnTo>
                  <a:lnTo>
                    <a:pt x="1" y="648"/>
                  </a:lnTo>
                  <a:lnTo>
                    <a:pt x="1634" y="648"/>
                  </a:lnTo>
                  <a:lnTo>
                    <a:pt x="1791" y="1"/>
                  </a:lnTo>
                  <a:close/>
                </a:path>
              </a:pathLst>
            </a:custGeom>
            <a:solidFill>
              <a:srgbClr val="DFA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3;p15">
              <a:extLst>
                <a:ext uri="{FF2B5EF4-FFF2-40B4-BE49-F238E27FC236}">
                  <a16:creationId xmlns:a16="http://schemas.microsoft.com/office/drawing/2014/main" id="{8F9A799C-2981-C4CE-9023-4F81A0A455EC}"/>
                </a:ext>
              </a:extLst>
            </p:cNvPr>
            <p:cNvSpPr/>
            <p:nvPr/>
          </p:nvSpPr>
          <p:spPr>
            <a:xfrm>
              <a:off x="1500056" y="3514290"/>
              <a:ext cx="645825" cy="428468"/>
            </a:xfrm>
            <a:custGeom>
              <a:avLst/>
              <a:gdLst/>
              <a:ahLst/>
              <a:cxnLst/>
              <a:rect l="l" t="t" r="r" b="b"/>
              <a:pathLst>
                <a:path w="4653" h="3087" extrusionOk="0">
                  <a:moveTo>
                    <a:pt x="4202" y="3086"/>
                  </a:moveTo>
                  <a:lnTo>
                    <a:pt x="1" y="3086"/>
                  </a:lnTo>
                  <a:lnTo>
                    <a:pt x="451" y="0"/>
                  </a:lnTo>
                  <a:lnTo>
                    <a:pt x="465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4;p15">
              <a:extLst>
                <a:ext uri="{FF2B5EF4-FFF2-40B4-BE49-F238E27FC236}">
                  <a16:creationId xmlns:a16="http://schemas.microsoft.com/office/drawing/2014/main" id="{803904D2-4161-3496-48C3-E0F5677A775B}"/>
                </a:ext>
              </a:extLst>
            </p:cNvPr>
            <p:cNvSpPr/>
            <p:nvPr/>
          </p:nvSpPr>
          <p:spPr>
            <a:xfrm>
              <a:off x="2382520" y="3358699"/>
              <a:ext cx="356571" cy="530068"/>
            </a:xfrm>
            <a:custGeom>
              <a:avLst/>
              <a:gdLst/>
              <a:ahLst/>
              <a:cxnLst/>
              <a:rect l="l" t="t" r="r" b="b"/>
              <a:pathLst>
                <a:path w="2569" h="3819" extrusionOk="0">
                  <a:moveTo>
                    <a:pt x="2569" y="3819"/>
                  </a:moveTo>
                  <a:lnTo>
                    <a:pt x="1" y="3819"/>
                  </a:lnTo>
                  <a:lnTo>
                    <a:pt x="1" y="0"/>
                  </a:lnTo>
                  <a:lnTo>
                    <a:pt x="25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5;p15">
              <a:extLst>
                <a:ext uri="{FF2B5EF4-FFF2-40B4-BE49-F238E27FC236}">
                  <a16:creationId xmlns:a16="http://schemas.microsoft.com/office/drawing/2014/main" id="{45F9D30A-1F3E-3E1B-F692-80052EADBD04}"/>
                </a:ext>
              </a:extLst>
            </p:cNvPr>
            <p:cNvSpPr/>
            <p:nvPr/>
          </p:nvSpPr>
          <p:spPr>
            <a:xfrm>
              <a:off x="2414582"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6;p15">
              <a:extLst>
                <a:ext uri="{FF2B5EF4-FFF2-40B4-BE49-F238E27FC236}">
                  <a16:creationId xmlns:a16="http://schemas.microsoft.com/office/drawing/2014/main" id="{EA0912A0-A1BD-BEA2-FE45-7E67DF1A60EE}"/>
                </a:ext>
              </a:extLst>
            </p:cNvPr>
            <p:cNvSpPr/>
            <p:nvPr/>
          </p:nvSpPr>
          <p:spPr>
            <a:xfrm>
              <a:off x="2456082" y="3295408"/>
              <a:ext cx="357265" cy="530901"/>
            </a:xfrm>
            <a:custGeom>
              <a:avLst/>
              <a:gdLst/>
              <a:ahLst/>
              <a:cxnLst/>
              <a:rect l="l" t="t" r="r" b="b"/>
              <a:pathLst>
                <a:path w="2574" h="3825" extrusionOk="0">
                  <a:moveTo>
                    <a:pt x="2574" y="3824"/>
                  </a:moveTo>
                  <a:lnTo>
                    <a:pt x="0" y="3824"/>
                  </a:lnTo>
                  <a:lnTo>
                    <a:pt x="0" y="0"/>
                  </a:lnTo>
                  <a:lnTo>
                    <a:pt x="25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87;p15">
              <a:extLst>
                <a:ext uri="{FF2B5EF4-FFF2-40B4-BE49-F238E27FC236}">
                  <a16:creationId xmlns:a16="http://schemas.microsoft.com/office/drawing/2014/main" id="{B2C2846B-D851-F1CF-3225-34D96E5FB654}"/>
                </a:ext>
              </a:extLst>
            </p:cNvPr>
            <p:cNvSpPr/>
            <p:nvPr/>
          </p:nvSpPr>
          <p:spPr>
            <a:xfrm>
              <a:off x="2494251" y="3385209"/>
              <a:ext cx="285507" cy="25955"/>
            </a:xfrm>
            <a:custGeom>
              <a:avLst/>
              <a:gdLst/>
              <a:ahLst/>
              <a:cxnLst/>
              <a:rect l="l" t="t" r="r" b="b"/>
              <a:pathLst>
                <a:path w="2057" h="187" extrusionOk="0">
                  <a:moveTo>
                    <a:pt x="1921" y="1"/>
                  </a:moveTo>
                  <a:lnTo>
                    <a:pt x="119" y="1"/>
                  </a:lnTo>
                  <a:cubicBezTo>
                    <a:pt x="1" y="1"/>
                    <a:pt x="18" y="187"/>
                    <a:pt x="136" y="187"/>
                  </a:cubicBezTo>
                  <a:lnTo>
                    <a:pt x="1938" y="187"/>
                  </a:lnTo>
                  <a:cubicBezTo>
                    <a:pt x="2056" y="187"/>
                    <a:pt x="2040"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8;p15">
              <a:extLst>
                <a:ext uri="{FF2B5EF4-FFF2-40B4-BE49-F238E27FC236}">
                  <a16:creationId xmlns:a16="http://schemas.microsoft.com/office/drawing/2014/main" id="{C3E7C762-53A2-3584-EEB2-F2B58D824FBD}"/>
                </a:ext>
              </a:extLst>
            </p:cNvPr>
            <p:cNvSpPr/>
            <p:nvPr/>
          </p:nvSpPr>
          <p:spPr>
            <a:xfrm>
              <a:off x="2494251" y="3454885"/>
              <a:ext cx="285507" cy="25816"/>
            </a:xfrm>
            <a:custGeom>
              <a:avLst/>
              <a:gdLst/>
              <a:ahLst/>
              <a:cxnLst/>
              <a:rect l="l" t="t" r="r" b="b"/>
              <a:pathLst>
                <a:path w="2057" h="186" extrusionOk="0">
                  <a:moveTo>
                    <a:pt x="1921" y="0"/>
                  </a:moveTo>
                  <a:lnTo>
                    <a:pt x="119" y="0"/>
                  </a:lnTo>
                  <a:cubicBezTo>
                    <a:pt x="1" y="0"/>
                    <a:pt x="18" y="186"/>
                    <a:pt x="136" y="186"/>
                  </a:cubicBezTo>
                  <a:lnTo>
                    <a:pt x="1938" y="186"/>
                  </a:lnTo>
                  <a:cubicBezTo>
                    <a:pt x="2056" y="186"/>
                    <a:pt x="2040"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9;p15">
              <a:extLst>
                <a:ext uri="{FF2B5EF4-FFF2-40B4-BE49-F238E27FC236}">
                  <a16:creationId xmlns:a16="http://schemas.microsoft.com/office/drawing/2014/main" id="{F992B6D1-FB23-7C1B-2677-371493546238}"/>
                </a:ext>
              </a:extLst>
            </p:cNvPr>
            <p:cNvSpPr/>
            <p:nvPr/>
          </p:nvSpPr>
          <p:spPr>
            <a:xfrm>
              <a:off x="2494251" y="3523589"/>
              <a:ext cx="285507" cy="25955"/>
            </a:xfrm>
            <a:custGeom>
              <a:avLst/>
              <a:gdLst/>
              <a:ahLst/>
              <a:cxnLst/>
              <a:rect l="l" t="t" r="r" b="b"/>
              <a:pathLst>
                <a:path w="2057" h="187" extrusionOk="0">
                  <a:moveTo>
                    <a:pt x="1921" y="1"/>
                  </a:moveTo>
                  <a:lnTo>
                    <a:pt x="119" y="1"/>
                  </a:lnTo>
                  <a:cubicBezTo>
                    <a:pt x="1" y="1"/>
                    <a:pt x="18" y="187"/>
                    <a:pt x="136" y="187"/>
                  </a:cubicBezTo>
                  <a:lnTo>
                    <a:pt x="1938" y="187"/>
                  </a:lnTo>
                  <a:cubicBezTo>
                    <a:pt x="2056" y="187"/>
                    <a:pt x="2040"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90;p15">
              <a:extLst>
                <a:ext uri="{FF2B5EF4-FFF2-40B4-BE49-F238E27FC236}">
                  <a16:creationId xmlns:a16="http://schemas.microsoft.com/office/drawing/2014/main" id="{4119CDF4-0839-E445-2B2F-19CD7101C173}"/>
                </a:ext>
              </a:extLst>
            </p:cNvPr>
            <p:cNvSpPr/>
            <p:nvPr/>
          </p:nvSpPr>
          <p:spPr>
            <a:xfrm>
              <a:off x="2494251" y="3593126"/>
              <a:ext cx="285507" cy="25955"/>
            </a:xfrm>
            <a:custGeom>
              <a:avLst/>
              <a:gdLst/>
              <a:ahLst/>
              <a:cxnLst/>
              <a:rect l="l" t="t" r="r" b="b"/>
              <a:pathLst>
                <a:path w="2057" h="187" extrusionOk="0">
                  <a:moveTo>
                    <a:pt x="1921" y="1"/>
                  </a:moveTo>
                  <a:lnTo>
                    <a:pt x="119" y="1"/>
                  </a:lnTo>
                  <a:cubicBezTo>
                    <a:pt x="1" y="1"/>
                    <a:pt x="18" y="187"/>
                    <a:pt x="136" y="187"/>
                  </a:cubicBezTo>
                  <a:lnTo>
                    <a:pt x="1938" y="187"/>
                  </a:lnTo>
                  <a:cubicBezTo>
                    <a:pt x="2056" y="187"/>
                    <a:pt x="2040"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91;p15">
              <a:extLst>
                <a:ext uri="{FF2B5EF4-FFF2-40B4-BE49-F238E27FC236}">
                  <a16:creationId xmlns:a16="http://schemas.microsoft.com/office/drawing/2014/main" id="{2B99A8B7-8A96-4B8B-F17B-7FE1052EB881}"/>
                </a:ext>
              </a:extLst>
            </p:cNvPr>
            <p:cNvSpPr/>
            <p:nvPr/>
          </p:nvSpPr>
          <p:spPr>
            <a:xfrm>
              <a:off x="2495916" y="3652531"/>
              <a:ext cx="286201" cy="25955"/>
            </a:xfrm>
            <a:custGeom>
              <a:avLst/>
              <a:gdLst/>
              <a:ahLst/>
              <a:cxnLst/>
              <a:rect l="l" t="t" r="r" b="b"/>
              <a:pathLst>
                <a:path w="2062" h="187" extrusionOk="0">
                  <a:moveTo>
                    <a:pt x="1921" y="1"/>
                  </a:moveTo>
                  <a:lnTo>
                    <a:pt x="124" y="1"/>
                  </a:lnTo>
                  <a:cubicBezTo>
                    <a:pt x="0" y="1"/>
                    <a:pt x="17" y="187"/>
                    <a:pt x="135" y="187"/>
                  </a:cubicBezTo>
                  <a:lnTo>
                    <a:pt x="1937" y="187"/>
                  </a:lnTo>
                  <a:cubicBezTo>
                    <a:pt x="2061" y="187"/>
                    <a:pt x="2044"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92;p15">
              <a:extLst>
                <a:ext uri="{FF2B5EF4-FFF2-40B4-BE49-F238E27FC236}">
                  <a16:creationId xmlns:a16="http://schemas.microsoft.com/office/drawing/2014/main" id="{64402E5F-F42C-7408-C30B-76C7EB989B18}"/>
                </a:ext>
              </a:extLst>
            </p:cNvPr>
            <p:cNvSpPr/>
            <p:nvPr/>
          </p:nvSpPr>
          <p:spPr>
            <a:xfrm>
              <a:off x="2505215" y="3722207"/>
              <a:ext cx="286201" cy="25816"/>
            </a:xfrm>
            <a:custGeom>
              <a:avLst/>
              <a:gdLst/>
              <a:ahLst/>
              <a:cxnLst/>
              <a:rect l="l" t="t" r="r" b="b"/>
              <a:pathLst>
                <a:path w="2062" h="186" extrusionOk="0">
                  <a:moveTo>
                    <a:pt x="1921" y="0"/>
                  </a:moveTo>
                  <a:lnTo>
                    <a:pt x="125" y="0"/>
                  </a:lnTo>
                  <a:cubicBezTo>
                    <a:pt x="1" y="0"/>
                    <a:pt x="18" y="186"/>
                    <a:pt x="142" y="186"/>
                  </a:cubicBezTo>
                  <a:lnTo>
                    <a:pt x="1938" y="186"/>
                  </a:lnTo>
                  <a:cubicBezTo>
                    <a:pt x="2062" y="186"/>
                    <a:pt x="2045"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 name="Google Shape;93;p15">
              <a:extLst>
                <a:ext uri="{FF2B5EF4-FFF2-40B4-BE49-F238E27FC236}">
                  <a16:creationId xmlns:a16="http://schemas.microsoft.com/office/drawing/2014/main" id="{1179192C-EF3F-5570-B36E-F6B7ED169337}"/>
                </a:ext>
              </a:extLst>
            </p:cNvPr>
            <p:cNvGrpSpPr/>
            <p:nvPr/>
          </p:nvGrpSpPr>
          <p:grpSpPr>
            <a:xfrm>
              <a:off x="2935899" y="3295408"/>
              <a:ext cx="430827" cy="593359"/>
              <a:chOff x="2935899" y="3295408"/>
              <a:chExt cx="430827" cy="593359"/>
            </a:xfrm>
          </p:grpSpPr>
          <p:sp>
            <p:nvSpPr>
              <p:cNvPr id="88" name="Google Shape;94;p15">
                <a:extLst>
                  <a:ext uri="{FF2B5EF4-FFF2-40B4-BE49-F238E27FC236}">
                    <a16:creationId xmlns:a16="http://schemas.microsoft.com/office/drawing/2014/main" id="{BEB97B4A-DFC0-8687-2847-7643728453BF}"/>
                  </a:ext>
                </a:extLst>
              </p:cNvPr>
              <p:cNvSpPr/>
              <p:nvPr/>
            </p:nvSpPr>
            <p:spPr>
              <a:xfrm>
                <a:off x="2935899" y="3358699"/>
                <a:ext cx="357404" cy="530068"/>
              </a:xfrm>
              <a:custGeom>
                <a:avLst/>
                <a:gdLst/>
                <a:ahLst/>
                <a:cxnLst/>
                <a:rect l="l" t="t" r="r" b="b"/>
                <a:pathLst>
                  <a:path w="2575" h="3819" extrusionOk="0">
                    <a:moveTo>
                      <a:pt x="2574" y="3819"/>
                    </a:moveTo>
                    <a:lnTo>
                      <a:pt x="1" y="3819"/>
                    </a:lnTo>
                    <a:lnTo>
                      <a:pt x="1" y="0"/>
                    </a:lnTo>
                    <a:lnTo>
                      <a:pt x="25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95;p15">
                <a:extLst>
                  <a:ext uri="{FF2B5EF4-FFF2-40B4-BE49-F238E27FC236}">
                    <a16:creationId xmlns:a16="http://schemas.microsoft.com/office/drawing/2014/main" id="{15405FD4-074A-80C9-81BF-9D8D385F3CF2}"/>
                  </a:ext>
                </a:extLst>
              </p:cNvPr>
              <p:cNvSpPr/>
              <p:nvPr/>
            </p:nvSpPr>
            <p:spPr>
              <a:xfrm>
                <a:off x="2967961"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6;p15">
                <a:extLst>
                  <a:ext uri="{FF2B5EF4-FFF2-40B4-BE49-F238E27FC236}">
                    <a16:creationId xmlns:a16="http://schemas.microsoft.com/office/drawing/2014/main" id="{6065FF6C-18A2-78C2-350C-053AE2D96D38}"/>
                  </a:ext>
                </a:extLst>
              </p:cNvPr>
              <p:cNvSpPr/>
              <p:nvPr/>
            </p:nvSpPr>
            <p:spPr>
              <a:xfrm>
                <a:off x="3010155" y="3295408"/>
                <a:ext cx="356571" cy="530901"/>
              </a:xfrm>
              <a:custGeom>
                <a:avLst/>
                <a:gdLst/>
                <a:ahLst/>
                <a:cxnLst/>
                <a:rect l="l" t="t" r="r" b="b"/>
                <a:pathLst>
                  <a:path w="2569" h="3825" extrusionOk="0">
                    <a:moveTo>
                      <a:pt x="2569" y="3824"/>
                    </a:moveTo>
                    <a:lnTo>
                      <a:pt x="1" y="3824"/>
                    </a:lnTo>
                    <a:lnTo>
                      <a:pt x="1" y="0"/>
                    </a:lnTo>
                    <a:lnTo>
                      <a:pt x="2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7;p15">
                <a:extLst>
                  <a:ext uri="{FF2B5EF4-FFF2-40B4-BE49-F238E27FC236}">
                    <a16:creationId xmlns:a16="http://schemas.microsoft.com/office/drawing/2014/main" id="{0AC0F871-1BA6-DEAE-DF0C-0804925E53D9}"/>
                  </a:ext>
                </a:extLst>
              </p:cNvPr>
              <p:cNvSpPr/>
              <p:nvPr/>
            </p:nvSpPr>
            <p:spPr>
              <a:xfrm>
                <a:off x="3047768" y="338520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8;p15">
                <a:extLst>
                  <a:ext uri="{FF2B5EF4-FFF2-40B4-BE49-F238E27FC236}">
                    <a16:creationId xmlns:a16="http://schemas.microsoft.com/office/drawing/2014/main" id="{D3F7726E-ECC8-6F69-C91B-A36F3C90BBCB}"/>
                  </a:ext>
                </a:extLst>
              </p:cNvPr>
              <p:cNvSpPr/>
              <p:nvPr/>
            </p:nvSpPr>
            <p:spPr>
              <a:xfrm>
                <a:off x="3047768" y="3454885"/>
                <a:ext cx="285368" cy="25816"/>
              </a:xfrm>
              <a:custGeom>
                <a:avLst/>
                <a:gdLst/>
                <a:ahLst/>
                <a:cxnLst/>
                <a:rect l="l" t="t" r="r" b="b"/>
                <a:pathLst>
                  <a:path w="2056" h="186" extrusionOk="0">
                    <a:moveTo>
                      <a:pt x="1920" y="0"/>
                    </a:moveTo>
                    <a:lnTo>
                      <a:pt x="118" y="0"/>
                    </a:lnTo>
                    <a:cubicBezTo>
                      <a:pt x="0" y="0"/>
                      <a:pt x="17" y="186"/>
                      <a:pt x="135" y="186"/>
                    </a:cubicBezTo>
                    <a:lnTo>
                      <a:pt x="1937" y="186"/>
                    </a:lnTo>
                    <a:cubicBezTo>
                      <a:pt x="2056" y="186"/>
                      <a:pt x="2039" y="0"/>
                      <a:pt x="1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9;p15">
                <a:extLst>
                  <a:ext uri="{FF2B5EF4-FFF2-40B4-BE49-F238E27FC236}">
                    <a16:creationId xmlns:a16="http://schemas.microsoft.com/office/drawing/2014/main" id="{FBB2BEAE-D083-F947-4DB2-BBFBA6D08F0F}"/>
                  </a:ext>
                </a:extLst>
              </p:cNvPr>
              <p:cNvSpPr/>
              <p:nvPr/>
            </p:nvSpPr>
            <p:spPr>
              <a:xfrm>
                <a:off x="3047768" y="352358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0;p15">
                <a:extLst>
                  <a:ext uri="{FF2B5EF4-FFF2-40B4-BE49-F238E27FC236}">
                    <a16:creationId xmlns:a16="http://schemas.microsoft.com/office/drawing/2014/main" id="{E3A3F07A-4117-0E7B-F84E-5D0C3033F879}"/>
                  </a:ext>
                </a:extLst>
              </p:cNvPr>
              <p:cNvSpPr/>
              <p:nvPr/>
            </p:nvSpPr>
            <p:spPr>
              <a:xfrm>
                <a:off x="3047768" y="3593126"/>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1;p15">
                <a:extLst>
                  <a:ext uri="{FF2B5EF4-FFF2-40B4-BE49-F238E27FC236}">
                    <a16:creationId xmlns:a16="http://schemas.microsoft.com/office/drawing/2014/main" id="{440F637B-4E7A-84B3-70D7-F641155B8BF3}"/>
                  </a:ext>
                </a:extLst>
              </p:cNvPr>
              <p:cNvSpPr/>
              <p:nvPr/>
            </p:nvSpPr>
            <p:spPr>
              <a:xfrm>
                <a:off x="3049295" y="3652531"/>
                <a:ext cx="286201" cy="25955"/>
              </a:xfrm>
              <a:custGeom>
                <a:avLst/>
                <a:gdLst/>
                <a:ahLst/>
                <a:cxnLst/>
                <a:rect l="l" t="t" r="r" b="b"/>
                <a:pathLst>
                  <a:path w="2062" h="187" extrusionOk="0">
                    <a:moveTo>
                      <a:pt x="1926" y="1"/>
                    </a:moveTo>
                    <a:lnTo>
                      <a:pt x="124" y="1"/>
                    </a:lnTo>
                    <a:cubicBezTo>
                      <a:pt x="0" y="1"/>
                      <a:pt x="17" y="187"/>
                      <a:pt x="141" y="187"/>
                    </a:cubicBezTo>
                    <a:lnTo>
                      <a:pt x="1938" y="187"/>
                    </a:lnTo>
                    <a:cubicBezTo>
                      <a:pt x="2061" y="187"/>
                      <a:pt x="2045"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2;p15">
                <a:extLst>
                  <a:ext uri="{FF2B5EF4-FFF2-40B4-BE49-F238E27FC236}">
                    <a16:creationId xmlns:a16="http://schemas.microsoft.com/office/drawing/2014/main" id="{53DC549B-B29E-A29F-2763-16352920A939}"/>
                  </a:ext>
                </a:extLst>
              </p:cNvPr>
              <p:cNvSpPr/>
              <p:nvPr/>
            </p:nvSpPr>
            <p:spPr>
              <a:xfrm>
                <a:off x="3059427" y="3722207"/>
                <a:ext cx="285507" cy="25816"/>
              </a:xfrm>
              <a:custGeom>
                <a:avLst/>
                <a:gdLst/>
                <a:ahLst/>
                <a:cxnLst/>
                <a:rect l="l" t="t" r="r" b="b"/>
                <a:pathLst>
                  <a:path w="2057" h="186" extrusionOk="0">
                    <a:moveTo>
                      <a:pt x="1921" y="0"/>
                    </a:moveTo>
                    <a:lnTo>
                      <a:pt x="119" y="0"/>
                    </a:lnTo>
                    <a:cubicBezTo>
                      <a:pt x="1" y="0"/>
                      <a:pt x="17" y="186"/>
                      <a:pt x="136" y="186"/>
                    </a:cubicBezTo>
                    <a:lnTo>
                      <a:pt x="1938"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103;p15">
              <a:extLst>
                <a:ext uri="{FF2B5EF4-FFF2-40B4-BE49-F238E27FC236}">
                  <a16:creationId xmlns:a16="http://schemas.microsoft.com/office/drawing/2014/main" id="{D67BE95A-CD29-0D21-C8F3-1E9379F631DB}"/>
                </a:ext>
              </a:extLst>
            </p:cNvPr>
            <p:cNvSpPr/>
            <p:nvPr/>
          </p:nvSpPr>
          <p:spPr>
            <a:xfrm>
              <a:off x="2377801" y="2741194"/>
              <a:ext cx="357404" cy="530901"/>
            </a:xfrm>
            <a:custGeom>
              <a:avLst/>
              <a:gdLst/>
              <a:ahLst/>
              <a:cxnLst/>
              <a:rect l="l" t="t" r="r" b="b"/>
              <a:pathLst>
                <a:path w="2575" h="3825" extrusionOk="0">
                  <a:moveTo>
                    <a:pt x="2574" y="3824"/>
                  </a:moveTo>
                  <a:lnTo>
                    <a:pt x="1" y="3824"/>
                  </a:lnTo>
                  <a:lnTo>
                    <a:pt x="1" y="1"/>
                  </a:lnTo>
                  <a:lnTo>
                    <a:pt x="25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4;p15">
              <a:extLst>
                <a:ext uri="{FF2B5EF4-FFF2-40B4-BE49-F238E27FC236}">
                  <a16:creationId xmlns:a16="http://schemas.microsoft.com/office/drawing/2014/main" id="{581C5A69-2FAF-C5A3-93BD-B3A42D6342E2}"/>
                </a:ext>
              </a:extLst>
            </p:cNvPr>
            <p:cNvSpPr/>
            <p:nvPr/>
          </p:nvSpPr>
          <p:spPr>
            <a:xfrm>
              <a:off x="2409863" y="2713018"/>
              <a:ext cx="357404" cy="530901"/>
            </a:xfrm>
            <a:custGeom>
              <a:avLst/>
              <a:gdLst/>
              <a:ahLst/>
              <a:cxnLst/>
              <a:rect l="l" t="t" r="r" b="b"/>
              <a:pathLst>
                <a:path w="2575" h="3825" extrusionOk="0">
                  <a:moveTo>
                    <a:pt x="2574" y="3825"/>
                  </a:moveTo>
                  <a:lnTo>
                    <a:pt x="1" y="3825"/>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05;p15">
              <a:extLst>
                <a:ext uri="{FF2B5EF4-FFF2-40B4-BE49-F238E27FC236}">
                  <a16:creationId xmlns:a16="http://schemas.microsoft.com/office/drawing/2014/main" id="{02DAD7B7-2B5E-EF3F-A199-EF7A5D6284A1}"/>
                </a:ext>
              </a:extLst>
            </p:cNvPr>
            <p:cNvSpPr/>
            <p:nvPr/>
          </p:nvSpPr>
          <p:spPr>
            <a:xfrm>
              <a:off x="2451363" y="2678736"/>
              <a:ext cx="357265" cy="530068"/>
            </a:xfrm>
            <a:custGeom>
              <a:avLst/>
              <a:gdLst/>
              <a:ahLst/>
              <a:cxnLst/>
              <a:rect l="l" t="t" r="r" b="b"/>
              <a:pathLst>
                <a:path w="2574" h="3819" extrusionOk="0">
                  <a:moveTo>
                    <a:pt x="2574" y="3818"/>
                  </a:moveTo>
                  <a:lnTo>
                    <a:pt x="0" y="3818"/>
                  </a:lnTo>
                  <a:lnTo>
                    <a:pt x="0" y="0"/>
                  </a:lnTo>
                  <a:lnTo>
                    <a:pt x="25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6;p15">
              <a:extLst>
                <a:ext uri="{FF2B5EF4-FFF2-40B4-BE49-F238E27FC236}">
                  <a16:creationId xmlns:a16="http://schemas.microsoft.com/office/drawing/2014/main" id="{BA962B3A-2F2A-B985-E5B4-3890621CA77F}"/>
                </a:ext>
              </a:extLst>
            </p:cNvPr>
            <p:cNvSpPr/>
            <p:nvPr/>
          </p:nvSpPr>
          <p:spPr>
            <a:xfrm>
              <a:off x="2489670" y="2767843"/>
              <a:ext cx="285368" cy="25816"/>
            </a:xfrm>
            <a:custGeom>
              <a:avLst/>
              <a:gdLst/>
              <a:ahLst/>
              <a:cxnLst/>
              <a:rect l="l" t="t" r="r" b="b"/>
              <a:pathLst>
                <a:path w="2056" h="186" extrusionOk="0">
                  <a:moveTo>
                    <a:pt x="1921" y="0"/>
                  </a:moveTo>
                  <a:lnTo>
                    <a:pt x="118" y="0"/>
                  </a:lnTo>
                  <a:cubicBezTo>
                    <a:pt x="0" y="0"/>
                    <a:pt x="17" y="186"/>
                    <a:pt x="135" y="186"/>
                  </a:cubicBezTo>
                  <a:lnTo>
                    <a:pt x="1937"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07;p15">
              <a:extLst>
                <a:ext uri="{FF2B5EF4-FFF2-40B4-BE49-F238E27FC236}">
                  <a16:creationId xmlns:a16="http://schemas.microsoft.com/office/drawing/2014/main" id="{A16F7268-37D0-9284-6B9A-6F5EAFAA9A08}"/>
                </a:ext>
              </a:extLst>
            </p:cNvPr>
            <p:cNvSpPr/>
            <p:nvPr/>
          </p:nvSpPr>
          <p:spPr>
            <a:xfrm>
              <a:off x="2489670" y="2837380"/>
              <a:ext cx="285368" cy="25955"/>
            </a:xfrm>
            <a:custGeom>
              <a:avLst/>
              <a:gdLst/>
              <a:ahLst/>
              <a:cxnLst/>
              <a:rect l="l" t="t" r="r" b="b"/>
              <a:pathLst>
                <a:path w="2056" h="187" extrusionOk="0">
                  <a:moveTo>
                    <a:pt x="1921" y="0"/>
                  </a:moveTo>
                  <a:lnTo>
                    <a:pt x="118" y="0"/>
                  </a:lnTo>
                  <a:cubicBezTo>
                    <a:pt x="0" y="0"/>
                    <a:pt x="17" y="186"/>
                    <a:pt x="135" y="186"/>
                  </a:cubicBezTo>
                  <a:lnTo>
                    <a:pt x="1937"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08;p15">
              <a:extLst>
                <a:ext uri="{FF2B5EF4-FFF2-40B4-BE49-F238E27FC236}">
                  <a16:creationId xmlns:a16="http://schemas.microsoft.com/office/drawing/2014/main" id="{FBA76745-C4CC-B28F-FC83-526CE2A85748}"/>
                </a:ext>
              </a:extLst>
            </p:cNvPr>
            <p:cNvSpPr/>
            <p:nvPr/>
          </p:nvSpPr>
          <p:spPr>
            <a:xfrm>
              <a:off x="2489670" y="2906084"/>
              <a:ext cx="285368" cy="26788"/>
            </a:xfrm>
            <a:custGeom>
              <a:avLst/>
              <a:gdLst/>
              <a:ahLst/>
              <a:cxnLst/>
              <a:rect l="l" t="t" r="r" b="b"/>
              <a:pathLst>
                <a:path w="2056" h="193" extrusionOk="0">
                  <a:moveTo>
                    <a:pt x="1921" y="1"/>
                  </a:moveTo>
                  <a:lnTo>
                    <a:pt x="118" y="1"/>
                  </a:lnTo>
                  <a:cubicBezTo>
                    <a:pt x="0" y="1"/>
                    <a:pt x="17" y="192"/>
                    <a:pt x="135" y="192"/>
                  </a:cubicBezTo>
                  <a:lnTo>
                    <a:pt x="1937" y="192"/>
                  </a:lnTo>
                  <a:cubicBezTo>
                    <a:pt x="2056" y="192"/>
                    <a:pt x="2039"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9;p15">
              <a:extLst>
                <a:ext uri="{FF2B5EF4-FFF2-40B4-BE49-F238E27FC236}">
                  <a16:creationId xmlns:a16="http://schemas.microsoft.com/office/drawing/2014/main" id="{4633AC95-0D61-DC63-E72C-CE84A62D28A6}"/>
                </a:ext>
              </a:extLst>
            </p:cNvPr>
            <p:cNvSpPr/>
            <p:nvPr/>
          </p:nvSpPr>
          <p:spPr>
            <a:xfrm>
              <a:off x="2489670" y="2975760"/>
              <a:ext cx="285368" cy="25816"/>
            </a:xfrm>
            <a:custGeom>
              <a:avLst/>
              <a:gdLst/>
              <a:ahLst/>
              <a:cxnLst/>
              <a:rect l="l" t="t" r="r" b="b"/>
              <a:pathLst>
                <a:path w="2056" h="186" extrusionOk="0">
                  <a:moveTo>
                    <a:pt x="1921" y="0"/>
                  </a:moveTo>
                  <a:lnTo>
                    <a:pt x="118" y="0"/>
                  </a:lnTo>
                  <a:cubicBezTo>
                    <a:pt x="0" y="0"/>
                    <a:pt x="17" y="186"/>
                    <a:pt x="135" y="186"/>
                  </a:cubicBezTo>
                  <a:lnTo>
                    <a:pt x="1937"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10;p15">
              <a:extLst>
                <a:ext uri="{FF2B5EF4-FFF2-40B4-BE49-F238E27FC236}">
                  <a16:creationId xmlns:a16="http://schemas.microsoft.com/office/drawing/2014/main" id="{8848118E-3415-BCA5-752D-FBE6A1DC8965}"/>
                </a:ext>
              </a:extLst>
            </p:cNvPr>
            <p:cNvSpPr/>
            <p:nvPr/>
          </p:nvSpPr>
          <p:spPr>
            <a:xfrm>
              <a:off x="2491197" y="3035165"/>
              <a:ext cx="286201" cy="25816"/>
            </a:xfrm>
            <a:custGeom>
              <a:avLst/>
              <a:gdLst/>
              <a:ahLst/>
              <a:cxnLst/>
              <a:rect l="l" t="t" r="r" b="b"/>
              <a:pathLst>
                <a:path w="2062" h="186" extrusionOk="0">
                  <a:moveTo>
                    <a:pt x="1921" y="0"/>
                  </a:moveTo>
                  <a:lnTo>
                    <a:pt x="124" y="0"/>
                  </a:lnTo>
                  <a:cubicBezTo>
                    <a:pt x="0" y="0"/>
                    <a:pt x="17" y="186"/>
                    <a:pt x="141" y="186"/>
                  </a:cubicBezTo>
                  <a:lnTo>
                    <a:pt x="1938" y="186"/>
                  </a:lnTo>
                  <a:cubicBezTo>
                    <a:pt x="2062" y="186"/>
                    <a:pt x="2045"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11;p15">
              <a:extLst>
                <a:ext uri="{FF2B5EF4-FFF2-40B4-BE49-F238E27FC236}">
                  <a16:creationId xmlns:a16="http://schemas.microsoft.com/office/drawing/2014/main" id="{C50C8021-4C3C-0021-AA7F-054024E3C883}"/>
                </a:ext>
              </a:extLst>
            </p:cNvPr>
            <p:cNvSpPr/>
            <p:nvPr/>
          </p:nvSpPr>
          <p:spPr>
            <a:xfrm>
              <a:off x="2500635" y="3104702"/>
              <a:ext cx="286201" cy="25955"/>
            </a:xfrm>
            <a:custGeom>
              <a:avLst/>
              <a:gdLst/>
              <a:ahLst/>
              <a:cxnLst/>
              <a:rect l="l" t="t" r="r" b="b"/>
              <a:pathLst>
                <a:path w="2062" h="187" extrusionOk="0">
                  <a:moveTo>
                    <a:pt x="1926" y="0"/>
                  </a:moveTo>
                  <a:lnTo>
                    <a:pt x="124" y="0"/>
                  </a:lnTo>
                  <a:cubicBezTo>
                    <a:pt x="0" y="0"/>
                    <a:pt x="17" y="186"/>
                    <a:pt x="141" y="186"/>
                  </a:cubicBezTo>
                  <a:lnTo>
                    <a:pt x="1943" y="186"/>
                  </a:lnTo>
                  <a:cubicBezTo>
                    <a:pt x="2061" y="186"/>
                    <a:pt x="2044" y="0"/>
                    <a:pt x="19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12;p15">
              <a:extLst>
                <a:ext uri="{FF2B5EF4-FFF2-40B4-BE49-F238E27FC236}">
                  <a16:creationId xmlns:a16="http://schemas.microsoft.com/office/drawing/2014/main" id="{380E0618-BF53-C120-E371-AD3843E7EDA0}"/>
                </a:ext>
              </a:extLst>
            </p:cNvPr>
            <p:cNvSpPr/>
            <p:nvPr/>
          </p:nvSpPr>
          <p:spPr>
            <a:xfrm>
              <a:off x="2244140" y="410386"/>
              <a:ext cx="1093725" cy="1230440"/>
            </a:xfrm>
            <a:custGeom>
              <a:avLst/>
              <a:gdLst/>
              <a:ahLst/>
              <a:cxnLst/>
              <a:rect l="l" t="t" r="r" b="b"/>
              <a:pathLst>
                <a:path w="7880" h="8865" extrusionOk="0">
                  <a:moveTo>
                    <a:pt x="7879" y="3942"/>
                  </a:moveTo>
                  <a:lnTo>
                    <a:pt x="7879" y="8864"/>
                  </a:lnTo>
                  <a:lnTo>
                    <a:pt x="7068" y="8436"/>
                  </a:lnTo>
                  <a:lnTo>
                    <a:pt x="6500" y="8138"/>
                  </a:lnTo>
                  <a:lnTo>
                    <a:pt x="6500" y="3942"/>
                  </a:lnTo>
                  <a:cubicBezTo>
                    <a:pt x="6500" y="2529"/>
                    <a:pt x="5351" y="1380"/>
                    <a:pt x="3937" y="1380"/>
                  </a:cubicBezTo>
                  <a:cubicBezTo>
                    <a:pt x="3802" y="1380"/>
                    <a:pt x="3667" y="1391"/>
                    <a:pt x="3532" y="1414"/>
                  </a:cubicBezTo>
                  <a:cubicBezTo>
                    <a:pt x="2315" y="1605"/>
                    <a:pt x="1381" y="2664"/>
                    <a:pt x="1381" y="3942"/>
                  </a:cubicBezTo>
                  <a:lnTo>
                    <a:pt x="1381" y="7941"/>
                  </a:lnTo>
                  <a:lnTo>
                    <a:pt x="570" y="8363"/>
                  </a:lnTo>
                  <a:lnTo>
                    <a:pt x="1" y="8662"/>
                  </a:lnTo>
                  <a:lnTo>
                    <a:pt x="1" y="3942"/>
                  </a:lnTo>
                  <a:cubicBezTo>
                    <a:pt x="1" y="1904"/>
                    <a:pt x="1550" y="226"/>
                    <a:pt x="3532" y="23"/>
                  </a:cubicBezTo>
                  <a:cubicBezTo>
                    <a:pt x="3667" y="6"/>
                    <a:pt x="3802" y="0"/>
                    <a:pt x="3937" y="0"/>
                  </a:cubicBezTo>
                  <a:cubicBezTo>
                    <a:pt x="6111" y="0"/>
                    <a:pt x="7879" y="1769"/>
                    <a:pt x="7879" y="39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13;p15">
              <a:extLst>
                <a:ext uri="{FF2B5EF4-FFF2-40B4-BE49-F238E27FC236}">
                  <a16:creationId xmlns:a16="http://schemas.microsoft.com/office/drawing/2014/main" id="{00C17D46-5F30-C2B8-275D-EAD65FA21855}"/>
                </a:ext>
              </a:extLst>
            </p:cNvPr>
            <p:cNvSpPr/>
            <p:nvPr/>
          </p:nvSpPr>
          <p:spPr>
            <a:xfrm>
              <a:off x="2205139" y="1145868"/>
              <a:ext cx="1202264" cy="1395332"/>
            </a:xfrm>
            <a:custGeom>
              <a:avLst/>
              <a:gdLst/>
              <a:ahLst/>
              <a:cxnLst/>
              <a:rect l="l" t="t" r="r" b="b"/>
              <a:pathLst>
                <a:path w="8662" h="10053" extrusionOk="0">
                  <a:moveTo>
                    <a:pt x="8662" y="2270"/>
                  </a:moveTo>
                  <a:lnTo>
                    <a:pt x="8662" y="5880"/>
                  </a:lnTo>
                  <a:cubicBezTo>
                    <a:pt x="8662" y="7705"/>
                    <a:pt x="6978" y="9371"/>
                    <a:pt x="4466" y="10019"/>
                  </a:cubicBezTo>
                  <a:cubicBezTo>
                    <a:pt x="4421" y="10030"/>
                    <a:pt x="4376" y="10042"/>
                    <a:pt x="4331" y="10053"/>
                  </a:cubicBezTo>
                  <a:cubicBezTo>
                    <a:pt x="4286" y="10042"/>
                    <a:pt x="4246" y="10030"/>
                    <a:pt x="4201" y="10019"/>
                  </a:cubicBezTo>
                  <a:cubicBezTo>
                    <a:pt x="4151" y="10008"/>
                    <a:pt x="4100" y="9997"/>
                    <a:pt x="4049" y="9980"/>
                  </a:cubicBezTo>
                  <a:cubicBezTo>
                    <a:pt x="1622" y="9304"/>
                    <a:pt x="0" y="7671"/>
                    <a:pt x="0" y="5880"/>
                  </a:cubicBezTo>
                  <a:lnTo>
                    <a:pt x="0" y="2270"/>
                  </a:lnTo>
                  <a:lnTo>
                    <a:pt x="4049" y="147"/>
                  </a:lnTo>
                  <a:lnTo>
                    <a:pt x="433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14;p15">
              <a:extLst>
                <a:ext uri="{FF2B5EF4-FFF2-40B4-BE49-F238E27FC236}">
                  <a16:creationId xmlns:a16="http://schemas.microsoft.com/office/drawing/2014/main" id="{2F1CF0C9-F0F3-6AAA-4EE2-12ACD8A7B767}"/>
                </a:ext>
              </a:extLst>
            </p:cNvPr>
            <p:cNvSpPr/>
            <p:nvPr/>
          </p:nvSpPr>
          <p:spPr>
            <a:xfrm>
              <a:off x="2635843" y="1391324"/>
              <a:ext cx="340887" cy="867068"/>
            </a:xfrm>
            <a:custGeom>
              <a:avLst/>
              <a:gdLst/>
              <a:ahLst/>
              <a:cxnLst/>
              <a:rect l="l" t="t" r="r" b="b"/>
              <a:pathLst>
                <a:path w="2456" h="6247" extrusionOk="0">
                  <a:moveTo>
                    <a:pt x="1025" y="1"/>
                  </a:moveTo>
                  <a:cubicBezTo>
                    <a:pt x="1679" y="74"/>
                    <a:pt x="2185" y="632"/>
                    <a:pt x="2185" y="1307"/>
                  </a:cubicBezTo>
                  <a:cubicBezTo>
                    <a:pt x="2185" y="1696"/>
                    <a:pt x="2016" y="2045"/>
                    <a:pt x="1746" y="2287"/>
                  </a:cubicBezTo>
                  <a:cubicBezTo>
                    <a:pt x="1684" y="2344"/>
                    <a:pt x="1617" y="2394"/>
                    <a:pt x="1543" y="2434"/>
                  </a:cubicBezTo>
                  <a:lnTo>
                    <a:pt x="2456" y="6246"/>
                  </a:lnTo>
                  <a:lnTo>
                    <a:pt x="0" y="6246"/>
                  </a:lnTo>
                  <a:lnTo>
                    <a:pt x="839" y="2507"/>
                  </a:lnTo>
                  <a:cubicBezTo>
                    <a:pt x="349" y="2321"/>
                    <a:pt x="0" y="1842"/>
                    <a:pt x="0" y="1285"/>
                  </a:cubicBezTo>
                  <a:cubicBezTo>
                    <a:pt x="0" y="654"/>
                    <a:pt x="440" y="136"/>
                    <a:pt x="10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15;p15">
              <a:extLst>
                <a:ext uri="{FF2B5EF4-FFF2-40B4-BE49-F238E27FC236}">
                  <a16:creationId xmlns:a16="http://schemas.microsoft.com/office/drawing/2014/main" id="{349BAE68-21F5-F0EF-F834-9C8877453DDF}"/>
                </a:ext>
              </a:extLst>
            </p:cNvPr>
            <p:cNvSpPr/>
            <p:nvPr/>
          </p:nvSpPr>
          <p:spPr>
            <a:xfrm>
              <a:off x="2087856" y="1013734"/>
              <a:ext cx="1436832" cy="1648637"/>
            </a:xfrm>
            <a:custGeom>
              <a:avLst/>
              <a:gdLst/>
              <a:ahLst/>
              <a:cxnLst/>
              <a:rect l="l" t="t" r="r" b="b"/>
              <a:pathLst>
                <a:path w="10352" h="11878" extrusionOk="0">
                  <a:moveTo>
                    <a:pt x="9507" y="6832"/>
                  </a:moveTo>
                  <a:cubicBezTo>
                    <a:pt x="9507" y="8657"/>
                    <a:pt x="7823" y="10323"/>
                    <a:pt x="5311" y="10971"/>
                  </a:cubicBezTo>
                  <a:cubicBezTo>
                    <a:pt x="5266" y="10982"/>
                    <a:pt x="5221" y="10994"/>
                    <a:pt x="5176" y="11005"/>
                  </a:cubicBezTo>
                  <a:cubicBezTo>
                    <a:pt x="5131" y="10994"/>
                    <a:pt x="5091" y="10982"/>
                    <a:pt x="5046" y="10971"/>
                  </a:cubicBezTo>
                  <a:cubicBezTo>
                    <a:pt x="4996" y="10960"/>
                    <a:pt x="4945" y="10949"/>
                    <a:pt x="4894" y="10932"/>
                  </a:cubicBezTo>
                  <a:cubicBezTo>
                    <a:pt x="2467" y="10256"/>
                    <a:pt x="845" y="8623"/>
                    <a:pt x="845" y="6832"/>
                  </a:cubicBezTo>
                  <a:lnTo>
                    <a:pt x="845" y="3228"/>
                  </a:lnTo>
                  <a:lnTo>
                    <a:pt x="2157" y="2541"/>
                  </a:lnTo>
                  <a:lnTo>
                    <a:pt x="4894" y="1105"/>
                  </a:lnTo>
                  <a:lnTo>
                    <a:pt x="5176" y="953"/>
                  </a:lnTo>
                  <a:lnTo>
                    <a:pt x="8076" y="2473"/>
                  </a:lnTo>
                  <a:lnTo>
                    <a:pt x="9507" y="3228"/>
                  </a:lnTo>
                  <a:close/>
                  <a:moveTo>
                    <a:pt x="9670" y="2355"/>
                  </a:moveTo>
                  <a:lnTo>
                    <a:pt x="8076" y="1521"/>
                  </a:lnTo>
                  <a:lnTo>
                    <a:pt x="5176" y="1"/>
                  </a:lnTo>
                  <a:lnTo>
                    <a:pt x="4894" y="147"/>
                  </a:lnTo>
                  <a:lnTo>
                    <a:pt x="2157" y="1583"/>
                  </a:lnTo>
                  <a:lnTo>
                    <a:pt x="558" y="2422"/>
                  </a:lnTo>
                  <a:lnTo>
                    <a:pt x="1" y="2715"/>
                  </a:lnTo>
                  <a:lnTo>
                    <a:pt x="1" y="6832"/>
                  </a:lnTo>
                  <a:cubicBezTo>
                    <a:pt x="1" y="9051"/>
                    <a:pt x="1943" y="11044"/>
                    <a:pt x="4832" y="11793"/>
                  </a:cubicBezTo>
                  <a:cubicBezTo>
                    <a:pt x="4855" y="11799"/>
                    <a:pt x="4877" y="11799"/>
                    <a:pt x="4894" y="11805"/>
                  </a:cubicBezTo>
                  <a:cubicBezTo>
                    <a:pt x="4956" y="11821"/>
                    <a:pt x="5018" y="11838"/>
                    <a:pt x="5075" y="11850"/>
                  </a:cubicBezTo>
                  <a:lnTo>
                    <a:pt x="5176" y="11878"/>
                  </a:lnTo>
                  <a:lnTo>
                    <a:pt x="5277" y="11850"/>
                  </a:lnTo>
                  <a:cubicBezTo>
                    <a:pt x="5362" y="11833"/>
                    <a:pt x="5441" y="11810"/>
                    <a:pt x="5525" y="11793"/>
                  </a:cubicBezTo>
                  <a:cubicBezTo>
                    <a:pt x="8414" y="11044"/>
                    <a:pt x="10351" y="9051"/>
                    <a:pt x="10351" y="6832"/>
                  </a:cubicBezTo>
                  <a:lnTo>
                    <a:pt x="10351" y="2715"/>
                  </a:lnTo>
                  <a:close/>
                </a:path>
              </a:pathLst>
            </a:custGeom>
            <a:solidFill>
              <a:srgbClr val="DFA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 name="Google Shape;116;p15">
              <a:extLst>
                <a:ext uri="{FF2B5EF4-FFF2-40B4-BE49-F238E27FC236}">
                  <a16:creationId xmlns:a16="http://schemas.microsoft.com/office/drawing/2014/main" id="{339BB7A5-97DE-6FE8-3352-C329182DA1E4}"/>
                </a:ext>
              </a:extLst>
            </p:cNvPr>
            <p:cNvGrpSpPr/>
            <p:nvPr/>
          </p:nvGrpSpPr>
          <p:grpSpPr>
            <a:xfrm>
              <a:off x="2935899" y="2682208"/>
              <a:ext cx="430827" cy="593359"/>
              <a:chOff x="2935899" y="3295408"/>
              <a:chExt cx="430827" cy="593359"/>
            </a:xfrm>
          </p:grpSpPr>
          <p:sp>
            <p:nvSpPr>
              <p:cNvPr id="79" name="Google Shape;117;p15">
                <a:extLst>
                  <a:ext uri="{FF2B5EF4-FFF2-40B4-BE49-F238E27FC236}">
                    <a16:creationId xmlns:a16="http://schemas.microsoft.com/office/drawing/2014/main" id="{948AF1C1-256B-E83C-CD8E-BE90099B995F}"/>
                  </a:ext>
                </a:extLst>
              </p:cNvPr>
              <p:cNvSpPr/>
              <p:nvPr/>
            </p:nvSpPr>
            <p:spPr>
              <a:xfrm>
                <a:off x="2935899" y="3358699"/>
                <a:ext cx="357404" cy="530068"/>
              </a:xfrm>
              <a:custGeom>
                <a:avLst/>
                <a:gdLst/>
                <a:ahLst/>
                <a:cxnLst/>
                <a:rect l="l" t="t" r="r" b="b"/>
                <a:pathLst>
                  <a:path w="2575" h="3819" extrusionOk="0">
                    <a:moveTo>
                      <a:pt x="2574" y="3819"/>
                    </a:moveTo>
                    <a:lnTo>
                      <a:pt x="1" y="3819"/>
                    </a:lnTo>
                    <a:lnTo>
                      <a:pt x="1" y="0"/>
                    </a:lnTo>
                    <a:lnTo>
                      <a:pt x="25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18;p15">
                <a:extLst>
                  <a:ext uri="{FF2B5EF4-FFF2-40B4-BE49-F238E27FC236}">
                    <a16:creationId xmlns:a16="http://schemas.microsoft.com/office/drawing/2014/main" id="{3CBE777B-3C05-88AA-22F9-171E14618C72}"/>
                  </a:ext>
                </a:extLst>
              </p:cNvPr>
              <p:cNvSpPr/>
              <p:nvPr/>
            </p:nvSpPr>
            <p:spPr>
              <a:xfrm>
                <a:off x="2967961"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19;p15">
                <a:extLst>
                  <a:ext uri="{FF2B5EF4-FFF2-40B4-BE49-F238E27FC236}">
                    <a16:creationId xmlns:a16="http://schemas.microsoft.com/office/drawing/2014/main" id="{8DCD139B-D67E-F185-A9BB-A895449E761F}"/>
                  </a:ext>
                </a:extLst>
              </p:cNvPr>
              <p:cNvSpPr/>
              <p:nvPr/>
            </p:nvSpPr>
            <p:spPr>
              <a:xfrm>
                <a:off x="3010155" y="3295408"/>
                <a:ext cx="356571" cy="530900"/>
              </a:xfrm>
              <a:custGeom>
                <a:avLst/>
                <a:gdLst/>
                <a:ahLst/>
                <a:cxnLst/>
                <a:rect l="l" t="t" r="r" b="b"/>
                <a:pathLst>
                  <a:path w="2569" h="3825" extrusionOk="0">
                    <a:moveTo>
                      <a:pt x="2569" y="3824"/>
                    </a:moveTo>
                    <a:lnTo>
                      <a:pt x="1" y="3824"/>
                    </a:lnTo>
                    <a:lnTo>
                      <a:pt x="1" y="0"/>
                    </a:lnTo>
                    <a:lnTo>
                      <a:pt x="2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20;p15">
                <a:extLst>
                  <a:ext uri="{FF2B5EF4-FFF2-40B4-BE49-F238E27FC236}">
                    <a16:creationId xmlns:a16="http://schemas.microsoft.com/office/drawing/2014/main" id="{816D9775-A8E3-B682-B724-30F6E6459332}"/>
                  </a:ext>
                </a:extLst>
              </p:cNvPr>
              <p:cNvSpPr/>
              <p:nvPr/>
            </p:nvSpPr>
            <p:spPr>
              <a:xfrm>
                <a:off x="3047768" y="338520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21;p15">
                <a:extLst>
                  <a:ext uri="{FF2B5EF4-FFF2-40B4-BE49-F238E27FC236}">
                    <a16:creationId xmlns:a16="http://schemas.microsoft.com/office/drawing/2014/main" id="{4D886538-37EB-D7CD-104F-7481103DBBB7}"/>
                  </a:ext>
                </a:extLst>
              </p:cNvPr>
              <p:cNvSpPr/>
              <p:nvPr/>
            </p:nvSpPr>
            <p:spPr>
              <a:xfrm>
                <a:off x="3047768" y="3454885"/>
                <a:ext cx="285368" cy="25816"/>
              </a:xfrm>
              <a:custGeom>
                <a:avLst/>
                <a:gdLst/>
                <a:ahLst/>
                <a:cxnLst/>
                <a:rect l="l" t="t" r="r" b="b"/>
                <a:pathLst>
                  <a:path w="2056" h="186" extrusionOk="0">
                    <a:moveTo>
                      <a:pt x="1920" y="0"/>
                    </a:moveTo>
                    <a:lnTo>
                      <a:pt x="118" y="0"/>
                    </a:lnTo>
                    <a:cubicBezTo>
                      <a:pt x="0" y="0"/>
                      <a:pt x="17" y="186"/>
                      <a:pt x="135" y="186"/>
                    </a:cubicBezTo>
                    <a:lnTo>
                      <a:pt x="1937" y="186"/>
                    </a:lnTo>
                    <a:cubicBezTo>
                      <a:pt x="2056" y="186"/>
                      <a:pt x="2039" y="0"/>
                      <a:pt x="1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22;p15">
                <a:extLst>
                  <a:ext uri="{FF2B5EF4-FFF2-40B4-BE49-F238E27FC236}">
                    <a16:creationId xmlns:a16="http://schemas.microsoft.com/office/drawing/2014/main" id="{FA5AE531-FCBA-38F2-2B1C-A84A198CD151}"/>
                  </a:ext>
                </a:extLst>
              </p:cNvPr>
              <p:cNvSpPr/>
              <p:nvPr/>
            </p:nvSpPr>
            <p:spPr>
              <a:xfrm>
                <a:off x="3047768" y="352358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23;p15">
                <a:extLst>
                  <a:ext uri="{FF2B5EF4-FFF2-40B4-BE49-F238E27FC236}">
                    <a16:creationId xmlns:a16="http://schemas.microsoft.com/office/drawing/2014/main" id="{9DED73C3-8CE7-9A0D-1496-A0A68A8E3081}"/>
                  </a:ext>
                </a:extLst>
              </p:cNvPr>
              <p:cNvSpPr/>
              <p:nvPr/>
            </p:nvSpPr>
            <p:spPr>
              <a:xfrm>
                <a:off x="3047768" y="3593126"/>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24;p15">
                <a:extLst>
                  <a:ext uri="{FF2B5EF4-FFF2-40B4-BE49-F238E27FC236}">
                    <a16:creationId xmlns:a16="http://schemas.microsoft.com/office/drawing/2014/main" id="{FF3D04F8-6435-8C10-58AD-486EE39783D4}"/>
                  </a:ext>
                </a:extLst>
              </p:cNvPr>
              <p:cNvSpPr/>
              <p:nvPr/>
            </p:nvSpPr>
            <p:spPr>
              <a:xfrm>
                <a:off x="3049295" y="3652531"/>
                <a:ext cx="286200" cy="25955"/>
              </a:xfrm>
              <a:custGeom>
                <a:avLst/>
                <a:gdLst/>
                <a:ahLst/>
                <a:cxnLst/>
                <a:rect l="l" t="t" r="r" b="b"/>
                <a:pathLst>
                  <a:path w="2062" h="187" extrusionOk="0">
                    <a:moveTo>
                      <a:pt x="1926" y="1"/>
                    </a:moveTo>
                    <a:lnTo>
                      <a:pt x="124" y="1"/>
                    </a:lnTo>
                    <a:cubicBezTo>
                      <a:pt x="0" y="1"/>
                      <a:pt x="17" y="187"/>
                      <a:pt x="141" y="187"/>
                    </a:cubicBezTo>
                    <a:lnTo>
                      <a:pt x="1938" y="187"/>
                    </a:lnTo>
                    <a:cubicBezTo>
                      <a:pt x="2061" y="187"/>
                      <a:pt x="2045"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25;p15">
                <a:extLst>
                  <a:ext uri="{FF2B5EF4-FFF2-40B4-BE49-F238E27FC236}">
                    <a16:creationId xmlns:a16="http://schemas.microsoft.com/office/drawing/2014/main" id="{371924F5-01F2-7C1E-6A32-85A0EF08904F}"/>
                  </a:ext>
                </a:extLst>
              </p:cNvPr>
              <p:cNvSpPr/>
              <p:nvPr/>
            </p:nvSpPr>
            <p:spPr>
              <a:xfrm>
                <a:off x="3059427" y="3722207"/>
                <a:ext cx="285506" cy="25816"/>
              </a:xfrm>
              <a:custGeom>
                <a:avLst/>
                <a:gdLst/>
                <a:ahLst/>
                <a:cxnLst/>
                <a:rect l="l" t="t" r="r" b="b"/>
                <a:pathLst>
                  <a:path w="2057" h="186" extrusionOk="0">
                    <a:moveTo>
                      <a:pt x="1921" y="0"/>
                    </a:moveTo>
                    <a:lnTo>
                      <a:pt x="119" y="0"/>
                    </a:lnTo>
                    <a:cubicBezTo>
                      <a:pt x="1" y="0"/>
                      <a:pt x="17" y="186"/>
                      <a:pt x="136" y="186"/>
                    </a:cubicBezTo>
                    <a:lnTo>
                      <a:pt x="1938"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 name="Google Shape;126;p15">
              <a:extLst>
                <a:ext uri="{FF2B5EF4-FFF2-40B4-BE49-F238E27FC236}">
                  <a16:creationId xmlns:a16="http://schemas.microsoft.com/office/drawing/2014/main" id="{698E2237-635B-C4A4-B2B8-D4196B6F38A0}"/>
                </a:ext>
              </a:extLst>
            </p:cNvPr>
            <p:cNvGrpSpPr/>
            <p:nvPr/>
          </p:nvGrpSpPr>
          <p:grpSpPr>
            <a:xfrm>
              <a:off x="3493999" y="2682208"/>
              <a:ext cx="430827" cy="593359"/>
              <a:chOff x="2935899" y="3295408"/>
              <a:chExt cx="430827" cy="593359"/>
            </a:xfrm>
          </p:grpSpPr>
          <p:sp>
            <p:nvSpPr>
              <p:cNvPr id="70" name="Google Shape;127;p15">
                <a:extLst>
                  <a:ext uri="{FF2B5EF4-FFF2-40B4-BE49-F238E27FC236}">
                    <a16:creationId xmlns:a16="http://schemas.microsoft.com/office/drawing/2014/main" id="{394AA03A-C1D9-AE4F-2CBA-8672711C72CF}"/>
                  </a:ext>
                </a:extLst>
              </p:cNvPr>
              <p:cNvSpPr/>
              <p:nvPr/>
            </p:nvSpPr>
            <p:spPr>
              <a:xfrm>
                <a:off x="2935899" y="3358699"/>
                <a:ext cx="357404" cy="530068"/>
              </a:xfrm>
              <a:custGeom>
                <a:avLst/>
                <a:gdLst/>
                <a:ahLst/>
                <a:cxnLst/>
                <a:rect l="l" t="t" r="r" b="b"/>
                <a:pathLst>
                  <a:path w="2575" h="3819" extrusionOk="0">
                    <a:moveTo>
                      <a:pt x="2574" y="3819"/>
                    </a:moveTo>
                    <a:lnTo>
                      <a:pt x="1" y="3819"/>
                    </a:lnTo>
                    <a:lnTo>
                      <a:pt x="1" y="0"/>
                    </a:lnTo>
                    <a:lnTo>
                      <a:pt x="25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28;p15">
                <a:extLst>
                  <a:ext uri="{FF2B5EF4-FFF2-40B4-BE49-F238E27FC236}">
                    <a16:creationId xmlns:a16="http://schemas.microsoft.com/office/drawing/2014/main" id="{523B1462-3865-83C8-4412-AC81338EEE2D}"/>
                  </a:ext>
                </a:extLst>
              </p:cNvPr>
              <p:cNvSpPr/>
              <p:nvPr/>
            </p:nvSpPr>
            <p:spPr>
              <a:xfrm>
                <a:off x="2967961"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29;p15">
                <a:extLst>
                  <a:ext uri="{FF2B5EF4-FFF2-40B4-BE49-F238E27FC236}">
                    <a16:creationId xmlns:a16="http://schemas.microsoft.com/office/drawing/2014/main" id="{CFB4AAE3-B3FF-9594-9CB4-B8E0D311D78D}"/>
                  </a:ext>
                </a:extLst>
              </p:cNvPr>
              <p:cNvSpPr/>
              <p:nvPr/>
            </p:nvSpPr>
            <p:spPr>
              <a:xfrm>
                <a:off x="3010155" y="3295408"/>
                <a:ext cx="356571" cy="530900"/>
              </a:xfrm>
              <a:custGeom>
                <a:avLst/>
                <a:gdLst/>
                <a:ahLst/>
                <a:cxnLst/>
                <a:rect l="l" t="t" r="r" b="b"/>
                <a:pathLst>
                  <a:path w="2569" h="3825" extrusionOk="0">
                    <a:moveTo>
                      <a:pt x="2569" y="3824"/>
                    </a:moveTo>
                    <a:lnTo>
                      <a:pt x="1" y="3824"/>
                    </a:lnTo>
                    <a:lnTo>
                      <a:pt x="1" y="0"/>
                    </a:lnTo>
                    <a:lnTo>
                      <a:pt x="2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30;p15">
                <a:extLst>
                  <a:ext uri="{FF2B5EF4-FFF2-40B4-BE49-F238E27FC236}">
                    <a16:creationId xmlns:a16="http://schemas.microsoft.com/office/drawing/2014/main" id="{4F3415BE-6329-A4DC-F225-71E98E02F842}"/>
                  </a:ext>
                </a:extLst>
              </p:cNvPr>
              <p:cNvSpPr/>
              <p:nvPr/>
            </p:nvSpPr>
            <p:spPr>
              <a:xfrm>
                <a:off x="3047768" y="338520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31;p15">
                <a:extLst>
                  <a:ext uri="{FF2B5EF4-FFF2-40B4-BE49-F238E27FC236}">
                    <a16:creationId xmlns:a16="http://schemas.microsoft.com/office/drawing/2014/main" id="{8B1B7F03-17E1-41B1-0877-6E5157625FAB}"/>
                  </a:ext>
                </a:extLst>
              </p:cNvPr>
              <p:cNvSpPr/>
              <p:nvPr/>
            </p:nvSpPr>
            <p:spPr>
              <a:xfrm>
                <a:off x="3047768" y="3454885"/>
                <a:ext cx="285368" cy="25816"/>
              </a:xfrm>
              <a:custGeom>
                <a:avLst/>
                <a:gdLst/>
                <a:ahLst/>
                <a:cxnLst/>
                <a:rect l="l" t="t" r="r" b="b"/>
                <a:pathLst>
                  <a:path w="2056" h="186" extrusionOk="0">
                    <a:moveTo>
                      <a:pt x="1920" y="0"/>
                    </a:moveTo>
                    <a:lnTo>
                      <a:pt x="118" y="0"/>
                    </a:lnTo>
                    <a:cubicBezTo>
                      <a:pt x="0" y="0"/>
                      <a:pt x="17" y="186"/>
                      <a:pt x="135" y="186"/>
                    </a:cubicBezTo>
                    <a:lnTo>
                      <a:pt x="1937" y="186"/>
                    </a:lnTo>
                    <a:cubicBezTo>
                      <a:pt x="2056" y="186"/>
                      <a:pt x="2039" y="0"/>
                      <a:pt x="1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32;p15">
                <a:extLst>
                  <a:ext uri="{FF2B5EF4-FFF2-40B4-BE49-F238E27FC236}">
                    <a16:creationId xmlns:a16="http://schemas.microsoft.com/office/drawing/2014/main" id="{C2187550-75BC-043C-9BBA-F038EBF1F415}"/>
                  </a:ext>
                </a:extLst>
              </p:cNvPr>
              <p:cNvSpPr/>
              <p:nvPr/>
            </p:nvSpPr>
            <p:spPr>
              <a:xfrm>
                <a:off x="3047768" y="352358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33;p15">
                <a:extLst>
                  <a:ext uri="{FF2B5EF4-FFF2-40B4-BE49-F238E27FC236}">
                    <a16:creationId xmlns:a16="http://schemas.microsoft.com/office/drawing/2014/main" id="{0EE7F6B2-3F34-E3D0-46C5-86D098765C4F}"/>
                  </a:ext>
                </a:extLst>
              </p:cNvPr>
              <p:cNvSpPr/>
              <p:nvPr/>
            </p:nvSpPr>
            <p:spPr>
              <a:xfrm>
                <a:off x="3047768" y="3593126"/>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34;p15">
                <a:extLst>
                  <a:ext uri="{FF2B5EF4-FFF2-40B4-BE49-F238E27FC236}">
                    <a16:creationId xmlns:a16="http://schemas.microsoft.com/office/drawing/2014/main" id="{8A240ED9-8801-92A8-132D-829A15EE2587}"/>
                  </a:ext>
                </a:extLst>
              </p:cNvPr>
              <p:cNvSpPr/>
              <p:nvPr/>
            </p:nvSpPr>
            <p:spPr>
              <a:xfrm>
                <a:off x="3049295" y="3652531"/>
                <a:ext cx="286200" cy="25955"/>
              </a:xfrm>
              <a:custGeom>
                <a:avLst/>
                <a:gdLst/>
                <a:ahLst/>
                <a:cxnLst/>
                <a:rect l="l" t="t" r="r" b="b"/>
                <a:pathLst>
                  <a:path w="2062" h="187" extrusionOk="0">
                    <a:moveTo>
                      <a:pt x="1926" y="1"/>
                    </a:moveTo>
                    <a:lnTo>
                      <a:pt x="124" y="1"/>
                    </a:lnTo>
                    <a:cubicBezTo>
                      <a:pt x="0" y="1"/>
                      <a:pt x="17" y="187"/>
                      <a:pt x="141" y="187"/>
                    </a:cubicBezTo>
                    <a:lnTo>
                      <a:pt x="1938" y="187"/>
                    </a:lnTo>
                    <a:cubicBezTo>
                      <a:pt x="2061" y="187"/>
                      <a:pt x="2045"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35;p15">
                <a:extLst>
                  <a:ext uri="{FF2B5EF4-FFF2-40B4-BE49-F238E27FC236}">
                    <a16:creationId xmlns:a16="http://schemas.microsoft.com/office/drawing/2014/main" id="{F6E1BDDA-C6FB-9B56-CBE1-DC01326D4C55}"/>
                  </a:ext>
                </a:extLst>
              </p:cNvPr>
              <p:cNvSpPr/>
              <p:nvPr/>
            </p:nvSpPr>
            <p:spPr>
              <a:xfrm>
                <a:off x="3059427" y="3722207"/>
                <a:ext cx="285506" cy="25816"/>
              </a:xfrm>
              <a:custGeom>
                <a:avLst/>
                <a:gdLst/>
                <a:ahLst/>
                <a:cxnLst/>
                <a:rect l="l" t="t" r="r" b="b"/>
                <a:pathLst>
                  <a:path w="2057" h="186" extrusionOk="0">
                    <a:moveTo>
                      <a:pt x="1921" y="0"/>
                    </a:moveTo>
                    <a:lnTo>
                      <a:pt x="119" y="0"/>
                    </a:lnTo>
                    <a:cubicBezTo>
                      <a:pt x="1" y="0"/>
                      <a:pt x="17" y="186"/>
                      <a:pt x="136" y="186"/>
                    </a:cubicBezTo>
                    <a:lnTo>
                      <a:pt x="1938"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136;p15">
              <a:extLst>
                <a:ext uri="{FF2B5EF4-FFF2-40B4-BE49-F238E27FC236}">
                  <a16:creationId xmlns:a16="http://schemas.microsoft.com/office/drawing/2014/main" id="{B0C0441B-2D88-F4C7-7667-368A191EDB8B}"/>
                </a:ext>
              </a:extLst>
            </p:cNvPr>
            <p:cNvGrpSpPr/>
            <p:nvPr/>
          </p:nvGrpSpPr>
          <p:grpSpPr>
            <a:xfrm>
              <a:off x="3493999" y="3295408"/>
              <a:ext cx="430827" cy="593359"/>
              <a:chOff x="2935899" y="3295408"/>
              <a:chExt cx="430827" cy="593359"/>
            </a:xfrm>
          </p:grpSpPr>
          <p:sp>
            <p:nvSpPr>
              <p:cNvPr id="61" name="Google Shape;137;p15">
                <a:extLst>
                  <a:ext uri="{FF2B5EF4-FFF2-40B4-BE49-F238E27FC236}">
                    <a16:creationId xmlns:a16="http://schemas.microsoft.com/office/drawing/2014/main" id="{B9D85D7A-8201-3B0F-AAE0-500E8C98FFEB}"/>
                  </a:ext>
                </a:extLst>
              </p:cNvPr>
              <p:cNvSpPr/>
              <p:nvPr/>
            </p:nvSpPr>
            <p:spPr>
              <a:xfrm>
                <a:off x="2935899" y="3358699"/>
                <a:ext cx="357404" cy="530068"/>
              </a:xfrm>
              <a:custGeom>
                <a:avLst/>
                <a:gdLst/>
                <a:ahLst/>
                <a:cxnLst/>
                <a:rect l="l" t="t" r="r" b="b"/>
                <a:pathLst>
                  <a:path w="2575" h="3819" extrusionOk="0">
                    <a:moveTo>
                      <a:pt x="2574" y="3819"/>
                    </a:moveTo>
                    <a:lnTo>
                      <a:pt x="1" y="3819"/>
                    </a:lnTo>
                    <a:lnTo>
                      <a:pt x="1" y="0"/>
                    </a:lnTo>
                    <a:lnTo>
                      <a:pt x="25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38;p15">
                <a:extLst>
                  <a:ext uri="{FF2B5EF4-FFF2-40B4-BE49-F238E27FC236}">
                    <a16:creationId xmlns:a16="http://schemas.microsoft.com/office/drawing/2014/main" id="{0B817EB6-2D43-3C0C-8140-D1BF8AFE317F}"/>
                  </a:ext>
                </a:extLst>
              </p:cNvPr>
              <p:cNvSpPr/>
              <p:nvPr/>
            </p:nvSpPr>
            <p:spPr>
              <a:xfrm>
                <a:off x="2967961"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39;p15">
                <a:extLst>
                  <a:ext uri="{FF2B5EF4-FFF2-40B4-BE49-F238E27FC236}">
                    <a16:creationId xmlns:a16="http://schemas.microsoft.com/office/drawing/2014/main" id="{254245E3-6BA5-E855-C585-FDE42CCFAF8A}"/>
                  </a:ext>
                </a:extLst>
              </p:cNvPr>
              <p:cNvSpPr/>
              <p:nvPr/>
            </p:nvSpPr>
            <p:spPr>
              <a:xfrm>
                <a:off x="3010155" y="3295408"/>
                <a:ext cx="356571" cy="530900"/>
              </a:xfrm>
              <a:custGeom>
                <a:avLst/>
                <a:gdLst/>
                <a:ahLst/>
                <a:cxnLst/>
                <a:rect l="l" t="t" r="r" b="b"/>
                <a:pathLst>
                  <a:path w="2569" h="3825" extrusionOk="0">
                    <a:moveTo>
                      <a:pt x="2569" y="3824"/>
                    </a:moveTo>
                    <a:lnTo>
                      <a:pt x="1" y="3824"/>
                    </a:lnTo>
                    <a:lnTo>
                      <a:pt x="1" y="0"/>
                    </a:lnTo>
                    <a:lnTo>
                      <a:pt x="2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40;p15">
                <a:extLst>
                  <a:ext uri="{FF2B5EF4-FFF2-40B4-BE49-F238E27FC236}">
                    <a16:creationId xmlns:a16="http://schemas.microsoft.com/office/drawing/2014/main" id="{DF2BAC37-1A7E-E56C-9B5B-F1D355E8C62B}"/>
                  </a:ext>
                </a:extLst>
              </p:cNvPr>
              <p:cNvSpPr/>
              <p:nvPr/>
            </p:nvSpPr>
            <p:spPr>
              <a:xfrm>
                <a:off x="3047768" y="338520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41;p15">
                <a:extLst>
                  <a:ext uri="{FF2B5EF4-FFF2-40B4-BE49-F238E27FC236}">
                    <a16:creationId xmlns:a16="http://schemas.microsoft.com/office/drawing/2014/main" id="{B1B02BFF-349B-0822-98F9-627E37C79EA6}"/>
                  </a:ext>
                </a:extLst>
              </p:cNvPr>
              <p:cNvSpPr/>
              <p:nvPr/>
            </p:nvSpPr>
            <p:spPr>
              <a:xfrm>
                <a:off x="3047768" y="3454885"/>
                <a:ext cx="285368" cy="25816"/>
              </a:xfrm>
              <a:custGeom>
                <a:avLst/>
                <a:gdLst/>
                <a:ahLst/>
                <a:cxnLst/>
                <a:rect l="l" t="t" r="r" b="b"/>
                <a:pathLst>
                  <a:path w="2056" h="186" extrusionOk="0">
                    <a:moveTo>
                      <a:pt x="1920" y="0"/>
                    </a:moveTo>
                    <a:lnTo>
                      <a:pt x="118" y="0"/>
                    </a:lnTo>
                    <a:cubicBezTo>
                      <a:pt x="0" y="0"/>
                      <a:pt x="17" y="186"/>
                      <a:pt x="135" y="186"/>
                    </a:cubicBezTo>
                    <a:lnTo>
                      <a:pt x="1937" y="186"/>
                    </a:lnTo>
                    <a:cubicBezTo>
                      <a:pt x="2056" y="186"/>
                      <a:pt x="2039" y="0"/>
                      <a:pt x="1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42;p15">
                <a:extLst>
                  <a:ext uri="{FF2B5EF4-FFF2-40B4-BE49-F238E27FC236}">
                    <a16:creationId xmlns:a16="http://schemas.microsoft.com/office/drawing/2014/main" id="{3D5AACC0-6EBC-DF45-1B19-11A79C0A6FCE}"/>
                  </a:ext>
                </a:extLst>
              </p:cNvPr>
              <p:cNvSpPr/>
              <p:nvPr/>
            </p:nvSpPr>
            <p:spPr>
              <a:xfrm>
                <a:off x="3047768" y="352358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43;p15">
                <a:extLst>
                  <a:ext uri="{FF2B5EF4-FFF2-40B4-BE49-F238E27FC236}">
                    <a16:creationId xmlns:a16="http://schemas.microsoft.com/office/drawing/2014/main" id="{ABD41D12-67BF-1E35-E792-2B1E68CF510A}"/>
                  </a:ext>
                </a:extLst>
              </p:cNvPr>
              <p:cNvSpPr/>
              <p:nvPr/>
            </p:nvSpPr>
            <p:spPr>
              <a:xfrm>
                <a:off x="3047768" y="3593126"/>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44;p15">
                <a:extLst>
                  <a:ext uri="{FF2B5EF4-FFF2-40B4-BE49-F238E27FC236}">
                    <a16:creationId xmlns:a16="http://schemas.microsoft.com/office/drawing/2014/main" id="{BEC0D3F9-3362-E8FA-464F-360691CE9846}"/>
                  </a:ext>
                </a:extLst>
              </p:cNvPr>
              <p:cNvSpPr/>
              <p:nvPr/>
            </p:nvSpPr>
            <p:spPr>
              <a:xfrm>
                <a:off x="3049295" y="3652531"/>
                <a:ext cx="286200" cy="25955"/>
              </a:xfrm>
              <a:custGeom>
                <a:avLst/>
                <a:gdLst/>
                <a:ahLst/>
                <a:cxnLst/>
                <a:rect l="l" t="t" r="r" b="b"/>
                <a:pathLst>
                  <a:path w="2062" h="187" extrusionOk="0">
                    <a:moveTo>
                      <a:pt x="1926" y="1"/>
                    </a:moveTo>
                    <a:lnTo>
                      <a:pt x="124" y="1"/>
                    </a:lnTo>
                    <a:cubicBezTo>
                      <a:pt x="0" y="1"/>
                      <a:pt x="17" y="187"/>
                      <a:pt x="141" y="187"/>
                    </a:cubicBezTo>
                    <a:lnTo>
                      <a:pt x="1938" y="187"/>
                    </a:lnTo>
                    <a:cubicBezTo>
                      <a:pt x="2061" y="187"/>
                      <a:pt x="2045"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45;p15">
                <a:extLst>
                  <a:ext uri="{FF2B5EF4-FFF2-40B4-BE49-F238E27FC236}">
                    <a16:creationId xmlns:a16="http://schemas.microsoft.com/office/drawing/2014/main" id="{39C6333D-EACE-4D95-CD72-A79D0C58AC0C}"/>
                  </a:ext>
                </a:extLst>
              </p:cNvPr>
              <p:cNvSpPr/>
              <p:nvPr/>
            </p:nvSpPr>
            <p:spPr>
              <a:xfrm>
                <a:off x="3059427" y="3722207"/>
                <a:ext cx="285506" cy="25816"/>
              </a:xfrm>
              <a:custGeom>
                <a:avLst/>
                <a:gdLst/>
                <a:ahLst/>
                <a:cxnLst/>
                <a:rect l="l" t="t" r="r" b="b"/>
                <a:pathLst>
                  <a:path w="2057" h="186" extrusionOk="0">
                    <a:moveTo>
                      <a:pt x="1921" y="0"/>
                    </a:moveTo>
                    <a:lnTo>
                      <a:pt x="119" y="0"/>
                    </a:lnTo>
                    <a:cubicBezTo>
                      <a:pt x="1" y="0"/>
                      <a:pt x="17" y="186"/>
                      <a:pt x="136" y="186"/>
                    </a:cubicBezTo>
                    <a:lnTo>
                      <a:pt x="1938"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 name="مربع نص 4">
            <a:extLst>
              <a:ext uri="{FF2B5EF4-FFF2-40B4-BE49-F238E27FC236}">
                <a16:creationId xmlns:a16="http://schemas.microsoft.com/office/drawing/2014/main" id="{DD7F61D1-4B9C-3A72-9132-9ACEC5B9BCE2}"/>
              </a:ext>
            </a:extLst>
          </p:cNvPr>
          <p:cNvSpPr txBox="1"/>
          <p:nvPr/>
        </p:nvSpPr>
        <p:spPr>
          <a:xfrm>
            <a:off x="3137437" y="1889499"/>
            <a:ext cx="5318676" cy="1384995"/>
          </a:xfrm>
          <a:prstGeom prst="rect">
            <a:avLst/>
          </a:prstGeom>
          <a:noFill/>
        </p:spPr>
        <p:txBody>
          <a:bodyPr wrap="square">
            <a:spAutoFit/>
          </a:bodyPr>
          <a:lstStyle/>
          <a:p>
            <a:pPr algn="r" rtl="1"/>
            <a:r>
              <a:rPr lang="ar-SA" dirty="0">
                <a:latin typeface="Bahij TheSansArabic Light" panose="02040503050201020203" pitchFamily="18" charset="-78"/>
                <a:cs typeface="Bahij TheSansArabic Light" panose="02040503050201020203" pitchFamily="18" charset="-78"/>
              </a:rPr>
              <a:t>استمر في العمل على العمود الرابع، عمود "متوسط هطول الأمطار (المليمتر)". قبل إدخال قيم هطول الأمطار، تحقق من صحة الصيغة؛ حتى تتمكن ليس فقط من إدخال القيم الصحيحة، ولكن أيضا الكسور العشرية. يتطلب هذا الإجراء تعيين الحد الأدنى والأقصى، لذلك ستعين الحد الأدنى لمتوسط قيمة هطول الأمطار يساوي 0 مم والحد الأقصى يساوي 30 مم.</a:t>
            </a:r>
          </a:p>
        </p:txBody>
      </p:sp>
    </p:spTree>
    <p:extLst>
      <p:ext uri="{BB962C8B-B14F-4D97-AF65-F5344CB8AC3E}">
        <p14:creationId xmlns:p14="http://schemas.microsoft.com/office/powerpoint/2010/main" val="2041156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3" name="مربع نص 2">
            <a:extLst>
              <a:ext uri="{FF2B5EF4-FFF2-40B4-BE49-F238E27FC236}">
                <a16:creationId xmlns:a16="http://schemas.microsoft.com/office/drawing/2014/main" id="{CE007332-4248-19D0-F037-FF539A054EDD}"/>
              </a:ext>
            </a:extLst>
          </p:cNvPr>
          <p:cNvSpPr txBox="1"/>
          <p:nvPr/>
        </p:nvSpPr>
        <p:spPr>
          <a:xfrm>
            <a:off x="2006373" y="513876"/>
            <a:ext cx="5629747" cy="515526"/>
          </a:xfrm>
          <a:prstGeom prst="rect">
            <a:avLst/>
          </a:prstGeom>
          <a:noFill/>
        </p:spPr>
        <p:txBody>
          <a:bodyPr wrap="square">
            <a:spAutoFit/>
          </a:bodyPr>
          <a:lstStyle/>
          <a:p>
            <a:pPr algn="ctr" rtl="1">
              <a:lnSpc>
                <a:spcPct val="150000"/>
              </a:lnSpc>
            </a:pPr>
            <a:r>
              <a:rPr lang="ar-SA" sz="2000" b="1" dirty="0">
                <a:solidFill>
                  <a:srgbClr val="FF0000"/>
                </a:solidFill>
                <a:latin typeface="Bahij TheSansArabic Light" panose="02040503050201020203" pitchFamily="18" charset="-78"/>
                <a:cs typeface="Bahij TheSansArabic Light" panose="02040503050201020203" pitchFamily="18" charset="-78"/>
              </a:rPr>
              <a:t>التحقق من صحة الصيغة في إكسل </a:t>
            </a:r>
            <a:endParaRPr lang="ar-SA" sz="2000" dirty="0">
              <a:solidFill>
                <a:srgbClr val="FF0000"/>
              </a:solidFill>
              <a:latin typeface="Bahij TheSansArabic Light" panose="02040503050201020203" pitchFamily="18" charset="-78"/>
              <a:cs typeface="Bahij TheSansArabic Light" panose="02040503050201020203" pitchFamily="18" charset="-78"/>
            </a:endParaRPr>
          </a:p>
        </p:txBody>
      </p:sp>
      <p:pic>
        <p:nvPicPr>
          <p:cNvPr id="5" name="صورة 4">
            <a:extLst>
              <a:ext uri="{FF2B5EF4-FFF2-40B4-BE49-F238E27FC236}">
                <a16:creationId xmlns:a16="http://schemas.microsoft.com/office/drawing/2014/main" id="{D2E8EB9E-1DDB-774A-8566-F08C990587C9}"/>
              </a:ext>
            </a:extLst>
          </p:cNvPr>
          <p:cNvPicPr>
            <a:picLocks noChangeAspect="1"/>
          </p:cNvPicPr>
          <p:nvPr/>
        </p:nvPicPr>
        <p:blipFill rotWithShape="1">
          <a:blip r:embed="rId3"/>
          <a:srcRect l="5199" r="4321" b="5015"/>
          <a:stretch/>
        </p:blipFill>
        <p:spPr>
          <a:xfrm>
            <a:off x="5226633" y="1397285"/>
            <a:ext cx="3495422" cy="2879462"/>
          </a:xfrm>
          <a:prstGeom prst="rect">
            <a:avLst/>
          </a:prstGeom>
        </p:spPr>
      </p:pic>
      <p:pic>
        <p:nvPicPr>
          <p:cNvPr id="7" name="صورة 6">
            <a:extLst>
              <a:ext uri="{FF2B5EF4-FFF2-40B4-BE49-F238E27FC236}">
                <a16:creationId xmlns:a16="http://schemas.microsoft.com/office/drawing/2014/main" id="{CF0EDDDA-0BEA-3F8C-4023-3F304ABDAA6D}"/>
              </a:ext>
            </a:extLst>
          </p:cNvPr>
          <p:cNvPicPr>
            <a:picLocks noChangeAspect="1"/>
          </p:cNvPicPr>
          <p:nvPr/>
        </p:nvPicPr>
        <p:blipFill rotWithShape="1">
          <a:blip r:embed="rId4"/>
          <a:srcRect l="1629" r="3815"/>
          <a:stretch/>
        </p:blipFill>
        <p:spPr>
          <a:xfrm>
            <a:off x="1088786" y="1397285"/>
            <a:ext cx="4046401" cy="2879462"/>
          </a:xfrm>
          <a:prstGeom prst="rect">
            <a:avLst/>
          </a:prstGeom>
        </p:spPr>
      </p:pic>
    </p:spTree>
    <p:extLst>
      <p:ext uri="{BB962C8B-B14F-4D97-AF65-F5344CB8AC3E}">
        <p14:creationId xmlns:p14="http://schemas.microsoft.com/office/powerpoint/2010/main" val="387925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3" name="مربع نص 2">
            <a:extLst>
              <a:ext uri="{FF2B5EF4-FFF2-40B4-BE49-F238E27FC236}">
                <a16:creationId xmlns:a16="http://schemas.microsoft.com/office/drawing/2014/main" id="{CE007332-4248-19D0-F037-FF539A054EDD}"/>
              </a:ext>
            </a:extLst>
          </p:cNvPr>
          <p:cNvSpPr txBox="1"/>
          <p:nvPr/>
        </p:nvSpPr>
        <p:spPr>
          <a:xfrm>
            <a:off x="1934183" y="156052"/>
            <a:ext cx="5629747" cy="515526"/>
          </a:xfrm>
          <a:prstGeom prst="rect">
            <a:avLst/>
          </a:prstGeom>
          <a:noFill/>
        </p:spPr>
        <p:txBody>
          <a:bodyPr wrap="square">
            <a:spAutoFit/>
          </a:bodyPr>
          <a:lstStyle/>
          <a:p>
            <a:pPr algn="ctr" rtl="1">
              <a:lnSpc>
                <a:spcPct val="150000"/>
              </a:lnSpc>
            </a:pPr>
            <a:r>
              <a:rPr lang="ar-SA" sz="2000" b="1" dirty="0">
                <a:solidFill>
                  <a:srgbClr val="FF0000"/>
                </a:solidFill>
                <a:latin typeface="Bahij TheSansArabic Light" panose="02040503050201020203" pitchFamily="18" charset="-78"/>
                <a:cs typeface="Bahij TheSansArabic Light" panose="02040503050201020203" pitchFamily="18" charset="-78"/>
              </a:rPr>
              <a:t>التحقق من صحة الصيغة في إكسل </a:t>
            </a:r>
            <a:endParaRPr lang="ar-SA" sz="2000" dirty="0">
              <a:solidFill>
                <a:srgbClr val="FF0000"/>
              </a:solidFill>
              <a:latin typeface="Bahij TheSansArabic Light" panose="02040503050201020203" pitchFamily="18" charset="-78"/>
              <a:cs typeface="Bahij TheSansArabic Light" panose="02040503050201020203" pitchFamily="18" charset="-78"/>
            </a:endParaRPr>
          </a:p>
        </p:txBody>
      </p:sp>
      <p:pic>
        <p:nvPicPr>
          <p:cNvPr id="4" name="صورة 3">
            <a:extLst>
              <a:ext uri="{FF2B5EF4-FFF2-40B4-BE49-F238E27FC236}">
                <a16:creationId xmlns:a16="http://schemas.microsoft.com/office/drawing/2014/main" id="{D24491DD-9D3A-AB69-9F80-69C062A6232D}"/>
              </a:ext>
            </a:extLst>
          </p:cNvPr>
          <p:cNvPicPr>
            <a:picLocks noChangeAspect="1"/>
          </p:cNvPicPr>
          <p:nvPr/>
        </p:nvPicPr>
        <p:blipFill>
          <a:blip r:embed="rId3"/>
          <a:stretch>
            <a:fillRect/>
          </a:stretch>
        </p:blipFill>
        <p:spPr>
          <a:xfrm>
            <a:off x="4749056" y="1110553"/>
            <a:ext cx="3669632" cy="2922393"/>
          </a:xfrm>
          <a:prstGeom prst="rect">
            <a:avLst/>
          </a:prstGeom>
        </p:spPr>
      </p:pic>
      <p:pic>
        <p:nvPicPr>
          <p:cNvPr id="6" name="صورة 5">
            <a:extLst>
              <a:ext uri="{FF2B5EF4-FFF2-40B4-BE49-F238E27FC236}">
                <a16:creationId xmlns:a16="http://schemas.microsoft.com/office/drawing/2014/main" id="{2689127C-9616-F502-9984-8B543AB26FD6}"/>
              </a:ext>
            </a:extLst>
          </p:cNvPr>
          <p:cNvPicPr>
            <a:picLocks noChangeAspect="1"/>
          </p:cNvPicPr>
          <p:nvPr/>
        </p:nvPicPr>
        <p:blipFill>
          <a:blip r:embed="rId4"/>
          <a:stretch>
            <a:fillRect/>
          </a:stretch>
        </p:blipFill>
        <p:spPr>
          <a:xfrm>
            <a:off x="1048115" y="1177608"/>
            <a:ext cx="3523885" cy="2928712"/>
          </a:xfrm>
          <a:prstGeom prst="rect">
            <a:avLst/>
          </a:prstGeom>
        </p:spPr>
      </p:pic>
    </p:spTree>
    <p:extLst>
      <p:ext uri="{BB962C8B-B14F-4D97-AF65-F5344CB8AC3E}">
        <p14:creationId xmlns:p14="http://schemas.microsoft.com/office/powerpoint/2010/main" val="2612110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3" name="مربع نص 2">
            <a:extLst>
              <a:ext uri="{FF2B5EF4-FFF2-40B4-BE49-F238E27FC236}">
                <a16:creationId xmlns:a16="http://schemas.microsoft.com/office/drawing/2014/main" id="{CE007332-4248-19D0-F037-FF539A054EDD}"/>
              </a:ext>
            </a:extLst>
          </p:cNvPr>
          <p:cNvSpPr txBox="1"/>
          <p:nvPr/>
        </p:nvSpPr>
        <p:spPr>
          <a:xfrm>
            <a:off x="1934183" y="303708"/>
            <a:ext cx="5629747" cy="515526"/>
          </a:xfrm>
          <a:prstGeom prst="rect">
            <a:avLst/>
          </a:prstGeom>
          <a:noFill/>
        </p:spPr>
        <p:txBody>
          <a:bodyPr wrap="square">
            <a:spAutoFit/>
          </a:bodyPr>
          <a:lstStyle/>
          <a:p>
            <a:pPr algn="ctr" rtl="1">
              <a:lnSpc>
                <a:spcPct val="150000"/>
              </a:lnSpc>
            </a:pPr>
            <a:r>
              <a:rPr lang="ar-SA" sz="2000" b="1" dirty="0">
                <a:solidFill>
                  <a:srgbClr val="FF0000"/>
                </a:solidFill>
                <a:latin typeface="Bahij TheSansArabic Light" panose="02040503050201020203" pitchFamily="18" charset="-78"/>
                <a:cs typeface="Bahij TheSansArabic Light" panose="02040503050201020203" pitchFamily="18" charset="-78"/>
              </a:rPr>
              <a:t>التحقق من صحة الصيغة في إكسل </a:t>
            </a:r>
            <a:endParaRPr lang="ar-SA" sz="2000" dirty="0">
              <a:solidFill>
                <a:srgbClr val="FF0000"/>
              </a:solidFill>
              <a:latin typeface="Bahij TheSansArabic Light" panose="02040503050201020203" pitchFamily="18" charset="-78"/>
              <a:cs typeface="Bahij TheSansArabic Light" panose="02040503050201020203" pitchFamily="18" charset="-78"/>
            </a:endParaRPr>
          </a:p>
        </p:txBody>
      </p:sp>
      <p:pic>
        <p:nvPicPr>
          <p:cNvPr id="4" name="صورة 3">
            <a:extLst>
              <a:ext uri="{FF2B5EF4-FFF2-40B4-BE49-F238E27FC236}">
                <a16:creationId xmlns:a16="http://schemas.microsoft.com/office/drawing/2014/main" id="{C20477D3-FADA-B50E-3638-F4D29947B7E5}"/>
              </a:ext>
            </a:extLst>
          </p:cNvPr>
          <p:cNvPicPr>
            <a:picLocks noChangeAspect="1"/>
          </p:cNvPicPr>
          <p:nvPr/>
        </p:nvPicPr>
        <p:blipFill>
          <a:blip r:embed="rId3"/>
          <a:stretch>
            <a:fillRect/>
          </a:stretch>
        </p:blipFill>
        <p:spPr>
          <a:xfrm>
            <a:off x="4182210" y="1071060"/>
            <a:ext cx="4408910" cy="3244975"/>
          </a:xfrm>
          <a:prstGeom prst="rect">
            <a:avLst/>
          </a:prstGeom>
        </p:spPr>
      </p:pic>
      <p:sp>
        <p:nvSpPr>
          <p:cNvPr id="5" name="Google Shape;764;p22">
            <a:extLst>
              <a:ext uri="{FF2B5EF4-FFF2-40B4-BE49-F238E27FC236}">
                <a16:creationId xmlns:a16="http://schemas.microsoft.com/office/drawing/2014/main" id="{6080280B-91B3-FC84-5A1F-0B5C088E19DF}"/>
              </a:ext>
            </a:extLst>
          </p:cNvPr>
          <p:cNvSpPr/>
          <p:nvPr/>
        </p:nvSpPr>
        <p:spPr>
          <a:xfrm>
            <a:off x="818146" y="1587290"/>
            <a:ext cx="3364064" cy="2277886"/>
          </a:xfrm>
          <a:prstGeom prst="roundRect">
            <a:avLst>
              <a:gd name="adj" fmla="val 11122"/>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مربع نص 5">
            <a:extLst>
              <a:ext uri="{FF2B5EF4-FFF2-40B4-BE49-F238E27FC236}">
                <a16:creationId xmlns:a16="http://schemas.microsoft.com/office/drawing/2014/main" id="{CD15493A-D032-8ECF-DB25-0F871D411661}"/>
              </a:ext>
            </a:extLst>
          </p:cNvPr>
          <p:cNvSpPr txBox="1"/>
          <p:nvPr/>
        </p:nvSpPr>
        <p:spPr>
          <a:xfrm>
            <a:off x="818146" y="1756995"/>
            <a:ext cx="3364063" cy="2246769"/>
          </a:xfrm>
          <a:prstGeom prst="rect">
            <a:avLst/>
          </a:prstGeom>
          <a:noFill/>
        </p:spPr>
        <p:txBody>
          <a:bodyPr wrap="square">
            <a:spAutoFit/>
          </a:bodyPr>
          <a:lstStyle>
            <a:defPPr>
              <a:defRPr lang="ar-SA"/>
            </a:defPPr>
            <a:lvl1pPr>
              <a:defRPr b="0" i="0">
                <a:solidFill>
                  <a:srgbClr val="202124"/>
                </a:solidFill>
                <a:effectLst/>
                <a:latin typeface="Roboto" panose="02000000000000000000" pitchFamily="2" charset="0"/>
                <a:cs typeface="+mj-cs"/>
              </a:defRPr>
            </a:lvl1pPr>
          </a:lstStyle>
          <a:p>
            <a:pPr algn="r" rtl="1"/>
            <a:r>
              <a:rPr lang="ar-SA" dirty="0">
                <a:solidFill>
                  <a:srgbClr val="000000"/>
                </a:solidFill>
                <a:latin typeface="Bahij TheSansArabic Light" panose="02040503050201020203" pitchFamily="18" charset="-78"/>
                <a:cs typeface="Bahij TheSansArabic Light" panose="02040503050201020203" pitchFamily="18" charset="-78"/>
              </a:rPr>
              <a:t>عند الانتهاء من خطوة التحقق من صحة الصيغة، يمكنك البدء في إدخال بيانات هطول الأمطار. يمكن أن تدخل قيمـة لـكـل خـليـة مـن </a:t>
            </a:r>
            <a:r>
              <a:rPr lang="en-US" dirty="0">
                <a:solidFill>
                  <a:srgbClr val="000000"/>
                </a:solidFill>
                <a:latin typeface="Bahij TheSansArabic Light" panose="02040503050201020203" pitchFamily="18" charset="-78"/>
                <a:cs typeface="Bahij TheSansArabic Light" panose="02040503050201020203" pitchFamily="18" charset="-78"/>
              </a:rPr>
              <a:t>D3 </a:t>
            </a:r>
            <a:r>
              <a:rPr lang="ar-SA" dirty="0">
                <a:solidFill>
                  <a:srgbClr val="000000"/>
                </a:solidFill>
                <a:latin typeface="Bahij TheSansArabic Light" panose="02040503050201020203" pitchFamily="18" charset="-78"/>
                <a:cs typeface="Bahij TheSansArabic Light" panose="02040503050201020203" pitchFamily="18" charset="-78"/>
              </a:rPr>
              <a:t>إلى </a:t>
            </a:r>
            <a:r>
              <a:rPr lang="en-US" dirty="0">
                <a:solidFill>
                  <a:srgbClr val="000000"/>
                </a:solidFill>
                <a:latin typeface="Bahij TheSansArabic Light" panose="02040503050201020203" pitchFamily="18" charset="-78"/>
                <a:cs typeface="Bahij TheSansArabic Light" panose="02040503050201020203" pitchFamily="18" charset="-78"/>
              </a:rPr>
              <a:t>D17</a:t>
            </a:r>
            <a:r>
              <a:rPr lang="ar-SA" dirty="0">
                <a:solidFill>
                  <a:srgbClr val="000000"/>
                </a:solidFill>
                <a:latin typeface="Bahij TheSansArabic Light" panose="02040503050201020203" pitchFamily="18" charset="-78"/>
                <a:cs typeface="Bahij TheSansArabic Light" panose="02040503050201020203" pitchFamily="18" charset="-78"/>
              </a:rPr>
              <a:t> ويسمح لك بإدخال قيمة هطول الأمطار في شكل عشري بقيم تتراوح بين 0 إلى 30 مم.</a:t>
            </a:r>
            <a:br>
              <a:rPr lang="ar-SA" dirty="0">
                <a:solidFill>
                  <a:srgbClr val="000000"/>
                </a:solidFill>
                <a:latin typeface="Bahij TheSansArabic Light" panose="02040503050201020203" pitchFamily="18" charset="-78"/>
                <a:cs typeface="Bahij TheSansArabic Light" panose="02040503050201020203" pitchFamily="18" charset="-78"/>
              </a:rPr>
            </a:br>
            <a:r>
              <a:rPr lang="ar-SA" dirty="0">
                <a:solidFill>
                  <a:srgbClr val="000000"/>
                </a:solidFill>
                <a:latin typeface="Bahij TheSansArabic Light" panose="02040503050201020203" pitchFamily="18" charset="-78"/>
                <a:cs typeface="Bahij TheSansArabic Light" panose="02040503050201020203" pitchFamily="18" charset="-78"/>
              </a:rPr>
              <a:t>ستظهر رسالة الإدخال باستمرار وحال إدخال قيمة عن طريق الخطأ أقل من 0 مم أو أكبر من 30 ستظهر على الشاشة مباشرة رسالة الخطأ التي قمت بتعيينها سابقا.</a:t>
            </a:r>
          </a:p>
        </p:txBody>
      </p:sp>
    </p:spTree>
    <p:extLst>
      <p:ext uri="{BB962C8B-B14F-4D97-AF65-F5344CB8AC3E}">
        <p14:creationId xmlns:p14="http://schemas.microsoft.com/office/powerpoint/2010/main" val="426709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3" name="مربع نص 2">
            <a:extLst>
              <a:ext uri="{FF2B5EF4-FFF2-40B4-BE49-F238E27FC236}">
                <a16:creationId xmlns:a16="http://schemas.microsoft.com/office/drawing/2014/main" id="{CE007332-4248-19D0-F037-FF539A054EDD}"/>
              </a:ext>
            </a:extLst>
          </p:cNvPr>
          <p:cNvSpPr txBox="1"/>
          <p:nvPr/>
        </p:nvSpPr>
        <p:spPr>
          <a:xfrm>
            <a:off x="2030436" y="278155"/>
            <a:ext cx="5629747" cy="515526"/>
          </a:xfrm>
          <a:prstGeom prst="rect">
            <a:avLst/>
          </a:prstGeom>
          <a:noFill/>
        </p:spPr>
        <p:txBody>
          <a:bodyPr wrap="square">
            <a:spAutoFit/>
          </a:bodyPr>
          <a:lstStyle/>
          <a:p>
            <a:pPr algn="ctr" rtl="1">
              <a:lnSpc>
                <a:spcPct val="150000"/>
              </a:lnSpc>
            </a:pPr>
            <a:r>
              <a:rPr lang="ar-SA" sz="2000" b="1" dirty="0">
                <a:solidFill>
                  <a:srgbClr val="FF0000"/>
                </a:solidFill>
                <a:latin typeface="Bahij TheSansArabic Light" panose="02040503050201020203" pitchFamily="18" charset="-78"/>
                <a:cs typeface="Bahij TheSansArabic Light" panose="02040503050201020203" pitchFamily="18" charset="-78"/>
              </a:rPr>
              <a:t>التحقق من صحة الصيغة في إكسل </a:t>
            </a:r>
            <a:endParaRPr lang="ar-SA" sz="2000" dirty="0">
              <a:solidFill>
                <a:srgbClr val="FF0000"/>
              </a:solidFill>
              <a:latin typeface="Bahij TheSansArabic Light" panose="02040503050201020203" pitchFamily="18" charset="-78"/>
              <a:cs typeface="Bahij TheSansArabic Light" panose="02040503050201020203" pitchFamily="18" charset="-78"/>
            </a:endParaRPr>
          </a:p>
        </p:txBody>
      </p:sp>
      <p:pic>
        <p:nvPicPr>
          <p:cNvPr id="4" name="صورة 3">
            <a:extLst>
              <a:ext uri="{FF2B5EF4-FFF2-40B4-BE49-F238E27FC236}">
                <a16:creationId xmlns:a16="http://schemas.microsoft.com/office/drawing/2014/main" id="{C59599D1-53FA-27BB-6A4A-244AB21F7D3B}"/>
              </a:ext>
            </a:extLst>
          </p:cNvPr>
          <p:cNvPicPr>
            <a:picLocks noChangeAspect="1"/>
          </p:cNvPicPr>
          <p:nvPr/>
        </p:nvPicPr>
        <p:blipFill>
          <a:blip r:embed="rId3"/>
          <a:stretch>
            <a:fillRect/>
          </a:stretch>
        </p:blipFill>
        <p:spPr>
          <a:xfrm>
            <a:off x="1227221" y="1008857"/>
            <a:ext cx="7121856" cy="3125785"/>
          </a:xfrm>
          <a:prstGeom prst="rect">
            <a:avLst/>
          </a:prstGeom>
        </p:spPr>
      </p:pic>
    </p:spTree>
    <p:extLst>
      <p:ext uri="{BB962C8B-B14F-4D97-AF65-F5344CB8AC3E}">
        <p14:creationId xmlns:p14="http://schemas.microsoft.com/office/powerpoint/2010/main" val="3716871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3" name="مربع نص 2">
            <a:extLst>
              <a:ext uri="{FF2B5EF4-FFF2-40B4-BE49-F238E27FC236}">
                <a16:creationId xmlns:a16="http://schemas.microsoft.com/office/drawing/2014/main" id="{CE007332-4248-19D0-F037-FF539A054EDD}"/>
              </a:ext>
            </a:extLst>
          </p:cNvPr>
          <p:cNvSpPr txBox="1"/>
          <p:nvPr/>
        </p:nvSpPr>
        <p:spPr>
          <a:xfrm>
            <a:off x="1757126" y="520653"/>
            <a:ext cx="5629747" cy="515526"/>
          </a:xfrm>
          <a:prstGeom prst="rect">
            <a:avLst/>
          </a:prstGeom>
          <a:noFill/>
        </p:spPr>
        <p:txBody>
          <a:bodyPr wrap="square">
            <a:spAutoFit/>
          </a:bodyPr>
          <a:lstStyle/>
          <a:p>
            <a:pPr algn="ctr" rtl="1">
              <a:lnSpc>
                <a:spcPct val="150000"/>
              </a:lnSpc>
            </a:pPr>
            <a:r>
              <a:rPr lang="ar-SA" sz="2000" b="1" dirty="0">
                <a:solidFill>
                  <a:srgbClr val="FF0000"/>
                </a:solidFill>
                <a:latin typeface="Bahij TheSansArabic Light" panose="02040503050201020203" pitchFamily="18" charset="-78"/>
                <a:cs typeface="Bahij TheSansArabic Light" panose="02040503050201020203" pitchFamily="18" charset="-78"/>
              </a:rPr>
              <a:t>التحقق من صحة الصيغة في إكسل </a:t>
            </a:r>
            <a:endParaRPr lang="ar-SA" sz="2000" dirty="0">
              <a:solidFill>
                <a:srgbClr val="FF0000"/>
              </a:solidFill>
              <a:latin typeface="Bahij TheSansArabic Light" panose="02040503050201020203" pitchFamily="18" charset="-78"/>
              <a:cs typeface="Bahij TheSansArabic Light" panose="02040503050201020203" pitchFamily="18" charset="-78"/>
            </a:endParaRPr>
          </a:p>
        </p:txBody>
      </p:sp>
      <p:pic>
        <p:nvPicPr>
          <p:cNvPr id="4" name="صورة 3">
            <a:extLst>
              <a:ext uri="{FF2B5EF4-FFF2-40B4-BE49-F238E27FC236}">
                <a16:creationId xmlns:a16="http://schemas.microsoft.com/office/drawing/2014/main" id="{711D756E-CD95-A972-4673-66BADA738919}"/>
              </a:ext>
            </a:extLst>
          </p:cNvPr>
          <p:cNvPicPr>
            <a:picLocks noChangeAspect="1"/>
          </p:cNvPicPr>
          <p:nvPr/>
        </p:nvPicPr>
        <p:blipFill>
          <a:blip r:embed="rId3"/>
          <a:stretch>
            <a:fillRect/>
          </a:stretch>
        </p:blipFill>
        <p:spPr>
          <a:xfrm>
            <a:off x="1528010" y="1307791"/>
            <a:ext cx="6717817" cy="2901253"/>
          </a:xfrm>
          <a:prstGeom prst="rect">
            <a:avLst/>
          </a:prstGeom>
        </p:spPr>
      </p:pic>
    </p:spTree>
    <p:extLst>
      <p:ext uri="{BB962C8B-B14F-4D97-AF65-F5344CB8AC3E}">
        <p14:creationId xmlns:p14="http://schemas.microsoft.com/office/powerpoint/2010/main" val="3078011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2" name="Google Shape;764;p22">
            <a:extLst>
              <a:ext uri="{FF2B5EF4-FFF2-40B4-BE49-F238E27FC236}">
                <a16:creationId xmlns:a16="http://schemas.microsoft.com/office/drawing/2014/main" id="{DC53A501-E611-952E-10E2-7DBB4A112AD6}"/>
              </a:ext>
            </a:extLst>
          </p:cNvPr>
          <p:cNvSpPr/>
          <p:nvPr/>
        </p:nvSpPr>
        <p:spPr>
          <a:xfrm>
            <a:off x="2988227" y="1469211"/>
            <a:ext cx="5067513" cy="1860297"/>
          </a:xfrm>
          <a:prstGeom prst="roundRect">
            <a:avLst>
              <a:gd name="adj" fmla="val 11122"/>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مربع نص 2">
            <a:extLst>
              <a:ext uri="{FF2B5EF4-FFF2-40B4-BE49-F238E27FC236}">
                <a16:creationId xmlns:a16="http://schemas.microsoft.com/office/drawing/2014/main" id="{CE007332-4248-19D0-F037-FF539A054EDD}"/>
              </a:ext>
            </a:extLst>
          </p:cNvPr>
          <p:cNvSpPr txBox="1"/>
          <p:nvPr/>
        </p:nvSpPr>
        <p:spPr>
          <a:xfrm>
            <a:off x="2062613" y="490589"/>
            <a:ext cx="5629747" cy="515526"/>
          </a:xfrm>
          <a:prstGeom prst="rect">
            <a:avLst/>
          </a:prstGeom>
          <a:noFill/>
        </p:spPr>
        <p:txBody>
          <a:bodyPr wrap="square">
            <a:spAutoFit/>
          </a:bodyPr>
          <a:lstStyle/>
          <a:p>
            <a:pPr algn="ctr" rtl="1">
              <a:lnSpc>
                <a:spcPct val="150000"/>
              </a:lnSpc>
            </a:pPr>
            <a:r>
              <a:rPr lang="ar-SA" sz="2000" b="1" dirty="0">
                <a:solidFill>
                  <a:srgbClr val="FF0000"/>
                </a:solidFill>
                <a:latin typeface="Bahij TheSansArabic Light" panose="02040503050201020203" pitchFamily="18" charset="-78"/>
                <a:cs typeface="Bahij TheSansArabic Light" panose="02040503050201020203" pitchFamily="18" charset="-78"/>
              </a:rPr>
              <a:t>التحقق من صحة النوع في إكسل </a:t>
            </a:r>
            <a:endParaRPr lang="ar-SA" sz="2000" dirty="0">
              <a:solidFill>
                <a:srgbClr val="FF0000"/>
              </a:solidFill>
              <a:latin typeface="Bahij TheSansArabic Light" panose="02040503050201020203" pitchFamily="18" charset="-78"/>
              <a:cs typeface="Bahij TheSansArabic Light" panose="02040503050201020203" pitchFamily="18" charset="-78"/>
            </a:endParaRPr>
          </a:p>
        </p:txBody>
      </p:sp>
      <p:grpSp>
        <p:nvGrpSpPr>
          <p:cNvPr id="8" name="Google Shape;60;p15">
            <a:extLst>
              <a:ext uri="{FF2B5EF4-FFF2-40B4-BE49-F238E27FC236}">
                <a16:creationId xmlns:a16="http://schemas.microsoft.com/office/drawing/2014/main" id="{53D7E1E8-D7F3-7B7C-FCA3-6BC04A85B5E8}"/>
              </a:ext>
            </a:extLst>
          </p:cNvPr>
          <p:cNvGrpSpPr/>
          <p:nvPr/>
        </p:nvGrpSpPr>
        <p:grpSpPr>
          <a:xfrm>
            <a:off x="448435" y="1112906"/>
            <a:ext cx="2441572" cy="2675549"/>
            <a:chOff x="469913" y="410386"/>
            <a:chExt cx="4266884" cy="4170975"/>
          </a:xfrm>
        </p:grpSpPr>
        <p:sp>
          <p:nvSpPr>
            <p:cNvPr id="9" name="Google Shape;61;p15">
              <a:extLst>
                <a:ext uri="{FF2B5EF4-FFF2-40B4-BE49-F238E27FC236}">
                  <a16:creationId xmlns:a16="http://schemas.microsoft.com/office/drawing/2014/main" id="{0BF9C965-2B90-AEC1-6FA5-12E5A5392804}"/>
                </a:ext>
              </a:extLst>
            </p:cNvPr>
            <p:cNvSpPr/>
            <p:nvPr/>
          </p:nvSpPr>
          <p:spPr>
            <a:xfrm>
              <a:off x="3787006" y="1299861"/>
              <a:ext cx="949792" cy="1150771"/>
            </a:xfrm>
            <a:custGeom>
              <a:avLst/>
              <a:gdLst/>
              <a:ahLst/>
              <a:cxnLst/>
              <a:rect l="l" t="t" r="r" b="b"/>
              <a:pathLst>
                <a:path w="6843" h="8291" extrusionOk="0">
                  <a:moveTo>
                    <a:pt x="5862" y="2901"/>
                  </a:moveTo>
                  <a:cubicBezTo>
                    <a:pt x="5772" y="3357"/>
                    <a:pt x="6043" y="3768"/>
                    <a:pt x="6020" y="4219"/>
                  </a:cubicBezTo>
                  <a:cubicBezTo>
                    <a:pt x="6003" y="4613"/>
                    <a:pt x="5716" y="4900"/>
                    <a:pt x="5384" y="5069"/>
                  </a:cubicBezTo>
                  <a:cubicBezTo>
                    <a:pt x="4967" y="5272"/>
                    <a:pt x="4488" y="5266"/>
                    <a:pt x="4044" y="5368"/>
                  </a:cubicBezTo>
                  <a:cubicBezTo>
                    <a:pt x="3638" y="5464"/>
                    <a:pt x="3266" y="5666"/>
                    <a:pt x="3109" y="6072"/>
                  </a:cubicBezTo>
                  <a:cubicBezTo>
                    <a:pt x="3030" y="6280"/>
                    <a:pt x="3002" y="6500"/>
                    <a:pt x="2951" y="6714"/>
                  </a:cubicBezTo>
                  <a:cubicBezTo>
                    <a:pt x="2906" y="6911"/>
                    <a:pt x="2838" y="7102"/>
                    <a:pt x="2743" y="7283"/>
                  </a:cubicBezTo>
                  <a:cubicBezTo>
                    <a:pt x="2562" y="7620"/>
                    <a:pt x="2286" y="7919"/>
                    <a:pt x="1937" y="8088"/>
                  </a:cubicBezTo>
                  <a:cubicBezTo>
                    <a:pt x="1594" y="8257"/>
                    <a:pt x="1183" y="8291"/>
                    <a:pt x="817" y="8167"/>
                  </a:cubicBezTo>
                  <a:cubicBezTo>
                    <a:pt x="473" y="8048"/>
                    <a:pt x="197" y="7784"/>
                    <a:pt x="85" y="7429"/>
                  </a:cubicBezTo>
                  <a:cubicBezTo>
                    <a:pt x="0" y="7187"/>
                    <a:pt x="6" y="6916"/>
                    <a:pt x="96" y="6674"/>
                  </a:cubicBezTo>
                  <a:cubicBezTo>
                    <a:pt x="237" y="5920"/>
                    <a:pt x="1138" y="5644"/>
                    <a:pt x="1690" y="5221"/>
                  </a:cubicBezTo>
                  <a:cubicBezTo>
                    <a:pt x="1853" y="5092"/>
                    <a:pt x="1999" y="4945"/>
                    <a:pt x="2095" y="4760"/>
                  </a:cubicBezTo>
                  <a:cubicBezTo>
                    <a:pt x="2208" y="4551"/>
                    <a:pt x="2236" y="4309"/>
                    <a:pt x="2236" y="4073"/>
                  </a:cubicBezTo>
                  <a:cubicBezTo>
                    <a:pt x="2236" y="3661"/>
                    <a:pt x="2151" y="3250"/>
                    <a:pt x="2225" y="2839"/>
                  </a:cubicBezTo>
                  <a:cubicBezTo>
                    <a:pt x="2292" y="2484"/>
                    <a:pt x="2484" y="2163"/>
                    <a:pt x="2833" y="2028"/>
                  </a:cubicBezTo>
                  <a:cubicBezTo>
                    <a:pt x="3035" y="1949"/>
                    <a:pt x="3255" y="1938"/>
                    <a:pt x="3463" y="1882"/>
                  </a:cubicBezTo>
                  <a:cubicBezTo>
                    <a:pt x="3666" y="1831"/>
                    <a:pt x="3852" y="1730"/>
                    <a:pt x="4010" y="1595"/>
                  </a:cubicBezTo>
                  <a:cubicBezTo>
                    <a:pt x="4618" y="1082"/>
                    <a:pt x="4950" y="85"/>
                    <a:pt x="5857" y="23"/>
                  </a:cubicBezTo>
                  <a:cubicBezTo>
                    <a:pt x="6229" y="1"/>
                    <a:pt x="6578" y="181"/>
                    <a:pt x="6707" y="547"/>
                  </a:cubicBezTo>
                  <a:cubicBezTo>
                    <a:pt x="6842" y="936"/>
                    <a:pt x="6718" y="1341"/>
                    <a:pt x="6521" y="1685"/>
                  </a:cubicBezTo>
                  <a:cubicBezTo>
                    <a:pt x="6290" y="2079"/>
                    <a:pt x="5958" y="2439"/>
                    <a:pt x="5862" y="29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2;p15">
              <a:extLst>
                <a:ext uri="{FF2B5EF4-FFF2-40B4-BE49-F238E27FC236}">
                  <a16:creationId xmlns:a16="http://schemas.microsoft.com/office/drawing/2014/main" id="{FF9E426C-0B2A-876C-69F5-37091BC18504}"/>
                </a:ext>
              </a:extLst>
            </p:cNvPr>
            <p:cNvSpPr/>
            <p:nvPr/>
          </p:nvSpPr>
          <p:spPr>
            <a:xfrm>
              <a:off x="3858902" y="1374117"/>
              <a:ext cx="821543" cy="1026547"/>
            </a:xfrm>
            <a:custGeom>
              <a:avLst/>
              <a:gdLst/>
              <a:ahLst/>
              <a:cxnLst/>
              <a:rect l="l" t="t" r="r" b="b"/>
              <a:pathLst>
                <a:path w="5919" h="7396" extrusionOk="0">
                  <a:moveTo>
                    <a:pt x="5801" y="23"/>
                  </a:moveTo>
                  <a:cubicBezTo>
                    <a:pt x="5204" y="136"/>
                    <a:pt x="4680" y="558"/>
                    <a:pt x="4449" y="1122"/>
                  </a:cubicBezTo>
                  <a:cubicBezTo>
                    <a:pt x="4432" y="1172"/>
                    <a:pt x="4415" y="1217"/>
                    <a:pt x="4404" y="1268"/>
                  </a:cubicBezTo>
                  <a:cubicBezTo>
                    <a:pt x="4370" y="1161"/>
                    <a:pt x="4342" y="1054"/>
                    <a:pt x="4308" y="947"/>
                  </a:cubicBezTo>
                  <a:cubicBezTo>
                    <a:pt x="4297" y="902"/>
                    <a:pt x="4241" y="879"/>
                    <a:pt x="4196" y="896"/>
                  </a:cubicBezTo>
                  <a:cubicBezTo>
                    <a:pt x="4151" y="913"/>
                    <a:pt x="4134" y="964"/>
                    <a:pt x="4145" y="1003"/>
                  </a:cubicBezTo>
                  <a:lnTo>
                    <a:pt x="4331" y="1623"/>
                  </a:lnTo>
                  <a:cubicBezTo>
                    <a:pt x="4314" y="1769"/>
                    <a:pt x="4303" y="1921"/>
                    <a:pt x="4291" y="2068"/>
                  </a:cubicBezTo>
                  <a:cubicBezTo>
                    <a:pt x="4269" y="2389"/>
                    <a:pt x="4235" y="2738"/>
                    <a:pt x="4021" y="2997"/>
                  </a:cubicBezTo>
                  <a:cubicBezTo>
                    <a:pt x="3886" y="3160"/>
                    <a:pt x="3700" y="3262"/>
                    <a:pt x="3503" y="3340"/>
                  </a:cubicBezTo>
                  <a:cubicBezTo>
                    <a:pt x="3492" y="3318"/>
                    <a:pt x="3492" y="3284"/>
                    <a:pt x="3492" y="3262"/>
                  </a:cubicBezTo>
                  <a:cubicBezTo>
                    <a:pt x="3486" y="3217"/>
                    <a:pt x="3486" y="3177"/>
                    <a:pt x="3480" y="3132"/>
                  </a:cubicBezTo>
                  <a:lnTo>
                    <a:pt x="3469" y="2850"/>
                  </a:lnTo>
                  <a:cubicBezTo>
                    <a:pt x="3458" y="2665"/>
                    <a:pt x="3447" y="2484"/>
                    <a:pt x="3435" y="2304"/>
                  </a:cubicBezTo>
                  <a:cubicBezTo>
                    <a:pt x="3430" y="2192"/>
                    <a:pt x="3261" y="2208"/>
                    <a:pt x="3266" y="2315"/>
                  </a:cubicBezTo>
                  <a:cubicBezTo>
                    <a:pt x="3278" y="2524"/>
                    <a:pt x="3289" y="2732"/>
                    <a:pt x="3300" y="2935"/>
                  </a:cubicBezTo>
                  <a:cubicBezTo>
                    <a:pt x="3306" y="3036"/>
                    <a:pt x="3312" y="3143"/>
                    <a:pt x="3317" y="3245"/>
                  </a:cubicBezTo>
                  <a:cubicBezTo>
                    <a:pt x="3323" y="3295"/>
                    <a:pt x="3323" y="3352"/>
                    <a:pt x="3345" y="3402"/>
                  </a:cubicBezTo>
                  <a:cubicBezTo>
                    <a:pt x="3317" y="3408"/>
                    <a:pt x="3289" y="3419"/>
                    <a:pt x="3261" y="3431"/>
                  </a:cubicBezTo>
                  <a:cubicBezTo>
                    <a:pt x="2974" y="3526"/>
                    <a:pt x="2681" y="3622"/>
                    <a:pt x="2439" y="3813"/>
                  </a:cubicBezTo>
                  <a:cubicBezTo>
                    <a:pt x="2258" y="3954"/>
                    <a:pt x="2123" y="4129"/>
                    <a:pt x="2016" y="4320"/>
                  </a:cubicBezTo>
                  <a:cubicBezTo>
                    <a:pt x="2011" y="4275"/>
                    <a:pt x="1999" y="4230"/>
                    <a:pt x="1994" y="4185"/>
                  </a:cubicBezTo>
                  <a:cubicBezTo>
                    <a:pt x="1977" y="4095"/>
                    <a:pt x="1954" y="4005"/>
                    <a:pt x="1937" y="3915"/>
                  </a:cubicBezTo>
                  <a:lnTo>
                    <a:pt x="1830" y="3374"/>
                  </a:lnTo>
                  <a:cubicBezTo>
                    <a:pt x="1819" y="3329"/>
                    <a:pt x="1785" y="3290"/>
                    <a:pt x="1740" y="3295"/>
                  </a:cubicBezTo>
                  <a:cubicBezTo>
                    <a:pt x="1695" y="3301"/>
                    <a:pt x="1650" y="3346"/>
                    <a:pt x="1661" y="3391"/>
                  </a:cubicBezTo>
                  <a:lnTo>
                    <a:pt x="1780" y="3994"/>
                  </a:lnTo>
                  <a:cubicBezTo>
                    <a:pt x="1802" y="4095"/>
                    <a:pt x="1825" y="4202"/>
                    <a:pt x="1842" y="4309"/>
                  </a:cubicBezTo>
                  <a:cubicBezTo>
                    <a:pt x="1859" y="4388"/>
                    <a:pt x="1870" y="4472"/>
                    <a:pt x="1909" y="4546"/>
                  </a:cubicBezTo>
                  <a:cubicBezTo>
                    <a:pt x="1774" y="4878"/>
                    <a:pt x="1695" y="5244"/>
                    <a:pt x="1611" y="5587"/>
                  </a:cubicBezTo>
                  <a:cubicBezTo>
                    <a:pt x="1526" y="5948"/>
                    <a:pt x="1425" y="6325"/>
                    <a:pt x="1200" y="6635"/>
                  </a:cubicBezTo>
                  <a:lnTo>
                    <a:pt x="946" y="5655"/>
                  </a:lnTo>
                  <a:cubicBezTo>
                    <a:pt x="918" y="5554"/>
                    <a:pt x="755" y="5610"/>
                    <a:pt x="783" y="5717"/>
                  </a:cubicBezTo>
                  <a:cubicBezTo>
                    <a:pt x="879" y="6077"/>
                    <a:pt x="974" y="6438"/>
                    <a:pt x="1065" y="6793"/>
                  </a:cubicBezTo>
                  <a:cubicBezTo>
                    <a:pt x="828" y="7046"/>
                    <a:pt x="490" y="7215"/>
                    <a:pt x="135" y="7142"/>
                  </a:cubicBezTo>
                  <a:cubicBezTo>
                    <a:pt x="28" y="7119"/>
                    <a:pt x="0" y="7288"/>
                    <a:pt x="107" y="7311"/>
                  </a:cubicBezTo>
                  <a:cubicBezTo>
                    <a:pt x="535" y="7395"/>
                    <a:pt x="907" y="7204"/>
                    <a:pt x="1188" y="6905"/>
                  </a:cubicBezTo>
                  <a:cubicBezTo>
                    <a:pt x="1188" y="6905"/>
                    <a:pt x="1194" y="6905"/>
                    <a:pt x="1194" y="6905"/>
                  </a:cubicBezTo>
                  <a:cubicBezTo>
                    <a:pt x="1515" y="6826"/>
                    <a:pt x="1842" y="6748"/>
                    <a:pt x="2163" y="6669"/>
                  </a:cubicBezTo>
                  <a:cubicBezTo>
                    <a:pt x="2208" y="6657"/>
                    <a:pt x="2225" y="6595"/>
                    <a:pt x="2213" y="6556"/>
                  </a:cubicBezTo>
                  <a:cubicBezTo>
                    <a:pt x="2196" y="6511"/>
                    <a:pt x="2146" y="6494"/>
                    <a:pt x="2101" y="6505"/>
                  </a:cubicBezTo>
                  <a:lnTo>
                    <a:pt x="1363" y="6691"/>
                  </a:lnTo>
                  <a:cubicBezTo>
                    <a:pt x="1453" y="6562"/>
                    <a:pt x="1526" y="6427"/>
                    <a:pt x="1583" y="6286"/>
                  </a:cubicBezTo>
                  <a:cubicBezTo>
                    <a:pt x="1791" y="5762"/>
                    <a:pt x="1836" y="5171"/>
                    <a:pt x="2050" y="4653"/>
                  </a:cubicBezTo>
                  <a:cubicBezTo>
                    <a:pt x="2151" y="4686"/>
                    <a:pt x="2281" y="4664"/>
                    <a:pt x="2388" y="4653"/>
                  </a:cubicBezTo>
                  <a:cubicBezTo>
                    <a:pt x="2596" y="4641"/>
                    <a:pt x="2799" y="4624"/>
                    <a:pt x="3007" y="4608"/>
                  </a:cubicBezTo>
                  <a:cubicBezTo>
                    <a:pt x="3120" y="4602"/>
                    <a:pt x="3103" y="4433"/>
                    <a:pt x="2991" y="4439"/>
                  </a:cubicBezTo>
                  <a:lnTo>
                    <a:pt x="2456" y="4478"/>
                  </a:lnTo>
                  <a:cubicBezTo>
                    <a:pt x="2371" y="4484"/>
                    <a:pt x="2281" y="4495"/>
                    <a:pt x="2196" y="4495"/>
                  </a:cubicBezTo>
                  <a:cubicBezTo>
                    <a:pt x="2168" y="4501"/>
                    <a:pt x="2140" y="4501"/>
                    <a:pt x="2118" y="4495"/>
                  </a:cubicBezTo>
                  <a:cubicBezTo>
                    <a:pt x="2163" y="4410"/>
                    <a:pt x="2208" y="4332"/>
                    <a:pt x="2258" y="4253"/>
                  </a:cubicBezTo>
                  <a:cubicBezTo>
                    <a:pt x="2444" y="3982"/>
                    <a:pt x="2703" y="3819"/>
                    <a:pt x="3007" y="3701"/>
                  </a:cubicBezTo>
                  <a:cubicBezTo>
                    <a:pt x="3171" y="3639"/>
                    <a:pt x="3340" y="3588"/>
                    <a:pt x="3503" y="3526"/>
                  </a:cubicBezTo>
                  <a:cubicBezTo>
                    <a:pt x="3548" y="3532"/>
                    <a:pt x="3587" y="3532"/>
                    <a:pt x="3633" y="3532"/>
                  </a:cubicBezTo>
                  <a:cubicBezTo>
                    <a:pt x="3740" y="3532"/>
                    <a:pt x="3841" y="3526"/>
                    <a:pt x="3948" y="3526"/>
                  </a:cubicBezTo>
                  <a:lnTo>
                    <a:pt x="4579" y="3515"/>
                  </a:lnTo>
                  <a:cubicBezTo>
                    <a:pt x="4686" y="3515"/>
                    <a:pt x="4674" y="3346"/>
                    <a:pt x="4562" y="3346"/>
                  </a:cubicBezTo>
                  <a:cubicBezTo>
                    <a:pt x="4376" y="3352"/>
                    <a:pt x="4190" y="3352"/>
                    <a:pt x="4004" y="3357"/>
                  </a:cubicBezTo>
                  <a:cubicBezTo>
                    <a:pt x="3954" y="3357"/>
                    <a:pt x="3908" y="3357"/>
                    <a:pt x="3858" y="3357"/>
                  </a:cubicBezTo>
                  <a:cubicBezTo>
                    <a:pt x="4106" y="3205"/>
                    <a:pt x="4286" y="2974"/>
                    <a:pt x="4370" y="2693"/>
                  </a:cubicBezTo>
                  <a:cubicBezTo>
                    <a:pt x="4466" y="2372"/>
                    <a:pt x="4455" y="2034"/>
                    <a:pt x="4494" y="1702"/>
                  </a:cubicBezTo>
                  <a:cubicBezTo>
                    <a:pt x="4494" y="1696"/>
                    <a:pt x="4494" y="1690"/>
                    <a:pt x="4494" y="1685"/>
                  </a:cubicBezTo>
                  <a:lnTo>
                    <a:pt x="5142" y="1386"/>
                  </a:lnTo>
                  <a:cubicBezTo>
                    <a:pt x="5187" y="1369"/>
                    <a:pt x="5209" y="1324"/>
                    <a:pt x="5192" y="1279"/>
                  </a:cubicBezTo>
                  <a:cubicBezTo>
                    <a:pt x="5181" y="1234"/>
                    <a:pt x="5125" y="1206"/>
                    <a:pt x="5085" y="1229"/>
                  </a:cubicBezTo>
                  <a:lnTo>
                    <a:pt x="4528" y="1482"/>
                  </a:lnTo>
                  <a:cubicBezTo>
                    <a:pt x="4590" y="1206"/>
                    <a:pt x="4702" y="947"/>
                    <a:pt x="4900" y="727"/>
                  </a:cubicBezTo>
                  <a:cubicBezTo>
                    <a:pt x="5136" y="457"/>
                    <a:pt x="5457" y="260"/>
                    <a:pt x="5812" y="192"/>
                  </a:cubicBezTo>
                  <a:cubicBezTo>
                    <a:pt x="5919" y="176"/>
                    <a:pt x="5908" y="1"/>
                    <a:pt x="5801" y="2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3;p15">
              <a:extLst>
                <a:ext uri="{FF2B5EF4-FFF2-40B4-BE49-F238E27FC236}">
                  <a16:creationId xmlns:a16="http://schemas.microsoft.com/office/drawing/2014/main" id="{2A19F8E2-9619-410B-6D71-96A1D5BE5F0E}"/>
                </a:ext>
              </a:extLst>
            </p:cNvPr>
            <p:cNvSpPr/>
            <p:nvPr/>
          </p:nvSpPr>
          <p:spPr>
            <a:xfrm>
              <a:off x="3604767" y="1199095"/>
              <a:ext cx="611403" cy="1185886"/>
            </a:xfrm>
            <a:custGeom>
              <a:avLst/>
              <a:gdLst/>
              <a:ahLst/>
              <a:cxnLst/>
              <a:rect l="l" t="t" r="r" b="b"/>
              <a:pathLst>
                <a:path w="4405" h="8544" extrusionOk="0">
                  <a:moveTo>
                    <a:pt x="3768" y="3813"/>
                  </a:moveTo>
                  <a:cubicBezTo>
                    <a:pt x="3701" y="4016"/>
                    <a:pt x="3701" y="4218"/>
                    <a:pt x="3746" y="4427"/>
                  </a:cubicBezTo>
                  <a:cubicBezTo>
                    <a:pt x="3825" y="4793"/>
                    <a:pt x="4005" y="5148"/>
                    <a:pt x="3977" y="5536"/>
                  </a:cubicBezTo>
                  <a:cubicBezTo>
                    <a:pt x="3954" y="5857"/>
                    <a:pt x="3752" y="6099"/>
                    <a:pt x="3492" y="6274"/>
                  </a:cubicBezTo>
                  <a:cubicBezTo>
                    <a:pt x="3245" y="6443"/>
                    <a:pt x="2952" y="6567"/>
                    <a:pt x="2727" y="6770"/>
                  </a:cubicBezTo>
                  <a:cubicBezTo>
                    <a:pt x="2597" y="6882"/>
                    <a:pt x="2507" y="7029"/>
                    <a:pt x="2462" y="7198"/>
                  </a:cubicBezTo>
                  <a:cubicBezTo>
                    <a:pt x="2411" y="7400"/>
                    <a:pt x="2411" y="7614"/>
                    <a:pt x="2349" y="7817"/>
                  </a:cubicBezTo>
                  <a:cubicBezTo>
                    <a:pt x="2248" y="8161"/>
                    <a:pt x="1961" y="8425"/>
                    <a:pt x="1606" y="8493"/>
                  </a:cubicBezTo>
                  <a:cubicBezTo>
                    <a:pt x="1319" y="8543"/>
                    <a:pt x="1015" y="8448"/>
                    <a:pt x="801" y="8251"/>
                  </a:cubicBezTo>
                  <a:cubicBezTo>
                    <a:pt x="558" y="8110"/>
                    <a:pt x="350" y="7902"/>
                    <a:pt x="221" y="7648"/>
                  </a:cubicBezTo>
                  <a:cubicBezTo>
                    <a:pt x="40" y="7299"/>
                    <a:pt x="1" y="6882"/>
                    <a:pt x="125" y="6511"/>
                  </a:cubicBezTo>
                  <a:cubicBezTo>
                    <a:pt x="243" y="6128"/>
                    <a:pt x="564" y="5801"/>
                    <a:pt x="587" y="5384"/>
                  </a:cubicBezTo>
                  <a:cubicBezTo>
                    <a:pt x="603" y="5013"/>
                    <a:pt x="395" y="4669"/>
                    <a:pt x="271" y="4325"/>
                  </a:cubicBezTo>
                  <a:cubicBezTo>
                    <a:pt x="159" y="4004"/>
                    <a:pt x="130" y="3667"/>
                    <a:pt x="328" y="3368"/>
                  </a:cubicBezTo>
                  <a:cubicBezTo>
                    <a:pt x="508" y="3092"/>
                    <a:pt x="806" y="2923"/>
                    <a:pt x="1015" y="2670"/>
                  </a:cubicBezTo>
                  <a:cubicBezTo>
                    <a:pt x="1127" y="2535"/>
                    <a:pt x="1200" y="2377"/>
                    <a:pt x="1212" y="2197"/>
                  </a:cubicBezTo>
                  <a:cubicBezTo>
                    <a:pt x="1229" y="1994"/>
                    <a:pt x="1178" y="1780"/>
                    <a:pt x="1133" y="1583"/>
                  </a:cubicBezTo>
                  <a:cubicBezTo>
                    <a:pt x="1048" y="1206"/>
                    <a:pt x="998" y="828"/>
                    <a:pt x="1217" y="490"/>
                  </a:cubicBezTo>
                  <a:cubicBezTo>
                    <a:pt x="1409" y="198"/>
                    <a:pt x="1741" y="0"/>
                    <a:pt x="2090" y="12"/>
                  </a:cubicBezTo>
                  <a:cubicBezTo>
                    <a:pt x="2434" y="23"/>
                    <a:pt x="2772" y="214"/>
                    <a:pt x="2952" y="507"/>
                  </a:cubicBezTo>
                  <a:cubicBezTo>
                    <a:pt x="3059" y="682"/>
                    <a:pt x="3087" y="879"/>
                    <a:pt x="3132" y="1076"/>
                  </a:cubicBezTo>
                  <a:cubicBezTo>
                    <a:pt x="3177" y="1256"/>
                    <a:pt x="3256" y="1403"/>
                    <a:pt x="3402" y="1527"/>
                  </a:cubicBezTo>
                  <a:cubicBezTo>
                    <a:pt x="3650" y="1735"/>
                    <a:pt x="3982" y="1848"/>
                    <a:pt x="4168" y="2124"/>
                  </a:cubicBezTo>
                  <a:cubicBezTo>
                    <a:pt x="4405" y="2484"/>
                    <a:pt x="4247" y="2918"/>
                    <a:pt x="4056" y="3255"/>
                  </a:cubicBezTo>
                  <a:cubicBezTo>
                    <a:pt x="3954" y="3441"/>
                    <a:pt x="3842" y="3616"/>
                    <a:pt x="3768" y="38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4;p15">
              <a:extLst>
                <a:ext uri="{FF2B5EF4-FFF2-40B4-BE49-F238E27FC236}">
                  <a16:creationId xmlns:a16="http://schemas.microsoft.com/office/drawing/2014/main" id="{6B439DAC-5218-28AD-2C02-8BA97F239AEC}"/>
                </a:ext>
              </a:extLst>
            </p:cNvPr>
            <p:cNvSpPr/>
            <p:nvPr/>
          </p:nvSpPr>
          <p:spPr>
            <a:xfrm>
              <a:off x="3709557" y="1263913"/>
              <a:ext cx="345606" cy="1079706"/>
            </a:xfrm>
            <a:custGeom>
              <a:avLst/>
              <a:gdLst/>
              <a:ahLst/>
              <a:cxnLst/>
              <a:rect l="l" t="t" r="r" b="b"/>
              <a:pathLst>
                <a:path w="2490" h="7779" extrusionOk="0">
                  <a:moveTo>
                    <a:pt x="2326" y="1274"/>
                  </a:moveTo>
                  <a:lnTo>
                    <a:pt x="1673" y="1566"/>
                  </a:lnTo>
                  <a:cubicBezTo>
                    <a:pt x="1718" y="1493"/>
                    <a:pt x="1758" y="1426"/>
                    <a:pt x="1791" y="1352"/>
                  </a:cubicBezTo>
                  <a:cubicBezTo>
                    <a:pt x="1910" y="1105"/>
                    <a:pt x="1938" y="823"/>
                    <a:pt x="1831" y="564"/>
                  </a:cubicBezTo>
                  <a:cubicBezTo>
                    <a:pt x="1729" y="305"/>
                    <a:pt x="1521" y="97"/>
                    <a:pt x="1256" y="7"/>
                  </a:cubicBezTo>
                  <a:cubicBezTo>
                    <a:pt x="1245" y="7"/>
                    <a:pt x="1239" y="7"/>
                    <a:pt x="1228" y="7"/>
                  </a:cubicBezTo>
                  <a:cubicBezTo>
                    <a:pt x="1223" y="1"/>
                    <a:pt x="1211" y="1"/>
                    <a:pt x="1206" y="1"/>
                  </a:cubicBezTo>
                  <a:cubicBezTo>
                    <a:pt x="1138" y="1"/>
                    <a:pt x="1121" y="57"/>
                    <a:pt x="1132" y="108"/>
                  </a:cubicBezTo>
                  <a:cubicBezTo>
                    <a:pt x="1138" y="130"/>
                    <a:pt x="1149" y="153"/>
                    <a:pt x="1183" y="164"/>
                  </a:cubicBezTo>
                  <a:cubicBezTo>
                    <a:pt x="1183" y="164"/>
                    <a:pt x="1183" y="164"/>
                    <a:pt x="1183" y="164"/>
                  </a:cubicBezTo>
                  <a:cubicBezTo>
                    <a:pt x="1183" y="164"/>
                    <a:pt x="1183" y="164"/>
                    <a:pt x="1183" y="164"/>
                  </a:cubicBezTo>
                  <a:cubicBezTo>
                    <a:pt x="1431" y="249"/>
                    <a:pt x="1617" y="446"/>
                    <a:pt x="1696" y="694"/>
                  </a:cubicBezTo>
                  <a:cubicBezTo>
                    <a:pt x="1774" y="941"/>
                    <a:pt x="1696" y="1189"/>
                    <a:pt x="1572" y="1409"/>
                  </a:cubicBezTo>
                  <a:cubicBezTo>
                    <a:pt x="1527" y="1482"/>
                    <a:pt x="1482" y="1550"/>
                    <a:pt x="1437" y="1617"/>
                  </a:cubicBezTo>
                  <a:cubicBezTo>
                    <a:pt x="1352" y="1448"/>
                    <a:pt x="1268" y="1279"/>
                    <a:pt x="1189" y="1105"/>
                  </a:cubicBezTo>
                  <a:cubicBezTo>
                    <a:pt x="1138" y="1009"/>
                    <a:pt x="975" y="1065"/>
                    <a:pt x="1025" y="1167"/>
                  </a:cubicBezTo>
                  <a:lnTo>
                    <a:pt x="1324" y="1775"/>
                  </a:lnTo>
                  <a:cubicBezTo>
                    <a:pt x="1132" y="2051"/>
                    <a:pt x="947" y="2327"/>
                    <a:pt x="941" y="2681"/>
                  </a:cubicBezTo>
                  <a:cubicBezTo>
                    <a:pt x="935" y="2907"/>
                    <a:pt x="997" y="3121"/>
                    <a:pt x="1076" y="3323"/>
                  </a:cubicBezTo>
                  <a:cubicBezTo>
                    <a:pt x="1037" y="3284"/>
                    <a:pt x="992" y="3250"/>
                    <a:pt x="947" y="3211"/>
                  </a:cubicBezTo>
                  <a:cubicBezTo>
                    <a:pt x="800" y="3087"/>
                    <a:pt x="654" y="2957"/>
                    <a:pt x="507" y="2834"/>
                  </a:cubicBezTo>
                  <a:cubicBezTo>
                    <a:pt x="423" y="2766"/>
                    <a:pt x="316" y="2895"/>
                    <a:pt x="400" y="2969"/>
                  </a:cubicBezTo>
                  <a:cubicBezTo>
                    <a:pt x="564" y="3109"/>
                    <a:pt x="727" y="3250"/>
                    <a:pt x="896" y="3391"/>
                  </a:cubicBezTo>
                  <a:cubicBezTo>
                    <a:pt x="975" y="3459"/>
                    <a:pt x="1054" y="3537"/>
                    <a:pt x="1138" y="3599"/>
                  </a:cubicBezTo>
                  <a:cubicBezTo>
                    <a:pt x="1155" y="3611"/>
                    <a:pt x="1178" y="3622"/>
                    <a:pt x="1200" y="3628"/>
                  </a:cubicBezTo>
                  <a:cubicBezTo>
                    <a:pt x="1285" y="3830"/>
                    <a:pt x="1363" y="4039"/>
                    <a:pt x="1386" y="4253"/>
                  </a:cubicBezTo>
                  <a:cubicBezTo>
                    <a:pt x="1425" y="4619"/>
                    <a:pt x="1296" y="4957"/>
                    <a:pt x="1121" y="5272"/>
                  </a:cubicBezTo>
                  <a:cubicBezTo>
                    <a:pt x="918" y="4951"/>
                    <a:pt x="710" y="4630"/>
                    <a:pt x="502" y="4309"/>
                  </a:cubicBezTo>
                  <a:cubicBezTo>
                    <a:pt x="440" y="4219"/>
                    <a:pt x="305" y="4315"/>
                    <a:pt x="361" y="4410"/>
                  </a:cubicBezTo>
                  <a:cubicBezTo>
                    <a:pt x="586" y="4748"/>
                    <a:pt x="806" y="5092"/>
                    <a:pt x="1025" y="5435"/>
                  </a:cubicBezTo>
                  <a:cubicBezTo>
                    <a:pt x="918" y="5616"/>
                    <a:pt x="806" y="5784"/>
                    <a:pt x="710" y="5953"/>
                  </a:cubicBezTo>
                  <a:cubicBezTo>
                    <a:pt x="620" y="6100"/>
                    <a:pt x="541" y="6263"/>
                    <a:pt x="479" y="6432"/>
                  </a:cubicBezTo>
                  <a:lnTo>
                    <a:pt x="215" y="5897"/>
                  </a:lnTo>
                  <a:cubicBezTo>
                    <a:pt x="164" y="5801"/>
                    <a:pt x="1" y="5858"/>
                    <a:pt x="51" y="5959"/>
                  </a:cubicBezTo>
                  <a:cubicBezTo>
                    <a:pt x="169" y="6196"/>
                    <a:pt x="293" y="6432"/>
                    <a:pt x="412" y="6674"/>
                  </a:cubicBezTo>
                  <a:cubicBezTo>
                    <a:pt x="333" y="7023"/>
                    <a:pt x="350" y="7384"/>
                    <a:pt x="581" y="7694"/>
                  </a:cubicBezTo>
                  <a:cubicBezTo>
                    <a:pt x="648" y="7778"/>
                    <a:pt x="783" y="7682"/>
                    <a:pt x="721" y="7592"/>
                  </a:cubicBezTo>
                  <a:cubicBezTo>
                    <a:pt x="530" y="7333"/>
                    <a:pt x="507" y="7040"/>
                    <a:pt x="569" y="6747"/>
                  </a:cubicBezTo>
                  <a:lnTo>
                    <a:pt x="1425" y="6241"/>
                  </a:lnTo>
                  <a:cubicBezTo>
                    <a:pt x="1521" y="6184"/>
                    <a:pt x="1420" y="6049"/>
                    <a:pt x="1330" y="6100"/>
                  </a:cubicBezTo>
                  <a:cubicBezTo>
                    <a:pt x="1099" y="6241"/>
                    <a:pt x="868" y="6376"/>
                    <a:pt x="637" y="6511"/>
                  </a:cubicBezTo>
                  <a:cubicBezTo>
                    <a:pt x="704" y="6308"/>
                    <a:pt x="811" y="6117"/>
                    <a:pt x="913" y="5942"/>
                  </a:cubicBezTo>
                  <a:cubicBezTo>
                    <a:pt x="1003" y="5796"/>
                    <a:pt x="1099" y="5649"/>
                    <a:pt x="1189" y="5497"/>
                  </a:cubicBezTo>
                  <a:cubicBezTo>
                    <a:pt x="1549" y="5221"/>
                    <a:pt x="1915" y="4945"/>
                    <a:pt x="2276" y="4669"/>
                  </a:cubicBezTo>
                  <a:cubicBezTo>
                    <a:pt x="2366" y="4602"/>
                    <a:pt x="2270" y="4467"/>
                    <a:pt x="2180" y="4529"/>
                  </a:cubicBezTo>
                  <a:cubicBezTo>
                    <a:pt x="1915" y="4731"/>
                    <a:pt x="1645" y="4934"/>
                    <a:pt x="1380" y="5137"/>
                  </a:cubicBezTo>
                  <a:cubicBezTo>
                    <a:pt x="1510" y="4861"/>
                    <a:pt x="1589" y="4568"/>
                    <a:pt x="1560" y="4253"/>
                  </a:cubicBezTo>
                  <a:cubicBezTo>
                    <a:pt x="1538" y="4027"/>
                    <a:pt x="1453" y="3808"/>
                    <a:pt x="1363" y="3594"/>
                  </a:cubicBezTo>
                  <a:cubicBezTo>
                    <a:pt x="1425" y="3543"/>
                    <a:pt x="1470" y="3464"/>
                    <a:pt x="1521" y="3402"/>
                  </a:cubicBezTo>
                  <a:cubicBezTo>
                    <a:pt x="1583" y="3312"/>
                    <a:pt x="1645" y="3222"/>
                    <a:pt x="1713" y="3132"/>
                  </a:cubicBezTo>
                  <a:cubicBezTo>
                    <a:pt x="1842" y="2952"/>
                    <a:pt x="1972" y="2772"/>
                    <a:pt x="2107" y="2586"/>
                  </a:cubicBezTo>
                  <a:cubicBezTo>
                    <a:pt x="2169" y="2501"/>
                    <a:pt x="2039" y="2389"/>
                    <a:pt x="1972" y="2479"/>
                  </a:cubicBezTo>
                  <a:cubicBezTo>
                    <a:pt x="1752" y="2783"/>
                    <a:pt x="1538" y="3087"/>
                    <a:pt x="1313" y="3391"/>
                  </a:cubicBezTo>
                  <a:cubicBezTo>
                    <a:pt x="1313" y="3397"/>
                    <a:pt x="1301" y="3414"/>
                    <a:pt x="1296" y="3425"/>
                  </a:cubicBezTo>
                  <a:cubicBezTo>
                    <a:pt x="1194" y="3183"/>
                    <a:pt x="1104" y="2935"/>
                    <a:pt x="1110" y="2665"/>
                  </a:cubicBezTo>
                  <a:cubicBezTo>
                    <a:pt x="1121" y="2349"/>
                    <a:pt x="1301" y="2090"/>
                    <a:pt x="1482" y="1837"/>
                  </a:cubicBezTo>
                  <a:cubicBezTo>
                    <a:pt x="1786" y="1702"/>
                    <a:pt x="2084" y="1566"/>
                    <a:pt x="2388" y="1437"/>
                  </a:cubicBezTo>
                  <a:cubicBezTo>
                    <a:pt x="2490" y="1392"/>
                    <a:pt x="2428" y="1229"/>
                    <a:pt x="2326" y="127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5;p15">
              <a:extLst>
                <a:ext uri="{FF2B5EF4-FFF2-40B4-BE49-F238E27FC236}">
                  <a16:creationId xmlns:a16="http://schemas.microsoft.com/office/drawing/2014/main" id="{EF540755-2387-EFA7-D1AD-9761308821B7}"/>
                </a:ext>
              </a:extLst>
            </p:cNvPr>
            <p:cNvSpPr/>
            <p:nvPr/>
          </p:nvSpPr>
          <p:spPr>
            <a:xfrm>
              <a:off x="612179" y="1214711"/>
              <a:ext cx="1096778" cy="1329681"/>
            </a:xfrm>
            <a:custGeom>
              <a:avLst/>
              <a:gdLst/>
              <a:ahLst/>
              <a:cxnLst/>
              <a:rect l="l" t="t" r="r" b="b"/>
              <a:pathLst>
                <a:path w="7902" h="9580" extrusionOk="0">
                  <a:moveTo>
                    <a:pt x="1132" y="3357"/>
                  </a:moveTo>
                  <a:cubicBezTo>
                    <a:pt x="1239" y="3880"/>
                    <a:pt x="924" y="4359"/>
                    <a:pt x="946" y="4877"/>
                  </a:cubicBezTo>
                  <a:cubicBezTo>
                    <a:pt x="974" y="5333"/>
                    <a:pt x="1301" y="5671"/>
                    <a:pt x="1690" y="5857"/>
                  </a:cubicBezTo>
                  <a:cubicBezTo>
                    <a:pt x="2168" y="6093"/>
                    <a:pt x="2720" y="6088"/>
                    <a:pt x="3233" y="6206"/>
                  </a:cubicBezTo>
                  <a:cubicBezTo>
                    <a:pt x="3700" y="6319"/>
                    <a:pt x="4128" y="6550"/>
                    <a:pt x="4314" y="7017"/>
                  </a:cubicBezTo>
                  <a:cubicBezTo>
                    <a:pt x="4404" y="7259"/>
                    <a:pt x="4438" y="7513"/>
                    <a:pt x="4500" y="7760"/>
                  </a:cubicBezTo>
                  <a:cubicBezTo>
                    <a:pt x="4550" y="7986"/>
                    <a:pt x="4629" y="8205"/>
                    <a:pt x="4736" y="8414"/>
                  </a:cubicBezTo>
                  <a:cubicBezTo>
                    <a:pt x="4950" y="8808"/>
                    <a:pt x="5266" y="9151"/>
                    <a:pt x="5666" y="9349"/>
                  </a:cubicBezTo>
                  <a:cubicBezTo>
                    <a:pt x="6065" y="9546"/>
                    <a:pt x="6544" y="9579"/>
                    <a:pt x="6961" y="9439"/>
                  </a:cubicBezTo>
                  <a:cubicBezTo>
                    <a:pt x="7361" y="9303"/>
                    <a:pt x="7682" y="8994"/>
                    <a:pt x="7811" y="8588"/>
                  </a:cubicBezTo>
                  <a:cubicBezTo>
                    <a:pt x="7901" y="8307"/>
                    <a:pt x="7901" y="7991"/>
                    <a:pt x="7794" y="7715"/>
                  </a:cubicBezTo>
                  <a:cubicBezTo>
                    <a:pt x="7637" y="6842"/>
                    <a:pt x="6595" y="6527"/>
                    <a:pt x="5958" y="6032"/>
                  </a:cubicBezTo>
                  <a:cubicBezTo>
                    <a:pt x="5767" y="5891"/>
                    <a:pt x="5592" y="5716"/>
                    <a:pt x="5485" y="5502"/>
                  </a:cubicBezTo>
                  <a:cubicBezTo>
                    <a:pt x="5356" y="5260"/>
                    <a:pt x="5322" y="4984"/>
                    <a:pt x="5322" y="4708"/>
                  </a:cubicBezTo>
                  <a:cubicBezTo>
                    <a:pt x="5328" y="4235"/>
                    <a:pt x="5423" y="3762"/>
                    <a:pt x="5339" y="3283"/>
                  </a:cubicBezTo>
                  <a:cubicBezTo>
                    <a:pt x="5260" y="2872"/>
                    <a:pt x="5040" y="2501"/>
                    <a:pt x="4629" y="2349"/>
                  </a:cubicBezTo>
                  <a:cubicBezTo>
                    <a:pt x="4398" y="2258"/>
                    <a:pt x="4145" y="2242"/>
                    <a:pt x="3903" y="2180"/>
                  </a:cubicBezTo>
                  <a:cubicBezTo>
                    <a:pt x="3666" y="2118"/>
                    <a:pt x="3458" y="2005"/>
                    <a:pt x="3272" y="1847"/>
                  </a:cubicBezTo>
                  <a:cubicBezTo>
                    <a:pt x="2568" y="1250"/>
                    <a:pt x="2191" y="102"/>
                    <a:pt x="1138" y="28"/>
                  </a:cubicBezTo>
                  <a:cubicBezTo>
                    <a:pt x="704" y="0"/>
                    <a:pt x="304" y="214"/>
                    <a:pt x="158" y="631"/>
                  </a:cubicBezTo>
                  <a:cubicBezTo>
                    <a:pt x="0" y="1081"/>
                    <a:pt x="147" y="1554"/>
                    <a:pt x="372" y="1949"/>
                  </a:cubicBezTo>
                  <a:cubicBezTo>
                    <a:pt x="637" y="2405"/>
                    <a:pt x="1020" y="2822"/>
                    <a:pt x="1132" y="335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6;p15">
              <a:extLst>
                <a:ext uri="{FF2B5EF4-FFF2-40B4-BE49-F238E27FC236}">
                  <a16:creationId xmlns:a16="http://schemas.microsoft.com/office/drawing/2014/main" id="{A7BB5290-DC26-AAD5-C62D-C40F87CBB1CE}"/>
                </a:ext>
              </a:extLst>
            </p:cNvPr>
            <p:cNvSpPr/>
            <p:nvPr/>
          </p:nvSpPr>
          <p:spPr>
            <a:xfrm>
              <a:off x="676997" y="1301459"/>
              <a:ext cx="949792" cy="1185886"/>
            </a:xfrm>
            <a:custGeom>
              <a:avLst/>
              <a:gdLst/>
              <a:ahLst/>
              <a:cxnLst/>
              <a:rect l="l" t="t" r="r" b="b"/>
              <a:pathLst>
                <a:path w="6843" h="8544" extrusionOk="0">
                  <a:moveTo>
                    <a:pt x="141" y="23"/>
                  </a:moveTo>
                  <a:cubicBezTo>
                    <a:pt x="828" y="152"/>
                    <a:pt x="1437" y="642"/>
                    <a:pt x="1696" y="1296"/>
                  </a:cubicBezTo>
                  <a:cubicBezTo>
                    <a:pt x="1718" y="1346"/>
                    <a:pt x="1735" y="1403"/>
                    <a:pt x="1752" y="1459"/>
                  </a:cubicBezTo>
                  <a:cubicBezTo>
                    <a:pt x="1791" y="1335"/>
                    <a:pt x="1825" y="1211"/>
                    <a:pt x="1865" y="1087"/>
                  </a:cubicBezTo>
                  <a:cubicBezTo>
                    <a:pt x="1882" y="1036"/>
                    <a:pt x="1944" y="1014"/>
                    <a:pt x="1989" y="1031"/>
                  </a:cubicBezTo>
                  <a:cubicBezTo>
                    <a:pt x="2045" y="1048"/>
                    <a:pt x="2067" y="1104"/>
                    <a:pt x="2051" y="1160"/>
                  </a:cubicBezTo>
                  <a:lnTo>
                    <a:pt x="1837" y="1870"/>
                  </a:lnTo>
                  <a:cubicBezTo>
                    <a:pt x="1859" y="2045"/>
                    <a:pt x="1870" y="2213"/>
                    <a:pt x="1882" y="2388"/>
                  </a:cubicBezTo>
                  <a:cubicBezTo>
                    <a:pt x="1910" y="2760"/>
                    <a:pt x="1944" y="3160"/>
                    <a:pt x="2191" y="3458"/>
                  </a:cubicBezTo>
                  <a:cubicBezTo>
                    <a:pt x="2349" y="3650"/>
                    <a:pt x="2569" y="3762"/>
                    <a:pt x="2794" y="3852"/>
                  </a:cubicBezTo>
                  <a:cubicBezTo>
                    <a:pt x="2805" y="3830"/>
                    <a:pt x="2805" y="3790"/>
                    <a:pt x="2811" y="3762"/>
                  </a:cubicBezTo>
                  <a:cubicBezTo>
                    <a:pt x="2811" y="3717"/>
                    <a:pt x="2816" y="3666"/>
                    <a:pt x="2816" y="3616"/>
                  </a:cubicBezTo>
                  <a:lnTo>
                    <a:pt x="2833" y="3289"/>
                  </a:lnTo>
                  <a:cubicBezTo>
                    <a:pt x="2845" y="3075"/>
                    <a:pt x="2861" y="2867"/>
                    <a:pt x="2873" y="2658"/>
                  </a:cubicBezTo>
                  <a:cubicBezTo>
                    <a:pt x="2878" y="2529"/>
                    <a:pt x="3075" y="2546"/>
                    <a:pt x="3070" y="2675"/>
                  </a:cubicBezTo>
                  <a:cubicBezTo>
                    <a:pt x="3053" y="2912"/>
                    <a:pt x="3042" y="3148"/>
                    <a:pt x="3030" y="3390"/>
                  </a:cubicBezTo>
                  <a:cubicBezTo>
                    <a:pt x="3019" y="3509"/>
                    <a:pt x="3013" y="3627"/>
                    <a:pt x="3008" y="3745"/>
                  </a:cubicBezTo>
                  <a:cubicBezTo>
                    <a:pt x="3002" y="3807"/>
                    <a:pt x="2997" y="3869"/>
                    <a:pt x="2974" y="3925"/>
                  </a:cubicBezTo>
                  <a:cubicBezTo>
                    <a:pt x="3008" y="3937"/>
                    <a:pt x="3042" y="3948"/>
                    <a:pt x="3075" y="3959"/>
                  </a:cubicBezTo>
                  <a:cubicBezTo>
                    <a:pt x="3402" y="4072"/>
                    <a:pt x="3746" y="4179"/>
                    <a:pt x="4022" y="4399"/>
                  </a:cubicBezTo>
                  <a:cubicBezTo>
                    <a:pt x="4230" y="4567"/>
                    <a:pt x="4388" y="4770"/>
                    <a:pt x="4511" y="4990"/>
                  </a:cubicBezTo>
                  <a:cubicBezTo>
                    <a:pt x="4523" y="4939"/>
                    <a:pt x="4528" y="4883"/>
                    <a:pt x="4540" y="4832"/>
                  </a:cubicBezTo>
                  <a:cubicBezTo>
                    <a:pt x="4562" y="4725"/>
                    <a:pt x="4579" y="4624"/>
                    <a:pt x="4602" y="4522"/>
                  </a:cubicBezTo>
                  <a:lnTo>
                    <a:pt x="4725" y="3892"/>
                  </a:lnTo>
                  <a:cubicBezTo>
                    <a:pt x="4737" y="3841"/>
                    <a:pt x="4776" y="3802"/>
                    <a:pt x="4832" y="3807"/>
                  </a:cubicBezTo>
                  <a:cubicBezTo>
                    <a:pt x="4883" y="3807"/>
                    <a:pt x="4934" y="3858"/>
                    <a:pt x="4923" y="3914"/>
                  </a:cubicBezTo>
                  <a:lnTo>
                    <a:pt x="4782" y="4607"/>
                  </a:lnTo>
                  <a:cubicBezTo>
                    <a:pt x="4759" y="4731"/>
                    <a:pt x="4737" y="4849"/>
                    <a:pt x="4714" y="4973"/>
                  </a:cubicBezTo>
                  <a:cubicBezTo>
                    <a:pt x="4692" y="5063"/>
                    <a:pt x="4680" y="5164"/>
                    <a:pt x="4635" y="5243"/>
                  </a:cubicBezTo>
                  <a:cubicBezTo>
                    <a:pt x="4793" y="5632"/>
                    <a:pt x="4883" y="6054"/>
                    <a:pt x="4979" y="6448"/>
                  </a:cubicBezTo>
                  <a:cubicBezTo>
                    <a:pt x="5080" y="6871"/>
                    <a:pt x="5199" y="7310"/>
                    <a:pt x="5452" y="7659"/>
                  </a:cubicBezTo>
                  <a:cubicBezTo>
                    <a:pt x="5553" y="7287"/>
                    <a:pt x="5649" y="6910"/>
                    <a:pt x="5750" y="6533"/>
                  </a:cubicBezTo>
                  <a:cubicBezTo>
                    <a:pt x="5779" y="6409"/>
                    <a:pt x="5964" y="6482"/>
                    <a:pt x="5936" y="6600"/>
                  </a:cubicBezTo>
                  <a:cubicBezTo>
                    <a:pt x="5824" y="7017"/>
                    <a:pt x="5717" y="7434"/>
                    <a:pt x="5610" y="7845"/>
                  </a:cubicBezTo>
                  <a:cubicBezTo>
                    <a:pt x="5886" y="8138"/>
                    <a:pt x="6274" y="8329"/>
                    <a:pt x="6685" y="8250"/>
                  </a:cubicBezTo>
                  <a:cubicBezTo>
                    <a:pt x="6809" y="8222"/>
                    <a:pt x="6843" y="8419"/>
                    <a:pt x="6719" y="8442"/>
                  </a:cubicBezTo>
                  <a:cubicBezTo>
                    <a:pt x="6223" y="8543"/>
                    <a:pt x="5790" y="8318"/>
                    <a:pt x="5469" y="7975"/>
                  </a:cubicBezTo>
                  <a:cubicBezTo>
                    <a:pt x="5469" y="7975"/>
                    <a:pt x="5463" y="7975"/>
                    <a:pt x="5463" y="7975"/>
                  </a:cubicBezTo>
                  <a:lnTo>
                    <a:pt x="4343" y="7699"/>
                  </a:lnTo>
                  <a:cubicBezTo>
                    <a:pt x="4292" y="7687"/>
                    <a:pt x="4269" y="7620"/>
                    <a:pt x="4286" y="7575"/>
                  </a:cubicBezTo>
                  <a:cubicBezTo>
                    <a:pt x="4303" y="7518"/>
                    <a:pt x="4359" y="7501"/>
                    <a:pt x="4410" y="7518"/>
                  </a:cubicBezTo>
                  <a:lnTo>
                    <a:pt x="5266" y="7727"/>
                  </a:lnTo>
                  <a:cubicBezTo>
                    <a:pt x="5165" y="7580"/>
                    <a:pt x="5080" y="7417"/>
                    <a:pt x="5013" y="7259"/>
                  </a:cubicBezTo>
                  <a:cubicBezTo>
                    <a:pt x="4776" y="6657"/>
                    <a:pt x="4720" y="5975"/>
                    <a:pt x="4478" y="5373"/>
                  </a:cubicBezTo>
                  <a:cubicBezTo>
                    <a:pt x="4354" y="5412"/>
                    <a:pt x="4207" y="5384"/>
                    <a:pt x="4083" y="5373"/>
                  </a:cubicBezTo>
                  <a:cubicBezTo>
                    <a:pt x="3841" y="5356"/>
                    <a:pt x="3605" y="5339"/>
                    <a:pt x="3368" y="5322"/>
                  </a:cubicBezTo>
                  <a:cubicBezTo>
                    <a:pt x="3239" y="5311"/>
                    <a:pt x="3256" y="5114"/>
                    <a:pt x="3385" y="5125"/>
                  </a:cubicBezTo>
                  <a:lnTo>
                    <a:pt x="4005" y="5170"/>
                  </a:lnTo>
                  <a:cubicBezTo>
                    <a:pt x="4100" y="5176"/>
                    <a:pt x="4202" y="5187"/>
                    <a:pt x="4303" y="5193"/>
                  </a:cubicBezTo>
                  <a:cubicBezTo>
                    <a:pt x="4337" y="5193"/>
                    <a:pt x="4365" y="5193"/>
                    <a:pt x="4393" y="5187"/>
                  </a:cubicBezTo>
                  <a:cubicBezTo>
                    <a:pt x="4348" y="5097"/>
                    <a:pt x="4292" y="5001"/>
                    <a:pt x="4230" y="4911"/>
                  </a:cubicBezTo>
                  <a:cubicBezTo>
                    <a:pt x="4016" y="4601"/>
                    <a:pt x="3717" y="4410"/>
                    <a:pt x="3368" y="4275"/>
                  </a:cubicBezTo>
                  <a:cubicBezTo>
                    <a:pt x="3177" y="4201"/>
                    <a:pt x="2985" y="4139"/>
                    <a:pt x="2794" y="4066"/>
                  </a:cubicBezTo>
                  <a:cubicBezTo>
                    <a:pt x="2743" y="4078"/>
                    <a:pt x="2692" y="4078"/>
                    <a:pt x="2642" y="4078"/>
                  </a:cubicBezTo>
                  <a:cubicBezTo>
                    <a:pt x="2524" y="4072"/>
                    <a:pt x="2400" y="4072"/>
                    <a:pt x="2281" y="4072"/>
                  </a:cubicBezTo>
                  <a:lnTo>
                    <a:pt x="1549" y="4061"/>
                  </a:lnTo>
                  <a:cubicBezTo>
                    <a:pt x="1425" y="4061"/>
                    <a:pt x="1442" y="3864"/>
                    <a:pt x="1572" y="3864"/>
                  </a:cubicBezTo>
                  <a:cubicBezTo>
                    <a:pt x="1786" y="3864"/>
                    <a:pt x="2000" y="3869"/>
                    <a:pt x="2214" y="3875"/>
                  </a:cubicBezTo>
                  <a:cubicBezTo>
                    <a:pt x="2270" y="3875"/>
                    <a:pt x="2326" y="3875"/>
                    <a:pt x="2383" y="3875"/>
                  </a:cubicBezTo>
                  <a:cubicBezTo>
                    <a:pt x="2096" y="3700"/>
                    <a:pt x="1893" y="3436"/>
                    <a:pt x="1791" y="3109"/>
                  </a:cubicBezTo>
                  <a:cubicBezTo>
                    <a:pt x="1679" y="2737"/>
                    <a:pt x="1690" y="2343"/>
                    <a:pt x="1651" y="1960"/>
                  </a:cubicBezTo>
                  <a:cubicBezTo>
                    <a:pt x="1651" y="1954"/>
                    <a:pt x="1651" y="1949"/>
                    <a:pt x="1651" y="1943"/>
                  </a:cubicBezTo>
                  <a:cubicBezTo>
                    <a:pt x="1397" y="1831"/>
                    <a:pt x="1149" y="1712"/>
                    <a:pt x="896" y="1600"/>
                  </a:cubicBezTo>
                  <a:cubicBezTo>
                    <a:pt x="851" y="1577"/>
                    <a:pt x="817" y="1526"/>
                    <a:pt x="840" y="1470"/>
                  </a:cubicBezTo>
                  <a:cubicBezTo>
                    <a:pt x="857" y="1425"/>
                    <a:pt x="919" y="1391"/>
                    <a:pt x="964" y="1414"/>
                  </a:cubicBezTo>
                  <a:cubicBezTo>
                    <a:pt x="1178" y="1510"/>
                    <a:pt x="1397" y="1611"/>
                    <a:pt x="1611" y="1712"/>
                  </a:cubicBezTo>
                  <a:cubicBezTo>
                    <a:pt x="1544" y="1386"/>
                    <a:pt x="1409" y="1093"/>
                    <a:pt x="1183" y="834"/>
                  </a:cubicBezTo>
                  <a:cubicBezTo>
                    <a:pt x="907" y="518"/>
                    <a:pt x="530" y="299"/>
                    <a:pt x="125" y="220"/>
                  </a:cubicBezTo>
                  <a:cubicBezTo>
                    <a:pt x="1" y="197"/>
                    <a:pt x="18" y="0"/>
                    <a:pt x="141" y="2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7;p15">
              <a:extLst>
                <a:ext uri="{FF2B5EF4-FFF2-40B4-BE49-F238E27FC236}">
                  <a16:creationId xmlns:a16="http://schemas.microsoft.com/office/drawing/2014/main" id="{3F291384-611A-2F74-52C3-B5D8041AD7D1}"/>
                </a:ext>
              </a:extLst>
            </p:cNvPr>
            <p:cNvSpPr/>
            <p:nvPr/>
          </p:nvSpPr>
          <p:spPr>
            <a:xfrm>
              <a:off x="1213165" y="1098955"/>
              <a:ext cx="706757" cy="1370348"/>
            </a:xfrm>
            <a:custGeom>
              <a:avLst/>
              <a:gdLst/>
              <a:ahLst/>
              <a:cxnLst/>
              <a:rect l="l" t="t" r="r" b="b"/>
              <a:pathLst>
                <a:path w="5092" h="9873" extrusionOk="0">
                  <a:moveTo>
                    <a:pt x="739" y="4405"/>
                  </a:moveTo>
                  <a:cubicBezTo>
                    <a:pt x="817" y="4641"/>
                    <a:pt x="817" y="4878"/>
                    <a:pt x="767" y="5114"/>
                  </a:cubicBezTo>
                  <a:cubicBezTo>
                    <a:pt x="677" y="5537"/>
                    <a:pt x="468" y="5948"/>
                    <a:pt x="496" y="6392"/>
                  </a:cubicBezTo>
                  <a:cubicBezTo>
                    <a:pt x="525" y="6764"/>
                    <a:pt x="761" y="7046"/>
                    <a:pt x="1060" y="7248"/>
                  </a:cubicBezTo>
                  <a:cubicBezTo>
                    <a:pt x="1347" y="7446"/>
                    <a:pt x="1679" y="7581"/>
                    <a:pt x="1944" y="7817"/>
                  </a:cubicBezTo>
                  <a:cubicBezTo>
                    <a:pt x="2096" y="7952"/>
                    <a:pt x="2203" y="8116"/>
                    <a:pt x="2248" y="8313"/>
                  </a:cubicBezTo>
                  <a:cubicBezTo>
                    <a:pt x="2310" y="8549"/>
                    <a:pt x="2310" y="8797"/>
                    <a:pt x="2377" y="9028"/>
                  </a:cubicBezTo>
                  <a:cubicBezTo>
                    <a:pt x="2496" y="9428"/>
                    <a:pt x="2828" y="9732"/>
                    <a:pt x="3239" y="9811"/>
                  </a:cubicBezTo>
                  <a:cubicBezTo>
                    <a:pt x="3571" y="9873"/>
                    <a:pt x="3920" y="9755"/>
                    <a:pt x="4168" y="9529"/>
                  </a:cubicBezTo>
                  <a:cubicBezTo>
                    <a:pt x="4450" y="9366"/>
                    <a:pt x="4692" y="9129"/>
                    <a:pt x="4838" y="8837"/>
                  </a:cubicBezTo>
                  <a:cubicBezTo>
                    <a:pt x="5047" y="8437"/>
                    <a:pt x="5092" y="7952"/>
                    <a:pt x="4951" y="7524"/>
                  </a:cubicBezTo>
                  <a:cubicBezTo>
                    <a:pt x="4810" y="7080"/>
                    <a:pt x="4439" y="6702"/>
                    <a:pt x="4416" y="6218"/>
                  </a:cubicBezTo>
                  <a:cubicBezTo>
                    <a:pt x="4399" y="5790"/>
                    <a:pt x="4641" y="5390"/>
                    <a:pt x="4776" y="4996"/>
                  </a:cubicBezTo>
                  <a:cubicBezTo>
                    <a:pt x="4912" y="4624"/>
                    <a:pt x="4945" y="4236"/>
                    <a:pt x="4714" y="3892"/>
                  </a:cubicBezTo>
                  <a:cubicBezTo>
                    <a:pt x="4506" y="3571"/>
                    <a:pt x="4163" y="3374"/>
                    <a:pt x="3926" y="3081"/>
                  </a:cubicBezTo>
                  <a:cubicBezTo>
                    <a:pt x="3791" y="2923"/>
                    <a:pt x="3706" y="2743"/>
                    <a:pt x="3690" y="2541"/>
                  </a:cubicBezTo>
                  <a:cubicBezTo>
                    <a:pt x="3673" y="2298"/>
                    <a:pt x="3735" y="2056"/>
                    <a:pt x="3785" y="1825"/>
                  </a:cubicBezTo>
                  <a:cubicBezTo>
                    <a:pt x="3881" y="1392"/>
                    <a:pt x="3943" y="952"/>
                    <a:pt x="3684" y="564"/>
                  </a:cubicBezTo>
                  <a:cubicBezTo>
                    <a:pt x="3470" y="226"/>
                    <a:pt x="3081" y="1"/>
                    <a:pt x="2676" y="12"/>
                  </a:cubicBezTo>
                  <a:cubicBezTo>
                    <a:pt x="2282" y="23"/>
                    <a:pt x="1893" y="249"/>
                    <a:pt x="1685" y="586"/>
                  </a:cubicBezTo>
                  <a:cubicBezTo>
                    <a:pt x="1561" y="789"/>
                    <a:pt x="1527" y="1014"/>
                    <a:pt x="1471" y="1240"/>
                  </a:cubicBezTo>
                  <a:cubicBezTo>
                    <a:pt x="1420" y="1448"/>
                    <a:pt x="1330" y="1623"/>
                    <a:pt x="1161" y="1763"/>
                  </a:cubicBezTo>
                  <a:cubicBezTo>
                    <a:pt x="879" y="2006"/>
                    <a:pt x="491" y="2135"/>
                    <a:pt x="277" y="2456"/>
                  </a:cubicBezTo>
                  <a:cubicBezTo>
                    <a:pt x="1" y="2867"/>
                    <a:pt x="187" y="3368"/>
                    <a:pt x="406" y="3763"/>
                  </a:cubicBezTo>
                  <a:cubicBezTo>
                    <a:pt x="525" y="3971"/>
                    <a:pt x="660" y="4179"/>
                    <a:pt x="739" y="44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68;p15">
              <a:extLst>
                <a:ext uri="{FF2B5EF4-FFF2-40B4-BE49-F238E27FC236}">
                  <a16:creationId xmlns:a16="http://schemas.microsoft.com/office/drawing/2014/main" id="{A91E5581-19E4-CBD0-FF53-0BCD896333DC}"/>
                </a:ext>
              </a:extLst>
            </p:cNvPr>
            <p:cNvSpPr/>
            <p:nvPr/>
          </p:nvSpPr>
          <p:spPr>
            <a:xfrm>
              <a:off x="1399984" y="1173211"/>
              <a:ext cx="398765" cy="1248484"/>
            </a:xfrm>
            <a:custGeom>
              <a:avLst/>
              <a:gdLst/>
              <a:ahLst/>
              <a:cxnLst/>
              <a:rect l="l" t="t" r="r" b="b"/>
              <a:pathLst>
                <a:path w="2873" h="8995" extrusionOk="0">
                  <a:moveTo>
                    <a:pt x="187" y="1476"/>
                  </a:moveTo>
                  <a:lnTo>
                    <a:pt x="941" y="1808"/>
                  </a:lnTo>
                  <a:cubicBezTo>
                    <a:pt x="891" y="1730"/>
                    <a:pt x="846" y="1651"/>
                    <a:pt x="806" y="1566"/>
                  </a:cubicBezTo>
                  <a:cubicBezTo>
                    <a:pt x="671" y="1273"/>
                    <a:pt x="637" y="952"/>
                    <a:pt x="761" y="654"/>
                  </a:cubicBezTo>
                  <a:cubicBezTo>
                    <a:pt x="879" y="355"/>
                    <a:pt x="1121" y="113"/>
                    <a:pt x="1426" y="12"/>
                  </a:cubicBezTo>
                  <a:cubicBezTo>
                    <a:pt x="1437" y="6"/>
                    <a:pt x="1448" y="6"/>
                    <a:pt x="1454" y="6"/>
                  </a:cubicBezTo>
                  <a:cubicBezTo>
                    <a:pt x="1465" y="6"/>
                    <a:pt x="1476" y="1"/>
                    <a:pt x="1488" y="1"/>
                  </a:cubicBezTo>
                  <a:cubicBezTo>
                    <a:pt x="1561" y="1"/>
                    <a:pt x="1583" y="68"/>
                    <a:pt x="1566" y="125"/>
                  </a:cubicBezTo>
                  <a:cubicBezTo>
                    <a:pt x="1561" y="153"/>
                    <a:pt x="1544" y="175"/>
                    <a:pt x="1510" y="192"/>
                  </a:cubicBezTo>
                  <a:cubicBezTo>
                    <a:pt x="1510" y="192"/>
                    <a:pt x="1510" y="192"/>
                    <a:pt x="1510" y="192"/>
                  </a:cubicBezTo>
                  <a:cubicBezTo>
                    <a:pt x="1510" y="192"/>
                    <a:pt x="1510" y="192"/>
                    <a:pt x="1510" y="192"/>
                  </a:cubicBezTo>
                  <a:cubicBezTo>
                    <a:pt x="1223" y="288"/>
                    <a:pt x="1003" y="513"/>
                    <a:pt x="919" y="806"/>
                  </a:cubicBezTo>
                  <a:cubicBezTo>
                    <a:pt x="829" y="1093"/>
                    <a:pt x="913" y="1375"/>
                    <a:pt x="1060" y="1628"/>
                  </a:cubicBezTo>
                  <a:cubicBezTo>
                    <a:pt x="1110" y="1713"/>
                    <a:pt x="1161" y="1792"/>
                    <a:pt x="1217" y="1870"/>
                  </a:cubicBezTo>
                  <a:cubicBezTo>
                    <a:pt x="1313" y="1673"/>
                    <a:pt x="1409" y="1476"/>
                    <a:pt x="1504" y="1279"/>
                  </a:cubicBezTo>
                  <a:cubicBezTo>
                    <a:pt x="1561" y="1166"/>
                    <a:pt x="1747" y="1234"/>
                    <a:pt x="1690" y="1352"/>
                  </a:cubicBezTo>
                  <a:lnTo>
                    <a:pt x="1347" y="2056"/>
                  </a:lnTo>
                  <a:cubicBezTo>
                    <a:pt x="1566" y="2372"/>
                    <a:pt x="1780" y="2693"/>
                    <a:pt x="1792" y="3104"/>
                  </a:cubicBezTo>
                  <a:cubicBezTo>
                    <a:pt x="1792" y="3363"/>
                    <a:pt x="1718" y="3605"/>
                    <a:pt x="1628" y="3847"/>
                  </a:cubicBezTo>
                  <a:cubicBezTo>
                    <a:pt x="1679" y="3802"/>
                    <a:pt x="1730" y="3757"/>
                    <a:pt x="1786" y="3712"/>
                  </a:cubicBezTo>
                  <a:cubicBezTo>
                    <a:pt x="1949" y="3565"/>
                    <a:pt x="2118" y="3425"/>
                    <a:pt x="2287" y="3278"/>
                  </a:cubicBezTo>
                  <a:cubicBezTo>
                    <a:pt x="2383" y="3194"/>
                    <a:pt x="2512" y="3346"/>
                    <a:pt x="2417" y="3430"/>
                  </a:cubicBezTo>
                  <a:cubicBezTo>
                    <a:pt x="2225" y="3594"/>
                    <a:pt x="2034" y="3757"/>
                    <a:pt x="1842" y="3920"/>
                  </a:cubicBezTo>
                  <a:cubicBezTo>
                    <a:pt x="1752" y="3999"/>
                    <a:pt x="1662" y="4089"/>
                    <a:pt x="1561" y="4157"/>
                  </a:cubicBezTo>
                  <a:cubicBezTo>
                    <a:pt x="1538" y="4179"/>
                    <a:pt x="1510" y="4191"/>
                    <a:pt x="1488" y="4196"/>
                  </a:cubicBezTo>
                  <a:cubicBezTo>
                    <a:pt x="1392" y="4433"/>
                    <a:pt x="1302" y="4669"/>
                    <a:pt x="1274" y="4917"/>
                  </a:cubicBezTo>
                  <a:cubicBezTo>
                    <a:pt x="1228" y="5339"/>
                    <a:pt x="1375" y="5728"/>
                    <a:pt x="1578" y="6094"/>
                  </a:cubicBezTo>
                  <a:cubicBezTo>
                    <a:pt x="1820" y="5722"/>
                    <a:pt x="2056" y="5351"/>
                    <a:pt x="2298" y="4979"/>
                  </a:cubicBezTo>
                  <a:cubicBezTo>
                    <a:pt x="2366" y="4872"/>
                    <a:pt x="2529" y="4990"/>
                    <a:pt x="2456" y="5097"/>
                  </a:cubicBezTo>
                  <a:cubicBezTo>
                    <a:pt x="2203" y="5491"/>
                    <a:pt x="1944" y="5891"/>
                    <a:pt x="1690" y="6285"/>
                  </a:cubicBezTo>
                  <a:cubicBezTo>
                    <a:pt x="1814" y="6488"/>
                    <a:pt x="1944" y="6685"/>
                    <a:pt x="2056" y="6877"/>
                  </a:cubicBezTo>
                  <a:cubicBezTo>
                    <a:pt x="2158" y="7051"/>
                    <a:pt x="2248" y="7243"/>
                    <a:pt x="2321" y="7440"/>
                  </a:cubicBezTo>
                  <a:cubicBezTo>
                    <a:pt x="2422" y="7232"/>
                    <a:pt x="2529" y="7023"/>
                    <a:pt x="2631" y="6820"/>
                  </a:cubicBezTo>
                  <a:cubicBezTo>
                    <a:pt x="2687" y="6708"/>
                    <a:pt x="2873" y="6775"/>
                    <a:pt x="2817" y="6888"/>
                  </a:cubicBezTo>
                  <a:lnTo>
                    <a:pt x="2400" y="7716"/>
                  </a:lnTo>
                  <a:cubicBezTo>
                    <a:pt x="2496" y="8116"/>
                    <a:pt x="2467" y="8532"/>
                    <a:pt x="2208" y="8893"/>
                  </a:cubicBezTo>
                  <a:cubicBezTo>
                    <a:pt x="2130" y="8994"/>
                    <a:pt x="1966" y="8882"/>
                    <a:pt x="2045" y="8775"/>
                  </a:cubicBezTo>
                  <a:cubicBezTo>
                    <a:pt x="2265" y="8476"/>
                    <a:pt x="2293" y="8138"/>
                    <a:pt x="2220" y="7800"/>
                  </a:cubicBezTo>
                  <a:cubicBezTo>
                    <a:pt x="1887" y="7603"/>
                    <a:pt x="1561" y="7412"/>
                    <a:pt x="1228" y="7215"/>
                  </a:cubicBezTo>
                  <a:cubicBezTo>
                    <a:pt x="1116" y="7153"/>
                    <a:pt x="1234" y="6989"/>
                    <a:pt x="1341" y="7051"/>
                  </a:cubicBezTo>
                  <a:cubicBezTo>
                    <a:pt x="1611" y="7209"/>
                    <a:pt x="1876" y="7367"/>
                    <a:pt x="2141" y="7524"/>
                  </a:cubicBezTo>
                  <a:cubicBezTo>
                    <a:pt x="2056" y="7294"/>
                    <a:pt x="1944" y="7068"/>
                    <a:pt x="1820" y="6871"/>
                  </a:cubicBezTo>
                  <a:cubicBezTo>
                    <a:pt x="1718" y="6702"/>
                    <a:pt x="1606" y="6528"/>
                    <a:pt x="1504" y="6353"/>
                  </a:cubicBezTo>
                  <a:cubicBezTo>
                    <a:pt x="1082" y="6038"/>
                    <a:pt x="665" y="5717"/>
                    <a:pt x="243" y="5401"/>
                  </a:cubicBezTo>
                  <a:cubicBezTo>
                    <a:pt x="142" y="5323"/>
                    <a:pt x="254" y="5159"/>
                    <a:pt x="356" y="5238"/>
                  </a:cubicBezTo>
                  <a:cubicBezTo>
                    <a:pt x="665" y="5469"/>
                    <a:pt x="975" y="5705"/>
                    <a:pt x="1279" y="5936"/>
                  </a:cubicBezTo>
                  <a:cubicBezTo>
                    <a:pt x="1133" y="5615"/>
                    <a:pt x="1037" y="5283"/>
                    <a:pt x="1076" y="4917"/>
                  </a:cubicBezTo>
                  <a:cubicBezTo>
                    <a:pt x="1099" y="4652"/>
                    <a:pt x="1195" y="4405"/>
                    <a:pt x="1302" y="4157"/>
                  </a:cubicBezTo>
                  <a:cubicBezTo>
                    <a:pt x="1228" y="4100"/>
                    <a:pt x="1172" y="4005"/>
                    <a:pt x="1121" y="3932"/>
                  </a:cubicBezTo>
                  <a:cubicBezTo>
                    <a:pt x="1048" y="3830"/>
                    <a:pt x="969" y="3729"/>
                    <a:pt x="896" y="3622"/>
                  </a:cubicBezTo>
                  <a:lnTo>
                    <a:pt x="446" y="2991"/>
                  </a:lnTo>
                  <a:cubicBezTo>
                    <a:pt x="367" y="2890"/>
                    <a:pt x="519" y="2760"/>
                    <a:pt x="592" y="2867"/>
                  </a:cubicBezTo>
                  <a:cubicBezTo>
                    <a:pt x="851" y="3216"/>
                    <a:pt x="1099" y="3571"/>
                    <a:pt x="1358" y="3920"/>
                  </a:cubicBezTo>
                  <a:cubicBezTo>
                    <a:pt x="1364" y="3932"/>
                    <a:pt x="1369" y="3943"/>
                    <a:pt x="1381" y="3960"/>
                  </a:cubicBezTo>
                  <a:cubicBezTo>
                    <a:pt x="1499" y="3678"/>
                    <a:pt x="1600" y="3391"/>
                    <a:pt x="1595" y="3087"/>
                  </a:cubicBezTo>
                  <a:cubicBezTo>
                    <a:pt x="1583" y="2715"/>
                    <a:pt x="1375" y="2417"/>
                    <a:pt x="1161" y="2124"/>
                  </a:cubicBezTo>
                  <a:lnTo>
                    <a:pt x="119" y="1662"/>
                  </a:lnTo>
                  <a:cubicBezTo>
                    <a:pt x="1" y="1606"/>
                    <a:pt x="68" y="1420"/>
                    <a:pt x="187" y="147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69;p15">
              <a:extLst>
                <a:ext uri="{FF2B5EF4-FFF2-40B4-BE49-F238E27FC236}">
                  <a16:creationId xmlns:a16="http://schemas.microsoft.com/office/drawing/2014/main" id="{4711FBD5-0EF8-EB98-624E-628F09CCA804}"/>
                </a:ext>
              </a:extLst>
            </p:cNvPr>
            <p:cNvSpPr/>
            <p:nvPr/>
          </p:nvSpPr>
          <p:spPr>
            <a:xfrm>
              <a:off x="469913" y="1954080"/>
              <a:ext cx="1267916" cy="830287"/>
            </a:xfrm>
            <a:custGeom>
              <a:avLst/>
              <a:gdLst/>
              <a:ahLst/>
              <a:cxnLst/>
              <a:rect l="l" t="t" r="r" b="b"/>
              <a:pathLst>
                <a:path w="9135" h="5982" extrusionOk="0">
                  <a:moveTo>
                    <a:pt x="2912" y="4551"/>
                  </a:moveTo>
                  <a:cubicBezTo>
                    <a:pt x="3154" y="4602"/>
                    <a:pt x="3351" y="4731"/>
                    <a:pt x="3526" y="4900"/>
                  </a:cubicBezTo>
                  <a:cubicBezTo>
                    <a:pt x="3841" y="5199"/>
                    <a:pt x="4077" y="5598"/>
                    <a:pt x="4472" y="5807"/>
                  </a:cubicBezTo>
                  <a:cubicBezTo>
                    <a:pt x="4798" y="5981"/>
                    <a:pt x="5164" y="5931"/>
                    <a:pt x="5491" y="5784"/>
                  </a:cubicBezTo>
                  <a:cubicBezTo>
                    <a:pt x="5812" y="5643"/>
                    <a:pt x="6105" y="5435"/>
                    <a:pt x="6448" y="5334"/>
                  </a:cubicBezTo>
                  <a:cubicBezTo>
                    <a:pt x="6640" y="5283"/>
                    <a:pt x="6837" y="5277"/>
                    <a:pt x="7028" y="5339"/>
                  </a:cubicBezTo>
                  <a:cubicBezTo>
                    <a:pt x="7259" y="5412"/>
                    <a:pt x="7468" y="5548"/>
                    <a:pt x="7704" y="5610"/>
                  </a:cubicBezTo>
                  <a:cubicBezTo>
                    <a:pt x="8098" y="5722"/>
                    <a:pt x="8538" y="5604"/>
                    <a:pt x="8819" y="5300"/>
                  </a:cubicBezTo>
                  <a:cubicBezTo>
                    <a:pt x="9050" y="5046"/>
                    <a:pt x="9135" y="4692"/>
                    <a:pt x="9073" y="4359"/>
                  </a:cubicBezTo>
                  <a:cubicBezTo>
                    <a:pt x="9090" y="4033"/>
                    <a:pt x="9011" y="3706"/>
                    <a:pt x="8847" y="3419"/>
                  </a:cubicBezTo>
                  <a:cubicBezTo>
                    <a:pt x="8617" y="3030"/>
                    <a:pt x="8228" y="2743"/>
                    <a:pt x="7789" y="2631"/>
                  </a:cubicBezTo>
                  <a:cubicBezTo>
                    <a:pt x="7338" y="2512"/>
                    <a:pt x="6826" y="2631"/>
                    <a:pt x="6403" y="2394"/>
                  </a:cubicBezTo>
                  <a:cubicBezTo>
                    <a:pt x="6026" y="2180"/>
                    <a:pt x="5818" y="1763"/>
                    <a:pt x="5559" y="1437"/>
                  </a:cubicBezTo>
                  <a:cubicBezTo>
                    <a:pt x="5311" y="1127"/>
                    <a:pt x="5001" y="890"/>
                    <a:pt x="4584" y="902"/>
                  </a:cubicBezTo>
                  <a:cubicBezTo>
                    <a:pt x="4207" y="913"/>
                    <a:pt x="3858" y="1093"/>
                    <a:pt x="3481" y="1144"/>
                  </a:cubicBezTo>
                  <a:cubicBezTo>
                    <a:pt x="3278" y="1172"/>
                    <a:pt x="3081" y="1149"/>
                    <a:pt x="2901" y="1054"/>
                  </a:cubicBezTo>
                  <a:cubicBezTo>
                    <a:pt x="2687" y="947"/>
                    <a:pt x="2512" y="761"/>
                    <a:pt x="2343" y="598"/>
                  </a:cubicBezTo>
                  <a:cubicBezTo>
                    <a:pt x="2028" y="288"/>
                    <a:pt x="1690" y="1"/>
                    <a:pt x="1217" y="12"/>
                  </a:cubicBezTo>
                  <a:cubicBezTo>
                    <a:pt x="817" y="17"/>
                    <a:pt x="423" y="220"/>
                    <a:pt x="214" y="575"/>
                  </a:cubicBezTo>
                  <a:cubicBezTo>
                    <a:pt x="17" y="919"/>
                    <a:pt x="0" y="1363"/>
                    <a:pt x="175" y="1718"/>
                  </a:cubicBezTo>
                  <a:cubicBezTo>
                    <a:pt x="282" y="1932"/>
                    <a:pt x="456" y="2079"/>
                    <a:pt x="620" y="2248"/>
                  </a:cubicBezTo>
                  <a:cubicBezTo>
                    <a:pt x="766" y="2400"/>
                    <a:pt x="868" y="2569"/>
                    <a:pt x="896" y="2783"/>
                  </a:cubicBezTo>
                  <a:cubicBezTo>
                    <a:pt x="952" y="3154"/>
                    <a:pt x="856" y="3554"/>
                    <a:pt x="1014" y="3903"/>
                  </a:cubicBezTo>
                  <a:cubicBezTo>
                    <a:pt x="1217" y="4354"/>
                    <a:pt x="1746" y="4466"/>
                    <a:pt x="2191" y="4489"/>
                  </a:cubicBezTo>
                  <a:cubicBezTo>
                    <a:pt x="2433" y="4495"/>
                    <a:pt x="2675" y="4495"/>
                    <a:pt x="2912" y="455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70;p15">
              <a:extLst>
                <a:ext uri="{FF2B5EF4-FFF2-40B4-BE49-F238E27FC236}">
                  <a16:creationId xmlns:a16="http://schemas.microsoft.com/office/drawing/2014/main" id="{B2CF5C54-B914-DE52-8FE7-9C700439CD26}"/>
                </a:ext>
              </a:extLst>
            </p:cNvPr>
            <p:cNvSpPr/>
            <p:nvPr/>
          </p:nvSpPr>
          <p:spPr>
            <a:xfrm>
              <a:off x="559714" y="2045546"/>
              <a:ext cx="1118708" cy="605851"/>
            </a:xfrm>
            <a:custGeom>
              <a:avLst/>
              <a:gdLst/>
              <a:ahLst/>
              <a:cxnLst/>
              <a:rect l="l" t="t" r="r" b="b"/>
              <a:pathLst>
                <a:path w="8060" h="4365" extrusionOk="0">
                  <a:moveTo>
                    <a:pt x="654" y="1943"/>
                  </a:moveTo>
                  <a:lnTo>
                    <a:pt x="1341" y="1482"/>
                  </a:lnTo>
                  <a:cubicBezTo>
                    <a:pt x="1245" y="1482"/>
                    <a:pt x="1155" y="1482"/>
                    <a:pt x="1060" y="1470"/>
                  </a:cubicBezTo>
                  <a:cubicBezTo>
                    <a:pt x="744" y="1431"/>
                    <a:pt x="457" y="1284"/>
                    <a:pt x="266" y="1020"/>
                  </a:cubicBezTo>
                  <a:cubicBezTo>
                    <a:pt x="80" y="766"/>
                    <a:pt x="1" y="428"/>
                    <a:pt x="74" y="119"/>
                  </a:cubicBezTo>
                  <a:cubicBezTo>
                    <a:pt x="74" y="107"/>
                    <a:pt x="80" y="102"/>
                    <a:pt x="85" y="91"/>
                  </a:cubicBezTo>
                  <a:cubicBezTo>
                    <a:pt x="91" y="79"/>
                    <a:pt x="91" y="74"/>
                    <a:pt x="97" y="62"/>
                  </a:cubicBezTo>
                  <a:cubicBezTo>
                    <a:pt x="136" y="0"/>
                    <a:pt x="209" y="17"/>
                    <a:pt x="243" y="62"/>
                  </a:cubicBezTo>
                  <a:cubicBezTo>
                    <a:pt x="266" y="79"/>
                    <a:pt x="277" y="102"/>
                    <a:pt x="271" y="141"/>
                  </a:cubicBezTo>
                  <a:cubicBezTo>
                    <a:pt x="271" y="141"/>
                    <a:pt x="271" y="141"/>
                    <a:pt x="271" y="141"/>
                  </a:cubicBezTo>
                  <a:lnTo>
                    <a:pt x="271" y="141"/>
                  </a:lnTo>
                  <a:cubicBezTo>
                    <a:pt x="204" y="434"/>
                    <a:pt x="277" y="744"/>
                    <a:pt x="474" y="969"/>
                  </a:cubicBezTo>
                  <a:cubicBezTo>
                    <a:pt x="671" y="1200"/>
                    <a:pt x="958" y="1273"/>
                    <a:pt x="1251" y="1284"/>
                  </a:cubicBezTo>
                  <a:cubicBezTo>
                    <a:pt x="1347" y="1290"/>
                    <a:pt x="1443" y="1284"/>
                    <a:pt x="1538" y="1284"/>
                  </a:cubicBezTo>
                  <a:cubicBezTo>
                    <a:pt x="1426" y="1099"/>
                    <a:pt x="1307" y="907"/>
                    <a:pt x="1195" y="721"/>
                  </a:cubicBezTo>
                  <a:cubicBezTo>
                    <a:pt x="1127" y="614"/>
                    <a:pt x="1279" y="496"/>
                    <a:pt x="1347" y="603"/>
                  </a:cubicBezTo>
                  <a:lnTo>
                    <a:pt x="1764" y="1273"/>
                  </a:lnTo>
                  <a:cubicBezTo>
                    <a:pt x="2152" y="1251"/>
                    <a:pt x="2535" y="1239"/>
                    <a:pt x="2884" y="1448"/>
                  </a:cubicBezTo>
                  <a:cubicBezTo>
                    <a:pt x="3109" y="1583"/>
                    <a:pt x="3278" y="1774"/>
                    <a:pt x="3430" y="1977"/>
                  </a:cubicBezTo>
                  <a:cubicBezTo>
                    <a:pt x="3419" y="1910"/>
                    <a:pt x="3408" y="1842"/>
                    <a:pt x="3402" y="1780"/>
                  </a:cubicBezTo>
                  <a:cubicBezTo>
                    <a:pt x="3369" y="1560"/>
                    <a:pt x="3335" y="1341"/>
                    <a:pt x="3301" y="1121"/>
                  </a:cubicBezTo>
                  <a:cubicBezTo>
                    <a:pt x="3284" y="992"/>
                    <a:pt x="3476" y="969"/>
                    <a:pt x="3498" y="1093"/>
                  </a:cubicBezTo>
                  <a:cubicBezTo>
                    <a:pt x="3532" y="1341"/>
                    <a:pt x="3571" y="1589"/>
                    <a:pt x="3611" y="1836"/>
                  </a:cubicBezTo>
                  <a:cubicBezTo>
                    <a:pt x="3628" y="1960"/>
                    <a:pt x="3656" y="2079"/>
                    <a:pt x="3661" y="2202"/>
                  </a:cubicBezTo>
                  <a:cubicBezTo>
                    <a:pt x="3667" y="2231"/>
                    <a:pt x="3661" y="2259"/>
                    <a:pt x="3656" y="2287"/>
                  </a:cubicBezTo>
                  <a:cubicBezTo>
                    <a:pt x="3802" y="2495"/>
                    <a:pt x="3954" y="2692"/>
                    <a:pt x="4151" y="2850"/>
                  </a:cubicBezTo>
                  <a:cubicBezTo>
                    <a:pt x="4484" y="3115"/>
                    <a:pt x="4895" y="3194"/>
                    <a:pt x="5311" y="3216"/>
                  </a:cubicBezTo>
                  <a:cubicBezTo>
                    <a:pt x="5126" y="2816"/>
                    <a:pt x="4934" y="2416"/>
                    <a:pt x="4748" y="2017"/>
                  </a:cubicBezTo>
                  <a:cubicBezTo>
                    <a:pt x="4692" y="1904"/>
                    <a:pt x="4878" y="1825"/>
                    <a:pt x="4928" y="1943"/>
                  </a:cubicBezTo>
                  <a:cubicBezTo>
                    <a:pt x="5131" y="2366"/>
                    <a:pt x="5334" y="2794"/>
                    <a:pt x="5531" y="3222"/>
                  </a:cubicBezTo>
                  <a:cubicBezTo>
                    <a:pt x="5768" y="3227"/>
                    <a:pt x="6004" y="3222"/>
                    <a:pt x="6229" y="3227"/>
                  </a:cubicBezTo>
                  <a:cubicBezTo>
                    <a:pt x="6432" y="3233"/>
                    <a:pt x="6640" y="3256"/>
                    <a:pt x="6843" y="3301"/>
                  </a:cubicBezTo>
                  <a:lnTo>
                    <a:pt x="6483" y="2709"/>
                  </a:lnTo>
                  <a:cubicBezTo>
                    <a:pt x="6415" y="2602"/>
                    <a:pt x="6573" y="2478"/>
                    <a:pt x="6640" y="2585"/>
                  </a:cubicBezTo>
                  <a:cubicBezTo>
                    <a:pt x="6798" y="2850"/>
                    <a:pt x="6961" y="3115"/>
                    <a:pt x="7119" y="3379"/>
                  </a:cubicBezTo>
                  <a:cubicBezTo>
                    <a:pt x="7513" y="3515"/>
                    <a:pt x="7851" y="3757"/>
                    <a:pt x="8015" y="4168"/>
                  </a:cubicBezTo>
                  <a:cubicBezTo>
                    <a:pt x="8060" y="4286"/>
                    <a:pt x="7879" y="4365"/>
                    <a:pt x="7834" y="4247"/>
                  </a:cubicBezTo>
                  <a:cubicBezTo>
                    <a:pt x="7694" y="3898"/>
                    <a:pt x="7423" y="3695"/>
                    <a:pt x="7097" y="3577"/>
                  </a:cubicBezTo>
                  <a:cubicBezTo>
                    <a:pt x="6759" y="3751"/>
                    <a:pt x="6415" y="3931"/>
                    <a:pt x="6077" y="4106"/>
                  </a:cubicBezTo>
                  <a:cubicBezTo>
                    <a:pt x="5965" y="4168"/>
                    <a:pt x="5886" y="3982"/>
                    <a:pt x="5998" y="3926"/>
                  </a:cubicBezTo>
                  <a:cubicBezTo>
                    <a:pt x="6274" y="3785"/>
                    <a:pt x="6550" y="3638"/>
                    <a:pt x="6821" y="3498"/>
                  </a:cubicBezTo>
                  <a:cubicBezTo>
                    <a:pt x="6579" y="3441"/>
                    <a:pt x="6331" y="3424"/>
                    <a:pt x="6100" y="3419"/>
                  </a:cubicBezTo>
                  <a:cubicBezTo>
                    <a:pt x="5897" y="3419"/>
                    <a:pt x="5694" y="3419"/>
                    <a:pt x="5492" y="3413"/>
                  </a:cubicBezTo>
                  <a:cubicBezTo>
                    <a:pt x="4996" y="3605"/>
                    <a:pt x="4506" y="3791"/>
                    <a:pt x="4016" y="3976"/>
                  </a:cubicBezTo>
                  <a:cubicBezTo>
                    <a:pt x="3898" y="4021"/>
                    <a:pt x="3819" y="3841"/>
                    <a:pt x="3937" y="3796"/>
                  </a:cubicBezTo>
                  <a:cubicBezTo>
                    <a:pt x="4298" y="3661"/>
                    <a:pt x="4658" y="3520"/>
                    <a:pt x="5019" y="3385"/>
                  </a:cubicBezTo>
                  <a:cubicBezTo>
                    <a:pt x="4669" y="3340"/>
                    <a:pt x="4337" y="3244"/>
                    <a:pt x="4050" y="3019"/>
                  </a:cubicBezTo>
                  <a:cubicBezTo>
                    <a:pt x="3836" y="2856"/>
                    <a:pt x="3678" y="2642"/>
                    <a:pt x="3521" y="2422"/>
                  </a:cubicBezTo>
                  <a:cubicBezTo>
                    <a:pt x="3430" y="2456"/>
                    <a:pt x="3329" y="2450"/>
                    <a:pt x="3233" y="2456"/>
                  </a:cubicBezTo>
                  <a:lnTo>
                    <a:pt x="2856" y="2484"/>
                  </a:lnTo>
                  <a:cubicBezTo>
                    <a:pt x="2597" y="2501"/>
                    <a:pt x="2338" y="2518"/>
                    <a:pt x="2079" y="2535"/>
                  </a:cubicBezTo>
                  <a:cubicBezTo>
                    <a:pt x="1955" y="2540"/>
                    <a:pt x="1927" y="2343"/>
                    <a:pt x="2051" y="2338"/>
                  </a:cubicBezTo>
                  <a:cubicBezTo>
                    <a:pt x="2484" y="2309"/>
                    <a:pt x="2918" y="2281"/>
                    <a:pt x="3352" y="2253"/>
                  </a:cubicBezTo>
                  <a:cubicBezTo>
                    <a:pt x="3363" y="2253"/>
                    <a:pt x="3380" y="2253"/>
                    <a:pt x="3397" y="2253"/>
                  </a:cubicBezTo>
                  <a:cubicBezTo>
                    <a:pt x="3222" y="2000"/>
                    <a:pt x="3031" y="1763"/>
                    <a:pt x="2766" y="1605"/>
                  </a:cubicBezTo>
                  <a:cubicBezTo>
                    <a:pt x="2451" y="1420"/>
                    <a:pt x="2085" y="1437"/>
                    <a:pt x="1724" y="1459"/>
                  </a:cubicBezTo>
                  <a:cubicBezTo>
                    <a:pt x="1409" y="1673"/>
                    <a:pt x="1093" y="1887"/>
                    <a:pt x="778" y="2101"/>
                  </a:cubicBezTo>
                  <a:cubicBezTo>
                    <a:pt x="671" y="2174"/>
                    <a:pt x="553" y="2017"/>
                    <a:pt x="654" y="194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71;p15">
              <a:extLst>
                <a:ext uri="{FF2B5EF4-FFF2-40B4-BE49-F238E27FC236}">
                  <a16:creationId xmlns:a16="http://schemas.microsoft.com/office/drawing/2014/main" id="{CC154F43-B69A-380D-4366-AC709DA84C4B}"/>
                </a:ext>
              </a:extLst>
            </p:cNvPr>
            <p:cNvSpPr/>
            <p:nvPr/>
          </p:nvSpPr>
          <p:spPr>
            <a:xfrm>
              <a:off x="1246892" y="1958799"/>
              <a:ext cx="2947644" cy="2107363"/>
            </a:xfrm>
            <a:custGeom>
              <a:avLst/>
              <a:gdLst/>
              <a:ahLst/>
              <a:cxnLst/>
              <a:rect l="l" t="t" r="r" b="b"/>
              <a:pathLst>
                <a:path w="21237" h="15183" extrusionOk="0">
                  <a:moveTo>
                    <a:pt x="21237" y="15183"/>
                  </a:moveTo>
                  <a:lnTo>
                    <a:pt x="0" y="15183"/>
                  </a:lnTo>
                  <a:lnTo>
                    <a:pt x="0" y="0"/>
                  </a:lnTo>
                  <a:lnTo>
                    <a:pt x="212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72;p15">
              <a:extLst>
                <a:ext uri="{FF2B5EF4-FFF2-40B4-BE49-F238E27FC236}">
                  <a16:creationId xmlns:a16="http://schemas.microsoft.com/office/drawing/2014/main" id="{6838A71D-0CDD-5B6A-5EA6-301EDC1D0FA9}"/>
                </a:ext>
              </a:extLst>
            </p:cNvPr>
            <p:cNvSpPr/>
            <p:nvPr/>
          </p:nvSpPr>
          <p:spPr>
            <a:xfrm>
              <a:off x="1320315" y="1959631"/>
              <a:ext cx="2874219" cy="2106530"/>
            </a:xfrm>
            <a:custGeom>
              <a:avLst/>
              <a:gdLst/>
              <a:ahLst/>
              <a:cxnLst/>
              <a:rect l="l" t="t" r="r" b="b"/>
              <a:pathLst>
                <a:path w="20708" h="15177" extrusionOk="0">
                  <a:moveTo>
                    <a:pt x="20708" y="15177"/>
                  </a:moveTo>
                  <a:lnTo>
                    <a:pt x="0" y="15177"/>
                  </a:lnTo>
                  <a:lnTo>
                    <a:pt x="0" y="0"/>
                  </a:lnTo>
                  <a:lnTo>
                    <a:pt x="207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73;p15">
              <a:extLst>
                <a:ext uri="{FF2B5EF4-FFF2-40B4-BE49-F238E27FC236}">
                  <a16:creationId xmlns:a16="http://schemas.microsoft.com/office/drawing/2014/main" id="{ACD21F48-3978-6C26-6B49-CBE5CDBE40AF}"/>
                </a:ext>
              </a:extLst>
            </p:cNvPr>
            <p:cNvSpPr/>
            <p:nvPr/>
          </p:nvSpPr>
          <p:spPr>
            <a:xfrm>
              <a:off x="1370282" y="2072889"/>
              <a:ext cx="2774286" cy="1931646"/>
            </a:xfrm>
            <a:custGeom>
              <a:avLst/>
              <a:gdLst/>
              <a:ahLst/>
              <a:cxnLst/>
              <a:rect l="l" t="t" r="r" b="b"/>
              <a:pathLst>
                <a:path w="19988" h="13917" extrusionOk="0">
                  <a:moveTo>
                    <a:pt x="19987" y="13916"/>
                  </a:moveTo>
                  <a:lnTo>
                    <a:pt x="1" y="13916"/>
                  </a:lnTo>
                  <a:lnTo>
                    <a:pt x="1" y="1"/>
                  </a:lnTo>
                  <a:lnTo>
                    <a:pt x="1998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74;p15">
              <a:extLst>
                <a:ext uri="{FF2B5EF4-FFF2-40B4-BE49-F238E27FC236}">
                  <a16:creationId xmlns:a16="http://schemas.microsoft.com/office/drawing/2014/main" id="{93D75CB3-9C1D-99ED-B263-A15139632E60}"/>
                </a:ext>
              </a:extLst>
            </p:cNvPr>
            <p:cNvSpPr/>
            <p:nvPr/>
          </p:nvSpPr>
          <p:spPr>
            <a:xfrm>
              <a:off x="2112840" y="4066005"/>
              <a:ext cx="1727613" cy="515355"/>
            </a:xfrm>
            <a:custGeom>
              <a:avLst/>
              <a:gdLst/>
              <a:ahLst/>
              <a:cxnLst/>
              <a:rect l="l" t="t" r="r" b="b"/>
              <a:pathLst>
                <a:path w="12447" h="3713" extrusionOk="0">
                  <a:moveTo>
                    <a:pt x="1043" y="1"/>
                  </a:moveTo>
                  <a:cubicBezTo>
                    <a:pt x="1043" y="1"/>
                    <a:pt x="1" y="575"/>
                    <a:pt x="1" y="3712"/>
                  </a:cubicBezTo>
                  <a:lnTo>
                    <a:pt x="12446" y="3712"/>
                  </a:lnTo>
                  <a:lnTo>
                    <a:pt x="12446" y="2800"/>
                  </a:lnTo>
                  <a:lnTo>
                    <a:pt x="5666" y="2800"/>
                  </a:lnTo>
                  <a:cubicBezTo>
                    <a:pt x="5666" y="2800"/>
                    <a:pt x="5469" y="1448"/>
                    <a:pt x="64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5;p15">
              <a:extLst>
                <a:ext uri="{FF2B5EF4-FFF2-40B4-BE49-F238E27FC236}">
                  <a16:creationId xmlns:a16="http://schemas.microsoft.com/office/drawing/2014/main" id="{93877321-76DC-925A-F4C9-7DFAAFA890A2}"/>
                </a:ext>
              </a:extLst>
            </p:cNvPr>
            <p:cNvSpPr/>
            <p:nvPr/>
          </p:nvSpPr>
          <p:spPr>
            <a:xfrm>
              <a:off x="2128524" y="4066005"/>
              <a:ext cx="885667" cy="287866"/>
            </a:xfrm>
            <a:custGeom>
              <a:avLst/>
              <a:gdLst/>
              <a:ahLst/>
              <a:cxnLst/>
              <a:rect l="l" t="t" r="r" b="b"/>
              <a:pathLst>
                <a:path w="6381" h="2074" extrusionOk="0">
                  <a:moveTo>
                    <a:pt x="6381" y="1"/>
                  </a:moveTo>
                  <a:lnTo>
                    <a:pt x="0" y="2073"/>
                  </a:lnTo>
                  <a:cubicBezTo>
                    <a:pt x="0" y="2073"/>
                    <a:pt x="192" y="536"/>
                    <a:pt x="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6;p15">
              <a:extLst>
                <a:ext uri="{FF2B5EF4-FFF2-40B4-BE49-F238E27FC236}">
                  <a16:creationId xmlns:a16="http://schemas.microsoft.com/office/drawing/2014/main" id="{3A7A236C-3708-0C28-D116-FEB673B8A082}"/>
                </a:ext>
              </a:extLst>
            </p:cNvPr>
            <p:cNvSpPr/>
            <p:nvPr/>
          </p:nvSpPr>
          <p:spPr>
            <a:xfrm>
              <a:off x="2115199" y="4454496"/>
              <a:ext cx="1725254" cy="36087"/>
            </a:xfrm>
            <a:custGeom>
              <a:avLst/>
              <a:gdLst/>
              <a:ahLst/>
              <a:cxnLst/>
              <a:rect l="l" t="t" r="r" b="b"/>
              <a:pathLst>
                <a:path w="12430" h="260" extrusionOk="0">
                  <a:moveTo>
                    <a:pt x="1" y="260"/>
                  </a:moveTo>
                  <a:lnTo>
                    <a:pt x="12429" y="260"/>
                  </a:lnTo>
                  <a:lnTo>
                    <a:pt x="12429" y="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7;p15">
              <a:extLst>
                <a:ext uri="{FF2B5EF4-FFF2-40B4-BE49-F238E27FC236}">
                  <a16:creationId xmlns:a16="http://schemas.microsoft.com/office/drawing/2014/main" id="{49C6B9F0-67DF-2E6F-1A09-F24D0BAC5576}"/>
                </a:ext>
              </a:extLst>
            </p:cNvPr>
            <p:cNvSpPr/>
            <p:nvPr/>
          </p:nvSpPr>
          <p:spPr>
            <a:xfrm>
              <a:off x="2664692" y="1979063"/>
              <a:ext cx="78282" cy="77588"/>
            </a:xfrm>
            <a:custGeom>
              <a:avLst/>
              <a:gdLst/>
              <a:ahLst/>
              <a:cxnLst/>
              <a:rect l="l" t="t" r="r" b="b"/>
              <a:pathLst>
                <a:path w="564" h="559" extrusionOk="0">
                  <a:moveTo>
                    <a:pt x="564" y="282"/>
                  </a:moveTo>
                  <a:cubicBezTo>
                    <a:pt x="564" y="434"/>
                    <a:pt x="440" y="558"/>
                    <a:pt x="282" y="558"/>
                  </a:cubicBezTo>
                  <a:cubicBezTo>
                    <a:pt x="130" y="558"/>
                    <a:pt x="1" y="434"/>
                    <a:pt x="1" y="282"/>
                  </a:cubicBezTo>
                  <a:cubicBezTo>
                    <a:pt x="1" y="125"/>
                    <a:pt x="130" y="1"/>
                    <a:pt x="282" y="1"/>
                  </a:cubicBezTo>
                  <a:cubicBezTo>
                    <a:pt x="440" y="1"/>
                    <a:pt x="564" y="125"/>
                    <a:pt x="564" y="282"/>
                  </a:cubicBezTo>
                  <a:close/>
                </a:path>
              </a:pathLst>
            </a:custGeom>
            <a:solidFill>
              <a:srgbClr val="8E8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8;p15">
              <a:extLst>
                <a:ext uri="{FF2B5EF4-FFF2-40B4-BE49-F238E27FC236}">
                  <a16:creationId xmlns:a16="http://schemas.microsoft.com/office/drawing/2014/main" id="{AAC29CB1-798D-FA9C-912C-D901AB29CEF7}"/>
                </a:ext>
              </a:extLst>
            </p:cNvPr>
            <p:cNvSpPr/>
            <p:nvPr/>
          </p:nvSpPr>
          <p:spPr>
            <a:xfrm>
              <a:off x="1481319" y="2258182"/>
              <a:ext cx="583227" cy="518270"/>
            </a:xfrm>
            <a:custGeom>
              <a:avLst/>
              <a:gdLst/>
              <a:ahLst/>
              <a:cxnLst/>
              <a:rect l="l" t="t" r="r" b="b"/>
              <a:pathLst>
                <a:path w="4202" h="3734" extrusionOk="0">
                  <a:moveTo>
                    <a:pt x="4202" y="0"/>
                  </a:moveTo>
                  <a:lnTo>
                    <a:pt x="4202" y="3734"/>
                  </a:lnTo>
                  <a:lnTo>
                    <a:pt x="0" y="3734"/>
                  </a:lnTo>
                  <a:lnTo>
                    <a:pt x="0" y="648"/>
                  </a:lnTo>
                  <a:lnTo>
                    <a:pt x="1639" y="648"/>
                  </a:lnTo>
                  <a:lnTo>
                    <a:pt x="1791" y="0"/>
                  </a:lnTo>
                  <a:close/>
                </a:path>
              </a:pathLst>
            </a:custGeom>
            <a:solidFill>
              <a:srgbClr val="DFA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9;p15">
              <a:extLst>
                <a:ext uri="{FF2B5EF4-FFF2-40B4-BE49-F238E27FC236}">
                  <a16:creationId xmlns:a16="http://schemas.microsoft.com/office/drawing/2014/main" id="{194A3033-E4E1-B997-30B5-D0703592AC62}"/>
                </a:ext>
              </a:extLst>
            </p:cNvPr>
            <p:cNvSpPr/>
            <p:nvPr/>
          </p:nvSpPr>
          <p:spPr>
            <a:xfrm>
              <a:off x="1481319" y="2347984"/>
              <a:ext cx="645825" cy="428468"/>
            </a:xfrm>
            <a:custGeom>
              <a:avLst/>
              <a:gdLst/>
              <a:ahLst/>
              <a:cxnLst/>
              <a:rect l="l" t="t" r="r" b="b"/>
              <a:pathLst>
                <a:path w="4653" h="3087" extrusionOk="0">
                  <a:moveTo>
                    <a:pt x="4202" y="3087"/>
                  </a:moveTo>
                  <a:lnTo>
                    <a:pt x="0" y="3087"/>
                  </a:lnTo>
                  <a:lnTo>
                    <a:pt x="451" y="1"/>
                  </a:lnTo>
                  <a:lnTo>
                    <a:pt x="465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0;p15">
              <a:extLst>
                <a:ext uri="{FF2B5EF4-FFF2-40B4-BE49-F238E27FC236}">
                  <a16:creationId xmlns:a16="http://schemas.microsoft.com/office/drawing/2014/main" id="{BE601CD9-3EC3-6822-3D14-A691FBBD6435}"/>
                </a:ext>
              </a:extLst>
            </p:cNvPr>
            <p:cNvSpPr/>
            <p:nvPr/>
          </p:nvSpPr>
          <p:spPr>
            <a:xfrm>
              <a:off x="1481319" y="2831134"/>
              <a:ext cx="583227" cy="518270"/>
            </a:xfrm>
            <a:custGeom>
              <a:avLst/>
              <a:gdLst/>
              <a:ahLst/>
              <a:cxnLst/>
              <a:rect l="l" t="t" r="r" b="b"/>
              <a:pathLst>
                <a:path w="4202" h="3734" extrusionOk="0">
                  <a:moveTo>
                    <a:pt x="4202" y="0"/>
                  </a:moveTo>
                  <a:lnTo>
                    <a:pt x="4202" y="3734"/>
                  </a:lnTo>
                  <a:lnTo>
                    <a:pt x="0" y="3734"/>
                  </a:lnTo>
                  <a:lnTo>
                    <a:pt x="0" y="648"/>
                  </a:lnTo>
                  <a:lnTo>
                    <a:pt x="1639" y="648"/>
                  </a:lnTo>
                  <a:lnTo>
                    <a:pt x="1791" y="0"/>
                  </a:lnTo>
                  <a:close/>
                </a:path>
              </a:pathLst>
            </a:custGeom>
            <a:solidFill>
              <a:srgbClr val="DFA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1;p15">
              <a:extLst>
                <a:ext uri="{FF2B5EF4-FFF2-40B4-BE49-F238E27FC236}">
                  <a16:creationId xmlns:a16="http://schemas.microsoft.com/office/drawing/2014/main" id="{59E936F0-4AE6-FCDD-E3B9-DC9F420000C3}"/>
                </a:ext>
              </a:extLst>
            </p:cNvPr>
            <p:cNvSpPr/>
            <p:nvPr/>
          </p:nvSpPr>
          <p:spPr>
            <a:xfrm>
              <a:off x="1481319" y="2920935"/>
              <a:ext cx="645825" cy="428468"/>
            </a:xfrm>
            <a:custGeom>
              <a:avLst/>
              <a:gdLst/>
              <a:ahLst/>
              <a:cxnLst/>
              <a:rect l="l" t="t" r="r" b="b"/>
              <a:pathLst>
                <a:path w="4653" h="3087" extrusionOk="0">
                  <a:moveTo>
                    <a:pt x="4202" y="3087"/>
                  </a:moveTo>
                  <a:lnTo>
                    <a:pt x="0" y="3087"/>
                  </a:lnTo>
                  <a:lnTo>
                    <a:pt x="451" y="1"/>
                  </a:lnTo>
                  <a:lnTo>
                    <a:pt x="465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2;p15">
              <a:extLst>
                <a:ext uri="{FF2B5EF4-FFF2-40B4-BE49-F238E27FC236}">
                  <a16:creationId xmlns:a16="http://schemas.microsoft.com/office/drawing/2014/main" id="{1E63F5B2-0151-8655-8024-4D1216F630BD}"/>
                </a:ext>
              </a:extLst>
            </p:cNvPr>
            <p:cNvSpPr/>
            <p:nvPr/>
          </p:nvSpPr>
          <p:spPr>
            <a:xfrm>
              <a:off x="1500056" y="3424350"/>
              <a:ext cx="583227" cy="518409"/>
            </a:xfrm>
            <a:custGeom>
              <a:avLst/>
              <a:gdLst/>
              <a:ahLst/>
              <a:cxnLst/>
              <a:rect l="l" t="t" r="r" b="b"/>
              <a:pathLst>
                <a:path w="4202" h="3735" extrusionOk="0">
                  <a:moveTo>
                    <a:pt x="4202" y="1"/>
                  </a:moveTo>
                  <a:lnTo>
                    <a:pt x="4202" y="3734"/>
                  </a:lnTo>
                  <a:lnTo>
                    <a:pt x="1" y="3734"/>
                  </a:lnTo>
                  <a:lnTo>
                    <a:pt x="1" y="648"/>
                  </a:lnTo>
                  <a:lnTo>
                    <a:pt x="1634" y="648"/>
                  </a:lnTo>
                  <a:lnTo>
                    <a:pt x="1791" y="1"/>
                  </a:lnTo>
                  <a:close/>
                </a:path>
              </a:pathLst>
            </a:custGeom>
            <a:solidFill>
              <a:srgbClr val="DFA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3;p15">
              <a:extLst>
                <a:ext uri="{FF2B5EF4-FFF2-40B4-BE49-F238E27FC236}">
                  <a16:creationId xmlns:a16="http://schemas.microsoft.com/office/drawing/2014/main" id="{8F9A799C-2981-C4CE-9023-4F81A0A455EC}"/>
                </a:ext>
              </a:extLst>
            </p:cNvPr>
            <p:cNvSpPr/>
            <p:nvPr/>
          </p:nvSpPr>
          <p:spPr>
            <a:xfrm>
              <a:off x="1500056" y="3514290"/>
              <a:ext cx="645825" cy="428468"/>
            </a:xfrm>
            <a:custGeom>
              <a:avLst/>
              <a:gdLst/>
              <a:ahLst/>
              <a:cxnLst/>
              <a:rect l="l" t="t" r="r" b="b"/>
              <a:pathLst>
                <a:path w="4653" h="3087" extrusionOk="0">
                  <a:moveTo>
                    <a:pt x="4202" y="3086"/>
                  </a:moveTo>
                  <a:lnTo>
                    <a:pt x="1" y="3086"/>
                  </a:lnTo>
                  <a:lnTo>
                    <a:pt x="451" y="0"/>
                  </a:lnTo>
                  <a:lnTo>
                    <a:pt x="465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4;p15">
              <a:extLst>
                <a:ext uri="{FF2B5EF4-FFF2-40B4-BE49-F238E27FC236}">
                  <a16:creationId xmlns:a16="http://schemas.microsoft.com/office/drawing/2014/main" id="{803904D2-4161-3496-48C3-E0F5677A775B}"/>
                </a:ext>
              </a:extLst>
            </p:cNvPr>
            <p:cNvSpPr/>
            <p:nvPr/>
          </p:nvSpPr>
          <p:spPr>
            <a:xfrm>
              <a:off x="2382520" y="3358699"/>
              <a:ext cx="356571" cy="530068"/>
            </a:xfrm>
            <a:custGeom>
              <a:avLst/>
              <a:gdLst/>
              <a:ahLst/>
              <a:cxnLst/>
              <a:rect l="l" t="t" r="r" b="b"/>
              <a:pathLst>
                <a:path w="2569" h="3819" extrusionOk="0">
                  <a:moveTo>
                    <a:pt x="2569" y="3819"/>
                  </a:moveTo>
                  <a:lnTo>
                    <a:pt x="1" y="3819"/>
                  </a:lnTo>
                  <a:lnTo>
                    <a:pt x="1" y="0"/>
                  </a:lnTo>
                  <a:lnTo>
                    <a:pt x="25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5;p15">
              <a:extLst>
                <a:ext uri="{FF2B5EF4-FFF2-40B4-BE49-F238E27FC236}">
                  <a16:creationId xmlns:a16="http://schemas.microsoft.com/office/drawing/2014/main" id="{45F9D30A-1F3E-3E1B-F692-80052EADBD04}"/>
                </a:ext>
              </a:extLst>
            </p:cNvPr>
            <p:cNvSpPr/>
            <p:nvPr/>
          </p:nvSpPr>
          <p:spPr>
            <a:xfrm>
              <a:off x="2414582"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6;p15">
              <a:extLst>
                <a:ext uri="{FF2B5EF4-FFF2-40B4-BE49-F238E27FC236}">
                  <a16:creationId xmlns:a16="http://schemas.microsoft.com/office/drawing/2014/main" id="{EA0912A0-A1BD-BEA2-FE45-7E67DF1A60EE}"/>
                </a:ext>
              </a:extLst>
            </p:cNvPr>
            <p:cNvSpPr/>
            <p:nvPr/>
          </p:nvSpPr>
          <p:spPr>
            <a:xfrm>
              <a:off x="2456082" y="3295408"/>
              <a:ext cx="357265" cy="530901"/>
            </a:xfrm>
            <a:custGeom>
              <a:avLst/>
              <a:gdLst/>
              <a:ahLst/>
              <a:cxnLst/>
              <a:rect l="l" t="t" r="r" b="b"/>
              <a:pathLst>
                <a:path w="2574" h="3825" extrusionOk="0">
                  <a:moveTo>
                    <a:pt x="2574" y="3824"/>
                  </a:moveTo>
                  <a:lnTo>
                    <a:pt x="0" y="3824"/>
                  </a:lnTo>
                  <a:lnTo>
                    <a:pt x="0" y="0"/>
                  </a:lnTo>
                  <a:lnTo>
                    <a:pt x="25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87;p15">
              <a:extLst>
                <a:ext uri="{FF2B5EF4-FFF2-40B4-BE49-F238E27FC236}">
                  <a16:creationId xmlns:a16="http://schemas.microsoft.com/office/drawing/2014/main" id="{B2C2846B-D851-F1CF-3225-34D96E5FB654}"/>
                </a:ext>
              </a:extLst>
            </p:cNvPr>
            <p:cNvSpPr/>
            <p:nvPr/>
          </p:nvSpPr>
          <p:spPr>
            <a:xfrm>
              <a:off x="2494251" y="3385209"/>
              <a:ext cx="285507" cy="25955"/>
            </a:xfrm>
            <a:custGeom>
              <a:avLst/>
              <a:gdLst/>
              <a:ahLst/>
              <a:cxnLst/>
              <a:rect l="l" t="t" r="r" b="b"/>
              <a:pathLst>
                <a:path w="2057" h="187" extrusionOk="0">
                  <a:moveTo>
                    <a:pt x="1921" y="1"/>
                  </a:moveTo>
                  <a:lnTo>
                    <a:pt x="119" y="1"/>
                  </a:lnTo>
                  <a:cubicBezTo>
                    <a:pt x="1" y="1"/>
                    <a:pt x="18" y="187"/>
                    <a:pt x="136" y="187"/>
                  </a:cubicBezTo>
                  <a:lnTo>
                    <a:pt x="1938" y="187"/>
                  </a:lnTo>
                  <a:cubicBezTo>
                    <a:pt x="2056" y="187"/>
                    <a:pt x="2040"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8;p15">
              <a:extLst>
                <a:ext uri="{FF2B5EF4-FFF2-40B4-BE49-F238E27FC236}">
                  <a16:creationId xmlns:a16="http://schemas.microsoft.com/office/drawing/2014/main" id="{C3E7C762-53A2-3584-EEB2-F2B58D824FBD}"/>
                </a:ext>
              </a:extLst>
            </p:cNvPr>
            <p:cNvSpPr/>
            <p:nvPr/>
          </p:nvSpPr>
          <p:spPr>
            <a:xfrm>
              <a:off x="2494251" y="3454885"/>
              <a:ext cx="285507" cy="25816"/>
            </a:xfrm>
            <a:custGeom>
              <a:avLst/>
              <a:gdLst/>
              <a:ahLst/>
              <a:cxnLst/>
              <a:rect l="l" t="t" r="r" b="b"/>
              <a:pathLst>
                <a:path w="2057" h="186" extrusionOk="0">
                  <a:moveTo>
                    <a:pt x="1921" y="0"/>
                  </a:moveTo>
                  <a:lnTo>
                    <a:pt x="119" y="0"/>
                  </a:lnTo>
                  <a:cubicBezTo>
                    <a:pt x="1" y="0"/>
                    <a:pt x="18" y="186"/>
                    <a:pt x="136" y="186"/>
                  </a:cubicBezTo>
                  <a:lnTo>
                    <a:pt x="1938" y="186"/>
                  </a:lnTo>
                  <a:cubicBezTo>
                    <a:pt x="2056" y="186"/>
                    <a:pt x="2040"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9;p15">
              <a:extLst>
                <a:ext uri="{FF2B5EF4-FFF2-40B4-BE49-F238E27FC236}">
                  <a16:creationId xmlns:a16="http://schemas.microsoft.com/office/drawing/2014/main" id="{F992B6D1-FB23-7C1B-2677-371493546238}"/>
                </a:ext>
              </a:extLst>
            </p:cNvPr>
            <p:cNvSpPr/>
            <p:nvPr/>
          </p:nvSpPr>
          <p:spPr>
            <a:xfrm>
              <a:off x="2494251" y="3523589"/>
              <a:ext cx="285507" cy="25955"/>
            </a:xfrm>
            <a:custGeom>
              <a:avLst/>
              <a:gdLst/>
              <a:ahLst/>
              <a:cxnLst/>
              <a:rect l="l" t="t" r="r" b="b"/>
              <a:pathLst>
                <a:path w="2057" h="187" extrusionOk="0">
                  <a:moveTo>
                    <a:pt x="1921" y="1"/>
                  </a:moveTo>
                  <a:lnTo>
                    <a:pt x="119" y="1"/>
                  </a:lnTo>
                  <a:cubicBezTo>
                    <a:pt x="1" y="1"/>
                    <a:pt x="18" y="187"/>
                    <a:pt x="136" y="187"/>
                  </a:cubicBezTo>
                  <a:lnTo>
                    <a:pt x="1938" y="187"/>
                  </a:lnTo>
                  <a:cubicBezTo>
                    <a:pt x="2056" y="187"/>
                    <a:pt x="2040"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90;p15">
              <a:extLst>
                <a:ext uri="{FF2B5EF4-FFF2-40B4-BE49-F238E27FC236}">
                  <a16:creationId xmlns:a16="http://schemas.microsoft.com/office/drawing/2014/main" id="{4119CDF4-0839-E445-2B2F-19CD7101C173}"/>
                </a:ext>
              </a:extLst>
            </p:cNvPr>
            <p:cNvSpPr/>
            <p:nvPr/>
          </p:nvSpPr>
          <p:spPr>
            <a:xfrm>
              <a:off x="2494251" y="3593126"/>
              <a:ext cx="285507" cy="25955"/>
            </a:xfrm>
            <a:custGeom>
              <a:avLst/>
              <a:gdLst/>
              <a:ahLst/>
              <a:cxnLst/>
              <a:rect l="l" t="t" r="r" b="b"/>
              <a:pathLst>
                <a:path w="2057" h="187" extrusionOk="0">
                  <a:moveTo>
                    <a:pt x="1921" y="1"/>
                  </a:moveTo>
                  <a:lnTo>
                    <a:pt x="119" y="1"/>
                  </a:lnTo>
                  <a:cubicBezTo>
                    <a:pt x="1" y="1"/>
                    <a:pt x="18" y="187"/>
                    <a:pt x="136" y="187"/>
                  </a:cubicBezTo>
                  <a:lnTo>
                    <a:pt x="1938" y="187"/>
                  </a:lnTo>
                  <a:cubicBezTo>
                    <a:pt x="2056" y="187"/>
                    <a:pt x="2040"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91;p15">
              <a:extLst>
                <a:ext uri="{FF2B5EF4-FFF2-40B4-BE49-F238E27FC236}">
                  <a16:creationId xmlns:a16="http://schemas.microsoft.com/office/drawing/2014/main" id="{2B99A8B7-8A96-4B8B-F17B-7FE1052EB881}"/>
                </a:ext>
              </a:extLst>
            </p:cNvPr>
            <p:cNvSpPr/>
            <p:nvPr/>
          </p:nvSpPr>
          <p:spPr>
            <a:xfrm>
              <a:off x="2495916" y="3652531"/>
              <a:ext cx="286201" cy="25955"/>
            </a:xfrm>
            <a:custGeom>
              <a:avLst/>
              <a:gdLst/>
              <a:ahLst/>
              <a:cxnLst/>
              <a:rect l="l" t="t" r="r" b="b"/>
              <a:pathLst>
                <a:path w="2062" h="187" extrusionOk="0">
                  <a:moveTo>
                    <a:pt x="1921" y="1"/>
                  </a:moveTo>
                  <a:lnTo>
                    <a:pt x="124" y="1"/>
                  </a:lnTo>
                  <a:cubicBezTo>
                    <a:pt x="0" y="1"/>
                    <a:pt x="17" y="187"/>
                    <a:pt x="135" y="187"/>
                  </a:cubicBezTo>
                  <a:lnTo>
                    <a:pt x="1937" y="187"/>
                  </a:lnTo>
                  <a:cubicBezTo>
                    <a:pt x="2061" y="187"/>
                    <a:pt x="2044"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92;p15">
              <a:extLst>
                <a:ext uri="{FF2B5EF4-FFF2-40B4-BE49-F238E27FC236}">
                  <a16:creationId xmlns:a16="http://schemas.microsoft.com/office/drawing/2014/main" id="{64402E5F-F42C-7408-C30B-76C7EB989B18}"/>
                </a:ext>
              </a:extLst>
            </p:cNvPr>
            <p:cNvSpPr/>
            <p:nvPr/>
          </p:nvSpPr>
          <p:spPr>
            <a:xfrm>
              <a:off x="2505215" y="3722207"/>
              <a:ext cx="286201" cy="25816"/>
            </a:xfrm>
            <a:custGeom>
              <a:avLst/>
              <a:gdLst/>
              <a:ahLst/>
              <a:cxnLst/>
              <a:rect l="l" t="t" r="r" b="b"/>
              <a:pathLst>
                <a:path w="2062" h="186" extrusionOk="0">
                  <a:moveTo>
                    <a:pt x="1921" y="0"/>
                  </a:moveTo>
                  <a:lnTo>
                    <a:pt x="125" y="0"/>
                  </a:lnTo>
                  <a:cubicBezTo>
                    <a:pt x="1" y="0"/>
                    <a:pt x="18" y="186"/>
                    <a:pt x="142" y="186"/>
                  </a:cubicBezTo>
                  <a:lnTo>
                    <a:pt x="1938" y="186"/>
                  </a:lnTo>
                  <a:cubicBezTo>
                    <a:pt x="2062" y="186"/>
                    <a:pt x="2045"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 name="Google Shape;93;p15">
              <a:extLst>
                <a:ext uri="{FF2B5EF4-FFF2-40B4-BE49-F238E27FC236}">
                  <a16:creationId xmlns:a16="http://schemas.microsoft.com/office/drawing/2014/main" id="{1179192C-EF3F-5570-B36E-F6B7ED169337}"/>
                </a:ext>
              </a:extLst>
            </p:cNvPr>
            <p:cNvGrpSpPr/>
            <p:nvPr/>
          </p:nvGrpSpPr>
          <p:grpSpPr>
            <a:xfrm>
              <a:off x="2935899" y="3295408"/>
              <a:ext cx="430827" cy="593359"/>
              <a:chOff x="2935899" y="3295408"/>
              <a:chExt cx="430827" cy="593359"/>
            </a:xfrm>
          </p:grpSpPr>
          <p:sp>
            <p:nvSpPr>
              <p:cNvPr id="88" name="Google Shape;94;p15">
                <a:extLst>
                  <a:ext uri="{FF2B5EF4-FFF2-40B4-BE49-F238E27FC236}">
                    <a16:creationId xmlns:a16="http://schemas.microsoft.com/office/drawing/2014/main" id="{BEB97B4A-DFC0-8687-2847-7643728453BF}"/>
                  </a:ext>
                </a:extLst>
              </p:cNvPr>
              <p:cNvSpPr/>
              <p:nvPr/>
            </p:nvSpPr>
            <p:spPr>
              <a:xfrm>
                <a:off x="2935899" y="3358699"/>
                <a:ext cx="357404" cy="530068"/>
              </a:xfrm>
              <a:custGeom>
                <a:avLst/>
                <a:gdLst/>
                <a:ahLst/>
                <a:cxnLst/>
                <a:rect l="l" t="t" r="r" b="b"/>
                <a:pathLst>
                  <a:path w="2575" h="3819" extrusionOk="0">
                    <a:moveTo>
                      <a:pt x="2574" y="3819"/>
                    </a:moveTo>
                    <a:lnTo>
                      <a:pt x="1" y="3819"/>
                    </a:lnTo>
                    <a:lnTo>
                      <a:pt x="1" y="0"/>
                    </a:lnTo>
                    <a:lnTo>
                      <a:pt x="25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95;p15">
                <a:extLst>
                  <a:ext uri="{FF2B5EF4-FFF2-40B4-BE49-F238E27FC236}">
                    <a16:creationId xmlns:a16="http://schemas.microsoft.com/office/drawing/2014/main" id="{15405FD4-074A-80C9-81BF-9D8D385F3CF2}"/>
                  </a:ext>
                </a:extLst>
              </p:cNvPr>
              <p:cNvSpPr/>
              <p:nvPr/>
            </p:nvSpPr>
            <p:spPr>
              <a:xfrm>
                <a:off x="2967961"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6;p15">
                <a:extLst>
                  <a:ext uri="{FF2B5EF4-FFF2-40B4-BE49-F238E27FC236}">
                    <a16:creationId xmlns:a16="http://schemas.microsoft.com/office/drawing/2014/main" id="{6065FF6C-18A2-78C2-350C-053AE2D96D38}"/>
                  </a:ext>
                </a:extLst>
              </p:cNvPr>
              <p:cNvSpPr/>
              <p:nvPr/>
            </p:nvSpPr>
            <p:spPr>
              <a:xfrm>
                <a:off x="3010155" y="3295408"/>
                <a:ext cx="356571" cy="530901"/>
              </a:xfrm>
              <a:custGeom>
                <a:avLst/>
                <a:gdLst/>
                <a:ahLst/>
                <a:cxnLst/>
                <a:rect l="l" t="t" r="r" b="b"/>
                <a:pathLst>
                  <a:path w="2569" h="3825" extrusionOk="0">
                    <a:moveTo>
                      <a:pt x="2569" y="3824"/>
                    </a:moveTo>
                    <a:lnTo>
                      <a:pt x="1" y="3824"/>
                    </a:lnTo>
                    <a:lnTo>
                      <a:pt x="1" y="0"/>
                    </a:lnTo>
                    <a:lnTo>
                      <a:pt x="2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7;p15">
                <a:extLst>
                  <a:ext uri="{FF2B5EF4-FFF2-40B4-BE49-F238E27FC236}">
                    <a16:creationId xmlns:a16="http://schemas.microsoft.com/office/drawing/2014/main" id="{0AC0F871-1BA6-DEAE-DF0C-0804925E53D9}"/>
                  </a:ext>
                </a:extLst>
              </p:cNvPr>
              <p:cNvSpPr/>
              <p:nvPr/>
            </p:nvSpPr>
            <p:spPr>
              <a:xfrm>
                <a:off x="3047768" y="338520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8;p15">
                <a:extLst>
                  <a:ext uri="{FF2B5EF4-FFF2-40B4-BE49-F238E27FC236}">
                    <a16:creationId xmlns:a16="http://schemas.microsoft.com/office/drawing/2014/main" id="{D3F7726E-ECC8-6F69-C91B-A36F3C90BBCB}"/>
                  </a:ext>
                </a:extLst>
              </p:cNvPr>
              <p:cNvSpPr/>
              <p:nvPr/>
            </p:nvSpPr>
            <p:spPr>
              <a:xfrm>
                <a:off x="3047768" y="3454885"/>
                <a:ext cx="285368" cy="25816"/>
              </a:xfrm>
              <a:custGeom>
                <a:avLst/>
                <a:gdLst/>
                <a:ahLst/>
                <a:cxnLst/>
                <a:rect l="l" t="t" r="r" b="b"/>
                <a:pathLst>
                  <a:path w="2056" h="186" extrusionOk="0">
                    <a:moveTo>
                      <a:pt x="1920" y="0"/>
                    </a:moveTo>
                    <a:lnTo>
                      <a:pt x="118" y="0"/>
                    </a:lnTo>
                    <a:cubicBezTo>
                      <a:pt x="0" y="0"/>
                      <a:pt x="17" y="186"/>
                      <a:pt x="135" y="186"/>
                    </a:cubicBezTo>
                    <a:lnTo>
                      <a:pt x="1937" y="186"/>
                    </a:lnTo>
                    <a:cubicBezTo>
                      <a:pt x="2056" y="186"/>
                      <a:pt x="2039" y="0"/>
                      <a:pt x="1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9;p15">
                <a:extLst>
                  <a:ext uri="{FF2B5EF4-FFF2-40B4-BE49-F238E27FC236}">
                    <a16:creationId xmlns:a16="http://schemas.microsoft.com/office/drawing/2014/main" id="{FBB2BEAE-D083-F947-4DB2-BBFBA6D08F0F}"/>
                  </a:ext>
                </a:extLst>
              </p:cNvPr>
              <p:cNvSpPr/>
              <p:nvPr/>
            </p:nvSpPr>
            <p:spPr>
              <a:xfrm>
                <a:off x="3047768" y="352358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0;p15">
                <a:extLst>
                  <a:ext uri="{FF2B5EF4-FFF2-40B4-BE49-F238E27FC236}">
                    <a16:creationId xmlns:a16="http://schemas.microsoft.com/office/drawing/2014/main" id="{E3A3F07A-4117-0E7B-F84E-5D0C3033F879}"/>
                  </a:ext>
                </a:extLst>
              </p:cNvPr>
              <p:cNvSpPr/>
              <p:nvPr/>
            </p:nvSpPr>
            <p:spPr>
              <a:xfrm>
                <a:off x="3047768" y="3593126"/>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1;p15">
                <a:extLst>
                  <a:ext uri="{FF2B5EF4-FFF2-40B4-BE49-F238E27FC236}">
                    <a16:creationId xmlns:a16="http://schemas.microsoft.com/office/drawing/2014/main" id="{440F637B-4E7A-84B3-70D7-F641155B8BF3}"/>
                  </a:ext>
                </a:extLst>
              </p:cNvPr>
              <p:cNvSpPr/>
              <p:nvPr/>
            </p:nvSpPr>
            <p:spPr>
              <a:xfrm>
                <a:off x="3049295" y="3652531"/>
                <a:ext cx="286201" cy="25955"/>
              </a:xfrm>
              <a:custGeom>
                <a:avLst/>
                <a:gdLst/>
                <a:ahLst/>
                <a:cxnLst/>
                <a:rect l="l" t="t" r="r" b="b"/>
                <a:pathLst>
                  <a:path w="2062" h="187" extrusionOk="0">
                    <a:moveTo>
                      <a:pt x="1926" y="1"/>
                    </a:moveTo>
                    <a:lnTo>
                      <a:pt x="124" y="1"/>
                    </a:lnTo>
                    <a:cubicBezTo>
                      <a:pt x="0" y="1"/>
                      <a:pt x="17" y="187"/>
                      <a:pt x="141" y="187"/>
                    </a:cubicBezTo>
                    <a:lnTo>
                      <a:pt x="1938" y="187"/>
                    </a:lnTo>
                    <a:cubicBezTo>
                      <a:pt x="2061" y="187"/>
                      <a:pt x="2045"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2;p15">
                <a:extLst>
                  <a:ext uri="{FF2B5EF4-FFF2-40B4-BE49-F238E27FC236}">
                    <a16:creationId xmlns:a16="http://schemas.microsoft.com/office/drawing/2014/main" id="{53DC549B-B29E-A29F-2763-16352920A939}"/>
                  </a:ext>
                </a:extLst>
              </p:cNvPr>
              <p:cNvSpPr/>
              <p:nvPr/>
            </p:nvSpPr>
            <p:spPr>
              <a:xfrm>
                <a:off x="3059427" y="3722207"/>
                <a:ext cx="285507" cy="25816"/>
              </a:xfrm>
              <a:custGeom>
                <a:avLst/>
                <a:gdLst/>
                <a:ahLst/>
                <a:cxnLst/>
                <a:rect l="l" t="t" r="r" b="b"/>
                <a:pathLst>
                  <a:path w="2057" h="186" extrusionOk="0">
                    <a:moveTo>
                      <a:pt x="1921" y="0"/>
                    </a:moveTo>
                    <a:lnTo>
                      <a:pt x="119" y="0"/>
                    </a:lnTo>
                    <a:cubicBezTo>
                      <a:pt x="1" y="0"/>
                      <a:pt x="17" y="186"/>
                      <a:pt x="136" y="186"/>
                    </a:cubicBezTo>
                    <a:lnTo>
                      <a:pt x="1938"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103;p15">
              <a:extLst>
                <a:ext uri="{FF2B5EF4-FFF2-40B4-BE49-F238E27FC236}">
                  <a16:creationId xmlns:a16="http://schemas.microsoft.com/office/drawing/2014/main" id="{D67BE95A-CD29-0D21-C8F3-1E9379F631DB}"/>
                </a:ext>
              </a:extLst>
            </p:cNvPr>
            <p:cNvSpPr/>
            <p:nvPr/>
          </p:nvSpPr>
          <p:spPr>
            <a:xfrm>
              <a:off x="2377801" y="2741194"/>
              <a:ext cx="357404" cy="530901"/>
            </a:xfrm>
            <a:custGeom>
              <a:avLst/>
              <a:gdLst/>
              <a:ahLst/>
              <a:cxnLst/>
              <a:rect l="l" t="t" r="r" b="b"/>
              <a:pathLst>
                <a:path w="2575" h="3825" extrusionOk="0">
                  <a:moveTo>
                    <a:pt x="2574" y="3824"/>
                  </a:moveTo>
                  <a:lnTo>
                    <a:pt x="1" y="3824"/>
                  </a:lnTo>
                  <a:lnTo>
                    <a:pt x="1" y="1"/>
                  </a:lnTo>
                  <a:lnTo>
                    <a:pt x="25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4;p15">
              <a:extLst>
                <a:ext uri="{FF2B5EF4-FFF2-40B4-BE49-F238E27FC236}">
                  <a16:creationId xmlns:a16="http://schemas.microsoft.com/office/drawing/2014/main" id="{581C5A69-2FAF-C5A3-93BD-B3A42D6342E2}"/>
                </a:ext>
              </a:extLst>
            </p:cNvPr>
            <p:cNvSpPr/>
            <p:nvPr/>
          </p:nvSpPr>
          <p:spPr>
            <a:xfrm>
              <a:off x="2409863" y="2713018"/>
              <a:ext cx="357404" cy="530901"/>
            </a:xfrm>
            <a:custGeom>
              <a:avLst/>
              <a:gdLst/>
              <a:ahLst/>
              <a:cxnLst/>
              <a:rect l="l" t="t" r="r" b="b"/>
              <a:pathLst>
                <a:path w="2575" h="3825" extrusionOk="0">
                  <a:moveTo>
                    <a:pt x="2574" y="3825"/>
                  </a:moveTo>
                  <a:lnTo>
                    <a:pt x="1" y="3825"/>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05;p15">
              <a:extLst>
                <a:ext uri="{FF2B5EF4-FFF2-40B4-BE49-F238E27FC236}">
                  <a16:creationId xmlns:a16="http://schemas.microsoft.com/office/drawing/2014/main" id="{02DAD7B7-2B5E-EF3F-A199-EF7A5D6284A1}"/>
                </a:ext>
              </a:extLst>
            </p:cNvPr>
            <p:cNvSpPr/>
            <p:nvPr/>
          </p:nvSpPr>
          <p:spPr>
            <a:xfrm>
              <a:off x="2451363" y="2678736"/>
              <a:ext cx="357265" cy="530068"/>
            </a:xfrm>
            <a:custGeom>
              <a:avLst/>
              <a:gdLst/>
              <a:ahLst/>
              <a:cxnLst/>
              <a:rect l="l" t="t" r="r" b="b"/>
              <a:pathLst>
                <a:path w="2574" h="3819" extrusionOk="0">
                  <a:moveTo>
                    <a:pt x="2574" y="3818"/>
                  </a:moveTo>
                  <a:lnTo>
                    <a:pt x="0" y="3818"/>
                  </a:lnTo>
                  <a:lnTo>
                    <a:pt x="0" y="0"/>
                  </a:lnTo>
                  <a:lnTo>
                    <a:pt x="25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6;p15">
              <a:extLst>
                <a:ext uri="{FF2B5EF4-FFF2-40B4-BE49-F238E27FC236}">
                  <a16:creationId xmlns:a16="http://schemas.microsoft.com/office/drawing/2014/main" id="{BA962B3A-2F2A-B985-E5B4-3890621CA77F}"/>
                </a:ext>
              </a:extLst>
            </p:cNvPr>
            <p:cNvSpPr/>
            <p:nvPr/>
          </p:nvSpPr>
          <p:spPr>
            <a:xfrm>
              <a:off x="2489670" y="2767843"/>
              <a:ext cx="285368" cy="25816"/>
            </a:xfrm>
            <a:custGeom>
              <a:avLst/>
              <a:gdLst/>
              <a:ahLst/>
              <a:cxnLst/>
              <a:rect l="l" t="t" r="r" b="b"/>
              <a:pathLst>
                <a:path w="2056" h="186" extrusionOk="0">
                  <a:moveTo>
                    <a:pt x="1921" y="0"/>
                  </a:moveTo>
                  <a:lnTo>
                    <a:pt x="118" y="0"/>
                  </a:lnTo>
                  <a:cubicBezTo>
                    <a:pt x="0" y="0"/>
                    <a:pt x="17" y="186"/>
                    <a:pt x="135" y="186"/>
                  </a:cubicBezTo>
                  <a:lnTo>
                    <a:pt x="1937"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07;p15">
              <a:extLst>
                <a:ext uri="{FF2B5EF4-FFF2-40B4-BE49-F238E27FC236}">
                  <a16:creationId xmlns:a16="http://schemas.microsoft.com/office/drawing/2014/main" id="{A16F7268-37D0-9284-6B9A-6F5EAFAA9A08}"/>
                </a:ext>
              </a:extLst>
            </p:cNvPr>
            <p:cNvSpPr/>
            <p:nvPr/>
          </p:nvSpPr>
          <p:spPr>
            <a:xfrm>
              <a:off x="2489670" y="2837380"/>
              <a:ext cx="285368" cy="25955"/>
            </a:xfrm>
            <a:custGeom>
              <a:avLst/>
              <a:gdLst/>
              <a:ahLst/>
              <a:cxnLst/>
              <a:rect l="l" t="t" r="r" b="b"/>
              <a:pathLst>
                <a:path w="2056" h="187" extrusionOk="0">
                  <a:moveTo>
                    <a:pt x="1921" y="0"/>
                  </a:moveTo>
                  <a:lnTo>
                    <a:pt x="118" y="0"/>
                  </a:lnTo>
                  <a:cubicBezTo>
                    <a:pt x="0" y="0"/>
                    <a:pt x="17" y="186"/>
                    <a:pt x="135" y="186"/>
                  </a:cubicBezTo>
                  <a:lnTo>
                    <a:pt x="1937"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08;p15">
              <a:extLst>
                <a:ext uri="{FF2B5EF4-FFF2-40B4-BE49-F238E27FC236}">
                  <a16:creationId xmlns:a16="http://schemas.microsoft.com/office/drawing/2014/main" id="{FBA76745-C4CC-B28F-FC83-526CE2A85748}"/>
                </a:ext>
              </a:extLst>
            </p:cNvPr>
            <p:cNvSpPr/>
            <p:nvPr/>
          </p:nvSpPr>
          <p:spPr>
            <a:xfrm>
              <a:off x="2489670" y="2906084"/>
              <a:ext cx="285368" cy="26788"/>
            </a:xfrm>
            <a:custGeom>
              <a:avLst/>
              <a:gdLst/>
              <a:ahLst/>
              <a:cxnLst/>
              <a:rect l="l" t="t" r="r" b="b"/>
              <a:pathLst>
                <a:path w="2056" h="193" extrusionOk="0">
                  <a:moveTo>
                    <a:pt x="1921" y="1"/>
                  </a:moveTo>
                  <a:lnTo>
                    <a:pt x="118" y="1"/>
                  </a:lnTo>
                  <a:cubicBezTo>
                    <a:pt x="0" y="1"/>
                    <a:pt x="17" y="192"/>
                    <a:pt x="135" y="192"/>
                  </a:cubicBezTo>
                  <a:lnTo>
                    <a:pt x="1937" y="192"/>
                  </a:lnTo>
                  <a:cubicBezTo>
                    <a:pt x="2056" y="192"/>
                    <a:pt x="2039"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9;p15">
              <a:extLst>
                <a:ext uri="{FF2B5EF4-FFF2-40B4-BE49-F238E27FC236}">
                  <a16:creationId xmlns:a16="http://schemas.microsoft.com/office/drawing/2014/main" id="{4633AC95-0D61-DC63-E72C-CE84A62D28A6}"/>
                </a:ext>
              </a:extLst>
            </p:cNvPr>
            <p:cNvSpPr/>
            <p:nvPr/>
          </p:nvSpPr>
          <p:spPr>
            <a:xfrm>
              <a:off x="2489670" y="2975760"/>
              <a:ext cx="285368" cy="25816"/>
            </a:xfrm>
            <a:custGeom>
              <a:avLst/>
              <a:gdLst/>
              <a:ahLst/>
              <a:cxnLst/>
              <a:rect l="l" t="t" r="r" b="b"/>
              <a:pathLst>
                <a:path w="2056" h="186" extrusionOk="0">
                  <a:moveTo>
                    <a:pt x="1921" y="0"/>
                  </a:moveTo>
                  <a:lnTo>
                    <a:pt x="118" y="0"/>
                  </a:lnTo>
                  <a:cubicBezTo>
                    <a:pt x="0" y="0"/>
                    <a:pt x="17" y="186"/>
                    <a:pt x="135" y="186"/>
                  </a:cubicBezTo>
                  <a:lnTo>
                    <a:pt x="1937"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10;p15">
              <a:extLst>
                <a:ext uri="{FF2B5EF4-FFF2-40B4-BE49-F238E27FC236}">
                  <a16:creationId xmlns:a16="http://schemas.microsoft.com/office/drawing/2014/main" id="{8848118E-3415-BCA5-752D-FBE6A1DC8965}"/>
                </a:ext>
              </a:extLst>
            </p:cNvPr>
            <p:cNvSpPr/>
            <p:nvPr/>
          </p:nvSpPr>
          <p:spPr>
            <a:xfrm>
              <a:off x="2491197" y="3035165"/>
              <a:ext cx="286201" cy="25816"/>
            </a:xfrm>
            <a:custGeom>
              <a:avLst/>
              <a:gdLst/>
              <a:ahLst/>
              <a:cxnLst/>
              <a:rect l="l" t="t" r="r" b="b"/>
              <a:pathLst>
                <a:path w="2062" h="186" extrusionOk="0">
                  <a:moveTo>
                    <a:pt x="1921" y="0"/>
                  </a:moveTo>
                  <a:lnTo>
                    <a:pt x="124" y="0"/>
                  </a:lnTo>
                  <a:cubicBezTo>
                    <a:pt x="0" y="0"/>
                    <a:pt x="17" y="186"/>
                    <a:pt x="141" y="186"/>
                  </a:cubicBezTo>
                  <a:lnTo>
                    <a:pt x="1938" y="186"/>
                  </a:lnTo>
                  <a:cubicBezTo>
                    <a:pt x="2062" y="186"/>
                    <a:pt x="2045"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11;p15">
              <a:extLst>
                <a:ext uri="{FF2B5EF4-FFF2-40B4-BE49-F238E27FC236}">
                  <a16:creationId xmlns:a16="http://schemas.microsoft.com/office/drawing/2014/main" id="{C50C8021-4C3C-0021-AA7F-054024E3C883}"/>
                </a:ext>
              </a:extLst>
            </p:cNvPr>
            <p:cNvSpPr/>
            <p:nvPr/>
          </p:nvSpPr>
          <p:spPr>
            <a:xfrm>
              <a:off x="2500635" y="3104702"/>
              <a:ext cx="286201" cy="25955"/>
            </a:xfrm>
            <a:custGeom>
              <a:avLst/>
              <a:gdLst/>
              <a:ahLst/>
              <a:cxnLst/>
              <a:rect l="l" t="t" r="r" b="b"/>
              <a:pathLst>
                <a:path w="2062" h="187" extrusionOk="0">
                  <a:moveTo>
                    <a:pt x="1926" y="0"/>
                  </a:moveTo>
                  <a:lnTo>
                    <a:pt x="124" y="0"/>
                  </a:lnTo>
                  <a:cubicBezTo>
                    <a:pt x="0" y="0"/>
                    <a:pt x="17" y="186"/>
                    <a:pt x="141" y="186"/>
                  </a:cubicBezTo>
                  <a:lnTo>
                    <a:pt x="1943" y="186"/>
                  </a:lnTo>
                  <a:cubicBezTo>
                    <a:pt x="2061" y="186"/>
                    <a:pt x="2044" y="0"/>
                    <a:pt x="19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12;p15">
              <a:extLst>
                <a:ext uri="{FF2B5EF4-FFF2-40B4-BE49-F238E27FC236}">
                  <a16:creationId xmlns:a16="http://schemas.microsoft.com/office/drawing/2014/main" id="{380E0618-BF53-C120-E371-AD3843E7EDA0}"/>
                </a:ext>
              </a:extLst>
            </p:cNvPr>
            <p:cNvSpPr/>
            <p:nvPr/>
          </p:nvSpPr>
          <p:spPr>
            <a:xfrm>
              <a:off x="2244140" y="410386"/>
              <a:ext cx="1093725" cy="1230440"/>
            </a:xfrm>
            <a:custGeom>
              <a:avLst/>
              <a:gdLst/>
              <a:ahLst/>
              <a:cxnLst/>
              <a:rect l="l" t="t" r="r" b="b"/>
              <a:pathLst>
                <a:path w="7880" h="8865" extrusionOk="0">
                  <a:moveTo>
                    <a:pt x="7879" y="3942"/>
                  </a:moveTo>
                  <a:lnTo>
                    <a:pt x="7879" y="8864"/>
                  </a:lnTo>
                  <a:lnTo>
                    <a:pt x="7068" y="8436"/>
                  </a:lnTo>
                  <a:lnTo>
                    <a:pt x="6500" y="8138"/>
                  </a:lnTo>
                  <a:lnTo>
                    <a:pt x="6500" y="3942"/>
                  </a:lnTo>
                  <a:cubicBezTo>
                    <a:pt x="6500" y="2529"/>
                    <a:pt x="5351" y="1380"/>
                    <a:pt x="3937" y="1380"/>
                  </a:cubicBezTo>
                  <a:cubicBezTo>
                    <a:pt x="3802" y="1380"/>
                    <a:pt x="3667" y="1391"/>
                    <a:pt x="3532" y="1414"/>
                  </a:cubicBezTo>
                  <a:cubicBezTo>
                    <a:pt x="2315" y="1605"/>
                    <a:pt x="1381" y="2664"/>
                    <a:pt x="1381" y="3942"/>
                  </a:cubicBezTo>
                  <a:lnTo>
                    <a:pt x="1381" y="7941"/>
                  </a:lnTo>
                  <a:lnTo>
                    <a:pt x="570" y="8363"/>
                  </a:lnTo>
                  <a:lnTo>
                    <a:pt x="1" y="8662"/>
                  </a:lnTo>
                  <a:lnTo>
                    <a:pt x="1" y="3942"/>
                  </a:lnTo>
                  <a:cubicBezTo>
                    <a:pt x="1" y="1904"/>
                    <a:pt x="1550" y="226"/>
                    <a:pt x="3532" y="23"/>
                  </a:cubicBezTo>
                  <a:cubicBezTo>
                    <a:pt x="3667" y="6"/>
                    <a:pt x="3802" y="0"/>
                    <a:pt x="3937" y="0"/>
                  </a:cubicBezTo>
                  <a:cubicBezTo>
                    <a:pt x="6111" y="0"/>
                    <a:pt x="7879" y="1769"/>
                    <a:pt x="7879" y="39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13;p15">
              <a:extLst>
                <a:ext uri="{FF2B5EF4-FFF2-40B4-BE49-F238E27FC236}">
                  <a16:creationId xmlns:a16="http://schemas.microsoft.com/office/drawing/2014/main" id="{00C17D46-5F30-C2B8-275D-EAD65FA21855}"/>
                </a:ext>
              </a:extLst>
            </p:cNvPr>
            <p:cNvSpPr/>
            <p:nvPr/>
          </p:nvSpPr>
          <p:spPr>
            <a:xfrm>
              <a:off x="2205139" y="1145868"/>
              <a:ext cx="1202264" cy="1395332"/>
            </a:xfrm>
            <a:custGeom>
              <a:avLst/>
              <a:gdLst/>
              <a:ahLst/>
              <a:cxnLst/>
              <a:rect l="l" t="t" r="r" b="b"/>
              <a:pathLst>
                <a:path w="8662" h="10053" extrusionOk="0">
                  <a:moveTo>
                    <a:pt x="8662" y="2270"/>
                  </a:moveTo>
                  <a:lnTo>
                    <a:pt x="8662" y="5880"/>
                  </a:lnTo>
                  <a:cubicBezTo>
                    <a:pt x="8662" y="7705"/>
                    <a:pt x="6978" y="9371"/>
                    <a:pt x="4466" y="10019"/>
                  </a:cubicBezTo>
                  <a:cubicBezTo>
                    <a:pt x="4421" y="10030"/>
                    <a:pt x="4376" y="10042"/>
                    <a:pt x="4331" y="10053"/>
                  </a:cubicBezTo>
                  <a:cubicBezTo>
                    <a:pt x="4286" y="10042"/>
                    <a:pt x="4246" y="10030"/>
                    <a:pt x="4201" y="10019"/>
                  </a:cubicBezTo>
                  <a:cubicBezTo>
                    <a:pt x="4151" y="10008"/>
                    <a:pt x="4100" y="9997"/>
                    <a:pt x="4049" y="9980"/>
                  </a:cubicBezTo>
                  <a:cubicBezTo>
                    <a:pt x="1622" y="9304"/>
                    <a:pt x="0" y="7671"/>
                    <a:pt x="0" y="5880"/>
                  </a:cubicBezTo>
                  <a:lnTo>
                    <a:pt x="0" y="2270"/>
                  </a:lnTo>
                  <a:lnTo>
                    <a:pt x="4049" y="147"/>
                  </a:lnTo>
                  <a:lnTo>
                    <a:pt x="433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14;p15">
              <a:extLst>
                <a:ext uri="{FF2B5EF4-FFF2-40B4-BE49-F238E27FC236}">
                  <a16:creationId xmlns:a16="http://schemas.microsoft.com/office/drawing/2014/main" id="{2F1CF0C9-F0F3-6AAA-4EE2-12ACD8A7B767}"/>
                </a:ext>
              </a:extLst>
            </p:cNvPr>
            <p:cNvSpPr/>
            <p:nvPr/>
          </p:nvSpPr>
          <p:spPr>
            <a:xfrm>
              <a:off x="2635843" y="1391324"/>
              <a:ext cx="340887" cy="867068"/>
            </a:xfrm>
            <a:custGeom>
              <a:avLst/>
              <a:gdLst/>
              <a:ahLst/>
              <a:cxnLst/>
              <a:rect l="l" t="t" r="r" b="b"/>
              <a:pathLst>
                <a:path w="2456" h="6247" extrusionOk="0">
                  <a:moveTo>
                    <a:pt x="1025" y="1"/>
                  </a:moveTo>
                  <a:cubicBezTo>
                    <a:pt x="1679" y="74"/>
                    <a:pt x="2185" y="632"/>
                    <a:pt x="2185" y="1307"/>
                  </a:cubicBezTo>
                  <a:cubicBezTo>
                    <a:pt x="2185" y="1696"/>
                    <a:pt x="2016" y="2045"/>
                    <a:pt x="1746" y="2287"/>
                  </a:cubicBezTo>
                  <a:cubicBezTo>
                    <a:pt x="1684" y="2344"/>
                    <a:pt x="1617" y="2394"/>
                    <a:pt x="1543" y="2434"/>
                  </a:cubicBezTo>
                  <a:lnTo>
                    <a:pt x="2456" y="6246"/>
                  </a:lnTo>
                  <a:lnTo>
                    <a:pt x="0" y="6246"/>
                  </a:lnTo>
                  <a:lnTo>
                    <a:pt x="839" y="2507"/>
                  </a:lnTo>
                  <a:cubicBezTo>
                    <a:pt x="349" y="2321"/>
                    <a:pt x="0" y="1842"/>
                    <a:pt x="0" y="1285"/>
                  </a:cubicBezTo>
                  <a:cubicBezTo>
                    <a:pt x="0" y="654"/>
                    <a:pt x="440" y="136"/>
                    <a:pt x="10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15;p15">
              <a:extLst>
                <a:ext uri="{FF2B5EF4-FFF2-40B4-BE49-F238E27FC236}">
                  <a16:creationId xmlns:a16="http://schemas.microsoft.com/office/drawing/2014/main" id="{349BAE68-21F5-F0EF-F834-9C8877453DDF}"/>
                </a:ext>
              </a:extLst>
            </p:cNvPr>
            <p:cNvSpPr/>
            <p:nvPr/>
          </p:nvSpPr>
          <p:spPr>
            <a:xfrm>
              <a:off x="2087856" y="1013734"/>
              <a:ext cx="1436832" cy="1648637"/>
            </a:xfrm>
            <a:custGeom>
              <a:avLst/>
              <a:gdLst/>
              <a:ahLst/>
              <a:cxnLst/>
              <a:rect l="l" t="t" r="r" b="b"/>
              <a:pathLst>
                <a:path w="10352" h="11878" extrusionOk="0">
                  <a:moveTo>
                    <a:pt x="9507" y="6832"/>
                  </a:moveTo>
                  <a:cubicBezTo>
                    <a:pt x="9507" y="8657"/>
                    <a:pt x="7823" y="10323"/>
                    <a:pt x="5311" y="10971"/>
                  </a:cubicBezTo>
                  <a:cubicBezTo>
                    <a:pt x="5266" y="10982"/>
                    <a:pt x="5221" y="10994"/>
                    <a:pt x="5176" y="11005"/>
                  </a:cubicBezTo>
                  <a:cubicBezTo>
                    <a:pt x="5131" y="10994"/>
                    <a:pt x="5091" y="10982"/>
                    <a:pt x="5046" y="10971"/>
                  </a:cubicBezTo>
                  <a:cubicBezTo>
                    <a:pt x="4996" y="10960"/>
                    <a:pt x="4945" y="10949"/>
                    <a:pt x="4894" y="10932"/>
                  </a:cubicBezTo>
                  <a:cubicBezTo>
                    <a:pt x="2467" y="10256"/>
                    <a:pt x="845" y="8623"/>
                    <a:pt x="845" y="6832"/>
                  </a:cubicBezTo>
                  <a:lnTo>
                    <a:pt x="845" y="3228"/>
                  </a:lnTo>
                  <a:lnTo>
                    <a:pt x="2157" y="2541"/>
                  </a:lnTo>
                  <a:lnTo>
                    <a:pt x="4894" y="1105"/>
                  </a:lnTo>
                  <a:lnTo>
                    <a:pt x="5176" y="953"/>
                  </a:lnTo>
                  <a:lnTo>
                    <a:pt x="8076" y="2473"/>
                  </a:lnTo>
                  <a:lnTo>
                    <a:pt x="9507" y="3228"/>
                  </a:lnTo>
                  <a:close/>
                  <a:moveTo>
                    <a:pt x="9670" y="2355"/>
                  </a:moveTo>
                  <a:lnTo>
                    <a:pt x="8076" y="1521"/>
                  </a:lnTo>
                  <a:lnTo>
                    <a:pt x="5176" y="1"/>
                  </a:lnTo>
                  <a:lnTo>
                    <a:pt x="4894" y="147"/>
                  </a:lnTo>
                  <a:lnTo>
                    <a:pt x="2157" y="1583"/>
                  </a:lnTo>
                  <a:lnTo>
                    <a:pt x="558" y="2422"/>
                  </a:lnTo>
                  <a:lnTo>
                    <a:pt x="1" y="2715"/>
                  </a:lnTo>
                  <a:lnTo>
                    <a:pt x="1" y="6832"/>
                  </a:lnTo>
                  <a:cubicBezTo>
                    <a:pt x="1" y="9051"/>
                    <a:pt x="1943" y="11044"/>
                    <a:pt x="4832" y="11793"/>
                  </a:cubicBezTo>
                  <a:cubicBezTo>
                    <a:pt x="4855" y="11799"/>
                    <a:pt x="4877" y="11799"/>
                    <a:pt x="4894" y="11805"/>
                  </a:cubicBezTo>
                  <a:cubicBezTo>
                    <a:pt x="4956" y="11821"/>
                    <a:pt x="5018" y="11838"/>
                    <a:pt x="5075" y="11850"/>
                  </a:cubicBezTo>
                  <a:lnTo>
                    <a:pt x="5176" y="11878"/>
                  </a:lnTo>
                  <a:lnTo>
                    <a:pt x="5277" y="11850"/>
                  </a:lnTo>
                  <a:cubicBezTo>
                    <a:pt x="5362" y="11833"/>
                    <a:pt x="5441" y="11810"/>
                    <a:pt x="5525" y="11793"/>
                  </a:cubicBezTo>
                  <a:cubicBezTo>
                    <a:pt x="8414" y="11044"/>
                    <a:pt x="10351" y="9051"/>
                    <a:pt x="10351" y="6832"/>
                  </a:cubicBezTo>
                  <a:lnTo>
                    <a:pt x="10351" y="2715"/>
                  </a:lnTo>
                  <a:close/>
                </a:path>
              </a:pathLst>
            </a:custGeom>
            <a:solidFill>
              <a:srgbClr val="DFA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 name="Google Shape;116;p15">
              <a:extLst>
                <a:ext uri="{FF2B5EF4-FFF2-40B4-BE49-F238E27FC236}">
                  <a16:creationId xmlns:a16="http://schemas.microsoft.com/office/drawing/2014/main" id="{339BB7A5-97DE-6FE8-3352-C329182DA1E4}"/>
                </a:ext>
              </a:extLst>
            </p:cNvPr>
            <p:cNvGrpSpPr/>
            <p:nvPr/>
          </p:nvGrpSpPr>
          <p:grpSpPr>
            <a:xfrm>
              <a:off x="2935899" y="2682208"/>
              <a:ext cx="430827" cy="593359"/>
              <a:chOff x="2935899" y="3295408"/>
              <a:chExt cx="430827" cy="593359"/>
            </a:xfrm>
          </p:grpSpPr>
          <p:sp>
            <p:nvSpPr>
              <p:cNvPr id="79" name="Google Shape;117;p15">
                <a:extLst>
                  <a:ext uri="{FF2B5EF4-FFF2-40B4-BE49-F238E27FC236}">
                    <a16:creationId xmlns:a16="http://schemas.microsoft.com/office/drawing/2014/main" id="{948AF1C1-256B-E83C-CD8E-BE90099B995F}"/>
                  </a:ext>
                </a:extLst>
              </p:cNvPr>
              <p:cNvSpPr/>
              <p:nvPr/>
            </p:nvSpPr>
            <p:spPr>
              <a:xfrm>
                <a:off x="2935899" y="3358699"/>
                <a:ext cx="357404" cy="530068"/>
              </a:xfrm>
              <a:custGeom>
                <a:avLst/>
                <a:gdLst/>
                <a:ahLst/>
                <a:cxnLst/>
                <a:rect l="l" t="t" r="r" b="b"/>
                <a:pathLst>
                  <a:path w="2575" h="3819" extrusionOk="0">
                    <a:moveTo>
                      <a:pt x="2574" y="3819"/>
                    </a:moveTo>
                    <a:lnTo>
                      <a:pt x="1" y="3819"/>
                    </a:lnTo>
                    <a:lnTo>
                      <a:pt x="1" y="0"/>
                    </a:lnTo>
                    <a:lnTo>
                      <a:pt x="25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18;p15">
                <a:extLst>
                  <a:ext uri="{FF2B5EF4-FFF2-40B4-BE49-F238E27FC236}">
                    <a16:creationId xmlns:a16="http://schemas.microsoft.com/office/drawing/2014/main" id="{3CBE777B-3C05-88AA-22F9-171E14618C72}"/>
                  </a:ext>
                </a:extLst>
              </p:cNvPr>
              <p:cNvSpPr/>
              <p:nvPr/>
            </p:nvSpPr>
            <p:spPr>
              <a:xfrm>
                <a:off x="2967961"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19;p15">
                <a:extLst>
                  <a:ext uri="{FF2B5EF4-FFF2-40B4-BE49-F238E27FC236}">
                    <a16:creationId xmlns:a16="http://schemas.microsoft.com/office/drawing/2014/main" id="{8DCD139B-D67E-F185-A9BB-A895449E761F}"/>
                  </a:ext>
                </a:extLst>
              </p:cNvPr>
              <p:cNvSpPr/>
              <p:nvPr/>
            </p:nvSpPr>
            <p:spPr>
              <a:xfrm>
                <a:off x="3010155" y="3295408"/>
                <a:ext cx="356571" cy="530900"/>
              </a:xfrm>
              <a:custGeom>
                <a:avLst/>
                <a:gdLst/>
                <a:ahLst/>
                <a:cxnLst/>
                <a:rect l="l" t="t" r="r" b="b"/>
                <a:pathLst>
                  <a:path w="2569" h="3825" extrusionOk="0">
                    <a:moveTo>
                      <a:pt x="2569" y="3824"/>
                    </a:moveTo>
                    <a:lnTo>
                      <a:pt x="1" y="3824"/>
                    </a:lnTo>
                    <a:lnTo>
                      <a:pt x="1" y="0"/>
                    </a:lnTo>
                    <a:lnTo>
                      <a:pt x="2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20;p15">
                <a:extLst>
                  <a:ext uri="{FF2B5EF4-FFF2-40B4-BE49-F238E27FC236}">
                    <a16:creationId xmlns:a16="http://schemas.microsoft.com/office/drawing/2014/main" id="{816D9775-A8E3-B682-B724-30F6E6459332}"/>
                  </a:ext>
                </a:extLst>
              </p:cNvPr>
              <p:cNvSpPr/>
              <p:nvPr/>
            </p:nvSpPr>
            <p:spPr>
              <a:xfrm>
                <a:off x="3047768" y="338520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21;p15">
                <a:extLst>
                  <a:ext uri="{FF2B5EF4-FFF2-40B4-BE49-F238E27FC236}">
                    <a16:creationId xmlns:a16="http://schemas.microsoft.com/office/drawing/2014/main" id="{4D886538-37EB-D7CD-104F-7481103DBBB7}"/>
                  </a:ext>
                </a:extLst>
              </p:cNvPr>
              <p:cNvSpPr/>
              <p:nvPr/>
            </p:nvSpPr>
            <p:spPr>
              <a:xfrm>
                <a:off x="3047768" y="3454885"/>
                <a:ext cx="285368" cy="25816"/>
              </a:xfrm>
              <a:custGeom>
                <a:avLst/>
                <a:gdLst/>
                <a:ahLst/>
                <a:cxnLst/>
                <a:rect l="l" t="t" r="r" b="b"/>
                <a:pathLst>
                  <a:path w="2056" h="186" extrusionOk="0">
                    <a:moveTo>
                      <a:pt x="1920" y="0"/>
                    </a:moveTo>
                    <a:lnTo>
                      <a:pt x="118" y="0"/>
                    </a:lnTo>
                    <a:cubicBezTo>
                      <a:pt x="0" y="0"/>
                      <a:pt x="17" y="186"/>
                      <a:pt x="135" y="186"/>
                    </a:cubicBezTo>
                    <a:lnTo>
                      <a:pt x="1937" y="186"/>
                    </a:lnTo>
                    <a:cubicBezTo>
                      <a:pt x="2056" y="186"/>
                      <a:pt x="2039" y="0"/>
                      <a:pt x="1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22;p15">
                <a:extLst>
                  <a:ext uri="{FF2B5EF4-FFF2-40B4-BE49-F238E27FC236}">
                    <a16:creationId xmlns:a16="http://schemas.microsoft.com/office/drawing/2014/main" id="{FA5AE531-FCBA-38F2-2B1C-A84A198CD151}"/>
                  </a:ext>
                </a:extLst>
              </p:cNvPr>
              <p:cNvSpPr/>
              <p:nvPr/>
            </p:nvSpPr>
            <p:spPr>
              <a:xfrm>
                <a:off x="3047768" y="352358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23;p15">
                <a:extLst>
                  <a:ext uri="{FF2B5EF4-FFF2-40B4-BE49-F238E27FC236}">
                    <a16:creationId xmlns:a16="http://schemas.microsoft.com/office/drawing/2014/main" id="{9DED73C3-8CE7-9A0D-1496-A0A68A8E3081}"/>
                  </a:ext>
                </a:extLst>
              </p:cNvPr>
              <p:cNvSpPr/>
              <p:nvPr/>
            </p:nvSpPr>
            <p:spPr>
              <a:xfrm>
                <a:off x="3047768" y="3593126"/>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24;p15">
                <a:extLst>
                  <a:ext uri="{FF2B5EF4-FFF2-40B4-BE49-F238E27FC236}">
                    <a16:creationId xmlns:a16="http://schemas.microsoft.com/office/drawing/2014/main" id="{FF3D04F8-6435-8C10-58AD-486EE39783D4}"/>
                  </a:ext>
                </a:extLst>
              </p:cNvPr>
              <p:cNvSpPr/>
              <p:nvPr/>
            </p:nvSpPr>
            <p:spPr>
              <a:xfrm>
                <a:off x="3049295" y="3652531"/>
                <a:ext cx="286200" cy="25955"/>
              </a:xfrm>
              <a:custGeom>
                <a:avLst/>
                <a:gdLst/>
                <a:ahLst/>
                <a:cxnLst/>
                <a:rect l="l" t="t" r="r" b="b"/>
                <a:pathLst>
                  <a:path w="2062" h="187" extrusionOk="0">
                    <a:moveTo>
                      <a:pt x="1926" y="1"/>
                    </a:moveTo>
                    <a:lnTo>
                      <a:pt x="124" y="1"/>
                    </a:lnTo>
                    <a:cubicBezTo>
                      <a:pt x="0" y="1"/>
                      <a:pt x="17" y="187"/>
                      <a:pt x="141" y="187"/>
                    </a:cubicBezTo>
                    <a:lnTo>
                      <a:pt x="1938" y="187"/>
                    </a:lnTo>
                    <a:cubicBezTo>
                      <a:pt x="2061" y="187"/>
                      <a:pt x="2045"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25;p15">
                <a:extLst>
                  <a:ext uri="{FF2B5EF4-FFF2-40B4-BE49-F238E27FC236}">
                    <a16:creationId xmlns:a16="http://schemas.microsoft.com/office/drawing/2014/main" id="{371924F5-01F2-7C1E-6A32-85A0EF08904F}"/>
                  </a:ext>
                </a:extLst>
              </p:cNvPr>
              <p:cNvSpPr/>
              <p:nvPr/>
            </p:nvSpPr>
            <p:spPr>
              <a:xfrm>
                <a:off x="3059427" y="3722207"/>
                <a:ext cx="285506" cy="25816"/>
              </a:xfrm>
              <a:custGeom>
                <a:avLst/>
                <a:gdLst/>
                <a:ahLst/>
                <a:cxnLst/>
                <a:rect l="l" t="t" r="r" b="b"/>
                <a:pathLst>
                  <a:path w="2057" h="186" extrusionOk="0">
                    <a:moveTo>
                      <a:pt x="1921" y="0"/>
                    </a:moveTo>
                    <a:lnTo>
                      <a:pt x="119" y="0"/>
                    </a:lnTo>
                    <a:cubicBezTo>
                      <a:pt x="1" y="0"/>
                      <a:pt x="17" y="186"/>
                      <a:pt x="136" y="186"/>
                    </a:cubicBezTo>
                    <a:lnTo>
                      <a:pt x="1938"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 name="Google Shape;126;p15">
              <a:extLst>
                <a:ext uri="{FF2B5EF4-FFF2-40B4-BE49-F238E27FC236}">
                  <a16:creationId xmlns:a16="http://schemas.microsoft.com/office/drawing/2014/main" id="{698E2237-635B-C4A4-B2B8-D4196B6F38A0}"/>
                </a:ext>
              </a:extLst>
            </p:cNvPr>
            <p:cNvGrpSpPr/>
            <p:nvPr/>
          </p:nvGrpSpPr>
          <p:grpSpPr>
            <a:xfrm>
              <a:off x="3493999" y="2682208"/>
              <a:ext cx="430827" cy="593359"/>
              <a:chOff x="2935899" y="3295408"/>
              <a:chExt cx="430827" cy="593359"/>
            </a:xfrm>
          </p:grpSpPr>
          <p:sp>
            <p:nvSpPr>
              <p:cNvPr id="70" name="Google Shape;127;p15">
                <a:extLst>
                  <a:ext uri="{FF2B5EF4-FFF2-40B4-BE49-F238E27FC236}">
                    <a16:creationId xmlns:a16="http://schemas.microsoft.com/office/drawing/2014/main" id="{394AA03A-C1D9-AE4F-2CBA-8672711C72CF}"/>
                  </a:ext>
                </a:extLst>
              </p:cNvPr>
              <p:cNvSpPr/>
              <p:nvPr/>
            </p:nvSpPr>
            <p:spPr>
              <a:xfrm>
                <a:off x="2935899" y="3358699"/>
                <a:ext cx="357404" cy="530068"/>
              </a:xfrm>
              <a:custGeom>
                <a:avLst/>
                <a:gdLst/>
                <a:ahLst/>
                <a:cxnLst/>
                <a:rect l="l" t="t" r="r" b="b"/>
                <a:pathLst>
                  <a:path w="2575" h="3819" extrusionOk="0">
                    <a:moveTo>
                      <a:pt x="2574" y="3819"/>
                    </a:moveTo>
                    <a:lnTo>
                      <a:pt x="1" y="3819"/>
                    </a:lnTo>
                    <a:lnTo>
                      <a:pt x="1" y="0"/>
                    </a:lnTo>
                    <a:lnTo>
                      <a:pt x="25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28;p15">
                <a:extLst>
                  <a:ext uri="{FF2B5EF4-FFF2-40B4-BE49-F238E27FC236}">
                    <a16:creationId xmlns:a16="http://schemas.microsoft.com/office/drawing/2014/main" id="{523B1462-3865-83C8-4412-AC81338EEE2D}"/>
                  </a:ext>
                </a:extLst>
              </p:cNvPr>
              <p:cNvSpPr/>
              <p:nvPr/>
            </p:nvSpPr>
            <p:spPr>
              <a:xfrm>
                <a:off x="2967961"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29;p15">
                <a:extLst>
                  <a:ext uri="{FF2B5EF4-FFF2-40B4-BE49-F238E27FC236}">
                    <a16:creationId xmlns:a16="http://schemas.microsoft.com/office/drawing/2014/main" id="{CFB4AAE3-B3FF-9594-9CB4-B8E0D311D78D}"/>
                  </a:ext>
                </a:extLst>
              </p:cNvPr>
              <p:cNvSpPr/>
              <p:nvPr/>
            </p:nvSpPr>
            <p:spPr>
              <a:xfrm>
                <a:off x="3010155" y="3295408"/>
                <a:ext cx="356571" cy="530900"/>
              </a:xfrm>
              <a:custGeom>
                <a:avLst/>
                <a:gdLst/>
                <a:ahLst/>
                <a:cxnLst/>
                <a:rect l="l" t="t" r="r" b="b"/>
                <a:pathLst>
                  <a:path w="2569" h="3825" extrusionOk="0">
                    <a:moveTo>
                      <a:pt x="2569" y="3824"/>
                    </a:moveTo>
                    <a:lnTo>
                      <a:pt x="1" y="3824"/>
                    </a:lnTo>
                    <a:lnTo>
                      <a:pt x="1" y="0"/>
                    </a:lnTo>
                    <a:lnTo>
                      <a:pt x="2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30;p15">
                <a:extLst>
                  <a:ext uri="{FF2B5EF4-FFF2-40B4-BE49-F238E27FC236}">
                    <a16:creationId xmlns:a16="http://schemas.microsoft.com/office/drawing/2014/main" id="{4F3415BE-6329-A4DC-F225-71E98E02F842}"/>
                  </a:ext>
                </a:extLst>
              </p:cNvPr>
              <p:cNvSpPr/>
              <p:nvPr/>
            </p:nvSpPr>
            <p:spPr>
              <a:xfrm>
                <a:off x="3047768" y="338520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31;p15">
                <a:extLst>
                  <a:ext uri="{FF2B5EF4-FFF2-40B4-BE49-F238E27FC236}">
                    <a16:creationId xmlns:a16="http://schemas.microsoft.com/office/drawing/2014/main" id="{8B1B7F03-17E1-41B1-0877-6E5157625FAB}"/>
                  </a:ext>
                </a:extLst>
              </p:cNvPr>
              <p:cNvSpPr/>
              <p:nvPr/>
            </p:nvSpPr>
            <p:spPr>
              <a:xfrm>
                <a:off x="3047768" y="3454885"/>
                <a:ext cx="285368" cy="25816"/>
              </a:xfrm>
              <a:custGeom>
                <a:avLst/>
                <a:gdLst/>
                <a:ahLst/>
                <a:cxnLst/>
                <a:rect l="l" t="t" r="r" b="b"/>
                <a:pathLst>
                  <a:path w="2056" h="186" extrusionOk="0">
                    <a:moveTo>
                      <a:pt x="1920" y="0"/>
                    </a:moveTo>
                    <a:lnTo>
                      <a:pt x="118" y="0"/>
                    </a:lnTo>
                    <a:cubicBezTo>
                      <a:pt x="0" y="0"/>
                      <a:pt x="17" y="186"/>
                      <a:pt x="135" y="186"/>
                    </a:cubicBezTo>
                    <a:lnTo>
                      <a:pt x="1937" y="186"/>
                    </a:lnTo>
                    <a:cubicBezTo>
                      <a:pt x="2056" y="186"/>
                      <a:pt x="2039" y="0"/>
                      <a:pt x="1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32;p15">
                <a:extLst>
                  <a:ext uri="{FF2B5EF4-FFF2-40B4-BE49-F238E27FC236}">
                    <a16:creationId xmlns:a16="http://schemas.microsoft.com/office/drawing/2014/main" id="{C2187550-75BC-043C-9BBA-F038EBF1F415}"/>
                  </a:ext>
                </a:extLst>
              </p:cNvPr>
              <p:cNvSpPr/>
              <p:nvPr/>
            </p:nvSpPr>
            <p:spPr>
              <a:xfrm>
                <a:off x="3047768" y="352358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33;p15">
                <a:extLst>
                  <a:ext uri="{FF2B5EF4-FFF2-40B4-BE49-F238E27FC236}">
                    <a16:creationId xmlns:a16="http://schemas.microsoft.com/office/drawing/2014/main" id="{0EE7F6B2-3F34-E3D0-46C5-86D098765C4F}"/>
                  </a:ext>
                </a:extLst>
              </p:cNvPr>
              <p:cNvSpPr/>
              <p:nvPr/>
            </p:nvSpPr>
            <p:spPr>
              <a:xfrm>
                <a:off x="3047768" y="3593126"/>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34;p15">
                <a:extLst>
                  <a:ext uri="{FF2B5EF4-FFF2-40B4-BE49-F238E27FC236}">
                    <a16:creationId xmlns:a16="http://schemas.microsoft.com/office/drawing/2014/main" id="{8A240ED9-8801-92A8-132D-829A15EE2587}"/>
                  </a:ext>
                </a:extLst>
              </p:cNvPr>
              <p:cNvSpPr/>
              <p:nvPr/>
            </p:nvSpPr>
            <p:spPr>
              <a:xfrm>
                <a:off x="3049295" y="3652531"/>
                <a:ext cx="286200" cy="25955"/>
              </a:xfrm>
              <a:custGeom>
                <a:avLst/>
                <a:gdLst/>
                <a:ahLst/>
                <a:cxnLst/>
                <a:rect l="l" t="t" r="r" b="b"/>
                <a:pathLst>
                  <a:path w="2062" h="187" extrusionOk="0">
                    <a:moveTo>
                      <a:pt x="1926" y="1"/>
                    </a:moveTo>
                    <a:lnTo>
                      <a:pt x="124" y="1"/>
                    </a:lnTo>
                    <a:cubicBezTo>
                      <a:pt x="0" y="1"/>
                      <a:pt x="17" y="187"/>
                      <a:pt x="141" y="187"/>
                    </a:cubicBezTo>
                    <a:lnTo>
                      <a:pt x="1938" y="187"/>
                    </a:lnTo>
                    <a:cubicBezTo>
                      <a:pt x="2061" y="187"/>
                      <a:pt x="2045"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35;p15">
                <a:extLst>
                  <a:ext uri="{FF2B5EF4-FFF2-40B4-BE49-F238E27FC236}">
                    <a16:creationId xmlns:a16="http://schemas.microsoft.com/office/drawing/2014/main" id="{F6E1BDDA-C6FB-9B56-CBE1-DC01326D4C55}"/>
                  </a:ext>
                </a:extLst>
              </p:cNvPr>
              <p:cNvSpPr/>
              <p:nvPr/>
            </p:nvSpPr>
            <p:spPr>
              <a:xfrm>
                <a:off x="3059427" y="3722207"/>
                <a:ext cx="285506" cy="25816"/>
              </a:xfrm>
              <a:custGeom>
                <a:avLst/>
                <a:gdLst/>
                <a:ahLst/>
                <a:cxnLst/>
                <a:rect l="l" t="t" r="r" b="b"/>
                <a:pathLst>
                  <a:path w="2057" h="186" extrusionOk="0">
                    <a:moveTo>
                      <a:pt x="1921" y="0"/>
                    </a:moveTo>
                    <a:lnTo>
                      <a:pt x="119" y="0"/>
                    </a:lnTo>
                    <a:cubicBezTo>
                      <a:pt x="1" y="0"/>
                      <a:pt x="17" y="186"/>
                      <a:pt x="136" y="186"/>
                    </a:cubicBezTo>
                    <a:lnTo>
                      <a:pt x="1938"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136;p15">
              <a:extLst>
                <a:ext uri="{FF2B5EF4-FFF2-40B4-BE49-F238E27FC236}">
                  <a16:creationId xmlns:a16="http://schemas.microsoft.com/office/drawing/2014/main" id="{B0C0441B-2D88-F4C7-7667-368A191EDB8B}"/>
                </a:ext>
              </a:extLst>
            </p:cNvPr>
            <p:cNvGrpSpPr/>
            <p:nvPr/>
          </p:nvGrpSpPr>
          <p:grpSpPr>
            <a:xfrm>
              <a:off x="3493999" y="3295408"/>
              <a:ext cx="430827" cy="593359"/>
              <a:chOff x="2935899" y="3295408"/>
              <a:chExt cx="430827" cy="593359"/>
            </a:xfrm>
          </p:grpSpPr>
          <p:sp>
            <p:nvSpPr>
              <p:cNvPr id="61" name="Google Shape;137;p15">
                <a:extLst>
                  <a:ext uri="{FF2B5EF4-FFF2-40B4-BE49-F238E27FC236}">
                    <a16:creationId xmlns:a16="http://schemas.microsoft.com/office/drawing/2014/main" id="{B9D85D7A-8201-3B0F-AAE0-500E8C98FFEB}"/>
                  </a:ext>
                </a:extLst>
              </p:cNvPr>
              <p:cNvSpPr/>
              <p:nvPr/>
            </p:nvSpPr>
            <p:spPr>
              <a:xfrm>
                <a:off x="2935899" y="3358699"/>
                <a:ext cx="357404" cy="530068"/>
              </a:xfrm>
              <a:custGeom>
                <a:avLst/>
                <a:gdLst/>
                <a:ahLst/>
                <a:cxnLst/>
                <a:rect l="l" t="t" r="r" b="b"/>
                <a:pathLst>
                  <a:path w="2575" h="3819" extrusionOk="0">
                    <a:moveTo>
                      <a:pt x="2574" y="3819"/>
                    </a:moveTo>
                    <a:lnTo>
                      <a:pt x="1" y="3819"/>
                    </a:lnTo>
                    <a:lnTo>
                      <a:pt x="1" y="0"/>
                    </a:lnTo>
                    <a:lnTo>
                      <a:pt x="25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38;p15">
                <a:extLst>
                  <a:ext uri="{FF2B5EF4-FFF2-40B4-BE49-F238E27FC236}">
                    <a16:creationId xmlns:a16="http://schemas.microsoft.com/office/drawing/2014/main" id="{0B817EB6-2D43-3C0C-8140-D1BF8AFE317F}"/>
                  </a:ext>
                </a:extLst>
              </p:cNvPr>
              <p:cNvSpPr/>
              <p:nvPr/>
            </p:nvSpPr>
            <p:spPr>
              <a:xfrm>
                <a:off x="2967961"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39;p15">
                <a:extLst>
                  <a:ext uri="{FF2B5EF4-FFF2-40B4-BE49-F238E27FC236}">
                    <a16:creationId xmlns:a16="http://schemas.microsoft.com/office/drawing/2014/main" id="{254245E3-6BA5-E855-C585-FDE42CCFAF8A}"/>
                  </a:ext>
                </a:extLst>
              </p:cNvPr>
              <p:cNvSpPr/>
              <p:nvPr/>
            </p:nvSpPr>
            <p:spPr>
              <a:xfrm>
                <a:off x="3010155" y="3295408"/>
                <a:ext cx="356571" cy="530900"/>
              </a:xfrm>
              <a:custGeom>
                <a:avLst/>
                <a:gdLst/>
                <a:ahLst/>
                <a:cxnLst/>
                <a:rect l="l" t="t" r="r" b="b"/>
                <a:pathLst>
                  <a:path w="2569" h="3825" extrusionOk="0">
                    <a:moveTo>
                      <a:pt x="2569" y="3824"/>
                    </a:moveTo>
                    <a:lnTo>
                      <a:pt x="1" y="3824"/>
                    </a:lnTo>
                    <a:lnTo>
                      <a:pt x="1" y="0"/>
                    </a:lnTo>
                    <a:lnTo>
                      <a:pt x="2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40;p15">
                <a:extLst>
                  <a:ext uri="{FF2B5EF4-FFF2-40B4-BE49-F238E27FC236}">
                    <a16:creationId xmlns:a16="http://schemas.microsoft.com/office/drawing/2014/main" id="{DF2BAC37-1A7E-E56C-9B5B-F1D355E8C62B}"/>
                  </a:ext>
                </a:extLst>
              </p:cNvPr>
              <p:cNvSpPr/>
              <p:nvPr/>
            </p:nvSpPr>
            <p:spPr>
              <a:xfrm>
                <a:off x="3047768" y="338520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41;p15">
                <a:extLst>
                  <a:ext uri="{FF2B5EF4-FFF2-40B4-BE49-F238E27FC236}">
                    <a16:creationId xmlns:a16="http://schemas.microsoft.com/office/drawing/2014/main" id="{B1B02BFF-349B-0822-98F9-627E37C79EA6}"/>
                  </a:ext>
                </a:extLst>
              </p:cNvPr>
              <p:cNvSpPr/>
              <p:nvPr/>
            </p:nvSpPr>
            <p:spPr>
              <a:xfrm>
                <a:off x="3047768" y="3454885"/>
                <a:ext cx="285368" cy="25816"/>
              </a:xfrm>
              <a:custGeom>
                <a:avLst/>
                <a:gdLst/>
                <a:ahLst/>
                <a:cxnLst/>
                <a:rect l="l" t="t" r="r" b="b"/>
                <a:pathLst>
                  <a:path w="2056" h="186" extrusionOk="0">
                    <a:moveTo>
                      <a:pt x="1920" y="0"/>
                    </a:moveTo>
                    <a:lnTo>
                      <a:pt x="118" y="0"/>
                    </a:lnTo>
                    <a:cubicBezTo>
                      <a:pt x="0" y="0"/>
                      <a:pt x="17" y="186"/>
                      <a:pt x="135" y="186"/>
                    </a:cubicBezTo>
                    <a:lnTo>
                      <a:pt x="1937" y="186"/>
                    </a:lnTo>
                    <a:cubicBezTo>
                      <a:pt x="2056" y="186"/>
                      <a:pt x="2039" y="0"/>
                      <a:pt x="1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42;p15">
                <a:extLst>
                  <a:ext uri="{FF2B5EF4-FFF2-40B4-BE49-F238E27FC236}">
                    <a16:creationId xmlns:a16="http://schemas.microsoft.com/office/drawing/2014/main" id="{3D5AACC0-6EBC-DF45-1B19-11A79C0A6FCE}"/>
                  </a:ext>
                </a:extLst>
              </p:cNvPr>
              <p:cNvSpPr/>
              <p:nvPr/>
            </p:nvSpPr>
            <p:spPr>
              <a:xfrm>
                <a:off x="3047768" y="352358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43;p15">
                <a:extLst>
                  <a:ext uri="{FF2B5EF4-FFF2-40B4-BE49-F238E27FC236}">
                    <a16:creationId xmlns:a16="http://schemas.microsoft.com/office/drawing/2014/main" id="{ABD41D12-67BF-1E35-E792-2B1E68CF510A}"/>
                  </a:ext>
                </a:extLst>
              </p:cNvPr>
              <p:cNvSpPr/>
              <p:nvPr/>
            </p:nvSpPr>
            <p:spPr>
              <a:xfrm>
                <a:off x="3047768" y="3593126"/>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44;p15">
                <a:extLst>
                  <a:ext uri="{FF2B5EF4-FFF2-40B4-BE49-F238E27FC236}">
                    <a16:creationId xmlns:a16="http://schemas.microsoft.com/office/drawing/2014/main" id="{BEC0D3F9-3362-E8FA-464F-360691CE9846}"/>
                  </a:ext>
                </a:extLst>
              </p:cNvPr>
              <p:cNvSpPr/>
              <p:nvPr/>
            </p:nvSpPr>
            <p:spPr>
              <a:xfrm>
                <a:off x="3049295" y="3652531"/>
                <a:ext cx="286200" cy="25955"/>
              </a:xfrm>
              <a:custGeom>
                <a:avLst/>
                <a:gdLst/>
                <a:ahLst/>
                <a:cxnLst/>
                <a:rect l="l" t="t" r="r" b="b"/>
                <a:pathLst>
                  <a:path w="2062" h="187" extrusionOk="0">
                    <a:moveTo>
                      <a:pt x="1926" y="1"/>
                    </a:moveTo>
                    <a:lnTo>
                      <a:pt x="124" y="1"/>
                    </a:lnTo>
                    <a:cubicBezTo>
                      <a:pt x="0" y="1"/>
                      <a:pt x="17" y="187"/>
                      <a:pt x="141" y="187"/>
                    </a:cubicBezTo>
                    <a:lnTo>
                      <a:pt x="1938" y="187"/>
                    </a:lnTo>
                    <a:cubicBezTo>
                      <a:pt x="2061" y="187"/>
                      <a:pt x="2045"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45;p15">
                <a:extLst>
                  <a:ext uri="{FF2B5EF4-FFF2-40B4-BE49-F238E27FC236}">
                    <a16:creationId xmlns:a16="http://schemas.microsoft.com/office/drawing/2014/main" id="{39C6333D-EACE-4D95-CD72-A79D0C58AC0C}"/>
                  </a:ext>
                </a:extLst>
              </p:cNvPr>
              <p:cNvSpPr/>
              <p:nvPr/>
            </p:nvSpPr>
            <p:spPr>
              <a:xfrm>
                <a:off x="3059427" y="3722207"/>
                <a:ext cx="285506" cy="25816"/>
              </a:xfrm>
              <a:custGeom>
                <a:avLst/>
                <a:gdLst/>
                <a:ahLst/>
                <a:cxnLst/>
                <a:rect l="l" t="t" r="r" b="b"/>
                <a:pathLst>
                  <a:path w="2057" h="186" extrusionOk="0">
                    <a:moveTo>
                      <a:pt x="1921" y="0"/>
                    </a:moveTo>
                    <a:lnTo>
                      <a:pt x="119" y="0"/>
                    </a:lnTo>
                    <a:cubicBezTo>
                      <a:pt x="1" y="0"/>
                      <a:pt x="17" y="186"/>
                      <a:pt x="136" y="186"/>
                    </a:cubicBezTo>
                    <a:lnTo>
                      <a:pt x="1938"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 name="مربع نص 3">
            <a:extLst>
              <a:ext uri="{FF2B5EF4-FFF2-40B4-BE49-F238E27FC236}">
                <a16:creationId xmlns:a16="http://schemas.microsoft.com/office/drawing/2014/main" id="{315E20C9-2739-1683-8899-26C382D00443}"/>
              </a:ext>
            </a:extLst>
          </p:cNvPr>
          <p:cNvSpPr txBox="1"/>
          <p:nvPr/>
        </p:nvSpPr>
        <p:spPr>
          <a:xfrm>
            <a:off x="3019208" y="1865906"/>
            <a:ext cx="4935575" cy="1169551"/>
          </a:xfrm>
          <a:prstGeom prst="rect">
            <a:avLst/>
          </a:prstGeom>
          <a:noFill/>
        </p:spPr>
        <p:txBody>
          <a:bodyPr wrap="square">
            <a:spAutoFit/>
          </a:bodyPr>
          <a:lstStyle>
            <a:defPPr>
              <a:defRPr lang="ar-SA"/>
            </a:defPPr>
            <a:lvl1pPr>
              <a:defRPr b="0" i="0">
                <a:solidFill>
                  <a:srgbClr val="202124"/>
                </a:solidFill>
                <a:effectLst/>
                <a:latin typeface="Roboto" panose="02000000000000000000" pitchFamily="2" charset="0"/>
                <a:cs typeface="+mj-cs"/>
              </a:defRPr>
            </a:lvl1pPr>
          </a:lstStyle>
          <a:p>
            <a:pPr algn="r" rtl="1"/>
            <a:r>
              <a:rPr lang="ar-SA" dirty="0">
                <a:solidFill>
                  <a:srgbClr val="000000"/>
                </a:solidFill>
                <a:latin typeface="Bahij TheSansArabic Light" panose="02040503050201020203" pitchFamily="18" charset="-78"/>
                <a:cs typeface="Bahij TheSansArabic Light" panose="02040503050201020203" pitchFamily="18" charset="-78"/>
              </a:rPr>
              <a:t>استمر في العمل على العمود الخامس، عمـود "عدد الأحداث". قبل إدخال عدد الأحداث لكل مدينـة، تحقق من صحة النـوع؛ حتى تتجنب إدخال قيم سالبة تستدعي هذه الخطوة تعيين قيمة الحد الأدنى، لذلك ستعين قيمة الحد الأدنى تساوي 1 حتى لا تكون قيم الحدث مساوية للصفر وكذلك لا تحوي قيما سالبة.</a:t>
            </a:r>
          </a:p>
        </p:txBody>
      </p:sp>
    </p:spTree>
    <p:extLst>
      <p:ext uri="{BB962C8B-B14F-4D97-AF65-F5344CB8AC3E}">
        <p14:creationId xmlns:p14="http://schemas.microsoft.com/office/powerpoint/2010/main" val="3623772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50"/>
        <p:cNvGrpSpPr/>
        <p:nvPr/>
      </p:nvGrpSpPr>
      <p:grpSpPr>
        <a:xfrm>
          <a:off x="0" y="0"/>
          <a:ext cx="0" cy="0"/>
          <a:chOff x="0" y="0"/>
          <a:chExt cx="0" cy="0"/>
        </a:xfrm>
      </p:grpSpPr>
      <p:sp>
        <p:nvSpPr>
          <p:cNvPr id="851" name="Google Shape;851;p45"/>
          <p:cNvSpPr txBox="1">
            <a:spLocks noGrp="1"/>
          </p:cNvSpPr>
          <p:nvPr>
            <p:ph type="title"/>
          </p:nvPr>
        </p:nvSpPr>
        <p:spPr>
          <a:xfrm>
            <a:off x="1129779" y="750045"/>
            <a:ext cx="7391700" cy="421200"/>
          </a:xfrm>
          <a:prstGeom prst="rect">
            <a:avLst/>
          </a:prstGeom>
        </p:spPr>
        <p:txBody>
          <a:bodyPr spcFirstLastPara="1" wrap="square" lIns="91425" tIns="91425" rIns="91425" bIns="91425" anchor="ctr" anchorCtr="0">
            <a:noAutofit/>
          </a:bodyPr>
          <a:lstStyle/>
          <a:p>
            <a:pPr marL="0" lvl="0" indent="0" algn="ctr" rtl="1">
              <a:spcBef>
                <a:spcPts val="0"/>
              </a:spcBef>
              <a:spcAft>
                <a:spcPts val="0"/>
              </a:spcAft>
              <a:buNone/>
            </a:pPr>
            <a:r>
              <a:rPr lang="ar-SA" b="1" dirty="0">
                <a:latin typeface="Bahij TheSansArabic SemiLight" panose="02040503050201020203" pitchFamily="18" charset="-78"/>
                <a:cs typeface="Bahij TheSansArabic SemiLight" panose="02040503050201020203" pitchFamily="18" charset="-78"/>
              </a:rPr>
              <a:t>نواتج التعلم</a:t>
            </a:r>
            <a:endParaRPr b="1" dirty="0">
              <a:latin typeface="Bahij TheSansArabic SemiLight" panose="02040503050201020203" pitchFamily="18" charset="-78"/>
              <a:cs typeface="Bahij TheSansArabic SemiLight" panose="02040503050201020203" pitchFamily="18" charset="-78"/>
            </a:endParaRPr>
          </a:p>
        </p:txBody>
      </p:sp>
      <p:sp>
        <p:nvSpPr>
          <p:cNvPr id="853" name="Google Shape;853;p45"/>
          <p:cNvSpPr txBox="1">
            <a:spLocks noGrp="1"/>
          </p:cNvSpPr>
          <p:nvPr>
            <p:ph type="title" idx="3"/>
          </p:nvPr>
        </p:nvSpPr>
        <p:spPr>
          <a:xfrm>
            <a:off x="3818167" y="3043156"/>
            <a:ext cx="4255770" cy="564300"/>
          </a:xfrm>
          <a:prstGeom prst="rect">
            <a:avLst/>
          </a:prstGeom>
        </p:spPr>
        <p:txBody>
          <a:bodyPr spcFirstLastPara="1" wrap="square" lIns="91425" tIns="91425" rIns="91425" bIns="91425" anchor="ctr" anchorCtr="0">
            <a:noAutofit/>
          </a:bodyPr>
          <a:lstStyle/>
          <a:p>
            <a:pPr marL="0" lvl="0" indent="0" algn="r" rtl="1">
              <a:spcBef>
                <a:spcPts val="0"/>
              </a:spcBef>
              <a:spcAft>
                <a:spcPts val="0"/>
              </a:spcAft>
              <a:buNone/>
            </a:pPr>
            <a:r>
              <a:rPr lang="ar-SA" sz="2000" dirty="0">
                <a:latin typeface="Bahij TheSansArabic SemiLight" panose="02040503050201020203" pitchFamily="18" charset="-78"/>
                <a:cs typeface="Bahij TheSansArabic SemiLight" panose="02040503050201020203" pitchFamily="18" charset="-78"/>
              </a:rPr>
              <a:t>معرفة أنواع التحقق من صحة البيانات .</a:t>
            </a:r>
            <a:endParaRPr sz="2000" dirty="0">
              <a:latin typeface="Bahij TheSansArabic SemiLight" panose="02040503050201020203" pitchFamily="18" charset="-78"/>
              <a:cs typeface="Bahij TheSansArabic SemiLight" panose="02040503050201020203" pitchFamily="18" charset="-78"/>
            </a:endParaRPr>
          </a:p>
        </p:txBody>
      </p:sp>
      <p:sp>
        <p:nvSpPr>
          <p:cNvPr id="856" name="Google Shape;856;p45"/>
          <p:cNvSpPr txBox="1">
            <a:spLocks noGrp="1"/>
          </p:cNvSpPr>
          <p:nvPr>
            <p:ph type="title" idx="4"/>
          </p:nvPr>
        </p:nvSpPr>
        <p:spPr>
          <a:xfrm>
            <a:off x="3977593" y="3677950"/>
            <a:ext cx="4096344" cy="564300"/>
          </a:xfrm>
          <a:prstGeom prst="rect">
            <a:avLst/>
          </a:prstGeom>
        </p:spPr>
        <p:txBody>
          <a:bodyPr spcFirstLastPara="1" wrap="square" lIns="91425" tIns="91425" rIns="91425" bIns="91425" anchor="ctr" anchorCtr="0">
            <a:noAutofit/>
          </a:bodyPr>
          <a:lstStyle/>
          <a:p>
            <a:pPr marL="0" lvl="0" indent="0" algn="r" rtl="1">
              <a:spcBef>
                <a:spcPts val="0"/>
              </a:spcBef>
              <a:spcAft>
                <a:spcPts val="0"/>
              </a:spcAft>
              <a:buNone/>
            </a:pPr>
            <a:r>
              <a:rPr lang="ar-SA" sz="2000" dirty="0">
                <a:latin typeface="Bahij TheSansArabic SemiLight" panose="02040503050201020203" pitchFamily="18" charset="-78"/>
                <a:cs typeface="Bahij TheSansArabic SemiLight" panose="02040503050201020203" pitchFamily="18" charset="-78"/>
              </a:rPr>
              <a:t>تطبيق التحقق من صحة البيانات .</a:t>
            </a:r>
            <a:endParaRPr sz="2000" dirty="0">
              <a:latin typeface="Bahij TheSansArabic SemiLight" panose="02040503050201020203" pitchFamily="18" charset="-78"/>
              <a:cs typeface="Bahij TheSansArabic SemiLight" panose="02040503050201020203" pitchFamily="18" charset="-78"/>
            </a:endParaRPr>
          </a:p>
        </p:txBody>
      </p:sp>
      <p:sp>
        <p:nvSpPr>
          <p:cNvPr id="862" name="Google Shape;862;p45"/>
          <p:cNvSpPr txBox="1">
            <a:spLocks noGrp="1"/>
          </p:cNvSpPr>
          <p:nvPr>
            <p:ph type="title" idx="13"/>
          </p:nvPr>
        </p:nvSpPr>
        <p:spPr>
          <a:xfrm>
            <a:off x="3695836" y="2488107"/>
            <a:ext cx="4378101" cy="564300"/>
          </a:xfrm>
          <a:prstGeom prst="rect">
            <a:avLst/>
          </a:prstGeom>
        </p:spPr>
        <p:txBody>
          <a:bodyPr spcFirstLastPara="1" wrap="square" lIns="91425" tIns="91425" rIns="91425" bIns="91425" anchor="ctr" anchorCtr="0">
            <a:noAutofit/>
          </a:bodyPr>
          <a:lstStyle/>
          <a:p>
            <a:pPr marL="0" lvl="0" indent="0" algn="r" rtl="1">
              <a:spcBef>
                <a:spcPts val="0"/>
              </a:spcBef>
              <a:spcAft>
                <a:spcPts val="0"/>
              </a:spcAft>
              <a:buNone/>
            </a:pPr>
            <a:r>
              <a:rPr lang="ar-SA" sz="2000" dirty="0">
                <a:latin typeface="Bahij TheSansArabic SemiLight" panose="02040503050201020203" pitchFamily="18" charset="-78"/>
                <a:cs typeface="Bahij TheSansArabic SemiLight" panose="02040503050201020203" pitchFamily="18" charset="-78"/>
              </a:rPr>
              <a:t>تمييز مصادر البيانات الرئيسة والثانوية .</a:t>
            </a:r>
            <a:endParaRPr sz="2000" dirty="0">
              <a:latin typeface="Bahij TheSansArabic SemiLight" panose="02040503050201020203" pitchFamily="18" charset="-78"/>
              <a:cs typeface="Bahij TheSansArabic SemiLight" panose="02040503050201020203" pitchFamily="18" charset="-78"/>
            </a:endParaRPr>
          </a:p>
        </p:txBody>
      </p:sp>
      <p:sp>
        <p:nvSpPr>
          <p:cNvPr id="865" name="Google Shape;865;p45"/>
          <p:cNvSpPr/>
          <p:nvPr/>
        </p:nvSpPr>
        <p:spPr>
          <a:xfrm rot="-5400000">
            <a:off x="-28963" y="4337289"/>
            <a:ext cx="868173" cy="210000"/>
          </a:xfrm>
          <a:prstGeom prst="rect">
            <a:avLst/>
          </a:prstGeom>
        </p:spPr>
        <p:txBody>
          <a:bodyPr>
            <a:prstTxWarp prst="textPlain">
              <a:avLst/>
            </a:prstTxWarp>
          </a:bodyPr>
          <a:lstStyle/>
          <a:p>
            <a:pPr lvl="0" algn="ctr" rtl="1"/>
            <a:r>
              <a:rPr b="0" i="0">
                <a:ln w="9525" cap="flat" cmpd="sng">
                  <a:solidFill>
                    <a:schemeClr val="lt1"/>
                  </a:solidFill>
                  <a:prstDash val="solid"/>
                  <a:round/>
                  <a:headEnd type="none" w="sm" len="sm"/>
                  <a:tailEnd type="none" w="sm" len="sm"/>
                </a:ln>
                <a:noFill/>
                <a:latin typeface="Krona One"/>
              </a:rPr>
              <a:t>2022</a:t>
            </a:r>
          </a:p>
        </p:txBody>
      </p:sp>
      <p:sp>
        <p:nvSpPr>
          <p:cNvPr id="866" name="Google Shape;866;p45"/>
          <p:cNvSpPr/>
          <p:nvPr/>
        </p:nvSpPr>
        <p:spPr>
          <a:xfrm>
            <a:off x="300124" y="3467950"/>
            <a:ext cx="210000" cy="210000"/>
          </a:xfrm>
          <a:prstGeom prst="star4">
            <a:avLst>
              <a:gd name="adj" fmla="val 18235"/>
            </a:avLst>
          </a:pr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r" rtl="1">
              <a:spcBef>
                <a:spcPts val="0"/>
              </a:spcBef>
              <a:spcAft>
                <a:spcPts val="0"/>
              </a:spcAft>
              <a:buNone/>
            </a:pPr>
            <a:endParaRPr/>
          </a:p>
        </p:txBody>
      </p:sp>
      <p:cxnSp>
        <p:nvCxnSpPr>
          <p:cNvPr id="867" name="Google Shape;867;p45"/>
          <p:cNvCxnSpPr>
            <a:stCxn id="866" idx="2"/>
          </p:cNvCxnSpPr>
          <p:nvPr/>
        </p:nvCxnSpPr>
        <p:spPr>
          <a:xfrm rot="10800000">
            <a:off x="405124" y="320050"/>
            <a:ext cx="0" cy="3357900"/>
          </a:xfrm>
          <a:prstGeom prst="straightConnector1">
            <a:avLst/>
          </a:prstGeom>
          <a:noFill/>
          <a:ln w="9525" cap="flat" cmpd="sng">
            <a:solidFill>
              <a:schemeClr val="lt1"/>
            </a:solidFill>
            <a:prstDash val="solid"/>
            <a:round/>
            <a:headEnd type="none" w="med" len="med"/>
            <a:tailEnd type="none" w="med" len="med"/>
          </a:ln>
        </p:spPr>
      </p:cxnSp>
      <p:pic>
        <p:nvPicPr>
          <p:cNvPr id="11" name="صورة 10">
            <a:extLst>
              <a:ext uri="{FF2B5EF4-FFF2-40B4-BE49-F238E27FC236}">
                <a16:creationId xmlns:a16="http://schemas.microsoft.com/office/drawing/2014/main" id="{48A471C0-D503-A055-F9E0-BC18A04EA8B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84" b="89976" l="9084" r="89139">
                        <a14:foregroundMark x1="84005" y1="59054" x2="84005" y2="59054"/>
                        <a14:foregroundMark x1="86335" y1="58569" x2="81240" y2="63824"/>
                        <a14:foregroundMark x1="88231" y1="38561" x2="78160" y2="19685"/>
                        <a14:foregroundMark x1="78160" y1="19685" x2="64929" y2="16168"/>
                        <a14:foregroundMark x1="64929" y1="16168" x2="64929" y2="16168"/>
                        <a14:foregroundMark x1="59795" y1="39976" x2="59795" y2="39976"/>
                        <a14:foregroundMark x1="89139" y1="57639" x2="89139" y2="57639"/>
                        <a14:foregroundMark x1="19313" y1="46645" x2="19313" y2="46645"/>
                        <a14:foregroundMark x1="17891" y1="45715" x2="17891" y2="45715"/>
                        <a14:foregroundMark x1="17891" y1="49515" x2="17891" y2="49515"/>
                        <a14:foregroundMark x1="34202" y1="47130" x2="34202" y2="47130"/>
                        <a14:foregroundMark x1="13231" y1="48100" x2="13231" y2="48100"/>
                        <a14:foregroundMark x1="9992" y1="47615" x2="9992" y2="47615"/>
                      </a14:backgroundRemoval>
                    </a14:imgEffect>
                  </a14:imgLayer>
                </a14:imgProps>
              </a:ext>
              <a:ext uri="{28A0092B-C50C-407E-A947-70E740481C1C}">
                <a14:useLocalDpi xmlns:a14="http://schemas.microsoft.com/office/drawing/2010/main" val="0"/>
              </a:ext>
            </a:extLst>
          </a:blip>
          <a:srcRect r="8995"/>
          <a:stretch/>
        </p:blipFill>
        <p:spPr>
          <a:xfrm>
            <a:off x="948474" y="932502"/>
            <a:ext cx="1438656" cy="1544506"/>
          </a:xfrm>
          <a:prstGeom prst="rect">
            <a:avLst/>
          </a:prstGeom>
        </p:spPr>
      </p:pic>
      <p:sp>
        <p:nvSpPr>
          <p:cNvPr id="8" name="Google Shape;859;p45">
            <a:extLst>
              <a:ext uri="{FF2B5EF4-FFF2-40B4-BE49-F238E27FC236}">
                <a16:creationId xmlns:a16="http://schemas.microsoft.com/office/drawing/2014/main" id="{DED7C954-71E0-A8BF-7F5B-31C2B6916860}"/>
              </a:ext>
            </a:extLst>
          </p:cNvPr>
          <p:cNvSpPr txBox="1">
            <a:spLocks/>
          </p:cNvSpPr>
          <p:nvPr/>
        </p:nvSpPr>
        <p:spPr>
          <a:xfrm>
            <a:off x="4783432" y="1919182"/>
            <a:ext cx="3290505" cy="564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000"/>
              <a:buFont typeface="Krona One"/>
              <a:buNone/>
              <a:defRPr sz="1800" b="0" i="0" u="none" strike="noStrike" cap="none">
                <a:solidFill>
                  <a:schemeClr val="lt1"/>
                </a:solidFill>
                <a:latin typeface="Krona One"/>
                <a:ea typeface="Krona One"/>
                <a:cs typeface="Krona One"/>
                <a:sym typeface="Krona One"/>
              </a:defRPr>
            </a:lvl1pPr>
            <a:lvl2pPr marR="0" lvl="1" algn="l" rtl="0">
              <a:lnSpc>
                <a:spcPct val="100000"/>
              </a:lnSpc>
              <a:spcBef>
                <a:spcPts val="0"/>
              </a:spcBef>
              <a:spcAft>
                <a:spcPts val="0"/>
              </a:spcAft>
              <a:buClr>
                <a:schemeClr val="accent1"/>
              </a:buClr>
              <a:buSzPts val="2000"/>
              <a:buFont typeface="Krona One"/>
              <a:buNone/>
              <a:defRPr sz="2000" b="0" i="0" u="none" strike="noStrike" cap="none">
                <a:solidFill>
                  <a:schemeClr val="accent1"/>
                </a:solidFill>
                <a:latin typeface="Krona One"/>
                <a:ea typeface="Krona One"/>
                <a:cs typeface="Krona One"/>
                <a:sym typeface="Krona One"/>
              </a:defRPr>
            </a:lvl2pPr>
            <a:lvl3pPr marR="0" lvl="2" algn="l" rtl="0">
              <a:lnSpc>
                <a:spcPct val="100000"/>
              </a:lnSpc>
              <a:spcBef>
                <a:spcPts val="0"/>
              </a:spcBef>
              <a:spcAft>
                <a:spcPts val="0"/>
              </a:spcAft>
              <a:buClr>
                <a:schemeClr val="accent1"/>
              </a:buClr>
              <a:buSzPts val="2000"/>
              <a:buFont typeface="Krona One"/>
              <a:buNone/>
              <a:defRPr sz="2000" b="0" i="0" u="none" strike="noStrike" cap="none">
                <a:solidFill>
                  <a:schemeClr val="accent1"/>
                </a:solidFill>
                <a:latin typeface="Krona One"/>
                <a:ea typeface="Krona One"/>
                <a:cs typeface="Krona One"/>
                <a:sym typeface="Krona One"/>
              </a:defRPr>
            </a:lvl3pPr>
            <a:lvl4pPr marR="0" lvl="3" algn="l" rtl="0">
              <a:lnSpc>
                <a:spcPct val="100000"/>
              </a:lnSpc>
              <a:spcBef>
                <a:spcPts val="0"/>
              </a:spcBef>
              <a:spcAft>
                <a:spcPts val="0"/>
              </a:spcAft>
              <a:buClr>
                <a:schemeClr val="accent1"/>
              </a:buClr>
              <a:buSzPts val="2000"/>
              <a:buFont typeface="Krona One"/>
              <a:buNone/>
              <a:defRPr sz="2000" b="0" i="0" u="none" strike="noStrike" cap="none">
                <a:solidFill>
                  <a:schemeClr val="accent1"/>
                </a:solidFill>
                <a:latin typeface="Krona One"/>
                <a:ea typeface="Krona One"/>
                <a:cs typeface="Krona One"/>
                <a:sym typeface="Krona One"/>
              </a:defRPr>
            </a:lvl4pPr>
            <a:lvl5pPr marR="0" lvl="4" algn="l" rtl="0">
              <a:lnSpc>
                <a:spcPct val="100000"/>
              </a:lnSpc>
              <a:spcBef>
                <a:spcPts val="0"/>
              </a:spcBef>
              <a:spcAft>
                <a:spcPts val="0"/>
              </a:spcAft>
              <a:buClr>
                <a:schemeClr val="accent1"/>
              </a:buClr>
              <a:buSzPts val="2000"/>
              <a:buFont typeface="Krona One"/>
              <a:buNone/>
              <a:defRPr sz="2000" b="0" i="0" u="none" strike="noStrike" cap="none">
                <a:solidFill>
                  <a:schemeClr val="accent1"/>
                </a:solidFill>
                <a:latin typeface="Krona One"/>
                <a:ea typeface="Krona One"/>
                <a:cs typeface="Krona One"/>
                <a:sym typeface="Krona One"/>
              </a:defRPr>
            </a:lvl5pPr>
            <a:lvl6pPr marR="0" lvl="5" algn="l" rtl="0">
              <a:lnSpc>
                <a:spcPct val="100000"/>
              </a:lnSpc>
              <a:spcBef>
                <a:spcPts val="0"/>
              </a:spcBef>
              <a:spcAft>
                <a:spcPts val="0"/>
              </a:spcAft>
              <a:buClr>
                <a:schemeClr val="accent1"/>
              </a:buClr>
              <a:buSzPts val="2000"/>
              <a:buFont typeface="Krona One"/>
              <a:buNone/>
              <a:defRPr sz="2000" b="0" i="0" u="none" strike="noStrike" cap="none">
                <a:solidFill>
                  <a:schemeClr val="accent1"/>
                </a:solidFill>
                <a:latin typeface="Krona One"/>
                <a:ea typeface="Krona One"/>
                <a:cs typeface="Krona One"/>
                <a:sym typeface="Krona One"/>
              </a:defRPr>
            </a:lvl6pPr>
            <a:lvl7pPr marR="0" lvl="6" algn="l" rtl="0">
              <a:lnSpc>
                <a:spcPct val="100000"/>
              </a:lnSpc>
              <a:spcBef>
                <a:spcPts val="0"/>
              </a:spcBef>
              <a:spcAft>
                <a:spcPts val="0"/>
              </a:spcAft>
              <a:buClr>
                <a:schemeClr val="accent1"/>
              </a:buClr>
              <a:buSzPts val="2000"/>
              <a:buFont typeface="Krona One"/>
              <a:buNone/>
              <a:defRPr sz="2000" b="0" i="0" u="none" strike="noStrike" cap="none">
                <a:solidFill>
                  <a:schemeClr val="accent1"/>
                </a:solidFill>
                <a:latin typeface="Krona One"/>
                <a:ea typeface="Krona One"/>
                <a:cs typeface="Krona One"/>
                <a:sym typeface="Krona One"/>
              </a:defRPr>
            </a:lvl7pPr>
            <a:lvl8pPr marR="0" lvl="7" algn="l" rtl="0">
              <a:lnSpc>
                <a:spcPct val="100000"/>
              </a:lnSpc>
              <a:spcBef>
                <a:spcPts val="0"/>
              </a:spcBef>
              <a:spcAft>
                <a:spcPts val="0"/>
              </a:spcAft>
              <a:buClr>
                <a:schemeClr val="accent1"/>
              </a:buClr>
              <a:buSzPts val="2000"/>
              <a:buFont typeface="Krona One"/>
              <a:buNone/>
              <a:defRPr sz="2000" b="0" i="0" u="none" strike="noStrike" cap="none">
                <a:solidFill>
                  <a:schemeClr val="accent1"/>
                </a:solidFill>
                <a:latin typeface="Krona One"/>
                <a:ea typeface="Krona One"/>
                <a:cs typeface="Krona One"/>
                <a:sym typeface="Krona One"/>
              </a:defRPr>
            </a:lvl8pPr>
            <a:lvl9pPr marR="0" lvl="8" algn="l" rtl="0">
              <a:lnSpc>
                <a:spcPct val="100000"/>
              </a:lnSpc>
              <a:spcBef>
                <a:spcPts val="0"/>
              </a:spcBef>
              <a:spcAft>
                <a:spcPts val="0"/>
              </a:spcAft>
              <a:buClr>
                <a:schemeClr val="accent1"/>
              </a:buClr>
              <a:buSzPts val="2000"/>
              <a:buFont typeface="Krona One"/>
              <a:buNone/>
              <a:defRPr sz="2000" b="0" i="0" u="none" strike="noStrike" cap="none">
                <a:solidFill>
                  <a:schemeClr val="accent1"/>
                </a:solidFill>
                <a:latin typeface="Krona One"/>
                <a:ea typeface="Krona One"/>
                <a:cs typeface="Krona One"/>
                <a:sym typeface="Krona One"/>
              </a:defRPr>
            </a:lvl9pPr>
          </a:lstStyle>
          <a:p>
            <a:pPr algn="r" rtl="1"/>
            <a:r>
              <a:rPr lang="ar-SA" sz="2000" dirty="0">
                <a:solidFill>
                  <a:schemeClr val="bg1"/>
                </a:solidFill>
                <a:latin typeface="Bahij TheSansArabic SemiLight" panose="02040503050201020203" pitchFamily="18" charset="-78"/>
                <a:cs typeface="Bahij TheSansArabic SemiLight" panose="02040503050201020203" pitchFamily="18" charset="-78"/>
              </a:rPr>
              <a:t>معرفة مفهوم جمع البيانات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3" name="مربع نص 2">
            <a:extLst>
              <a:ext uri="{FF2B5EF4-FFF2-40B4-BE49-F238E27FC236}">
                <a16:creationId xmlns:a16="http://schemas.microsoft.com/office/drawing/2014/main" id="{CE007332-4248-19D0-F037-FF539A054EDD}"/>
              </a:ext>
            </a:extLst>
          </p:cNvPr>
          <p:cNvSpPr txBox="1"/>
          <p:nvPr/>
        </p:nvSpPr>
        <p:spPr>
          <a:xfrm>
            <a:off x="1946214" y="498724"/>
            <a:ext cx="5629747" cy="515526"/>
          </a:xfrm>
          <a:prstGeom prst="rect">
            <a:avLst/>
          </a:prstGeom>
          <a:noFill/>
        </p:spPr>
        <p:txBody>
          <a:bodyPr wrap="square">
            <a:spAutoFit/>
          </a:bodyPr>
          <a:lstStyle/>
          <a:p>
            <a:pPr algn="ctr" rtl="1">
              <a:lnSpc>
                <a:spcPct val="150000"/>
              </a:lnSpc>
            </a:pPr>
            <a:r>
              <a:rPr lang="ar-SA" sz="2000" b="1" dirty="0">
                <a:solidFill>
                  <a:srgbClr val="FF0000"/>
                </a:solidFill>
                <a:latin typeface="Bahij TheSansArabic Light" panose="02040503050201020203" pitchFamily="18" charset="-78"/>
                <a:cs typeface="Bahij TheSansArabic Light" panose="02040503050201020203" pitchFamily="18" charset="-78"/>
              </a:rPr>
              <a:t>التحقق من صحة النوع في إكسل </a:t>
            </a:r>
            <a:endParaRPr lang="ar-SA" sz="2000" dirty="0">
              <a:solidFill>
                <a:srgbClr val="FF0000"/>
              </a:solidFill>
              <a:latin typeface="Bahij TheSansArabic Light" panose="02040503050201020203" pitchFamily="18" charset="-78"/>
              <a:cs typeface="Bahij TheSansArabic Light" panose="02040503050201020203" pitchFamily="18" charset="-78"/>
            </a:endParaRPr>
          </a:p>
        </p:txBody>
      </p:sp>
      <p:pic>
        <p:nvPicPr>
          <p:cNvPr id="5" name="صورة 4">
            <a:extLst>
              <a:ext uri="{FF2B5EF4-FFF2-40B4-BE49-F238E27FC236}">
                <a16:creationId xmlns:a16="http://schemas.microsoft.com/office/drawing/2014/main" id="{E184AA8D-B7C8-5305-EBCC-AB7E356138F2}"/>
              </a:ext>
            </a:extLst>
          </p:cNvPr>
          <p:cNvPicPr>
            <a:picLocks noChangeAspect="1"/>
          </p:cNvPicPr>
          <p:nvPr/>
        </p:nvPicPr>
        <p:blipFill rotWithShape="1">
          <a:blip r:embed="rId3"/>
          <a:srcRect l="6060" t="3409" r="3050" b="3030"/>
          <a:stretch/>
        </p:blipFill>
        <p:spPr>
          <a:xfrm>
            <a:off x="5124892" y="1487782"/>
            <a:ext cx="3838354" cy="2626242"/>
          </a:xfrm>
          <a:prstGeom prst="rect">
            <a:avLst/>
          </a:prstGeom>
        </p:spPr>
      </p:pic>
      <p:pic>
        <p:nvPicPr>
          <p:cNvPr id="7" name="صورة 6">
            <a:extLst>
              <a:ext uri="{FF2B5EF4-FFF2-40B4-BE49-F238E27FC236}">
                <a16:creationId xmlns:a16="http://schemas.microsoft.com/office/drawing/2014/main" id="{66B899E4-6E18-C026-0A91-FBF90272A7E7}"/>
              </a:ext>
            </a:extLst>
          </p:cNvPr>
          <p:cNvPicPr>
            <a:picLocks noChangeAspect="1"/>
          </p:cNvPicPr>
          <p:nvPr/>
        </p:nvPicPr>
        <p:blipFill rotWithShape="1">
          <a:blip r:embed="rId4"/>
          <a:srcRect l="2005" r="2574"/>
          <a:stretch/>
        </p:blipFill>
        <p:spPr>
          <a:xfrm>
            <a:off x="1383911" y="1487782"/>
            <a:ext cx="3549036" cy="2626242"/>
          </a:xfrm>
          <a:prstGeom prst="rect">
            <a:avLst/>
          </a:prstGeom>
        </p:spPr>
      </p:pic>
    </p:spTree>
    <p:extLst>
      <p:ext uri="{BB962C8B-B14F-4D97-AF65-F5344CB8AC3E}">
        <p14:creationId xmlns:p14="http://schemas.microsoft.com/office/powerpoint/2010/main" val="4285081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3" name="مربع نص 2">
            <a:extLst>
              <a:ext uri="{FF2B5EF4-FFF2-40B4-BE49-F238E27FC236}">
                <a16:creationId xmlns:a16="http://schemas.microsoft.com/office/drawing/2014/main" id="{CE007332-4248-19D0-F037-FF539A054EDD}"/>
              </a:ext>
            </a:extLst>
          </p:cNvPr>
          <p:cNvSpPr txBox="1"/>
          <p:nvPr/>
        </p:nvSpPr>
        <p:spPr>
          <a:xfrm>
            <a:off x="1946214" y="356346"/>
            <a:ext cx="5629747" cy="515526"/>
          </a:xfrm>
          <a:prstGeom prst="rect">
            <a:avLst/>
          </a:prstGeom>
          <a:noFill/>
        </p:spPr>
        <p:txBody>
          <a:bodyPr wrap="square">
            <a:spAutoFit/>
          </a:bodyPr>
          <a:lstStyle/>
          <a:p>
            <a:pPr algn="ctr" rtl="1">
              <a:lnSpc>
                <a:spcPct val="150000"/>
              </a:lnSpc>
            </a:pPr>
            <a:r>
              <a:rPr lang="ar-SA" sz="2000" b="1" dirty="0">
                <a:solidFill>
                  <a:srgbClr val="FF0000"/>
                </a:solidFill>
                <a:latin typeface="Bahij TheSansArabic Light" panose="02040503050201020203" pitchFamily="18" charset="-78"/>
                <a:cs typeface="Bahij TheSansArabic Light" panose="02040503050201020203" pitchFamily="18" charset="-78"/>
              </a:rPr>
              <a:t>التحقق من صحة النوع في إكسل </a:t>
            </a:r>
            <a:endParaRPr lang="ar-SA" sz="2000" dirty="0">
              <a:solidFill>
                <a:srgbClr val="FF0000"/>
              </a:solidFill>
              <a:latin typeface="Bahij TheSansArabic Light" panose="02040503050201020203" pitchFamily="18" charset="-78"/>
              <a:cs typeface="Bahij TheSansArabic Light" panose="02040503050201020203" pitchFamily="18" charset="-78"/>
            </a:endParaRPr>
          </a:p>
        </p:txBody>
      </p:sp>
      <p:pic>
        <p:nvPicPr>
          <p:cNvPr id="4" name="صورة 3">
            <a:extLst>
              <a:ext uri="{FF2B5EF4-FFF2-40B4-BE49-F238E27FC236}">
                <a16:creationId xmlns:a16="http://schemas.microsoft.com/office/drawing/2014/main" id="{076D5807-CD10-E5B1-3905-DBB2F517BC6A}"/>
              </a:ext>
            </a:extLst>
          </p:cNvPr>
          <p:cNvPicPr>
            <a:picLocks noChangeAspect="1"/>
          </p:cNvPicPr>
          <p:nvPr/>
        </p:nvPicPr>
        <p:blipFill rotWithShape="1">
          <a:blip r:embed="rId3"/>
          <a:srcRect t="3142" b="1950"/>
          <a:stretch/>
        </p:blipFill>
        <p:spPr>
          <a:xfrm>
            <a:off x="4759689" y="1362995"/>
            <a:ext cx="3872499" cy="2915280"/>
          </a:xfrm>
          <a:prstGeom prst="rect">
            <a:avLst/>
          </a:prstGeom>
        </p:spPr>
      </p:pic>
      <p:pic>
        <p:nvPicPr>
          <p:cNvPr id="6" name="صورة 5">
            <a:extLst>
              <a:ext uri="{FF2B5EF4-FFF2-40B4-BE49-F238E27FC236}">
                <a16:creationId xmlns:a16="http://schemas.microsoft.com/office/drawing/2014/main" id="{9FF9F734-CF36-AECA-6EEF-E79F7157BAF2}"/>
              </a:ext>
            </a:extLst>
          </p:cNvPr>
          <p:cNvPicPr>
            <a:picLocks noChangeAspect="1"/>
          </p:cNvPicPr>
          <p:nvPr/>
        </p:nvPicPr>
        <p:blipFill>
          <a:blip r:embed="rId4"/>
          <a:stretch>
            <a:fillRect/>
          </a:stretch>
        </p:blipFill>
        <p:spPr>
          <a:xfrm>
            <a:off x="1088511" y="1362995"/>
            <a:ext cx="3483489" cy="2915280"/>
          </a:xfrm>
          <a:prstGeom prst="rect">
            <a:avLst/>
          </a:prstGeom>
        </p:spPr>
      </p:pic>
    </p:spTree>
    <p:extLst>
      <p:ext uri="{BB962C8B-B14F-4D97-AF65-F5344CB8AC3E}">
        <p14:creationId xmlns:p14="http://schemas.microsoft.com/office/powerpoint/2010/main" val="1265816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6" name="Google Shape;764;p22">
            <a:extLst>
              <a:ext uri="{FF2B5EF4-FFF2-40B4-BE49-F238E27FC236}">
                <a16:creationId xmlns:a16="http://schemas.microsoft.com/office/drawing/2014/main" id="{F7160BA9-D853-FF75-5C7C-52C13BDBE8B5}"/>
              </a:ext>
            </a:extLst>
          </p:cNvPr>
          <p:cNvSpPr/>
          <p:nvPr/>
        </p:nvSpPr>
        <p:spPr>
          <a:xfrm>
            <a:off x="912448" y="1564105"/>
            <a:ext cx="3652733" cy="2009274"/>
          </a:xfrm>
          <a:prstGeom prst="roundRect">
            <a:avLst>
              <a:gd name="adj" fmla="val 11122"/>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مربع نص 2">
            <a:extLst>
              <a:ext uri="{FF2B5EF4-FFF2-40B4-BE49-F238E27FC236}">
                <a16:creationId xmlns:a16="http://schemas.microsoft.com/office/drawing/2014/main" id="{CE007332-4248-19D0-F037-FF539A054EDD}"/>
              </a:ext>
            </a:extLst>
          </p:cNvPr>
          <p:cNvSpPr txBox="1"/>
          <p:nvPr/>
        </p:nvSpPr>
        <p:spPr>
          <a:xfrm>
            <a:off x="1911426" y="299123"/>
            <a:ext cx="5629747" cy="515526"/>
          </a:xfrm>
          <a:prstGeom prst="rect">
            <a:avLst/>
          </a:prstGeom>
          <a:noFill/>
        </p:spPr>
        <p:txBody>
          <a:bodyPr wrap="square">
            <a:spAutoFit/>
          </a:bodyPr>
          <a:lstStyle/>
          <a:p>
            <a:pPr algn="ctr" rtl="1">
              <a:lnSpc>
                <a:spcPct val="150000"/>
              </a:lnSpc>
            </a:pPr>
            <a:r>
              <a:rPr lang="ar-SA" sz="2000" b="1" dirty="0">
                <a:solidFill>
                  <a:srgbClr val="FF0000"/>
                </a:solidFill>
                <a:latin typeface="Bahij TheSansArabic Light" panose="02040503050201020203" pitchFamily="18" charset="-78"/>
                <a:cs typeface="Bahij TheSansArabic Light" panose="02040503050201020203" pitchFamily="18" charset="-78"/>
              </a:rPr>
              <a:t>التحقق من صحة النوع في إكسل </a:t>
            </a:r>
            <a:endParaRPr lang="ar-SA" sz="2000" dirty="0">
              <a:solidFill>
                <a:srgbClr val="FF0000"/>
              </a:solidFill>
              <a:latin typeface="Bahij TheSansArabic Light" panose="02040503050201020203" pitchFamily="18" charset="-78"/>
              <a:cs typeface="Bahij TheSansArabic Light" panose="02040503050201020203" pitchFamily="18" charset="-78"/>
            </a:endParaRPr>
          </a:p>
        </p:txBody>
      </p:sp>
      <p:pic>
        <p:nvPicPr>
          <p:cNvPr id="4" name="صورة 3">
            <a:extLst>
              <a:ext uri="{FF2B5EF4-FFF2-40B4-BE49-F238E27FC236}">
                <a16:creationId xmlns:a16="http://schemas.microsoft.com/office/drawing/2014/main" id="{793735B7-3AD1-A39F-E17D-7A9564005E5A}"/>
              </a:ext>
            </a:extLst>
          </p:cNvPr>
          <p:cNvPicPr>
            <a:picLocks noChangeAspect="1"/>
          </p:cNvPicPr>
          <p:nvPr/>
        </p:nvPicPr>
        <p:blipFill>
          <a:blip r:embed="rId3"/>
          <a:stretch>
            <a:fillRect/>
          </a:stretch>
        </p:blipFill>
        <p:spPr>
          <a:xfrm>
            <a:off x="4696344" y="1369742"/>
            <a:ext cx="3652733" cy="2462176"/>
          </a:xfrm>
          <a:prstGeom prst="rect">
            <a:avLst/>
          </a:prstGeom>
        </p:spPr>
      </p:pic>
      <p:sp>
        <p:nvSpPr>
          <p:cNvPr id="5" name="مربع نص 4">
            <a:extLst>
              <a:ext uri="{FF2B5EF4-FFF2-40B4-BE49-F238E27FC236}">
                <a16:creationId xmlns:a16="http://schemas.microsoft.com/office/drawing/2014/main" id="{F6F16606-4D1F-E084-573F-A40B6BD040A8}"/>
              </a:ext>
            </a:extLst>
          </p:cNvPr>
          <p:cNvSpPr txBox="1"/>
          <p:nvPr/>
        </p:nvSpPr>
        <p:spPr>
          <a:xfrm>
            <a:off x="800135" y="1771531"/>
            <a:ext cx="3652733" cy="1600438"/>
          </a:xfrm>
          <a:prstGeom prst="rect">
            <a:avLst/>
          </a:prstGeom>
          <a:noFill/>
        </p:spPr>
        <p:txBody>
          <a:bodyPr wrap="square">
            <a:spAutoFit/>
          </a:bodyPr>
          <a:lstStyle/>
          <a:p>
            <a:pPr algn="r" rtl="1"/>
            <a:r>
              <a:rPr lang="ar-SA" dirty="0">
                <a:latin typeface="Bahij TheSansArabic Light" panose="02040503050201020203" pitchFamily="18" charset="-78"/>
                <a:cs typeface="Bahij TheSansArabic Light" panose="02040503050201020203" pitchFamily="18" charset="-78"/>
              </a:rPr>
              <a:t>بعد الانتهاء من إجراء التحقق من صحة النـوع، أدخل بيانات الأحداث كما هو موضح بالجدول رقم 2.8. يمكن أن تدخل قيمة لكل خلية من 3 إلى </a:t>
            </a:r>
            <a:r>
              <a:rPr lang="en-US" dirty="0">
                <a:latin typeface="Bahij TheSansArabic Light" panose="02040503050201020203" pitchFamily="18" charset="-78"/>
                <a:cs typeface="Bahij TheSansArabic Light" panose="02040503050201020203" pitchFamily="18" charset="-78"/>
              </a:rPr>
              <a:t>E17 </a:t>
            </a:r>
            <a:r>
              <a:rPr lang="ar-SA" dirty="0">
                <a:latin typeface="Bahij TheSansArabic Light" panose="02040503050201020203" pitchFamily="18" charset="-78"/>
                <a:cs typeface="Bahij TheSansArabic Light" panose="02040503050201020203" pitchFamily="18" charset="-78"/>
              </a:rPr>
              <a:t>ويسمح لك بإدخال رقم يساوي أو أكبر من 1. سيتم عرض رسالة الإدخال باستمرار وإذا أدخلت عن طريق الخطأ قيمة أقل من 1، فستظهر على الشاشة رسالة الخطأ التي قمت بتعيينها سابقا.</a:t>
            </a:r>
          </a:p>
        </p:txBody>
      </p:sp>
    </p:spTree>
    <p:extLst>
      <p:ext uri="{BB962C8B-B14F-4D97-AF65-F5344CB8AC3E}">
        <p14:creationId xmlns:p14="http://schemas.microsoft.com/office/powerpoint/2010/main" val="2876083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3" name="مربع نص 2">
            <a:extLst>
              <a:ext uri="{FF2B5EF4-FFF2-40B4-BE49-F238E27FC236}">
                <a16:creationId xmlns:a16="http://schemas.microsoft.com/office/drawing/2014/main" id="{CE007332-4248-19D0-F037-FF539A054EDD}"/>
              </a:ext>
            </a:extLst>
          </p:cNvPr>
          <p:cNvSpPr txBox="1"/>
          <p:nvPr/>
        </p:nvSpPr>
        <p:spPr>
          <a:xfrm>
            <a:off x="1970279" y="373317"/>
            <a:ext cx="5629747" cy="515526"/>
          </a:xfrm>
          <a:prstGeom prst="rect">
            <a:avLst/>
          </a:prstGeom>
          <a:noFill/>
        </p:spPr>
        <p:txBody>
          <a:bodyPr wrap="square">
            <a:spAutoFit/>
          </a:bodyPr>
          <a:lstStyle/>
          <a:p>
            <a:pPr algn="ctr" rtl="1">
              <a:lnSpc>
                <a:spcPct val="150000"/>
              </a:lnSpc>
            </a:pPr>
            <a:r>
              <a:rPr lang="ar-SA" sz="2000" b="1" dirty="0">
                <a:solidFill>
                  <a:srgbClr val="FF0000"/>
                </a:solidFill>
                <a:latin typeface="Bahij TheSansArabic Light" panose="02040503050201020203" pitchFamily="18" charset="-78"/>
                <a:cs typeface="Bahij TheSansArabic Light" panose="02040503050201020203" pitchFamily="18" charset="-78"/>
              </a:rPr>
              <a:t>التحقق من صحة النوع في إكسل </a:t>
            </a:r>
            <a:endParaRPr lang="ar-SA" sz="2000" dirty="0">
              <a:solidFill>
                <a:srgbClr val="FF0000"/>
              </a:solidFill>
              <a:latin typeface="Bahij TheSansArabic Light" panose="02040503050201020203" pitchFamily="18" charset="-78"/>
              <a:cs typeface="Bahij TheSansArabic Light" panose="02040503050201020203" pitchFamily="18" charset="-78"/>
            </a:endParaRPr>
          </a:p>
        </p:txBody>
      </p:sp>
      <p:pic>
        <p:nvPicPr>
          <p:cNvPr id="4" name="صورة 3">
            <a:extLst>
              <a:ext uri="{FF2B5EF4-FFF2-40B4-BE49-F238E27FC236}">
                <a16:creationId xmlns:a16="http://schemas.microsoft.com/office/drawing/2014/main" id="{B196FD72-E9F5-F416-6E70-70A72763866B}"/>
              </a:ext>
            </a:extLst>
          </p:cNvPr>
          <p:cNvPicPr>
            <a:picLocks noChangeAspect="1"/>
          </p:cNvPicPr>
          <p:nvPr/>
        </p:nvPicPr>
        <p:blipFill rotWithShape="1">
          <a:blip r:embed="rId3"/>
          <a:srcRect t="1071" b="1718"/>
          <a:stretch/>
        </p:blipFill>
        <p:spPr>
          <a:xfrm>
            <a:off x="1475135" y="1146076"/>
            <a:ext cx="6886812" cy="2851347"/>
          </a:xfrm>
          <a:prstGeom prst="rect">
            <a:avLst/>
          </a:prstGeom>
        </p:spPr>
      </p:pic>
    </p:spTree>
    <p:extLst>
      <p:ext uri="{BB962C8B-B14F-4D97-AF65-F5344CB8AC3E}">
        <p14:creationId xmlns:p14="http://schemas.microsoft.com/office/powerpoint/2010/main" val="4209339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3" name="مربع نص 2">
            <a:extLst>
              <a:ext uri="{FF2B5EF4-FFF2-40B4-BE49-F238E27FC236}">
                <a16:creationId xmlns:a16="http://schemas.microsoft.com/office/drawing/2014/main" id="{CE007332-4248-19D0-F037-FF539A054EDD}"/>
              </a:ext>
            </a:extLst>
          </p:cNvPr>
          <p:cNvSpPr txBox="1"/>
          <p:nvPr/>
        </p:nvSpPr>
        <p:spPr>
          <a:xfrm>
            <a:off x="1946215" y="249745"/>
            <a:ext cx="5629747" cy="515526"/>
          </a:xfrm>
          <a:prstGeom prst="rect">
            <a:avLst/>
          </a:prstGeom>
          <a:noFill/>
        </p:spPr>
        <p:txBody>
          <a:bodyPr wrap="square">
            <a:spAutoFit/>
          </a:bodyPr>
          <a:lstStyle/>
          <a:p>
            <a:pPr algn="ctr" rtl="1">
              <a:lnSpc>
                <a:spcPct val="150000"/>
              </a:lnSpc>
            </a:pPr>
            <a:r>
              <a:rPr lang="ar-SA" sz="2000" b="1" dirty="0">
                <a:solidFill>
                  <a:srgbClr val="FF0000"/>
                </a:solidFill>
                <a:latin typeface="Bahij TheSansArabic Light" panose="02040503050201020203" pitchFamily="18" charset="-78"/>
                <a:cs typeface="Bahij TheSansArabic Light" panose="02040503050201020203" pitchFamily="18" charset="-78"/>
              </a:rPr>
              <a:t>التحقق من صحة النوع في إكسل </a:t>
            </a:r>
            <a:endParaRPr lang="ar-SA" sz="2000" dirty="0">
              <a:solidFill>
                <a:srgbClr val="FF0000"/>
              </a:solidFill>
              <a:latin typeface="Bahij TheSansArabic Light" panose="02040503050201020203" pitchFamily="18" charset="-78"/>
              <a:cs typeface="Bahij TheSansArabic Light" panose="02040503050201020203" pitchFamily="18" charset="-78"/>
            </a:endParaRPr>
          </a:p>
        </p:txBody>
      </p:sp>
      <p:pic>
        <p:nvPicPr>
          <p:cNvPr id="4" name="صورة 3">
            <a:extLst>
              <a:ext uri="{FF2B5EF4-FFF2-40B4-BE49-F238E27FC236}">
                <a16:creationId xmlns:a16="http://schemas.microsoft.com/office/drawing/2014/main" id="{3C3C9079-222B-0D3A-8E78-072FB354033E}"/>
              </a:ext>
            </a:extLst>
          </p:cNvPr>
          <p:cNvPicPr>
            <a:picLocks noChangeAspect="1"/>
          </p:cNvPicPr>
          <p:nvPr/>
        </p:nvPicPr>
        <p:blipFill>
          <a:blip r:embed="rId3"/>
          <a:stretch>
            <a:fillRect/>
          </a:stretch>
        </p:blipFill>
        <p:spPr>
          <a:xfrm>
            <a:off x="1589045" y="1097950"/>
            <a:ext cx="6723937" cy="2947600"/>
          </a:xfrm>
          <a:prstGeom prst="rect">
            <a:avLst/>
          </a:prstGeom>
        </p:spPr>
      </p:pic>
    </p:spTree>
    <p:extLst>
      <p:ext uri="{BB962C8B-B14F-4D97-AF65-F5344CB8AC3E}">
        <p14:creationId xmlns:p14="http://schemas.microsoft.com/office/powerpoint/2010/main" val="2314714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grpSp>
        <p:nvGrpSpPr>
          <p:cNvPr id="60" name="Google Shape;60;p15"/>
          <p:cNvGrpSpPr/>
          <p:nvPr/>
        </p:nvGrpSpPr>
        <p:grpSpPr>
          <a:xfrm>
            <a:off x="242724" y="1496577"/>
            <a:ext cx="1210299" cy="2473846"/>
            <a:chOff x="469913" y="410386"/>
            <a:chExt cx="4266884" cy="4170975"/>
          </a:xfrm>
        </p:grpSpPr>
        <p:sp>
          <p:nvSpPr>
            <p:cNvPr id="61" name="Google Shape;61;p15"/>
            <p:cNvSpPr/>
            <p:nvPr/>
          </p:nvSpPr>
          <p:spPr>
            <a:xfrm>
              <a:off x="3787006" y="1299861"/>
              <a:ext cx="949792" cy="1150771"/>
            </a:xfrm>
            <a:custGeom>
              <a:avLst/>
              <a:gdLst/>
              <a:ahLst/>
              <a:cxnLst/>
              <a:rect l="l" t="t" r="r" b="b"/>
              <a:pathLst>
                <a:path w="6843" h="8291" extrusionOk="0">
                  <a:moveTo>
                    <a:pt x="5862" y="2901"/>
                  </a:moveTo>
                  <a:cubicBezTo>
                    <a:pt x="5772" y="3357"/>
                    <a:pt x="6043" y="3768"/>
                    <a:pt x="6020" y="4219"/>
                  </a:cubicBezTo>
                  <a:cubicBezTo>
                    <a:pt x="6003" y="4613"/>
                    <a:pt x="5716" y="4900"/>
                    <a:pt x="5384" y="5069"/>
                  </a:cubicBezTo>
                  <a:cubicBezTo>
                    <a:pt x="4967" y="5272"/>
                    <a:pt x="4488" y="5266"/>
                    <a:pt x="4044" y="5368"/>
                  </a:cubicBezTo>
                  <a:cubicBezTo>
                    <a:pt x="3638" y="5464"/>
                    <a:pt x="3266" y="5666"/>
                    <a:pt x="3109" y="6072"/>
                  </a:cubicBezTo>
                  <a:cubicBezTo>
                    <a:pt x="3030" y="6280"/>
                    <a:pt x="3002" y="6500"/>
                    <a:pt x="2951" y="6714"/>
                  </a:cubicBezTo>
                  <a:cubicBezTo>
                    <a:pt x="2906" y="6911"/>
                    <a:pt x="2838" y="7102"/>
                    <a:pt x="2743" y="7283"/>
                  </a:cubicBezTo>
                  <a:cubicBezTo>
                    <a:pt x="2562" y="7620"/>
                    <a:pt x="2286" y="7919"/>
                    <a:pt x="1937" y="8088"/>
                  </a:cubicBezTo>
                  <a:cubicBezTo>
                    <a:pt x="1594" y="8257"/>
                    <a:pt x="1183" y="8291"/>
                    <a:pt x="817" y="8167"/>
                  </a:cubicBezTo>
                  <a:cubicBezTo>
                    <a:pt x="473" y="8048"/>
                    <a:pt x="197" y="7784"/>
                    <a:pt x="85" y="7429"/>
                  </a:cubicBezTo>
                  <a:cubicBezTo>
                    <a:pt x="0" y="7187"/>
                    <a:pt x="6" y="6916"/>
                    <a:pt x="96" y="6674"/>
                  </a:cubicBezTo>
                  <a:cubicBezTo>
                    <a:pt x="237" y="5920"/>
                    <a:pt x="1138" y="5644"/>
                    <a:pt x="1690" y="5221"/>
                  </a:cubicBezTo>
                  <a:cubicBezTo>
                    <a:pt x="1853" y="5092"/>
                    <a:pt x="1999" y="4945"/>
                    <a:pt x="2095" y="4760"/>
                  </a:cubicBezTo>
                  <a:cubicBezTo>
                    <a:pt x="2208" y="4551"/>
                    <a:pt x="2236" y="4309"/>
                    <a:pt x="2236" y="4073"/>
                  </a:cubicBezTo>
                  <a:cubicBezTo>
                    <a:pt x="2236" y="3661"/>
                    <a:pt x="2151" y="3250"/>
                    <a:pt x="2225" y="2839"/>
                  </a:cubicBezTo>
                  <a:cubicBezTo>
                    <a:pt x="2292" y="2484"/>
                    <a:pt x="2484" y="2163"/>
                    <a:pt x="2833" y="2028"/>
                  </a:cubicBezTo>
                  <a:cubicBezTo>
                    <a:pt x="3035" y="1949"/>
                    <a:pt x="3255" y="1938"/>
                    <a:pt x="3463" y="1882"/>
                  </a:cubicBezTo>
                  <a:cubicBezTo>
                    <a:pt x="3666" y="1831"/>
                    <a:pt x="3852" y="1730"/>
                    <a:pt x="4010" y="1595"/>
                  </a:cubicBezTo>
                  <a:cubicBezTo>
                    <a:pt x="4618" y="1082"/>
                    <a:pt x="4950" y="85"/>
                    <a:pt x="5857" y="23"/>
                  </a:cubicBezTo>
                  <a:cubicBezTo>
                    <a:pt x="6229" y="1"/>
                    <a:pt x="6578" y="181"/>
                    <a:pt x="6707" y="547"/>
                  </a:cubicBezTo>
                  <a:cubicBezTo>
                    <a:pt x="6842" y="936"/>
                    <a:pt x="6718" y="1341"/>
                    <a:pt x="6521" y="1685"/>
                  </a:cubicBezTo>
                  <a:cubicBezTo>
                    <a:pt x="6290" y="2079"/>
                    <a:pt x="5958" y="2439"/>
                    <a:pt x="5862" y="29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15"/>
            <p:cNvSpPr/>
            <p:nvPr/>
          </p:nvSpPr>
          <p:spPr>
            <a:xfrm>
              <a:off x="3858902" y="1374117"/>
              <a:ext cx="821543" cy="1026547"/>
            </a:xfrm>
            <a:custGeom>
              <a:avLst/>
              <a:gdLst/>
              <a:ahLst/>
              <a:cxnLst/>
              <a:rect l="l" t="t" r="r" b="b"/>
              <a:pathLst>
                <a:path w="5919" h="7396" extrusionOk="0">
                  <a:moveTo>
                    <a:pt x="5801" y="23"/>
                  </a:moveTo>
                  <a:cubicBezTo>
                    <a:pt x="5204" y="136"/>
                    <a:pt x="4680" y="558"/>
                    <a:pt x="4449" y="1122"/>
                  </a:cubicBezTo>
                  <a:cubicBezTo>
                    <a:pt x="4432" y="1172"/>
                    <a:pt x="4415" y="1217"/>
                    <a:pt x="4404" y="1268"/>
                  </a:cubicBezTo>
                  <a:cubicBezTo>
                    <a:pt x="4370" y="1161"/>
                    <a:pt x="4342" y="1054"/>
                    <a:pt x="4308" y="947"/>
                  </a:cubicBezTo>
                  <a:cubicBezTo>
                    <a:pt x="4297" y="902"/>
                    <a:pt x="4241" y="879"/>
                    <a:pt x="4196" y="896"/>
                  </a:cubicBezTo>
                  <a:cubicBezTo>
                    <a:pt x="4151" y="913"/>
                    <a:pt x="4134" y="964"/>
                    <a:pt x="4145" y="1003"/>
                  </a:cubicBezTo>
                  <a:lnTo>
                    <a:pt x="4331" y="1623"/>
                  </a:lnTo>
                  <a:cubicBezTo>
                    <a:pt x="4314" y="1769"/>
                    <a:pt x="4303" y="1921"/>
                    <a:pt x="4291" y="2068"/>
                  </a:cubicBezTo>
                  <a:cubicBezTo>
                    <a:pt x="4269" y="2389"/>
                    <a:pt x="4235" y="2738"/>
                    <a:pt x="4021" y="2997"/>
                  </a:cubicBezTo>
                  <a:cubicBezTo>
                    <a:pt x="3886" y="3160"/>
                    <a:pt x="3700" y="3262"/>
                    <a:pt x="3503" y="3340"/>
                  </a:cubicBezTo>
                  <a:cubicBezTo>
                    <a:pt x="3492" y="3318"/>
                    <a:pt x="3492" y="3284"/>
                    <a:pt x="3492" y="3262"/>
                  </a:cubicBezTo>
                  <a:cubicBezTo>
                    <a:pt x="3486" y="3217"/>
                    <a:pt x="3486" y="3177"/>
                    <a:pt x="3480" y="3132"/>
                  </a:cubicBezTo>
                  <a:lnTo>
                    <a:pt x="3469" y="2850"/>
                  </a:lnTo>
                  <a:cubicBezTo>
                    <a:pt x="3458" y="2665"/>
                    <a:pt x="3447" y="2484"/>
                    <a:pt x="3435" y="2304"/>
                  </a:cubicBezTo>
                  <a:cubicBezTo>
                    <a:pt x="3430" y="2192"/>
                    <a:pt x="3261" y="2208"/>
                    <a:pt x="3266" y="2315"/>
                  </a:cubicBezTo>
                  <a:cubicBezTo>
                    <a:pt x="3278" y="2524"/>
                    <a:pt x="3289" y="2732"/>
                    <a:pt x="3300" y="2935"/>
                  </a:cubicBezTo>
                  <a:cubicBezTo>
                    <a:pt x="3306" y="3036"/>
                    <a:pt x="3312" y="3143"/>
                    <a:pt x="3317" y="3245"/>
                  </a:cubicBezTo>
                  <a:cubicBezTo>
                    <a:pt x="3323" y="3295"/>
                    <a:pt x="3323" y="3352"/>
                    <a:pt x="3345" y="3402"/>
                  </a:cubicBezTo>
                  <a:cubicBezTo>
                    <a:pt x="3317" y="3408"/>
                    <a:pt x="3289" y="3419"/>
                    <a:pt x="3261" y="3431"/>
                  </a:cubicBezTo>
                  <a:cubicBezTo>
                    <a:pt x="2974" y="3526"/>
                    <a:pt x="2681" y="3622"/>
                    <a:pt x="2439" y="3813"/>
                  </a:cubicBezTo>
                  <a:cubicBezTo>
                    <a:pt x="2258" y="3954"/>
                    <a:pt x="2123" y="4129"/>
                    <a:pt x="2016" y="4320"/>
                  </a:cubicBezTo>
                  <a:cubicBezTo>
                    <a:pt x="2011" y="4275"/>
                    <a:pt x="1999" y="4230"/>
                    <a:pt x="1994" y="4185"/>
                  </a:cubicBezTo>
                  <a:cubicBezTo>
                    <a:pt x="1977" y="4095"/>
                    <a:pt x="1954" y="4005"/>
                    <a:pt x="1937" y="3915"/>
                  </a:cubicBezTo>
                  <a:lnTo>
                    <a:pt x="1830" y="3374"/>
                  </a:lnTo>
                  <a:cubicBezTo>
                    <a:pt x="1819" y="3329"/>
                    <a:pt x="1785" y="3290"/>
                    <a:pt x="1740" y="3295"/>
                  </a:cubicBezTo>
                  <a:cubicBezTo>
                    <a:pt x="1695" y="3301"/>
                    <a:pt x="1650" y="3346"/>
                    <a:pt x="1661" y="3391"/>
                  </a:cubicBezTo>
                  <a:lnTo>
                    <a:pt x="1780" y="3994"/>
                  </a:lnTo>
                  <a:cubicBezTo>
                    <a:pt x="1802" y="4095"/>
                    <a:pt x="1825" y="4202"/>
                    <a:pt x="1842" y="4309"/>
                  </a:cubicBezTo>
                  <a:cubicBezTo>
                    <a:pt x="1859" y="4388"/>
                    <a:pt x="1870" y="4472"/>
                    <a:pt x="1909" y="4546"/>
                  </a:cubicBezTo>
                  <a:cubicBezTo>
                    <a:pt x="1774" y="4878"/>
                    <a:pt x="1695" y="5244"/>
                    <a:pt x="1611" y="5587"/>
                  </a:cubicBezTo>
                  <a:cubicBezTo>
                    <a:pt x="1526" y="5948"/>
                    <a:pt x="1425" y="6325"/>
                    <a:pt x="1200" y="6635"/>
                  </a:cubicBezTo>
                  <a:lnTo>
                    <a:pt x="946" y="5655"/>
                  </a:lnTo>
                  <a:cubicBezTo>
                    <a:pt x="918" y="5554"/>
                    <a:pt x="755" y="5610"/>
                    <a:pt x="783" y="5717"/>
                  </a:cubicBezTo>
                  <a:cubicBezTo>
                    <a:pt x="879" y="6077"/>
                    <a:pt x="974" y="6438"/>
                    <a:pt x="1065" y="6793"/>
                  </a:cubicBezTo>
                  <a:cubicBezTo>
                    <a:pt x="828" y="7046"/>
                    <a:pt x="490" y="7215"/>
                    <a:pt x="135" y="7142"/>
                  </a:cubicBezTo>
                  <a:cubicBezTo>
                    <a:pt x="28" y="7119"/>
                    <a:pt x="0" y="7288"/>
                    <a:pt x="107" y="7311"/>
                  </a:cubicBezTo>
                  <a:cubicBezTo>
                    <a:pt x="535" y="7395"/>
                    <a:pt x="907" y="7204"/>
                    <a:pt x="1188" y="6905"/>
                  </a:cubicBezTo>
                  <a:cubicBezTo>
                    <a:pt x="1188" y="6905"/>
                    <a:pt x="1194" y="6905"/>
                    <a:pt x="1194" y="6905"/>
                  </a:cubicBezTo>
                  <a:cubicBezTo>
                    <a:pt x="1515" y="6826"/>
                    <a:pt x="1842" y="6748"/>
                    <a:pt x="2163" y="6669"/>
                  </a:cubicBezTo>
                  <a:cubicBezTo>
                    <a:pt x="2208" y="6657"/>
                    <a:pt x="2225" y="6595"/>
                    <a:pt x="2213" y="6556"/>
                  </a:cubicBezTo>
                  <a:cubicBezTo>
                    <a:pt x="2196" y="6511"/>
                    <a:pt x="2146" y="6494"/>
                    <a:pt x="2101" y="6505"/>
                  </a:cubicBezTo>
                  <a:lnTo>
                    <a:pt x="1363" y="6691"/>
                  </a:lnTo>
                  <a:cubicBezTo>
                    <a:pt x="1453" y="6562"/>
                    <a:pt x="1526" y="6427"/>
                    <a:pt x="1583" y="6286"/>
                  </a:cubicBezTo>
                  <a:cubicBezTo>
                    <a:pt x="1791" y="5762"/>
                    <a:pt x="1836" y="5171"/>
                    <a:pt x="2050" y="4653"/>
                  </a:cubicBezTo>
                  <a:cubicBezTo>
                    <a:pt x="2151" y="4686"/>
                    <a:pt x="2281" y="4664"/>
                    <a:pt x="2388" y="4653"/>
                  </a:cubicBezTo>
                  <a:cubicBezTo>
                    <a:pt x="2596" y="4641"/>
                    <a:pt x="2799" y="4624"/>
                    <a:pt x="3007" y="4608"/>
                  </a:cubicBezTo>
                  <a:cubicBezTo>
                    <a:pt x="3120" y="4602"/>
                    <a:pt x="3103" y="4433"/>
                    <a:pt x="2991" y="4439"/>
                  </a:cubicBezTo>
                  <a:lnTo>
                    <a:pt x="2456" y="4478"/>
                  </a:lnTo>
                  <a:cubicBezTo>
                    <a:pt x="2371" y="4484"/>
                    <a:pt x="2281" y="4495"/>
                    <a:pt x="2196" y="4495"/>
                  </a:cubicBezTo>
                  <a:cubicBezTo>
                    <a:pt x="2168" y="4501"/>
                    <a:pt x="2140" y="4501"/>
                    <a:pt x="2118" y="4495"/>
                  </a:cubicBezTo>
                  <a:cubicBezTo>
                    <a:pt x="2163" y="4410"/>
                    <a:pt x="2208" y="4332"/>
                    <a:pt x="2258" y="4253"/>
                  </a:cubicBezTo>
                  <a:cubicBezTo>
                    <a:pt x="2444" y="3982"/>
                    <a:pt x="2703" y="3819"/>
                    <a:pt x="3007" y="3701"/>
                  </a:cubicBezTo>
                  <a:cubicBezTo>
                    <a:pt x="3171" y="3639"/>
                    <a:pt x="3340" y="3588"/>
                    <a:pt x="3503" y="3526"/>
                  </a:cubicBezTo>
                  <a:cubicBezTo>
                    <a:pt x="3548" y="3532"/>
                    <a:pt x="3587" y="3532"/>
                    <a:pt x="3633" y="3532"/>
                  </a:cubicBezTo>
                  <a:cubicBezTo>
                    <a:pt x="3740" y="3532"/>
                    <a:pt x="3841" y="3526"/>
                    <a:pt x="3948" y="3526"/>
                  </a:cubicBezTo>
                  <a:lnTo>
                    <a:pt x="4579" y="3515"/>
                  </a:lnTo>
                  <a:cubicBezTo>
                    <a:pt x="4686" y="3515"/>
                    <a:pt x="4674" y="3346"/>
                    <a:pt x="4562" y="3346"/>
                  </a:cubicBezTo>
                  <a:cubicBezTo>
                    <a:pt x="4376" y="3352"/>
                    <a:pt x="4190" y="3352"/>
                    <a:pt x="4004" y="3357"/>
                  </a:cubicBezTo>
                  <a:cubicBezTo>
                    <a:pt x="3954" y="3357"/>
                    <a:pt x="3908" y="3357"/>
                    <a:pt x="3858" y="3357"/>
                  </a:cubicBezTo>
                  <a:cubicBezTo>
                    <a:pt x="4106" y="3205"/>
                    <a:pt x="4286" y="2974"/>
                    <a:pt x="4370" y="2693"/>
                  </a:cubicBezTo>
                  <a:cubicBezTo>
                    <a:pt x="4466" y="2372"/>
                    <a:pt x="4455" y="2034"/>
                    <a:pt x="4494" y="1702"/>
                  </a:cubicBezTo>
                  <a:cubicBezTo>
                    <a:pt x="4494" y="1696"/>
                    <a:pt x="4494" y="1690"/>
                    <a:pt x="4494" y="1685"/>
                  </a:cubicBezTo>
                  <a:lnTo>
                    <a:pt x="5142" y="1386"/>
                  </a:lnTo>
                  <a:cubicBezTo>
                    <a:pt x="5187" y="1369"/>
                    <a:pt x="5209" y="1324"/>
                    <a:pt x="5192" y="1279"/>
                  </a:cubicBezTo>
                  <a:cubicBezTo>
                    <a:pt x="5181" y="1234"/>
                    <a:pt x="5125" y="1206"/>
                    <a:pt x="5085" y="1229"/>
                  </a:cubicBezTo>
                  <a:lnTo>
                    <a:pt x="4528" y="1482"/>
                  </a:lnTo>
                  <a:cubicBezTo>
                    <a:pt x="4590" y="1206"/>
                    <a:pt x="4702" y="947"/>
                    <a:pt x="4900" y="727"/>
                  </a:cubicBezTo>
                  <a:cubicBezTo>
                    <a:pt x="5136" y="457"/>
                    <a:pt x="5457" y="260"/>
                    <a:pt x="5812" y="192"/>
                  </a:cubicBezTo>
                  <a:cubicBezTo>
                    <a:pt x="5919" y="176"/>
                    <a:pt x="5908" y="1"/>
                    <a:pt x="5801" y="2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15"/>
            <p:cNvSpPr/>
            <p:nvPr/>
          </p:nvSpPr>
          <p:spPr>
            <a:xfrm>
              <a:off x="3604767" y="1199095"/>
              <a:ext cx="611403" cy="1185886"/>
            </a:xfrm>
            <a:custGeom>
              <a:avLst/>
              <a:gdLst/>
              <a:ahLst/>
              <a:cxnLst/>
              <a:rect l="l" t="t" r="r" b="b"/>
              <a:pathLst>
                <a:path w="4405" h="8544" extrusionOk="0">
                  <a:moveTo>
                    <a:pt x="3768" y="3813"/>
                  </a:moveTo>
                  <a:cubicBezTo>
                    <a:pt x="3701" y="4016"/>
                    <a:pt x="3701" y="4218"/>
                    <a:pt x="3746" y="4427"/>
                  </a:cubicBezTo>
                  <a:cubicBezTo>
                    <a:pt x="3825" y="4793"/>
                    <a:pt x="4005" y="5148"/>
                    <a:pt x="3977" y="5536"/>
                  </a:cubicBezTo>
                  <a:cubicBezTo>
                    <a:pt x="3954" y="5857"/>
                    <a:pt x="3752" y="6099"/>
                    <a:pt x="3492" y="6274"/>
                  </a:cubicBezTo>
                  <a:cubicBezTo>
                    <a:pt x="3245" y="6443"/>
                    <a:pt x="2952" y="6567"/>
                    <a:pt x="2727" y="6770"/>
                  </a:cubicBezTo>
                  <a:cubicBezTo>
                    <a:pt x="2597" y="6882"/>
                    <a:pt x="2507" y="7029"/>
                    <a:pt x="2462" y="7198"/>
                  </a:cubicBezTo>
                  <a:cubicBezTo>
                    <a:pt x="2411" y="7400"/>
                    <a:pt x="2411" y="7614"/>
                    <a:pt x="2349" y="7817"/>
                  </a:cubicBezTo>
                  <a:cubicBezTo>
                    <a:pt x="2248" y="8161"/>
                    <a:pt x="1961" y="8425"/>
                    <a:pt x="1606" y="8493"/>
                  </a:cubicBezTo>
                  <a:cubicBezTo>
                    <a:pt x="1319" y="8543"/>
                    <a:pt x="1015" y="8448"/>
                    <a:pt x="801" y="8251"/>
                  </a:cubicBezTo>
                  <a:cubicBezTo>
                    <a:pt x="558" y="8110"/>
                    <a:pt x="350" y="7902"/>
                    <a:pt x="221" y="7648"/>
                  </a:cubicBezTo>
                  <a:cubicBezTo>
                    <a:pt x="40" y="7299"/>
                    <a:pt x="1" y="6882"/>
                    <a:pt x="125" y="6511"/>
                  </a:cubicBezTo>
                  <a:cubicBezTo>
                    <a:pt x="243" y="6128"/>
                    <a:pt x="564" y="5801"/>
                    <a:pt x="587" y="5384"/>
                  </a:cubicBezTo>
                  <a:cubicBezTo>
                    <a:pt x="603" y="5013"/>
                    <a:pt x="395" y="4669"/>
                    <a:pt x="271" y="4325"/>
                  </a:cubicBezTo>
                  <a:cubicBezTo>
                    <a:pt x="159" y="4004"/>
                    <a:pt x="130" y="3667"/>
                    <a:pt x="328" y="3368"/>
                  </a:cubicBezTo>
                  <a:cubicBezTo>
                    <a:pt x="508" y="3092"/>
                    <a:pt x="806" y="2923"/>
                    <a:pt x="1015" y="2670"/>
                  </a:cubicBezTo>
                  <a:cubicBezTo>
                    <a:pt x="1127" y="2535"/>
                    <a:pt x="1200" y="2377"/>
                    <a:pt x="1212" y="2197"/>
                  </a:cubicBezTo>
                  <a:cubicBezTo>
                    <a:pt x="1229" y="1994"/>
                    <a:pt x="1178" y="1780"/>
                    <a:pt x="1133" y="1583"/>
                  </a:cubicBezTo>
                  <a:cubicBezTo>
                    <a:pt x="1048" y="1206"/>
                    <a:pt x="998" y="828"/>
                    <a:pt x="1217" y="490"/>
                  </a:cubicBezTo>
                  <a:cubicBezTo>
                    <a:pt x="1409" y="198"/>
                    <a:pt x="1741" y="0"/>
                    <a:pt x="2090" y="12"/>
                  </a:cubicBezTo>
                  <a:cubicBezTo>
                    <a:pt x="2434" y="23"/>
                    <a:pt x="2772" y="214"/>
                    <a:pt x="2952" y="507"/>
                  </a:cubicBezTo>
                  <a:cubicBezTo>
                    <a:pt x="3059" y="682"/>
                    <a:pt x="3087" y="879"/>
                    <a:pt x="3132" y="1076"/>
                  </a:cubicBezTo>
                  <a:cubicBezTo>
                    <a:pt x="3177" y="1256"/>
                    <a:pt x="3256" y="1403"/>
                    <a:pt x="3402" y="1527"/>
                  </a:cubicBezTo>
                  <a:cubicBezTo>
                    <a:pt x="3650" y="1735"/>
                    <a:pt x="3982" y="1848"/>
                    <a:pt x="4168" y="2124"/>
                  </a:cubicBezTo>
                  <a:cubicBezTo>
                    <a:pt x="4405" y="2484"/>
                    <a:pt x="4247" y="2918"/>
                    <a:pt x="4056" y="3255"/>
                  </a:cubicBezTo>
                  <a:cubicBezTo>
                    <a:pt x="3954" y="3441"/>
                    <a:pt x="3842" y="3616"/>
                    <a:pt x="3768" y="38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5"/>
            <p:cNvSpPr/>
            <p:nvPr/>
          </p:nvSpPr>
          <p:spPr>
            <a:xfrm>
              <a:off x="3709557" y="1263913"/>
              <a:ext cx="345606" cy="1079706"/>
            </a:xfrm>
            <a:custGeom>
              <a:avLst/>
              <a:gdLst/>
              <a:ahLst/>
              <a:cxnLst/>
              <a:rect l="l" t="t" r="r" b="b"/>
              <a:pathLst>
                <a:path w="2490" h="7779" extrusionOk="0">
                  <a:moveTo>
                    <a:pt x="2326" y="1274"/>
                  </a:moveTo>
                  <a:lnTo>
                    <a:pt x="1673" y="1566"/>
                  </a:lnTo>
                  <a:cubicBezTo>
                    <a:pt x="1718" y="1493"/>
                    <a:pt x="1758" y="1426"/>
                    <a:pt x="1791" y="1352"/>
                  </a:cubicBezTo>
                  <a:cubicBezTo>
                    <a:pt x="1910" y="1105"/>
                    <a:pt x="1938" y="823"/>
                    <a:pt x="1831" y="564"/>
                  </a:cubicBezTo>
                  <a:cubicBezTo>
                    <a:pt x="1729" y="305"/>
                    <a:pt x="1521" y="97"/>
                    <a:pt x="1256" y="7"/>
                  </a:cubicBezTo>
                  <a:cubicBezTo>
                    <a:pt x="1245" y="7"/>
                    <a:pt x="1239" y="7"/>
                    <a:pt x="1228" y="7"/>
                  </a:cubicBezTo>
                  <a:cubicBezTo>
                    <a:pt x="1223" y="1"/>
                    <a:pt x="1211" y="1"/>
                    <a:pt x="1206" y="1"/>
                  </a:cubicBezTo>
                  <a:cubicBezTo>
                    <a:pt x="1138" y="1"/>
                    <a:pt x="1121" y="57"/>
                    <a:pt x="1132" y="108"/>
                  </a:cubicBezTo>
                  <a:cubicBezTo>
                    <a:pt x="1138" y="130"/>
                    <a:pt x="1149" y="153"/>
                    <a:pt x="1183" y="164"/>
                  </a:cubicBezTo>
                  <a:cubicBezTo>
                    <a:pt x="1183" y="164"/>
                    <a:pt x="1183" y="164"/>
                    <a:pt x="1183" y="164"/>
                  </a:cubicBezTo>
                  <a:cubicBezTo>
                    <a:pt x="1183" y="164"/>
                    <a:pt x="1183" y="164"/>
                    <a:pt x="1183" y="164"/>
                  </a:cubicBezTo>
                  <a:cubicBezTo>
                    <a:pt x="1431" y="249"/>
                    <a:pt x="1617" y="446"/>
                    <a:pt x="1696" y="694"/>
                  </a:cubicBezTo>
                  <a:cubicBezTo>
                    <a:pt x="1774" y="941"/>
                    <a:pt x="1696" y="1189"/>
                    <a:pt x="1572" y="1409"/>
                  </a:cubicBezTo>
                  <a:cubicBezTo>
                    <a:pt x="1527" y="1482"/>
                    <a:pt x="1482" y="1550"/>
                    <a:pt x="1437" y="1617"/>
                  </a:cubicBezTo>
                  <a:cubicBezTo>
                    <a:pt x="1352" y="1448"/>
                    <a:pt x="1268" y="1279"/>
                    <a:pt x="1189" y="1105"/>
                  </a:cubicBezTo>
                  <a:cubicBezTo>
                    <a:pt x="1138" y="1009"/>
                    <a:pt x="975" y="1065"/>
                    <a:pt x="1025" y="1167"/>
                  </a:cubicBezTo>
                  <a:lnTo>
                    <a:pt x="1324" y="1775"/>
                  </a:lnTo>
                  <a:cubicBezTo>
                    <a:pt x="1132" y="2051"/>
                    <a:pt x="947" y="2327"/>
                    <a:pt x="941" y="2681"/>
                  </a:cubicBezTo>
                  <a:cubicBezTo>
                    <a:pt x="935" y="2907"/>
                    <a:pt x="997" y="3121"/>
                    <a:pt x="1076" y="3323"/>
                  </a:cubicBezTo>
                  <a:cubicBezTo>
                    <a:pt x="1037" y="3284"/>
                    <a:pt x="992" y="3250"/>
                    <a:pt x="947" y="3211"/>
                  </a:cubicBezTo>
                  <a:cubicBezTo>
                    <a:pt x="800" y="3087"/>
                    <a:pt x="654" y="2957"/>
                    <a:pt x="507" y="2834"/>
                  </a:cubicBezTo>
                  <a:cubicBezTo>
                    <a:pt x="423" y="2766"/>
                    <a:pt x="316" y="2895"/>
                    <a:pt x="400" y="2969"/>
                  </a:cubicBezTo>
                  <a:cubicBezTo>
                    <a:pt x="564" y="3109"/>
                    <a:pt x="727" y="3250"/>
                    <a:pt x="896" y="3391"/>
                  </a:cubicBezTo>
                  <a:cubicBezTo>
                    <a:pt x="975" y="3459"/>
                    <a:pt x="1054" y="3537"/>
                    <a:pt x="1138" y="3599"/>
                  </a:cubicBezTo>
                  <a:cubicBezTo>
                    <a:pt x="1155" y="3611"/>
                    <a:pt x="1178" y="3622"/>
                    <a:pt x="1200" y="3628"/>
                  </a:cubicBezTo>
                  <a:cubicBezTo>
                    <a:pt x="1285" y="3830"/>
                    <a:pt x="1363" y="4039"/>
                    <a:pt x="1386" y="4253"/>
                  </a:cubicBezTo>
                  <a:cubicBezTo>
                    <a:pt x="1425" y="4619"/>
                    <a:pt x="1296" y="4957"/>
                    <a:pt x="1121" y="5272"/>
                  </a:cubicBezTo>
                  <a:cubicBezTo>
                    <a:pt x="918" y="4951"/>
                    <a:pt x="710" y="4630"/>
                    <a:pt x="502" y="4309"/>
                  </a:cubicBezTo>
                  <a:cubicBezTo>
                    <a:pt x="440" y="4219"/>
                    <a:pt x="305" y="4315"/>
                    <a:pt x="361" y="4410"/>
                  </a:cubicBezTo>
                  <a:cubicBezTo>
                    <a:pt x="586" y="4748"/>
                    <a:pt x="806" y="5092"/>
                    <a:pt x="1025" y="5435"/>
                  </a:cubicBezTo>
                  <a:cubicBezTo>
                    <a:pt x="918" y="5616"/>
                    <a:pt x="806" y="5784"/>
                    <a:pt x="710" y="5953"/>
                  </a:cubicBezTo>
                  <a:cubicBezTo>
                    <a:pt x="620" y="6100"/>
                    <a:pt x="541" y="6263"/>
                    <a:pt x="479" y="6432"/>
                  </a:cubicBezTo>
                  <a:lnTo>
                    <a:pt x="215" y="5897"/>
                  </a:lnTo>
                  <a:cubicBezTo>
                    <a:pt x="164" y="5801"/>
                    <a:pt x="1" y="5858"/>
                    <a:pt x="51" y="5959"/>
                  </a:cubicBezTo>
                  <a:cubicBezTo>
                    <a:pt x="169" y="6196"/>
                    <a:pt x="293" y="6432"/>
                    <a:pt x="412" y="6674"/>
                  </a:cubicBezTo>
                  <a:cubicBezTo>
                    <a:pt x="333" y="7023"/>
                    <a:pt x="350" y="7384"/>
                    <a:pt x="581" y="7694"/>
                  </a:cubicBezTo>
                  <a:cubicBezTo>
                    <a:pt x="648" y="7778"/>
                    <a:pt x="783" y="7682"/>
                    <a:pt x="721" y="7592"/>
                  </a:cubicBezTo>
                  <a:cubicBezTo>
                    <a:pt x="530" y="7333"/>
                    <a:pt x="507" y="7040"/>
                    <a:pt x="569" y="6747"/>
                  </a:cubicBezTo>
                  <a:lnTo>
                    <a:pt x="1425" y="6241"/>
                  </a:lnTo>
                  <a:cubicBezTo>
                    <a:pt x="1521" y="6184"/>
                    <a:pt x="1420" y="6049"/>
                    <a:pt x="1330" y="6100"/>
                  </a:cubicBezTo>
                  <a:cubicBezTo>
                    <a:pt x="1099" y="6241"/>
                    <a:pt x="868" y="6376"/>
                    <a:pt x="637" y="6511"/>
                  </a:cubicBezTo>
                  <a:cubicBezTo>
                    <a:pt x="704" y="6308"/>
                    <a:pt x="811" y="6117"/>
                    <a:pt x="913" y="5942"/>
                  </a:cubicBezTo>
                  <a:cubicBezTo>
                    <a:pt x="1003" y="5796"/>
                    <a:pt x="1099" y="5649"/>
                    <a:pt x="1189" y="5497"/>
                  </a:cubicBezTo>
                  <a:cubicBezTo>
                    <a:pt x="1549" y="5221"/>
                    <a:pt x="1915" y="4945"/>
                    <a:pt x="2276" y="4669"/>
                  </a:cubicBezTo>
                  <a:cubicBezTo>
                    <a:pt x="2366" y="4602"/>
                    <a:pt x="2270" y="4467"/>
                    <a:pt x="2180" y="4529"/>
                  </a:cubicBezTo>
                  <a:cubicBezTo>
                    <a:pt x="1915" y="4731"/>
                    <a:pt x="1645" y="4934"/>
                    <a:pt x="1380" y="5137"/>
                  </a:cubicBezTo>
                  <a:cubicBezTo>
                    <a:pt x="1510" y="4861"/>
                    <a:pt x="1589" y="4568"/>
                    <a:pt x="1560" y="4253"/>
                  </a:cubicBezTo>
                  <a:cubicBezTo>
                    <a:pt x="1538" y="4027"/>
                    <a:pt x="1453" y="3808"/>
                    <a:pt x="1363" y="3594"/>
                  </a:cubicBezTo>
                  <a:cubicBezTo>
                    <a:pt x="1425" y="3543"/>
                    <a:pt x="1470" y="3464"/>
                    <a:pt x="1521" y="3402"/>
                  </a:cubicBezTo>
                  <a:cubicBezTo>
                    <a:pt x="1583" y="3312"/>
                    <a:pt x="1645" y="3222"/>
                    <a:pt x="1713" y="3132"/>
                  </a:cubicBezTo>
                  <a:cubicBezTo>
                    <a:pt x="1842" y="2952"/>
                    <a:pt x="1972" y="2772"/>
                    <a:pt x="2107" y="2586"/>
                  </a:cubicBezTo>
                  <a:cubicBezTo>
                    <a:pt x="2169" y="2501"/>
                    <a:pt x="2039" y="2389"/>
                    <a:pt x="1972" y="2479"/>
                  </a:cubicBezTo>
                  <a:cubicBezTo>
                    <a:pt x="1752" y="2783"/>
                    <a:pt x="1538" y="3087"/>
                    <a:pt x="1313" y="3391"/>
                  </a:cubicBezTo>
                  <a:cubicBezTo>
                    <a:pt x="1313" y="3397"/>
                    <a:pt x="1301" y="3414"/>
                    <a:pt x="1296" y="3425"/>
                  </a:cubicBezTo>
                  <a:cubicBezTo>
                    <a:pt x="1194" y="3183"/>
                    <a:pt x="1104" y="2935"/>
                    <a:pt x="1110" y="2665"/>
                  </a:cubicBezTo>
                  <a:cubicBezTo>
                    <a:pt x="1121" y="2349"/>
                    <a:pt x="1301" y="2090"/>
                    <a:pt x="1482" y="1837"/>
                  </a:cubicBezTo>
                  <a:cubicBezTo>
                    <a:pt x="1786" y="1702"/>
                    <a:pt x="2084" y="1566"/>
                    <a:pt x="2388" y="1437"/>
                  </a:cubicBezTo>
                  <a:cubicBezTo>
                    <a:pt x="2490" y="1392"/>
                    <a:pt x="2428" y="1229"/>
                    <a:pt x="2326" y="127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5"/>
            <p:cNvSpPr/>
            <p:nvPr/>
          </p:nvSpPr>
          <p:spPr>
            <a:xfrm>
              <a:off x="612179" y="1214711"/>
              <a:ext cx="1096778" cy="1329681"/>
            </a:xfrm>
            <a:custGeom>
              <a:avLst/>
              <a:gdLst/>
              <a:ahLst/>
              <a:cxnLst/>
              <a:rect l="l" t="t" r="r" b="b"/>
              <a:pathLst>
                <a:path w="7902" h="9580" extrusionOk="0">
                  <a:moveTo>
                    <a:pt x="1132" y="3357"/>
                  </a:moveTo>
                  <a:cubicBezTo>
                    <a:pt x="1239" y="3880"/>
                    <a:pt x="924" y="4359"/>
                    <a:pt x="946" y="4877"/>
                  </a:cubicBezTo>
                  <a:cubicBezTo>
                    <a:pt x="974" y="5333"/>
                    <a:pt x="1301" y="5671"/>
                    <a:pt x="1690" y="5857"/>
                  </a:cubicBezTo>
                  <a:cubicBezTo>
                    <a:pt x="2168" y="6093"/>
                    <a:pt x="2720" y="6088"/>
                    <a:pt x="3233" y="6206"/>
                  </a:cubicBezTo>
                  <a:cubicBezTo>
                    <a:pt x="3700" y="6319"/>
                    <a:pt x="4128" y="6550"/>
                    <a:pt x="4314" y="7017"/>
                  </a:cubicBezTo>
                  <a:cubicBezTo>
                    <a:pt x="4404" y="7259"/>
                    <a:pt x="4438" y="7513"/>
                    <a:pt x="4500" y="7760"/>
                  </a:cubicBezTo>
                  <a:cubicBezTo>
                    <a:pt x="4550" y="7986"/>
                    <a:pt x="4629" y="8205"/>
                    <a:pt x="4736" y="8414"/>
                  </a:cubicBezTo>
                  <a:cubicBezTo>
                    <a:pt x="4950" y="8808"/>
                    <a:pt x="5266" y="9151"/>
                    <a:pt x="5666" y="9349"/>
                  </a:cubicBezTo>
                  <a:cubicBezTo>
                    <a:pt x="6065" y="9546"/>
                    <a:pt x="6544" y="9579"/>
                    <a:pt x="6961" y="9439"/>
                  </a:cubicBezTo>
                  <a:cubicBezTo>
                    <a:pt x="7361" y="9303"/>
                    <a:pt x="7682" y="8994"/>
                    <a:pt x="7811" y="8588"/>
                  </a:cubicBezTo>
                  <a:cubicBezTo>
                    <a:pt x="7901" y="8307"/>
                    <a:pt x="7901" y="7991"/>
                    <a:pt x="7794" y="7715"/>
                  </a:cubicBezTo>
                  <a:cubicBezTo>
                    <a:pt x="7637" y="6842"/>
                    <a:pt x="6595" y="6527"/>
                    <a:pt x="5958" y="6032"/>
                  </a:cubicBezTo>
                  <a:cubicBezTo>
                    <a:pt x="5767" y="5891"/>
                    <a:pt x="5592" y="5716"/>
                    <a:pt x="5485" y="5502"/>
                  </a:cubicBezTo>
                  <a:cubicBezTo>
                    <a:pt x="5356" y="5260"/>
                    <a:pt x="5322" y="4984"/>
                    <a:pt x="5322" y="4708"/>
                  </a:cubicBezTo>
                  <a:cubicBezTo>
                    <a:pt x="5328" y="4235"/>
                    <a:pt x="5423" y="3762"/>
                    <a:pt x="5339" y="3283"/>
                  </a:cubicBezTo>
                  <a:cubicBezTo>
                    <a:pt x="5260" y="2872"/>
                    <a:pt x="5040" y="2501"/>
                    <a:pt x="4629" y="2349"/>
                  </a:cubicBezTo>
                  <a:cubicBezTo>
                    <a:pt x="4398" y="2258"/>
                    <a:pt x="4145" y="2242"/>
                    <a:pt x="3903" y="2180"/>
                  </a:cubicBezTo>
                  <a:cubicBezTo>
                    <a:pt x="3666" y="2118"/>
                    <a:pt x="3458" y="2005"/>
                    <a:pt x="3272" y="1847"/>
                  </a:cubicBezTo>
                  <a:cubicBezTo>
                    <a:pt x="2568" y="1250"/>
                    <a:pt x="2191" y="102"/>
                    <a:pt x="1138" y="28"/>
                  </a:cubicBezTo>
                  <a:cubicBezTo>
                    <a:pt x="704" y="0"/>
                    <a:pt x="304" y="214"/>
                    <a:pt x="158" y="631"/>
                  </a:cubicBezTo>
                  <a:cubicBezTo>
                    <a:pt x="0" y="1081"/>
                    <a:pt x="147" y="1554"/>
                    <a:pt x="372" y="1949"/>
                  </a:cubicBezTo>
                  <a:cubicBezTo>
                    <a:pt x="637" y="2405"/>
                    <a:pt x="1020" y="2822"/>
                    <a:pt x="1132" y="335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5"/>
            <p:cNvSpPr/>
            <p:nvPr/>
          </p:nvSpPr>
          <p:spPr>
            <a:xfrm>
              <a:off x="676997" y="1301459"/>
              <a:ext cx="949792" cy="1185886"/>
            </a:xfrm>
            <a:custGeom>
              <a:avLst/>
              <a:gdLst/>
              <a:ahLst/>
              <a:cxnLst/>
              <a:rect l="l" t="t" r="r" b="b"/>
              <a:pathLst>
                <a:path w="6843" h="8544" extrusionOk="0">
                  <a:moveTo>
                    <a:pt x="141" y="23"/>
                  </a:moveTo>
                  <a:cubicBezTo>
                    <a:pt x="828" y="152"/>
                    <a:pt x="1437" y="642"/>
                    <a:pt x="1696" y="1296"/>
                  </a:cubicBezTo>
                  <a:cubicBezTo>
                    <a:pt x="1718" y="1346"/>
                    <a:pt x="1735" y="1403"/>
                    <a:pt x="1752" y="1459"/>
                  </a:cubicBezTo>
                  <a:cubicBezTo>
                    <a:pt x="1791" y="1335"/>
                    <a:pt x="1825" y="1211"/>
                    <a:pt x="1865" y="1087"/>
                  </a:cubicBezTo>
                  <a:cubicBezTo>
                    <a:pt x="1882" y="1036"/>
                    <a:pt x="1944" y="1014"/>
                    <a:pt x="1989" y="1031"/>
                  </a:cubicBezTo>
                  <a:cubicBezTo>
                    <a:pt x="2045" y="1048"/>
                    <a:pt x="2067" y="1104"/>
                    <a:pt x="2051" y="1160"/>
                  </a:cubicBezTo>
                  <a:lnTo>
                    <a:pt x="1837" y="1870"/>
                  </a:lnTo>
                  <a:cubicBezTo>
                    <a:pt x="1859" y="2045"/>
                    <a:pt x="1870" y="2213"/>
                    <a:pt x="1882" y="2388"/>
                  </a:cubicBezTo>
                  <a:cubicBezTo>
                    <a:pt x="1910" y="2760"/>
                    <a:pt x="1944" y="3160"/>
                    <a:pt x="2191" y="3458"/>
                  </a:cubicBezTo>
                  <a:cubicBezTo>
                    <a:pt x="2349" y="3650"/>
                    <a:pt x="2569" y="3762"/>
                    <a:pt x="2794" y="3852"/>
                  </a:cubicBezTo>
                  <a:cubicBezTo>
                    <a:pt x="2805" y="3830"/>
                    <a:pt x="2805" y="3790"/>
                    <a:pt x="2811" y="3762"/>
                  </a:cubicBezTo>
                  <a:cubicBezTo>
                    <a:pt x="2811" y="3717"/>
                    <a:pt x="2816" y="3666"/>
                    <a:pt x="2816" y="3616"/>
                  </a:cubicBezTo>
                  <a:lnTo>
                    <a:pt x="2833" y="3289"/>
                  </a:lnTo>
                  <a:cubicBezTo>
                    <a:pt x="2845" y="3075"/>
                    <a:pt x="2861" y="2867"/>
                    <a:pt x="2873" y="2658"/>
                  </a:cubicBezTo>
                  <a:cubicBezTo>
                    <a:pt x="2878" y="2529"/>
                    <a:pt x="3075" y="2546"/>
                    <a:pt x="3070" y="2675"/>
                  </a:cubicBezTo>
                  <a:cubicBezTo>
                    <a:pt x="3053" y="2912"/>
                    <a:pt x="3042" y="3148"/>
                    <a:pt x="3030" y="3390"/>
                  </a:cubicBezTo>
                  <a:cubicBezTo>
                    <a:pt x="3019" y="3509"/>
                    <a:pt x="3013" y="3627"/>
                    <a:pt x="3008" y="3745"/>
                  </a:cubicBezTo>
                  <a:cubicBezTo>
                    <a:pt x="3002" y="3807"/>
                    <a:pt x="2997" y="3869"/>
                    <a:pt x="2974" y="3925"/>
                  </a:cubicBezTo>
                  <a:cubicBezTo>
                    <a:pt x="3008" y="3937"/>
                    <a:pt x="3042" y="3948"/>
                    <a:pt x="3075" y="3959"/>
                  </a:cubicBezTo>
                  <a:cubicBezTo>
                    <a:pt x="3402" y="4072"/>
                    <a:pt x="3746" y="4179"/>
                    <a:pt x="4022" y="4399"/>
                  </a:cubicBezTo>
                  <a:cubicBezTo>
                    <a:pt x="4230" y="4567"/>
                    <a:pt x="4388" y="4770"/>
                    <a:pt x="4511" y="4990"/>
                  </a:cubicBezTo>
                  <a:cubicBezTo>
                    <a:pt x="4523" y="4939"/>
                    <a:pt x="4528" y="4883"/>
                    <a:pt x="4540" y="4832"/>
                  </a:cubicBezTo>
                  <a:cubicBezTo>
                    <a:pt x="4562" y="4725"/>
                    <a:pt x="4579" y="4624"/>
                    <a:pt x="4602" y="4522"/>
                  </a:cubicBezTo>
                  <a:lnTo>
                    <a:pt x="4725" y="3892"/>
                  </a:lnTo>
                  <a:cubicBezTo>
                    <a:pt x="4737" y="3841"/>
                    <a:pt x="4776" y="3802"/>
                    <a:pt x="4832" y="3807"/>
                  </a:cubicBezTo>
                  <a:cubicBezTo>
                    <a:pt x="4883" y="3807"/>
                    <a:pt x="4934" y="3858"/>
                    <a:pt x="4923" y="3914"/>
                  </a:cubicBezTo>
                  <a:lnTo>
                    <a:pt x="4782" y="4607"/>
                  </a:lnTo>
                  <a:cubicBezTo>
                    <a:pt x="4759" y="4731"/>
                    <a:pt x="4737" y="4849"/>
                    <a:pt x="4714" y="4973"/>
                  </a:cubicBezTo>
                  <a:cubicBezTo>
                    <a:pt x="4692" y="5063"/>
                    <a:pt x="4680" y="5164"/>
                    <a:pt x="4635" y="5243"/>
                  </a:cubicBezTo>
                  <a:cubicBezTo>
                    <a:pt x="4793" y="5632"/>
                    <a:pt x="4883" y="6054"/>
                    <a:pt x="4979" y="6448"/>
                  </a:cubicBezTo>
                  <a:cubicBezTo>
                    <a:pt x="5080" y="6871"/>
                    <a:pt x="5199" y="7310"/>
                    <a:pt x="5452" y="7659"/>
                  </a:cubicBezTo>
                  <a:cubicBezTo>
                    <a:pt x="5553" y="7287"/>
                    <a:pt x="5649" y="6910"/>
                    <a:pt x="5750" y="6533"/>
                  </a:cubicBezTo>
                  <a:cubicBezTo>
                    <a:pt x="5779" y="6409"/>
                    <a:pt x="5964" y="6482"/>
                    <a:pt x="5936" y="6600"/>
                  </a:cubicBezTo>
                  <a:cubicBezTo>
                    <a:pt x="5824" y="7017"/>
                    <a:pt x="5717" y="7434"/>
                    <a:pt x="5610" y="7845"/>
                  </a:cubicBezTo>
                  <a:cubicBezTo>
                    <a:pt x="5886" y="8138"/>
                    <a:pt x="6274" y="8329"/>
                    <a:pt x="6685" y="8250"/>
                  </a:cubicBezTo>
                  <a:cubicBezTo>
                    <a:pt x="6809" y="8222"/>
                    <a:pt x="6843" y="8419"/>
                    <a:pt x="6719" y="8442"/>
                  </a:cubicBezTo>
                  <a:cubicBezTo>
                    <a:pt x="6223" y="8543"/>
                    <a:pt x="5790" y="8318"/>
                    <a:pt x="5469" y="7975"/>
                  </a:cubicBezTo>
                  <a:cubicBezTo>
                    <a:pt x="5469" y="7975"/>
                    <a:pt x="5463" y="7975"/>
                    <a:pt x="5463" y="7975"/>
                  </a:cubicBezTo>
                  <a:lnTo>
                    <a:pt x="4343" y="7699"/>
                  </a:lnTo>
                  <a:cubicBezTo>
                    <a:pt x="4292" y="7687"/>
                    <a:pt x="4269" y="7620"/>
                    <a:pt x="4286" y="7575"/>
                  </a:cubicBezTo>
                  <a:cubicBezTo>
                    <a:pt x="4303" y="7518"/>
                    <a:pt x="4359" y="7501"/>
                    <a:pt x="4410" y="7518"/>
                  </a:cubicBezTo>
                  <a:lnTo>
                    <a:pt x="5266" y="7727"/>
                  </a:lnTo>
                  <a:cubicBezTo>
                    <a:pt x="5165" y="7580"/>
                    <a:pt x="5080" y="7417"/>
                    <a:pt x="5013" y="7259"/>
                  </a:cubicBezTo>
                  <a:cubicBezTo>
                    <a:pt x="4776" y="6657"/>
                    <a:pt x="4720" y="5975"/>
                    <a:pt x="4478" y="5373"/>
                  </a:cubicBezTo>
                  <a:cubicBezTo>
                    <a:pt x="4354" y="5412"/>
                    <a:pt x="4207" y="5384"/>
                    <a:pt x="4083" y="5373"/>
                  </a:cubicBezTo>
                  <a:cubicBezTo>
                    <a:pt x="3841" y="5356"/>
                    <a:pt x="3605" y="5339"/>
                    <a:pt x="3368" y="5322"/>
                  </a:cubicBezTo>
                  <a:cubicBezTo>
                    <a:pt x="3239" y="5311"/>
                    <a:pt x="3256" y="5114"/>
                    <a:pt x="3385" y="5125"/>
                  </a:cubicBezTo>
                  <a:lnTo>
                    <a:pt x="4005" y="5170"/>
                  </a:lnTo>
                  <a:cubicBezTo>
                    <a:pt x="4100" y="5176"/>
                    <a:pt x="4202" y="5187"/>
                    <a:pt x="4303" y="5193"/>
                  </a:cubicBezTo>
                  <a:cubicBezTo>
                    <a:pt x="4337" y="5193"/>
                    <a:pt x="4365" y="5193"/>
                    <a:pt x="4393" y="5187"/>
                  </a:cubicBezTo>
                  <a:cubicBezTo>
                    <a:pt x="4348" y="5097"/>
                    <a:pt x="4292" y="5001"/>
                    <a:pt x="4230" y="4911"/>
                  </a:cubicBezTo>
                  <a:cubicBezTo>
                    <a:pt x="4016" y="4601"/>
                    <a:pt x="3717" y="4410"/>
                    <a:pt x="3368" y="4275"/>
                  </a:cubicBezTo>
                  <a:cubicBezTo>
                    <a:pt x="3177" y="4201"/>
                    <a:pt x="2985" y="4139"/>
                    <a:pt x="2794" y="4066"/>
                  </a:cubicBezTo>
                  <a:cubicBezTo>
                    <a:pt x="2743" y="4078"/>
                    <a:pt x="2692" y="4078"/>
                    <a:pt x="2642" y="4078"/>
                  </a:cubicBezTo>
                  <a:cubicBezTo>
                    <a:pt x="2524" y="4072"/>
                    <a:pt x="2400" y="4072"/>
                    <a:pt x="2281" y="4072"/>
                  </a:cubicBezTo>
                  <a:lnTo>
                    <a:pt x="1549" y="4061"/>
                  </a:lnTo>
                  <a:cubicBezTo>
                    <a:pt x="1425" y="4061"/>
                    <a:pt x="1442" y="3864"/>
                    <a:pt x="1572" y="3864"/>
                  </a:cubicBezTo>
                  <a:cubicBezTo>
                    <a:pt x="1786" y="3864"/>
                    <a:pt x="2000" y="3869"/>
                    <a:pt x="2214" y="3875"/>
                  </a:cubicBezTo>
                  <a:cubicBezTo>
                    <a:pt x="2270" y="3875"/>
                    <a:pt x="2326" y="3875"/>
                    <a:pt x="2383" y="3875"/>
                  </a:cubicBezTo>
                  <a:cubicBezTo>
                    <a:pt x="2096" y="3700"/>
                    <a:pt x="1893" y="3436"/>
                    <a:pt x="1791" y="3109"/>
                  </a:cubicBezTo>
                  <a:cubicBezTo>
                    <a:pt x="1679" y="2737"/>
                    <a:pt x="1690" y="2343"/>
                    <a:pt x="1651" y="1960"/>
                  </a:cubicBezTo>
                  <a:cubicBezTo>
                    <a:pt x="1651" y="1954"/>
                    <a:pt x="1651" y="1949"/>
                    <a:pt x="1651" y="1943"/>
                  </a:cubicBezTo>
                  <a:cubicBezTo>
                    <a:pt x="1397" y="1831"/>
                    <a:pt x="1149" y="1712"/>
                    <a:pt x="896" y="1600"/>
                  </a:cubicBezTo>
                  <a:cubicBezTo>
                    <a:pt x="851" y="1577"/>
                    <a:pt x="817" y="1526"/>
                    <a:pt x="840" y="1470"/>
                  </a:cubicBezTo>
                  <a:cubicBezTo>
                    <a:pt x="857" y="1425"/>
                    <a:pt x="919" y="1391"/>
                    <a:pt x="964" y="1414"/>
                  </a:cubicBezTo>
                  <a:cubicBezTo>
                    <a:pt x="1178" y="1510"/>
                    <a:pt x="1397" y="1611"/>
                    <a:pt x="1611" y="1712"/>
                  </a:cubicBezTo>
                  <a:cubicBezTo>
                    <a:pt x="1544" y="1386"/>
                    <a:pt x="1409" y="1093"/>
                    <a:pt x="1183" y="834"/>
                  </a:cubicBezTo>
                  <a:cubicBezTo>
                    <a:pt x="907" y="518"/>
                    <a:pt x="530" y="299"/>
                    <a:pt x="125" y="220"/>
                  </a:cubicBezTo>
                  <a:cubicBezTo>
                    <a:pt x="1" y="197"/>
                    <a:pt x="18" y="0"/>
                    <a:pt x="141" y="2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5"/>
            <p:cNvSpPr/>
            <p:nvPr/>
          </p:nvSpPr>
          <p:spPr>
            <a:xfrm>
              <a:off x="1213165" y="1098955"/>
              <a:ext cx="706757" cy="1370348"/>
            </a:xfrm>
            <a:custGeom>
              <a:avLst/>
              <a:gdLst/>
              <a:ahLst/>
              <a:cxnLst/>
              <a:rect l="l" t="t" r="r" b="b"/>
              <a:pathLst>
                <a:path w="5092" h="9873" extrusionOk="0">
                  <a:moveTo>
                    <a:pt x="739" y="4405"/>
                  </a:moveTo>
                  <a:cubicBezTo>
                    <a:pt x="817" y="4641"/>
                    <a:pt x="817" y="4878"/>
                    <a:pt x="767" y="5114"/>
                  </a:cubicBezTo>
                  <a:cubicBezTo>
                    <a:pt x="677" y="5537"/>
                    <a:pt x="468" y="5948"/>
                    <a:pt x="496" y="6392"/>
                  </a:cubicBezTo>
                  <a:cubicBezTo>
                    <a:pt x="525" y="6764"/>
                    <a:pt x="761" y="7046"/>
                    <a:pt x="1060" y="7248"/>
                  </a:cubicBezTo>
                  <a:cubicBezTo>
                    <a:pt x="1347" y="7446"/>
                    <a:pt x="1679" y="7581"/>
                    <a:pt x="1944" y="7817"/>
                  </a:cubicBezTo>
                  <a:cubicBezTo>
                    <a:pt x="2096" y="7952"/>
                    <a:pt x="2203" y="8116"/>
                    <a:pt x="2248" y="8313"/>
                  </a:cubicBezTo>
                  <a:cubicBezTo>
                    <a:pt x="2310" y="8549"/>
                    <a:pt x="2310" y="8797"/>
                    <a:pt x="2377" y="9028"/>
                  </a:cubicBezTo>
                  <a:cubicBezTo>
                    <a:pt x="2496" y="9428"/>
                    <a:pt x="2828" y="9732"/>
                    <a:pt x="3239" y="9811"/>
                  </a:cubicBezTo>
                  <a:cubicBezTo>
                    <a:pt x="3571" y="9873"/>
                    <a:pt x="3920" y="9755"/>
                    <a:pt x="4168" y="9529"/>
                  </a:cubicBezTo>
                  <a:cubicBezTo>
                    <a:pt x="4450" y="9366"/>
                    <a:pt x="4692" y="9129"/>
                    <a:pt x="4838" y="8837"/>
                  </a:cubicBezTo>
                  <a:cubicBezTo>
                    <a:pt x="5047" y="8437"/>
                    <a:pt x="5092" y="7952"/>
                    <a:pt x="4951" y="7524"/>
                  </a:cubicBezTo>
                  <a:cubicBezTo>
                    <a:pt x="4810" y="7080"/>
                    <a:pt x="4439" y="6702"/>
                    <a:pt x="4416" y="6218"/>
                  </a:cubicBezTo>
                  <a:cubicBezTo>
                    <a:pt x="4399" y="5790"/>
                    <a:pt x="4641" y="5390"/>
                    <a:pt x="4776" y="4996"/>
                  </a:cubicBezTo>
                  <a:cubicBezTo>
                    <a:pt x="4912" y="4624"/>
                    <a:pt x="4945" y="4236"/>
                    <a:pt x="4714" y="3892"/>
                  </a:cubicBezTo>
                  <a:cubicBezTo>
                    <a:pt x="4506" y="3571"/>
                    <a:pt x="4163" y="3374"/>
                    <a:pt x="3926" y="3081"/>
                  </a:cubicBezTo>
                  <a:cubicBezTo>
                    <a:pt x="3791" y="2923"/>
                    <a:pt x="3706" y="2743"/>
                    <a:pt x="3690" y="2541"/>
                  </a:cubicBezTo>
                  <a:cubicBezTo>
                    <a:pt x="3673" y="2298"/>
                    <a:pt x="3735" y="2056"/>
                    <a:pt x="3785" y="1825"/>
                  </a:cubicBezTo>
                  <a:cubicBezTo>
                    <a:pt x="3881" y="1392"/>
                    <a:pt x="3943" y="952"/>
                    <a:pt x="3684" y="564"/>
                  </a:cubicBezTo>
                  <a:cubicBezTo>
                    <a:pt x="3470" y="226"/>
                    <a:pt x="3081" y="1"/>
                    <a:pt x="2676" y="12"/>
                  </a:cubicBezTo>
                  <a:cubicBezTo>
                    <a:pt x="2282" y="23"/>
                    <a:pt x="1893" y="249"/>
                    <a:pt x="1685" y="586"/>
                  </a:cubicBezTo>
                  <a:cubicBezTo>
                    <a:pt x="1561" y="789"/>
                    <a:pt x="1527" y="1014"/>
                    <a:pt x="1471" y="1240"/>
                  </a:cubicBezTo>
                  <a:cubicBezTo>
                    <a:pt x="1420" y="1448"/>
                    <a:pt x="1330" y="1623"/>
                    <a:pt x="1161" y="1763"/>
                  </a:cubicBezTo>
                  <a:cubicBezTo>
                    <a:pt x="879" y="2006"/>
                    <a:pt x="491" y="2135"/>
                    <a:pt x="277" y="2456"/>
                  </a:cubicBezTo>
                  <a:cubicBezTo>
                    <a:pt x="1" y="2867"/>
                    <a:pt x="187" y="3368"/>
                    <a:pt x="406" y="3763"/>
                  </a:cubicBezTo>
                  <a:cubicBezTo>
                    <a:pt x="525" y="3971"/>
                    <a:pt x="660" y="4179"/>
                    <a:pt x="739" y="44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5"/>
            <p:cNvSpPr/>
            <p:nvPr/>
          </p:nvSpPr>
          <p:spPr>
            <a:xfrm>
              <a:off x="1399984" y="1173211"/>
              <a:ext cx="398765" cy="1248484"/>
            </a:xfrm>
            <a:custGeom>
              <a:avLst/>
              <a:gdLst/>
              <a:ahLst/>
              <a:cxnLst/>
              <a:rect l="l" t="t" r="r" b="b"/>
              <a:pathLst>
                <a:path w="2873" h="8995" extrusionOk="0">
                  <a:moveTo>
                    <a:pt x="187" y="1476"/>
                  </a:moveTo>
                  <a:lnTo>
                    <a:pt x="941" y="1808"/>
                  </a:lnTo>
                  <a:cubicBezTo>
                    <a:pt x="891" y="1730"/>
                    <a:pt x="846" y="1651"/>
                    <a:pt x="806" y="1566"/>
                  </a:cubicBezTo>
                  <a:cubicBezTo>
                    <a:pt x="671" y="1273"/>
                    <a:pt x="637" y="952"/>
                    <a:pt x="761" y="654"/>
                  </a:cubicBezTo>
                  <a:cubicBezTo>
                    <a:pt x="879" y="355"/>
                    <a:pt x="1121" y="113"/>
                    <a:pt x="1426" y="12"/>
                  </a:cubicBezTo>
                  <a:cubicBezTo>
                    <a:pt x="1437" y="6"/>
                    <a:pt x="1448" y="6"/>
                    <a:pt x="1454" y="6"/>
                  </a:cubicBezTo>
                  <a:cubicBezTo>
                    <a:pt x="1465" y="6"/>
                    <a:pt x="1476" y="1"/>
                    <a:pt x="1488" y="1"/>
                  </a:cubicBezTo>
                  <a:cubicBezTo>
                    <a:pt x="1561" y="1"/>
                    <a:pt x="1583" y="68"/>
                    <a:pt x="1566" y="125"/>
                  </a:cubicBezTo>
                  <a:cubicBezTo>
                    <a:pt x="1561" y="153"/>
                    <a:pt x="1544" y="175"/>
                    <a:pt x="1510" y="192"/>
                  </a:cubicBezTo>
                  <a:cubicBezTo>
                    <a:pt x="1510" y="192"/>
                    <a:pt x="1510" y="192"/>
                    <a:pt x="1510" y="192"/>
                  </a:cubicBezTo>
                  <a:cubicBezTo>
                    <a:pt x="1510" y="192"/>
                    <a:pt x="1510" y="192"/>
                    <a:pt x="1510" y="192"/>
                  </a:cubicBezTo>
                  <a:cubicBezTo>
                    <a:pt x="1223" y="288"/>
                    <a:pt x="1003" y="513"/>
                    <a:pt x="919" y="806"/>
                  </a:cubicBezTo>
                  <a:cubicBezTo>
                    <a:pt x="829" y="1093"/>
                    <a:pt x="913" y="1375"/>
                    <a:pt x="1060" y="1628"/>
                  </a:cubicBezTo>
                  <a:cubicBezTo>
                    <a:pt x="1110" y="1713"/>
                    <a:pt x="1161" y="1792"/>
                    <a:pt x="1217" y="1870"/>
                  </a:cubicBezTo>
                  <a:cubicBezTo>
                    <a:pt x="1313" y="1673"/>
                    <a:pt x="1409" y="1476"/>
                    <a:pt x="1504" y="1279"/>
                  </a:cubicBezTo>
                  <a:cubicBezTo>
                    <a:pt x="1561" y="1166"/>
                    <a:pt x="1747" y="1234"/>
                    <a:pt x="1690" y="1352"/>
                  </a:cubicBezTo>
                  <a:lnTo>
                    <a:pt x="1347" y="2056"/>
                  </a:lnTo>
                  <a:cubicBezTo>
                    <a:pt x="1566" y="2372"/>
                    <a:pt x="1780" y="2693"/>
                    <a:pt x="1792" y="3104"/>
                  </a:cubicBezTo>
                  <a:cubicBezTo>
                    <a:pt x="1792" y="3363"/>
                    <a:pt x="1718" y="3605"/>
                    <a:pt x="1628" y="3847"/>
                  </a:cubicBezTo>
                  <a:cubicBezTo>
                    <a:pt x="1679" y="3802"/>
                    <a:pt x="1730" y="3757"/>
                    <a:pt x="1786" y="3712"/>
                  </a:cubicBezTo>
                  <a:cubicBezTo>
                    <a:pt x="1949" y="3565"/>
                    <a:pt x="2118" y="3425"/>
                    <a:pt x="2287" y="3278"/>
                  </a:cubicBezTo>
                  <a:cubicBezTo>
                    <a:pt x="2383" y="3194"/>
                    <a:pt x="2512" y="3346"/>
                    <a:pt x="2417" y="3430"/>
                  </a:cubicBezTo>
                  <a:cubicBezTo>
                    <a:pt x="2225" y="3594"/>
                    <a:pt x="2034" y="3757"/>
                    <a:pt x="1842" y="3920"/>
                  </a:cubicBezTo>
                  <a:cubicBezTo>
                    <a:pt x="1752" y="3999"/>
                    <a:pt x="1662" y="4089"/>
                    <a:pt x="1561" y="4157"/>
                  </a:cubicBezTo>
                  <a:cubicBezTo>
                    <a:pt x="1538" y="4179"/>
                    <a:pt x="1510" y="4191"/>
                    <a:pt x="1488" y="4196"/>
                  </a:cubicBezTo>
                  <a:cubicBezTo>
                    <a:pt x="1392" y="4433"/>
                    <a:pt x="1302" y="4669"/>
                    <a:pt x="1274" y="4917"/>
                  </a:cubicBezTo>
                  <a:cubicBezTo>
                    <a:pt x="1228" y="5339"/>
                    <a:pt x="1375" y="5728"/>
                    <a:pt x="1578" y="6094"/>
                  </a:cubicBezTo>
                  <a:cubicBezTo>
                    <a:pt x="1820" y="5722"/>
                    <a:pt x="2056" y="5351"/>
                    <a:pt x="2298" y="4979"/>
                  </a:cubicBezTo>
                  <a:cubicBezTo>
                    <a:pt x="2366" y="4872"/>
                    <a:pt x="2529" y="4990"/>
                    <a:pt x="2456" y="5097"/>
                  </a:cubicBezTo>
                  <a:cubicBezTo>
                    <a:pt x="2203" y="5491"/>
                    <a:pt x="1944" y="5891"/>
                    <a:pt x="1690" y="6285"/>
                  </a:cubicBezTo>
                  <a:cubicBezTo>
                    <a:pt x="1814" y="6488"/>
                    <a:pt x="1944" y="6685"/>
                    <a:pt x="2056" y="6877"/>
                  </a:cubicBezTo>
                  <a:cubicBezTo>
                    <a:pt x="2158" y="7051"/>
                    <a:pt x="2248" y="7243"/>
                    <a:pt x="2321" y="7440"/>
                  </a:cubicBezTo>
                  <a:cubicBezTo>
                    <a:pt x="2422" y="7232"/>
                    <a:pt x="2529" y="7023"/>
                    <a:pt x="2631" y="6820"/>
                  </a:cubicBezTo>
                  <a:cubicBezTo>
                    <a:pt x="2687" y="6708"/>
                    <a:pt x="2873" y="6775"/>
                    <a:pt x="2817" y="6888"/>
                  </a:cubicBezTo>
                  <a:lnTo>
                    <a:pt x="2400" y="7716"/>
                  </a:lnTo>
                  <a:cubicBezTo>
                    <a:pt x="2496" y="8116"/>
                    <a:pt x="2467" y="8532"/>
                    <a:pt x="2208" y="8893"/>
                  </a:cubicBezTo>
                  <a:cubicBezTo>
                    <a:pt x="2130" y="8994"/>
                    <a:pt x="1966" y="8882"/>
                    <a:pt x="2045" y="8775"/>
                  </a:cubicBezTo>
                  <a:cubicBezTo>
                    <a:pt x="2265" y="8476"/>
                    <a:pt x="2293" y="8138"/>
                    <a:pt x="2220" y="7800"/>
                  </a:cubicBezTo>
                  <a:cubicBezTo>
                    <a:pt x="1887" y="7603"/>
                    <a:pt x="1561" y="7412"/>
                    <a:pt x="1228" y="7215"/>
                  </a:cubicBezTo>
                  <a:cubicBezTo>
                    <a:pt x="1116" y="7153"/>
                    <a:pt x="1234" y="6989"/>
                    <a:pt x="1341" y="7051"/>
                  </a:cubicBezTo>
                  <a:cubicBezTo>
                    <a:pt x="1611" y="7209"/>
                    <a:pt x="1876" y="7367"/>
                    <a:pt x="2141" y="7524"/>
                  </a:cubicBezTo>
                  <a:cubicBezTo>
                    <a:pt x="2056" y="7294"/>
                    <a:pt x="1944" y="7068"/>
                    <a:pt x="1820" y="6871"/>
                  </a:cubicBezTo>
                  <a:cubicBezTo>
                    <a:pt x="1718" y="6702"/>
                    <a:pt x="1606" y="6528"/>
                    <a:pt x="1504" y="6353"/>
                  </a:cubicBezTo>
                  <a:cubicBezTo>
                    <a:pt x="1082" y="6038"/>
                    <a:pt x="665" y="5717"/>
                    <a:pt x="243" y="5401"/>
                  </a:cubicBezTo>
                  <a:cubicBezTo>
                    <a:pt x="142" y="5323"/>
                    <a:pt x="254" y="5159"/>
                    <a:pt x="356" y="5238"/>
                  </a:cubicBezTo>
                  <a:cubicBezTo>
                    <a:pt x="665" y="5469"/>
                    <a:pt x="975" y="5705"/>
                    <a:pt x="1279" y="5936"/>
                  </a:cubicBezTo>
                  <a:cubicBezTo>
                    <a:pt x="1133" y="5615"/>
                    <a:pt x="1037" y="5283"/>
                    <a:pt x="1076" y="4917"/>
                  </a:cubicBezTo>
                  <a:cubicBezTo>
                    <a:pt x="1099" y="4652"/>
                    <a:pt x="1195" y="4405"/>
                    <a:pt x="1302" y="4157"/>
                  </a:cubicBezTo>
                  <a:cubicBezTo>
                    <a:pt x="1228" y="4100"/>
                    <a:pt x="1172" y="4005"/>
                    <a:pt x="1121" y="3932"/>
                  </a:cubicBezTo>
                  <a:cubicBezTo>
                    <a:pt x="1048" y="3830"/>
                    <a:pt x="969" y="3729"/>
                    <a:pt x="896" y="3622"/>
                  </a:cubicBezTo>
                  <a:lnTo>
                    <a:pt x="446" y="2991"/>
                  </a:lnTo>
                  <a:cubicBezTo>
                    <a:pt x="367" y="2890"/>
                    <a:pt x="519" y="2760"/>
                    <a:pt x="592" y="2867"/>
                  </a:cubicBezTo>
                  <a:cubicBezTo>
                    <a:pt x="851" y="3216"/>
                    <a:pt x="1099" y="3571"/>
                    <a:pt x="1358" y="3920"/>
                  </a:cubicBezTo>
                  <a:cubicBezTo>
                    <a:pt x="1364" y="3932"/>
                    <a:pt x="1369" y="3943"/>
                    <a:pt x="1381" y="3960"/>
                  </a:cubicBezTo>
                  <a:cubicBezTo>
                    <a:pt x="1499" y="3678"/>
                    <a:pt x="1600" y="3391"/>
                    <a:pt x="1595" y="3087"/>
                  </a:cubicBezTo>
                  <a:cubicBezTo>
                    <a:pt x="1583" y="2715"/>
                    <a:pt x="1375" y="2417"/>
                    <a:pt x="1161" y="2124"/>
                  </a:cubicBezTo>
                  <a:lnTo>
                    <a:pt x="119" y="1662"/>
                  </a:lnTo>
                  <a:cubicBezTo>
                    <a:pt x="1" y="1606"/>
                    <a:pt x="68" y="1420"/>
                    <a:pt x="187" y="147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5"/>
            <p:cNvSpPr/>
            <p:nvPr/>
          </p:nvSpPr>
          <p:spPr>
            <a:xfrm>
              <a:off x="469913" y="1954080"/>
              <a:ext cx="1267916" cy="830287"/>
            </a:xfrm>
            <a:custGeom>
              <a:avLst/>
              <a:gdLst/>
              <a:ahLst/>
              <a:cxnLst/>
              <a:rect l="l" t="t" r="r" b="b"/>
              <a:pathLst>
                <a:path w="9135" h="5982" extrusionOk="0">
                  <a:moveTo>
                    <a:pt x="2912" y="4551"/>
                  </a:moveTo>
                  <a:cubicBezTo>
                    <a:pt x="3154" y="4602"/>
                    <a:pt x="3351" y="4731"/>
                    <a:pt x="3526" y="4900"/>
                  </a:cubicBezTo>
                  <a:cubicBezTo>
                    <a:pt x="3841" y="5199"/>
                    <a:pt x="4077" y="5598"/>
                    <a:pt x="4472" y="5807"/>
                  </a:cubicBezTo>
                  <a:cubicBezTo>
                    <a:pt x="4798" y="5981"/>
                    <a:pt x="5164" y="5931"/>
                    <a:pt x="5491" y="5784"/>
                  </a:cubicBezTo>
                  <a:cubicBezTo>
                    <a:pt x="5812" y="5643"/>
                    <a:pt x="6105" y="5435"/>
                    <a:pt x="6448" y="5334"/>
                  </a:cubicBezTo>
                  <a:cubicBezTo>
                    <a:pt x="6640" y="5283"/>
                    <a:pt x="6837" y="5277"/>
                    <a:pt x="7028" y="5339"/>
                  </a:cubicBezTo>
                  <a:cubicBezTo>
                    <a:pt x="7259" y="5412"/>
                    <a:pt x="7468" y="5548"/>
                    <a:pt x="7704" y="5610"/>
                  </a:cubicBezTo>
                  <a:cubicBezTo>
                    <a:pt x="8098" y="5722"/>
                    <a:pt x="8538" y="5604"/>
                    <a:pt x="8819" y="5300"/>
                  </a:cubicBezTo>
                  <a:cubicBezTo>
                    <a:pt x="9050" y="5046"/>
                    <a:pt x="9135" y="4692"/>
                    <a:pt x="9073" y="4359"/>
                  </a:cubicBezTo>
                  <a:cubicBezTo>
                    <a:pt x="9090" y="4033"/>
                    <a:pt x="9011" y="3706"/>
                    <a:pt x="8847" y="3419"/>
                  </a:cubicBezTo>
                  <a:cubicBezTo>
                    <a:pt x="8617" y="3030"/>
                    <a:pt x="8228" y="2743"/>
                    <a:pt x="7789" y="2631"/>
                  </a:cubicBezTo>
                  <a:cubicBezTo>
                    <a:pt x="7338" y="2512"/>
                    <a:pt x="6826" y="2631"/>
                    <a:pt x="6403" y="2394"/>
                  </a:cubicBezTo>
                  <a:cubicBezTo>
                    <a:pt x="6026" y="2180"/>
                    <a:pt x="5818" y="1763"/>
                    <a:pt x="5559" y="1437"/>
                  </a:cubicBezTo>
                  <a:cubicBezTo>
                    <a:pt x="5311" y="1127"/>
                    <a:pt x="5001" y="890"/>
                    <a:pt x="4584" y="902"/>
                  </a:cubicBezTo>
                  <a:cubicBezTo>
                    <a:pt x="4207" y="913"/>
                    <a:pt x="3858" y="1093"/>
                    <a:pt x="3481" y="1144"/>
                  </a:cubicBezTo>
                  <a:cubicBezTo>
                    <a:pt x="3278" y="1172"/>
                    <a:pt x="3081" y="1149"/>
                    <a:pt x="2901" y="1054"/>
                  </a:cubicBezTo>
                  <a:cubicBezTo>
                    <a:pt x="2687" y="947"/>
                    <a:pt x="2512" y="761"/>
                    <a:pt x="2343" y="598"/>
                  </a:cubicBezTo>
                  <a:cubicBezTo>
                    <a:pt x="2028" y="288"/>
                    <a:pt x="1690" y="1"/>
                    <a:pt x="1217" y="12"/>
                  </a:cubicBezTo>
                  <a:cubicBezTo>
                    <a:pt x="817" y="17"/>
                    <a:pt x="423" y="220"/>
                    <a:pt x="214" y="575"/>
                  </a:cubicBezTo>
                  <a:cubicBezTo>
                    <a:pt x="17" y="919"/>
                    <a:pt x="0" y="1363"/>
                    <a:pt x="175" y="1718"/>
                  </a:cubicBezTo>
                  <a:cubicBezTo>
                    <a:pt x="282" y="1932"/>
                    <a:pt x="456" y="2079"/>
                    <a:pt x="620" y="2248"/>
                  </a:cubicBezTo>
                  <a:cubicBezTo>
                    <a:pt x="766" y="2400"/>
                    <a:pt x="868" y="2569"/>
                    <a:pt x="896" y="2783"/>
                  </a:cubicBezTo>
                  <a:cubicBezTo>
                    <a:pt x="952" y="3154"/>
                    <a:pt x="856" y="3554"/>
                    <a:pt x="1014" y="3903"/>
                  </a:cubicBezTo>
                  <a:cubicBezTo>
                    <a:pt x="1217" y="4354"/>
                    <a:pt x="1746" y="4466"/>
                    <a:pt x="2191" y="4489"/>
                  </a:cubicBezTo>
                  <a:cubicBezTo>
                    <a:pt x="2433" y="4495"/>
                    <a:pt x="2675" y="4495"/>
                    <a:pt x="2912" y="455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5"/>
            <p:cNvSpPr/>
            <p:nvPr/>
          </p:nvSpPr>
          <p:spPr>
            <a:xfrm>
              <a:off x="559714" y="2045546"/>
              <a:ext cx="1118708" cy="605851"/>
            </a:xfrm>
            <a:custGeom>
              <a:avLst/>
              <a:gdLst/>
              <a:ahLst/>
              <a:cxnLst/>
              <a:rect l="l" t="t" r="r" b="b"/>
              <a:pathLst>
                <a:path w="8060" h="4365" extrusionOk="0">
                  <a:moveTo>
                    <a:pt x="654" y="1943"/>
                  </a:moveTo>
                  <a:lnTo>
                    <a:pt x="1341" y="1482"/>
                  </a:lnTo>
                  <a:cubicBezTo>
                    <a:pt x="1245" y="1482"/>
                    <a:pt x="1155" y="1482"/>
                    <a:pt x="1060" y="1470"/>
                  </a:cubicBezTo>
                  <a:cubicBezTo>
                    <a:pt x="744" y="1431"/>
                    <a:pt x="457" y="1284"/>
                    <a:pt x="266" y="1020"/>
                  </a:cubicBezTo>
                  <a:cubicBezTo>
                    <a:pt x="80" y="766"/>
                    <a:pt x="1" y="428"/>
                    <a:pt x="74" y="119"/>
                  </a:cubicBezTo>
                  <a:cubicBezTo>
                    <a:pt x="74" y="107"/>
                    <a:pt x="80" y="102"/>
                    <a:pt x="85" y="91"/>
                  </a:cubicBezTo>
                  <a:cubicBezTo>
                    <a:pt x="91" y="79"/>
                    <a:pt x="91" y="74"/>
                    <a:pt x="97" y="62"/>
                  </a:cubicBezTo>
                  <a:cubicBezTo>
                    <a:pt x="136" y="0"/>
                    <a:pt x="209" y="17"/>
                    <a:pt x="243" y="62"/>
                  </a:cubicBezTo>
                  <a:cubicBezTo>
                    <a:pt x="266" y="79"/>
                    <a:pt x="277" y="102"/>
                    <a:pt x="271" y="141"/>
                  </a:cubicBezTo>
                  <a:cubicBezTo>
                    <a:pt x="271" y="141"/>
                    <a:pt x="271" y="141"/>
                    <a:pt x="271" y="141"/>
                  </a:cubicBezTo>
                  <a:lnTo>
                    <a:pt x="271" y="141"/>
                  </a:lnTo>
                  <a:cubicBezTo>
                    <a:pt x="204" y="434"/>
                    <a:pt x="277" y="744"/>
                    <a:pt x="474" y="969"/>
                  </a:cubicBezTo>
                  <a:cubicBezTo>
                    <a:pt x="671" y="1200"/>
                    <a:pt x="958" y="1273"/>
                    <a:pt x="1251" y="1284"/>
                  </a:cubicBezTo>
                  <a:cubicBezTo>
                    <a:pt x="1347" y="1290"/>
                    <a:pt x="1443" y="1284"/>
                    <a:pt x="1538" y="1284"/>
                  </a:cubicBezTo>
                  <a:cubicBezTo>
                    <a:pt x="1426" y="1099"/>
                    <a:pt x="1307" y="907"/>
                    <a:pt x="1195" y="721"/>
                  </a:cubicBezTo>
                  <a:cubicBezTo>
                    <a:pt x="1127" y="614"/>
                    <a:pt x="1279" y="496"/>
                    <a:pt x="1347" y="603"/>
                  </a:cubicBezTo>
                  <a:lnTo>
                    <a:pt x="1764" y="1273"/>
                  </a:lnTo>
                  <a:cubicBezTo>
                    <a:pt x="2152" y="1251"/>
                    <a:pt x="2535" y="1239"/>
                    <a:pt x="2884" y="1448"/>
                  </a:cubicBezTo>
                  <a:cubicBezTo>
                    <a:pt x="3109" y="1583"/>
                    <a:pt x="3278" y="1774"/>
                    <a:pt x="3430" y="1977"/>
                  </a:cubicBezTo>
                  <a:cubicBezTo>
                    <a:pt x="3419" y="1910"/>
                    <a:pt x="3408" y="1842"/>
                    <a:pt x="3402" y="1780"/>
                  </a:cubicBezTo>
                  <a:cubicBezTo>
                    <a:pt x="3369" y="1560"/>
                    <a:pt x="3335" y="1341"/>
                    <a:pt x="3301" y="1121"/>
                  </a:cubicBezTo>
                  <a:cubicBezTo>
                    <a:pt x="3284" y="992"/>
                    <a:pt x="3476" y="969"/>
                    <a:pt x="3498" y="1093"/>
                  </a:cubicBezTo>
                  <a:cubicBezTo>
                    <a:pt x="3532" y="1341"/>
                    <a:pt x="3571" y="1589"/>
                    <a:pt x="3611" y="1836"/>
                  </a:cubicBezTo>
                  <a:cubicBezTo>
                    <a:pt x="3628" y="1960"/>
                    <a:pt x="3656" y="2079"/>
                    <a:pt x="3661" y="2202"/>
                  </a:cubicBezTo>
                  <a:cubicBezTo>
                    <a:pt x="3667" y="2231"/>
                    <a:pt x="3661" y="2259"/>
                    <a:pt x="3656" y="2287"/>
                  </a:cubicBezTo>
                  <a:cubicBezTo>
                    <a:pt x="3802" y="2495"/>
                    <a:pt x="3954" y="2692"/>
                    <a:pt x="4151" y="2850"/>
                  </a:cubicBezTo>
                  <a:cubicBezTo>
                    <a:pt x="4484" y="3115"/>
                    <a:pt x="4895" y="3194"/>
                    <a:pt x="5311" y="3216"/>
                  </a:cubicBezTo>
                  <a:cubicBezTo>
                    <a:pt x="5126" y="2816"/>
                    <a:pt x="4934" y="2416"/>
                    <a:pt x="4748" y="2017"/>
                  </a:cubicBezTo>
                  <a:cubicBezTo>
                    <a:pt x="4692" y="1904"/>
                    <a:pt x="4878" y="1825"/>
                    <a:pt x="4928" y="1943"/>
                  </a:cubicBezTo>
                  <a:cubicBezTo>
                    <a:pt x="5131" y="2366"/>
                    <a:pt x="5334" y="2794"/>
                    <a:pt x="5531" y="3222"/>
                  </a:cubicBezTo>
                  <a:cubicBezTo>
                    <a:pt x="5768" y="3227"/>
                    <a:pt x="6004" y="3222"/>
                    <a:pt x="6229" y="3227"/>
                  </a:cubicBezTo>
                  <a:cubicBezTo>
                    <a:pt x="6432" y="3233"/>
                    <a:pt x="6640" y="3256"/>
                    <a:pt x="6843" y="3301"/>
                  </a:cubicBezTo>
                  <a:lnTo>
                    <a:pt x="6483" y="2709"/>
                  </a:lnTo>
                  <a:cubicBezTo>
                    <a:pt x="6415" y="2602"/>
                    <a:pt x="6573" y="2478"/>
                    <a:pt x="6640" y="2585"/>
                  </a:cubicBezTo>
                  <a:cubicBezTo>
                    <a:pt x="6798" y="2850"/>
                    <a:pt x="6961" y="3115"/>
                    <a:pt x="7119" y="3379"/>
                  </a:cubicBezTo>
                  <a:cubicBezTo>
                    <a:pt x="7513" y="3515"/>
                    <a:pt x="7851" y="3757"/>
                    <a:pt x="8015" y="4168"/>
                  </a:cubicBezTo>
                  <a:cubicBezTo>
                    <a:pt x="8060" y="4286"/>
                    <a:pt x="7879" y="4365"/>
                    <a:pt x="7834" y="4247"/>
                  </a:cubicBezTo>
                  <a:cubicBezTo>
                    <a:pt x="7694" y="3898"/>
                    <a:pt x="7423" y="3695"/>
                    <a:pt x="7097" y="3577"/>
                  </a:cubicBezTo>
                  <a:cubicBezTo>
                    <a:pt x="6759" y="3751"/>
                    <a:pt x="6415" y="3931"/>
                    <a:pt x="6077" y="4106"/>
                  </a:cubicBezTo>
                  <a:cubicBezTo>
                    <a:pt x="5965" y="4168"/>
                    <a:pt x="5886" y="3982"/>
                    <a:pt x="5998" y="3926"/>
                  </a:cubicBezTo>
                  <a:cubicBezTo>
                    <a:pt x="6274" y="3785"/>
                    <a:pt x="6550" y="3638"/>
                    <a:pt x="6821" y="3498"/>
                  </a:cubicBezTo>
                  <a:cubicBezTo>
                    <a:pt x="6579" y="3441"/>
                    <a:pt x="6331" y="3424"/>
                    <a:pt x="6100" y="3419"/>
                  </a:cubicBezTo>
                  <a:cubicBezTo>
                    <a:pt x="5897" y="3419"/>
                    <a:pt x="5694" y="3419"/>
                    <a:pt x="5492" y="3413"/>
                  </a:cubicBezTo>
                  <a:cubicBezTo>
                    <a:pt x="4996" y="3605"/>
                    <a:pt x="4506" y="3791"/>
                    <a:pt x="4016" y="3976"/>
                  </a:cubicBezTo>
                  <a:cubicBezTo>
                    <a:pt x="3898" y="4021"/>
                    <a:pt x="3819" y="3841"/>
                    <a:pt x="3937" y="3796"/>
                  </a:cubicBezTo>
                  <a:cubicBezTo>
                    <a:pt x="4298" y="3661"/>
                    <a:pt x="4658" y="3520"/>
                    <a:pt x="5019" y="3385"/>
                  </a:cubicBezTo>
                  <a:cubicBezTo>
                    <a:pt x="4669" y="3340"/>
                    <a:pt x="4337" y="3244"/>
                    <a:pt x="4050" y="3019"/>
                  </a:cubicBezTo>
                  <a:cubicBezTo>
                    <a:pt x="3836" y="2856"/>
                    <a:pt x="3678" y="2642"/>
                    <a:pt x="3521" y="2422"/>
                  </a:cubicBezTo>
                  <a:cubicBezTo>
                    <a:pt x="3430" y="2456"/>
                    <a:pt x="3329" y="2450"/>
                    <a:pt x="3233" y="2456"/>
                  </a:cubicBezTo>
                  <a:lnTo>
                    <a:pt x="2856" y="2484"/>
                  </a:lnTo>
                  <a:cubicBezTo>
                    <a:pt x="2597" y="2501"/>
                    <a:pt x="2338" y="2518"/>
                    <a:pt x="2079" y="2535"/>
                  </a:cubicBezTo>
                  <a:cubicBezTo>
                    <a:pt x="1955" y="2540"/>
                    <a:pt x="1927" y="2343"/>
                    <a:pt x="2051" y="2338"/>
                  </a:cubicBezTo>
                  <a:cubicBezTo>
                    <a:pt x="2484" y="2309"/>
                    <a:pt x="2918" y="2281"/>
                    <a:pt x="3352" y="2253"/>
                  </a:cubicBezTo>
                  <a:cubicBezTo>
                    <a:pt x="3363" y="2253"/>
                    <a:pt x="3380" y="2253"/>
                    <a:pt x="3397" y="2253"/>
                  </a:cubicBezTo>
                  <a:cubicBezTo>
                    <a:pt x="3222" y="2000"/>
                    <a:pt x="3031" y="1763"/>
                    <a:pt x="2766" y="1605"/>
                  </a:cubicBezTo>
                  <a:cubicBezTo>
                    <a:pt x="2451" y="1420"/>
                    <a:pt x="2085" y="1437"/>
                    <a:pt x="1724" y="1459"/>
                  </a:cubicBezTo>
                  <a:cubicBezTo>
                    <a:pt x="1409" y="1673"/>
                    <a:pt x="1093" y="1887"/>
                    <a:pt x="778" y="2101"/>
                  </a:cubicBezTo>
                  <a:cubicBezTo>
                    <a:pt x="671" y="2174"/>
                    <a:pt x="553" y="2017"/>
                    <a:pt x="654" y="194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5"/>
            <p:cNvSpPr/>
            <p:nvPr/>
          </p:nvSpPr>
          <p:spPr>
            <a:xfrm>
              <a:off x="1246892" y="1958799"/>
              <a:ext cx="2947644" cy="2107363"/>
            </a:xfrm>
            <a:custGeom>
              <a:avLst/>
              <a:gdLst/>
              <a:ahLst/>
              <a:cxnLst/>
              <a:rect l="l" t="t" r="r" b="b"/>
              <a:pathLst>
                <a:path w="21237" h="15183" extrusionOk="0">
                  <a:moveTo>
                    <a:pt x="21237" y="15183"/>
                  </a:moveTo>
                  <a:lnTo>
                    <a:pt x="0" y="15183"/>
                  </a:lnTo>
                  <a:lnTo>
                    <a:pt x="0" y="0"/>
                  </a:lnTo>
                  <a:lnTo>
                    <a:pt x="212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5"/>
            <p:cNvSpPr/>
            <p:nvPr/>
          </p:nvSpPr>
          <p:spPr>
            <a:xfrm>
              <a:off x="1320315" y="1959631"/>
              <a:ext cx="2874219" cy="2106530"/>
            </a:xfrm>
            <a:custGeom>
              <a:avLst/>
              <a:gdLst/>
              <a:ahLst/>
              <a:cxnLst/>
              <a:rect l="l" t="t" r="r" b="b"/>
              <a:pathLst>
                <a:path w="20708" h="15177" extrusionOk="0">
                  <a:moveTo>
                    <a:pt x="20708" y="15177"/>
                  </a:moveTo>
                  <a:lnTo>
                    <a:pt x="0" y="15177"/>
                  </a:lnTo>
                  <a:lnTo>
                    <a:pt x="0" y="0"/>
                  </a:lnTo>
                  <a:lnTo>
                    <a:pt x="207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5"/>
            <p:cNvSpPr/>
            <p:nvPr/>
          </p:nvSpPr>
          <p:spPr>
            <a:xfrm>
              <a:off x="1370282" y="2072889"/>
              <a:ext cx="2774286" cy="1931646"/>
            </a:xfrm>
            <a:custGeom>
              <a:avLst/>
              <a:gdLst/>
              <a:ahLst/>
              <a:cxnLst/>
              <a:rect l="l" t="t" r="r" b="b"/>
              <a:pathLst>
                <a:path w="19988" h="13917" extrusionOk="0">
                  <a:moveTo>
                    <a:pt x="19987" y="13916"/>
                  </a:moveTo>
                  <a:lnTo>
                    <a:pt x="1" y="13916"/>
                  </a:lnTo>
                  <a:lnTo>
                    <a:pt x="1" y="1"/>
                  </a:lnTo>
                  <a:lnTo>
                    <a:pt x="1998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5"/>
            <p:cNvSpPr/>
            <p:nvPr/>
          </p:nvSpPr>
          <p:spPr>
            <a:xfrm>
              <a:off x="2112840" y="4066005"/>
              <a:ext cx="1727613" cy="515355"/>
            </a:xfrm>
            <a:custGeom>
              <a:avLst/>
              <a:gdLst/>
              <a:ahLst/>
              <a:cxnLst/>
              <a:rect l="l" t="t" r="r" b="b"/>
              <a:pathLst>
                <a:path w="12447" h="3713" extrusionOk="0">
                  <a:moveTo>
                    <a:pt x="1043" y="1"/>
                  </a:moveTo>
                  <a:cubicBezTo>
                    <a:pt x="1043" y="1"/>
                    <a:pt x="1" y="575"/>
                    <a:pt x="1" y="3712"/>
                  </a:cubicBezTo>
                  <a:lnTo>
                    <a:pt x="12446" y="3712"/>
                  </a:lnTo>
                  <a:lnTo>
                    <a:pt x="12446" y="2800"/>
                  </a:lnTo>
                  <a:lnTo>
                    <a:pt x="5666" y="2800"/>
                  </a:lnTo>
                  <a:cubicBezTo>
                    <a:pt x="5666" y="2800"/>
                    <a:pt x="5469" y="1448"/>
                    <a:pt x="64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5"/>
            <p:cNvSpPr/>
            <p:nvPr/>
          </p:nvSpPr>
          <p:spPr>
            <a:xfrm>
              <a:off x="2128524" y="4066005"/>
              <a:ext cx="885667" cy="287866"/>
            </a:xfrm>
            <a:custGeom>
              <a:avLst/>
              <a:gdLst/>
              <a:ahLst/>
              <a:cxnLst/>
              <a:rect l="l" t="t" r="r" b="b"/>
              <a:pathLst>
                <a:path w="6381" h="2074" extrusionOk="0">
                  <a:moveTo>
                    <a:pt x="6381" y="1"/>
                  </a:moveTo>
                  <a:lnTo>
                    <a:pt x="0" y="2073"/>
                  </a:lnTo>
                  <a:cubicBezTo>
                    <a:pt x="0" y="2073"/>
                    <a:pt x="192" y="536"/>
                    <a:pt x="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5"/>
            <p:cNvSpPr/>
            <p:nvPr/>
          </p:nvSpPr>
          <p:spPr>
            <a:xfrm>
              <a:off x="2115199" y="4454496"/>
              <a:ext cx="1725254" cy="36087"/>
            </a:xfrm>
            <a:custGeom>
              <a:avLst/>
              <a:gdLst/>
              <a:ahLst/>
              <a:cxnLst/>
              <a:rect l="l" t="t" r="r" b="b"/>
              <a:pathLst>
                <a:path w="12430" h="260" extrusionOk="0">
                  <a:moveTo>
                    <a:pt x="1" y="260"/>
                  </a:moveTo>
                  <a:lnTo>
                    <a:pt x="12429" y="260"/>
                  </a:lnTo>
                  <a:lnTo>
                    <a:pt x="12429" y="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5"/>
            <p:cNvSpPr/>
            <p:nvPr/>
          </p:nvSpPr>
          <p:spPr>
            <a:xfrm>
              <a:off x="2664692" y="1979063"/>
              <a:ext cx="78282" cy="77588"/>
            </a:xfrm>
            <a:custGeom>
              <a:avLst/>
              <a:gdLst/>
              <a:ahLst/>
              <a:cxnLst/>
              <a:rect l="l" t="t" r="r" b="b"/>
              <a:pathLst>
                <a:path w="564" h="559" extrusionOk="0">
                  <a:moveTo>
                    <a:pt x="564" y="282"/>
                  </a:moveTo>
                  <a:cubicBezTo>
                    <a:pt x="564" y="434"/>
                    <a:pt x="440" y="558"/>
                    <a:pt x="282" y="558"/>
                  </a:cubicBezTo>
                  <a:cubicBezTo>
                    <a:pt x="130" y="558"/>
                    <a:pt x="1" y="434"/>
                    <a:pt x="1" y="282"/>
                  </a:cubicBezTo>
                  <a:cubicBezTo>
                    <a:pt x="1" y="125"/>
                    <a:pt x="130" y="1"/>
                    <a:pt x="282" y="1"/>
                  </a:cubicBezTo>
                  <a:cubicBezTo>
                    <a:pt x="440" y="1"/>
                    <a:pt x="564" y="125"/>
                    <a:pt x="564" y="282"/>
                  </a:cubicBezTo>
                  <a:close/>
                </a:path>
              </a:pathLst>
            </a:custGeom>
            <a:solidFill>
              <a:srgbClr val="8E8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5"/>
            <p:cNvSpPr/>
            <p:nvPr/>
          </p:nvSpPr>
          <p:spPr>
            <a:xfrm>
              <a:off x="1481319" y="2258182"/>
              <a:ext cx="583227" cy="518270"/>
            </a:xfrm>
            <a:custGeom>
              <a:avLst/>
              <a:gdLst/>
              <a:ahLst/>
              <a:cxnLst/>
              <a:rect l="l" t="t" r="r" b="b"/>
              <a:pathLst>
                <a:path w="4202" h="3734" extrusionOk="0">
                  <a:moveTo>
                    <a:pt x="4202" y="0"/>
                  </a:moveTo>
                  <a:lnTo>
                    <a:pt x="4202" y="3734"/>
                  </a:lnTo>
                  <a:lnTo>
                    <a:pt x="0" y="3734"/>
                  </a:lnTo>
                  <a:lnTo>
                    <a:pt x="0" y="648"/>
                  </a:lnTo>
                  <a:lnTo>
                    <a:pt x="1639" y="648"/>
                  </a:lnTo>
                  <a:lnTo>
                    <a:pt x="1791" y="0"/>
                  </a:lnTo>
                  <a:close/>
                </a:path>
              </a:pathLst>
            </a:custGeom>
            <a:solidFill>
              <a:srgbClr val="DFA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5"/>
            <p:cNvSpPr/>
            <p:nvPr/>
          </p:nvSpPr>
          <p:spPr>
            <a:xfrm>
              <a:off x="1481319" y="2347984"/>
              <a:ext cx="645825" cy="428468"/>
            </a:xfrm>
            <a:custGeom>
              <a:avLst/>
              <a:gdLst/>
              <a:ahLst/>
              <a:cxnLst/>
              <a:rect l="l" t="t" r="r" b="b"/>
              <a:pathLst>
                <a:path w="4653" h="3087" extrusionOk="0">
                  <a:moveTo>
                    <a:pt x="4202" y="3087"/>
                  </a:moveTo>
                  <a:lnTo>
                    <a:pt x="0" y="3087"/>
                  </a:lnTo>
                  <a:lnTo>
                    <a:pt x="451" y="1"/>
                  </a:lnTo>
                  <a:lnTo>
                    <a:pt x="465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5"/>
            <p:cNvSpPr/>
            <p:nvPr/>
          </p:nvSpPr>
          <p:spPr>
            <a:xfrm>
              <a:off x="1481319" y="2831134"/>
              <a:ext cx="583227" cy="518270"/>
            </a:xfrm>
            <a:custGeom>
              <a:avLst/>
              <a:gdLst/>
              <a:ahLst/>
              <a:cxnLst/>
              <a:rect l="l" t="t" r="r" b="b"/>
              <a:pathLst>
                <a:path w="4202" h="3734" extrusionOk="0">
                  <a:moveTo>
                    <a:pt x="4202" y="0"/>
                  </a:moveTo>
                  <a:lnTo>
                    <a:pt x="4202" y="3734"/>
                  </a:lnTo>
                  <a:lnTo>
                    <a:pt x="0" y="3734"/>
                  </a:lnTo>
                  <a:lnTo>
                    <a:pt x="0" y="648"/>
                  </a:lnTo>
                  <a:lnTo>
                    <a:pt x="1639" y="648"/>
                  </a:lnTo>
                  <a:lnTo>
                    <a:pt x="1791" y="0"/>
                  </a:lnTo>
                  <a:close/>
                </a:path>
              </a:pathLst>
            </a:custGeom>
            <a:solidFill>
              <a:srgbClr val="DFA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5"/>
            <p:cNvSpPr/>
            <p:nvPr/>
          </p:nvSpPr>
          <p:spPr>
            <a:xfrm>
              <a:off x="1481319" y="2920935"/>
              <a:ext cx="645825" cy="428468"/>
            </a:xfrm>
            <a:custGeom>
              <a:avLst/>
              <a:gdLst/>
              <a:ahLst/>
              <a:cxnLst/>
              <a:rect l="l" t="t" r="r" b="b"/>
              <a:pathLst>
                <a:path w="4653" h="3087" extrusionOk="0">
                  <a:moveTo>
                    <a:pt x="4202" y="3087"/>
                  </a:moveTo>
                  <a:lnTo>
                    <a:pt x="0" y="3087"/>
                  </a:lnTo>
                  <a:lnTo>
                    <a:pt x="451" y="1"/>
                  </a:lnTo>
                  <a:lnTo>
                    <a:pt x="465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5"/>
            <p:cNvSpPr/>
            <p:nvPr/>
          </p:nvSpPr>
          <p:spPr>
            <a:xfrm>
              <a:off x="1500056" y="3424350"/>
              <a:ext cx="583227" cy="518409"/>
            </a:xfrm>
            <a:custGeom>
              <a:avLst/>
              <a:gdLst/>
              <a:ahLst/>
              <a:cxnLst/>
              <a:rect l="l" t="t" r="r" b="b"/>
              <a:pathLst>
                <a:path w="4202" h="3735" extrusionOk="0">
                  <a:moveTo>
                    <a:pt x="4202" y="1"/>
                  </a:moveTo>
                  <a:lnTo>
                    <a:pt x="4202" y="3734"/>
                  </a:lnTo>
                  <a:lnTo>
                    <a:pt x="1" y="3734"/>
                  </a:lnTo>
                  <a:lnTo>
                    <a:pt x="1" y="648"/>
                  </a:lnTo>
                  <a:lnTo>
                    <a:pt x="1634" y="648"/>
                  </a:lnTo>
                  <a:lnTo>
                    <a:pt x="1791" y="1"/>
                  </a:lnTo>
                  <a:close/>
                </a:path>
              </a:pathLst>
            </a:custGeom>
            <a:solidFill>
              <a:srgbClr val="DFA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5"/>
            <p:cNvSpPr/>
            <p:nvPr/>
          </p:nvSpPr>
          <p:spPr>
            <a:xfrm>
              <a:off x="1500056" y="3514290"/>
              <a:ext cx="645825" cy="428468"/>
            </a:xfrm>
            <a:custGeom>
              <a:avLst/>
              <a:gdLst/>
              <a:ahLst/>
              <a:cxnLst/>
              <a:rect l="l" t="t" r="r" b="b"/>
              <a:pathLst>
                <a:path w="4653" h="3087" extrusionOk="0">
                  <a:moveTo>
                    <a:pt x="4202" y="3086"/>
                  </a:moveTo>
                  <a:lnTo>
                    <a:pt x="1" y="3086"/>
                  </a:lnTo>
                  <a:lnTo>
                    <a:pt x="451" y="0"/>
                  </a:lnTo>
                  <a:lnTo>
                    <a:pt x="465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5"/>
            <p:cNvSpPr/>
            <p:nvPr/>
          </p:nvSpPr>
          <p:spPr>
            <a:xfrm>
              <a:off x="2382520" y="3358699"/>
              <a:ext cx="356571" cy="530068"/>
            </a:xfrm>
            <a:custGeom>
              <a:avLst/>
              <a:gdLst/>
              <a:ahLst/>
              <a:cxnLst/>
              <a:rect l="l" t="t" r="r" b="b"/>
              <a:pathLst>
                <a:path w="2569" h="3819" extrusionOk="0">
                  <a:moveTo>
                    <a:pt x="2569" y="3819"/>
                  </a:moveTo>
                  <a:lnTo>
                    <a:pt x="1" y="3819"/>
                  </a:lnTo>
                  <a:lnTo>
                    <a:pt x="1" y="0"/>
                  </a:lnTo>
                  <a:lnTo>
                    <a:pt x="25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5"/>
            <p:cNvSpPr/>
            <p:nvPr/>
          </p:nvSpPr>
          <p:spPr>
            <a:xfrm>
              <a:off x="2414582"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5"/>
            <p:cNvSpPr/>
            <p:nvPr/>
          </p:nvSpPr>
          <p:spPr>
            <a:xfrm>
              <a:off x="2456082" y="3295408"/>
              <a:ext cx="357265" cy="530901"/>
            </a:xfrm>
            <a:custGeom>
              <a:avLst/>
              <a:gdLst/>
              <a:ahLst/>
              <a:cxnLst/>
              <a:rect l="l" t="t" r="r" b="b"/>
              <a:pathLst>
                <a:path w="2574" h="3825" extrusionOk="0">
                  <a:moveTo>
                    <a:pt x="2574" y="3824"/>
                  </a:moveTo>
                  <a:lnTo>
                    <a:pt x="0" y="3824"/>
                  </a:lnTo>
                  <a:lnTo>
                    <a:pt x="0" y="0"/>
                  </a:lnTo>
                  <a:lnTo>
                    <a:pt x="25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5"/>
            <p:cNvSpPr/>
            <p:nvPr/>
          </p:nvSpPr>
          <p:spPr>
            <a:xfrm>
              <a:off x="2494251" y="3385209"/>
              <a:ext cx="285507" cy="25955"/>
            </a:xfrm>
            <a:custGeom>
              <a:avLst/>
              <a:gdLst/>
              <a:ahLst/>
              <a:cxnLst/>
              <a:rect l="l" t="t" r="r" b="b"/>
              <a:pathLst>
                <a:path w="2057" h="187" extrusionOk="0">
                  <a:moveTo>
                    <a:pt x="1921" y="1"/>
                  </a:moveTo>
                  <a:lnTo>
                    <a:pt x="119" y="1"/>
                  </a:lnTo>
                  <a:cubicBezTo>
                    <a:pt x="1" y="1"/>
                    <a:pt x="18" y="187"/>
                    <a:pt x="136" y="187"/>
                  </a:cubicBezTo>
                  <a:lnTo>
                    <a:pt x="1938" y="187"/>
                  </a:lnTo>
                  <a:cubicBezTo>
                    <a:pt x="2056" y="187"/>
                    <a:pt x="2040"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5"/>
            <p:cNvSpPr/>
            <p:nvPr/>
          </p:nvSpPr>
          <p:spPr>
            <a:xfrm>
              <a:off x="2494251" y="3454885"/>
              <a:ext cx="285507" cy="25816"/>
            </a:xfrm>
            <a:custGeom>
              <a:avLst/>
              <a:gdLst/>
              <a:ahLst/>
              <a:cxnLst/>
              <a:rect l="l" t="t" r="r" b="b"/>
              <a:pathLst>
                <a:path w="2057" h="186" extrusionOk="0">
                  <a:moveTo>
                    <a:pt x="1921" y="0"/>
                  </a:moveTo>
                  <a:lnTo>
                    <a:pt x="119" y="0"/>
                  </a:lnTo>
                  <a:cubicBezTo>
                    <a:pt x="1" y="0"/>
                    <a:pt x="18" y="186"/>
                    <a:pt x="136" y="186"/>
                  </a:cubicBezTo>
                  <a:lnTo>
                    <a:pt x="1938" y="186"/>
                  </a:lnTo>
                  <a:cubicBezTo>
                    <a:pt x="2056" y="186"/>
                    <a:pt x="2040"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5"/>
            <p:cNvSpPr/>
            <p:nvPr/>
          </p:nvSpPr>
          <p:spPr>
            <a:xfrm>
              <a:off x="2494251" y="3523589"/>
              <a:ext cx="285507" cy="25955"/>
            </a:xfrm>
            <a:custGeom>
              <a:avLst/>
              <a:gdLst/>
              <a:ahLst/>
              <a:cxnLst/>
              <a:rect l="l" t="t" r="r" b="b"/>
              <a:pathLst>
                <a:path w="2057" h="187" extrusionOk="0">
                  <a:moveTo>
                    <a:pt x="1921" y="1"/>
                  </a:moveTo>
                  <a:lnTo>
                    <a:pt x="119" y="1"/>
                  </a:lnTo>
                  <a:cubicBezTo>
                    <a:pt x="1" y="1"/>
                    <a:pt x="18" y="187"/>
                    <a:pt x="136" y="187"/>
                  </a:cubicBezTo>
                  <a:lnTo>
                    <a:pt x="1938" y="187"/>
                  </a:lnTo>
                  <a:cubicBezTo>
                    <a:pt x="2056" y="187"/>
                    <a:pt x="2040"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5"/>
            <p:cNvSpPr/>
            <p:nvPr/>
          </p:nvSpPr>
          <p:spPr>
            <a:xfrm>
              <a:off x="2494251" y="3593126"/>
              <a:ext cx="285507" cy="25955"/>
            </a:xfrm>
            <a:custGeom>
              <a:avLst/>
              <a:gdLst/>
              <a:ahLst/>
              <a:cxnLst/>
              <a:rect l="l" t="t" r="r" b="b"/>
              <a:pathLst>
                <a:path w="2057" h="187" extrusionOk="0">
                  <a:moveTo>
                    <a:pt x="1921" y="1"/>
                  </a:moveTo>
                  <a:lnTo>
                    <a:pt x="119" y="1"/>
                  </a:lnTo>
                  <a:cubicBezTo>
                    <a:pt x="1" y="1"/>
                    <a:pt x="18" y="187"/>
                    <a:pt x="136" y="187"/>
                  </a:cubicBezTo>
                  <a:lnTo>
                    <a:pt x="1938" y="187"/>
                  </a:lnTo>
                  <a:cubicBezTo>
                    <a:pt x="2056" y="187"/>
                    <a:pt x="2040"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5"/>
            <p:cNvSpPr/>
            <p:nvPr/>
          </p:nvSpPr>
          <p:spPr>
            <a:xfrm>
              <a:off x="2495916" y="3652531"/>
              <a:ext cx="286201" cy="25955"/>
            </a:xfrm>
            <a:custGeom>
              <a:avLst/>
              <a:gdLst/>
              <a:ahLst/>
              <a:cxnLst/>
              <a:rect l="l" t="t" r="r" b="b"/>
              <a:pathLst>
                <a:path w="2062" h="187" extrusionOk="0">
                  <a:moveTo>
                    <a:pt x="1921" y="1"/>
                  </a:moveTo>
                  <a:lnTo>
                    <a:pt x="124" y="1"/>
                  </a:lnTo>
                  <a:cubicBezTo>
                    <a:pt x="0" y="1"/>
                    <a:pt x="17" y="187"/>
                    <a:pt x="135" y="187"/>
                  </a:cubicBezTo>
                  <a:lnTo>
                    <a:pt x="1937" y="187"/>
                  </a:lnTo>
                  <a:cubicBezTo>
                    <a:pt x="2061" y="187"/>
                    <a:pt x="2044"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5"/>
            <p:cNvSpPr/>
            <p:nvPr/>
          </p:nvSpPr>
          <p:spPr>
            <a:xfrm>
              <a:off x="2505215" y="3722207"/>
              <a:ext cx="286201" cy="25816"/>
            </a:xfrm>
            <a:custGeom>
              <a:avLst/>
              <a:gdLst/>
              <a:ahLst/>
              <a:cxnLst/>
              <a:rect l="l" t="t" r="r" b="b"/>
              <a:pathLst>
                <a:path w="2062" h="186" extrusionOk="0">
                  <a:moveTo>
                    <a:pt x="1921" y="0"/>
                  </a:moveTo>
                  <a:lnTo>
                    <a:pt x="125" y="0"/>
                  </a:lnTo>
                  <a:cubicBezTo>
                    <a:pt x="1" y="0"/>
                    <a:pt x="18" y="186"/>
                    <a:pt x="142" y="186"/>
                  </a:cubicBezTo>
                  <a:lnTo>
                    <a:pt x="1938" y="186"/>
                  </a:lnTo>
                  <a:cubicBezTo>
                    <a:pt x="2062" y="186"/>
                    <a:pt x="2045"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 name="Google Shape;93;p15"/>
            <p:cNvGrpSpPr/>
            <p:nvPr/>
          </p:nvGrpSpPr>
          <p:grpSpPr>
            <a:xfrm>
              <a:off x="2935899" y="3295408"/>
              <a:ext cx="430827" cy="593359"/>
              <a:chOff x="2935899" y="3295408"/>
              <a:chExt cx="430827" cy="593359"/>
            </a:xfrm>
          </p:grpSpPr>
          <p:sp>
            <p:nvSpPr>
              <p:cNvPr id="94" name="Google Shape;94;p15"/>
              <p:cNvSpPr/>
              <p:nvPr/>
            </p:nvSpPr>
            <p:spPr>
              <a:xfrm>
                <a:off x="2935899" y="3358699"/>
                <a:ext cx="357404" cy="530068"/>
              </a:xfrm>
              <a:custGeom>
                <a:avLst/>
                <a:gdLst/>
                <a:ahLst/>
                <a:cxnLst/>
                <a:rect l="l" t="t" r="r" b="b"/>
                <a:pathLst>
                  <a:path w="2575" h="3819" extrusionOk="0">
                    <a:moveTo>
                      <a:pt x="2574" y="3819"/>
                    </a:moveTo>
                    <a:lnTo>
                      <a:pt x="1" y="3819"/>
                    </a:lnTo>
                    <a:lnTo>
                      <a:pt x="1" y="0"/>
                    </a:lnTo>
                    <a:lnTo>
                      <a:pt x="25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5"/>
              <p:cNvSpPr/>
              <p:nvPr/>
            </p:nvSpPr>
            <p:spPr>
              <a:xfrm>
                <a:off x="2967961"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5"/>
              <p:cNvSpPr/>
              <p:nvPr/>
            </p:nvSpPr>
            <p:spPr>
              <a:xfrm>
                <a:off x="3010155" y="3295408"/>
                <a:ext cx="356571" cy="530901"/>
              </a:xfrm>
              <a:custGeom>
                <a:avLst/>
                <a:gdLst/>
                <a:ahLst/>
                <a:cxnLst/>
                <a:rect l="l" t="t" r="r" b="b"/>
                <a:pathLst>
                  <a:path w="2569" h="3825" extrusionOk="0">
                    <a:moveTo>
                      <a:pt x="2569" y="3824"/>
                    </a:moveTo>
                    <a:lnTo>
                      <a:pt x="1" y="3824"/>
                    </a:lnTo>
                    <a:lnTo>
                      <a:pt x="1" y="0"/>
                    </a:lnTo>
                    <a:lnTo>
                      <a:pt x="2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5"/>
              <p:cNvSpPr/>
              <p:nvPr/>
            </p:nvSpPr>
            <p:spPr>
              <a:xfrm>
                <a:off x="3047768" y="338520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5"/>
              <p:cNvSpPr/>
              <p:nvPr/>
            </p:nvSpPr>
            <p:spPr>
              <a:xfrm>
                <a:off x="3047768" y="3454885"/>
                <a:ext cx="285368" cy="25816"/>
              </a:xfrm>
              <a:custGeom>
                <a:avLst/>
                <a:gdLst/>
                <a:ahLst/>
                <a:cxnLst/>
                <a:rect l="l" t="t" r="r" b="b"/>
                <a:pathLst>
                  <a:path w="2056" h="186" extrusionOk="0">
                    <a:moveTo>
                      <a:pt x="1920" y="0"/>
                    </a:moveTo>
                    <a:lnTo>
                      <a:pt x="118" y="0"/>
                    </a:lnTo>
                    <a:cubicBezTo>
                      <a:pt x="0" y="0"/>
                      <a:pt x="17" y="186"/>
                      <a:pt x="135" y="186"/>
                    </a:cubicBezTo>
                    <a:lnTo>
                      <a:pt x="1937" y="186"/>
                    </a:lnTo>
                    <a:cubicBezTo>
                      <a:pt x="2056" y="186"/>
                      <a:pt x="2039" y="0"/>
                      <a:pt x="1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5"/>
              <p:cNvSpPr/>
              <p:nvPr/>
            </p:nvSpPr>
            <p:spPr>
              <a:xfrm>
                <a:off x="3047768" y="352358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5"/>
              <p:cNvSpPr/>
              <p:nvPr/>
            </p:nvSpPr>
            <p:spPr>
              <a:xfrm>
                <a:off x="3047768" y="3593126"/>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5"/>
              <p:cNvSpPr/>
              <p:nvPr/>
            </p:nvSpPr>
            <p:spPr>
              <a:xfrm>
                <a:off x="3049295" y="3652531"/>
                <a:ext cx="286201" cy="25955"/>
              </a:xfrm>
              <a:custGeom>
                <a:avLst/>
                <a:gdLst/>
                <a:ahLst/>
                <a:cxnLst/>
                <a:rect l="l" t="t" r="r" b="b"/>
                <a:pathLst>
                  <a:path w="2062" h="187" extrusionOk="0">
                    <a:moveTo>
                      <a:pt x="1926" y="1"/>
                    </a:moveTo>
                    <a:lnTo>
                      <a:pt x="124" y="1"/>
                    </a:lnTo>
                    <a:cubicBezTo>
                      <a:pt x="0" y="1"/>
                      <a:pt x="17" y="187"/>
                      <a:pt x="141" y="187"/>
                    </a:cubicBezTo>
                    <a:lnTo>
                      <a:pt x="1938" y="187"/>
                    </a:lnTo>
                    <a:cubicBezTo>
                      <a:pt x="2061" y="187"/>
                      <a:pt x="2045"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5"/>
              <p:cNvSpPr/>
              <p:nvPr/>
            </p:nvSpPr>
            <p:spPr>
              <a:xfrm>
                <a:off x="3059427" y="3722207"/>
                <a:ext cx="285507" cy="25816"/>
              </a:xfrm>
              <a:custGeom>
                <a:avLst/>
                <a:gdLst/>
                <a:ahLst/>
                <a:cxnLst/>
                <a:rect l="l" t="t" r="r" b="b"/>
                <a:pathLst>
                  <a:path w="2057" h="186" extrusionOk="0">
                    <a:moveTo>
                      <a:pt x="1921" y="0"/>
                    </a:moveTo>
                    <a:lnTo>
                      <a:pt x="119" y="0"/>
                    </a:lnTo>
                    <a:cubicBezTo>
                      <a:pt x="1" y="0"/>
                      <a:pt x="17" y="186"/>
                      <a:pt x="136" y="186"/>
                    </a:cubicBezTo>
                    <a:lnTo>
                      <a:pt x="1938"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Google Shape;103;p15"/>
            <p:cNvSpPr/>
            <p:nvPr/>
          </p:nvSpPr>
          <p:spPr>
            <a:xfrm>
              <a:off x="2377801" y="2741194"/>
              <a:ext cx="357404" cy="530901"/>
            </a:xfrm>
            <a:custGeom>
              <a:avLst/>
              <a:gdLst/>
              <a:ahLst/>
              <a:cxnLst/>
              <a:rect l="l" t="t" r="r" b="b"/>
              <a:pathLst>
                <a:path w="2575" h="3825" extrusionOk="0">
                  <a:moveTo>
                    <a:pt x="2574" y="3824"/>
                  </a:moveTo>
                  <a:lnTo>
                    <a:pt x="1" y="3824"/>
                  </a:lnTo>
                  <a:lnTo>
                    <a:pt x="1" y="1"/>
                  </a:lnTo>
                  <a:lnTo>
                    <a:pt x="25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5"/>
            <p:cNvSpPr/>
            <p:nvPr/>
          </p:nvSpPr>
          <p:spPr>
            <a:xfrm>
              <a:off x="2409863" y="2713018"/>
              <a:ext cx="357404" cy="530901"/>
            </a:xfrm>
            <a:custGeom>
              <a:avLst/>
              <a:gdLst/>
              <a:ahLst/>
              <a:cxnLst/>
              <a:rect l="l" t="t" r="r" b="b"/>
              <a:pathLst>
                <a:path w="2575" h="3825" extrusionOk="0">
                  <a:moveTo>
                    <a:pt x="2574" y="3825"/>
                  </a:moveTo>
                  <a:lnTo>
                    <a:pt x="1" y="3825"/>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5"/>
            <p:cNvSpPr/>
            <p:nvPr/>
          </p:nvSpPr>
          <p:spPr>
            <a:xfrm>
              <a:off x="2451363" y="2678736"/>
              <a:ext cx="357265" cy="530068"/>
            </a:xfrm>
            <a:custGeom>
              <a:avLst/>
              <a:gdLst/>
              <a:ahLst/>
              <a:cxnLst/>
              <a:rect l="l" t="t" r="r" b="b"/>
              <a:pathLst>
                <a:path w="2574" h="3819" extrusionOk="0">
                  <a:moveTo>
                    <a:pt x="2574" y="3818"/>
                  </a:moveTo>
                  <a:lnTo>
                    <a:pt x="0" y="3818"/>
                  </a:lnTo>
                  <a:lnTo>
                    <a:pt x="0" y="0"/>
                  </a:lnTo>
                  <a:lnTo>
                    <a:pt x="25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5"/>
            <p:cNvSpPr/>
            <p:nvPr/>
          </p:nvSpPr>
          <p:spPr>
            <a:xfrm>
              <a:off x="2489670" y="2767843"/>
              <a:ext cx="285368" cy="25816"/>
            </a:xfrm>
            <a:custGeom>
              <a:avLst/>
              <a:gdLst/>
              <a:ahLst/>
              <a:cxnLst/>
              <a:rect l="l" t="t" r="r" b="b"/>
              <a:pathLst>
                <a:path w="2056" h="186" extrusionOk="0">
                  <a:moveTo>
                    <a:pt x="1921" y="0"/>
                  </a:moveTo>
                  <a:lnTo>
                    <a:pt x="118" y="0"/>
                  </a:lnTo>
                  <a:cubicBezTo>
                    <a:pt x="0" y="0"/>
                    <a:pt x="17" y="186"/>
                    <a:pt x="135" y="186"/>
                  </a:cubicBezTo>
                  <a:lnTo>
                    <a:pt x="1937"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5"/>
            <p:cNvSpPr/>
            <p:nvPr/>
          </p:nvSpPr>
          <p:spPr>
            <a:xfrm>
              <a:off x="2489670" y="2837380"/>
              <a:ext cx="285368" cy="25955"/>
            </a:xfrm>
            <a:custGeom>
              <a:avLst/>
              <a:gdLst/>
              <a:ahLst/>
              <a:cxnLst/>
              <a:rect l="l" t="t" r="r" b="b"/>
              <a:pathLst>
                <a:path w="2056" h="187" extrusionOk="0">
                  <a:moveTo>
                    <a:pt x="1921" y="0"/>
                  </a:moveTo>
                  <a:lnTo>
                    <a:pt x="118" y="0"/>
                  </a:lnTo>
                  <a:cubicBezTo>
                    <a:pt x="0" y="0"/>
                    <a:pt x="17" y="186"/>
                    <a:pt x="135" y="186"/>
                  </a:cubicBezTo>
                  <a:lnTo>
                    <a:pt x="1937"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5"/>
            <p:cNvSpPr/>
            <p:nvPr/>
          </p:nvSpPr>
          <p:spPr>
            <a:xfrm>
              <a:off x="2489670" y="2906084"/>
              <a:ext cx="285368" cy="26788"/>
            </a:xfrm>
            <a:custGeom>
              <a:avLst/>
              <a:gdLst/>
              <a:ahLst/>
              <a:cxnLst/>
              <a:rect l="l" t="t" r="r" b="b"/>
              <a:pathLst>
                <a:path w="2056" h="193" extrusionOk="0">
                  <a:moveTo>
                    <a:pt x="1921" y="1"/>
                  </a:moveTo>
                  <a:lnTo>
                    <a:pt x="118" y="1"/>
                  </a:lnTo>
                  <a:cubicBezTo>
                    <a:pt x="0" y="1"/>
                    <a:pt x="17" y="192"/>
                    <a:pt x="135" y="192"/>
                  </a:cubicBezTo>
                  <a:lnTo>
                    <a:pt x="1937" y="192"/>
                  </a:lnTo>
                  <a:cubicBezTo>
                    <a:pt x="2056" y="192"/>
                    <a:pt x="2039"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5"/>
            <p:cNvSpPr/>
            <p:nvPr/>
          </p:nvSpPr>
          <p:spPr>
            <a:xfrm>
              <a:off x="2489670" y="2975760"/>
              <a:ext cx="285368" cy="25816"/>
            </a:xfrm>
            <a:custGeom>
              <a:avLst/>
              <a:gdLst/>
              <a:ahLst/>
              <a:cxnLst/>
              <a:rect l="l" t="t" r="r" b="b"/>
              <a:pathLst>
                <a:path w="2056" h="186" extrusionOk="0">
                  <a:moveTo>
                    <a:pt x="1921" y="0"/>
                  </a:moveTo>
                  <a:lnTo>
                    <a:pt x="118" y="0"/>
                  </a:lnTo>
                  <a:cubicBezTo>
                    <a:pt x="0" y="0"/>
                    <a:pt x="17" y="186"/>
                    <a:pt x="135" y="186"/>
                  </a:cubicBezTo>
                  <a:lnTo>
                    <a:pt x="1937"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5"/>
            <p:cNvSpPr/>
            <p:nvPr/>
          </p:nvSpPr>
          <p:spPr>
            <a:xfrm>
              <a:off x="2491197" y="3035165"/>
              <a:ext cx="286201" cy="25816"/>
            </a:xfrm>
            <a:custGeom>
              <a:avLst/>
              <a:gdLst/>
              <a:ahLst/>
              <a:cxnLst/>
              <a:rect l="l" t="t" r="r" b="b"/>
              <a:pathLst>
                <a:path w="2062" h="186" extrusionOk="0">
                  <a:moveTo>
                    <a:pt x="1921" y="0"/>
                  </a:moveTo>
                  <a:lnTo>
                    <a:pt x="124" y="0"/>
                  </a:lnTo>
                  <a:cubicBezTo>
                    <a:pt x="0" y="0"/>
                    <a:pt x="17" y="186"/>
                    <a:pt x="141" y="186"/>
                  </a:cubicBezTo>
                  <a:lnTo>
                    <a:pt x="1938" y="186"/>
                  </a:lnTo>
                  <a:cubicBezTo>
                    <a:pt x="2062" y="186"/>
                    <a:pt x="2045"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5"/>
            <p:cNvSpPr/>
            <p:nvPr/>
          </p:nvSpPr>
          <p:spPr>
            <a:xfrm>
              <a:off x="2500635" y="3104702"/>
              <a:ext cx="286201" cy="25955"/>
            </a:xfrm>
            <a:custGeom>
              <a:avLst/>
              <a:gdLst/>
              <a:ahLst/>
              <a:cxnLst/>
              <a:rect l="l" t="t" r="r" b="b"/>
              <a:pathLst>
                <a:path w="2062" h="187" extrusionOk="0">
                  <a:moveTo>
                    <a:pt x="1926" y="0"/>
                  </a:moveTo>
                  <a:lnTo>
                    <a:pt x="124" y="0"/>
                  </a:lnTo>
                  <a:cubicBezTo>
                    <a:pt x="0" y="0"/>
                    <a:pt x="17" y="186"/>
                    <a:pt x="141" y="186"/>
                  </a:cubicBezTo>
                  <a:lnTo>
                    <a:pt x="1943" y="186"/>
                  </a:lnTo>
                  <a:cubicBezTo>
                    <a:pt x="2061" y="186"/>
                    <a:pt x="2044" y="0"/>
                    <a:pt x="19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5"/>
            <p:cNvSpPr/>
            <p:nvPr/>
          </p:nvSpPr>
          <p:spPr>
            <a:xfrm>
              <a:off x="2244140" y="410386"/>
              <a:ext cx="1093725" cy="1230440"/>
            </a:xfrm>
            <a:custGeom>
              <a:avLst/>
              <a:gdLst/>
              <a:ahLst/>
              <a:cxnLst/>
              <a:rect l="l" t="t" r="r" b="b"/>
              <a:pathLst>
                <a:path w="7880" h="8865" extrusionOk="0">
                  <a:moveTo>
                    <a:pt x="7879" y="3942"/>
                  </a:moveTo>
                  <a:lnTo>
                    <a:pt x="7879" y="8864"/>
                  </a:lnTo>
                  <a:lnTo>
                    <a:pt x="7068" y="8436"/>
                  </a:lnTo>
                  <a:lnTo>
                    <a:pt x="6500" y="8138"/>
                  </a:lnTo>
                  <a:lnTo>
                    <a:pt x="6500" y="3942"/>
                  </a:lnTo>
                  <a:cubicBezTo>
                    <a:pt x="6500" y="2529"/>
                    <a:pt x="5351" y="1380"/>
                    <a:pt x="3937" y="1380"/>
                  </a:cubicBezTo>
                  <a:cubicBezTo>
                    <a:pt x="3802" y="1380"/>
                    <a:pt x="3667" y="1391"/>
                    <a:pt x="3532" y="1414"/>
                  </a:cubicBezTo>
                  <a:cubicBezTo>
                    <a:pt x="2315" y="1605"/>
                    <a:pt x="1381" y="2664"/>
                    <a:pt x="1381" y="3942"/>
                  </a:cubicBezTo>
                  <a:lnTo>
                    <a:pt x="1381" y="7941"/>
                  </a:lnTo>
                  <a:lnTo>
                    <a:pt x="570" y="8363"/>
                  </a:lnTo>
                  <a:lnTo>
                    <a:pt x="1" y="8662"/>
                  </a:lnTo>
                  <a:lnTo>
                    <a:pt x="1" y="3942"/>
                  </a:lnTo>
                  <a:cubicBezTo>
                    <a:pt x="1" y="1904"/>
                    <a:pt x="1550" y="226"/>
                    <a:pt x="3532" y="23"/>
                  </a:cubicBezTo>
                  <a:cubicBezTo>
                    <a:pt x="3667" y="6"/>
                    <a:pt x="3802" y="0"/>
                    <a:pt x="3937" y="0"/>
                  </a:cubicBezTo>
                  <a:cubicBezTo>
                    <a:pt x="6111" y="0"/>
                    <a:pt x="7879" y="1769"/>
                    <a:pt x="7879" y="39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5"/>
            <p:cNvSpPr/>
            <p:nvPr/>
          </p:nvSpPr>
          <p:spPr>
            <a:xfrm>
              <a:off x="2205139" y="1145868"/>
              <a:ext cx="1202264" cy="1395332"/>
            </a:xfrm>
            <a:custGeom>
              <a:avLst/>
              <a:gdLst/>
              <a:ahLst/>
              <a:cxnLst/>
              <a:rect l="l" t="t" r="r" b="b"/>
              <a:pathLst>
                <a:path w="8662" h="10053" extrusionOk="0">
                  <a:moveTo>
                    <a:pt x="8662" y="2270"/>
                  </a:moveTo>
                  <a:lnTo>
                    <a:pt x="8662" y="5880"/>
                  </a:lnTo>
                  <a:cubicBezTo>
                    <a:pt x="8662" y="7705"/>
                    <a:pt x="6978" y="9371"/>
                    <a:pt x="4466" y="10019"/>
                  </a:cubicBezTo>
                  <a:cubicBezTo>
                    <a:pt x="4421" y="10030"/>
                    <a:pt x="4376" y="10042"/>
                    <a:pt x="4331" y="10053"/>
                  </a:cubicBezTo>
                  <a:cubicBezTo>
                    <a:pt x="4286" y="10042"/>
                    <a:pt x="4246" y="10030"/>
                    <a:pt x="4201" y="10019"/>
                  </a:cubicBezTo>
                  <a:cubicBezTo>
                    <a:pt x="4151" y="10008"/>
                    <a:pt x="4100" y="9997"/>
                    <a:pt x="4049" y="9980"/>
                  </a:cubicBezTo>
                  <a:cubicBezTo>
                    <a:pt x="1622" y="9304"/>
                    <a:pt x="0" y="7671"/>
                    <a:pt x="0" y="5880"/>
                  </a:cubicBezTo>
                  <a:lnTo>
                    <a:pt x="0" y="2270"/>
                  </a:lnTo>
                  <a:lnTo>
                    <a:pt x="4049" y="147"/>
                  </a:lnTo>
                  <a:lnTo>
                    <a:pt x="433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5"/>
            <p:cNvSpPr/>
            <p:nvPr/>
          </p:nvSpPr>
          <p:spPr>
            <a:xfrm>
              <a:off x="2635843" y="1391324"/>
              <a:ext cx="340887" cy="867068"/>
            </a:xfrm>
            <a:custGeom>
              <a:avLst/>
              <a:gdLst/>
              <a:ahLst/>
              <a:cxnLst/>
              <a:rect l="l" t="t" r="r" b="b"/>
              <a:pathLst>
                <a:path w="2456" h="6247" extrusionOk="0">
                  <a:moveTo>
                    <a:pt x="1025" y="1"/>
                  </a:moveTo>
                  <a:cubicBezTo>
                    <a:pt x="1679" y="74"/>
                    <a:pt x="2185" y="632"/>
                    <a:pt x="2185" y="1307"/>
                  </a:cubicBezTo>
                  <a:cubicBezTo>
                    <a:pt x="2185" y="1696"/>
                    <a:pt x="2016" y="2045"/>
                    <a:pt x="1746" y="2287"/>
                  </a:cubicBezTo>
                  <a:cubicBezTo>
                    <a:pt x="1684" y="2344"/>
                    <a:pt x="1617" y="2394"/>
                    <a:pt x="1543" y="2434"/>
                  </a:cubicBezTo>
                  <a:lnTo>
                    <a:pt x="2456" y="6246"/>
                  </a:lnTo>
                  <a:lnTo>
                    <a:pt x="0" y="6246"/>
                  </a:lnTo>
                  <a:lnTo>
                    <a:pt x="839" y="2507"/>
                  </a:lnTo>
                  <a:cubicBezTo>
                    <a:pt x="349" y="2321"/>
                    <a:pt x="0" y="1842"/>
                    <a:pt x="0" y="1285"/>
                  </a:cubicBezTo>
                  <a:cubicBezTo>
                    <a:pt x="0" y="654"/>
                    <a:pt x="440" y="136"/>
                    <a:pt x="10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5"/>
            <p:cNvSpPr/>
            <p:nvPr/>
          </p:nvSpPr>
          <p:spPr>
            <a:xfrm>
              <a:off x="2087856" y="1013734"/>
              <a:ext cx="1436832" cy="1648637"/>
            </a:xfrm>
            <a:custGeom>
              <a:avLst/>
              <a:gdLst/>
              <a:ahLst/>
              <a:cxnLst/>
              <a:rect l="l" t="t" r="r" b="b"/>
              <a:pathLst>
                <a:path w="10352" h="11878" extrusionOk="0">
                  <a:moveTo>
                    <a:pt x="9507" y="6832"/>
                  </a:moveTo>
                  <a:cubicBezTo>
                    <a:pt x="9507" y="8657"/>
                    <a:pt x="7823" y="10323"/>
                    <a:pt x="5311" y="10971"/>
                  </a:cubicBezTo>
                  <a:cubicBezTo>
                    <a:pt x="5266" y="10982"/>
                    <a:pt x="5221" y="10994"/>
                    <a:pt x="5176" y="11005"/>
                  </a:cubicBezTo>
                  <a:cubicBezTo>
                    <a:pt x="5131" y="10994"/>
                    <a:pt x="5091" y="10982"/>
                    <a:pt x="5046" y="10971"/>
                  </a:cubicBezTo>
                  <a:cubicBezTo>
                    <a:pt x="4996" y="10960"/>
                    <a:pt x="4945" y="10949"/>
                    <a:pt x="4894" y="10932"/>
                  </a:cubicBezTo>
                  <a:cubicBezTo>
                    <a:pt x="2467" y="10256"/>
                    <a:pt x="845" y="8623"/>
                    <a:pt x="845" y="6832"/>
                  </a:cubicBezTo>
                  <a:lnTo>
                    <a:pt x="845" y="3228"/>
                  </a:lnTo>
                  <a:lnTo>
                    <a:pt x="2157" y="2541"/>
                  </a:lnTo>
                  <a:lnTo>
                    <a:pt x="4894" y="1105"/>
                  </a:lnTo>
                  <a:lnTo>
                    <a:pt x="5176" y="953"/>
                  </a:lnTo>
                  <a:lnTo>
                    <a:pt x="8076" y="2473"/>
                  </a:lnTo>
                  <a:lnTo>
                    <a:pt x="9507" y="3228"/>
                  </a:lnTo>
                  <a:close/>
                  <a:moveTo>
                    <a:pt x="9670" y="2355"/>
                  </a:moveTo>
                  <a:lnTo>
                    <a:pt x="8076" y="1521"/>
                  </a:lnTo>
                  <a:lnTo>
                    <a:pt x="5176" y="1"/>
                  </a:lnTo>
                  <a:lnTo>
                    <a:pt x="4894" y="147"/>
                  </a:lnTo>
                  <a:lnTo>
                    <a:pt x="2157" y="1583"/>
                  </a:lnTo>
                  <a:lnTo>
                    <a:pt x="558" y="2422"/>
                  </a:lnTo>
                  <a:lnTo>
                    <a:pt x="1" y="2715"/>
                  </a:lnTo>
                  <a:lnTo>
                    <a:pt x="1" y="6832"/>
                  </a:lnTo>
                  <a:cubicBezTo>
                    <a:pt x="1" y="9051"/>
                    <a:pt x="1943" y="11044"/>
                    <a:pt x="4832" y="11793"/>
                  </a:cubicBezTo>
                  <a:cubicBezTo>
                    <a:pt x="4855" y="11799"/>
                    <a:pt x="4877" y="11799"/>
                    <a:pt x="4894" y="11805"/>
                  </a:cubicBezTo>
                  <a:cubicBezTo>
                    <a:pt x="4956" y="11821"/>
                    <a:pt x="5018" y="11838"/>
                    <a:pt x="5075" y="11850"/>
                  </a:cubicBezTo>
                  <a:lnTo>
                    <a:pt x="5176" y="11878"/>
                  </a:lnTo>
                  <a:lnTo>
                    <a:pt x="5277" y="11850"/>
                  </a:lnTo>
                  <a:cubicBezTo>
                    <a:pt x="5362" y="11833"/>
                    <a:pt x="5441" y="11810"/>
                    <a:pt x="5525" y="11793"/>
                  </a:cubicBezTo>
                  <a:cubicBezTo>
                    <a:pt x="8414" y="11044"/>
                    <a:pt x="10351" y="9051"/>
                    <a:pt x="10351" y="6832"/>
                  </a:cubicBezTo>
                  <a:lnTo>
                    <a:pt x="10351" y="2715"/>
                  </a:lnTo>
                  <a:close/>
                </a:path>
              </a:pathLst>
            </a:custGeom>
            <a:solidFill>
              <a:srgbClr val="DFA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 name="Google Shape;116;p15"/>
            <p:cNvGrpSpPr/>
            <p:nvPr/>
          </p:nvGrpSpPr>
          <p:grpSpPr>
            <a:xfrm>
              <a:off x="2935899" y="2682208"/>
              <a:ext cx="430827" cy="593359"/>
              <a:chOff x="2935899" y="3295408"/>
              <a:chExt cx="430827" cy="593359"/>
            </a:xfrm>
          </p:grpSpPr>
          <p:sp>
            <p:nvSpPr>
              <p:cNvPr id="117" name="Google Shape;117;p15"/>
              <p:cNvSpPr/>
              <p:nvPr/>
            </p:nvSpPr>
            <p:spPr>
              <a:xfrm>
                <a:off x="2935899" y="3358699"/>
                <a:ext cx="357404" cy="530068"/>
              </a:xfrm>
              <a:custGeom>
                <a:avLst/>
                <a:gdLst/>
                <a:ahLst/>
                <a:cxnLst/>
                <a:rect l="l" t="t" r="r" b="b"/>
                <a:pathLst>
                  <a:path w="2575" h="3819" extrusionOk="0">
                    <a:moveTo>
                      <a:pt x="2574" y="3819"/>
                    </a:moveTo>
                    <a:lnTo>
                      <a:pt x="1" y="3819"/>
                    </a:lnTo>
                    <a:lnTo>
                      <a:pt x="1" y="0"/>
                    </a:lnTo>
                    <a:lnTo>
                      <a:pt x="25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5"/>
              <p:cNvSpPr/>
              <p:nvPr/>
            </p:nvSpPr>
            <p:spPr>
              <a:xfrm>
                <a:off x="2967961"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5"/>
              <p:cNvSpPr/>
              <p:nvPr/>
            </p:nvSpPr>
            <p:spPr>
              <a:xfrm>
                <a:off x="3010155" y="3295408"/>
                <a:ext cx="356571" cy="530900"/>
              </a:xfrm>
              <a:custGeom>
                <a:avLst/>
                <a:gdLst/>
                <a:ahLst/>
                <a:cxnLst/>
                <a:rect l="l" t="t" r="r" b="b"/>
                <a:pathLst>
                  <a:path w="2569" h="3825" extrusionOk="0">
                    <a:moveTo>
                      <a:pt x="2569" y="3824"/>
                    </a:moveTo>
                    <a:lnTo>
                      <a:pt x="1" y="3824"/>
                    </a:lnTo>
                    <a:lnTo>
                      <a:pt x="1" y="0"/>
                    </a:lnTo>
                    <a:lnTo>
                      <a:pt x="2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5"/>
              <p:cNvSpPr/>
              <p:nvPr/>
            </p:nvSpPr>
            <p:spPr>
              <a:xfrm>
                <a:off x="3047768" y="338520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5"/>
              <p:cNvSpPr/>
              <p:nvPr/>
            </p:nvSpPr>
            <p:spPr>
              <a:xfrm>
                <a:off x="3047768" y="3454885"/>
                <a:ext cx="285368" cy="25816"/>
              </a:xfrm>
              <a:custGeom>
                <a:avLst/>
                <a:gdLst/>
                <a:ahLst/>
                <a:cxnLst/>
                <a:rect l="l" t="t" r="r" b="b"/>
                <a:pathLst>
                  <a:path w="2056" h="186" extrusionOk="0">
                    <a:moveTo>
                      <a:pt x="1920" y="0"/>
                    </a:moveTo>
                    <a:lnTo>
                      <a:pt x="118" y="0"/>
                    </a:lnTo>
                    <a:cubicBezTo>
                      <a:pt x="0" y="0"/>
                      <a:pt x="17" y="186"/>
                      <a:pt x="135" y="186"/>
                    </a:cubicBezTo>
                    <a:lnTo>
                      <a:pt x="1937" y="186"/>
                    </a:lnTo>
                    <a:cubicBezTo>
                      <a:pt x="2056" y="186"/>
                      <a:pt x="2039" y="0"/>
                      <a:pt x="1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5"/>
              <p:cNvSpPr/>
              <p:nvPr/>
            </p:nvSpPr>
            <p:spPr>
              <a:xfrm>
                <a:off x="3047768" y="352358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5"/>
              <p:cNvSpPr/>
              <p:nvPr/>
            </p:nvSpPr>
            <p:spPr>
              <a:xfrm>
                <a:off x="3047768" y="3593126"/>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5"/>
              <p:cNvSpPr/>
              <p:nvPr/>
            </p:nvSpPr>
            <p:spPr>
              <a:xfrm>
                <a:off x="3049295" y="3652531"/>
                <a:ext cx="286200" cy="25955"/>
              </a:xfrm>
              <a:custGeom>
                <a:avLst/>
                <a:gdLst/>
                <a:ahLst/>
                <a:cxnLst/>
                <a:rect l="l" t="t" r="r" b="b"/>
                <a:pathLst>
                  <a:path w="2062" h="187" extrusionOk="0">
                    <a:moveTo>
                      <a:pt x="1926" y="1"/>
                    </a:moveTo>
                    <a:lnTo>
                      <a:pt x="124" y="1"/>
                    </a:lnTo>
                    <a:cubicBezTo>
                      <a:pt x="0" y="1"/>
                      <a:pt x="17" y="187"/>
                      <a:pt x="141" y="187"/>
                    </a:cubicBezTo>
                    <a:lnTo>
                      <a:pt x="1938" y="187"/>
                    </a:lnTo>
                    <a:cubicBezTo>
                      <a:pt x="2061" y="187"/>
                      <a:pt x="2045"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5"/>
              <p:cNvSpPr/>
              <p:nvPr/>
            </p:nvSpPr>
            <p:spPr>
              <a:xfrm>
                <a:off x="3059427" y="3722207"/>
                <a:ext cx="285506" cy="25816"/>
              </a:xfrm>
              <a:custGeom>
                <a:avLst/>
                <a:gdLst/>
                <a:ahLst/>
                <a:cxnLst/>
                <a:rect l="l" t="t" r="r" b="b"/>
                <a:pathLst>
                  <a:path w="2057" h="186" extrusionOk="0">
                    <a:moveTo>
                      <a:pt x="1921" y="0"/>
                    </a:moveTo>
                    <a:lnTo>
                      <a:pt x="119" y="0"/>
                    </a:lnTo>
                    <a:cubicBezTo>
                      <a:pt x="1" y="0"/>
                      <a:pt x="17" y="186"/>
                      <a:pt x="136" y="186"/>
                    </a:cubicBezTo>
                    <a:lnTo>
                      <a:pt x="1938"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126;p15"/>
            <p:cNvGrpSpPr/>
            <p:nvPr/>
          </p:nvGrpSpPr>
          <p:grpSpPr>
            <a:xfrm>
              <a:off x="3493999" y="2682208"/>
              <a:ext cx="430827" cy="593359"/>
              <a:chOff x="2935899" y="3295408"/>
              <a:chExt cx="430827" cy="593359"/>
            </a:xfrm>
          </p:grpSpPr>
          <p:sp>
            <p:nvSpPr>
              <p:cNvPr id="127" name="Google Shape;127;p15"/>
              <p:cNvSpPr/>
              <p:nvPr/>
            </p:nvSpPr>
            <p:spPr>
              <a:xfrm>
                <a:off x="2935899" y="3358699"/>
                <a:ext cx="357404" cy="530068"/>
              </a:xfrm>
              <a:custGeom>
                <a:avLst/>
                <a:gdLst/>
                <a:ahLst/>
                <a:cxnLst/>
                <a:rect l="l" t="t" r="r" b="b"/>
                <a:pathLst>
                  <a:path w="2575" h="3819" extrusionOk="0">
                    <a:moveTo>
                      <a:pt x="2574" y="3819"/>
                    </a:moveTo>
                    <a:lnTo>
                      <a:pt x="1" y="3819"/>
                    </a:lnTo>
                    <a:lnTo>
                      <a:pt x="1" y="0"/>
                    </a:lnTo>
                    <a:lnTo>
                      <a:pt x="25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5"/>
              <p:cNvSpPr/>
              <p:nvPr/>
            </p:nvSpPr>
            <p:spPr>
              <a:xfrm>
                <a:off x="2967961"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5"/>
              <p:cNvSpPr/>
              <p:nvPr/>
            </p:nvSpPr>
            <p:spPr>
              <a:xfrm>
                <a:off x="3010155" y="3295408"/>
                <a:ext cx="356571" cy="530900"/>
              </a:xfrm>
              <a:custGeom>
                <a:avLst/>
                <a:gdLst/>
                <a:ahLst/>
                <a:cxnLst/>
                <a:rect l="l" t="t" r="r" b="b"/>
                <a:pathLst>
                  <a:path w="2569" h="3825" extrusionOk="0">
                    <a:moveTo>
                      <a:pt x="2569" y="3824"/>
                    </a:moveTo>
                    <a:lnTo>
                      <a:pt x="1" y="3824"/>
                    </a:lnTo>
                    <a:lnTo>
                      <a:pt x="1" y="0"/>
                    </a:lnTo>
                    <a:lnTo>
                      <a:pt x="2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5"/>
              <p:cNvSpPr/>
              <p:nvPr/>
            </p:nvSpPr>
            <p:spPr>
              <a:xfrm>
                <a:off x="3047768" y="338520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5"/>
              <p:cNvSpPr/>
              <p:nvPr/>
            </p:nvSpPr>
            <p:spPr>
              <a:xfrm>
                <a:off x="3047768" y="3454885"/>
                <a:ext cx="285368" cy="25816"/>
              </a:xfrm>
              <a:custGeom>
                <a:avLst/>
                <a:gdLst/>
                <a:ahLst/>
                <a:cxnLst/>
                <a:rect l="l" t="t" r="r" b="b"/>
                <a:pathLst>
                  <a:path w="2056" h="186" extrusionOk="0">
                    <a:moveTo>
                      <a:pt x="1920" y="0"/>
                    </a:moveTo>
                    <a:lnTo>
                      <a:pt x="118" y="0"/>
                    </a:lnTo>
                    <a:cubicBezTo>
                      <a:pt x="0" y="0"/>
                      <a:pt x="17" y="186"/>
                      <a:pt x="135" y="186"/>
                    </a:cubicBezTo>
                    <a:lnTo>
                      <a:pt x="1937" y="186"/>
                    </a:lnTo>
                    <a:cubicBezTo>
                      <a:pt x="2056" y="186"/>
                      <a:pt x="2039" y="0"/>
                      <a:pt x="1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5"/>
              <p:cNvSpPr/>
              <p:nvPr/>
            </p:nvSpPr>
            <p:spPr>
              <a:xfrm>
                <a:off x="3047768" y="352358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5"/>
              <p:cNvSpPr/>
              <p:nvPr/>
            </p:nvSpPr>
            <p:spPr>
              <a:xfrm>
                <a:off x="3047768" y="3593126"/>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5"/>
              <p:cNvSpPr/>
              <p:nvPr/>
            </p:nvSpPr>
            <p:spPr>
              <a:xfrm>
                <a:off x="3049295" y="3652531"/>
                <a:ext cx="286200" cy="25955"/>
              </a:xfrm>
              <a:custGeom>
                <a:avLst/>
                <a:gdLst/>
                <a:ahLst/>
                <a:cxnLst/>
                <a:rect l="l" t="t" r="r" b="b"/>
                <a:pathLst>
                  <a:path w="2062" h="187" extrusionOk="0">
                    <a:moveTo>
                      <a:pt x="1926" y="1"/>
                    </a:moveTo>
                    <a:lnTo>
                      <a:pt x="124" y="1"/>
                    </a:lnTo>
                    <a:cubicBezTo>
                      <a:pt x="0" y="1"/>
                      <a:pt x="17" y="187"/>
                      <a:pt x="141" y="187"/>
                    </a:cubicBezTo>
                    <a:lnTo>
                      <a:pt x="1938" y="187"/>
                    </a:lnTo>
                    <a:cubicBezTo>
                      <a:pt x="2061" y="187"/>
                      <a:pt x="2045"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5"/>
              <p:cNvSpPr/>
              <p:nvPr/>
            </p:nvSpPr>
            <p:spPr>
              <a:xfrm>
                <a:off x="3059427" y="3722207"/>
                <a:ext cx="285506" cy="25816"/>
              </a:xfrm>
              <a:custGeom>
                <a:avLst/>
                <a:gdLst/>
                <a:ahLst/>
                <a:cxnLst/>
                <a:rect l="l" t="t" r="r" b="b"/>
                <a:pathLst>
                  <a:path w="2057" h="186" extrusionOk="0">
                    <a:moveTo>
                      <a:pt x="1921" y="0"/>
                    </a:moveTo>
                    <a:lnTo>
                      <a:pt x="119" y="0"/>
                    </a:lnTo>
                    <a:cubicBezTo>
                      <a:pt x="1" y="0"/>
                      <a:pt x="17" y="186"/>
                      <a:pt x="136" y="186"/>
                    </a:cubicBezTo>
                    <a:lnTo>
                      <a:pt x="1938"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 name="Google Shape;136;p15"/>
            <p:cNvGrpSpPr/>
            <p:nvPr/>
          </p:nvGrpSpPr>
          <p:grpSpPr>
            <a:xfrm>
              <a:off x="3493999" y="3295408"/>
              <a:ext cx="430827" cy="593359"/>
              <a:chOff x="2935899" y="3295408"/>
              <a:chExt cx="430827" cy="593359"/>
            </a:xfrm>
          </p:grpSpPr>
          <p:sp>
            <p:nvSpPr>
              <p:cNvPr id="137" name="Google Shape;137;p15"/>
              <p:cNvSpPr/>
              <p:nvPr/>
            </p:nvSpPr>
            <p:spPr>
              <a:xfrm>
                <a:off x="2935899" y="3358699"/>
                <a:ext cx="357404" cy="530068"/>
              </a:xfrm>
              <a:custGeom>
                <a:avLst/>
                <a:gdLst/>
                <a:ahLst/>
                <a:cxnLst/>
                <a:rect l="l" t="t" r="r" b="b"/>
                <a:pathLst>
                  <a:path w="2575" h="3819" extrusionOk="0">
                    <a:moveTo>
                      <a:pt x="2574" y="3819"/>
                    </a:moveTo>
                    <a:lnTo>
                      <a:pt x="1" y="3819"/>
                    </a:lnTo>
                    <a:lnTo>
                      <a:pt x="1" y="0"/>
                    </a:lnTo>
                    <a:lnTo>
                      <a:pt x="25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5"/>
              <p:cNvSpPr/>
              <p:nvPr/>
            </p:nvSpPr>
            <p:spPr>
              <a:xfrm>
                <a:off x="2967961"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5"/>
              <p:cNvSpPr/>
              <p:nvPr/>
            </p:nvSpPr>
            <p:spPr>
              <a:xfrm>
                <a:off x="3010155" y="3295408"/>
                <a:ext cx="356571" cy="530900"/>
              </a:xfrm>
              <a:custGeom>
                <a:avLst/>
                <a:gdLst/>
                <a:ahLst/>
                <a:cxnLst/>
                <a:rect l="l" t="t" r="r" b="b"/>
                <a:pathLst>
                  <a:path w="2569" h="3825" extrusionOk="0">
                    <a:moveTo>
                      <a:pt x="2569" y="3824"/>
                    </a:moveTo>
                    <a:lnTo>
                      <a:pt x="1" y="3824"/>
                    </a:lnTo>
                    <a:lnTo>
                      <a:pt x="1" y="0"/>
                    </a:lnTo>
                    <a:lnTo>
                      <a:pt x="2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5"/>
              <p:cNvSpPr/>
              <p:nvPr/>
            </p:nvSpPr>
            <p:spPr>
              <a:xfrm>
                <a:off x="3047768" y="338520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5"/>
              <p:cNvSpPr/>
              <p:nvPr/>
            </p:nvSpPr>
            <p:spPr>
              <a:xfrm>
                <a:off x="3047768" y="3454885"/>
                <a:ext cx="285368" cy="25816"/>
              </a:xfrm>
              <a:custGeom>
                <a:avLst/>
                <a:gdLst/>
                <a:ahLst/>
                <a:cxnLst/>
                <a:rect l="l" t="t" r="r" b="b"/>
                <a:pathLst>
                  <a:path w="2056" h="186" extrusionOk="0">
                    <a:moveTo>
                      <a:pt x="1920" y="0"/>
                    </a:moveTo>
                    <a:lnTo>
                      <a:pt x="118" y="0"/>
                    </a:lnTo>
                    <a:cubicBezTo>
                      <a:pt x="0" y="0"/>
                      <a:pt x="17" y="186"/>
                      <a:pt x="135" y="186"/>
                    </a:cubicBezTo>
                    <a:lnTo>
                      <a:pt x="1937" y="186"/>
                    </a:lnTo>
                    <a:cubicBezTo>
                      <a:pt x="2056" y="186"/>
                      <a:pt x="2039" y="0"/>
                      <a:pt x="1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5"/>
              <p:cNvSpPr/>
              <p:nvPr/>
            </p:nvSpPr>
            <p:spPr>
              <a:xfrm>
                <a:off x="3047768" y="352358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5"/>
              <p:cNvSpPr/>
              <p:nvPr/>
            </p:nvSpPr>
            <p:spPr>
              <a:xfrm>
                <a:off x="3047768" y="3593126"/>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5"/>
              <p:cNvSpPr/>
              <p:nvPr/>
            </p:nvSpPr>
            <p:spPr>
              <a:xfrm>
                <a:off x="3049295" y="3652531"/>
                <a:ext cx="286200" cy="25955"/>
              </a:xfrm>
              <a:custGeom>
                <a:avLst/>
                <a:gdLst/>
                <a:ahLst/>
                <a:cxnLst/>
                <a:rect l="l" t="t" r="r" b="b"/>
                <a:pathLst>
                  <a:path w="2062" h="187" extrusionOk="0">
                    <a:moveTo>
                      <a:pt x="1926" y="1"/>
                    </a:moveTo>
                    <a:lnTo>
                      <a:pt x="124" y="1"/>
                    </a:lnTo>
                    <a:cubicBezTo>
                      <a:pt x="0" y="1"/>
                      <a:pt x="17" y="187"/>
                      <a:pt x="141" y="187"/>
                    </a:cubicBezTo>
                    <a:lnTo>
                      <a:pt x="1938" y="187"/>
                    </a:lnTo>
                    <a:cubicBezTo>
                      <a:pt x="2061" y="187"/>
                      <a:pt x="2045"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5"/>
              <p:cNvSpPr/>
              <p:nvPr/>
            </p:nvSpPr>
            <p:spPr>
              <a:xfrm>
                <a:off x="3059427" y="3722207"/>
                <a:ext cx="285506" cy="25816"/>
              </a:xfrm>
              <a:custGeom>
                <a:avLst/>
                <a:gdLst/>
                <a:ahLst/>
                <a:cxnLst/>
                <a:rect l="l" t="t" r="r" b="b"/>
                <a:pathLst>
                  <a:path w="2057" h="186" extrusionOk="0">
                    <a:moveTo>
                      <a:pt x="1921" y="0"/>
                    </a:moveTo>
                    <a:lnTo>
                      <a:pt x="119" y="0"/>
                    </a:lnTo>
                    <a:cubicBezTo>
                      <a:pt x="1" y="0"/>
                      <a:pt x="17" y="186"/>
                      <a:pt x="136" y="186"/>
                    </a:cubicBezTo>
                    <a:lnTo>
                      <a:pt x="1938"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مربع نص 1">
            <a:extLst>
              <a:ext uri="{FF2B5EF4-FFF2-40B4-BE49-F238E27FC236}">
                <a16:creationId xmlns:a16="http://schemas.microsoft.com/office/drawing/2014/main" id="{282474A7-4D1A-0A52-DDCC-345BE07C78A3}"/>
              </a:ext>
            </a:extLst>
          </p:cNvPr>
          <p:cNvSpPr txBox="1"/>
          <p:nvPr/>
        </p:nvSpPr>
        <p:spPr>
          <a:xfrm>
            <a:off x="2498651" y="544426"/>
            <a:ext cx="4328071" cy="400110"/>
          </a:xfrm>
          <a:prstGeom prst="rect">
            <a:avLst/>
          </a:prstGeom>
          <a:noFill/>
        </p:spPr>
        <p:txBody>
          <a:bodyPr wrap="square">
            <a:spAutoFit/>
          </a:bodyPr>
          <a:lstStyle/>
          <a:p>
            <a:pPr algn="ctr" rtl="1"/>
            <a:r>
              <a:rPr lang="ar-SA" sz="2000" b="1" dirty="0">
                <a:solidFill>
                  <a:srgbClr val="002060"/>
                </a:solidFill>
                <a:latin typeface="Bahij TheSansArabic Light" panose="02040503050201020203" pitchFamily="18" charset="-78"/>
                <a:cs typeface="Bahij TheSansArabic Light" panose="02040503050201020203" pitchFamily="18" charset="-78"/>
              </a:rPr>
              <a:t>باستخدام استراتيجية جدول التعلم </a:t>
            </a:r>
            <a:endParaRPr lang="ar-SA" sz="2000" b="1" dirty="0">
              <a:ln w="0"/>
              <a:solidFill>
                <a:srgbClr val="002060"/>
              </a:solidFill>
              <a:effectLst>
                <a:outerShdw blurRad="38100" dist="25400" dir="5400000" algn="ctr" rotWithShape="0">
                  <a:srgbClr val="6E747A">
                    <a:alpha val="43000"/>
                  </a:srgbClr>
                </a:outerShdw>
              </a:effectLst>
              <a:latin typeface="Bahij TheSansArabic Light" panose="02040503050201020203" pitchFamily="18" charset="-78"/>
              <a:cs typeface="Bahij TheSansArabic Light" panose="02040503050201020203" pitchFamily="18" charset="-78"/>
            </a:endParaRPr>
          </a:p>
        </p:txBody>
      </p:sp>
      <p:graphicFrame>
        <p:nvGraphicFramePr>
          <p:cNvPr id="4" name="جدول 4">
            <a:extLst>
              <a:ext uri="{FF2B5EF4-FFF2-40B4-BE49-F238E27FC236}">
                <a16:creationId xmlns:a16="http://schemas.microsoft.com/office/drawing/2014/main" id="{65861C0E-E2F5-1EBF-6E20-7C940F75C074}"/>
              </a:ext>
            </a:extLst>
          </p:cNvPr>
          <p:cNvGraphicFramePr>
            <a:graphicFrameLocks noGrp="1"/>
          </p:cNvGraphicFramePr>
          <p:nvPr>
            <p:extLst>
              <p:ext uri="{D42A27DB-BD31-4B8C-83A1-F6EECF244321}">
                <p14:modId xmlns:p14="http://schemas.microsoft.com/office/powerpoint/2010/main" val="3067826061"/>
              </p:ext>
            </p:extLst>
          </p:nvPr>
        </p:nvGraphicFramePr>
        <p:xfrm>
          <a:off x="1561780" y="1351416"/>
          <a:ext cx="6438368" cy="3010059"/>
        </p:xfrm>
        <a:graphic>
          <a:graphicData uri="http://schemas.openxmlformats.org/drawingml/2006/table">
            <a:tbl>
              <a:tblPr rtl="1" firstRow="1" bandRow="1">
                <a:tableStyleId>{ED083AE6-46FA-4A59-8FB0-9F97EB10719F}</a:tableStyleId>
              </a:tblPr>
              <a:tblGrid>
                <a:gridCol w="1609592">
                  <a:extLst>
                    <a:ext uri="{9D8B030D-6E8A-4147-A177-3AD203B41FA5}">
                      <a16:colId xmlns:a16="http://schemas.microsoft.com/office/drawing/2014/main" val="1799182492"/>
                    </a:ext>
                  </a:extLst>
                </a:gridCol>
                <a:gridCol w="1609592">
                  <a:extLst>
                    <a:ext uri="{9D8B030D-6E8A-4147-A177-3AD203B41FA5}">
                      <a16:colId xmlns:a16="http://schemas.microsoft.com/office/drawing/2014/main" val="864120004"/>
                    </a:ext>
                  </a:extLst>
                </a:gridCol>
                <a:gridCol w="1609592">
                  <a:extLst>
                    <a:ext uri="{9D8B030D-6E8A-4147-A177-3AD203B41FA5}">
                      <a16:colId xmlns:a16="http://schemas.microsoft.com/office/drawing/2014/main" val="1554803105"/>
                    </a:ext>
                  </a:extLst>
                </a:gridCol>
                <a:gridCol w="1609592">
                  <a:extLst>
                    <a:ext uri="{9D8B030D-6E8A-4147-A177-3AD203B41FA5}">
                      <a16:colId xmlns:a16="http://schemas.microsoft.com/office/drawing/2014/main" val="2272986096"/>
                    </a:ext>
                  </a:extLst>
                </a:gridCol>
              </a:tblGrid>
              <a:tr h="541179">
                <a:tc>
                  <a:txBody>
                    <a:bodyPr/>
                    <a:lstStyle/>
                    <a:p>
                      <a:pPr marR="0" algn="ctr" rtl="1">
                        <a:lnSpc>
                          <a:spcPct val="100000"/>
                        </a:lnSpc>
                        <a:spcBef>
                          <a:spcPts val="0"/>
                        </a:spcBef>
                        <a:spcAft>
                          <a:spcPts val="0"/>
                        </a:spcAft>
                        <a:buClr>
                          <a:srgbClr val="000000"/>
                        </a:buClr>
                        <a:buFont typeface="Arial"/>
                      </a:pPr>
                      <a:r>
                        <a:rPr lang="ar-SA" sz="1600" b="0" i="0" u="none" strike="noStrike" cap="none" dirty="0">
                          <a:solidFill>
                            <a:srgbClr val="000000"/>
                          </a:solidFill>
                          <a:effectLst/>
                          <a:latin typeface="Sakkal Majalla" panose="02000000000000000000" pitchFamily="2" charset="-78"/>
                          <a:cs typeface="Sakkal Majalla" panose="02000000000000000000" pitchFamily="2" charset="-78"/>
                          <a:sym typeface="Arial"/>
                        </a:rPr>
                        <a:t>ماذا أعرف ؟</a:t>
                      </a:r>
                    </a:p>
                  </a:txBody>
                  <a:tcPr/>
                </a:tc>
                <a:tc>
                  <a:txBody>
                    <a:bodyPr/>
                    <a:lstStyle/>
                    <a:p>
                      <a:pPr marR="0" algn="ctr" rtl="1">
                        <a:lnSpc>
                          <a:spcPct val="100000"/>
                        </a:lnSpc>
                        <a:spcBef>
                          <a:spcPts val="0"/>
                        </a:spcBef>
                        <a:spcAft>
                          <a:spcPts val="0"/>
                        </a:spcAft>
                        <a:buClr>
                          <a:srgbClr val="000000"/>
                        </a:buClr>
                        <a:buFont typeface="Arial"/>
                      </a:pPr>
                      <a:r>
                        <a:rPr lang="ar-SA" sz="1600" b="0" i="0" u="none" strike="noStrike" cap="none" dirty="0">
                          <a:solidFill>
                            <a:srgbClr val="000000"/>
                          </a:solidFill>
                          <a:effectLst/>
                          <a:latin typeface="Sakkal Majalla" panose="02000000000000000000" pitchFamily="2" charset="-78"/>
                          <a:cs typeface="Sakkal Majalla" panose="02000000000000000000" pitchFamily="2" charset="-78"/>
                          <a:sym typeface="Arial"/>
                        </a:rPr>
                        <a:t>ماذا أريد أن أعرف ؟</a:t>
                      </a:r>
                    </a:p>
                  </a:txBody>
                  <a:tcPr/>
                </a:tc>
                <a:tc>
                  <a:txBody>
                    <a:bodyPr/>
                    <a:lstStyle/>
                    <a:p>
                      <a:pPr marR="0" algn="ctr" rtl="1">
                        <a:lnSpc>
                          <a:spcPct val="100000"/>
                        </a:lnSpc>
                        <a:spcBef>
                          <a:spcPts val="0"/>
                        </a:spcBef>
                        <a:spcAft>
                          <a:spcPts val="0"/>
                        </a:spcAft>
                        <a:buClr>
                          <a:srgbClr val="000000"/>
                        </a:buClr>
                        <a:buFont typeface="Arial"/>
                      </a:pPr>
                      <a:r>
                        <a:rPr lang="ar-SA" sz="1600" b="0" i="0" u="none" strike="noStrike" cap="none" dirty="0">
                          <a:solidFill>
                            <a:srgbClr val="000000"/>
                          </a:solidFill>
                          <a:effectLst/>
                          <a:latin typeface="Sakkal Majalla" panose="02000000000000000000" pitchFamily="2" charset="-78"/>
                          <a:cs typeface="Sakkal Majalla" panose="02000000000000000000" pitchFamily="2" charset="-78"/>
                          <a:sym typeface="Arial"/>
                        </a:rPr>
                        <a:t>ماذا تعلمت ؟</a:t>
                      </a:r>
                    </a:p>
                  </a:txBody>
                  <a:tcPr/>
                </a:tc>
                <a:tc>
                  <a:txBody>
                    <a:bodyPr/>
                    <a:lstStyle/>
                    <a:p>
                      <a:pPr marR="0" algn="ctr" rtl="1">
                        <a:lnSpc>
                          <a:spcPct val="100000"/>
                        </a:lnSpc>
                        <a:spcBef>
                          <a:spcPts val="0"/>
                        </a:spcBef>
                        <a:spcAft>
                          <a:spcPts val="0"/>
                        </a:spcAft>
                        <a:buClr>
                          <a:srgbClr val="000000"/>
                        </a:buClr>
                        <a:buFont typeface="Arial"/>
                      </a:pPr>
                      <a:r>
                        <a:rPr lang="ar-SA" sz="1600" b="0" i="0" u="none" strike="noStrike" cap="none" dirty="0">
                          <a:solidFill>
                            <a:srgbClr val="000000"/>
                          </a:solidFill>
                          <a:effectLst/>
                          <a:latin typeface="Sakkal Majalla" panose="02000000000000000000" pitchFamily="2" charset="-78"/>
                          <a:cs typeface="Sakkal Majalla" panose="02000000000000000000" pitchFamily="2" charset="-78"/>
                          <a:sym typeface="Arial"/>
                        </a:rPr>
                        <a:t>كيف أعرف أكثر ؟</a:t>
                      </a:r>
                    </a:p>
                  </a:txBody>
                  <a:tcPr/>
                </a:tc>
                <a:extLst>
                  <a:ext uri="{0D108BD9-81ED-4DB2-BD59-A6C34878D82A}">
                    <a16:rowId xmlns:a16="http://schemas.microsoft.com/office/drawing/2014/main" val="4071475266"/>
                  </a:ext>
                </a:extLst>
              </a:tr>
              <a:tr h="1879594">
                <a:tc>
                  <a:txBody>
                    <a:bodyPr/>
                    <a:lstStyle/>
                    <a:p>
                      <a:pPr rtl="1"/>
                      <a:endParaRPr lang="ar-SA" dirty="0"/>
                    </a:p>
                    <a:p>
                      <a:pPr rtl="1"/>
                      <a:endParaRPr lang="ar-SA" dirty="0"/>
                    </a:p>
                    <a:p>
                      <a:pPr rtl="1"/>
                      <a:endParaRPr lang="ar-SA" sz="1600" b="0" i="0" u="none" strike="noStrike" cap="none" dirty="0">
                        <a:solidFill>
                          <a:srgbClr val="000000"/>
                        </a:solidFill>
                        <a:effectLst/>
                        <a:latin typeface="Sakkal Majalla" panose="02000000000000000000" pitchFamily="2" charset="-78"/>
                        <a:cs typeface="Sakkal Majalla" panose="02000000000000000000" pitchFamily="2" charset="-78"/>
                        <a:sym typeface="Arial"/>
                      </a:endParaRPr>
                    </a:p>
                    <a:p>
                      <a:pPr rtl="1"/>
                      <a:endParaRPr lang="ar-SA" dirty="0"/>
                    </a:p>
                    <a:p>
                      <a:pPr rtl="1"/>
                      <a:endParaRPr lang="ar-SA" dirty="0"/>
                    </a:p>
                    <a:p>
                      <a:pPr rtl="1"/>
                      <a:endParaRPr lang="ar-SA" dirty="0"/>
                    </a:p>
                    <a:p>
                      <a:pPr rtl="1"/>
                      <a:endParaRPr lang="ar-SA" dirty="0"/>
                    </a:p>
                    <a:p>
                      <a:pPr rtl="1"/>
                      <a:endParaRPr lang="ar-SA" dirty="0"/>
                    </a:p>
                    <a:p>
                      <a:pPr rtl="1"/>
                      <a:endParaRPr lang="ar-SA" dirty="0"/>
                    </a:p>
                    <a:p>
                      <a:pPr rtl="1"/>
                      <a:endParaRPr lang="ar-SA" dirty="0"/>
                    </a:p>
                    <a:p>
                      <a:pPr rtl="1"/>
                      <a:endParaRPr lang="ar-SA" dirty="0"/>
                    </a:p>
                  </a:txBody>
                  <a:tcPr/>
                </a:tc>
                <a:tc>
                  <a:txBody>
                    <a:bodyPr/>
                    <a:lstStyle/>
                    <a:p>
                      <a:pPr rtl="1"/>
                      <a:endParaRPr lang="ar-SA" sz="1600" b="0" i="0" u="none" strike="noStrike" cap="none" dirty="0">
                        <a:solidFill>
                          <a:srgbClr val="000000"/>
                        </a:solidFill>
                        <a:effectLst/>
                        <a:latin typeface="Sakkal Majalla" panose="02000000000000000000" pitchFamily="2" charset="-78"/>
                        <a:cs typeface="Sakkal Majalla" panose="02000000000000000000" pitchFamily="2" charset="-78"/>
                        <a:sym typeface="Arial"/>
                      </a:endParaRPr>
                    </a:p>
                  </a:txBody>
                  <a:tcPr/>
                </a:tc>
                <a:tc>
                  <a:txBody>
                    <a:bodyPr/>
                    <a:lstStyle/>
                    <a:p>
                      <a:pPr rtl="1"/>
                      <a:endParaRPr lang="ar-SA"/>
                    </a:p>
                  </a:txBody>
                  <a:tcPr/>
                </a:tc>
                <a:tc>
                  <a:txBody>
                    <a:bodyPr/>
                    <a:lstStyle/>
                    <a:p>
                      <a:pPr rtl="1"/>
                      <a:endParaRPr lang="ar-SA" dirty="0">
                        <a:latin typeface="Bahij TheSansArabic Light" panose="02040503050201020203" pitchFamily="18" charset="-78"/>
                        <a:cs typeface="Bahij TheSansArabic Light" panose="02040503050201020203" pitchFamily="18" charset="-78"/>
                      </a:endParaRPr>
                    </a:p>
                  </a:txBody>
                  <a:tcPr/>
                </a:tc>
                <a:extLst>
                  <a:ext uri="{0D108BD9-81ED-4DB2-BD59-A6C34878D82A}">
                    <a16:rowId xmlns:a16="http://schemas.microsoft.com/office/drawing/2014/main" val="3531001609"/>
                  </a:ext>
                </a:extLst>
              </a:tr>
            </a:tbl>
          </a:graphicData>
        </a:graphic>
      </p:graphicFrame>
    </p:spTree>
    <p:extLst>
      <p:ext uri="{BB962C8B-B14F-4D97-AF65-F5344CB8AC3E}">
        <p14:creationId xmlns:p14="http://schemas.microsoft.com/office/powerpoint/2010/main" val="3698083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grpSp>
        <p:nvGrpSpPr>
          <p:cNvPr id="2" name="Google Shape;60;p15">
            <a:extLst>
              <a:ext uri="{FF2B5EF4-FFF2-40B4-BE49-F238E27FC236}">
                <a16:creationId xmlns:a16="http://schemas.microsoft.com/office/drawing/2014/main" id="{5B89E479-445F-45B2-9D95-E2FBD31FD4E2}"/>
              </a:ext>
            </a:extLst>
          </p:cNvPr>
          <p:cNvGrpSpPr/>
          <p:nvPr/>
        </p:nvGrpSpPr>
        <p:grpSpPr>
          <a:xfrm>
            <a:off x="834177" y="1641779"/>
            <a:ext cx="2173718" cy="1955663"/>
            <a:chOff x="469913" y="410386"/>
            <a:chExt cx="4266884" cy="4170975"/>
          </a:xfrm>
        </p:grpSpPr>
        <p:sp>
          <p:nvSpPr>
            <p:cNvPr id="3" name="Google Shape;61;p15">
              <a:extLst>
                <a:ext uri="{FF2B5EF4-FFF2-40B4-BE49-F238E27FC236}">
                  <a16:creationId xmlns:a16="http://schemas.microsoft.com/office/drawing/2014/main" id="{68299F9F-78E8-4D37-95A5-5C8499D5708D}"/>
                </a:ext>
              </a:extLst>
            </p:cNvPr>
            <p:cNvSpPr/>
            <p:nvPr/>
          </p:nvSpPr>
          <p:spPr>
            <a:xfrm>
              <a:off x="3787006" y="1299861"/>
              <a:ext cx="949792" cy="1150771"/>
            </a:xfrm>
            <a:custGeom>
              <a:avLst/>
              <a:gdLst/>
              <a:ahLst/>
              <a:cxnLst/>
              <a:rect l="l" t="t" r="r" b="b"/>
              <a:pathLst>
                <a:path w="6843" h="8291" extrusionOk="0">
                  <a:moveTo>
                    <a:pt x="5862" y="2901"/>
                  </a:moveTo>
                  <a:cubicBezTo>
                    <a:pt x="5772" y="3357"/>
                    <a:pt x="6043" y="3768"/>
                    <a:pt x="6020" y="4219"/>
                  </a:cubicBezTo>
                  <a:cubicBezTo>
                    <a:pt x="6003" y="4613"/>
                    <a:pt x="5716" y="4900"/>
                    <a:pt x="5384" y="5069"/>
                  </a:cubicBezTo>
                  <a:cubicBezTo>
                    <a:pt x="4967" y="5272"/>
                    <a:pt x="4488" y="5266"/>
                    <a:pt x="4044" y="5368"/>
                  </a:cubicBezTo>
                  <a:cubicBezTo>
                    <a:pt x="3638" y="5464"/>
                    <a:pt x="3266" y="5666"/>
                    <a:pt x="3109" y="6072"/>
                  </a:cubicBezTo>
                  <a:cubicBezTo>
                    <a:pt x="3030" y="6280"/>
                    <a:pt x="3002" y="6500"/>
                    <a:pt x="2951" y="6714"/>
                  </a:cubicBezTo>
                  <a:cubicBezTo>
                    <a:pt x="2906" y="6911"/>
                    <a:pt x="2838" y="7102"/>
                    <a:pt x="2743" y="7283"/>
                  </a:cubicBezTo>
                  <a:cubicBezTo>
                    <a:pt x="2562" y="7620"/>
                    <a:pt x="2286" y="7919"/>
                    <a:pt x="1937" y="8088"/>
                  </a:cubicBezTo>
                  <a:cubicBezTo>
                    <a:pt x="1594" y="8257"/>
                    <a:pt x="1183" y="8291"/>
                    <a:pt x="817" y="8167"/>
                  </a:cubicBezTo>
                  <a:cubicBezTo>
                    <a:pt x="473" y="8048"/>
                    <a:pt x="197" y="7784"/>
                    <a:pt x="85" y="7429"/>
                  </a:cubicBezTo>
                  <a:cubicBezTo>
                    <a:pt x="0" y="7187"/>
                    <a:pt x="6" y="6916"/>
                    <a:pt x="96" y="6674"/>
                  </a:cubicBezTo>
                  <a:cubicBezTo>
                    <a:pt x="237" y="5920"/>
                    <a:pt x="1138" y="5644"/>
                    <a:pt x="1690" y="5221"/>
                  </a:cubicBezTo>
                  <a:cubicBezTo>
                    <a:pt x="1853" y="5092"/>
                    <a:pt x="1999" y="4945"/>
                    <a:pt x="2095" y="4760"/>
                  </a:cubicBezTo>
                  <a:cubicBezTo>
                    <a:pt x="2208" y="4551"/>
                    <a:pt x="2236" y="4309"/>
                    <a:pt x="2236" y="4073"/>
                  </a:cubicBezTo>
                  <a:cubicBezTo>
                    <a:pt x="2236" y="3661"/>
                    <a:pt x="2151" y="3250"/>
                    <a:pt x="2225" y="2839"/>
                  </a:cubicBezTo>
                  <a:cubicBezTo>
                    <a:pt x="2292" y="2484"/>
                    <a:pt x="2484" y="2163"/>
                    <a:pt x="2833" y="2028"/>
                  </a:cubicBezTo>
                  <a:cubicBezTo>
                    <a:pt x="3035" y="1949"/>
                    <a:pt x="3255" y="1938"/>
                    <a:pt x="3463" y="1882"/>
                  </a:cubicBezTo>
                  <a:cubicBezTo>
                    <a:pt x="3666" y="1831"/>
                    <a:pt x="3852" y="1730"/>
                    <a:pt x="4010" y="1595"/>
                  </a:cubicBezTo>
                  <a:cubicBezTo>
                    <a:pt x="4618" y="1082"/>
                    <a:pt x="4950" y="85"/>
                    <a:pt x="5857" y="23"/>
                  </a:cubicBezTo>
                  <a:cubicBezTo>
                    <a:pt x="6229" y="1"/>
                    <a:pt x="6578" y="181"/>
                    <a:pt x="6707" y="547"/>
                  </a:cubicBezTo>
                  <a:cubicBezTo>
                    <a:pt x="6842" y="936"/>
                    <a:pt x="6718" y="1341"/>
                    <a:pt x="6521" y="1685"/>
                  </a:cubicBezTo>
                  <a:cubicBezTo>
                    <a:pt x="6290" y="2079"/>
                    <a:pt x="5958" y="2439"/>
                    <a:pt x="5862" y="29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62;p15">
              <a:extLst>
                <a:ext uri="{FF2B5EF4-FFF2-40B4-BE49-F238E27FC236}">
                  <a16:creationId xmlns:a16="http://schemas.microsoft.com/office/drawing/2014/main" id="{B1453EC2-D3D4-4230-8C28-286238FD1DAF}"/>
                </a:ext>
              </a:extLst>
            </p:cNvPr>
            <p:cNvSpPr/>
            <p:nvPr/>
          </p:nvSpPr>
          <p:spPr>
            <a:xfrm>
              <a:off x="3858902" y="1374117"/>
              <a:ext cx="821543" cy="1026547"/>
            </a:xfrm>
            <a:custGeom>
              <a:avLst/>
              <a:gdLst/>
              <a:ahLst/>
              <a:cxnLst/>
              <a:rect l="l" t="t" r="r" b="b"/>
              <a:pathLst>
                <a:path w="5919" h="7396" extrusionOk="0">
                  <a:moveTo>
                    <a:pt x="5801" y="23"/>
                  </a:moveTo>
                  <a:cubicBezTo>
                    <a:pt x="5204" y="136"/>
                    <a:pt x="4680" y="558"/>
                    <a:pt x="4449" y="1122"/>
                  </a:cubicBezTo>
                  <a:cubicBezTo>
                    <a:pt x="4432" y="1172"/>
                    <a:pt x="4415" y="1217"/>
                    <a:pt x="4404" y="1268"/>
                  </a:cubicBezTo>
                  <a:cubicBezTo>
                    <a:pt x="4370" y="1161"/>
                    <a:pt x="4342" y="1054"/>
                    <a:pt x="4308" y="947"/>
                  </a:cubicBezTo>
                  <a:cubicBezTo>
                    <a:pt x="4297" y="902"/>
                    <a:pt x="4241" y="879"/>
                    <a:pt x="4196" y="896"/>
                  </a:cubicBezTo>
                  <a:cubicBezTo>
                    <a:pt x="4151" y="913"/>
                    <a:pt x="4134" y="964"/>
                    <a:pt x="4145" y="1003"/>
                  </a:cubicBezTo>
                  <a:lnTo>
                    <a:pt x="4331" y="1623"/>
                  </a:lnTo>
                  <a:cubicBezTo>
                    <a:pt x="4314" y="1769"/>
                    <a:pt x="4303" y="1921"/>
                    <a:pt x="4291" y="2068"/>
                  </a:cubicBezTo>
                  <a:cubicBezTo>
                    <a:pt x="4269" y="2389"/>
                    <a:pt x="4235" y="2738"/>
                    <a:pt x="4021" y="2997"/>
                  </a:cubicBezTo>
                  <a:cubicBezTo>
                    <a:pt x="3886" y="3160"/>
                    <a:pt x="3700" y="3262"/>
                    <a:pt x="3503" y="3340"/>
                  </a:cubicBezTo>
                  <a:cubicBezTo>
                    <a:pt x="3492" y="3318"/>
                    <a:pt x="3492" y="3284"/>
                    <a:pt x="3492" y="3262"/>
                  </a:cubicBezTo>
                  <a:cubicBezTo>
                    <a:pt x="3486" y="3217"/>
                    <a:pt x="3486" y="3177"/>
                    <a:pt x="3480" y="3132"/>
                  </a:cubicBezTo>
                  <a:lnTo>
                    <a:pt x="3469" y="2850"/>
                  </a:lnTo>
                  <a:cubicBezTo>
                    <a:pt x="3458" y="2665"/>
                    <a:pt x="3447" y="2484"/>
                    <a:pt x="3435" y="2304"/>
                  </a:cubicBezTo>
                  <a:cubicBezTo>
                    <a:pt x="3430" y="2192"/>
                    <a:pt x="3261" y="2208"/>
                    <a:pt x="3266" y="2315"/>
                  </a:cubicBezTo>
                  <a:cubicBezTo>
                    <a:pt x="3278" y="2524"/>
                    <a:pt x="3289" y="2732"/>
                    <a:pt x="3300" y="2935"/>
                  </a:cubicBezTo>
                  <a:cubicBezTo>
                    <a:pt x="3306" y="3036"/>
                    <a:pt x="3312" y="3143"/>
                    <a:pt x="3317" y="3245"/>
                  </a:cubicBezTo>
                  <a:cubicBezTo>
                    <a:pt x="3323" y="3295"/>
                    <a:pt x="3323" y="3352"/>
                    <a:pt x="3345" y="3402"/>
                  </a:cubicBezTo>
                  <a:cubicBezTo>
                    <a:pt x="3317" y="3408"/>
                    <a:pt x="3289" y="3419"/>
                    <a:pt x="3261" y="3431"/>
                  </a:cubicBezTo>
                  <a:cubicBezTo>
                    <a:pt x="2974" y="3526"/>
                    <a:pt x="2681" y="3622"/>
                    <a:pt x="2439" y="3813"/>
                  </a:cubicBezTo>
                  <a:cubicBezTo>
                    <a:pt x="2258" y="3954"/>
                    <a:pt x="2123" y="4129"/>
                    <a:pt x="2016" y="4320"/>
                  </a:cubicBezTo>
                  <a:cubicBezTo>
                    <a:pt x="2011" y="4275"/>
                    <a:pt x="1999" y="4230"/>
                    <a:pt x="1994" y="4185"/>
                  </a:cubicBezTo>
                  <a:cubicBezTo>
                    <a:pt x="1977" y="4095"/>
                    <a:pt x="1954" y="4005"/>
                    <a:pt x="1937" y="3915"/>
                  </a:cubicBezTo>
                  <a:lnTo>
                    <a:pt x="1830" y="3374"/>
                  </a:lnTo>
                  <a:cubicBezTo>
                    <a:pt x="1819" y="3329"/>
                    <a:pt x="1785" y="3290"/>
                    <a:pt x="1740" y="3295"/>
                  </a:cubicBezTo>
                  <a:cubicBezTo>
                    <a:pt x="1695" y="3301"/>
                    <a:pt x="1650" y="3346"/>
                    <a:pt x="1661" y="3391"/>
                  </a:cubicBezTo>
                  <a:lnTo>
                    <a:pt x="1780" y="3994"/>
                  </a:lnTo>
                  <a:cubicBezTo>
                    <a:pt x="1802" y="4095"/>
                    <a:pt x="1825" y="4202"/>
                    <a:pt x="1842" y="4309"/>
                  </a:cubicBezTo>
                  <a:cubicBezTo>
                    <a:pt x="1859" y="4388"/>
                    <a:pt x="1870" y="4472"/>
                    <a:pt x="1909" y="4546"/>
                  </a:cubicBezTo>
                  <a:cubicBezTo>
                    <a:pt x="1774" y="4878"/>
                    <a:pt x="1695" y="5244"/>
                    <a:pt x="1611" y="5587"/>
                  </a:cubicBezTo>
                  <a:cubicBezTo>
                    <a:pt x="1526" y="5948"/>
                    <a:pt x="1425" y="6325"/>
                    <a:pt x="1200" y="6635"/>
                  </a:cubicBezTo>
                  <a:lnTo>
                    <a:pt x="946" y="5655"/>
                  </a:lnTo>
                  <a:cubicBezTo>
                    <a:pt x="918" y="5554"/>
                    <a:pt x="755" y="5610"/>
                    <a:pt x="783" y="5717"/>
                  </a:cubicBezTo>
                  <a:cubicBezTo>
                    <a:pt x="879" y="6077"/>
                    <a:pt x="974" y="6438"/>
                    <a:pt x="1065" y="6793"/>
                  </a:cubicBezTo>
                  <a:cubicBezTo>
                    <a:pt x="828" y="7046"/>
                    <a:pt x="490" y="7215"/>
                    <a:pt x="135" y="7142"/>
                  </a:cubicBezTo>
                  <a:cubicBezTo>
                    <a:pt x="28" y="7119"/>
                    <a:pt x="0" y="7288"/>
                    <a:pt x="107" y="7311"/>
                  </a:cubicBezTo>
                  <a:cubicBezTo>
                    <a:pt x="535" y="7395"/>
                    <a:pt x="907" y="7204"/>
                    <a:pt x="1188" y="6905"/>
                  </a:cubicBezTo>
                  <a:cubicBezTo>
                    <a:pt x="1188" y="6905"/>
                    <a:pt x="1194" y="6905"/>
                    <a:pt x="1194" y="6905"/>
                  </a:cubicBezTo>
                  <a:cubicBezTo>
                    <a:pt x="1515" y="6826"/>
                    <a:pt x="1842" y="6748"/>
                    <a:pt x="2163" y="6669"/>
                  </a:cubicBezTo>
                  <a:cubicBezTo>
                    <a:pt x="2208" y="6657"/>
                    <a:pt x="2225" y="6595"/>
                    <a:pt x="2213" y="6556"/>
                  </a:cubicBezTo>
                  <a:cubicBezTo>
                    <a:pt x="2196" y="6511"/>
                    <a:pt x="2146" y="6494"/>
                    <a:pt x="2101" y="6505"/>
                  </a:cubicBezTo>
                  <a:lnTo>
                    <a:pt x="1363" y="6691"/>
                  </a:lnTo>
                  <a:cubicBezTo>
                    <a:pt x="1453" y="6562"/>
                    <a:pt x="1526" y="6427"/>
                    <a:pt x="1583" y="6286"/>
                  </a:cubicBezTo>
                  <a:cubicBezTo>
                    <a:pt x="1791" y="5762"/>
                    <a:pt x="1836" y="5171"/>
                    <a:pt x="2050" y="4653"/>
                  </a:cubicBezTo>
                  <a:cubicBezTo>
                    <a:pt x="2151" y="4686"/>
                    <a:pt x="2281" y="4664"/>
                    <a:pt x="2388" y="4653"/>
                  </a:cubicBezTo>
                  <a:cubicBezTo>
                    <a:pt x="2596" y="4641"/>
                    <a:pt x="2799" y="4624"/>
                    <a:pt x="3007" y="4608"/>
                  </a:cubicBezTo>
                  <a:cubicBezTo>
                    <a:pt x="3120" y="4602"/>
                    <a:pt x="3103" y="4433"/>
                    <a:pt x="2991" y="4439"/>
                  </a:cubicBezTo>
                  <a:lnTo>
                    <a:pt x="2456" y="4478"/>
                  </a:lnTo>
                  <a:cubicBezTo>
                    <a:pt x="2371" y="4484"/>
                    <a:pt x="2281" y="4495"/>
                    <a:pt x="2196" y="4495"/>
                  </a:cubicBezTo>
                  <a:cubicBezTo>
                    <a:pt x="2168" y="4501"/>
                    <a:pt x="2140" y="4501"/>
                    <a:pt x="2118" y="4495"/>
                  </a:cubicBezTo>
                  <a:cubicBezTo>
                    <a:pt x="2163" y="4410"/>
                    <a:pt x="2208" y="4332"/>
                    <a:pt x="2258" y="4253"/>
                  </a:cubicBezTo>
                  <a:cubicBezTo>
                    <a:pt x="2444" y="3982"/>
                    <a:pt x="2703" y="3819"/>
                    <a:pt x="3007" y="3701"/>
                  </a:cubicBezTo>
                  <a:cubicBezTo>
                    <a:pt x="3171" y="3639"/>
                    <a:pt x="3340" y="3588"/>
                    <a:pt x="3503" y="3526"/>
                  </a:cubicBezTo>
                  <a:cubicBezTo>
                    <a:pt x="3548" y="3532"/>
                    <a:pt x="3587" y="3532"/>
                    <a:pt x="3633" y="3532"/>
                  </a:cubicBezTo>
                  <a:cubicBezTo>
                    <a:pt x="3740" y="3532"/>
                    <a:pt x="3841" y="3526"/>
                    <a:pt x="3948" y="3526"/>
                  </a:cubicBezTo>
                  <a:lnTo>
                    <a:pt x="4579" y="3515"/>
                  </a:lnTo>
                  <a:cubicBezTo>
                    <a:pt x="4686" y="3515"/>
                    <a:pt x="4674" y="3346"/>
                    <a:pt x="4562" y="3346"/>
                  </a:cubicBezTo>
                  <a:cubicBezTo>
                    <a:pt x="4376" y="3352"/>
                    <a:pt x="4190" y="3352"/>
                    <a:pt x="4004" y="3357"/>
                  </a:cubicBezTo>
                  <a:cubicBezTo>
                    <a:pt x="3954" y="3357"/>
                    <a:pt x="3908" y="3357"/>
                    <a:pt x="3858" y="3357"/>
                  </a:cubicBezTo>
                  <a:cubicBezTo>
                    <a:pt x="4106" y="3205"/>
                    <a:pt x="4286" y="2974"/>
                    <a:pt x="4370" y="2693"/>
                  </a:cubicBezTo>
                  <a:cubicBezTo>
                    <a:pt x="4466" y="2372"/>
                    <a:pt x="4455" y="2034"/>
                    <a:pt x="4494" y="1702"/>
                  </a:cubicBezTo>
                  <a:cubicBezTo>
                    <a:pt x="4494" y="1696"/>
                    <a:pt x="4494" y="1690"/>
                    <a:pt x="4494" y="1685"/>
                  </a:cubicBezTo>
                  <a:lnTo>
                    <a:pt x="5142" y="1386"/>
                  </a:lnTo>
                  <a:cubicBezTo>
                    <a:pt x="5187" y="1369"/>
                    <a:pt x="5209" y="1324"/>
                    <a:pt x="5192" y="1279"/>
                  </a:cubicBezTo>
                  <a:cubicBezTo>
                    <a:pt x="5181" y="1234"/>
                    <a:pt x="5125" y="1206"/>
                    <a:pt x="5085" y="1229"/>
                  </a:cubicBezTo>
                  <a:lnTo>
                    <a:pt x="4528" y="1482"/>
                  </a:lnTo>
                  <a:cubicBezTo>
                    <a:pt x="4590" y="1206"/>
                    <a:pt x="4702" y="947"/>
                    <a:pt x="4900" y="727"/>
                  </a:cubicBezTo>
                  <a:cubicBezTo>
                    <a:pt x="5136" y="457"/>
                    <a:pt x="5457" y="260"/>
                    <a:pt x="5812" y="192"/>
                  </a:cubicBezTo>
                  <a:cubicBezTo>
                    <a:pt x="5919" y="176"/>
                    <a:pt x="5908" y="1"/>
                    <a:pt x="5801" y="2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63;p15">
              <a:extLst>
                <a:ext uri="{FF2B5EF4-FFF2-40B4-BE49-F238E27FC236}">
                  <a16:creationId xmlns:a16="http://schemas.microsoft.com/office/drawing/2014/main" id="{9DCA847E-67D6-4EF0-9202-0C3A0E3A2A86}"/>
                </a:ext>
              </a:extLst>
            </p:cNvPr>
            <p:cNvSpPr/>
            <p:nvPr/>
          </p:nvSpPr>
          <p:spPr>
            <a:xfrm>
              <a:off x="3604767" y="1199095"/>
              <a:ext cx="611403" cy="1185886"/>
            </a:xfrm>
            <a:custGeom>
              <a:avLst/>
              <a:gdLst/>
              <a:ahLst/>
              <a:cxnLst/>
              <a:rect l="l" t="t" r="r" b="b"/>
              <a:pathLst>
                <a:path w="4405" h="8544" extrusionOk="0">
                  <a:moveTo>
                    <a:pt x="3768" y="3813"/>
                  </a:moveTo>
                  <a:cubicBezTo>
                    <a:pt x="3701" y="4016"/>
                    <a:pt x="3701" y="4218"/>
                    <a:pt x="3746" y="4427"/>
                  </a:cubicBezTo>
                  <a:cubicBezTo>
                    <a:pt x="3825" y="4793"/>
                    <a:pt x="4005" y="5148"/>
                    <a:pt x="3977" y="5536"/>
                  </a:cubicBezTo>
                  <a:cubicBezTo>
                    <a:pt x="3954" y="5857"/>
                    <a:pt x="3752" y="6099"/>
                    <a:pt x="3492" y="6274"/>
                  </a:cubicBezTo>
                  <a:cubicBezTo>
                    <a:pt x="3245" y="6443"/>
                    <a:pt x="2952" y="6567"/>
                    <a:pt x="2727" y="6770"/>
                  </a:cubicBezTo>
                  <a:cubicBezTo>
                    <a:pt x="2597" y="6882"/>
                    <a:pt x="2507" y="7029"/>
                    <a:pt x="2462" y="7198"/>
                  </a:cubicBezTo>
                  <a:cubicBezTo>
                    <a:pt x="2411" y="7400"/>
                    <a:pt x="2411" y="7614"/>
                    <a:pt x="2349" y="7817"/>
                  </a:cubicBezTo>
                  <a:cubicBezTo>
                    <a:pt x="2248" y="8161"/>
                    <a:pt x="1961" y="8425"/>
                    <a:pt x="1606" y="8493"/>
                  </a:cubicBezTo>
                  <a:cubicBezTo>
                    <a:pt x="1319" y="8543"/>
                    <a:pt x="1015" y="8448"/>
                    <a:pt x="801" y="8251"/>
                  </a:cubicBezTo>
                  <a:cubicBezTo>
                    <a:pt x="558" y="8110"/>
                    <a:pt x="350" y="7902"/>
                    <a:pt x="221" y="7648"/>
                  </a:cubicBezTo>
                  <a:cubicBezTo>
                    <a:pt x="40" y="7299"/>
                    <a:pt x="1" y="6882"/>
                    <a:pt x="125" y="6511"/>
                  </a:cubicBezTo>
                  <a:cubicBezTo>
                    <a:pt x="243" y="6128"/>
                    <a:pt x="564" y="5801"/>
                    <a:pt x="587" y="5384"/>
                  </a:cubicBezTo>
                  <a:cubicBezTo>
                    <a:pt x="603" y="5013"/>
                    <a:pt x="395" y="4669"/>
                    <a:pt x="271" y="4325"/>
                  </a:cubicBezTo>
                  <a:cubicBezTo>
                    <a:pt x="159" y="4004"/>
                    <a:pt x="130" y="3667"/>
                    <a:pt x="328" y="3368"/>
                  </a:cubicBezTo>
                  <a:cubicBezTo>
                    <a:pt x="508" y="3092"/>
                    <a:pt x="806" y="2923"/>
                    <a:pt x="1015" y="2670"/>
                  </a:cubicBezTo>
                  <a:cubicBezTo>
                    <a:pt x="1127" y="2535"/>
                    <a:pt x="1200" y="2377"/>
                    <a:pt x="1212" y="2197"/>
                  </a:cubicBezTo>
                  <a:cubicBezTo>
                    <a:pt x="1229" y="1994"/>
                    <a:pt x="1178" y="1780"/>
                    <a:pt x="1133" y="1583"/>
                  </a:cubicBezTo>
                  <a:cubicBezTo>
                    <a:pt x="1048" y="1206"/>
                    <a:pt x="998" y="828"/>
                    <a:pt x="1217" y="490"/>
                  </a:cubicBezTo>
                  <a:cubicBezTo>
                    <a:pt x="1409" y="198"/>
                    <a:pt x="1741" y="0"/>
                    <a:pt x="2090" y="12"/>
                  </a:cubicBezTo>
                  <a:cubicBezTo>
                    <a:pt x="2434" y="23"/>
                    <a:pt x="2772" y="214"/>
                    <a:pt x="2952" y="507"/>
                  </a:cubicBezTo>
                  <a:cubicBezTo>
                    <a:pt x="3059" y="682"/>
                    <a:pt x="3087" y="879"/>
                    <a:pt x="3132" y="1076"/>
                  </a:cubicBezTo>
                  <a:cubicBezTo>
                    <a:pt x="3177" y="1256"/>
                    <a:pt x="3256" y="1403"/>
                    <a:pt x="3402" y="1527"/>
                  </a:cubicBezTo>
                  <a:cubicBezTo>
                    <a:pt x="3650" y="1735"/>
                    <a:pt x="3982" y="1848"/>
                    <a:pt x="4168" y="2124"/>
                  </a:cubicBezTo>
                  <a:cubicBezTo>
                    <a:pt x="4405" y="2484"/>
                    <a:pt x="4247" y="2918"/>
                    <a:pt x="4056" y="3255"/>
                  </a:cubicBezTo>
                  <a:cubicBezTo>
                    <a:pt x="3954" y="3441"/>
                    <a:pt x="3842" y="3616"/>
                    <a:pt x="3768" y="38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64;p15">
              <a:extLst>
                <a:ext uri="{FF2B5EF4-FFF2-40B4-BE49-F238E27FC236}">
                  <a16:creationId xmlns:a16="http://schemas.microsoft.com/office/drawing/2014/main" id="{10F4CC67-6B6F-4765-BFFA-4F8DBB8BD051}"/>
                </a:ext>
              </a:extLst>
            </p:cNvPr>
            <p:cNvSpPr/>
            <p:nvPr/>
          </p:nvSpPr>
          <p:spPr>
            <a:xfrm>
              <a:off x="3709557" y="1263913"/>
              <a:ext cx="345606" cy="1079706"/>
            </a:xfrm>
            <a:custGeom>
              <a:avLst/>
              <a:gdLst/>
              <a:ahLst/>
              <a:cxnLst/>
              <a:rect l="l" t="t" r="r" b="b"/>
              <a:pathLst>
                <a:path w="2490" h="7779" extrusionOk="0">
                  <a:moveTo>
                    <a:pt x="2326" y="1274"/>
                  </a:moveTo>
                  <a:lnTo>
                    <a:pt x="1673" y="1566"/>
                  </a:lnTo>
                  <a:cubicBezTo>
                    <a:pt x="1718" y="1493"/>
                    <a:pt x="1758" y="1426"/>
                    <a:pt x="1791" y="1352"/>
                  </a:cubicBezTo>
                  <a:cubicBezTo>
                    <a:pt x="1910" y="1105"/>
                    <a:pt x="1938" y="823"/>
                    <a:pt x="1831" y="564"/>
                  </a:cubicBezTo>
                  <a:cubicBezTo>
                    <a:pt x="1729" y="305"/>
                    <a:pt x="1521" y="97"/>
                    <a:pt x="1256" y="7"/>
                  </a:cubicBezTo>
                  <a:cubicBezTo>
                    <a:pt x="1245" y="7"/>
                    <a:pt x="1239" y="7"/>
                    <a:pt x="1228" y="7"/>
                  </a:cubicBezTo>
                  <a:cubicBezTo>
                    <a:pt x="1223" y="1"/>
                    <a:pt x="1211" y="1"/>
                    <a:pt x="1206" y="1"/>
                  </a:cubicBezTo>
                  <a:cubicBezTo>
                    <a:pt x="1138" y="1"/>
                    <a:pt x="1121" y="57"/>
                    <a:pt x="1132" y="108"/>
                  </a:cubicBezTo>
                  <a:cubicBezTo>
                    <a:pt x="1138" y="130"/>
                    <a:pt x="1149" y="153"/>
                    <a:pt x="1183" y="164"/>
                  </a:cubicBezTo>
                  <a:cubicBezTo>
                    <a:pt x="1183" y="164"/>
                    <a:pt x="1183" y="164"/>
                    <a:pt x="1183" y="164"/>
                  </a:cubicBezTo>
                  <a:cubicBezTo>
                    <a:pt x="1183" y="164"/>
                    <a:pt x="1183" y="164"/>
                    <a:pt x="1183" y="164"/>
                  </a:cubicBezTo>
                  <a:cubicBezTo>
                    <a:pt x="1431" y="249"/>
                    <a:pt x="1617" y="446"/>
                    <a:pt x="1696" y="694"/>
                  </a:cubicBezTo>
                  <a:cubicBezTo>
                    <a:pt x="1774" y="941"/>
                    <a:pt x="1696" y="1189"/>
                    <a:pt x="1572" y="1409"/>
                  </a:cubicBezTo>
                  <a:cubicBezTo>
                    <a:pt x="1527" y="1482"/>
                    <a:pt x="1482" y="1550"/>
                    <a:pt x="1437" y="1617"/>
                  </a:cubicBezTo>
                  <a:cubicBezTo>
                    <a:pt x="1352" y="1448"/>
                    <a:pt x="1268" y="1279"/>
                    <a:pt x="1189" y="1105"/>
                  </a:cubicBezTo>
                  <a:cubicBezTo>
                    <a:pt x="1138" y="1009"/>
                    <a:pt x="975" y="1065"/>
                    <a:pt x="1025" y="1167"/>
                  </a:cubicBezTo>
                  <a:lnTo>
                    <a:pt x="1324" y="1775"/>
                  </a:lnTo>
                  <a:cubicBezTo>
                    <a:pt x="1132" y="2051"/>
                    <a:pt x="947" y="2327"/>
                    <a:pt x="941" y="2681"/>
                  </a:cubicBezTo>
                  <a:cubicBezTo>
                    <a:pt x="935" y="2907"/>
                    <a:pt x="997" y="3121"/>
                    <a:pt x="1076" y="3323"/>
                  </a:cubicBezTo>
                  <a:cubicBezTo>
                    <a:pt x="1037" y="3284"/>
                    <a:pt x="992" y="3250"/>
                    <a:pt x="947" y="3211"/>
                  </a:cubicBezTo>
                  <a:cubicBezTo>
                    <a:pt x="800" y="3087"/>
                    <a:pt x="654" y="2957"/>
                    <a:pt x="507" y="2834"/>
                  </a:cubicBezTo>
                  <a:cubicBezTo>
                    <a:pt x="423" y="2766"/>
                    <a:pt x="316" y="2895"/>
                    <a:pt x="400" y="2969"/>
                  </a:cubicBezTo>
                  <a:cubicBezTo>
                    <a:pt x="564" y="3109"/>
                    <a:pt x="727" y="3250"/>
                    <a:pt x="896" y="3391"/>
                  </a:cubicBezTo>
                  <a:cubicBezTo>
                    <a:pt x="975" y="3459"/>
                    <a:pt x="1054" y="3537"/>
                    <a:pt x="1138" y="3599"/>
                  </a:cubicBezTo>
                  <a:cubicBezTo>
                    <a:pt x="1155" y="3611"/>
                    <a:pt x="1178" y="3622"/>
                    <a:pt x="1200" y="3628"/>
                  </a:cubicBezTo>
                  <a:cubicBezTo>
                    <a:pt x="1285" y="3830"/>
                    <a:pt x="1363" y="4039"/>
                    <a:pt x="1386" y="4253"/>
                  </a:cubicBezTo>
                  <a:cubicBezTo>
                    <a:pt x="1425" y="4619"/>
                    <a:pt x="1296" y="4957"/>
                    <a:pt x="1121" y="5272"/>
                  </a:cubicBezTo>
                  <a:cubicBezTo>
                    <a:pt x="918" y="4951"/>
                    <a:pt x="710" y="4630"/>
                    <a:pt x="502" y="4309"/>
                  </a:cubicBezTo>
                  <a:cubicBezTo>
                    <a:pt x="440" y="4219"/>
                    <a:pt x="305" y="4315"/>
                    <a:pt x="361" y="4410"/>
                  </a:cubicBezTo>
                  <a:cubicBezTo>
                    <a:pt x="586" y="4748"/>
                    <a:pt x="806" y="5092"/>
                    <a:pt x="1025" y="5435"/>
                  </a:cubicBezTo>
                  <a:cubicBezTo>
                    <a:pt x="918" y="5616"/>
                    <a:pt x="806" y="5784"/>
                    <a:pt x="710" y="5953"/>
                  </a:cubicBezTo>
                  <a:cubicBezTo>
                    <a:pt x="620" y="6100"/>
                    <a:pt x="541" y="6263"/>
                    <a:pt x="479" y="6432"/>
                  </a:cubicBezTo>
                  <a:lnTo>
                    <a:pt x="215" y="5897"/>
                  </a:lnTo>
                  <a:cubicBezTo>
                    <a:pt x="164" y="5801"/>
                    <a:pt x="1" y="5858"/>
                    <a:pt x="51" y="5959"/>
                  </a:cubicBezTo>
                  <a:cubicBezTo>
                    <a:pt x="169" y="6196"/>
                    <a:pt x="293" y="6432"/>
                    <a:pt x="412" y="6674"/>
                  </a:cubicBezTo>
                  <a:cubicBezTo>
                    <a:pt x="333" y="7023"/>
                    <a:pt x="350" y="7384"/>
                    <a:pt x="581" y="7694"/>
                  </a:cubicBezTo>
                  <a:cubicBezTo>
                    <a:pt x="648" y="7778"/>
                    <a:pt x="783" y="7682"/>
                    <a:pt x="721" y="7592"/>
                  </a:cubicBezTo>
                  <a:cubicBezTo>
                    <a:pt x="530" y="7333"/>
                    <a:pt x="507" y="7040"/>
                    <a:pt x="569" y="6747"/>
                  </a:cubicBezTo>
                  <a:lnTo>
                    <a:pt x="1425" y="6241"/>
                  </a:lnTo>
                  <a:cubicBezTo>
                    <a:pt x="1521" y="6184"/>
                    <a:pt x="1420" y="6049"/>
                    <a:pt x="1330" y="6100"/>
                  </a:cubicBezTo>
                  <a:cubicBezTo>
                    <a:pt x="1099" y="6241"/>
                    <a:pt x="868" y="6376"/>
                    <a:pt x="637" y="6511"/>
                  </a:cubicBezTo>
                  <a:cubicBezTo>
                    <a:pt x="704" y="6308"/>
                    <a:pt x="811" y="6117"/>
                    <a:pt x="913" y="5942"/>
                  </a:cubicBezTo>
                  <a:cubicBezTo>
                    <a:pt x="1003" y="5796"/>
                    <a:pt x="1099" y="5649"/>
                    <a:pt x="1189" y="5497"/>
                  </a:cubicBezTo>
                  <a:cubicBezTo>
                    <a:pt x="1549" y="5221"/>
                    <a:pt x="1915" y="4945"/>
                    <a:pt x="2276" y="4669"/>
                  </a:cubicBezTo>
                  <a:cubicBezTo>
                    <a:pt x="2366" y="4602"/>
                    <a:pt x="2270" y="4467"/>
                    <a:pt x="2180" y="4529"/>
                  </a:cubicBezTo>
                  <a:cubicBezTo>
                    <a:pt x="1915" y="4731"/>
                    <a:pt x="1645" y="4934"/>
                    <a:pt x="1380" y="5137"/>
                  </a:cubicBezTo>
                  <a:cubicBezTo>
                    <a:pt x="1510" y="4861"/>
                    <a:pt x="1589" y="4568"/>
                    <a:pt x="1560" y="4253"/>
                  </a:cubicBezTo>
                  <a:cubicBezTo>
                    <a:pt x="1538" y="4027"/>
                    <a:pt x="1453" y="3808"/>
                    <a:pt x="1363" y="3594"/>
                  </a:cubicBezTo>
                  <a:cubicBezTo>
                    <a:pt x="1425" y="3543"/>
                    <a:pt x="1470" y="3464"/>
                    <a:pt x="1521" y="3402"/>
                  </a:cubicBezTo>
                  <a:cubicBezTo>
                    <a:pt x="1583" y="3312"/>
                    <a:pt x="1645" y="3222"/>
                    <a:pt x="1713" y="3132"/>
                  </a:cubicBezTo>
                  <a:cubicBezTo>
                    <a:pt x="1842" y="2952"/>
                    <a:pt x="1972" y="2772"/>
                    <a:pt x="2107" y="2586"/>
                  </a:cubicBezTo>
                  <a:cubicBezTo>
                    <a:pt x="2169" y="2501"/>
                    <a:pt x="2039" y="2389"/>
                    <a:pt x="1972" y="2479"/>
                  </a:cubicBezTo>
                  <a:cubicBezTo>
                    <a:pt x="1752" y="2783"/>
                    <a:pt x="1538" y="3087"/>
                    <a:pt x="1313" y="3391"/>
                  </a:cubicBezTo>
                  <a:cubicBezTo>
                    <a:pt x="1313" y="3397"/>
                    <a:pt x="1301" y="3414"/>
                    <a:pt x="1296" y="3425"/>
                  </a:cubicBezTo>
                  <a:cubicBezTo>
                    <a:pt x="1194" y="3183"/>
                    <a:pt x="1104" y="2935"/>
                    <a:pt x="1110" y="2665"/>
                  </a:cubicBezTo>
                  <a:cubicBezTo>
                    <a:pt x="1121" y="2349"/>
                    <a:pt x="1301" y="2090"/>
                    <a:pt x="1482" y="1837"/>
                  </a:cubicBezTo>
                  <a:cubicBezTo>
                    <a:pt x="1786" y="1702"/>
                    <a:pt x="2084" y="1566"/>
                    <a:pt x="2388" y="1437"/>
                  </a:cubicBezTo>
                  <a:cubicBezTo>
                    <a:pt x="2490" y="1392"/>
                    <a:pt x="2428" y="1229"/>
                    <a:pt x="2326" y="127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5;p15">
              <a:extLst>
                <a:ext uri="{FF2B5EF4-FFF2-40B4-BE49-F238E27FC236}">
                  <a16:creationId xmlns:a16="http://schemas.microsoft.com/office/drawing/2014/main" id="{BBCB44B1-59EB-471C-BD76-CE497A87440D}"/>
                </a:ext>
              </a:extLst>
            </p:cNvPr>
            <p:cNvSpPr/>
            <p:nvPr/>
          </p:nvSpPr>
          <p:spPr>
            <a:xfrm>
              <a:off x="612179" y="1214711"/>
              <a:ext cx="1096778" cy="1329681"/>
            </a:xfrm>
            <a:custGeom>
              <a:avLst/>
              <a:gdLst/>
              <a:ahLst/>
              <a:cxnLst/>
              <a:rect l="l" t="t" r="r" b="b"/>
              <a:pathLst>
                <a:path w="7902" h="9580" extrusionOk="0">
                  <a:moveTo>
                    <a:pt x="1132" y="3357"/>
                  </a:moveTo>
                  <a:cubicBezTo>
                    <a:pt x="1239" y="3880"/>
                    <a:pt x="924" y="4359"/>
                    <a:pt x="946" y="4877"/>
                  </a:cubicBezTo>
                  <a:cubicBezTo>
                    <a:pt x="974" y="5333"/>
                    <a:pt x="1301" y="5671"/>
                    <a:pt x="1690" y="5857"/>
                  </a:cubicBezTo>
                  <a:cubicBezTo>
                    <a:pt x="2168" y="6093"/>
                    <a:pt x="2720" y="6088"/>
                    <a:pt x="3233" y="6206"/>
                  </a:cubicBezTo>
                  <a:cubicBezTo>
                    <a:pt x="3700" y="6319"/>
                    <a:pt x="4128" y="6550"/>
                    <a:pt x="4314" y="7017"/>
                  </a:cubicBezTo>
                  <a:cubicBezTo>
                    <a:pt x="4404" y="7259"/>
                    <a:pt x="4438" y="7513"/>
                    <a:pt x="4500" y="7760"/>
                  </a:cubicBezTo>
                  <a:cubicBezTo>
                    <a:pt x="4550" y="7986"/>
                    <a:pt x="4629" y="8205"/>
                    <a:pt x="4736" y="8414"/>
                  </a:cubicBezTo>
                  <a:cubicBezTo>
                    <a:pt x="4950" y="8808"/>
                    <a:pt x="5266" y="9151"/>
                    <a:pt x="5666" y="9349"/>
                  </a:cubicBezTo>
                  <a:cubicBezTo>
                    <a:pt x="6065" y="9546"/>
                    <a:pt x="6544" y="9579"/>
                    <a:pt x="6961" y="9439"/>
                  </a:cubicBezTo>
                  <a:cubicBezTo>
                    <a:pt x="7361" y="9303"/>
                    <a:pt x="7682" y="8994"/>
                    <a:pt x="7811" y="8588"/>
                  </a:cubicBezTo>
                  <a:cubicBezTo>
                    <a:pt x="7901" y="8307"/>
                    <a:pt x="7901" y="7991"/>
                    <a:pt x="7794" y="7715"/>
                  </a:cubicBezTo>
                  <a:cubicBezTo>
                    <a:pt x="7637" y="6842"/>
                    <a:pt x="6595" y="6527"/>
                    <a:pt x="5958" y="6032"/>
                  </a:cubicBezTo>
                  <a:cubicBezTo>
                    <a:pt x="5767" y="5891"/>
                    <a:pt x="5592" y="5716"/>
                    <a:pt x="5485" y="5502"/>
                  </a:cubicBezTo>
                  <a:cubicBezTo>
                    <a:pt x="5356" y="5260"/>
                    <a:pt x="5322" y="4984"/>
                    <a:pt x="5322" y="4708"/>
                  </a:cubicBezTo>
                  <a:cubicBezTo>
                    <a:pt x="5328" y="4235"/>
                    <a:pt x="5423" y="3762"/>
                    <a:pt x="5339" y="3283"/>
                  </a:cubicBezTo>
                  <a:cubicBezTo>
                    <a:pt x="5260" y="2872"/>
                    <a:pt x="5040" y="2501"/>
                    <a:pt x="4629" y="2349"/>
                  </a:cubicBezTo>
                  <a:cubicBezTo>
                    <a:pt x="4398" y="2258"/>
                    <a:pt x="4145" y="2242"/>
                    <a:pt x="3903" y="2180"/>
                  </a:cubicBezTo>
                  <a:cubicBezTo>
                    <a:pt x="3666" y="2118"/>
                    <a:pt x="3458" y="2005"/>
                    <a:pt x="3272" y="1847"/>
                  </a:cubicBezTo>
                  <a:cubicBezTo>
                    <a:pt x="2568" y="1250"/>
                    <a:pt x="2191" y="102"/>
                    <a:pt x="1138" y="28"/>
                  </a:cubicBezTo>
                  <a:cubicBezTo>
                    <a:pt x="704" y="0"/>
                    <a:pt x="304" y="214"/>
                    <a:pt x="158" y="631"/>
                  </a:cubicBezTo>
                  <a:cubicBezTo>
                    <a:pt x="0" y="1081"/>
                    <a:pt x="147" y="1554"/>
                    <a:pt x="372" y="1949"/>
                  </a:cubicBezTo>
                  <a:cubicBezTo>
                    <a:pt x="637" y="2405"/>
                    <a:pt x="1020" y="2822"/>
                    <a:pt x="1132" y="335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6;p15">
              <a:extLst>
                <a:ext uri="{FF2B5EF4-FFF2-40B4-BE49-F238E27FC236}">
                  <a16:creationId xmlns:a16="http://schemas.microsoft.com/office/drawing/2014/main" id="{880F0C78-FB9C-4ECE-B90D-F39B06E285CF}"/>
                </a:ext>
              </a:extLst>
            </p:cNvPr>
            <p:cNvSpPr/>
            <p:nvPr/>
          </p:nvSpPr>
          <p:spPr>
            <a:xfrm>
              <a:off x="676997" y="1301459"/>
              <a:ext cx="949792" cy="1185886"/>
            </a:xfrm>
            <a:custGeom>
              <a:avLst/>
              <a:gdLst/>
              <a:ahLst/>
              <a:cxnLst/>
              <a:rect l="l" t="t" r="r" b="b"/>
              <a:pathLst>
                <a:path w="6843" h="8544" extrusionOk="0">
                  <a:moveTo>
                    <a:pt x="141" y="23"/>
                  </a:moveTo>
                  <a:cubicBezTo>
                    <a:pt x="828" y="152"/>
                    <a:pt x="1437" y="642"/>
                    <a:pt x="1696" y="1296"/>
                  </a:cubicBezTo>
                  <a:cubicBezTo>
                    <a:pt x="1718" y="1346"/>
                    <a:pt x="1735" y="1403"/>
                    <a:pt x="1752" y="1459"/>
                  </a:cubicBezTo>
                  <a:cubicBezTo>
                    <a:pt x="1791" y="1335"/>
                    <a:pt x="1825" y="1211"/>
                    <a:pt x="1865" y="1087"/>
                  </a:cubicBezTo>
                  <a:cubicBezTo>
                    <a:pt x="1882" y="1036"/>
                    <a:pt x="1944" y="1014"/>
                    <a:pt x="1989" y="1031"/>
                  </a:cubicBezTo>
                  <a:cubicBezTo>
                    <a:pt x="2045" y="1048"/>
                    <a:pt x="2067" y="1104"/>
                    <a:pt x="2051" y="1160"/>
                  </a:cubicBezTo>
                  <a:lnTo>
                    <a:pt x="1837" y="1870"/>
                  </a:lnTo>
                  <a:cubicBezTo>
                    <a:pt x="1859" y="2045"/>
                    <a:pt x="1870" y="2213"/>
                    <a:pt x="1882" y="2388"/>
                  </a:cubicBezTo>
                  <a:cubicBezTo>
                    <a:pt x="1910" y="2760"/>
                    <a:pt x="1944" y="3160"/>
                    <a:pt x="2191" y="3458"/>
                  </a:cubicBezTo>
                  <a:cubicBezTo>
                    <a:pt x="2349" y="3650"/>
                    <a:pt x="2569" y="3762"/>
                    <a:pt x="2794" y="3852"/>
                  </a:cubicBezTo>
                  <a:cubicBezTo>
                    <a:pt x="2805" y="3830"/>
                    <a:pt x="2805" y="3790"/>
                    <a:pt x="2811" y="3762"/>
                  </a:cubicBezTo>
                  <a:cubicBezTo>
                    <a:pt x="2811" y="3717"/>
                    <a:pt x="2816" y="3666"/>
                    <a:pt x="2816" y="3616"/>
                  </a:cubicBezTo>
                  <a:lnTo>
                    <a:pt x="2833" y="3289"/>
                  </a:lnTo>
                  <a:cubicBezTo>
                    <a:pt x="2845" y="3075"/>
                    <a:pt x="2861" y="2867"/>
                    <a:pt x="2873" y="2658"/>
                  </a:cubicBezTo>
                  <a:cubicBezTo>
                    <a:pt x="2878" y="2529"/>
                    <a:pt x="3075" y="2546"/>
                    <a:pt x="3070" y="2675"/>
                  </a:cubicBezTo>
                  <a:cubicBezTo>
                    <a:pt x="3053" y="2912"/>
                    <a:pt x="3042" y="3148"/>
                    <a:pt x="3030" y="3390"/>
                  </a:cubicBezTo>
                  <a:cubicBezTo>
                    <a:pt x="3019" y="3509"/>
                    <a:pt x="3013" y="3627"/>
                    <a:pt x="3008" y="3745"/>
                  </a:cubicBezTo>
                  <a:cubicBezTo>
                    <a:pt x="3002" y="3807"/>
                    <a:pt x="2997" y="3869"/>
                    <a:pt x="2974" y="3925"/>
                  </a:cubicBezTo>
                  <a:cubicBezTo>
                    <a:pt x="3008" y="3937"/>
                    <a:pt x="3042" y="3948"/>
                    <a:pt x="3075" y="3959"/>
                  </a:cubicBezTo>
                  <a:cubicBezTo>
                    <a:pt x="3402" y="4072"/>
                    <a:pt x="3746" y="4179"/>
                    <a:pt x="4022" y="4399"/>
                  </a:cubicBezTo>
                  <a:cubicBezTo>
                    <a:pt x="4230" y="4567"/>
                    <a:pt x="4388" y="4770"/>
                    <a:pt x="4511" y="4990"/>
                  </a:cubicBezTo>
                  <a:cubicBezTo>
                    <a:pt x="4523" y="4939"/>
                    <a:pt x="4528" y="4883"/>
                    <a:pt x="4540" y="4832"/>
                  </a:cubicBezTo>
                  <a:cubicBezTo>
                    <a:pt x="4562" y="4725"/>
                    <a:pt x="4579" y="4624"/>
                    <a:pt x="4602" y="4522"/>
                  </a:cubicBezTo>
                  <a:lnTo>
                    <a:pt x="4725" y="3892"/>
                  </a:lnTo>
                  <a:cubicBezTo>
                    <a:pt x="4737" y="3841"/>
                    <a:pt x="4776" y="3802"/>
                    <a:pt x="4832" y="3807"/>
                  </a:cubicBezTo>
                  <a:cubicBezTo>
                    <a:pt x="4883" y="3807"/>
                    <a:pt x="4934" y="3858"/>
                    <a:pt x="4923" y="3914"/>
                  </a:cubicBezTo>
                  <a:lnTo>
                    <a:pt x="4782" y="4607"/>
                  </a:lnTo>
                  <a:cubicBezTo>
                    <a:pt x="4759" y="4731"/>
                    <a:pt x="4737" y="4849"/>
                    <a:pt x="4714" y="4973"/>
                  </a:cubicBezTo>
                  <a:cubicBezTo>
                    <a:pt x="4692" y="5063"/>
                    <a:pt x="4680" y="5164"/>
                    <a:pt x="4635" y="5243"/>
                  </a:cubicBezTo>
                  <a:cubicBezTo>
                    <a:pt x="4793" y="5632"/>
                    <a:pt x="4883" y="6054"/>
                    <a:pt x="4979" y="6448"/>
                  </a:cubicBezTo>
                  <a:cubicBezTo>
                    <a:pt x="5080" y="6871"/>
                    <a:pt x="5199" y="7310"/>
                    <a:pt x="5452" y="7659"/>
                  </a:cubicBezTo>
                  <a:cubicBezTo>
                    <a:pt x="5553" y="7287"/>
                    <a:pt x="5649" y="6910"/>
                    <a:pt x="5750" y="6533"/>
                  </a:cubicBezTo>
                  <a:cubicBezTo>
                    <a:pt x="5779" y="6409"/>
                    <a:pt x="5964" y="6482"/>
                    <a:pt x="5936" y="6600"/>
                  </a:cubicBezTo>
                  <a:cubicBezTo>
                    <a:pt x="5824" y="7017"/>
                    <a:pt x="5717" y="7434"/>
                    <a:pt x="5610" y="7845"/>
                  </a:cubicBezTo>
                  <a:cubicBezTo>
                    <a:pt x="5886" y="8138"/>
                    <a:pt x="6274" y="8329"/>
                    <a:pt x="6685" y="8250"/>
                  </a:cubicBezTo>
                  <a:cubicBezTo>
                    <a:pt x="6809" y="8222"/>
                    <a:pt x="6843" y="8419"/>
                    <a:pt x="6719" y="8442"/>
                  </a:cubicBezTo>
                  <a:cubicBezTo>
                    <a:pt x="6223" y="8543"/>
                    <a:pt x="5790" y="8318"/>
                    <a:pt x="5469" y="7975"/>
                  </a:cubicBezTo>
                  <a:cubicBezTo>
                    <a:pt x="5469" y="7975"/>
                    <a:pt x="5463" y="7975"/>
                    <a:pt x="5463" y="7975"/>
                  </a:cubicBezTo>
                  <a:lnTo>
                    <a:pt x="4343" y="7699"/>
                  </a:lnTo>
                  <a:cubicBezTo>
                    <a:pt x="4292" y="7687"/>
                    <a:pt x="4269" y="7620"/>
                    <a:pt x="4286" y="7575"/>
                  </a:cubicBezTo>
                  <a:cubicBezTo>
                    <a:pt x="4303" y="7518"/>
                    <a:pt x="4359" y="7501"/>
                    <a:pt x="4410" y="7518"/>
                  </a:cubicBezTo>
                  <a:lnTo>
                    <a:pt x="5266" y="7727"/>
                  </a:lnTo>
                  <a:cubicBezTo>
                    <a:pt x="5165" y="7580"/>
                    <a:pt x="5080" y="7417"/>
                    <a:pt x="5013" y="7259"/>
                  </a:cubicBezTo>
                  <a:cubicBezTo>
                    <a:pt x="4776" y="6657"/>
                    <a:pt x="4720" y="5975"/>
                    <a:pt x="4478" y="5373"/>
                  </a:cubicBezTo>
                  <a:cubicBezTo>
                    <a:pt x="4354" y="5412"/>
                    <a:pt x="4207" y="5384"/>
                    <a:pt x="4083" y="5373"/>
                  </a:cubicBezTo>
                  <a:cubicBezTo>
                    <a:pt x="3841" y="5356"/>
                    <a:pt x="3605" y="5339"/>
                    <a:pt x="3368" y="5322"/>
                  </a:cubicBezTo>
                  <a:cubicBezTo>
                    <a:pt x="3239" y="5311"/>
                    <a:pt x="3256" y="5114"/>
                    <a:pt x="3385" y="5125"/>
                  </a:cubicBezTo>
                  <a:lnTo>
                    <a:pt x="4005" y="5170"/>
                  </a:lnTo>
                  <a:cubicBezTo>
                    <a:pt x="4100" y="5176"/>
                    <a:pt x="4202" y="5187"/>
                    <a:pt x="4303" y="5193"/>
                  </a:cubicBezTo>
                  <a:cubicBezTo>
                    <a:pt x="4337" y="5193"/>
                    <a:pt x="4365" y="5193"/>
                    <a:pt x="4393" y="5187"/>
                  </a:cubicBezTo>
                  <a:cubicBezTo>
                    <a:pt x="4348" y="5097"/>
                    <a:pt x="4292" y="5001"/>
                    <a:pt x="4230" y="4911"/>
                  </a:cubicBezTo>
                  <a:cubicBezTo>
                    <a:pt x="4016" y="4601"/>
                    <a:pt x="3717" y="4410"/>
                    <a:pt x="3368" y="4275"/>
                  </a:cubicBezTo>
                  <a:cubicBezTo>
                    <a:pt x="3177" y="4201"/>
                    <a:pt x="2985" y="4139"/>
                    <a:pt x="2794" y="4066"/>
                  </a:cubicBezTo>
                  <a:cubicBezTo>
                    <a:pt x="2743" y="4078"/>
                    <a:pt x="2692" y="4078"/>
                    <a:pt x="2642" y="4078"/>
                  </a:cubicBezTo>
                  <a:cubicBezTo>
                    <a:pt x="2524" y="4072"/>
                    <a:pt x="2400" y="4072"/>
                    <a:pt x="2281" y="4072"/>
                  </a:cubicBezTo>
                  <a:lnTo>
                    <a:pt x="1549" y="4061"/>
                  </a:lnTo>
                  <a:cubicBezTo>
                    <a:pt x="1425" y="4061"/>
                    <a:pt x="1442" y="3864"/>
                    <a:pt x="1572" y="3864"/>
                  </a:cubicBezTo>
                  <a:cubicBezTo>
                    <a:pt x="1786" y="3864"/>
                    <a:pt x="2000" y="3869"/>
                    <a:pt x="2214" y="3875"/>
                  </a:cubicBezTo>
                  <a:cubicBezTo>
                    <a:pt x="2270" y="3875"/>
                    <a:pt x="2326" y="3875"/>
                    <a:pt x="2383" y="3875"/>
                  </a:cubicBezTo>
                  <a:cubicBezTo>
                    <a:pt x="2096" y="3700"/>
                    <a:pt x="1893" y="3436"/>
                    <a:pt x="1791" y="3109"/>
                  </a:cubicBezTo>
                  <a:cubicBezTo>
                    <a:pt x="1679" y="2737"/>
                    <a:pt x="1690" y="2343"/>
                    <a:pt x="1651" y="1960"/>
                  </a:cubicBezTo>
                  <a:cubicBezTo>
                    <a:pt x="1651" y="1954"/>
                    <a:pt x="1651" y="1949"/>
                    <a:pt x="1651" y="1943"/>
                  </a:cubicBezTo>
                  <a:cubicBezTo>
                    <a:pt x="1397" y="1831"/>
                    <a:pt x="1149" y="1712"/>
                    <a:pt x="896" y="1600"/>
                  </a:cubicBezTo>
                  <a:cubicBezTo>
                    <a:pt x="851" y="1577"/>
                    <a:pt x="817" y="1526"/>
                    <a:pt x="840" y="1470"/>
                  </a:cubicBezTo>
                  <a:cubicBezTo>
                    <a:pt x="857" y="1425"/>
                    <a:pt x="919" y="1391"/>
                    <a:pt x="964" y="1414"/>
                  </a:cubicBezTo>
                  <a:cubicBezTo>
                    <a:pt x="1178" y="1510"/>
                    <a:pt x="1397" y="1611"/>
                    <a:pt x="1611" y="1712"/>
                  </a:cubicBezTo>
                  <a:cubicBezTo>
                    <a:pt x="1544" y="1386"/>
                    <a:pt x="1409" y="1093"/>
                    <a:pt x="1183" y="834"/>
                  </a:cubicBezTo>
                  <a:cubicBezTo>
                    <a:pt x="907" y="518"/>
                    <a:pt x="530" y="299"/>
                    <a:pt x="125" y="220"/>
                  </a:cubicBezTo>
                  <a:cubicBezTo>
                    <a:pt x="1" y="197"/>
                    <a:pt x="18" y="0"/>
                    <a:pt x="141" y="2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7;p15">
              <a:extLst>
                <a:ext uri="{FF2B5EF4-FFF2-40B4-BE49-F238E27FC236}">
                  <a16:creationId xmlns:a16="http://schemas.microsoft.com/office/drawing/2014/main" id="{D68A251C-21BF-4669-A240-22109326992F}"/>
                </a:ext>
              </a:extLst>
            </p:cNvPr>
            <p:cNvSpPr/>
            <p:nvPr/>
          </p:nvSpPr>
          <p:spPr>
            <a:xfrm>
              <a:off x="1213165" y="1098955"/>
              <a:ext cx="706757" cy="1370348"/>
            </a:xfrm>
            <a:custGeom>
              <a:avLst/>
              <a:gdLst/>
              <a:ahLst/>
              <a:cxnLst/>
              <a:rect l="l" t="t" r="r" b="b"/>
              <a:pathLst>
                <a:path w="5092" h="9873" extrusionOk="0">
                  <a:moveTo>
                    <a:pt x="739" y="4405"/>
                  </a:moveTo>
                  <a:cubicBezTo>
                    <a:pt x="817" y="4641"/>
                    <a:pt x="817" y="4878"/>
                    <a:pt x="767" y="5114"/>
                  </a:cubicBezTo>
                  <a:cubicBezTo>
                    <a:pt x="677" y="5537"/>
                    <a:pt x="468" y="5948"/>
                    <a:pt x="496" y="6392"/>
                  </a:cubicBezTo>
                  <a:cubicBezTo>
                    <a:pt x="525" y="6764"/>
                    <a:pt x="761" y="7046"/>
                    <a:pt x="1060" y="7248"/>
                  </a:cubicBezTo>
                  <a:cubicBezTo>
                    <a:pt x="1347" y="7446"/>
                    <a:pt x="1679" y="7581"/>
                    <a:pt x="1944" y="7817"/>
                  </a:cubicBezTo>
                  <a:cubicBezTo>
                    <a:pt x="2096" y="7952"/>
                    <a:pt x="2203" y="8116"/>
                    <a:pt x="2248" y="8313"/>
                  </a:cubicBezTo>
                  <a:cubicBezTo>
                    <a:pt x="2310" y="8549"/>
                    <a:pt x="2310" y="8797"/>
                    <a:pt x="2377" y="9028"/>
                  </a:cubicBezTo>
                  <a:cubicBezTo>
                    <a:pt x="2496" y="9428"/>
                    <a:pt x="2828" y="9732"/>
                    <a:pt x="3239" y="9811"/>
                  </a:cubicBezTo>
                  <a:cubicBezTo>
                    <a:pt x="3571" y="9873"/>
                    <a:pt x="3920" y="9755"/>
                    <a:pt x="4168" y="9529"/>
                  </a:cubicBezTo>
                  <a:cubicBezTo>
                    <a:pt x="4450" y="9366"/>
                    <a:pt x="4692" y="9129"/>
                    <a:pt x="4838" y="8837"/>
                  </a:cubicBezTo>
                  <a:cubicBezTo>
                    <a:pt x="5047" y="8437"/>
                    <a:pt x="5092" y="7952"/>
                    <a:pt x="4951" y="7524"/>
                  </a:cubicBezTo>
                  <a:cubicBezTo>
                    <a:pt x="4810" y="7080"/>
                    <a:pt x="4439" y="6702"/>
                    <a:pt x="4416" y="6218"/>
                  </a:cubicBezTo>
                  <a:cubicBezTo>
                    <a:pt x="4399" y="5790"/>
                    <a:pt x="4641" y="5390"/>
                    <a:pt x="4776" y="4996"/>
                  </a:cubicBezTo>
                  <a:cubicBezTo>
                    <a:pt x="4912" y="4624"/>
                    <a:pt x="4945" y="4236"/>
                    <a:pt x="4714" y="3892"/>
                  </a:cubicBezTo>
                  <a:cubicBezTo>
                    <a:pt x="4506" y="3571"/>
                    <a:pt x="4163" y="3374"/>
                    <a:pt x="3926" y="3081"/>
                  </a:cubicBezTo>
                  <a:cubicBezTo>
                    <a:pt x="3791" y="2923"/>
                    <a:pt x="3706" y="2743"/>
                    <a:pt x="3690" y="2541"/>
                  </a:cubicBezTo>
                  <a:cubicBezTo>
                    <a:pt x="3673" y="2298"/>
                    <a:pt x="3735" y="2056"/>
                    <a:pt x="3785" y="1825"/>
                  </a:cubicBezTo>
                  <a:cubicBezTo>
                    <a:pt x="3881" y="1392"/>
                    <a:pt x="3943" y="952"/>
                    <a:pt x="3684" y="564"/>
                  </a:cubicBezTo>
                  <a:cubicBezTo>
                    <a:pt x="3470" y="226"/>
                    <a:pt x="3081" y="1"/>
                    <a:pt x="2676" y="12"/>
                  </a:cubicBezTo>
                  <a:cubicBezTo>
                    <a:pt x="2282" y="23"/>
                    <a:pt x="1893" y="249"/>
                    <a:pt x="1685" y="586"/>
                  </a:cubicBezTo>
                  <a:cubicBezTo>
                    <a:pt x="1561" y="789"/>
                    <a:pt x="1527" y="1014"/>
                    <a:pt x="1471" y="1240"/>
                  </a:cubicBezTo>
                  <a:cubicBezTo>
                    <a:pt x="1420" y="1448"/>
                    <a:pt x="1330" y="1623"/>
                    <a:pt x="1161" y="1763"/>
                  </a:cubicBezTo>
                  <a:cubicBezTo>
                    <a:pt x="879" y="2006"/>
                    <a:pt x="491" y="2135"/>
                    <a:pt x="277" y="2456"/>
                  </a:cubicBezTo>
                  <a:cubicBezTo>
                    <a:pt x="1" y="2867"/>
                    <a:pt x="187" y="3368"/>
                    <a:pt x="406" y="3763"/>
                  </a:cubicBezTo>
                  <a:cubicBezTo>
                    <a:pt x="525" y="3971"/>
                    <a:pt x="660" y="4179"/>
                    <a:pt x="739" y="44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8;p15">
              <a:extLst>
                <a:ext uri="{FF2B5EF4-FFF2-40B4-BE49-F238E27FC236}">
                  <a16:creationId xmlns:a16="http://schemas.microsoft.com/office/drawing/2014/main" id="{CE318BC4-1C95-4852-BAE0-8BDC91455C5D}"/>
                </a:ext>
              </a:extLst>
            </p:cNvPr>
            <p:cNvSpPr/>
            <p:nvPr/>
          </p:nvSpPr>
          <p:spPr>
            <a:xfrm>
              <a:off x="1399984" y="1173211"/>
              <a:ext cx="398765" cy="1248484"/>
            </a:xfrm>
            <a:custGeom>
              <a:avLst/>
              <a:gdLst/>
              <a:ahLst/>
              <a:cxnLst/>
              <a:rect l="l" t="t" r="r" b="b"/>
              <a:pathLst>
                <a:path w="2873" h="8995" extrusionOk="0">
                  <a:moveTo>
                    <a:pt x="187" y="1476"/>
                  </a:moveTo>
                  <a:lnTo>
                    <a:pt x="941" y="1808"/>
                  </a:lnTo>
                  <a:cubicBezTo>
                    <a:pt x="891" y="1730"/>
                    <a:pt x="846" y="1651"/>
                    <a:pt x="806" y="1566"/>
                  </a:cubicBezTo>
                  <a:cubicBezTo>
                    <a:pt x="671" y="1273"/>
                    <a:pt x="637" y="952"/>
                    <a:pt x="761" y="654"/>
                  </a:cubicBezTo>
                  <a:cubicBezTo>
                    <a:pt x="879" y="355"/>
                    <a:pt x="1121" y="113"/>
                    <a:pt x="1426" y="12"/>
                  </a:cubicBezTo>
                  <a:cubicBezTo>
                    <a:pt x="1437" y="6"/>
                    <a:pt x="1448" y="6"/>
                    <a:pt x="1454" y="6"/>
                  </a:cubicBezTo>
                  <a:cubicBezTo>
                    <a:pt x="1465" y="6"/>
                    <a:pt x="1476" y="1"/>
                    <a:pt x="1488" y="1"/>
                  </a:cubicBezTo>
                  <a:cubicBezTo>
                    <a:pt x="1561" y="1"/>
                    <a:pt x="1583" y="68"/>
                    <a:pt x="1566" y="125"/>
                  </a:cubicBezTo>
                  <a:cubicBezTo>
                    <a:pt x="1561" y="153"/>
                    <a:pt x="1544" y="175"/>
                    <a:pt x="1510" y="192"/>
                  </a:cubicBezTo>
                  <a:cubicBezTo>
                    <a:pt x="1510" y="192"/>
                    <a:pt x="1510" y="192"/>
                    <a:pt x="1510" y="192"/>
                  </a:cubicBezTo>
                  <a:cubicBezTo>
                    <a:pt x="1510" y="192"/>
                    <a:pt x="1510" y="192"/>
                    <a:pt x="1510" y="192"/>
                  </a:cubicBezTo>
                  <a:cubicBezTo>
                    <a:pt x="1223" y="288"/>
                    <a:pt x="1003" y="513"/>
                    <a:pt x="919" y="806"/>
                  </a:cubicBezTo>
                  <a:cubicBezTo>
                    <a:pt x="829" y="1093"/>
                    <a:pt x="913" y="1375"/>
                    <a:pt x="1060" y="1628"/>
                  </a:cubicBezTo>
                  <a:cubicBezTo>
                    <a:pt x="1110" y="1713"/>
                    <a:pt x="1161" y="1792"/>
                    <a:pt x="1217" y="1870"/>
                  </a:cubicBezTo>
                  <a:cubicBezTo>
                    <a:pt x="1313" y="1673"/>
                    <a:pt x="1409" y="1476"/>
                    <a:pt x="1504" y="1279"/>
                  </a:cubicBezTo>
                  <a:cubicBezTo>
                    <a:pt x="1561" y="1166"/>
                    <a:pt x="1747" y="1234"/>
                    <a:pt x="1690" y="1352"/>
                  </a:cubicBezTo>
                  <a:lnTo>
                    <a:pt x="1347" y="2056"/>
                  </a:lnTo>
                  <a:cubicBezTo>
                    <a:pt x="1566" y="2372"/>
                    <a:pt x="1780" y="2693"/>
                    <a:pt x="1792" y="3104"/>
                  </a:cubicBezTo>
                  <a:cubicBezTo>
                    <a:pt x="1792" y="3363"/>
                    <a:pt x="1718" y="3605"/>
                    <a:pt x="1628" y="3847"/>
                  </a:cubicBezTo>
                  <a:cubicBezTo>
                    <a:pt x="1679" y="3802"/>
                    <a:pt x="1730" y="3757"/>
                    <a:pt x="1786" y="3712"/>
                  </a:cubicBezTo>
                  <a:cubicBezTo>
                    <a:pt x="1949" y="3565"/>
                    <a:pt x="2118" y="3425"/>
                    <a:pt x="2287" y="3278"/>
                  </a:cubicBezTo>
                  <a:cubicBezTo>
                    <a:pt x="2383" y="3194"/>
                    <a:pt x="2512" y="3346"/>
                    <a:pt x="2417" y="3430"/>
                  </a:cubicBezTo>
                  <a:cubicBezTo>
                    <a:pt x="2225" y="3594"/>
                    <a:pt x="2034" y="3757"/>
                    <a:pt x="1842" y="3920"/>
                  </a:cubicBezTo>
                  <a:cubicBezTo>
                    <a:pt x="1752" y="3999"/>
                    <a:pt x="1662" y="4089"/>
                    <a:pt x="1561" y="4157"/>
                  </a:cubicBezTo>
                  <a:cubicBezTo>
                    <a:pt x="1538" y="4179"/>
                    <a:pt x="1510" y="4191"/>
                    <a:pt x="1488" y="4196"/>
                  </a:cubicBezTo>
                  <a:cubicBezTo>
                    <a:pt x="1392" y="4433"/>
                    <a:pt x="1302" y="4669"/>
                    <a:pt x="1274" y="4917"/>
                  </a:cubicBezTo>
                  <a:cubicBezTo>
                    <a:pt x="1228" y="5339"/>
                    <a:pt x="1375" y="5728"/>
                    <a:pt x="1578" y="6094"/>
                  </a:cubicBezTo>
                  <a:cubicBezTo>
                    <a:pt x="1820" y="5722"/>
                    <a:pt x="2056" y="5351"/>
                    <a:pt x="2298" y="4979"/>
                  </a:cubicBezTo>
                  <a:cubicBezTo>
                    <a:pt x="2366" y="4872"/>
                    <a:pt x="2529" y="4990"/>
                    <a:pt x="2456" y="5097"/>
                  </a:cubicBezTo>
                  <a:cubicBezTo>
                    <a:pt x="2203" y="5491"/>
                    <a:pt x="1944" y="5891"/>
                    <a:pt x="1690" y="6285"/>
                  </a:cubicBezTo>
                  <a:cubicBezTo>
                    <a:pt x="1814" y="6488"/>
                    <a:pt x="1944" y="6685"/>
                    <a:pt x="2056" y="6877"/>
                  </a:cubicBezTo>
                  <a:cubicBezTo>
                    <a:pt x="2158" y="7051"/>
                    <a:pt x="2248" y="7243"/>
                    <a:pt x="2321" y="7440"/>
                  </a:cubicBezTo>
                  <a:cubicBezTo>
                    <a:pt x="2422" y="7232"/>
                    <a:pt x="2529" y="7023"/>
                    <a:pt x="2631" y="6820"/>
                  </a:cubicBezTo>
                  <a:cubicBezTo>
                    <a:pt x="2687" y="6708"/>
                    <a:pt x="2873" y="6775"/>
                    <a:pt x="2817" y="6888"/>
                  </a:cubicBezTo>
                  <a:lnTo>
                    <a:pt x="2400" y="7716"/>
                  </a:lnTo>
                  <a:cubicBezTo>
                    <a:pt x="2496" y="8116"/>
                    <a:pt x="2467" y="8532"/>
                    <a:pt x="2208" y="8893"/>
                  </a:cubicBezTo>
                  <a:cubicBezTo>
                    <a:pt x="2130" y="8994"/>
                    <a:pt x="1966" y="8882"/>
                    <a:pt x="2045" y="8775"/>
                  </a:cubicBezTo>
                  <a:cubicBezTo>
                    <a:pt x="2265" y="8476"/>
                    <a:pt x="2293" y="8138"/>
                    <a:pt x="2220" y="7800"/>
                  </a:cubicBezTo>
                  <a:cubicBezTo>
                    <a:pt x="1887" y="7603"/>
                    <a:pt x="1561" y="7412"/>
                    <a:pt x="1228" y="7215"/>
                  </a:cubicBezTo>
                  <a:cubicBezTo>
                    <a:pt x="1116" y="7153"/>
                    <a:pt x="1234" y="6989"/>
                    <a:pt x="1341" y="7051"/>
                  </a:cubicBezTo>
                  <a:cubicBezTo>
                    <a:pt x="1611" y="7209"/>
                    <a:pt x="1876" y="7367"/>
                    <a:pt x="2141" y="7524"/>
                  </a:cubicBezTo>
                  <a:cubicBezTo>
                    <a:pt x="2056" y="7294"/>
                    <a:pt x="1944" y="7068"/>
                    <a:pt x="1820" y="6871"/>
                  </a:cubicBezTo>
                  <a:cubicBezTo>
                    <a:pt x="1718" y="6702"/>
                    <a:pt x="1606" y="6528"/>
                    <a:pt x="1504" y="6353"/>
                  </a:cubicBezTo>
                  <a:cubicBezTo>
                    <a:pt x="1082" y="6038"/>
                    <a:pt x="665" y="5717"/>
                    <a:pt x="243" y="5401"/>
                  </a:cubicBezTo>
                  <a:cubicBezTo>
                    <a:pt x="142" y="5323"/>
                    <a:pt x="254" y="5159"/>
                    <a:pt x="356" y="5238"/>
                  </a:cubicBezTo>
                  <a:cubicBezTo>
                    <a:pt x="665" y="5469"/>
                    <a:pt x="975" y="5705"/>
                    <a:pt x="1279" y="5936"/>
                  </a:cubicBezTo>
                  <a:cubicBezTo>
                    <a:pt x="1133" y="5615"/>
                    <a:pt x="1037" y="5283"/>
                    <a:pt x="1076" y="4917"/>
                  </a:cubicBezTo>
                  <a:cubicBezTo>
                    <a:pt x="1099" y="4652"/>
                    <a:pt x="1195" y="4405"/>
                    <a:pt x="1302" y="4157"/>
                  </a:cubicBezTo>
                  <a:cubicBezTo>
                    <a:pt x="1228" y="4100"/>
                    <a:pt x="1172" y="4005"/>
                    <a:pt x="1121" y="3932"/>
                  </a:cubicBezTo>
                  <a:cubicBezTo>
                    <a:pt x="1048" y="3830"/>
                    <a:pt x="969" y="3729"/>
                    <a:pt x="896" y="3622"/>
                  </a:cubicBezTo>
                  <a:lnTo>
                    <a:pt x="446" y="2991"/>
                  </a:lnTo>
                  <a:cubicBezTo>
                    <a:pt x="367" y="2890"/>
                    <a:pt x="519" y="2760"/>
                    <a:pt x="592" y="2867"/>
                  </a:cubicBezTo>
                  <a:cubicBezTo>
                    <a:pt x="851" y="3216"/>
                    <a:pt x="1099" y="3571"/>
                    <a:pt x="1358" y="3920"/>
                  </a:cubicBezTo>
                  <a:cubicBezTo>
                    <a:pt x="1364" y="3932"/>
                    <a:pt x="1369" y="3943"/>
                    <a:pt x="1381" y="3960"/>
                  </a:cubicBezTo>
                  <a:cubicBezTo>
                    <a:pt x="1499" y="3678"/>
                    <a:pt x="1600" y="3391"/>
                    <a:pt x="1595" y="3087"/>
                  </a:cubicBezTo>
                  <a:cubicBezTo>
                    <a:pt x="1583" y="2715"/>
                    <a:pt x="1375" y="2417"/>
                    <a:pt x="1161" y="2124"/>
                  </a:cubicBezTo>
                  <a:lnTo>
                    <a:pt x="119" y="1662"/>
                  </a:lnTo>
                  <a:cubicBezTo>
                    <a:pt x="1" y="1606"/>
                    <a:pt x="68" y="1420"/>
                    <a:pt x="187" y="147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9;p15">
              <a:extLst>
                <a:ext uri="{FF2B5EF4-FFF2-40B4-BE49-F238E27FC236}">
                  <a16:creationId xmlns:a16="http://schemas.microsoft.com/office/drawing/2014/main" id="{0149CBDE-541D-4355-8171-370064F348A8}"/>
                </a:ext>
              </a:extLst>
            </p:cNvPr>
            <p:cNvSpPr/>
            <p:nvPr/>
          </p:nvSpPr>
          <p:spPr>
            <a:xfrm>
              <a:off x="469913" y="1954080"/>
              <a:ext cx="1267916" cy="830287"/>
            </a:xfrm>
            <a:custGeom>
              <a:avLst/>
              <a:gdLst/>
              <a:ahLst/>
              <a:cxnLst/>
              <a:rect l="l" t="t" r="r" b="b"/>
              <a:pathLst>
                <a:path w="9135" h="5982" extrusionOk="0">
                  <a:moveTo>
                    <a:pt x="2912" y="4551"/>
                  </a:moveTo>
                  <a:cubicBezTo>
                    <a:pt x="3154" y="4602"/>
                    <a:pt x="3351" y="4731"/>
                    <a:pt x="3526" y="4900"/>
                  </a:cubicBezTo>
                  <a:cubicBezTo>
                    <a:pt x="3841" y="5199"/>
                    <a:pt x="4077" y="5598"/>
                    <a:pt x="4472" y="5807"/>
                  </a:cubicBezTo>
                  <a:cubicBezTo>
                    <a:pt x="4798" y="5981"/>
                    <a:pt x="5164" y="5931"/>
                    <a:pt x="5491" y="5784"/>
                  </a:cubicBezTo>
                  <a:cubicBezTo>
                    <a:pt x="5812" y="5643"/>
                    <a:pt x="6105" y="5435"/>
                    <a:pt x="6448" y="5334"/>
                  </a:cubicBezTo>
                  <a:cubicBezTo>
                    <a:pt x="6640" y="5283"/>
                    <a:pt x="6837" y="5277"/>
                    <a:pt x="7028" y="5339"/>
                  </a:cubicBezTo>
                  <a:cubicBezTo>
                    <a:pt x="7259" y="5412"/>
                    <a:pt x="7468" y="5548"/>
                    <a:pt x="7704" y="5610"/>
                  </a:cubicBezTo>
                  <a:cubicBezTo>
                    <a:pt x="8098" y="5722"/>
                    <a:pt x="8538" y="5604"/>
                    <a:pt x="8819" y="5300"/>
                  </a:cubicBezTo>
                  <a:cubicBezTo>
                    <a:pt x="9050" y="5046"/>
                    <a:pt x="9135" y="4692"/>
                    <a:pt x="9073" y="4359"/>
                  </a:cubicBezTo>
                  <a:cubicBezTo>
                    <a:pt x="9090" y="4033"/>
                    <a:pt x="9011" y="3706"/>
                    <a:pt x="8847" y="3419"/>
                  </a:cubicBezTo>
                  <a:cubicBezTo>
                    <a:pt x="8617" y="3030"/>
                    <a:pt x="8228" y="2743"/>
                    <a:pt x="7789" y="2631"/>
                  </a:cubicBezTo>
                  <a:cubicBezTo>
                    <a:pt x="7338" y="2512"/>
                    <a:pt x="6826" y="2631"/>
                    <a:pt x="6403" y="2394"/>
                  </a:cubicBezTo>
                  <a:cubicBezTo>
                    <a:pt x="6026" y="2180"/>
                    <a:pt x="5818" y="1763"/>
                    <a:pt x="5559" y="1437"/>
                  </a:cubicBezTo>
                  <a:cubicBezTo>
                    <a:pt x="5311" y="1127"/>
                    <a:pt x="5001" y="890"/>
                    <a:pt x="4584" y="902"/>
                  </a:cubicBezTo>
                  <a:cubicBezTo>
                    <a:pt x="4207" y="913"/>
                    <a:pt x="3858" y="1093"/>
                    <a:pt x="3481" y="1144"/>
                  </a:cubicBezTo>
                  <a:cubicBezTo>
                    <a:pt x="3278" y="1172"/>
                    <a:pt x="3081" y="1149"/>
                    <a:pt x="2901" y="1054"/>
                  </a:cubicBezTo>
                  <a:cubicBezTo>
                    <a:pt x="2687" y="947"/>
                    <a:pt x="2512" y="761"/>
                    <a:pt x="2343" y="598"/>
                  </a:cubicBezTo>
                  <a:cubicBezTo>
                    <a:pt x="2028" y="288"/>
                    <a:pt x="1690" y="1"/>
                    <a:pt x="1217" y="12"/>
                  </a:cubicBezTo>
                  <a:cubicBezTo>
                    <a:pt x="817" y="17"/>
                    <a:pt x="423" y="220"/>
                    <a:pt x="214" y="575"/>
                  </a:cubicBezTo>
                  <a:cubicBezTo>
                    <a:pt x="17" y="919"/>
                    <a:pt x="0" y="1363"/>
                    <a:pt x="175" y="1718"/>
                  </a:cubicBezTo>
                  <a:cubicBezTo>
                    <a:pt x="282" y="1932"/>
                    <a:pt x="456" y="2079"/>
                    <a:pt x="620" y="2248"/>
                  </a:cubicBezTo>
                  <a:cubicBezTo>
                    <a:pt x="766" y="2400"/>
                    <a:pt x="868" y="2569"/>
                    <a:pt x="896" y="2783"/>
                  </a:cubicBezTo>
                  <a:cubicBezTo>
                    <a:pt x="952" y="3154"/>
                    <a:pt x="856" y="3554"/>
                    <a:pt x="1014" y="3903"/>
                  </a:cubicBezTo>
                  <a:cubicBezTo>
                    <a:pt x="1217" y="4354"/>
                    <a:pt x="1746" y="4466"/>
                    <a:pt x="2191" y="4489"/>
                  </a:cubicBezTo>
                  <a:cubicBezTo>
                    <a:pt x="2433" y="4495"/>
                    <a:pt x="2675" y="4495"/>
                    <a:pt x="2912" y="455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70;p15">
              <a:extLst>
                <a:ext uri="{FF2B5EF4-FFF2-40B4-BE49-F238E27FC236}">
                  <a16:creationId xmlns:a16="http://schemas.microsoft.com/office/drawing/2014/main" id="{41A04826-03D3-4C5D-BCCC-DA3025289935}"/>
                </a:ext>
              </a:extLst>
            </p:cNvPr>
            <p:cNvSpPr/>
            <p:nvPr/>
          </p:nvSpPr>
          <p:spPr>
            <a:xfrm>
              <a:off x="559714" y="2045546"/>
              <a:ext cx="1118708" cy="605851"/>
            </a:xfrm>
            <a:custGeom>
              <a:avLst/>
              <a:gdLst/>
              <a:ahLst/>
              <a:cxnLst/>
              <a:rect l="l" t="t" r="r" b="b"/>
              <a:pathLst>
                <a:path w="8060" h="4365" extrusionOk="0">
                  <a:moveTo>
                    <a:pt x="654" y="1943"/>
                  </a:moveTo>
                  <a:lnTo>
                    <a:pt x="1341" y="1482"/>
                  </a:lnTo>
                  <a:cubicBezTo>
                    <a:pt x="1245" y="1482"/>
                    <a:pt x="1155" y="1482"/>
                    <a:pt x="1060" y="1470"/>
                  </a:cubicBezTo>
                  <a:cubicBezTo>
                    <a:pt x="744" y="1431"/>
                    <a:pt x="457" y="1284"/>
                    <a:pt x="266" y="1020"/>
                  </a:cubicBezTo>
                  <a:cubicBezTo>
                    <a:pt x="80" y="766"/>
                    <a:pt x="1" y="428"/>
                    <a:pt x="74" y="119"/>
                  </a:cubicBezTo>
                  <a:cubicBezTo>
                    <a:pt x="74" y="107"/>
                    <a:pt x="80" y="102"/>
                    <a:pt x="85" y="91"/>
                  </a:cubicBezTo>
                  <a:cubicBezTo>
                    <a:pt x="91" y="79"/>
                    <a:pt x="91" y="74"/>
                    <a:pt x="97" y="62"/>
                  </a:cubicBezTo>
                  <a:cubicBezTo>
                    <a:pt x="136" y="0"/>
                    <a:pt x="209" y="17"/>
                    <a:pt x="243" y="62"/>
                  </a:cubicBezTo>
                  <a:cubicBezTo>
                    <a:pt x="266" y="79"/>
                    <a:pt x="277" y="102"/>
                    <a:pt x="271" y="141"/>
                  </a:cubicBezTo>
                  <a:cubicBezTo>
                    <a:pt x="271" y="141"/>
                    <a:pt x="271" y="141"/>
                    <a:pt x="271" y="141"/>
                  </a:cubicBezTo>
                  <a:lnTo>
                    <a:pt x="271" y="141"/>
                  </a:lnTo>
                  <a:cubicBezTo>
                    <a:pt x="204" y="434"/>
                    <a:pt x="277" y="744"/>
                    <a:pt x="474" y="969"/>
                  </a:cubicBezTo>
                  <a:cubicBezTo>
                    <a:pt x="671" y="1200"/>
                    <a:pt x="958" y="1273"/>
                    <a:pt x="1251" y="1284"/>
                  </a:cubicBezTo>
                  <a:cubicBezTo>
                    <a:pt x="1347" y="1290"/>
                    <a:pt x="1443" y="1284"/>
                    <a:pt x="1538" y="1284"/>
                  </a:cubicBezTo>
                  <a:cubicBezTo>
                    <a:pt x="1426" y="1099"/>
                    <a:pt x="1307" y="907"/>
                    <a:pt x="1195" y="721"/>
                  </a:cubicBezTo>
                  <a:cubicBezTo>
                    <a:pt x="1127" y="614"/>
                    <a:pt x="1279" y="496"/>
                    <a:pt x="1347" y="603"/>
                  </a:cubicBezTo>
                  <a:lnTo>
                    <a:pt x="1764" y="1273"/>
                  </a:lnTo>
                  <a:cubicBezTo>
                    <a:pt x="2152" y="1251"/>
                    <a:pt x="2535" y="1239"/>
                    <a:pt x="2884" y="1448"/>
                  </a:cubicBezTo>
                  <a:cubicBezTo>
                    <a:pt x="3109" y="1583"/>
                    <a:pt x="3278" y="1774"/>
                    <a:pt x="3430" y="1977"/>
                  </a:cubicBezTo>
                  <a:cubicBezTo>
                    <a:pt x="3419" y="1910"/>
                    <a:pt x="3408" y="1842"/>
                    <a:pt x="3402" y="1780"/>
                  </a:cubicBezTo>
                  <a:cubicBezTo>
                    <a:pt x="3369" y="1560"/>
                    <a:pt x="3335" y="1341"/>
                    <a:pt x="3301" y="1121"/>
                  </a:cubicBezTo>
                  <a:cubicBezTo>
                    <a:pt x="3284" y="992"/>
                    <a:pt x="3476" y="969"/>
                    <a:pt x="3498" y="1093"/>
                  </a:cubicBezTo>
                  <a:cubicBezTo>
                    <a:pt x="3532" y="1341"/>
                    <a:pt x="3571" y="1589"/>
                    <a:pt x="3611" y="1836"/>
                  </a:cubicBezTo>
                  <a:cubicBezTo>
                    <a:pt x="3628" y="1960"/>
                    <a:pt x="3656" y="2079"/>
                    <a:pt x="3661" y="2202"/>
                  </a:cubicBezTo>
                  <a:cubicBezTo>
                    <a:pt x="3667" y="2231"/>
                    <a:pt x="3661" y="2259"/>
                    <a:pt x="3656" y="2287"/>
                  </a:cubicBezTo>
                  <a:cubicBezTo>
                    <a:pt x="3802" y="2495"/>
                    <a:pt x="3954" y="2692"/>
                    <a:pt x="4151" y="2850"/>
                  </a:cubicBezTo>
                  <a:cubicBezTo>
                    <a:pt x="4484" y="3115"/>
                    <a:pt x="4895" y="3194"/>
                    <a:pt x="5311" y="3216"/>
                  </a:cubicBezTo>
                  <a:cubicBezTo>
                    <a:pt x="5126" y="2816"/>
                    <a:pt x="4934" y="2416"/>
                    <a:pt x="4748" y="2017"/>
                  </a:cubicBezTo>
                  <a:cubicBezTo>
                    <a:pt x="4692" y="1904"/>
                    <a:pt x="4878" y="1825"/>
                    <a:pt x="4928" y="1943"/>
                  </a:cubicBezTo>
                  <a:cubicBezTo>
                    <a:pt x="5131" y="2366"/>
                    <a:pt x="5334" y="2794"/>
                    <a:pt x="5531" y="3222"/>
                  </a:cubicBezTo>
                  <a:cubicBezTo>
                    <a:pt x="5768" y="3227"/>
                    <a:pt x="6004" y="3222"/>
                    <a:pt x="6229" y="3227"/>
                  </a:cubicBezTo>
                  <a:cubicBezTo>
                    <a:pt x="6432" y="3233"/>
                    <a:pt x="6640" y="3256"/>
                    <a:pt x="6843" y="3301"/>
                  </a:cubicBezTo>
                  <a:lnTo>
                    <a:pt x="6483" y="2709"/>
                  </a:lnTo>
                  <a:cubicBezTo>
                    <a:pt x="6415" y="2602"/>
                    <a:pt x="6573" y="2478"/>
                    <a:pt x="6640" y="2585"/>
                  </a:cubicBezTo>
                  <a:cubicBezTo>
                    <a:pt x="6798" y="2850"/>
                    <a:pt x="6961" y="3115"/>
                    <a:pt x="7119" y="3379"/>
                  </a:cubicBezTo>
                  <a:cubicBezTo>
                    <a:pt x="7513" y="3515"/>
                    <a:pt x="7851" y="3757"/>
                    <a:pt x="8015" y="4168"/>
                  </a:cubicBezTo>
                  <a:cubicBezTo>
                    <a:pt x="8060" y="4286"/>
                    <a:pt x="7879" y="4365"/>
                    <a:pt x="7834" y="4247"/>
                  </a:cubicBezTo>
                  <a:cubicBezTo>
                    <a:pt x="7694" y="3898"/>
                    <a:pt x="7423" y="3695"/>
                    <a:pt x="7097" y="3577"/>
                  </a:cubicBezTo>
                  <a:cubicBezTo>
                    <a:pt x="6759" y="3751"/>
                    <a:pt x="6415" y="3931"/>
                    <a:pt x="6077" y="4106"/>
                  </a:cubicBezTo>
                  <a:cubicBezTo>
                    <a:pt x="5965" y="4168"/>
                    <a:pt x="5886" y="3982"/>
                    <a:pt x="5998" y="3926"/>
                  </a:cubicBezTo>
                  <a:cubicBezTo>
                    <a:pt x="6274" y="3785"/>
                    <a:pt x="6550" y="3638"/>
                    <a:pt x="6821" y="3498"/>
                  </a:cubicBezTo>
                  <a:cubicBezTo>
                    <a:pt x="6579" y="3441"/>
                    <a:pt x="6331" y="3424"/>
                    <a:pt x="6100" y="3419"/>
                  </a:cubicBezTo>
                  <a:cubicBezTo>
                    <a:pt x="5897" y="3419"/>
                    <a:pt x="5694" y="3419"/>
                    <a:pt x="5492" y="3413"/>
                  </a:cubicBezTo>
                  <a:cubicBezTo>
                    <a:pt x="4996" y="3605"/>
                    <a:pt x="4506" y="3791"/>
                    <a:pt x="4016" y="3976"/>
                  </a:cubicBezTo>
                  <a:cubicBezTo>
                    <a:pt x="3898" y="4021"/>
                    <a:pt x="3819" y="3841"/>
                    <a:pt x="3937" y="3796"/>
                  </a:cubicBezTo>
                  <a:cubicBezTo>
                    <a:pt x="4298" y="3661"/>
                    <a:pt x="4658" y="3520"/>
                    <a:pt x="5019" y="3385"/>
                  </a:cubicBezTo>
                  <a:cubicBezTo>
                    <a:pt x="4669" y="3340"/>
                    <a:pt x="4337" y="3244"/>
                    <a:pt x="4050" y="3019"/>
                  </a:cubicBezTo>
                  <a:cubicBezTo>
                    <a:pt x="3836" y="2856"/>
                    <a:pt x="3678" y="2642"/>
                    <a:pt x="3521" y="2422"/>
                  </a:cubicBezTo>
                  <a:cubicBezTo>
                    <a:pt x="3430" y="2456"/>
                    <a:pt x="3329" y="2450"/>
                    <a:pt x="3233" y="2456"/>
                  </a:cubicBezTo>
                  <a:lnTo>
                    <a:pt x="2856" y="2484"/>
                  </a:lnTo>
                  <a:cubicBezTo>
                    <a:pt x="2597" y="2501"/>
                    <a:pt x="2338" y="2518"/>
                    <a:pt x="2079" y="2535"/>
                  </a:cubicBezTo>
                  <a:cubicBezTo>
                    <a:pt x="1955" y="2540"/>
                    <a:pt x="1927" y="2343"/>
                    <a:pt x="2051" y="2338"/>
                  </a:cubicBezTo>
                  <a:cubicBezTo>
                    <a:pt x="2484" y="2309"/>
                    <a:pt x="2918" y="2281"/>
                    <a:pt x="3352" y="2253"/>
                  </a:cubicBezTo>
                  <a:cubicBezTo>
                    <a:pt x="3363" y="2253"/>
                    <a:pt x="3380" y="2253"/>
                    <a:pt x="3397" y="2253"/>
                  </a:cubicBezTo>
                  <a:cubicBezTo>
                    <a:pt x="3222" y="2000"/>
                    <a:pt x="3031" y="1763"/>
                    <a:pt x="2766" y="1605"/>
                  </a:cubicBezTo>
                  <a:cubicBezTo>
                    <a:pt x="2451" y="1420"/>
                    <a:pt x="2085" y="1437"/>
                    <a:pt x="1724" y="1459"/>
                  </a:cubicBezTo>
                  <a:cubicBezTo>
                    <a:pt x="1409" y="1673"/>
                    <a:pt x="1093" y="1887"/>
                    <a:pt x="778" y="2101"/>
                  </a:cubicBezTo>
                  <a:cubicBezTo>
                    <a:pt x="671" y="2174"/>
                    <a:pt x="553" y="2017"/>
                    <a:pt x="654" y="194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71;p15">
              <a:extLst>
                <a:ext uri="{FF2B5EF4-FFF2-40B4-BE49-F238E27FC236}">
                  <a16:creationId xmlns:a16="http://schemas.microsoft.com/office/drawing/2014/main" id="{02D6716E-D0BE-4FBC-8EA3-5305DB492603}"/>
                </a:ext>
              </a:extLst>
            </p:cNvPr>
            <p:cNvSpPr/>
            <p:nvPr/>
          </p:nvSpPr>
          <p:spPr>
            <a:xfrm>
              <a:off x="1246892" y="1958799"/>
              <a:ext cx="2947644" cy="2107363"/>
            </a:xfrm>
            <a:custGeom>
              <a:avLst/>
              <a:gdLst/>
              <a:ahLst/>
              <a:cxnLst/>
              <a:rect l="l" t="t" r="r" b="b"/>
              <a:pathLst>
                <a:path w="21237" h="15183" extrusionOk="0">
                  <a:moveTo>
                    <a:pt x="21237" y="15183"/>
                  </a:moveTo>
                  <a:lnTo>
                    <a:pt x="0" y="15183"/>
                  </a:lnTo>
                  <a:lnTo>
                    <a:pt x="0" y="0"/>
                  </a:lnTo>
                  <a:lnTo>
                    <a:pt x="212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72;p15">
              <a:extLst>
                <a:ext uri="{FF2B5EF4-FFF2-40B4-BE49-F238E27FC236}">
                  <a16:creationId xmlns:a16="http://schemas.microsoft.com/office/drawing/2014/main" id="{D156EFA6-84EB-4A15-835B-D9E71F0785E9}"/>
                </a:ext>
              </a:extLst>
            </p:cNvPr>
            <p:cNvSpPr/>
            <p:nvPr/>
          </p:nvSpPr>
          <p:spPr>
            <a:xfrm>
              <a:off x="1320315" y="1959631"/>
              <a:ext cx="2874219" cy="2106530"/>
            </a:xfrm>
            <a:custGeom>
              <a:avLst/>
              <a:gdLst/>
              <a:ahLst/>
              <a:cxnLst/>
              <a:rect l="l" t="t" r="r" b="b"/>
              <a:pathLst>
                <a:path w="20708" h="15177" extrusionOk="0">
                  <a:moveTo>
                    <a:pt x="20708" y="15177"/>
                  </a:moveTo>
                  <a:lnTo>
                    <a:pt x="0" y="15177"/>
                  </a:lnTo>
                  <a:lnTo>
                    <a:pt x="0" y="0"/>
                  </a:lnTo>
                  <a:lnTo>
                    <a:pt x="207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73;p15">
              <a:extLst>
                <a:ext uri="{FF2B5EF4-FFF2-40B4-BE49-F238E27FC236}">
                  <a16:creationId xmlns:a16="http://schemas.microsoft.com/office/drawing/2014/main" id="{81BBD992-0221-4C91-9043-F58A21C3EC42}"/>
                </a:ext>
              </a:extLst>
            </p:cNvPr>
            <p:cNvSpPr/>
            <p:nvPr/>
          </p:nvSpPr>
          <p:spPr>
            <a:xfrm>
              <a:off x="1370282" y="2072889"/>
              <a:ext cx="2774286" cy="1931646"/>
            </a:xfrm>
            <a:custGeom>
              <a:avLst/>
              <a:gdLst/>
              <a:ahLst/>
              <a:cxnLst/>
              <a:rect l="l" t="t" r="r" b="b"/>
              <a:pathLst>
                <a:path w="19988" h="13917" extrusionOk="0">
                  <a:moveTo>
                    <a:pt x="19987" y="13916"/>
                  </a:moveTo>
                  <a:lnTo>
                    <a:pt x="1" y="13916"/>
                  </a:lnTo>
                  <a:lnTo>
                    <a:pt x="1" y="1"/>
                  </a:lnTo>
                  <a:lnTo>
                    <a:pt x="1998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74;p15">
              <a:extLst>
                <a:ext uri="{FF2B5EF4-FFF2-40B4-BE49-F238E27FC236}">
                  <a16:creationId xmlns:a16="http://schemas.microsoft.com/office/drawing/2014/main" id="{E05E1C3B-DA1E-4381-9154-EA7322BA7949}"/>
                </a:ext>
              </a:extLst>
            </p:cNvPr>
            <p:cNvSpPr/>
            <p:nvPr/>
          </p:nvSpPr>
          <p:spPr>
            <a:xfrm>
              <a:off x="2112840" y="4066005"/>
              <a:ext cx="1727613" cy="515355"/>
            </a:xfrm>
            <a:custGeom>
              <a:avLst/>
              <a:gdLst/>
              <a:ahLst/>
              <a:cxnLst/>
              <a:rect l="l" t="t" r="r" b="b"/>
              <a:pathLst>
                <a:path w="12447" h="3713" extrusionOk="0">
                  <a:moveTo>
                    <a:pt x="1043" y="1"/>
                  </a:moveTo>
                  <a:cubicBezTo>
                    <a:pt x="1043" y="1"/>
                    <a:pt x="1" y="575"/>
                    <a:pt x="1" y="3712"/>
                  </a:cubicBezTo>
                  <a:lnTo>
                    <a:pt x="12446" y="3712"/>
                  </a:lnTo>
                  <a:lnTo>
                    <a:pt x="12446" y="2800"/>
                  </a:lnTo>
                  <a:lnTo>
                    <a:pt x="5666" y="2800"/>
                  </a:lnTo>
                  <a:cubicBezTo>
                    <a:pt x="5666" y="2800"/>
                    <a:pt x="5469" y="1448"/>
                    <a:pt x="64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75;p15">
              <a:extLst>
                <a:ext uri="{FF2B5EF4-FFF2-40B4-BE49-F238E27FC236}">
                  <a16:creationId xmlns:a16="http://schemas.microsoft.com/office/drawing/2014/main" id="{A58E3DB4-0E40-4709-B270-EFBD2971BBE4}"/>
                </a:ext>
              </a:extLst>
            </p:cNvPr>
            <p:cNvSpPr/>
            <p:nvPr/>
          </p:nvSpPr>
          <p:spPr>
            <a:xfrm>
              <a:off x="2128524" y="4066005"/>
              <a:ext cx="885667" cy="287866"/>
            </a:xfrm>
            <a:custGeom>
              <a:avLst/>
              <a:gdLst/>
              <a:ahLst/>
              <a:cxnLst/>
              <a:rect l="l" t="t" r="r" b="b"/>
              <a:pathLst>
                <a:path w="6381" h="2074" extrusionOk="0">
                  <a:moveTo>
                    <a:pt x="6381" y="1"/>
                  </a:moveTo>
                  <a:lnTo>
                    <a:pt x="0" y="2073"/>
                  </a:lnTo>
                  <a:cubicBezTo>
                    <a:pt x="0" y="2073"/>
                    <a:pt x="192" y="536"/>
                    <a:pt x="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76;p15">
              <a:extLst>
                <a:ext uri="{FF2B5EF4-FFF2-40B4-BE49-F238E27FC236}">
                  <a16:creationId xmlns:a16="http://schemas.microsoft.com/office/drawing/2014/main" id="{BB5642BC-8CBD-4B6B-AC20-1A2A349D8D4F}"/>
                </a:ext>
              </a:extLst>
            </p:cNvPr>
            <p:cNvSpPr/>
            <p:nvPr/>
          </p:nvSpPr>
          <p:spPr>
            <a:xfrm>
              <a:off x="2115199" y="4454496"/>
              <a:ext cx="1725254" cy="36087"/>
            </a:xfrm>
            <a:custGeom>
              <a:avLst/>
              <a:gdLst/>
              <a:ahLst/>
              <a:cxnLst/>
              <a:rect l="l" t="t" r="r" b="b"/>
              <a:pathLst>
                <a:path w="12430" h="260" extrusionOk="0">
                  <a:moveTo>
                    <a:pt x="1" y="260"/>
                  </a:moveTo>
                  <a:lnTo>
                    <a:pt x="12429" y="260"/>
                  </a:lnTo>
                  <a:lnTo>
                    <a:pt x="12429" y="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77;p15">
              <a:extLst>
                <a:ext uri="{FF2B5EF4-FFF2-40B4-BE49-F238E27FC236}">
                  <a16:creationId xmlns:a16="http://schemas.microsoft.com/office/drawing/2014/main" id="{D7AAFECE-7165-4A7E-BE00-84EF3AFBE967}"/>
                </a:ext>
              </a:extLst>
            </p:cNvPr>
            <p:cNvSpPr/>
            <p:nvPr/>
          </p:nvSpPr>
          <p:spPr>
            <a:xfrm>
              <a:off x="2664692" y="1979063"/>
              <a:ext cx="78282" cy="77588"/>
            </a:xfrm>
            <a:custGeom>
              <a:avLst/>
              <a:gdLst/>
              <a:ahLst/>
              <a:cxnLst/>
              <a:rect l="l" t="t" r="r" b="b"/>
              <a:pathLst>
                <a:path w="564" h="559" extrusionOk="0">
                  <a:moveTo>
                    <a:pt x="564" y="282"/>
                  </a:moveTo>
                  <a:cubicBezTo>
                    <a:pt x="564" y="434"/>
                    <a:pt x="440" y="558"/>
                    <a:pt x="282" y="558"/>
                  </a:cubicBezTo>
                  <a:cubicBezTo>
                    <a:pt x="130" y="558"/>
                    <a:pt x="1" y="434"/>
                    <a:pt x="1" y="282"/>
                  </a:cubicBezTo>
                  <a:cubicBezTo>
                    <a:pt x="1" y="125"/>
                    <a:pt x="130" y="1"/>
                    <a:pt x="282" y="1"/>
                  </a:cubicBezTo>
                  <a:cubicBezTo>
                    <a:pt x="440" y="1"/>
                    <a:pt x="564" y="125"/>
                    <a:pt x="564" y="282"/>
                  </a:cubicBezTo>
                  <a:close/>
                </a:path>
              </a:pathLst>
            </a:custGeom>
            <a:solidFill>
              <a:srgbClr val="8E8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78;p15">
              <a:extLst>
                <a:ext uri="{FF2B5EF4-FFF2-40B4-BE49-F238E27FC236}">
                  <a16:creationId xmlns:a16="http://schemas.microsoft.com/office/drawing/2014/main" id="{8BC90047-77A2-437B-83B3-A8FB39D86B08}"/>
                </a:ext>
              </a:extLst>
            </p:cNvPr>
            <p:cNvSpPr/>
            <p:nvPr/>
          </p:nvSpPr>
          <p:spPr>
            <a:xfrm>
              <a:off x="1481319" y="2258182"/>
              <a:ext cx="583227" cy="518270"/>
            </a:xfrm>
            <a:custGeom>
              <a:avLst/>
              <a:gdLst/>
              <a:ahLst/>
              <a:cxnLst/>
              <a:rect l="l" t="t" r="r" b="b"/>
              <a:pathLst>
                <a:path w="4202" h="3734" extrusionOk="0">
                  <a:moveTo>
                    <a:pt x="4202" y="0"/>
                  </a:moveTo>
                  <a:lnTo>
                    <a:pt x="4202" y="3734"/>
                  </a:lnTo>
                  <a:lnTo>
                    <a:pt x="0" y="3734"/>
                  </a:lnTo>
                  <a:lnTo>
                    <a:pt x="0" y="648"/>
                  </a:lnTo>
                  <a:lnTo>
                    <a:pt x="1639" y="648"/>
                  </a:lnTo>
                  <a:lnTo>
                    <a:pt x="1791" y="0"/>
                  </a:lnTo>
                  <a:close/>
                </a:path>
              </a:pathLst>
            </a:custGeom>
            <a:solidFill>
              <a:srgbClr val="DFA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79;p15">
              <a:extLst>
                <a:ext uri="{FF2B5EF4-FFF2-40B4-BE49-F238E27FC236}">
                  <a16:creationId xmlns:a16="http://schemas.microsoft.com/office/drawing/2014/main" id="{EF3FD84A-579F-45B2-B56B-84D175328E19}"/>
                </a:ext>
              </a:extLst>
            </p:cNvPr>
            <p:cNvSpPr/>
            <p:nvPr/>
          </p:nvSpPr>
          <p:spPr>
            <a:xfrm>
              <a:off x="1481319" y="2347984"/>
              <a:ext cx="645825" cy="428468"/>
            </a:xfrm>
            <a:custGeom>
              <a:avLst/>
              <a:gdLst/>
              <a:ahLst/>
              <a:cxnLst/>
              <a:rect l="l" t="t" r="r" b="b"/>
              <a:pathLst>
                <a:path w="4653" h="3087" extrusionOk="0">
                  <a:moveTo>
                    <a:pt x="4202" y="3087"/>
                  </a:moveTo>
                  <a:lnTo>
                    <a:pt x="0" y="3087"/>
                  </a:lnTo>
                  <a:lnTo>
                    <a:pt x="451" y="1"/>
                  </a:lnTo>
                  <a:lnTo>
                    <a:pt x="465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0;p15">
              <a:extLst>
                <a:ext uri="{FF2B5EF4-FFF2-40B4-BE49-F238E27FC236}">
                  <a16:creationId xmlns:a16="http://schemas.microsoft.com/office/drawing/2014/main" id="{3EB24322-2B57-45B4-9951-209AE0F8EBED}"/>
                </a:ext>
              </a:extLst>
            </p:cNvPr>
            <p:cNvSpPr/>
            <p:nvPr/>
          </p:nvSpPr>
          <p:spPr>
            <a:xfrm>
              <a:off x="1481319" y="2831134"/>
              <a:ext cx="583227" cy="518270"/>
            </a:xfrm>
            <a:custGeom>
              <a:avLst/>
              <a:gdLst/>
              <a:ahLst/>
              <a:cxnLst/>
              <a:rect l="l" t="t" r="r" b="b"/>
              <a:pathLst>
                <a:path w="4202" h="3734" extrusionOk="0">
                  <a:moveTo>
                    <a:pt x="4202" y="0"/>
                  </a:moveTo>
                  <a:lnTo>
                    <a:pt x="4202" y="3734"/>
                  </a:lnTo>
                  <a:lnTo>
                    <a:pt x="0" y="3734"/>
                  </a:lnTo>
                  <a:lnTo>
                    <a:pt x="0" y="648"/>
                  </a:lnTo>
                  <a:lnTo>
                    <a:pt x="1639" y="648"/>
                  </a:lnTo>
                  <a:lnTo>
                    <a:pt x="1791" y="0"/>
                  </a:lnTo>
                  <a:close/>
                </a:path>
              </a:pathLst>
            </a:custGeom>
            <a:solidFill>
              <a:srgbClr val="DFA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1;p15">
              <a:extLst>
                <a:ext uri="{FF2B5EF4-FFF2-40B4-BE49-F238E27FC236}">
                  <a16:creationId xmlns:a16="http://schemas.microsoft.com/office/drawing/2014/main" id="{3F3AAA69-6135-4A33-BADD-81B929C8A113}"/>
                </a:ext>
              </a:extLst>
            </p:cNvPr>
            <p:cNvSpPr/>
            <p:nvPr/>
          </p:nvSpPr>
          <p:spPr>
            <a:xfrm>
              <a:off x="1481319" y="2920935"/>
              <a:ext cx="645825" cy="428468"/>
            </a:xfrm>
            <a:custGeom>
              <a:avLst/>
              <a:gdLst/>
              <a:ahLst/>
              <a:cxnLst/>
              <a:rect l="l" t="t" r="r" b="b"/>
              <a:pathLst>
                <a:path w="4653" h="3087" extrusionOk="0">
                  <a:moveTo>
                    <a:pt x="4202" y="3087"/>
                  </a:moveTo>
                  <a:lnTo>
                    <a:pt x="0" y="3087"/>
                  </a:lnTo>
                  <a:lnTo>
                    <a:pt x="451" y="1"/>
                  </a:lnTo>
                  <a:lnTo>
                    <a:pt x="465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82;p15">
              <a:extLst>
                <a:ext uri="{FF2B5EF4-FFF2-40B4-BE49-F238E27FC236}">
                  <a16:creationId xmlns:a16="http://schemas.microsoft.com/office/drawing/2014/main" id="{C9ECE0C1-8BAA-4DD2-9D6E-16CA4F856169}"/>
                </a:ext>
              </a:extLst>
            </p:cNvPr>
            <p:cNvSpPr/>
            <p:nvPr/>
          </p:nvSpPr>
          <p:spPr>
            <a:xfrm>
              <a:off x="1500056" y="3424350"/>
              <a:ext cx="583227" cy="518409"/>
            </a:xfrm>
            <a:custGeom>
              <a:avLst/>
              <a:gdLst/>
              <a:ahLst/>
              <a:cxnLst/>
              <a:rect l="l" t="t" r="r" b="b"/>
              <a:pathLst>
                <a:path w="4202" h="3735" extrusionOk="0">
                  <a:moveTo>
                    <a:pt x="4202" y="1"/>
                  </a:moveTo>
                  <a:lnTo>
                    <a:pt x="4202" y="3734"/>
                  </a:lnTo>
                  <a:lnTo>
                    <a:pt x="1" y="3734"/>
                  </a:lnTo>
                  <a:lnTo>
                    <a:pt x="1" y="648"/>
                  </a:lnTo>
                  <a:lnTo>
                    <a:pt x="1634" y="648"/>
                  </a:lnTo>
                  <a:lnTo>
                    <a:pt x="1791" y="1"/>
                  </a:lnTo>
                  <a:close/>
                </a:path>
              </a:pathLst>
            </a:custGeom>
            <a:solidFill>
              <a:srgbClr val="DFA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3;p15">
              <a:extLst>
                <a:ext uri="{FF2B5EF4-FFF2-40B4-BE49-F238E27FC236}">
                  <a16:creationId xmlns:a16="http://schemas.microsoft.com/office/drawing/2014/main" id="{A52B4D1F-B150-41E0-9116-B691E2F49162}"/>
                </a:ext>
              </a:extLst>
            </p:cNvPr>
            <p:cNvSpPr/>
            <p:nvPr/>
          </p:nvSpPr>
          <p:spPr>
            <a:xfrm>
              <a:off x="1500056" y="3514290"/>
              <a:ext cx="645825" cy="428468"/>
            </a:xfrm>
            <a:custGeom>
              <a:avLst/>
              <a:gdLst/>
              <a:ahLst/>
              <a:cxnLst/>
              <a:rect l="l" t="t" r="r" b="b"/>
              <a:pathLst>
                <a:path w="4653" h="3087" extrusionOk="0">
                  <a:moveTo>
                    <a:pt x="4202" y="3086"/>
                  </a:moveTo>
                  <a:lnTo>
                    <a:pt x="1" y="3086"/>
                  </a:lnTo>
                  <a:lnTo>
                    <a:pt x="451" y="0"/>
                  </a:lnTo>
                  <a:lnTo>
                    <a:pt x="465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4;p15">
              <a:extLst>
                <a:ext uri="{FF2B5EF4-FFF2-40B4-BE49-F238E27FC236}">
                  <a16:creationId xmlns:a16="http://schemas.microsoft.com/office/drawing/2014/main" id="{18DAB200-7662-40F1-981C-57C4F909B97D}"/>
                </a:ext>
              </a:extLst>
            </p:cNvPr>
            <p:cNvSpPr/>
            <p:nvPr/>
          </p:nvSpPr>
          <p:spPr>
            <a:xfrm>
              <a:off x="2382520" y="3358699"/>
              <a:ext cx="356571" cy="530068"/>
            </a:xfrm>
            <a:custGeom>
              <a:avLst/>
              <a:gdLst/>
              <a:ahLst/>
              <a:cxnLst/>
              <a:rect l="l" t="t" r="r" b="b"/>
              <a:pathLst>
                <a:path w="2569" h="3819" extrusionOk="0">
                  <a:moveTo>
                    <a:pt x="2569" y="3819"/>
                  </a:moveTo>
                  <a:lnTo>
                    <a:pt x="1" y="3819"/>
                  </a:lnTo>
                  <a:lnTo>
                    <a:pt x="1" y="0"/>
                  </a:lnTo>
                  <a:lnTo>
                    <a:pt x="25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5;p15">
              <a:extLst>
                <a:ext uri="{FF2B5EF4-FFF2-40B4-BE49-F238E27FC236}">
                  <a16:creationId xmlns:a16="http://schemas.microsoft.com/office/drawing/2014/main" id="{70641AF0-46D5-4A49-91F4-64206E5E621B}"/>
                </a:ext>
              </a:extLst>
            </p:cNvPr>
            <p:cNvSpPr/>
            <p:nvPr/>
          </p:nvSpPr>
          <p:spPr>
            <a:xfrm>
              <a:off x="2414582"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6;p15">
              <a:extLst>
                <a:ext uri="{FF2B5EF4-FFF2-40B4-BE49-F238E27FC236}">
                  <a16:creationId xmlns:a16="http://schemas.microsoft.com/office/drawing/2014/main" id="{15F11BA2-2B4F-4C77-8E9E-EB4B0AE63859}"/>
                </a:ext>
              </a:extLst>
            </p:cNvPr>
            <p:cNvSpPr/>
            <p:nvPr/>
          </p:nvSpPr>
          <p:spPr>
            <a:xfrm>
              <a:off x="2456082" y="3295408"/>
              <a:ext cx="357265" cy="530901"/>
            </a:xfrm>
            <a:custGeom>
              <a:avLst/>
              <a:gdLst/>
              <a:ahLst/>
              <a:cxnLst/>
              <a:rect l="l" t="t" r="r" b="b"/>
              <a:pathLst>
                <a:path w="2574" h="3825" extrusionOk="0">
                  <a:moveTo>
                    <a:pt x="2574" y="3824"/>
                  </a:moveTo>
                  <a:lnTo>
                    <a:pt x="0" y="3824"/>
                  </a:lnTo>
                  <a:lnTo>
                    <a:pt x="0" y="0"/>
                  </a:lnTo>
                  <a:lnTo>
                    <a:pt x="25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7;p15">
              <a:extLst>
                <a:ext uri="{FF2B5EF4-FFF2-40B4-BE49-F238E27FC236}">
                  <a16:creationId xmlns:a16="http://schemas.microsoft.com/office/drawing/2014/main" id="{B52DD6C0-42F3-42A6-A857-DFD2F2CC8415}"/>
                </a:ext>
              </a:extLst>
            </p:cNvPr>
            <p:cNvSpPr/>
            <p:nvPr/>
          </p:nvSpPr>
          <p:spPr>
            <a:xfrm>
              <a:off x="2494251" y="3385209"/>
              <a:ext cx="285507" cy="25955"/>
            </a:xfrm>
            <a:custGeom>
              <a:avLst/>
              <a:gdLst/>
              <a:ahLst/>
              <a:cxnLst/>
              <a:rect l="l" t="t" r="r" b="b"/>
              <a:pathLst>
                <a:path w="2057" h="187" extrusionOk="0">
                  <a:moveTo>
                    <a:pt x="1921" y="1"/>
                  </a:moveTo>
                  <a:lnTo>
                    <a:pt x="119" y="1"/>
                  </a:lnTo>
                  <a:cubicBezTo>
                    <a:pt x="1" y="1"/>
                    <a:pt x="18" y="187"/>
                    <a:pt x="136" y="187"/>
                  </a:cubicBezTo>
                  <a:lnTo>
                    <a:pt x="1938" y="187"/>
                  </a:lnTo>
                  <a:cubicBezTo>
                    <a:pt x="2056" y="187"/>
                    <a:pt x="2040"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8;p15">
              <a:extLst>
                <a:ext uri="{FF2B5EF4-FFF2-40B4-BE49-F238E27FC236}">
                  <a16:creationId xmlns:a16="http://schemas.microsoft.com/office/drawing/2014/main" id="{07C3DE0A-6A15-4BFB-BB40-D0D1B20510BA}"/>
                </a:ext>
              </a:extLst>
            </p:cNvPr>
            <p:cNvSpPr/>
            <p:nvPr/>
          </p:nvSpPr>
          <p:spPr>
            <a:xfrm>
              <a:off x="2494251" y="3454885"/>
              <a:ext cx="285507" cy="25816"/>
            </a:xfrm>
            <a:custGeom>
              <a:avLst/>
              <a:gdLst/>
              <a:ahLst/>
              <a:cxnLst/>
              <a:rect l="l" t="t" r="r" b="b"/>
              <a:pathLst>
                <a:path w="2057" h="186" extrusionOk="0">
                  <a:moveTo>
                    <a:pt x="1921" y="0"/>
                  </a:moveTo>
                  <a:lnTo>
                    <a:pt x="119" y="0"/>
                  </a:lnTo>
                  <a:cubicBezTo>
                    <a:pt x="1" y="0"/>
                    <a:pt x="18" y="186"/>
                    <a:pt x="136" y="186"/>
                  </a:cubicBezTo>
                  <a:lnTo>
                    <a:pt x="1938" y="186"/>
                  </a:lnTo>
                  <a:cubicBezTo>
                    <a:pt x="2056" y="186"/>
                    <a:pt x="2040"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9;p15">
              <a:extLst>
                <a:ext uri="{FF2B5EF4-FFF2-40B4-BE49-F238E27FC236}">
                  <a16:creationId xmlns:a16="http://schemas.microsoft.com/office/drawing/2014/main" id="{C9F24628-49D0-4C82-998F-755A341189C1}"/>
                </a:ext>
              </a:extLst>
            </p:cNvPr>
            <p:cNvSpPr/>
            <p:nvPr/>
          </p:nvSpPr>
          <p:spPr>
            <a:xfrm>
              <a:off x="2494251" y="3523589"/>
              <a:ext cx="285507" cy="25955"/>
            </a:xfrm>
            <a:custGeom>
              <a:avLst/>
              <a:gdLst/>
              <a:ahLst/>
              <a:cxnLst/>
              <a:rect l="l" t="t" r="r" b="b"/>
              <a:pathLst>
                <a:path w="2057" h="187" extrusionOk="0">
                  <a:moveTo>
                    <a:pt x="1921" y="1"/>
                  </a:moveTo>
                  <a:lnTo>
                    <a:pt x="119" y="1"/>
                  </a:lnTo>
                  <a:cubicBezTo>
                    <a:pt x="1" y="1"/>
                    <a:pt x="18" y="187"/>
                    <a:pt x="136" y="187"/>
                  </a:cubicBezTo>
                  <a:lnTo>
                    <a:pt x="1938" y="187"/>
                  </a:lnTo>
                  <a:cubicBezTo>
                    <a:pt x="2056" y="187"/>
                    <a:pt x="2040"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90;p15">
              <a:extLst>
                <a:ext uri="{FF2B5EF4-FFF2-40B4-BE49-F238E27FC236}">
                  <a16:creationId xmlns:a16="http://schemas.microsoft.com/office/drawing/2014/main" id="{E4889127-624D-4A0B-9836-7BC43AA5DD0E}"/>
                </a:ext>
              </a:extLst>
            </p:cNvPr>
            <p:cNvSpPr/>
            <p:nvPr/>
          </p:nvSpPr>
          <p:spPr>
            <a:xfrm>
              <a:off x="2494251" y="3593126"/>
              <a:ext cx="285507" cy="25955"/>
            </a:xfrm>
            <a:custGeom>
              <a:avLst/>
              <a:gdLst/>
              <a:ahLst/>
              <a:cxnLst/>
              <a:rect l="l" t="t" r="r" b="b"/>
              <a:pathLst>
                <a:path w="2057" h="187" extrusionOk="0">
                  <a:moveTo>
                    <a:pt x="1921" y="1"/>
                  </a:moveTo>
                  <a:lnTo>
                    <a:pt x="119" y="1"/>
                  </a:lnTo>
                  <a:cubicBezTo>
                    <a:pt x="1" y="1"/>
                    <a:pt x="18" y="187"/>
                    <a:pt x="136" y="187"/>
                  </a:cubicBezTo>
                  <a:lnTo>
                    <a:pt x="1938" y="187"/>
                  </a:lnTo>
                  <a:cubicBezTo>
                    <a:pt x="2056" y="187"/>
                    <a:pt x="2040"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91;p15">
              <a:extLst>
                <a:ext uri="{FF2B5EF4-FFF2-40B4-BE49-F238E27FC236}">
                  <a16:creationId xmlns:a16="http://schemas.microsoft.com/office/drawing/2014/main" id="{3B4408D8-6639-4C69-92E0-9E1519A58631}"/>
                </a:ext>
              </a:extLst>
            </p:cNvPr>
            <p:cNvSpPr/>
            <p:nvPr/>
          </p:nvSpPr>
          <p:spPr>
            <a:xfrm>
              <a:off x="2495916" y="3652531"/>
              <a:ext cx="286201" cy="25955"/>
            </a:xfrm>
            <a:custGeom>
              <a:avLst/>
              <a:gdLst/>
              <a:ahLst/>
              <a:cxnLst/>
              <a:rect l="l" t="t" r="r" b="b"/>
              <a:pathLst>
                <a:path w="2062" h="187" extrusionOk="0">
                  <a:moveTo>
                    <a:pt x="1921" y="1"/>
                  </a:moveTo>
                  <a:lnTo>
                    <a:pt x="124" y="1"/>
                  </a:lnTo>
                  <a:cubicBezTo>
                    <a:pt x="0" y="1"/>
                    <a:pt x="17" y="187"/>
                    <a:pt x="135" y="187"/>
                  </a:cubicBezTo>
                  <a:lnTo>
                    <a:pt x="1937" y="187"/>
                  </a:lnTo>
                  <a:cubicBezTo>
                    <a:pt x="2061" y="187"/>
                    <a:pt x="2044"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92;p15">
              <a:extLst>
                <a:ext uri="{FF2B5EF4-FFF2-40B4-BE49-F238E27FC236}">
                  <a16:creationId xmlns:a16="http://schemas.microsoft.com/office/drawing/2014/main" id="{D3112A77-C751-4BD6-8988-83F32C8EAF0A}"/>
                </a:ext>
              </a:extLst>
            </p:cNvPr>
            <p:cNvSpPr/>
            <p:nvPr/>
          </p:nvSpPr>
          <p:spPr>
            <a:xfrm>
              <a:off x="2505215" y="3722207"/>
              <a:ext cx="286201" cy="25816"/>
            </a:xfrm>
            <a:custGeom>
              <a:avLst/>
              <a:gdLst/>
              <a:ahLst/>
              <a:cxnLst/>
              <a:rect l="l" t="t" r="r" b="b"/>
              <a:pathLst>
                <a:path w="2062" h="186" extrusionOk="0">
                  <a:moveTo>
                    <a:pt x="1921" y="0"/>
                  </a:moveTo>
                  <a:lnTo>
                    <a:pt x="125" y="0"/>
                  </a:lnTo>
                  <a:cubicBezTo>
                    <a:pt x="1" y="0"/>
                    <a:pt x="18" y="186"/>
                    <a:pt x="142" y="186"/>
                  </a:cubicBezTo>
                  <a:lnTo>
                    <a:pt x="1938" y="186"/>
                  </a:lnTo>
                  <a:cubicBezTo>
                    <a:pt x="2062" y="186"/>
                    <a:pt x="2045"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 name="Google Shape;93;p15">
              <a:extLst>
                <a:ext uri="{FF2B5EF4-FFF2-40B4-BE49-F238E27FC236}">
                  <a16:creationId xmlns:a16="http://schemas.microsoft.com/office/drawing/2014/main" id="{77696A6F-5860-40BB-AE12-4F4832DE0BB5}"/>
                </a:ext>
              </a:extLst>
            </p:cNvPr>
            <p:cNvGrpSpPr/>
            <p:nvPr/>
          </p:nvGrpSpPr>
          <p:grpSpPr>
            <a:xfrm>
              <a:off x="2935899" y="3295408"/>
              <a:ext cx="430827" cy="593359"/>
              <a:chOff x="2935899" y="3295408"/>
              <a:chExt cx="430827" cy="593359"/>
            </a:xfrm>
          </p:grpSpPr>
          <p:sp>
            <p:nvSpPr>
              <p:cNvPr id="79" name="Google Shape;94;p15">
                <a:extLst>
                  <a:ext uri="{FF2B5EF4-FFF2-40B4-BE49-F238E27FC236}">
                    <a16:creationId xmlns:a16="http://schemas.microsoft.com/office/drawing/2014/main" id="{163B62D3-5B67-40A3-9B8C-A5ACD59E6B58}"/>
                  </a:ext>
                </a:extLst>
              </p:cNvPr>
              <p:cNvSpPr/>
              <p:nvPr/>
            </p:nvSpPr>
            <p:spPr>
              <a:xfrm>
                <a:off x="2935899" y="3358699"/>
                <a:ext cx="357404" cy="530068"/>
              </a:xfrm>
              <a:custGeom>
                <a:avLst/>
                <a:gdLst/>
                <a:ahLst/>
                <a:cxnLst/>
                <a:rect l="l" t="t" r="r" b="b"/>
                <a:pathLst>
                  <a:path w="2575" h="3819" extrusionOk="0">
                    <a:moveTo>
                      <a:pt x="2574" y="3819"/>
                    </a:moveTo>
                    <a:lnTo>
                      <a:pt x="1" y="3819"/>
                    </a:lnTo>
                    <a:lnTo>
                      <a:pt x="1" y="0"/>
                    </a:lnTo>
                    <a:lnTo>
                      <a:pt x="25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95;p15">
                <a:extLst>
                  <a:ext uri="{FF2B5EF4-FFF2-40B4-BE49-F238E27FC236}">
                    <a16:creationId xmlns:a16="http://schemas.microsoft.com/office/drawing/2014/main" id="{C0B78FD6-2ECA-4755-A4F4-411CD50179B1}"/>
                  </a:ext>
                </a:extLst>
              </p:cNvPr>
              <p:cNvSpPr/>
              <p:nvPr/>
            </p:nvSpPr>
            <p:spPr>
              <a:xfrm>
                <a:off x="2967961"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96;p15">
                <a:extLst>
                  <a:ext uri="{FF2B5EF4-FFF2-40B4-BE49-F238E27FC236}">
                    <a16:creationId xmlns:a16="http://schemas.microsoft.com/office/drawing/2014/main" id="{DE270EE3-3FD2-4ADA-A90E-D5221CC81DD3}"/>
                  </a:ext>
                </a:extLst>
              </p:cNvPr>
              <p:cNvSpPr/>
              <p:nvPr/>
            </p:nvSpPr>
            <p:spPr>
              <a:xfrm>
                <a:off x="3010155" y="3295408"/>
                <a:ext cx="356571" cy="530901"/>
              </a:xfrm>
              <a:custGeom>
                <a:avLst/>
                <a:gdLst/>
                <a:ahLst/>
                <a:cxnLst/>
                <a:rect l="l" t="t" r="r" b="b"/>
                <a:pathLst>
                  <a:path w="2569" h="3825" extrusionOk="0">
                    <a:moveTo>
                      <a:pt x="2569" y="3824"/>
                    </a:moveTo>
                    <a:lnTo>
                      <a:pt x="1" y="3824"/>
                    </a:lnTo>
                    <a:lnTo>
                      <a:pt x="1" y="0"/>
                    </a:lnTo>
                    <a:lnTo>
                      <a:pt x="2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97;p15">
                <a:extLst>
                  <a:ext uri="{FF2B5EF4-FFF2-40B4-BE49-F238E27FC236}">
                    <a16:creationId xmlns:a16="http://schemas.microsoft.com/office/drawing/2014/main" id="{48664549-79CA-41EC-8034-74F2F031AA97}"/>
                  </a:ext>
                </a:extLst>
              </p:cNvPr>
              <p:cNvSpPr/>
              <p:nvPr/>
            </p:nvSpPr>
            <p:spPr>
              <a:xfrm>
                <a:off x="3047768" y="338520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98;p15">
                <a:extLst>
                  <a:ext uri="{FF2B5EF4-FFF2-40B4-BE49-F238E27FC236}">
                    <a16:creationId xmlns:a16="http://schemas.microsoft.com/office/drawing/2014/main" id="{35923F57-D0F2-4B6C-AC74-BF24A3DAE053}"/>
                  </a:ext>
                </a:extLst>
              </p:cNvPr>
              <p:cNvSpPr/>
              <p:nvPr/>
            </p:nvSpPr>
            <p:spPr>
              <a:xfrm>
                <a:off x="3047768" y="3454885"/>
                <a:ext cx="285368" cy="25816"/>
              </a:xfrm>
              <a:custGeom>
                <a:avLst/>
                <a:gdLst/>
                <a:ahLst/>
                <a:cxnLst/>
                <a:rect l="l" t="t" r="r" b="b"/>
                <a:pathLst>
                  <a:path w="2056" h="186" extrusionOk="0">
                    <a:moveTo>
                      <a:pt x="1920" y="0"/>
                    </a:moveTo>
                    <a:lnTo>
                      <a:pt x="118" y="0"/>
                    </a:lnTo>
                    <a:cubicBezTo>
                      <a:pt x="0" y="0"/>
                      <a:pt x="17" y="186"/>
                      <a:pt x="135" y="186"/>
                    </a:cubicBezTo>
                    <a:lnTo>
                      <a:pt x="1937" y="186"/>
                    </a:lnTo>
                    <a:cubicBezTo>
                      <a:pt x="2056" y="186"/>
                      <a:pt x="2039" y="0"/>
                      <a:pt x="1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99;p15">
                <a:extLst>
                  <a:ext uri="{FF2B5EF4-FFF2-40B4-BE49-F238E27FC236}">
                    <a16:creationId xmlns:a16="http://schemas.microsoft.com/office/drawing/2014/main" id="{C24F2C25-D6D1-4026-9782-DACD7D14B146}"/>
                  </a:ext>
                </a:extLst>
              </p:cNvPr>
              <p:cNvSpPr/>
              <p:nvPr/>
            </p:nvSpPr>
            <p:spPr>
              <a:xfrm>
                <a:off x="3047768" y="352358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0;p15">
                <a:extLst>
                  <a:ext uri="{FF2B5EF4-FFF2-40B4-BE49-F238E27FC236}">
                    <a16:creationId xmlns:a16="http://schemas.microsoft.com/office/drawing/2014/main" id="{BC9B91A1-2CB7-4A44-8FB0-6E05C4F681F1}"/>
                  </a:ext>
                </a:extLst>
              </p:cNvPr>
              <p:cNvSpPr/>
              <p:nvPr/>
            </p:nvSpPr>
            <p:spPr>
              <a:xfrm>
                <a:off x="3047768" y="3593126"/>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1;p15">
                <a:extLst>
                  <a:ext uri="{FF2B5EF4-FFF2-40B4-BE49-F238E27FC236}">
                    <a16:creationId xmlns:a16="http://schemas.microsoft.com/office/drawing/2014/main" id="{0FE1AD1F-6440-4F0E-B0B3-8FC14FBEC163}"/>
                  </a:ext>
                </a:extLst>
              </p:cNvPr>
              <p:cNvSpPr/>
              <p:nvPr/>
            </p:nvSpPr>
            <p:spPr>
              <a:xfrm>
                <a:off x="3049295" y="3652531"/>
                <a:ext cx="286201" cy="25955"/>
              </a:xfrm>
              <a:custGeom>
                <a:avLst/>
                <a:gdLst/>
                <a:ahLst/>
                <a:cxnLst/>
                <a:rect l="l" t="t" r="r" b="b"/>
                <a:pathLst>
                  <a:path w="2062" h="187" extrusionOk="0">
                    <a:moveTo>
                      <a:pt x="1926" y="1"/>
                    </a:moveTo>
                    <a:lnTo>
                      <a:pt x="124" y="1"/>
                    </a:lnTo>
                    <a:cubicBezTo>
                      <a:pt x="0" y="1"/>
                      <a:pt x="17" y="187"/>
                      <a:pt x="141" y="187"/>
                    </a:cubicBezTo>
                    <a:lnTo>
                      <a:pt x="1938" y="187"/>
                    </a:lnTo>
                    <a:cubicBezTo>
                      <a:pt x="2061" y="187"/>
                      <a:pt x="2045"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2;p15">
                <a:extLst>
                  <a:ext uri="{FF2B5EF4-FFF2-40B4-BE49-F238E27FC236}">
                    <a16:creationId xmlns:a16="http://schemas.microsoft.com/office/drawing/2014/main" id="{D0322110-23EA-41C4-8106-243AC7D88EB2}"/>
                  </a:ext>
                </a:extLst>
              </p:cNvPr>
              <p:cNvSpPr/>
              <p:nvPr/>
            </p:nvSpPr>
            <p:spPr>
              <a:xfrm>
                <a:off x="3059427" y="3722207"/>
                <a:ext cx="285507" cy="25816"/>
              </a:xfrm>
              <a:custGeom>
                <a:avLst/>
                <a:gdLst/>
                <a:ahLst/>
                <a:cxnLst/>
                <a:rect l="l" t="t" r="r" b="b"/>
                <a:pathLst>
                  <a:path w="2057" h="186" extrusionOk="0">
                    <a:moveTo>
                      <a:pt x="1921" y="0"/>
                    </a:moveTo>
                    <a:lnTo>
                      <a:pt x="119" y="0"/>
                    </a:lnTo>
                    <a:cubicBezTo>
                      <a:pt x="1" y="0"/>
                      <a:pt x="17" y="186"/>
                      <a:pt x="136" y="186"/>
                    </a:cubicBezTo>
                    <a:lnTo>
                      <a:pt x="1938"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103;p15">
              <a:extLst>
                <a:ext uri="{FF2B5EF4-FFF2-40B4-BE49-F238E27FC236}">
                  <a16:creationId xmlns:a16="http://schemas.microsoft.com/office/drawing/2014/main" id="{8D94A42B-E366-4771-9B34-351FB208A579}"/>
                </a:ext>
              </a:extLst>
            </p:cNvPr>
            <p:cNvSpPr/>
            <p:nvPr/>
          </p:nvSpPr>
          <p:spPr>
            <a:xfrm>
              <a:off x="2377801" y="2741194"/>
              <a:ext cx="357404" cy="530901"/>
            </a:xfrm>
            <a:custGeom>
              <a:avLst/>
              <a:gdLst/>
              <a:ahLst/>
              <a:cxnLst/>
              <a:rect l="l" t="t" r="r" b="b"/>
              <a:pathLst>
                <a:path w="2575" h="3825" extrusionOk="0">
                  <a:moveTo>
                    <a:pt x="2574" y="3824"/>
                  </a:moveTo>
                  <a:lnTo>
                    <a:pt x="1" y="3824"/>
                  </a:lnTo>
                  <a:lnTo>
                    <a:pt x="1" y="1"/>
                  </a:lnTo>
                  <a:lnTo>
                    <a:pt x="25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4;p15">
              <a:extLst>
                <a:ext uri="{FF2B5EF4-FFF2-40B4-BE49-F238E27FC236}">
                  <a16:creationId xmlns:a16="http://schemas.microsoft.com/office/drawing/2014/main" id="{D2DEB931-2DB3-4F83-B286-A7BC5852879C}"/>
                </a:ext>
              </a:extLst>
            </p:cNvPr>
            <p:cNvSpPr/>
            <p:nvPr/>
          </p:nvSpPr>
          <p:spPr>
            <a:xfrm>
              <a:off x="2409863" y="2713018"/>
              <a:ext cx="357404" cy="530901"/>
            </a:xfrm>
            <a:custGeom>
              <a:avLst/>
              <a:gdLst/>
              <a:ahLst/>
              <a:cxnLst/>
              <a:rect l="l" t="t" r="r" b="b"/>
              <a:pathLst>
                <a:path w="2575" h="3825" extrusionOk="0">
                  <a:moveTo>
                    <a:pt x="2574" y="3825"/>
                  </a:moveTo>
                  <a:lnTo>
                    <a:pt x="1" y="3825"/>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5;p15">
              <a:extLst>
                <a:ext uri="{FF2B5EF4-FFF2-40B4-BE49-F238E27FC236}">
                  <a16:creationId xmlns:a16="http://schemas.microsoft.com/office/drawing/2014/main" id="{D83555E3-0445-4337-98C8-ADA6F1C56E18}"/>
                </a:ext>
              </a:extLst>
            </p:cNvPr>
            <p:cNvSpPr/>
            <p:nvPr/>
          </p:nvSpPr>
          <p:spPr>
            <a:xfrm>
              <a:off x="2451363" y="2678736"/>
              <a:ext cx="357265" cy="530068"/>
            </a:xfrm>
            <a:custGeom>
              <a:avLst/>
              <a:gdLst/>
              <a:ahLst/>
              <a:cxnLst/>
              <a:rect l="l" t="t" r="r" b="b"/>
              <a:pathLst>
                <a:path w="2574" h="3819" extrusionOk="0">
                  <a:moveTo>
                    <a:pt x="2574" y="3818"/>
                  </a:moveTo>
                  <a:lnTo>
                    <a:pt x="0" y="3818"/>
                  </a:lnTo>
                  <a:lnTo>
                    <a:pt x="0" y="0"/>
                  </a:lnTo>
                  <a:lnTo>
                    <a:pt x="25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6;p15">
              <a:extLst>
                <a:ext uri="{FF2B5EF4-FFF2-40B4-BE49-F238E27FC236}">
                  <a16:creationId xmlns:a16="http://schemas.microsoft.com/office/drawing/2014/main" id="{09CC2DC3-A969-4F2E-889C-05BEFD7982E4}"/>
                </a:ext>
              </a:extLst>
            </p:cNvPr>
            <p:cNvSpPr/>
            <p:nvPr/>
          </p:nvSpPr>
          <p:spPr>
            <a:xfrm>
              <a:off x="2489670" y="2767843"/>
              <a:ext cx="285368" cy="25816"/>
            </a:xfrm>
            <a:custGeom>
              <a:avLst/>
              <a:gdLst/>
              <a:ahLst/>
              <a:cxnLst/>
              <a:rect l="l" t="t" r="r" b="b"/>
              <a:pathLst>
                <a:path w="2056" h="186" extrusionOk="0">
                  <a:moveTo>
                    <a:pt x="1921" y="0"/>
                  </a:moveTo>
                  <a:lnTo>
                    <a:pt x="118" y="0"/>
                  </a:lnTo>
                  <a:cubicBezTo>
                    <a:pt x="0" y="0"/>
                    <a:pt x="17" y="186"/>
                    <a:pt x="135" y="186"/>
                  </a:cubicBezTo>
                  <a:lnTo>
                    <a:pt x="1937"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7;p15">
              <a:extLst>
                <a:ext uri="{FF2B5EF4-FFF2-40B4-BE49-F238E27FC236}">
                  <a16:creationId xmlns:a16="http://schemas.microsoft.com/office/drawing/2014/main" id="{F99BBD5C-277D-4908-B5C2-BDB3D21CC549}"/>
                </a:ext>
              </a:extLst>
            </p:cNvPr>
            <p:cNvSpPr/>
            <p:nvPr/>
          </p:nvSpPr>
          <p:spPr>
            <a:xfrm>
              <a:off x="2489670" y="2837380"/>
              <a:ext cx="285368" cy="25955"/>
            </a:xfrm>
            <a:custGeom>
              <a:avLst/>
              <a:gdLst/>
              <a:ahLst/>
              <a:cxnLst/>
              <a:rect l="l" t="t" r="r" b="b"/>
              <a:pathLst>
                <a:path w="2056" h="187" extrusionOk="0">
                  <a:moveTo>
                    <a:pt x="1921" y="0"/>
                  </a:moveTo>
                  <a:lnTo>
                    <a:pt x="118" y="0"/>
                  </a:lnTo>
                  <a:cubicBezTo>
                    <a:pt x="0" y="0"/>
                    <a:pt x="17" y="186"/>
                    <a:pt x="135" y="186"/>
                  </a:cubicBezTo>
                  <a:lnTo>
                    <a:pt x="1937"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8;p15">
              <a:extLst>
                <a:ext uri="{FF2B5EF4-FFF2-40B4-BE49-F238E27FC236}">
                  <a16:creationId xmlns:a16="http://schemas.microsoft.com/office/drawing/2014/main" id="{A212061C-1B1E-479F-A38A-527BFEDD6E63}"/>
                </a:ext>
              </a:extLst>
            </p:cNvPr>
            <p:cNvSpPr/>
            <p:nvPr/>
          </p:nvSpPr>
          <p:spPr>
            <a:xfrm>
              <a:off x="2489670" y="2906084"/>
              <a:ext cx="285368" cy="26788"/>
            </a:xfrm>
            <a:custGeom>
              <a:avLst/>
              <a:gdLst/>
              <a:ahLst/>
              <a:cxnLst/>
              <a:rect l="l" t="t" r="r" b="b"/>
              <a:pathLst>
                <a:path w="2056" h="193" extrusionOk="0">
                  <a:moveTo>
                    <a:pt x="1921" y="1"/>
                  </a:moveTo>
                  <a:lnTo>
                    <a:pt x="118" y="1"/>
                  </a:lnTo>
                  <a:cubicBezTo>
                    <a:pt x="0" y="1"/>
                    <a:pt x="17" y="192"/>
                    <a:pt x="135" y="192"/>
                  </a:cubicBezTo>
                  <a:lnTo>
                    <a:pt x="1937" y="192"/>
                  </a:lnTo>
                  <a:cubicBezTo>
                    <a:pt x="2056" y="192"/>
                    <a:pt x="2039"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9;p15">
              <a:extLst>
                <a:ext uri="{FF2B5EF4-FFF2-40B4-BE49-F238E27FC236}">
                  <a16:creationId xmlns:a16="http://schemas.microsoft.com/office/drawing/2014/main" id="{0C2F6BB7-4F78-451D-B4D1-0FF9D54A0F2D}"/>
                </a:ext>
              </a:extLst>
            </p:cNvPr>
            <p:cNvSpPr/>
            <p:nvPr/>
          </p:nvSpPr>
          <p:spPr>
            <a:xfrm>
              <a:off x="2489670" y="2975760"/>
              <a:ext cx="285368" cy="25816"/>
            </a:xfrm>
            <a:custGeom>
              <a:avLst/>
              <a:gdLst/>
              <a:ahLst/>
              <a:cxnLst/>
              <a:rect l="l" t="t" r="r" b="b"/>
              <a:pathLst>
                <a:path w="2056" h="186" extrusionOk="0">
                  <a:moveTo>
                    <a:pt x="1921" y="0"/>
                  </a:moveTo>
                  <a:lnTo>
                    <a:pt x="118" y="0"/>
                  </a:lnTo>
                  <a:cubicBezTo>
                    <a:pt x="0" y="0"/>
                    <a:pt x="17" y="186"/>
                    <a:pt x="135" y="186"/>
                  </a:cubicBezTo>
                  <a:lnTo>
                    <a:pt x="1937"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10;p15">
              <a:extLst>
                <a:ext uri="{FF2B5EF4-FFF2-40B4-BE49-F238E27FC236}">
                  <a16:creationId xmlns:a16="http://schemas.microsoft.com/office/drawing/2014/main" id="{B91B4B10-2850-4D77-B5F8-4780C1179636}"/>
                </a:ext>
              </a:extLst>
            </p:cNvPr>
            <p:cNvSpPr/>
            <p:nvPr/>
          </p:nvSpPr>
          <p:spPr>
            <a:xfrm>
              <a:off x="2491197" y="3035165"/>
              <a:ext cx="286201" cy="25816"/>
            </a:xfrm>
            <a:custGeom>
              <a:avLst/>
              <a:gdLst/>
              <a:ahLst/>
              <a:cxnLst/>
              <a:rect l="l" t="t" r="r" b="b"/>
              <a:pathLst>
                <a:path w="2062" h="186" extrusionOk="0">
                  <a:moveTo>
                    <a:pt x="1921" y="0"/>
                  </a:moveTo>
                  <a:lnTo>
                    <a:pt x="124" y="0"/>
                  </a:lnTo>
                  <a:cubicBezTo>
                    <a:pt x="0" y="0"/>
                    <a:pt x="17" y="186"/>
                    <a:pt x="141" y="186"/>
                  </a:cubicBezTo>
                  <a:lnTo>
                    <a:pt x="1938" y="186"/>
                  </a:lnTo>
                  <a:cubicBezTo>
                    <a:pt x="2062" y="186"/>
                    <a:pt x="2045"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11;p15">
              <a:extLst>
                <a:ext uri="{FF2B5EF4-FFF2-40B4-BE49-F238E27FC236}">
                  <a16:creationId xmlns:a16="http://schemas.microsoft.com/office/drawing/2014/main" id="{06ACC6C8-0A8B-4967-B731-631A64EC9EC5}"/>
                </a:ext>
              </a:extLst>
            </p:cNvPr>
            <p:cNvSpPr/>
            <p:nvPr/>
          </p:nvSpPr>
          <p:spPr>
            <a:xfrm>
              <a:off x="2500635" y="3104702"/>
              <a:ext cx="286201" cy="25955"/>
            </a:xfrm>
            <a:custGeom>
              <a:avLst/>
              <a:gdLst/>
              <a:ahLst/>
              <a:cxnLst/>
              <a:rect l="l" t="t" r="r" b="b"/>
              <a:pathLst>
                <a:path w="2062" h="187" extrusionOk="0">
                  <a:moveTo>
                    <a:pt x="1926" y="0"/>
                  </a:moveTo>
                  <a:lnTo>
                    <a:pt x="124" y="0"/>
                  </a:lnTo>
                  <a:cubicBezTo>
                    <a:pt x="0" y="0"/>
                    <a:pt x="17" y="186"/>
                    <a:pt x="141" y="186"/>
                  </a:cubicBezTo>
                  <a:lnTo>
                    <a:pt x="1943" y="186"/>
                  </a:lnTo>
                  <a:cubicBezTo>
                    <a:pt x="2061" y="186"/>
                    <a:pt x="2044" y="0"/>
                    <a:pt x="19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12;p15">
              <a:extLst>
                <a:ext uri="{FF2B5EF4-FFF2-40B4-BE49-F238E27FC236}">
                  <a16:creationId xmlns:a16="http://schemas.microsoft.com/office/drawing/2014/main" id="{A41E25AD-8C86-46C9-BFF4-60458A919E47}"/>
                </a:ext>
              </a:extLst>
            </p:cNvPr>
            <p:cNvSpPr/>
            <p:nvPr/>
          </p:nvSpPr>
          <p:spPr>
            <a:xfrm>
              <a:off x="2244140" y="410386"/>
              <a:ext cx="1093725" cy="1230440"/>
            </a:xfrm>
            <a:custGeom>
              <a:avLst/>
              <a:gdLst/>
              <a:ahLst/>
              <a:cxnLst/>
              <a:rect l="l" t="t" r="r" b="b"/>
              <a:pathLst>
                <a:path w="7880" h="8865" extrusionOk="0">
                  <a:moveTo>
                    <a:pt x="7879" y="3942"/>
                  </a:moveTo>
                  <a:lnTo>
                    <a:pt x="7879" y="8864"/>
                  </a:lnTo>
                  <a:lnTo>
                    <a:pt x="7068" y="8436"/>
                  </a:lnTo>
                  <a:lnTo>
                    <a:pt x="6500" y="8138"/>
                  </a:lnTo>
                  <a:lnTo>
                    <a:pt x="6500" y="3942"/>
                  </a:lnTo>
                  <a:cubicBezTo>
                    <a:pt x="6500" y="2529"/>
                    <a:pt x="5351" y="1380"/>
                    <a:pt x="3937" y="1380"/>
                  </a:cubicBezTo>
                  <a:cubicBezTo>
                    <a:pt x="3802" y="1380"/>
                    <a:pt x="3667" y="1391"/>
                    <a:pt x="3532" y="1414"/>
                  </a:cubicBezTo>
                  <a:cubicBezTo>
                    <a:pt x="2315" y="1605"/>
                    <a:pt x="1381" y="2664"/>
                    <a:pt x="1381" y="3942"/>
                  </a:cubicBezTo>
                  <a:lnTo>
                    <a:pt x="1381" y="7941"/>
                  </a:lnTo>
                  <a:lnTo>
                    <a:pt x="570" y="8363"/>
                  </a:lnTo>
                  <a:lnTo>
                    <a:pt x="1" y="8662"/>
                  </a:lnTo>
                  <a:lnTo>
                    <a:pt x="1" y="3942"/>
                  </a:lnTo>
                  <a:cubicBezTo>
                    <a:pt x="1" y="1904"/>
                    <a:pt x="1550" y="226"/>
                    <a:pt x="3532" y="23"/>
                  </a:cubicBezTo>
                  <a:cubicBezTo>
                    <a:pt x="3667" y="6"/>
                    <a:pt x="3802" y="0"/>
                    <a:pt x="3937" y="0"/>
                  </a:cubicBezTo>
                  <a:cubicBezTo>
                    <a:pt x="6111" y="0"/>
                    <a:pt x="7879" y="1769"/>
                    <a:pt x="7879" y="39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13;p15">
              <a:extLst>
                <a:ext uri="{FF2B5EF4-FFF2-40B4-BE49-F238E27FC236}">
                  <a16:creationId xmlns:a16="http://schemas.microsoft.com/office/drawing/2014/main" id="{4F284601-DE60-49E2-A9C0-21E9FB56BAB0}"/>
                </a:ext>
              </a:extLst>
            </p:cNvPr>
            <p:cNvSpPr/>
            <p:nvPr/>
          </p:nvSpPr>
          <p:spPr>
            <a:xfrm>
              <a:off x="2205139" y="1145868"/>
              <a:ext cx="1202264" cy="1395332"/>
            </a:xfrm>
            <a:custGeom>
              <a:avLst/>
              <a:gdLst/>
              <a:ahLst/>
              <a:cxnLst/>
              <a:rect l="l" t="t" r="r" b="b"/>
              <a:pathLst>
                <a:path w="8662" h="10053" extrusionOk="0">
                  <a:moveTo>
                    <a:pt x="8662" y="2270"/>
                  </a:moveTo>
                  <a:lnTo>
                    <a:pt x="8662" y="5880"/>
                  </a:lnTo>
                  <a:cubicBezTo>
                    <a:pt x="8662" y="7705"/>
                    <a:pt x="6978" y="9371"/>
                    <a:pt x="4466" y="10019"/>
                  </a:cubicBezTo>
                  <a:cubicBezTo>
                    <a:pt x="4421" y="10030"/>
                    <a:pt x="4376" y="10042"/>
                    <a:pt x="4331" y="10053"/>
                  </a:cubicBezTo>
                  <a:cubicBezTo>
                    <a:pt x="4286" y="10042"/>
                    <a:pt x="4246" y="10030"/>
                    <a:pt x="4201" y="10019"/>
                  </a:cubicBezTo>
                  <a:cubicBezTo>
                    <a:pt x="4151" y="10008"/>
                    <a:pt x="4100" y="9997"/>
                    <a:pt x="4049" y="9980"/>
                  </a:cubicBezTo>
                  <a:cubicBezTo>
                    <a:pt x="1622" y="9304"/>
                    <a:pt x="0" y="7671"/>
                    <a:pt x="0" y="5880"/>
                  </a:cubicBezTo>
                  <a:lnTo>
                    <a:pt x="0" y="2270"/>
                  </a:lnTo>
                  <a:lnTo>
                    <a:pt x="4049" y="147"/>
                  </a:lnTo>
                  <a:lnTo>
                    <a:pt x="433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14;p15">
              <a:extLst>
                <a:ext uri="{FF2B5EF4-FFF2-40B4-BE49-F238E27FC236}">
                  <a16:creationId xmlns:a16="http://schemas.microsoft.com/office/drawing/2014/main" id="{7AD2C3CB-97A2-4088-A14B-9043157BFB57}"/>
                </a:ext>
              </a:extLst>
            </p:cNvPr>
            <p:cNvSpPr/>
            <p:nvPr/>
          </p:nvSpPr>
          <p:spPr>
            <a:xfrm>
              <a:off x="2635843" y="1391324"/>
              <a:ext cx="340887" cy="867068"/>
            </a:xfrm>
            <a:custGeom>
              <a:avLst/>
              <a:gdLst/>
              <a:ahLst/>
              <a:cxnLst/>
              <a:rect l="l" t="t" r="r" b="b"/>
              <a:pathLst>
                <a:path w="2456" h="6247" extrusionOk="0">
                  <a:moveTo>
                    <a:pt x="1025" y="1"/>
                  </a:moveTo>
                  <a:cubicBezTo>
                    <a:pt x="1679" y="74"/>
                    <a:pt x="2185" y="632"/>
                    <a:pt x="2185" y="1307"/>
                  </a:cubicBezTo>
                  <a:cubicBezTo>
                    <a:pt x="2185" y="1696"/>
                    <a:pt x="2016" y="2045"/>
                    <a:pt x="1746" y="2287"/>
                  </a:cubicBezTo>
                  <a:cubicBezTo>
                    <a:pt x="1684" y="2344"/>
                    <a:pt x="1617" y="2394"/>
                    <a:pt x="1543" y="2434"/>
                  </a:cubicBezTo>
                  <a:lnTo>
                    <a:pt x="2456" y="6246"/>
                  </a:lnTo>
                  <a:lnTo>
                    <a:pt x="0" y="6246"/>
                  </a:lnTo>
                  <a:lnTo>
                    <a:pt x="839" y="2507"/>
                  </a:lnTo>
                  <a:cubicBezTo>
                    <a:pt x="349" y="2321"/>
                    <a:pt x="0" y="1842"/>
                    <a:pt x="0" y="1285"/>
                  </a:cubicBezTo>
                  <a:cubicBezTo>
                    <a:pt x="0" y="654"/>
                    <a:pt x="440" y="136"/>
                    <a:pt x="10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5;p15">
              <a:extLst>
                <a:ext uri="{FF2B5EF4-FFF2-40B4-BE49-F238E27FC236}">
                  <a16:creationId xmlns:a16="http://schemas.microsoft.com/office/drawing/2014/main" id="{B0E0783B-8670-430A-ADA8-DC0DAC44DC21}"/>
                </a:ext>
              </a:extLst>
            </p:cNvPr>
            <p:cNvSpPr/>
            <p:nvPr/>
          </p:nvSpPr>
          <p:spPr>
            <a:xfrm>
              <a:off x="2087856" y="1013734"/>
              <a:ext cx="1436832" cy="1648637"/>
            </a:xfrm>
            <a:custGeom>
              <a:avLst/>
              <a:gdLst/>
              <a:ahLst/>
              <a:cxnLst/>
              <a:rect l="l" t="t" r="r" b="b"/>
              <a:pathLst>
                <a:path w="10352" h="11878" extrusionOk="0">
                  <a:moveTo>
                    <a:pt x="9507" y="6832"/>
                  </a:moveTo>
                  <a:cubicBezTo>
                    <a:pt x="9507" y="8657"/>
                    <a:pt x="7823" y="10323"/>
                    <a:pt x="5311" y="10971"/>
                  </a:cubicBezTo>
                  <a:cubicBezTo>
                    <a:pt x="5266" y="10982"/>
                    <a:pt x="5221" y="10994"/>
                    <a:pt x="5176" y="11005"/>
                  </a:cubicBezTo>
                  <a:cubicBezTo>
                    <a:pt x="5131" y="10994"/>
                    <a:pt x="5091" y="10982"/>
                    <a:pt x="5046" y="10971"/>
                  </a:cubicBezTo>
                  <a:cubicBezTo>
                    <a:pt x="4996" y="10960"/>
                    <a:pt x="4945" y="10949"/>
                    <a:pt x="4894" y="10932"/>
                  </a:cubicBezTo>
                  <a:cubicBezTo>
                    <a:pt x="2467" y="10256"/>
                    <a:pt x="845" y="8623"/>
                    <a:pt x="845" y="6832"/>
                  </a:cubicBezTo>
                  <a:lnTo>
                    <a:pt x="845" y="3228"/>
                  </a:lnTo>
                  <a:lnTo>
                    <a:pt x="2157" y="2541"/>
                  </a:lnTo>
                  <a:lnTo>
                    <a:pt x="4894" y="1105"/>
                  </a:lnTo>
                  <a:lnTo>
                    <a:pt x="5176" y="953"/>
                  </a:lnTo>
                  <a:lnTo>
                    <a:pt x="8076" y="2473"/>
                  </a:lnTo>
                  <a:lnTo>
                    <a:pt x="9507" y="3228"/>
                  </a:lnTo>
                  <a:close/>
                  <a:moveTo>
                    <a:pt x="9670" y="2355"/>
                  </a:moveTo>
                  <a:lnTo>
                    <a:pt x="8076" y="1521"/>
                  </a:lnTo>
                  <a:lnTo>
                    <a:pt x="5176" y="1"/>
                  </a:lnTo>
                  <a:lnTo>
                    <a:pt x="4894" y="147"/>
                  </a:lnTo>
                  <a:lnTo>
                    <a:pt x="2157" y="1583"/>
                  </a:lnTo>
                  <a:lnTo>
                    <a:pt x="558" y="2422"/>
                  </a:lnTo>
                  <a:lnTo>
                    <a:pt x="1" y="2715"/>
                  </a:lnTo>
                  <a:lnTo>
                    <a:pt x="1" y="6832"/>
                  </a:lnTo>
                  <a:cubicBezTo>
                    <a:pt x="1" y="9051"/>
                    <a:pt x="1943" y="11044"/>
                    <a:pt x="4832" y="11793"/>
                  </a:cubicBezTo>
                  <a:cubicBezTo>
                    <a:pt x="4855" y="11799"/>
                    <a:pt x="4877" y="11799"/>
                    <a:pt x="4894" y="11805"/>
                  </a:cubicBezTo>
                  <a:cubicBezTo>
                    <a:pt x="4956" y="11821"/>
                    <a:pt x="5018" y="11838"/>
                    <a:pt x="5075" y="11850"/>
                  </a:cubicBezTo>
                  <a:lnTo>
                    <a:pt x="5176" y="11878"/>
                  </a:lnTo>
                  <a:lnTo>
                    <a:pt x="5277" y="11850"/>
                  </a:lnTo>
                  <a:cubicBezTo>
                    <a:pt x="5362" y="11833"/>
                    <a:pt x="5441" y="11810"/>
                    <a:pt x="5525" y="11793"/>
                  </a:cubicBezTo>
                  <a:cubicBezTo>
                    <a:pt x="8414" y="11044"/>
                    <a:pt x="10351" y="9051"/>
                    <a:pt x="10351" y="6832"/>
                  </a:cubicBezTo>
                  <a:lnTo>
                    <a:pt x="10351" y="2715"/>
                  </a:lnTo>
                  <a:close/>
                </a:path>
              </a:pathLst>
            </a:custGeom>
            <a:solidFill>
              <a:srgbClr val="DFA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16;p15">
              <a:extLst>
                <a:ext uri="{FF2B5EF4-FFF2-40B4-BE49-F238E27FC236}">
                  <a16:creationId xmlns:a16="http://schemas.microsoft.com/office/drawing/2014/main" id="{78B58500-AEB0-452A-B7CF-E3E8742290F2}"/>
                </a:ext>
              </a:extLst>
            </p:cNvPr>
            <p:cNvGrpSpPr/>
            <p:nvPr/>
          </p:nvGrpSpPr>
          <p:grpSpPr>
            <a:xfrm>
              <a:off x="2935899" y="2682208"/>
              <a:ext cx="430827" cy="593359"/>
              <a:chOff x="2935899" y="3295408"/>
              <a:chExt cx="430827" cy="593359"/>
            </a:xfrm>
          </p:grpSpPr>
          <p:sp>
            <p:nvSpPr>
              <p:cNvPr id="70" name="Google Shape;117;p15">
                <a:extLst>
                  <a:ext uri="{FF2B5EF4-FFF2-40B4-BE49-F238E27FC236}">
                    <a16:creationId xmlns:a16="http://schemas.microsoft.com/office/drawing/2014/main" id="{1EE51ADB-C42A-4944-BBC2-0DCA57A7A085}"/>
                  </a:ext>
                </a:extLst>
              </p:cNvPr>
              <p:cNvSpPr/>
              <p:nvPr/>
            </p:nvSpPr>
            <p:spPr>
              <a:xfrm>
                <a:off x="2935899" y="3358699"/>
                <a:ext cx="357404" cy="530068"/>
              </a:xfrm>
              <a:custGeom>
                <a:avLst/>
                <a:gdLst/>
                <a:ahLst/>
                <a:cxnLst/>
                <a:rect l="l" t="t" r="r" b="b"/>
                <a:pathLst>
                  <a:path w="2575" h="3819" extrusionOk="0">
                    <a:moveTo>
                      <a:pt x="2574" y="3819"/>
                    </a:moveTo>
                    <a:lnTo>
                      <a:pt x="1" y="3819"/>
                    </a:lnTo>
                    <a:lnTo>
                      <a:pt x="1" y="0"/>
                    </a:lnTo>
                    <a:lnTo>
                      <a:pt x="25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18;p15">
                <a:extLst>
                  <a:ext uri="{FF2B5EF4-FFF2-40B4-BE49-F238E27FC236}">
                    <a16:creationId xmlns:a16="http://schemas.microsoft.com/office/drawing/2014/main" id="{9366BA44-70A9-4AD6-A0F6-D647E04BACAE}"/>
                  </a:ext>
                </a:extLst>
              </p:cNvPr>
              <p:cNvSpPr/>
              <p:nvPr/>
            </p:nvSpPr>
            <p:spPr>
              <a:xfrm>
                <a:off x="2967961"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19;p15">
                <a:extLst>
                  <a:ext uri="{FF2B5EF4-FFF2-40B4-BE49-F238E27FC236}">
                    <a16:creationId xmlns:a16="http://schemas.microsoft.com/office/drawing/2014/main" id="{8785B368-989A-4374-96BB-B44188AC4499}"/>
                  </a:ext>
                </a:extLst>
              </p:cNvPr>
              <p:cNvSpPr/>
              <p:nvPr/>
            </p:nvSpPr>
            <p:spPr>
              <a:xfrm>
                <a:off x="3010155" y="3295408"/>
                <a:ext cx="356571" cy="530900"/>
              </a:xfrm>
              <a:custGeom>
                <a:avLst/>
                <a:gdLst/>
                <a:ahLst/>
                <a:cxnLst/>
                <a:rect l="l" t="t" r="r" b="b"/>
                <a:pathLst>
                  <a:path w="2569" h="3825" extrusionOk="0">
                    <a:moveTo>
                      <a:pt x="2569" y="3824"/>
                    </a:moveTo>
                    <a:lnTo>
                      <a:pt x="1" y="3824"/>
                    </a:lnTo>
                    <a:lnTo>
                      <a:pt x="1" y="0"/>
                    </a:lnTo>
                    <a:lnTo>
                      <a:pt x="2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20;p15">
                <a:extLst>
                  <a:ext uri="{FF2B5EF4-FFF2-40B4-BE49-F238E27FC236}">
                    <a16:creationId xmlns:a16="http://schemas.microsoft.com/office/drawing/2014/main" id="{93E565D9-AA1C-4AE0-A612-1A82E9EAC1A7}"/>
                  </a:ext>
                </a:extLst>
              </p:cNvPr>
              <p:cNvSpPr/>
              <p:nvPr/>
            </p:nvSpPr>
            <p:spPr>
              <a:xfrm>
                <a:off x="3047768" y="338520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21;p15">
                <a:extLst>
                  <a:ext uri="{FF2B5EF4-FFF2-40B4-BE49-F238E27FC236}">
                    <a16:creationId xmlns:a16="http://schemas.microsoft.com/office/drawing/2014/main" id="{1C1642EC-F653-463A-925B-8E45753FCDD7}"/>
                  </a:ext>
                </a:extLst>
              </p:cNvPr>
              <p:cNvSpPr/>
              <p:nvPr/>
            </p:nvSpPr>
            <p:spPr>
              <a:xfrm>
                <a:off x="3047768" y="3454885"/>
                <a:ext cx="285368" cy="25816"/>
              </a:xfrm>
              <a:custGeom>
                <a:avLst/>
                <a:gdLst/>
                <a:ahLst/>
                <a:cxnLst/>
                <a:rect l="l" t="t" r="r" b="b"/>
                <a:pathLst>
                  <a:path w="2056" h="186" extrusionOk="0">
                    <a:moveTo>
                      <a:pt x="1920" y="0"/>
                    </a:moveTo>
                    <a:lnTo>
                      <a:pt x="118" y="0"/>
                    </a:lnTo>
                    <a:cubicBezTo>
                      <a:pt x="0" y="0"/>
                      <a:pt x="17" y="186"/>
                      <a:pt x="135" y="186"/>
                    </a:cubicBezTo>
                    <a:lnTo>
                      <a:pt x="1937" y="186"/>
                    </a:lnTo>
                    <a:cubicBezTo>
                      <a:pt x="2056" y="186"/>
                      <a:pt x="2039" y="0"/>
                      <a:pt x="1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22;p15">
                <a:extLst>
                  <a:ext uri="{FF2B5EF4-FFF2-40B4-BE49-F238E27FC236}">
                    <a16:creationId xmlns:a16="http://schemas.microsoft.com/office/drawing/2014/main" id="{2BCF0F49-D879-4E84-A43C-0B2A89AA8AF0}"/>
                  </a:ext>
                </a:extLst>
              </p:cNvPr>
              <p:cNvSpPr/>
              <p:nvPr/>
            </p:nvSpPr>
            <p:spPr>
              <a:xfrm>
                <a:off x="3047768" y="352358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23;p15">
                <a:extLst>
                  <a:ext uri="{FF2B5EF4-FFF2-40B4-BE49-F238E27FC236}">
                    <a16:creationId xmlns:a16="http://schemas.microsoft.com/office/drawing/2014/main" id="{280E5AFA-A465-4BCA-8BE4-905A39A53761}"/>
                  </a:ext>
                </a:extLst>
              </p:cNvPr>
              <p:cNvSpPr/>
              <p:nvPr/>
            </p:nvSpPr>
            <p:spPr>
              <a:xfrm>
                <a:off x="3047768" y="3593126"/>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24;p15">
                <a:extLst>
                  <a:ext uri="{FF2B5EF4-FFF2-40B4-BE49-F238E27FC236}">
                    <a16:creationId xmlns:a16="http://schemas.microsoft.com/office/drawing/2014/main" id="{47F3F5C6-2DBF-4E8A-A1B3-43D4CC7824C6}"/>
                  </a:ext>
                </a:extLst>
              </p:cNvPr>
              <p:cNvSpPr/>
              <p:nvPr/>
            </p:nvSpPr>
            <p:spPr>
              <a:xfrm>
                <a:off x="3049295" y="3652531"/>
                <a:ext cx="286200" cy="25955"/>
              </a:xfrm>
              <a:custGeom>
                <a:avLst/>
                <a:gdLst/>
                <a:ahLst/>
                <a:cxnLst/>
                <a:rect l="l" t="t" r="r" b="b"/>
                <a:pathLst>
                  <a:path w="2062" h="187" extrusionOk="0">
                    <a:moveTo>
                      <a:pt x="1926" y="1"/>
                    </a:moveTo>
                    <a:lnTo>
                      <a:pt x="124" y="1"/>
                    </a:lnTo>
                    <a:cubicBezTo>
                      <a:pt x="0" y="1"/>
                      <a:pt x="17" y="187"/>
                      <a:pt x="141" y="187"/>
                    </a:cubicBezTo>
                    <a:lnTo>
                      <a:pt x="1938" y="187"/>
                    </a:lnTo>
                    <a:cubicBezTo>
                      <a:pt x="2061" y="187"/>
                      <a:pt x="2045"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25;p15">
                <a:extLst>
                  <a:ext uri="{FF2B5EF4-FFF2-40B4-BE49-F238E27FC236}">
                    <a16:creationId xmlns:a16="http://schemas.microsoft.com/office/drawing/2014/main" id="{0EE30E0F-5AF1-4151-8D41-93999C2BB6FC}"/>
                  </a:ext>
                </a:extLst>
              </p:cNvPr>
              <p:cNvSpPr/>
              <p:nvPr/>
            </p:nvSpPr>
            <p:spPr>
              <a:xfrm>
                <a:off x="3059427" y="3722207"/>
                <a:ext cx="285506" cy="25816"/>
              </a:xfrm>
              <a:custGeom>
                <a:avLst/>
                <a:gdLst/>
                <a:ahLst/>
                <a:cxnLst/>
                <a:rect l="l" t="t" r="r" b="b"/>
                <a:pathLst>
                  <a:path w="2057" h="186" extrusionOk="0">
                    <a:moveTo>
                      <a:pt x="1921" y="0"/>
                    </a:moveTo>
                    <a:lnTo>
                      <a:pt x="119" y="0"/>
                    </a:lnTo>
                    <a:cubicBezTo>
                      <a:pt x="1" y="0"/>
                      <a:pt x="17" y="186"/>
                      <a:pt x="136" y="186"/>
                    </a:cubicBezTo>
                    <a:lnTo>
                      <a:pt x="1938"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 name="Google Shape;126;p15">
              <a:extLst>
                <a:ext uri="{FF2B5EF4-FFF2-40B4-BE49-F238E27FC236}">
                  <a16:creationId xmlns:a16="http://schemas.microsoft.com/office/drawing/2014/main" id="{7E3DEBA0-EEFD-4FBF-A5B5-BE81DEE49BD7}"/>
                </a:ext>
              </a:extLst>
            </p:cNvPr>
            <p:cNvGrpSpPr/>
            <p:nvPr/>
          </p:nvGrpSpPr>
          <p:grpSpPr>
            <a:xfrm>
              <a:off x="3493999" y="2682208"/>
              <a:ext cx="430827" cy="593359"/>
              <a:chOff x="2935899" y="3295408"/>
              <a:chExt cx="430827" cy="593359"/>
            </a:xfrm>
          </p:grpSpPr>
          <p:sp>
            <p:nvSpPr>
              <p:cNvPr id="61" name="Google Shape;127;p15">
                <a:extLst>
                  <a:ext uri="{FF2B5EF4-FFF2-40B4-BE49-F238E27FC236}">
                    <a16:creationId xmlns:a16="http://schemas.microsoft.com/office/drawing/2014/main" id="{2E0DF6FD-CD6E-4F42-B966-28143504EFED}"/>
                  </a:ext>
                </a:extLst>
              </p:cNvPr>
              <p:cNvSpPr/>
              <p:nvPr/>
            </p:nvSpPr>
            <p:spPr>
              <a:xfrm>
                <a:off x="2935899" y="3358699"/>
                <a:ext cx="357404" cy="530068"/>
              </a:xfrm>
              <a:custGeom>
                <a:avLst/>
                <a:gdLst/>
                <a:ahLst/>
                <a:cxnLst/>
                <a:rect l="l" t="t" r="r" b="b"/>
                <a:pathLst>
                  <a:path w="2575" h="3819" extrusionOk="0">
                    <a:moveTo>
                      <a:pt x="2574" y="3819"/>
                    </a:moveTo>
                    <a:lnTo>
                      <a:pt x="1" y="3819"/>
                    </a:lnTo>
                    <a:lnTo>
                      <a:pt x="1" y="0"/>
                    </a:lnTo>
                    <a:lnTo>
                      <a:pt x="25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28;p15">
                <a:extLst>
                  <a:ext uri="{FF2B5EF4-FFF2-40B4-BE49-F238E27FC236}">
                    <a16:creationId xmlns:a16="http://schemas.microsoft.com/office/drawing/2014/main" id="{7164DD70-EE84-45EA-AE01-10793851C151}"/>
                  </a:ext>
                </a:extLst>
              </p:cNvPr>
              <p:cNvSpPr/>
              <p:nvPr/>
            </p:nvSpPr>
            <p:spPr>
              <a:xfrm>
                <a:off x="2967961"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29;p15">
                <a:extLst>
                  <a:ext uri="{FF2B5EF4-FFF2-40B4-BE49-F238E27FC236}">
                    <a16:creationId xmlns:a16="http://schemas.microsoft.com/office/drawing/2014/main" id="{5AC54342-4FFA-4933-88E6-FF29EA50063D}"/>
                  </a:ext>
                </a:extLst>
              </p:cNvPr>
              <p:cNvSpPr/>
              <p:nvPr/>
            </p:nvSpPr>
            <p:spPr>
              <a:xfrm>
                <a:off x="3010155" y="3295408"/>
                <a:ext cx="356571" cy="530900"/>
              </a:xfrm>
              <a:custGeom>
                <a:avLst/>
                <a:gdLst/>
                <a:ahLst/>
                <a:cxnLst/>
                <a:rect l="l" t="t" r="r" b="b"/>
                <a:pathLst>
                  <a:path w="2569" h="3825" extrusionOk="0">
                    <a:moveTo>
                      <a:pt x="2569" y="3824"/>
                    </a:moveTo>
                    <a:lnTo>
                      <a:pt x="1" y="3824"/>
                    </a:lnTo>
                    <a:lnTo>
                      <a:pt x="1" y="0"/>
                    </a:lnTo>
                    <a:lnTo>
                      <a:pt x="2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30;p15">
                <a:extLst>
                  <a:ext uri="{FF2B5EF4-FFF2-40B4-BE49-F238E27FC236}">
                    <a16:creationId xmlns:a16="http://schemas.microsoft.com/office/drawing/2014/main" id="{56DE0C52-3F34-46C7-ABD2-7B7E66885D72}"/>
                  </a:ext>
                </a:extLst>
              </p:cNvPr>
              <p:cNvSpPr/>
              <p:nvPr/>
            </p:nvSpPr>
            <p:spPr>
              <a:xfrm>
                <a:off x="3047768" y="338520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31;p15">
                <a:extLst>
                  <a:ext uri="{FF2B5EF4-FFF2-40B4-BE49-F238E27FC236}">
                    <a16:creationId xmlns:a16="http://schemas.microsoft.com/office/drawing/2014/main" id="{D3E60414-2201-4EEA-8F8E-473622C1356F}"/>
                  </a:ext>
                </a:extLst>
              </p:cNvPr>
              <p:cNvSpPr/>
              <p:nvPr/>
            </p:nvSpPr>
            <p:spPr>
              <a:xfrm>
                <a:off x="3047768" y="3454885"/>
                <a:ext cx="285368" cy="25816"/>
              </a:xfrm>
              <a:custGeom>
                <a:avLst/>
                <a:gdLst/>
                <a:ahLst/>
                <a:cxnLst/>
                <a:rect l="l" t="t" r="r" b="b"/>
                <a:pathLst>
                  <a:path w="2056" h="186" extrusionOk="0">
                    <a:moveTo>
                      <a:pt x="1920" y="0"/>
                    </a:moveTo>
                    <a:lnTo>
                      <a:pt x="118" y="0"/>
                    </a:lnTo>
                    <a:cubicBezTo>
                      <a:pt x="0" y="0"/>
                      <a:pt x="17" y="186"/>
                      <a:pt x="135" y="186"/>
                    </a:cubicBezTo>
                    <a:lnTo>
                      <a:pt x="1937" y="186"/>
                    </a:lnTo>
                    <a:cubicBezTo>
                      <a:pt x="2056" y="186"/>
                      <a:pt x="2039" y="0"/>
                      <a:pt x="1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32;p15">
                <a:extLst>
                  <a:ext uri="{FF2B5EF4-FFF2-40B4-BE49-F238E27FC236}">
                    <a16:creationId xmlns:a16="http://schemas.microsoft.com/office/drawing/2014/main" id="{81A4872C-6CB9-4DAE-895F-A4C80A239F5A}"/>
                  </a:ext>
                </a:extLst>
              </p:cNvPr>
              <p:cNvSpPr/>
              <p:nvPr/>
            </p:nvSpPr>
            <p:spPr>
              <a:xfrm>
                <a:off x="3047768" y="352358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33;p15">
                <a:extLst>
                  <a:ext uri="{FF2B5EF4-FFF2-40B4-BE49-F238E27FC236}">
                    <a16:creationId xmlns:a16="http://schemas.microsoft.com/office/drawing/2014/main" id="{B46C5E85-EAF2-40A9-86D7-32C297A78524}"/>
                  </a:ext>
                </a:extLst>
              </p:cNvPr>
              <p:cNvSpPr/>
              <p:nvPr/>
            </p:nvSpPr>
            <p:spPr>
              <a:xfrm>
                <a:off x="3047768" y="3593126"/>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34;p15">
                <a:extLst>
                  <a:ext uri="{FF2B5EF4-FFF2-40B4-BE49-F238E27FC236}">
                    <a16:creationId xmlns:a16="http://schemas.microsoft.com/office/drawing/2014/main" id="{3DC6F72B-40E4-40B8-B4D0-4F3B6FBAB74D}"/>
                  </a:ext>
                </a:extLst>
              </p:cNvPr>
              <p:cNvSpPr/>
              <p:nvPr/>
            </p:nvSpPr>
            <p:spPr>
              <a:xfrm>
                <a:off x="3049295" y="3652531"/>
                <a:ext cx="286200" cy="25955"/>
              </a:xfrm>
              <a:custGeom>
                <a:avLst/>
                <a:gdLst/>
                <a:ahLst/>
                <a:cxnLst/>
                <a:rect l="l" t="t" r="r" b="b"/>
                <a:pathLst>
                  <a:path w="2062" h="187" extrusionOk="0">
                    <a:moveTo>
                      <a:pt x="1926" y="1"/>
                    </a:moveTo>
                    <a:lnTo>
                      <a:pt x="124" y="1"/>
                    </a:lnTo>
                    <a:cubicBezTo>
                      <a:pt x="0" y="1"/>
                      <a:pt x="17" y="187"/>
                      <a:pt x="141" y="187"/>
                    </a:cubicBezTo>
                    <a:lnTo>
                      <a:pt x="1938" y="187"/>
                    </a:lnTo>
                    <a:cubicBezTo>
                      <a:pt x="2061" y="187"/>
                      <a:pt x="2045"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35;p15">
                <a:extLst>
                  <a:ext uri="{FF2B5EF4-FFF2-40B4-BE49-F238E27FC236}">
                    <a16:creationId xmlns:a16="http://schemas.microsoft.com/office/drawing/2014/main" id="{3C2F804D-83AC-4E2F-A841-C113BAAC43B1}"/>
                  </a:ext>
                </a:extLst>
              </p:cNvPr>
              <p:cNvSpPr/>
              <p:nvPr/>
            </p:nvSpPr>
            <p:spPr>
              <a:xfrm>
                <a:off x="3059427" y="3722207"/>
                <a:ext cx="285506" cy="25816"/>
              </a:xfrm>
              <a:custGeom>
                <a:avLst/>
                <a:gdLst/>
                <a:ahLst/>
                <a:cxnLst/>
                <a:rect l="l" t="t" r="r" b="b"/>
                <a:pathLst>
                  <a:path w="2057" h="186" extrusionOk="0">
                    <a:moveTo>
                      <a:pt x="1921" y="0"/>
                    </a:moveTo>
                    <a:lnTo>
                      <a:pt x="119" y="0"/>
                    </a:lnTo>
                    <a:cubicBezTo>
                      <a:pt x="1" y="0"/>
                      <a:pt x="17" y="186"/>
                      <a:pt x="136" y="186"/>
                    </a:cubicBezTo>
                    <a:lnTo>
                      <a:pt x="1938"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 name="Google Shape;136;p15">
              <a:extLst>
                <a:ext uri="{FF2B5EF4-FFF2-40B4-BE49-F238E27FC236}">
                  <a16:creationId xmlns:a16="http://schemas.microsoft.com/office/drawing/2014/main" id="{CF826112-FC6A-4B37-AFCC-54918DC7F8E2}"/>
                </a:ext>
              </a:extLst>
            </p:cNvPr>
            <p:cNvGrpSpPr/>
            <p:nvPr/>
          </p:nvGrpSpPr>
          <p:grpSpPr>
            <a:xfrm>
              <a:off x="3493999" y="3295408"/>
              <a:ext cx="430827" cy="593359"/>
              <a:chOff x="2935899" y="3295408"/>
              <a:chExt cx="430827" cy="593359"/>
            </a:xfrm>
          </p:grpSpPr>
          <p:sp>
            <p:nvSpPr>
              <p:cNvPr id="52" name="Google Shape;137;p15">
                <a:extLst>
                  <a:ext uri="{FF2B5EF4-FFF2-40B4-BE49-F238E27FC236}">
                    <a16:creationId xmlns:a16="http://schemas.microsoft.com/office/drawing/2014/main" id="{0A17181B-47CB-4276-B66B-98528EF83D3B}"/>
                  </a:ext>
                </a:extLst>
              </p:cNvPr>
              <p:cNvSpPr/>
              <p:nvPr/>
            </p:nvSpPr>
            <p:spPr>
              <a:xfrm>
                <a:off x="2935899" y="3358699"/>
                <a:ext cx="357404" cy="530068"/>
              </a:xfrm>
              <a:custGeom>
                <a:avLst/>
                <a:gdLst/>
                <a:ahLst/>
                <a:cxnLst/>
                <a:rect l="l" t="t" r="r" b="b"/>
                <a:pathLst>
                  <a:path w="2575" h="3819" extrusionOk="0">
                    <a:moveTo>
                      <a:pt x="2574" y="3819"/>
                    </a:moveTo>
                    <a:lnTo>
                      <a:pt x="1" y="3819"/>
                    </a:lnTo>
                    <a:lnTo>
                      <a:pt x="1" y="0"/>
                    </a:lnTo>
                    <a:lnTo>
                      <a:pt x="25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38;p15">
                <a:extLst>
                  <a:ext uri="{FF2B5EF4-FFF2-40B4-BE49-F238E27FC236}">
                    <a16:creationId xmlns:a16="http://schemas.microsoft.com/office/drawing/2014/main" id="{E854F672-68A7-4965-98AB-E6FE43868876}"/>
                  </a:ext>
                </a:extLst>
              </p:cNvPr>
              <p:cNvSpPr/>
              <p:nvPr/>
            </p:nvSpPr>
            <p:spPr>
              <a:xfrm>
                <a:off x="2967961" y="3330523"/>
                <a:ext cx="357404" cy="530068"/>
              </a:xfrm>
              <a:custGeom>
                <a:avLst/>
                <a:gdLst/>
                <a:ahLst/>
                <a:cxnLst/>
                <a:rect l="l" t="t" r="r" b="b"/>
                <a:pathLst>
                  <a:path w="2575" h="3819" extrusionOk="0">
                    <a:moveTo>
                      <a:pt x="2574" y="3819"/>
                    </a:moveTo>
                    <a:lnTo>
                      <a:pt x="1" y="3819"/>
                    </a:lnTo>
                    <a:lnTo>
                      <a:pt x="1" y="1"/>
                    </a:lnTo>
                    <a:lnTo>
                      <a:pt x="2574"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39;p15">
                <a:extLst>
                  <a:ext uri="{FF2B5EF4-FFF2-40B4-BE49-F238E27FC236}">
                    <a16:creationId xmlns:a16="http://schemas.microsoft.com/office/drawing/2014/main" id="{B8C801AB-738F-4CC3-9D50-86376D79661F}"/>
                  </a:ext>
                </a:extLst>
              </p:cNvPr>
              <p:cNvSpPr/>
              <p:nvPr/>
            </p:nvSpPr>
            <p:spPr>
              <a:xfrm>
                <a:off x="3010155" y="3295408"/>
                <a:ext cx="356571" cy="530900"/>
              </a:xfrm>
              <a:custGeom>
                <a:avLst/>
                <a:gdLst/>
                <a:ahLst/>
                <a:cxnLst/>
                <a:rect l="l" t="t" r="r" b="b"/>
                <a:pathLst>
                  <a:path w="2569" h="3825" extrusionOk="0">
                    <a:moveTo>
                      <a:pt x="2569" y="3824"/>
                    </a:moveTo>
                    <a:lnTo>
                      <a:pt x="1" y="3824"/>
                    </a:lnTo>
                    <a:lnTo>
                      <a:pt x="1" y="0"/>
                    </a:lnTo>
                    <a:lnTo>
                      <a:pt x="2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40;p15">
                <a:extLst>
                  <a:ext uri="{FF2B5EF4-FFF2-40B4-BE49-F238E27FC236}">
                    <a16:creationId xmlns:a16="http://schemas.microsoft.com/office/drawing/2014/main" id="{89C76C96-E3B5-45D5-AF51-AA35C020C07A}"/>
                  </a:ext>
                </a:extLst>
              </p:cNvPr>
              <p:cNvSpPr/>
              <p:nvPr/>
            </p:nvSpPr>
            <p:spPr>
              <a:xfrm>
                <a:off x="3047768" y="338520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41;p15">
                <a:extLst>
                  <a:ext uri="{FF2B5EF4-FFF2-40B4-BE49-F238E27FC236}">
                    <a16:creationId xmlns:a16="http://schemas.microsoft.com/office/drawing/2014/main" id="{086D02C6-76EC-455C-9FAD-796139C75776}"/>
                  </a:ext>
                </a:extLst>
              </p:cNvPr>
              <p:cNvSpPr/>
              <p:nvPr/>
            </p:nvSpPr>
            <p:spPr>
              <a:xfrm>
                <a:off x="3047768" y="3454885"/>
                <a:ext cx="285368" cy="25816"/>
              </a:xfrm>
              <a:custGeom>
                <a:avLst/>
                <a:gdLst/>
                <a:ahLst/>
                <a:cxnLst/>
                <a:rect l="l" t="t" r="r" b="b"/>
                <a:pathLst>
                  <a:path w="2056" h="186" extrusionOk="0">
                    <a:moveTo>
                      <a:pt x="1920" y="0"/>
                    </a:moveTo>
                    <a:lnTo>
                      <a:pt x="118" y="0"/>
                    </a:lnTo>
                    <a:cubicBezTo>
                      <a:pt x="0" y="0"/>
                      <a:pt x="17" y="186"/>
                      <a:pt x="135" y="186"/>
                    </a:cubicBezTo>
                    <a:lnTo>
                      <a:pt x="1937" y="186"/>
                    </a:lnTo>
                    <a:cubicBezTo>
                      <a:pt x="2056" y="186"/>
                      <a:pt x="2039" y="0"/>
                      <a:pt x="1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42;p15">
                <a:extLst>
                  <a:ext uri="{FF2B5EF4-FFF2-40B4-BE49-F238E27FC236}">
                    <a16:creationId xmlns:a16="http://schemas.microsoft.com/office/drawing/2014/main" id="{03E38429-E7F4-41BA-B4FC-0A5913B794B3}"/>
                  </a:ext>
                </a:extLst>
              </p:cNvPr>
              <p:cNvSpPr/>
              <p:nvPr/>
            </p:nvSpPr>
            <p:spPr>
              <a:xfrm>
                <a:off x="3047768" y="3523589"/>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43;p15">
                <a:extLst>
                  <a:ext uri="{FF2B5EF4-FFF2-40B4-BE49-F238E27FC236}">
                    <a16:creationId xmlns:a16="http://schemas.microsoft.com/office/drawing/2014/main" id="{438DCE48-3950-4C23-AE3C-0EEB6F8CD338}"/>
                  </a:ext>
                </a:extLst>
              </p:cNvPr>
              <p:cNvSpPr/>
              <p:nvPr/>
            </p:nvSpPr>
            <p:spPr>
              <a:xfrm>
                <a:off x="3047768" y="3593126"/>
                <a:ext cx="285368" cy="25955"/>
              </a:xfrm>
              <a:custGeom>
                <a:avLst/>
                <a:gdLst/>
                <a:ahLst/>
                <a:cxnLst/>
                <a:rect l="l" t="t" r="r" b="b"/>
                <a:pathLst>
                  <a:path w="2056" h="187" extrusionOk="0">
                    <a:moveTo>
                      <a:pt x="1920" y="1"/>
                    </a:moveTo>
                    <a:lnTo>
                      <a:pt x="118" y="1"/>
                    </a:lnTo>
                    <a:cubicBezTo>
                      <a:pt x="0" y="1"/>
                      <a:pt x="17" y="187"/>
                      <a:pt x="135" y="187"/>
                    </a:cubicBezTo>
                    <a:lnTo>
                      <a:pt x="1937" y="187"/>
                    </a:lnTo>
                    <a:cubicBezTo>
                      <a:pt x="2056" y="187"/>
                      <a:pt x="2039" y="1"/>
                      <a:pt x="19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44;p15">
                <a:extLst>
                  <a:ext uri="{FF2B5EF4-FFF2-40B4-BE49-F238E27FC236}">
                    <a16:creationId xmlns:a16="http://schemas.microsoft.com/office/drawing/2014/main" id="{B22CA8C4-925D-4801-8695-07A27EFB21C7}"/>
                  </a:ext>
                </a:extLst>
              </p:cNvPr>
              <p:cNvSpPr/>
              <p:nvPr/>
            </p:nvSpPr>
            <p:spPr>
              <a:xfrm>
                <a:off x="3049295" y="3652531"/>
                <a:ext cx="286200" cy="25955"/>
              </a:xfrm>
              <a:custGeom>
                <a:avLst/>
                <a:gdLst/>
                <a:ahLst/>
                <a:cxnLst/>
                <a:rect l="l" t="t" r="r" b="b"/>
                <a:pathLst>
                  <a:path w="2062" h="187" extrusionOk="0">
                    <a:moveTo>
                      <a:pt x="1926" y="1"/>
                    </a:moveTo>
                    <a:lnTo>
                      <a:pt x="124" y="1"/>
                    </a:lnTo>
                    <a:cubicBezTo>
                      <a:pt x="0" y="1"/>
                      <a:pt x="17" y="187"/>
                      <a:pt x="141" y="187"/>
                    </a:cubicBezTo>
                    <a:lnTo>
                      <a:pt x="1938" y="187"/>
                    </a:lnTo>
                    <a:cubicBezTo>
                      <a:pt x="2061" y="187"/>
                      <a:pt x="2045"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45;p15">
                <a:extLst>
                  <a:ext uri="{FF2B5EF4-FFF2-40B4-BE49-F238E27FC236}">
                    <a16:creationId xmlns:a16="http://schemas.microsoft.com/office/drawing/2014/main" id="{99A09D8D-A9FA-4140-A449-978C700CAC6E}"/>
                  </a:ext>
                </a:extLst>
              </p:cNvPr>
              <p:cNvSpPr/>
              <p:nvPr/>
            </p:nvSpPr>
            <p:spPr>
              <a:xfrm>
                <a:off x="3059427" y="3722207"/>
                <a:ext cx="285506" cy="25816"/>
              </a:xfrm>
              <a:custGeom>
                <a:avLst/>
                <a:gdLst/>
                <a:ahLst/>
                <a:cxnLst/>
                <a:rect l="l" t="t" r="r" b="b"/>
                <a:pathLst>
                  <a:path w="2057" h="186" extrusionOk="0">
                    <a:moveTo>
                      <a:pt x="1921" y="0"/>
                    </a:moveTo>
                    <a:lnTo>
                      <a:pt x="119" y="0"/>
                    </a:lnTo>
                    <a:cubicBezTo>
                      <a:pt x="1" y="0"/>
                      <a:pt x="17" y="186"/>
                      <a:pt x="136" y="186"/>
                    </a:cubicBezTo>
                    <a:lnTo>
                      <a:pt x="1938" y="186"/>
                    </a:lnTo>
                    <a:cubicBezTo>
                      <a:pt x="2056" y="186"/>
                      <a:pt x="2039" y="0"/>
                      <a:pt x="1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026" name="Picture 2" descr="الواجب (@_phoneoman) / Twitter">
            <a:extLst>
              <a:ext uri="{FF2B5EF4-FFF2-40B4-BE49-F238E27FC236}">
                <a16:creationId xmlns:a16="http://schemas.microsoft.com/office/drawing/2014/main" id="{BD7B677B-0788-4F6E-B81F-3D005F51F9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2373" y="1807893"/>
            <a:ext cx="1133518" cy="1665940"/>
          </a:xfrm>
          <a:prstGeom prst="rect">
            <a:avLst/>
          </a:prstGeom>
          <a:noFill/>
          <a:extLst>
            <a:ext uri="{909E8E84-426E-40DD-AFC4-6F175D3DCCD1}">
              <a14:hiddenFill xmlns:a14="http://schemas.microsoft.com/office/drawing/2010/main">
                <a:solidFill>
                  <a:srgbClr val="FFFFFF"/>
                </a:solidFill>
              </a14:hiddenFill>
            </a:ext>
          </a:extLst>
        </p:spPr>
      </p:pic>
      <p:sp>
        <p:nvSpPr>
          <p:cNvPr id="90" name="مربع نص 89">
            <a:extLst>
              <a:ext uri="{FF2B5EF4-FFF2-40B4-BE49-F238E27FC236}">
                <a16:creationId xmlns:a16="http://schemas.microsoft.com/office/drawing/2014/main" id="{B3F15F85-2E08-4652-AC27-1BCDC519CF49}"/>
              </a:ext>
            </a:extLst>
          </p:cNvPr>
          <p:cNvSpPr txBox="1"/>
          <p:nvPr/>
        </p:nvSpPr>
        <p:spPr>
          <a:xfrm>
            <a:off x="3075569" y="2388870"/>
            <a:ext cx="3269529" cy="461665"/>
          </a:xfrm>
          <a:prstGeom prst="rect">
            <a:avLst/>
          </a:prstGeom>
          <a:noFill/>
        </p:spPr>
        <p:txBody>
          <a:bodyPr wrap="square">
            <a:spAutoFit/>
          </a:bodyPr>
          <a:lstStyle/>
          <a:p>
            <a:pPr algn="ctr" rtl="1"/>
            <a:r>
              <a:rPr lang="ar-SA" sz="2400" b="0" i="0" u="none" strike="noStrike" baseline="0" dirty="0">
                <a:solidFill>
                  <a:srgbClr val="002060"/>
                </a:solidFill>
                <a:latin typeface="Bahij TheSansArabic Light" panose="02040503050201020203" pitchFamily="18" charset="-78"/>
                <a:cs typeface="Bahij TheSansArabic Light" panose="02040503050201020203" pitchFamily="18" charset="-78"/>
              </a:rPr>
              <a:t>السؤال الأول ص 40</a:t>
            </a:r>
            <a:endParaRPr lang="ar-SA" sz="2400" b="0" i="0" u="none" strike="noStrike" baseline="0" dirty="0">
              <a:latin typeface="Bahij TheSansArabic Light" panose="02040503050201020203" pitchFamily="18" charset="-78"/>
              <a:cs typeface="Bahij TheSansArabic Light" panose="02040503050201020203" pitchFamily="18" charset="-78"/>
            </a:endParaRPr>
          </a:p>
        </p:txBody>
      </p:sp>
    </p:spTree>
    <p:extLst>
      <p:ext uri="{BB962C8B-B14F-4D97-AF65-F5344CB8AC3E}">
        <p14:creationId xmlns:p14="http://schemas.microsoft.com/office/powerpoint/2010/main" val="2019472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additive="base">
                                        <p:cTn id="7" dur="500" fill="hold"/>
                                        <p:tgtEl>
                                          <p:spTgt spid="90"/>
                                        </p:tgtEl>
                                        <p:attrNameLst>
                                          <p:attrName>ppt_x</p:attrName>
                                        </p:attrNameLst>
                                      </p:cBhvr>
                                      <p:tavLst>
                                        <p:tav tm="0">
                                          <p:val>
                                            <p:strVal val="#ppt_x"/>
                                          </p:val>
                                        </p:tav>
                                        <p:tav tm="100000">
                                          <p:val>
                                            <p:strVal val="#ppt_x"/>
                                          </p:val>
                                        </p:tav>
                                      </p:tavLst>
                                    </p:anim>
                                    <p:anim calcmode="lin" valueType="num">
                                      <p:cBhvr additive="base">
                                        <p:cTn id="8" dur="500" fill="hold"/>
                                        <p:tgtEl>
                                          <p:spTgt spid="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hank You clipart 8 - Clipart World">
            <a:extLst>
              <a:ext uri="{FF2B5EF4-FFF2-40B4-BE49-F238E27FC236}">
                <a16:creationId xmlns:a16="http://schemas.microsoft.com/office/drawing/2014/main" id="{91FDD34F-F4D1-4DDC-8C8A-A07DF6A7939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028805" y="2882242"/>
            <a:ext cx="3086391" cy="2432180"/>
          </a:xfrm>
          <a:prstGeom prst="rect">
            <a:avLst/>
          </a:prstGeom>
          <a:noFill/>
          <a:extLst>
            <a:ext uri="{909E8E84-426E-40DD-AFC4-6F175D3DCCD1}">
              <a14:hiddenFill xmlns:a14="http://schemas.microsoft.com/office/drawing/2010/main">
                <a:solidFill>
                  <a:srgbClr val="FFFFFF"/>
                </a:solidFill>
              </a14:hiddenFill>
            </a:ext>
          </a:extLst>
        </p:spPr>
      </p:pic>
      <p:sp>
        <p:nvSpPr>
          <p:cNvPr id="4" name="عنوان 1">
            <a:extLst>
              <a:ext uri="{FF2B5EF4-FFF2-40B4-BE49-F238E27FC236}">
                <a16:creationId xmlns:a16="http://schemas.microsoft.com/office/drawing/2014/main" id="{E042F9C8-B0DC-4D96-B15B-8610AAD173B0}"/>
              </a:ext>
            </a:extLst>
          </p:cNvPr>
          <p:cNvSpPr txBox="1">
            <a:spLocks/>
          </p:cNvSpPr>
          <p:nvPr/>
        </p:nvSpPr>
        <p:spPr>
          <a:xfrm>
            <a:off x="0" y="1124540"/>
            <a:ext cx="9144000" cy="1994822"/>
          </a:xfrm>
          <a:custGeom>
            <a:avLst/>
            <a:gdLst>
              <a:gd name="connsiteX0" fmla="*/ 0 w 9144000"/>
              <a:gd name="connsiteY0" fmla="*/ 0 h 1994822"/>
              <a:gd name="connsiteX1" fmla="*/ 9144000 w 9144000"/>
              <a:gd name="connsiteY1" fmla="*/ 0 h 1994822"/>
              <a:gd name="connsiteX2" fmla="*/ 9144000 w 9144000"/>
              <a:gd name="connsiteY2" fmla="*/ 1994822 h 1994822"/>
              <a:gd name="connsiteX3" fmla="*/ 0 w 9144000"/>
              <a:gd name="connsiteY3" fmla="*/ 1994822 h 1994822"/>
              <a:gd name="connsiteX4" fmla="*/ 0 w 9144000"/>
              <a:gd name="connsiteY4" fmla="*/ 0 h 1994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994822" fill="none" extrusionOk="0">
                <a:moveTo>
                  <a:pt x="0" y="0"/>
                </a:moveTo>
                <a:cubicBezTo>
                  <a:pt x="1118820" y="58209"/>
                  <a:pt x="6057442" y="-141175"/>
                  <a:pt x="9144000" y="0"/>
                </a:cubicBezTo>
                <a:cubicBezTo>
                  <a:pt x="9097607" y="942206"/>
                  <a:pt x="9198913" y="1590621"/>
                  <a:pt x="9144000" y="1994822"/>
                </a:cubicBezTo>
                <a:cubicBezTo>
                  <a:pt x="6423257" y="1949274"/>
                  <a:pt x="3982896" y="2082188"/>
                  <a:pt x="0" y="1994822"/>
                </a:cubicBezTo>
                <a:cubicBezTo>
                  <a:pt x="-1101" y="1335348"/>
                  <a:pt x="-111605" y="811539"/>
                  <a:pt x="0" y="0"/>
                </a:cubicBezTo>
                <a:close/>
              </a:path>
              <a:path w="9144000" h="1994822" stroke="0" extrusionOk="0">
                <a:moveTo>
                  <a:pt x="0" y="0"/>
                </a:moveTo>
                <a:cubicBezTo>
                  <a:pt x="3285457" y="-32335"/>
                  <a:pt x="6134370" y="146684"/>
                  <a:pt x="9144000" y="0"/>
                </a:cubicBezTo>
                <a:cubicBezTo>
                  <a:pt x="9145877" y="205155"/>
                  <a:pt x="9203193" y="1149283"/>
                  <a:pt x="9144000" y="1994822"/>
                </a:cubicBezTo>
                <a:cubicBezTo>
                  <a:pt x="8137262" y="1976947"/>
                  <a:pt x="3628747" y="1844693"/>
                  <a:pt x="0" y="1994822"/>
                </a:cubicBezTo>
                <a:cubicBezTo>
                  <a:pt x="-122541" y="1481839"/>
                  <a:pt x="37353" y="453409"/>
                  <a:pt x="0" y="0"/>
                </a:cubicBezTo>
                <a:close/>
              </a:path>
            </a:pathLst>
          </a:custGeom>
          <a:solidFill>
            <a:srgbClr val="F9A826"/>
          </a:solidFill>
          <a:ln w="38100">
            <a:solidFill>
              <a:srgbClr val="FFD042"/>
            </a:solidFill>
            <a:extLst>
              <a:ext uri="{C807C97D-BFC1-408E-A445-0C87EB9F89A2}">
                <ask:lineSketchStyleProps xmlns:ask="http://schemas.microsoft.com/office/drawing/2018/sketchyshapes" sd="2376246657">
                  <a:prstGeom prst="rect">
                    <a:avLst/>
                  </a:prstGeom>
                  <ask:type>
                    <ask:lineSketchCurved/>
                  </ask:type>
                </ask:lineSketchStyleProps>
              </a:ext>
            </a:extLst>
          </a:ln>
        </p:spPr>
        <p:txBody>
          <a:bodyPr vert="horz" lIns="68580" tIns="34290" rIns="68580" bIns="34290" rtlCol="1" anchor="ctr">
            <a:no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60000"/>
              </a:lnSpc>
            </a:pPr>
            <a:r>
              <a:rPr lang="ar-SA" sz="4050" b="1" dirty="0">
                <a:solidFill>
                  <a:schemeClr val="bg1"/>
                </a:solidFill>
                <a:latin typeface="Bahij TheSansArabic SemiLight" panose="02040503050201020203" pitchFamily="18" charset="-78"/>
                <a:cs typeface="Bahij TheSansArabic SemiLight" panose="02040503050201020203" pitchFamily="18" charset="-78"/>
              </a:rPr>
              <a:t>انتــهى الدرس ،،</a:t>
            </a:r>
          </a:p>
          <a:p>
            <a:pPr algn="ctr">
              <a:lnSpc>
                <a:spcPct val="160000"/>
              </a:lnSpc>
            </a:pPr>
            <a:r>
              <a:rPr lang="ar-SA" sz="4050" b="1" dirty="0">
                <a:solidFill>
                  <a:schemeClr val="bg1"/>
                </a:solidFill>
                <a:latin typeface="Bahij TheSansArabic SemiLight" panose="02040503050201020203" pitchFamily="18" charset="-78"/>
                <a:cs typeface="Bahij TheSansArabic SemiLight" panose="02040503050201020203" pitchFamily="18" charset="-78"/>
              </a:rPr>
              <a:t>شــاكرة لكن حسن تفاعلكن</a:t>
            </a:r>
          </a:p>
        </p:txBody>
      </p:sp>
    </p:spTree>
    <p:custDataLst>
      <p:tags r:id="rId1"/>
    </p:custDataLst>
    <p:extLst>
      <p:ext uri="{BB962C8B-B14F-4D97-AF65-F5344CB8AC3E}">
        <p14:creationId xmlns:p14="http://schemas.microsoft.com/office/powerpoint/2010/main" val="938493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p:cTn id="7" dur="500" fill="hold"/>
                                        <p:tgtEl>
                                          <p:spTgt spid="7170"/>
                                        </p:tgtEl>
                                        <p:attrNameLst>
                                          <p:attrName>ppt_w</p:attrName>
                                        </p:attrNameLst>
                                      </p:cBhvr>
                                      <p:tavLst>
                                        <p:tav tm="0">
                                          <p:val>
                                            <p:fltVal val="0"/>
                                          </p:val>
                                        </p:tav>
                                        <p:tav tm="100000">
                                          <p:val>
                                            <p:strVal val="#ppt_w"/>
                                          </p:val>
                                        </p:tav>
                                      </p:tavLst>
                                    </p:anim>
                                    <p:anim calcmode="lin" valueType="num">
                                      <p:cBhvr>
                                        <p:cTn id="8" dur="500" fill="hold"/>
                                        <p:tgtEl>
                                          <p:spTgt spid="7170"/>
                                        </p:tgtEl>
                                        <p:attrNameLst>
                                          <p:attrName>ppt_h</p:attrName>
                                        </p:attrNameLst>
                                      </p:cBhvr>
                                      <p:tavLst>
                                        <p:tav tm="0">
                                          <p:val>
                                            <p:fltVal val="0"/>
                                          </p:val>
                                        </p:tav>
                                        <p:tav tm="100000">
                                          <p:val>
                                            <p:strVal val="#ppt_h"/>
                                          </p:val>
                                        </p:tav>
                                      </p:tavLst>
                                    </p:anim>
                                    <p:animEffect transition="in" filter="fade">
                                      <p:cBhvr>
                                        <p:cTn id="9" dur="500"/>
                                        <p:tgtEl>
                                          <p:spTgt spid="7170"/>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sp>
        <p:nvSpPr>
          <p:cNvPr id="903" name="Google Shape;903;p48"/>
          <p:cNvSpPr txBox="1">
            <a:spLocks noGrp="1"/>
          </p:cNvSpPr>
          <p:nvPr>
            <p:ph type="title" idx="2"/>
          </p:nvPr>
        </p:nvSpPr>
        <p:spPr>
          <a:xfrm>
            <a:off x="4347000" y="1525969"/>
            <a:ext cx="778447" cy="564300"/>
          </a:xfrm>
          <a:prstGeom prst="rect">
            <a:avLst/>
          </a:prstGeom>
          <a:solidFill>
            <a:schemeClr val="lt1"/>
          </a:solidFill>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dk1"/>
                </a:solidFill>
              </a:rPr>
              <a:t>01</a:t>
            </a:r>
            <a:endParaRPr dirty="0">
              <a:solidFill>
                <a:schemeClr val="dk1"/>
              </a:solidFill>
            </a:endParaRPr>
          </a:p>
        </p:txBody>
      </p:sp>
      <p:grpSp>
        <p:nvGrpSpPr>
          <p:cNvPr id="904" name="Google Shape;904;p48"/>
          <p:cNvGrpSpPr/>
          <p:nvPr/>
        </p:nvGrpSpPr>
        <p:grpSpPr>
          <a:xfrm>
            <a:off x="1855608" y="1240404"/>
            <a:ext cx="633675" cy="343800"/>
            <a:chOff x="1855608" y="1240404"/>
            <a:chExt cx="633675" cy="343800"/>
          </a:xfrm>
        </p:grpSpPr>
        <p:cxnSp>
          <p:nvCxnSpPr>
            <p:cNvPr id="905" name="Google Shape;905;p48"/>
            <p:cNvCxnSpPr/>
            <p:nvPr/>
          </p:nvCxnSpPr>
          <p:spPr>
            <a:xfrm>
              <a:off x="1855608" y="1240404"/>
              <a:ext cx="343800" cy="343800"/>
            </a:xfrm>
            <a:prstGeom prst="straightConnector1">
              <a:avLst/>
            </a:prstGeom>
            <a:noFill/>
            <a:ln w="9525" cap="flat" cmpd="sng">
              <a:solidFill>
                <a:schemeClr val="lt1"/>
              </a:solidFill>
              <a:prstDash val="solid"/>
              <a:round/>
              <a:headEnd type="none" w="med" len="med"/>
              <a:tailEnd type="none" w="med" len="med"/>
            </a:ln>
          </p:spPr>
        </p:cxnSp>
        <p:cxnSp>
          <p:nvCxnSpPr>
            <p:cNvPr id="906" name="Google Shape;906;p48"/>
            <p:cNvCxnSpPr/>
            <p:nvPr/>
          </p:nvCxnSpPr>
          <p:spPr>
            <a:xfrm>
              <a:off x="2145483" y="1240404"/>
              <a:ext cx="343800" cy="343800"/>
            </a:xfrm>
            <a:prstGeom prst="straightConnector1">
              <a:avLst/>
            </a:prstGeom>
            <a:noFill/>
            <a:ln w="9525" cap="flat" cmpd="sng">
              <a:solidFill>
                <a:schemeClr val="lt1"/>
              </a:solidFill>
              <a:prstDash val="solid"/>
              <a:round/>
              <a:headEnd type="none" w="med" len="med"/>
              <a:tailEnd type="none" w="med" len="med"/>
            </a:ln>
          </p:spPr>
        </p:cxnSp>
      </p:grpSp>
      <p:grpSp>
        <p:nvGrpSpPr>
          <p:cNvPr id="909" name="Google Shape;909;p48"/>
          <p:cNvGrpSpPr/>
          <p:nvPr/>
        </p:nvGrpSpPr>
        <p:grpSpPr>
          <a:xfrm>
            <a:off x="884939" y="1415859"/>
            <a:ext cx="88550" cy="2637901"/>
            <a:chOff x="929875" y="1415859"/>
            <a:chExt cx="88550" cy="2637901"/>
          </a:xfrm>
        </p:grpSpPr>
        <p:sp>
          <p:nvSpPr>
            <p:cNvPr id="910" name="Google Shape;910;p48"/>
            <p:cNvSpPr/>
            <p:nvPr/>
          </p:nvSpPr>
          <p:spPr>
            <a:xfrm>
              <a:off x="929925" y="1415860"/>
              <a:ext cx="88500" cy="2637900"/>
            </a:xfrm>
            <a:prstGeom prst="roundRect">
              <a:avLst>
                <a:gd name="adj"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48"/>
            <p:cNvSpPr/>
            <p:nvPr/>
          </p:nvSpPr>
          <p:spPr>
            <a:xfrm>
              <a:off x="929875" y="1415859"/>
              <a:ext cx="88500" cy="366600"/>
            </a:xfrm>
            <a:prstGeom prst="roundRect">
              <a:avLst>
                <a:gd name="adj" fmla="val 50000"/>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2" name="Google Shape;912;p48"/>
          <p:cNvSpPr/>
          <p:nvPr/>
        </p:nvSpPr>
        <p:spPr>
          <a:xfrm rot="-5400000">
            <a:off x="-28963" y="4337289"/>
            <a:ext cx="868173" cy="210000"/>
          </a:xfrm>
          <a:prstGeom prst="rect">
            <a:avLst/>
          </a:prstGeom>
        </p:spPr>
        <p:txBody>
          <a:bodyPr>
            <a:prstTxWarp prst="textPlain">
              <a:avLst/>
            </a:prstTxWarp>
          </a:bodyPr>
          <a:lstStyle/>
          <a:p>
            <a:pPr lvl="0" algn="ctr"/>
            <a:r>
              <a:rPr b="0" i="0">
                <a:ln w="9525" cap="flat" cmpd="sng">
                  <a:solidFill>
                    <a:schemeClr val="lt1"/>
                  </a:solidFill>
                  <a:prstDash val="solid"/>
                  <a:round/>
                  <a:headEnd type="none" w="sm" len="sm"/>
                  <a:tailEnd type="none" w="sm" len="sm"/>
                </a:ln>
                <a:noFill/>
                <a:latin typeface="Krona One"/>
              </a:rPr>
              <a:t>2022</a:t>
            </a:r>
          </a:p>
        </p:txBody>
      </p:sp>
      <p:sp>
        <p:nvSpPr>
          <p:cNvPr id="913" name="Google Shape;913;p48"/>
          <p:cNvSpPr/>
          <p:nvPr/>
        </p:nvSpPr>
        <p:spPr>
          <a:xfrm>
            <a:off x="300124" y="3467950"/>
            <a:ext cx="210000" cy="210000"/>
          </a:xfrm>
          <a:prstGeom prst="star4">
            <a:avLst>
              <a:gd name="adj" fmla="val 18235"/>
            </a:avLst>
          </a:pr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14" name="Google Shape;914;p48"/>
          <p:cNvCxnSpPr>
            <a:stCxn id="913" idx="2"/>
          </p:cNvCxnSpPr>
          <p:nvPr/>
        </p:nvCxnSpPr>
        <p:spPr>
          <a:xfrm rot="10800000">
            <a:off x="405124" y="320050"/>
            <a:ext cx="0" cy="3357900"/>
          </a:xfrm>
          <a:prstGeom prst="straightConnector1">
            <a:avLst/>
          </a:prstGeom>
          <a:noFill/>
          <a:ln w="9525" cap="flat" cmpd="sng">
            <a:solidFill>
              <a:schemeClr val="lt1"/>
            </a:solidFill>
            <a:prstDash val="solid"/>
            <a:round/>
            <a:headEnd type="none" w="med" len="med"/>
            <a:tailEnd type="none" w="med" len="med"/>
          </a:ln>
        </p:spPr>
      </p:cxnSp>
      <p:sp>
        <p:nvSpPr>
          <p:cNvPr id="5" name="Google Shape;859;p45">
            <a:extLst>
              <a:ext uri="{FF2B5EF4-FFF2-40B4-BE49-F238E27FC236}">
                <a16:creationId xmlns:a16="http://schemas.microsoft.com/office/drawing/2014/main" id="{7B746AA8-A419-5EC4-199D-31BD3F664B33}"/>
              </a:ext>
            </a:extLst>
          </p:cNvPr>
          <p:cNvSpPr txBox="1">
            <a:spLocks/>
          </p:cNvSpPr>
          <p:nvPr/>
        </p:nvSpPr>
        <p:spPr>
          <a:xfrm>
            <a:off x="2084562" y="2488932"/>
            <a:ext cx="4974875" cy="5643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rtl="1"/>
            <a:r>
              <a:rPr lang="ar-SA" sz="2400" dirty="0">
                <a:latin typeface="Bahij TheSansArabic SemiLight" panose="02040503050201020203" pitchFamily="18" charset="-78"/>
                <a:cs typeface="Bahij TheSansArabic SemiLight" panose="02040503050201020203" pitchFamily="18" charset="-78"/>
              </a:rPr>
              <a:t>معرفة مفهوم جمع البيانات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84"/>
        <p:cNvGrpSpPr/>
        <p:nvPr/>
      </p:nvGrpSpPr>
      <p:grpSpPr>
        <a:xfrm>
          <a:off x="0" y="0"/>
          <a:ext cx="0" cy="0"/>
          <a:chOff x="0" y="0"/>
          <a:chExt cx="0" cy="0"/>
        </a:xfrm>
      </p:grpSpPr>
      <p:grpSp>
        <p:nvGrpSpPr>
          <p:cNvPr id="887" name="Google Shape;887;p47"/>
          <p:cNvGrpSpPr/>
          <p:nvPr/>
        </p:nvGrpSpPr>
        <p:grpSpPr>
          <a:xfrm>
            <a:off x="3526075" y="1493437"/>
            <a:ext cx="633675" cy="343800"/>
            <a:chOff x="4255171" y="1281229"/>
            <a:chExt cx="633675" cy="343800"/>
          </a:xfrm>
        </p:grpSpPr>
        <p:cxnSp>
          <p:nvCxnSpPr>
            <p:cNvPr id="888" name="Google Shape;888;p47"/>
            <p:cNvCxnSpPr/>
            <p:nvPr/>
          </p:nvCxnSpPr>
          <p:spPr>
            <a:xfrm>
              <a:off x="4255171" y="1281229"/>
              <a:ext cx="343800" cy="343800"/>
            </a:xfrm>
            <a:prstGeom prst="straightConnector1">
              <a:avLst/>
            </a:prstGeom>
            <a:noFill/>
            <a:ln w="9525" cap="flat" cmpd="sng">
              <a:solidFill>
                <a:schemeClr val="lt1"/>
              </a:solidFill>
              <a:prstDash val="solid"/>
              <a:round/>
              <a:headEnd type="none" w="med" len="med"/>
              <a:tailEnd type="none" w="med" len="med"/>
            </a:ln>
          </p:spPr>
        </p:cxnSp>
        <p:cxnSp>
          <p:nvCxnSpPr>
            <p:cNvPr id="889" name="Google Shape;889;p47"/>
            <p:cNvCxnSpPr/>
            <p:nvPr/>
          </p:nvCxnSpPr>
          <p:spPr>
            <a:xfrm>
              <a:off x="4545046" y="1281229"/>
              <a:ext cx="343800" cy="343800"/>
            </a:xfrm>
            <a:prstGeom prst="straightConnector1">
              <a:avLst/>
            </a:prstGeom>
            <a:noFill/>
            <a:ln w="9525" cap="flat" cmpd="sng">
              <a:solidFill>
                <a:schemeClr val="lt1"/>
              </a:solidFill>
              <a:prstDash val="solid"/>
              <a:round/>
              <a:headEnd type="none" w="med" len="med"/>
              <a:tailEnd type="none" w="med" len="med"/>
            </a:ln>
          </p:spPr>
        </p:cxnSp>
      </p:grpSp>
      <p:grpSp>
        <p:nvGrpSpPr>
          <p:cNvPr id="891" name="Google Shape;891;p47"/>
          <p:cNvGrpSpPr/>
          <p:nvPr/>
        </p:nvGrpSpPr>
        <p:grpSpPr>
          <a:xfrm>
            <a:off x="884939" y="1415859"/>
            <a:ext cx="88550" cy="2637901"/>
            <a:chOff x="929875" y="1415859"/>
            <a:chExt cx="88550" cy="2637901"/>
          </a:xfrm>
        </p:grpSpPr>
        <p:sp>
          <p:nvSpPr>
            <p:cNvPr id="892" name="Google Shape;892;p47"/>
            <p:cNvSpPr/>
            <p:nvPr/>
          </p:nvSpPr>
          <p:spPr>
            <a:xfrm>
              <a:off x="929925" y="1415860"/>
              <a:ext cx="88500" cy="2637900"/>
            </a:xfrm>
            <a:prstGeom prst="roundRect">
              <a:avLst>
                <a:gd name="adj"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47"/>
            <p:cNvSpPr/>
            <p:nvPr/>
          </p:nvSpPr>
          <p:spPr>
            <a:xfrm>
              <a:off x="929875" y="1415859"/>
              <a:ext cx="88500" cy="366600"/>
            </a:xfrm>
            <a:prstGeom prst="roundRect">
              <a:avLst>
                <a:gd name="adj" fmla="val 50000"/>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4" name="Google Shape;894;p47"/>
          <p:cNvSpPr/>
          <p:nvPr/>
        </p:nvSpPr>
        <p:spPr>
          <a:xfrm rot="-5400000">
            <a:off x="-28963" y="4337289"/>
            <a:ext cx="868173" cy="210000"/>
          </a:xfrm>
          <a:prstGeom prst="rect">
            <a:avLst/>
          </a:prstGeom>
        </p:spPr>
        <p:txBody>
          <a:bodyPr>
            <a:prstTxWarp prst="textPlain">
              <a:avLst/>
            </a:prstTxWarp>
          </a:bodyPr>
          <a:lstStyle/>
          <a:p>
            <a:pPr lvl="0" algn="ctr"/>
            <a:r>
              <a:rPr b="0" i="0">
                <a:ln w="9525" cap="flat" cmpd="sng">
                  <a:solidFill>
                    <a:schemeClr val="lt1"/>
                  </a:solidFill>
                  <a:prstDash val="solid"/>
                  <a:round/>
                  <a:headEnd type="none" w="sm" len="sm"/>
                  <a:tailEnd type="none" w="sm" len="sm"/>
                </a:ln>
                <a:noFill/>
                <a:latin typeface="Krona One"/>
              </a:rPr>
              <a:t>2022</a:t>
            </a:r>
          </a:p>
        </p:txBody>
      </p:sp>
      <p:sp>
        <p:nvSpPr>
          <p:cNvPr id="895" name="Google Shape;895;p47"/>
          <p:cNvSpPr/>
          <p:nvPr/>
        </p:nvSpPr>
        <p:spPr>
          <a:xfrm>
            <a:off x="300124" y="3467950"/>
            <a:ext cx="210000" cy="210000"/>
          </a:xfrm>
          <a:prstGeom prst="star4">
            <a:avLst>
              <a:gd name="adj" fmla="val 18235"/>
            </a:avLst>
          </a:pr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96" name="Google Shape;896;p47"/>
          <p:cNvCxnSpPr>
            <a:stCxn id="895" idx="2"/>
          </p:cNvCxnSpPr>
          <p:nvPr/>
        </p:nvCxnSpPr>
        <p:spPr>
          <a:xfrm rot="10800000">
            <a:off x="405124" y="320050"/>
            <a:ext cx="0" cy="3357900"/>
          </a:xfrm>
          <a:prstGeom prst="straightConnector1">
            <a:avLst/>
          </a:prstGeom>
          <a:noFill/>
          <a:ln w="9525" cap="flat" cmpd="sng">
            <a:solidFill>
              <a:schemeClr val="lt1"/>
            </a:solidFill>
            <a:prstDash val="solid"/>
            <a:round/>
            <a:headEnd type="none" w="med" len="med"/>
            <a:tailEnd type="none" w="med" len="med"/>
          </a:ln>
        </p:spPr>
      </p:cxnSp>
      <p:sp>
        <p:nvSpPr>
          <p:cNvPr id="4" name="مستطيل 3">
            <a:extLst>
              <a:ext uri="{FF2B5EF4-FFF2-40B4-BE49-F238E27FC236}">
                <a16:creationId xmlns:a16="http://schemas.microsoft.com/office/drawing/2014/main" id="{AA8FC918-6F59-95A6-CE99-5C092953391C}"/>
              </a:ext>
            </a:extLst>
          </p:cNvPr>
          <p:cNvSpPr/>
          <p:nvPr/>
        </p:nvSpPr>
        <p:spPr>
          <a:xfrm rot="19534660">
            <a:off x="1617531" y="1297877"/>
            <a:ext cx="737739" cy="923330"/>
          </a:xfrm>
          <a:prstGeom prst="rect">
            <a:avLst/>
          </a:prstGeom>
          <a:noFill/>
        </p:spPr>
        <p:txBody>
          <a:bodyPr wrap="square" lIns="91440" tIns="45720" rIns="91440" bIns="45720">
            <a:spAutoFit/>
          </a:bodyPr>
          <a:lstStyle/>
          <a:p>
            <a:pPr algn="ctr"/>
            <a:r>
              <a:rPr lang="ar-SA"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t>
            </a:r>
          </a:p>
        </p:txBody>
      </p:sp>
      <p:sp>
        <p:nvSpPr>
          <p:cNvPr id="11" name="مستطيل: زوايا مستديرة 10">
            <a:extLst>
              <a:ext uri="{FF2B5EF4-FFF2-40B4-BE49-F238E27FC236}">
                <a16:creationId xmlns:a16="http://schemas.microsoft.com/office/drawing/2014/main" id="{6D064C9B-8E6A-8444-E787-1EFA8EBF265D}"/>
              </a:ext>
            </a:extLst>
          </p:cNvPr>
          <p:cNvSpPr/>
          <p:nvPr/>
        </p:nvSpPr>
        <p:spPr>
          <a:xfrm>
            <a:off x="6351402" y="312253"/>
            <a:ext cx="1994893" cy="521356"/>
          </a:xfrm>
          <a:prstGeom prst="roundRect">
            <a:avLst/>
          </a:prstGeom>
          <a:solidFill>
            <a:srgbClr val="F9A826"/>
          </a:solidFill>
          <a:ln>
            <a:solidFill>
              <a:srgbClr val="F9A82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050" dirty="0"/>
          </a:p>
        </p:txBody>
      </p:sp>
      <p:sp>
        <p:nvSpPr>
          <p:cNvPr id="12" name="مستطيل: زوايا مستديرة 11">
            <a:extLst>
              <a:ext uri="{FF2B5EF4-FFF2-40B4-BE49-F238E27FC236}">
                <a16:creationId xmlns:a16="http://schemas.microsoft.com/office/drawing/2014/main" id="{687CCA3A-B9A1-B1BC-E16E-A9BBD9AB76E8}"/>
              </a:ext>
            </a:extLst>
          </p:cNvPr>
          <p:cNvSpPr/>
          <p:nvPr/>
        </p:nvSpPr>
        <p:spPr>
          <a:xfrm>
            <a:off x="3791224" y="300185"/>
            <a:ext cx="1851427" cy="461286"/>
          </a:xfrm>
          <a:prstGeom prst="roundRect">
            <a:avLst/>
          </a:prstGeom>
          <a:solidFill>
            <a:srgbClr val="F9A826"/>
          </a:solidFill>
          <a:ln>
            <a:solidFill>
              <a:srgbClr val="F9A82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700" dirty="0"/>
          </a:p>
        </p:txBody>
      </p:sp>
      <p:sp>
        <p:nvSpPr>
          <p:cNvPr id="13" name="مستطيل: زوايا مستديرة 12">
            <a:extLst>
              <a:ext uri="{FF2B5EF4-FFF2-40B4-BE49-F238E27FC236}">
                <a16:creationId xmlns:a16="http://schemas.microsoft.com/office/drawing/2014/main" id="{BFF13285-45E9-C94F-7B3B-488178F73002}"/>
              </a:ext>
            </a:extLst>
          </p:cNvPr>
          <p:cNvSpPr/>
          <p:nvPr/>
        </p:nvSpPr>
        <p:spPr>
          <a:xfrm>
            <a:off x="971175" y="312253"/>
            <a:ext cx="1914692" cy="454612"/>
          </a:xfrm>
          <a:prstGeom prst="roundRect">
            <a:avLst/>
          </a:prstGeom>
          <a:solidFill>
            <a:srgbClr val="F9A826"/>
          </a:solidFill>
          <a:ln>
            <a:solidFill>
              <a:srgbClr val="F9A82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700" dirty="0"/>
          </a:p>
        </p:txBody>
      </p:sp>
      <p:pic>
        <p:nvPicPr>
          <p:cNvPr id="14" name="صورة 13" descr="صورة تحتوي على نص, ساعة حائط, ساعة&#10;&#10;تم إنشاء الوصف تلقائياً">
            <a:extLst>
              <a:ext uri="{FF2B5EF4-FFF2-40B4-BE49-F238E27FC236}">
                <a16:creationId xmlns:a16="http://schemas.microsoft.com/office/drawing/2014/main" id="{81AF3B06-E578-6E7A-F1F1-D389432BC2F5}"/>
              </a:ext>
            </a:extLst>
          </p:cNvPr>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189989" y="275177"/>
            <a:ext cx="384143" cy="471873"/>
          </a:xfrm>
          <a:prstGeom prst="rect">
            <a:avLst/>
          </a:prstGeom>
        </p:spPr>
      </p:pic>
      <p:pic>
        <p:nvPicPr>
          <p:cNvPr id="15" name="صورة 14">
            <a:extLst>
              <a:ext uri="{FF2B5EF4-FFF2-40B4-BE49-F238E27FC236}">
                <a16:creationId xmlns:a16="http://schemas.microsoft.com/office/drawing/2014/main" id="{2884733D-BD46-5C4F-9A0E-2AFA9069CAFF}"/>
              </a:ext>
            </a:extLst>
          </p:cNvPr>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944711" y="225076"/>
            <a:ext cx="467058" cy="541787"/>
          </a:xfrm>
          <a:prstGeom prst="rect">
            <a:avLst/>
          </a:prstGeom>
        </p:spPr>
      </p:pic>
      <p:sp>
        <p:nvSpPr>
          <p:cNvPr id="16" name="عنوان 1">
            <a:extLst>
              <a:ext uri="{FF2B5EF4-FFF2-40B4-BE49-F238E27FC236}">
                <a16:creationId xmlns:a16="http://schemas.microsoft.com/office/drawing/2014/main" id="{3E57FC50-5A15-32C4-7DD1-7DEEC7DA6BA1}"/>
              </a:ext>
            </a:extLst>
          </p:cNvPr>
          <p:cNvSpPr txBox="1">
            <a:spLocks/>
          </p:cNvSpPr>
          <p:nvPr/>
        </p:nvSpPr>
        <p:spPr>
          <a:xfrm>
            <a:off x="5980511" y="42841"/>
            <a:ext cx="2009651" cy="994172"/>
          </a:xfrm>
          <a:prstGeom prst="rect">
            <a:avLst/>
          </a:prstGeom>
        </p:spPr>
        <p:txBody>
          <a:bodyPr vert="horz" lIns="68580" tIns="34290" rIns="68580" bIns="3429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sz="1200" dirty="0">
                <a:solidFill>
                  <a:schemeClr val="bg1"/>
                </a:solidFill>
                <a:latin typeface="Bahij TheSansArabic SemiLight" panose="02040503050201020203" pitchFamily="18" charset="-78"/>
                <a:cs typeface="Bahij TheSansArabic SemiLight" panose="02040503050201020203" pitchFamily="18" charset="-78"/>
              </a:rPr>
              <a:t>استراتيجية : نموذج </a:t>
            </a:r>
            <a:r>
              <a:rPr lang="ar-SA" sz="1200" dirty="0" err="1">
                <a:solidFill>
                  <a:schemeClr val="bg1"/>
                </a:solidFill>
                <a:latin typeface="Bahij TheSansArabic SemiLight" panose="02040503050201020203" pitchFamily="18" charset="-78"/>
                <a:cs typeface="Bahij TheSansArabic SemiLight" panose="02040503050201020203" pitchFamily="18" charset="-78"/>
              </a:rPr>
              <a:t>فراير</a:t>
            </a:r>
            <a:r>
              <a:rPr lang="ar-SA" sz="1200" dirty="0">
                <a:solidFill>
                  <a:schemeClr val="bg1"/>
                </a:solidFill>
                <a:latin typeface="Bahij TheSansArabic SemiLight" panose="02040503050201020203" pitchFamily="18" charset="-78"/>
                <a:cs typeface="Bahij TheSansArabic SemiLight" panose="02040503050201020203" pitchFamily="18" charset="-78"/>
              </a:rPr>
              <a:t>  </a:t>
            </a:r>
          </a:p>
        </p:txBody>
      </p:sp>
      <p:sp>
        <p:nvSpPr>
          <p:cNvPr id="17" name="عنوان 1">
            <a:extLst>
              <a:ext uri="{FF2B5EF4-FFF2-40B4-BE49-F238E27FC236}">
                <a16:creationId xmlns:a16="http://schemas.microsoft.com/office/drawing/2014/main" id="{774B35B1-5C0D-13F1-E410-5BC02F6703F1}"/>
              </a:ext>
            </a:extLst>
          </p:cNvPr>
          <p:cNvSpPr txBox="1">
            <a:spLocks/>
          </p:cNvSpPr>
          <p:nvPr/>
        </p:nvSpPr>
        <p:spPr>
          <a:xfrm>
            <a:off x="3225174" y="30304"/>
            <a:ext cx="2009651" cy="994172"/>
          </a:xfrm>
          <a:prstGeom prst="rect">
            <a:avLst/>
          </a:prstGeom>
        </p:spPr>
        <p:txBody>
          <a:bodyPr vert="horz" lIns="68580" tIns="34290" rIns="68580" bIns="3429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sz="1200" dirty="0">
                <a:solidFill>
                  <a:schemeClr val="bg1"/>
                </a:solidFill>
                <a:latin typeface="Bahij TheSansArabic SemiLight" panose="02040503050201020203" pitchFamily="18" charset="-78"/>
                <a:cs typeface="Bahij TheSansArabic SemiLight" panose="02040503050201020203" pitchFamily="18" charset="-78"/>
              </a:rPr>
              <a:t>3 :دقائق </a:t>
            </a:r>
          </a:p>
        </p:txBody>
      </p:sp>
      <p:sp>
        <p:nvSpPr>
          <p:cNvPr id="18" name="عنوان 1">
            <a:extLst>
              <a:ext uri="{FF2B5EF4-FFF2-40B4-BE49-F238E27FC236}">
                <a16:creationId xmlns:a16="http://schemas.microsoft.com/office/drawing/2014/main" id="{4FB7AB70-19B7-C05F-BDA4-3C51DA1536D9}"/>
              </a:ext>
            </a:extLst>
          </p:cNvPr>
          <p:cNvSpPr txBox="1">
            <a:spLocks/>
          </p:cNvSpPr>
          <p:nvPr/>
        </p:nvSpPr>
        <p:spPr>
          <a:xfrm>
            <a:off x="1283982" y="221286"/>
            <a:ext cx="918587" cy="636546"/>
          </a:xfrm>
          <a:prstGeom prst="rect">
            <a:avLst/>
          </a:prstGeom>
        </p:spPr>
        <p:txBody>
          <a:bodyPr vert="horz" lIns="68580" tIns="34290" rIns="68580" bIns="3429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sz="1200" dirty="0">
                <a:solidFill>
                  <a:schemeClr val="bg1"/>
                </a:solidFill>
                <a:latin typeface="Bahij TheSansArabic SemiLight" panose="02040503050201020203" pitchFamily="18" charset="-78"/>
                <a:cs typeface="Bahij TheSansArabic SemiLight" panose="02040503050201020203" pitchFamily="18" charset="-78"/>
              </a:rPr>
              <a:t>فــــــــــردي</a:t>
            </a:r>
          </a:p>
        </p:txBody>
      </p:sp>
      <p:pic>
        <p:nvPicPr>
          <p:cNvPr id="19" name="Picture 4" descr="Team Svg Png Icon Free Download (#288547) - OnlineWebFonts.COM">
            <a:extLst>
              <a:ext uri="{FF2B5EF4-FFF2-40B4-BE49-F238E27FC236}">
                <a16:creationId xmlns:a16="http://schemas.microsoft.com/office/drawing/2014/main" id="{4921B039-1E39-0B11-692D-5A8C0AF43D4D}"/>
              </a:ext>
            </a:extLst>
          </p:cNvPr>
          <p:cNvPicPr>
            <a:picLocks noChangeAspect="1" noChangeArrowheads="1"/>
          </p:cNvPicPr>
          <p:nvPr/>
        </p:nvPicPr>
        <p:blipFill>
          <a:blip r:embed="rId5">
            <a:duotone>
              <a:schemeClr val="accent5">
                <a:shade val="45000"/>
                <a:satMod val="135000"/>
              </a:schemeClr>
              <a:prstClr val="white"/>
            </a:duotone>
            <a:extLst>
              <a:ext uri="{BEBA8EAE-BF5A-486C-A8C5-ECC9F3942E4B}">
                <a14:imgProps xmlns:a14="http://schemas.microsoft.com/office/drawing/2010/main">
                  <a14:imgLayer r:embed="rId6">
                    <a14:imgEffect>
                      <a14:backgroundRemoval t="9976" b="97689" l="9990" r="89602">
                        <a14:foregroundMark x1="49134" y1="70438" x2="49134" y2="70438"/>
                        <a14:foregroundMark x1="66361" y1="56813" x2="37003" y2="81995"/>
                        <a14:foregroundMark x1="37003" y1="81995" x2="62487" y2="63625"/>
                        <a14:foregroundMark x1="62487" y1="63625" x2="24975" y2="86618"/>
                        <a14:foregroundMark x1="24975" y1="86618" x2="64832" y2="79075"/>
                        <a14:foregroundMark x1="64832" y1="79075" x2="54944" y2="39903"/>
                        <a14:foregroundMark x1="54944" y1="39903" x2="31600" y2="86375"/>
                        <a14:foregroundMark x1="31600" y1="86375" x2="31091" y2="94282"/>
                        <a14:foregroundMark x1="38736" y1="89781" x2="71865" y2="81144"/>
                        <a14:foregroundMark x1="71865" y1="81144" x2="54944" y2="81752"/>
                        <a14:foregroundMark x1="54944" y1="81752" x2="69215" y2="94282"/>
                        <a14:foregroundMark x1="57798" y1="93187" x2="77778" y2="94282"/>
                        <a14:foregroundMark x1="46279" y1="93187" x2="50153" y2="97689"/>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100479" y="251800"/>
            <a:ext cx="511901" cy="428900"/>
          </a:xfrm>
          <a:prstGeom prst="rect">
            <a:avLst/>
          </a:prstGeom>
          <a:noFill/>
        </p:spPr>
      </p:pic>
      <p:sp>
        <p:nvSpPr>
          <p:cNvPr id="20" name="مستطيل: زوايا مستديرة 19">
            <a:extLst>
              <a:ext uri="{FF2B5EF4-FFF2-40B4-BE49-F238E27FC236}">
                <a16:creationId xmlns:a16="http://schemas.microsoft.com/office/drawing/2014/main" id="{A549AC11-DEA8-9BBC-4624-BC1C41868454}"/>
              </a:ext>
            </a:extLst>
          </p:cNvPr>
          <p:cNvSpPr/>
          <p:nvPr/>
        </p:nvSpPr>
        <p:spPr>
          <a:xfrm>
            <a:off x="3186361" y="991211"/>
            <a:ext cx="3941954" cy="461286"/>
          </a:xfrm>
          <a:prstGeom prst="roundRect">
            <a:avLst/>
          </a:prstGeom>
          <a:solidFill>
            <a:srgbClr val="F9A826"/>
          </a:solidFill>
          <a:ln>
            <a:solidFill>
              <a:srgbClr val="F9A82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700" dirty="0"/>
          </a:p>
        </p:txBody>
      </p:sp>
      <p:pic>
        <p:nvPicPr>
          <p:cNvPr id="21" name="صورة 20">
            <a:extLst>
              <a:ext uri="{FF2B5EF4-FFF2-40B4-BE49-F238E27FC236}">
                <a16:creationId xmlns:a16="http://schemas.microsoft.com/office/drawing/2014/main" id="{0852A906-005C-3E91-E546-32188C2A3D63}"/>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984" b="89976" l="9084" r="89139">
                        <a14:foregroundMark x1="84005" y1="59054" x2="84005" y2="59054"/>
                        <a14:foregroundMark x1="86335" y1="58569" x2="81240" y2="63824"/>
                        <a14:foregroundMark x1="88231" y1="38561" x2="78160" y2="19685"/>
                        <a14:foregroundMark x1="78160" y1="19685" x2="64929" y2="16168"/>
                        <a14:foregroundMark x1="64929" y1="16168" x2="64929" y2="16168"/>
                        <a14:foregroundMark x1="59795" y1="39976" x2="59795" y2="39976"/>
                        <a14:foregroundMark x1="89139" y1="57639" x2="89139" y2="57639"/>
                        <a14:foregroundMark x1="19313" y1="46645" x2="19313" y2="46645"/>
                        <a14:foregroundMark x1="17891" y1="45715" x2="17891" y2="45715"/>
                        <a14:foregroundMark x1="17891" y1="49515" x2="17891" y2="49515"/>
                        <a14:foregroundMark x1="34202" y1="47130" x2="34202" y2="47130"/>
                        <a14:foregroundMark x1="13231" y1="48100" x2="13231" y2="48100"/>
                        <a14:foregroundMark x1="9992" y1="47615" x2="9992" y2="47615"/>
                      </a14:backgroundRemoval>
                    </a14:imgEffect>
                  </a14:imgLayer>
                </a14:imgProps>
              </a:ext>
              <a:ext uri="{28A0092B-C50C-407E-A947-70E740481C1C}">
                <a14:useLocalDpi xmlns:a14="http://schemas.microsoft.com/office/drawing/2010/main" val="0"/>
              </a:ext>
            </a:extLst>
          </a:blip>
          <a:srcRect r="8995"/>
          <a:stretch/>
        </p:blipFill>
        <p:spPr>
          <a:xfrm>
            <a:off x="6502169" y="1001587"/>
            <a:ext cx="436415" cy="468525"/>
          </a:xfrm>
          <a:prstGeom prst="rect">
            <a:avLst/>
          </a:prstGeom>
        </p:spPr>
      </p:pic>
      <p:sp>
        <p:nvSpPr>
          <p:cNvPr id="22" name="عنوان 1">
            <a:extLst>
              <a:ext uri="{FF2B5EF4-FFF2-40B4-BE49-F238E27FC236}">
                <a16:creationId xmlns:a16="http://schemas.microsoft.com/office/drawing/2014/main" id="{A7165235-DCFF-20EE-6478-857008962998}"/>
              </a:ext>
            </a:extLst>
          </p:cNvPr>
          <p:cNvSpPr txBox="1">
            <a:spLocks/>
          </p:cNvSpPr>
          <p:nvPr/>
        </p:nvSpPr>
        <p:spPr>
          <a:xfrm>
            <a:off x="3199275" y="939285"/>
            <a:ext cx="3276995" cy="668143"/>
          </a:xfrm>
          <a:prstGeom prst="rect">
            <a:avLst/>
          </a:prstGeom>
        </p:spPr>
        <p:txBody>
          <a:bodyPr vert="horz" lIns="68580" tIns="34290" rIns="68580" bIns="3429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sz="1400" dirty="0">
                <a:solidFill>
                  <a:schemeClr val="bg1"/>
                </a:solidFill>
                <a:latin typeface="Bahij TheSansArabic SemiLight" panose="02040503050201020203" pitchFamily="18" charset="-78"/>
                <a:cs typeface="Bahij TheSansArabic SemiLight" panose="02040503050201020203" pitchFamily="18" charset="-78"/>
              </a:rPr>
              <a:t>تحديد مفهوم جمع البيانات </a:t>
            </a:r>
            <a:r>
              <a:rPr lang="en-US" sz="1400" dirty="0" err="1">
                <a:solidFill>
                  <a:schemeClr val="bg1"/>
                </a:solidFill>
                <a:latin typeface="Bahij TheSansArabic SemiLight" panose="02040503050201020203" pitchFamily="18" charset="-78"/>
                <a:cs typeface="Bahij TheSansArabic SemiLight" panose="02040503050201020203" pitchFamily="18" charset="-78"/>
              </a:rPr>
              <a:t>datacollection</a:t>
            </a:r>
            <a:r>
              <a:rPr lang="en-US" sz="1400" dirty="0">
                <a:solidFill>
                  <a:schemeClr val="bg1"/>
                </a:solidFill>
                <a:latin typeface="Bahij TheSansArabic SemiLight" panose="02040503050201020203" pitchFamily="18" charset="-78"/>
                <a:cs typeface="Bahij TheSansArabic SemiLight" panose="02040503050201020203" pitchFamily="18" charset="-78"/>
              </a:rPr>
              <a:t> </a:t>
            </a:r>
            <a:endParaRPr lang="ar-SA" sz="1400" dirty="0">
              <a:solidFill>
                <a:schemeClr val="bg1"/>
              </a:solidFill>
              <a:latin typeface="Bahij TheSansArabic SemiLight" panose="02040503050201020203" pitchFamily="18" charset="-78"/>
              <a:cs typeface="Bahij TheSansArabic SemiLight" panose="02040503050201020203" pitchFamily="18" charset="-78"/>
            </a:endParaRPr>
          </a:p>
        </p:txBody>
      </p:sp>
      <p:sp>
        <p:nvSpPr>
          <p:cNvPr id="23" name="مستطيل 22">
            <a:extLst>
              <a:ext uri="{FF2B5EF4-FFF2-40B4-BE49-F238E27FC236}">
                <a16:creationId xmlns:a16="http://schemas.microsoft.com/office/drawing/2014/main" id="{6BA0824D-6517-5385-9C0B-51D5C278318E}"/>
              </a:ext>
            </a:extLst>
          </p:cNvPr>
          <p:cNvSpPr/>
          <p:nvPr/>
        </p:nvSpPr>
        <p:spPr>
          <a:xfrm>
            <a:off x="2252827" y="1877257"/>
            <a:ext cx="5065909" cy="229687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endParaRPr lang="ar-SA" dirty="0"/>
          </a:p>
        </p:txBody>
      </p:sp>
      <p:sp>
        <p:nvSpPr>
          <p:cNvPr id="24" name="مستطيل: زوايا مستديرة 23">
            <a:extLst>
              <a:ext uri="{FF2B5EF4-FFF2-40B4-BE49-F238E27FC236}">
                <a16:creationId xmlns:a16="http://schemas.microsoft.com/office/drawing/2014/main" id="{C08FB4BE-ADAF-D516-3894-6D92C551E0DB}"/>
              </a:ext>
            </a:extLst>
          </p:cNvPr>
          <p:cNvSpPr/>
          <p:nvPr/>
        </p:nvSpPr>
        <p:spPr>
          <a:xfrm>
            <a:off x="3644452" y="2706327"/>
            <a:ext cx="2282663" cy="6114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cxnSp>
        <p:nvCxnSpPr>
          <p:cNvPr id="26" name="رابط مستقيم 25">
            <a:extLst>
              <a:ext uri="{FF2B5EF4-FFF2-40B4-BE49-F238E27FC236}">
                <a16:creationId xmlns:a16="http://schemas.microsoft.com/office/drawing/2014/main" id="{7FF34A74-EA63-1A12-C1A2-BC955D2A6705}"/>
              </a:ext>
            </a:extLst>
          </p:cNvPr>
          <p:cNvCxnSpPr>
            <a:cxnSpLocks/>
            <a:stCxn id="24" idx="0"/>
          </p:cNvCxnSpPr>
          <p:nvPr/>
        </p:nvCxnSpPr>
        <p:spPr>
          <a:xfrm>
            <a:off x="4785784" y="2706327"/>
            <a:ext cx="1027865" cy="130405"/>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رابط مستقيم 28">
            <a:extLst>
              <a:ext uri="{FF2B5EF4-FFF2-40B4-BE49-F238E27FC236}">
                <a16:creationId xmlns:a16="http://schemas.microsoft.com/office/drawing/2014/main" id="{48CA1170-9C67-85F3-AD3E-C2FCBCE7F4B1}"/>
              </a:ext>
            </a:extLst>
          </p:cNvPr>
          <p:cNvCxnSpPr>
            <a:cxnSpLocks/>
          </p:cNvCxnSpPr>
          <p:nvPr/>
        </p:nvCxnSpPr>
        <p:spPr>
          <a:xfrm flipV="1">
            <a:off x="4785782" y="1883931"/>
            <a:ext cx="0" cy="784876"/>
          </a:xfrm>
          <a:prstGeom prst="line">
            <a:avLst/>
          </a:prstGeom>
        </p:spPr>
        <p:style>
          <a:lnRef idx="2">
            <a:schemeClr val="accent4"/>
          </a:lnRef>
          <a:fillRef idx="0">
            <a:schemeClr val="accent4"/>
          </a:fillRef>
          <a:effectRef idx="1">
            <a:schemeClr val="accent4"/>
          </a:effectRef>
          <a:fontRef idx="minor">
            <a:schemeClr val="tx1"/>
          </a:fontRef>
        </p:style>
      </p:cxnSp>
      <p:cxnSp>
        <p:nvCxnSpPr>
          <p:cNvPr id="40" name="رابط مستقيم 39">
            <a:extLst>
              <a:ext uri="{FF2B5EF4-FFF2-40B4-BE49-F238E27FC236}">
                <a16:creationId xmlns:a16="http://schemas.microsoft.com/office/drawing/2014/main" id="{6F2AF827-3B09-2372-ED1B-49E78CE5569F}"/>
              </a:ext>
            </a:extLst>
          </p:cNvPr>
          <p:cNvCxnSpPr>
            <a:cxnSpLocks/>
          </p:cNvCxnSpPr>
          <p:nvPr/>
        </p:nvCxnSpPr>
        <p:spPr>
          <a:xfrm flipH="1" flipV="1">
            <a:off x="4785782" y="3329951"/>
            <a:ext cx="1" cy="810514"/>
          </a:xfrm>
          <a:prstGeom prst="line">
            <a:avLst/>
          </a:prstGeom>
        </p:spPr>
        <p:style>
          <a:lnRef idx="2">
            <a:schemeClr val="accent4"/>
          </a:lnRef>
          <a:fillRef idx="0">
            <a:schemeClr val="accent4"/>
          </a:fillRef>
          <a:effectRef idx="1">
            <a:schemeClr val="accent4"/>
          </a:effectRef>
          <a:fontRef idx="minor">
            <a:schemeClr val="tx1"/>
          </a:fontRef>
        </p:style>
      </p:cxnSp>
      <p:cxnSp>
        <p:nvCxnSpPr>
          <p:cNvPr id="41" name="رابط مستقيم 40">
            <a:extLst>
              <a:ext uri="{FF2B5EF4-FFF2-40B4-BE49-F238E27FC236}">
                <a16:creationId xmlns:a16="http://schemas.microsoft.com/office/drawing/2014/main" id="{2FA2BB2C-727C-37CC-D796-EC7726FEBDFE}"/>
              </a:ext>
            </a:extLst>
          </p:cNvPr>
          <p:cNvCxnSpPr>
            <a:cxnSpLocks/>
            <a:stCxn id="24" idx="3"/>
            <a:endCxn id="23" idx="3"/>
          </p:cNvCxnSpPr>
          <p:nvPr/>
        </p:nvCxnSpPr>
        <p:spPr>
          <a:xfrm>
            <a:off x="5927115" y="3012051"/>
            <a:ext cx="1391621" cy="13646"/>
          </a:xfrm>
          <a:prstGeom prst="line">
            <a:avLst/>
          </a:prstGeom>
        </p:spPr>
        <p:style>
          <a:lnRef idx="2">
            <a:schemeClr val="accent4"/>
          </a:lnRef>
          <a:fillRef idx="0">
            <a:schemeClr val="accent4"/>
          </a:fillRef>
          <a:effectRef idx="1">
            <a:schemeClr val="accent4"/>
          </a:effectRef>
          <a:fontRef idx="minor">
            <a:schemeClr val="tx1"/>
          </a:fontRef>
        </p:style>
      </p:cxnSp>
      <p:cxnSp>
        <p:nvCxnSpPr>
          <p:cNvPr id="46" name="رابط مستقيم 45">
            <a:extLst>
              <a:ext uri="{FF2B5EF4-FFF2-40B4-BE49-F238E27FC236}">
                <a16:creationId xmlns:a16="http://schemas.microsoft.com/office/drawing/2014/main" id="{92113FB9-D55D-3AF6-3E0B-45D1D50A9479}"/>
              </a:ext>
            </a:extLst>
          </p:cNvPr>
          <p:cNvCxnSpPr>
            <a:cxnSpLocks/>
            <a:stCxn id="23" idx="1"/>
          </p:cNvCxnSpPr>
          <p:nvPr/>
        </p:nvCxnSpPr>
        <p:spPr>
          <a:xfrm flipV="1">
            <a:off x="2252827" y="3018874"/>
            <a:ext cx="1391625" cy="6823"/>
          </a:xfrm>
          <a:prstGeom prst="line">
            <a:avLst/>
          </a:prstGeom>
        </p:spPr>
        <p:style>
          <a:lnRef idx="2">
            <a:schemeClr val="accent4"/>
          </a:lnRef>
          <a:fillRef idx="0">
            <a:schemeClr val="accent4"/>
          </a:fillRef>
          <a:effectRef idx="1">
            <a:schemeClr val="accent4"/>
          </a:effectRef>
          <a:fontRef idx="minor">
            <a:schemeClr val="tx1"/>
          </a:fontRef>
        </p:style>
      </p:cxnSp>
      <p:sp>
        <p:nvSpPr>
          <p:cNvPr id="50" name="مربع نص 49">
            <a:extLst>
              <a:ext uri="{FF2B5EF4-FFF2-40B4-BE49-F238E27FC236}">
                <a16:creationId xmlns:a16="http://schemas.microsoft.com/office/drawing/2014/main" id="{4FFC7292-8537-DE17-7ECA-A0BB1BB15EF2}"/>
              </a:ext>
            </a:extLst>
          </p:cNvPr>
          <p:cNvSpPr txBox="1"/>
          <p:nvPr/>
        </p:nvSpPr>
        <p:spPr>
          <a:xfrm>
            <a:off x="4262038" y="2813214"/>
            <a:ext cx="1718473" cy="307777"/>
          </a:xfrm>
          <a:prstGeom prst="rect">
            <a:avLst/>
          </a:prstGeom>
          <a:noFill/>
        </p:spPr>
        <p:txBody>
          <a:bodyPr wrap="square" rtlCol="1">
            <a:spAutoFit/>
          </a:bodyPr>
          <a:lstStyle/>
          <a:p>
            <a:r>
              <a:rPr lang="ar-SA" dirty="0">
                <a:latin typeface="Bahij TheSansArabic Light" panose="02040503050201020203" pitchFamily="18" charset="-78"/>
                <a:cs typeface="Bahij TheSansArabic Light" panose="02040503050201020203" pitchFamily="18" charset="-78"/>
              </a:rPr>
              <a:t>المفهوم </a:t>
            </a:r>
          </a:p>
        </p:txBody>
      </p:sp>
      <p:sp>
        <p:nvSpPr>
          <p:cNvPr id="51" name="مربع نص 50">
            <a:extLst>
              <a:ext uri="{FF2B5EF4-FFF2-40B4-BE49-F238E27FC236}">
                <a16:creationId xmlns:a16="http://schemas.microsoft.com/office/drawing/2014/main" id="{63F19C06-23F5-61CF-9249-D337F2EA413E}"/>
              </a:ext>
            </a:extLst>
          </p:cNvPr>
          <p:cNvSpPr txBox="1"/>
          <p:nvPr/>
        </p:nvSpPr>
        <p:spPr>
          <a:xfrm>
            <a:off x="5356447" y="2153375"/>
            <a:ext cx="1718473" cy="307777"/>
          </a:xfrm>
          <a:prstGeom prst="rect">
            <a:avLst/>
          </a:prstGeom>
          <a:noFill/>
        </p:spPr>
        <p:txBody>
          <a:bodyPr wrap="square" rtlCol="1">
            <a:spAutoFit/>
          </a:bodyPr>
          <a:lstStyle/>
          <a:p>
            <a:r>
              <a:rPr lang="ar-SA" dirty="0">
                <a:latin typeface="Bahij TheSansArabic Light" panose="02040503050201020203" pitchFamily="18" charset="-78"/>
                <a:cs typeface="Bahij TheSansArabic Light" panose="02040503050201020203" pitchFamily="18" charset="-78"/>
              </a:rPr>
              <a:t>تعريف المفهوم  </a:t>
            </a:r>
          </a:p>
        </p:txBody>
      </p:sp>
      <p:sp>
        <p:nvSpPr>
          <p:cNvPr id="52" name="مربع نص 51">
            <a:extLst>
              <a:ext uri="{FF2B5EF4-FFF2-40B4-BE49-F238E27FC236}">
                <a16:creationId xmlns:a16="http://schemas.microsoft.com/office/drawing/2014/main" id="{8AEC0932-517F-BB76-54D7-49C009477D16}"/>
              </a:ext>
            </a:extLst>
          </p:cNvPr>
          <p:cNvSpPr txBox="1"/>
          <p:nvPr/>
        </p:nvSpPr>
        <p:spPr>
          <a:xfrm>
            <a:off x="2752510" y="2156945"/>
            <a:ext cx="1718473" cy="307777"/>
          </a:xfrm>
          <a:prstGeom prst="rect">
            <a:avLst/>
          </a:prstGeom>
          <a:noFill/>
        </p:spPr>
        <p:txBody>
          <a:bodyPr wrap="square" rtlCol="1">
            <a:spAutoFit/>
          </a:bodyPr>
          <a:lstStyle/>
          <a:p>
            <a:r>
              <a:rPr lang="ar-SA" dirty="0">
                <a:latin typeface="Bahij TheSansArabic Light" panose="02040503050201020203" pitchFamily="18" charset="-78"/>
                <a:cs typeface="Bahij TheSansArabic Light" panose="02040503050201020203" pitchFamily="18" charset="-78"/>
              </a:rPr>
              <a:t>معايير جمع البيانات </a:t>
            </a:r>
          </a:p>
        </p:txBody>
      </p:sp>
      <p:sp>
        <p:nvSpPr>
          <p:cNvPr id="54" name="مربع نص 53">
            <a:extLst>
              <a:ext uri="{FF2B5EF4-FFF2-40B4-BE49-F238E27FC236}">
                <a16:creationId xmlns:a16="http://schemas.microsoft.com/office/drawing/2014/main" id="{B8465F74-9D56-C135-074D-FDB1FAD3A86C}"/>
              </a:ext>
            </a:extLst>
          </p:cNvPr>
          <p:cNvSpPr txBox="1"/>
          <p:nvPr/>
        </p:nvSpPr>
        <p:spPr>
          <a:xfrm>
            <a:off x="5356446" y="3465852"/>
            <a:ext cx="1718473" cy="307777"/>
          </a:xfrm>
          <a:prstGeom prst="rect">
            <a:avLst/>
          </a:prstGeom>
          <a:noFill/>
        </p:spPr>
        <p:txBody>
          <a:bodyPr wrap="square" rtlCol="1">
            <a:spAutoFit/>
          </a:bodyPr>
          <a:lstStyle/>
          <a:p>
            <a:r>
              <a:rPr lang="ar-SA" dirty="0">
                <a:latin typeface="Bahij TheSansArabic Light" panose="02040503050201020203" pitchFamily="18" charset="-78"/>
                <a:cs typeface="Bahij TheSansArabic Light" panose="02040503050201020203" pitchFamily="18" charset="-78"/>
              </a:rPr>
              <a:t>مثال دال </a:t>
            </a:r>
          </a:p>
        </p:txBody>
      </p:sp>
      <p:sp>
        <p:nvSpPr>
          <p:cNvPr id="55" name="مربع نص 54">
            <a:extLst>
              <a:ext uri="{FF2B5EF4-FFF2-40B4-BE49-F238E27FC236}">
                <a16:creationId xmlns:a16="http://schemas.microsoft.com/office/drawing/2014/main" id="{EBBE4103-A455-4A9D-65BD-D36278E55056}"/>
              </a:ext>
            </a:extLst>
          </p:cNvPr>
          <p:cNvSpPr txBox="1"/>
          <p:nvPr/>
        </p:nvSpPr>
        <p:spPr>
          <a:xfrm>
            <a:off x="2983677" y="3524061"/>
            <a:ext cx="1718473" cy="307777"/>
          </a:xfrm>
          <a:prstGeom prst="rect">
            <a:avLst/>
          </a:prstGeom>
          <a:noFill/>
        </p:spPr>
        <p:txBody>
          <a:bodyPr wrap="square" rtlCol="1">
            <a:spAutoFit/>
          </a:bodyPr>
          <a:lstStyle/>
          <a:p>
            <a:r>
              <a:rPr lang="ar-SA" dirty="0">
                <a:latin typeface="Bahij TheSansArabic Light" panose="02040503050201020203" pitchFamily="18" charset="-78"/>
                <a:cs typeface="Bahij TheSansArabic Light" panose="02040503050201020203" pitchFamily="18" charset="-78"/>
              </a:rPr>
              <a:t>مثال غير دال  </a:t>
            </a:r>
          </a:p>
        </p:txBody>
      </p:sp>
    </p:spTree>
    <p:extLst>
      <p:ext uri="{BB962C8B-B14F-4D97-AF65-F5344CB8AC3E}">
        <p14:creationId xmlns:p14="http://schemas.microsoft.com/office/powerpoint/2010/main" val="38336596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84"/>
        <p:cNvGrpSpPr/>
        <p:nvPr/>
      </p:nvGrpSpPr>
      <p:grpSpPr>
        <a:xfrm>
          <a:off x="0" y="0"/>
          <a:ext cx="0" cy="0"/>
          <a:chOff x="0" y="0"/>
          <a:chExt cx="0" cy="0"/>
        </a:xfrm>
      </p:grpSpPr>
      <p:sp>
        <p:nvSpPr>
          <p:cNvPr id="885" name="Google Shape;885;p47"/>
          <p:cNvSpPr txBox="1">
            <a:spLocks noGrp="1"/>
          </p:cNvSpPr>
          <p:nvPr>
            <p:ph type="title"/>
          </p:nvPr>
        </p:nvSpPr>
        <p:spPr>
          <a:xfrm>
            <a:off x="1845855" y="1774137"/>
            <a:ext cx="5506216" cy="79324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ar-SA" sz="2400" dirty="0">
                <a:latin typeface="Bahij TheSansArabic SemiLight" panose="02040503050201020203" pitchFamily="18" charset="-78"/>
                <a:cs typeface="Bahij TheSansArabic SemiLight" panose="02040503050201020203" pitchFamily="18" charset="-78"/>
              </a:rPr>
              <a:t>    مفهوم جمع البيانات </a:t>
            </a:r>
            <a:r>
              <a:rPr lang="en-US" sz="2400" dirty="0">
                <a:latin typeface="Bahij TheSansArabic SemiLight" panose="02040503050201020203" pitchFamily="18" charset="-78"/>
                <a:cs typeface="Bahij TheSansArabic SemiLight" panose="02040503050201020203" pitchFamily="18" charset="-78"/>
              </a:rPr>
              <a:t>data collection </a:t>
            </a:r>
            <a:endParaRPr sz="2400" dirty="0">
              <a:latin typeface="Bahij TheSansArabic SemiLight" panose="02040503050201020203" pitchFamily="18" charset="-78"/>
              <a:cs typeface="Bahij TheSansArabic SemiLight" panose="02040503050201020203" pitchFamily="18" charset="-78"/>
            </a:endParaRPr>
          </a:p>
        </p:txBody>
      </p:sp>
      <p:sp>
        <p:nvSpPr>
          <p:cNvPr id="886" name="Google Shape;886;p47"/>
          <p:cNvSpPr txBox="1">
            <a:spLocks noGrp="1"/>
          </p:cNvSpPr>
          <p:nvPr>
            <p:ph type="subTitle" idx="1"/>
          </p:nvPr>
        </p:nvSpPr>
        <p:spPr>
          <a:xfrm>
            <a:off x="1463670" y="2716492"/>
            <a:ext cx="6162735" cy="1289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ar-SA" sz="2000" dirty="0">
                <a:latin typeface="Bahij TheSansArabic SemiLight" panose="02040503050201020203" pitchFamily="18" charset="-78"/>
                <a:cs typeface="Bahij TheSansArabic SemiLight" panose="02040503050201020203" pitchFamily="18" charset="-78"/>
              </a:rPr>
              <a:t>هي عملية جمع القراءات أو الحقائق وقياسها , وتشمل الحصول على البيانات وتسميتها  وتحسينها . </a:t>
            </a:r>
            <a:endParaRPr sz="2000" dirty="0">
              <a:latin typeface="Bahij TheSansArabic SemiLight" panose="02040503050201020203" pitchFamily="18" charset="-78"/>
              <a:cs typeface="Bahij TheSansArabic SemiLight" panose="02040503050201020203" pitchFamily="18" charset="-78"/>
            </a:endParaRPr>
          </a:p>
        </p:txBody>
      </p:sp>
      <p:grpSp>
        <p:nvGrpSpPr>
          <p:cNvPr id="887" name="Google Shape;887;p47"/>
          <p:cNvGrpSpPr/>
          <p:nvPr/>
        </p:nvGrpSpPr>
        <p:grpSpPr>
          <a:xfrm>
            <a:off x="4255163" y="1281229"/>
            <a:ext cx="633675" cy="343800"/>
            <a:chOff x="4255171" y="1281229"/>
            <a:chExt cx="633675" cy="343800"/>
          </a:xfrm>
        </p:grpSpPr>
        <p:cxnSp>
          <p:nvCxnSpPr>
            <p:cNvPr id="888" name="Google Shape;888;p47"/>
            <p:cNvCxnSpPr/>
            <p:nvPr/>
          </p:nvCxnSpPr>
          <p:spPr>
            <a:xfrm>
              <a:off x="4255171" y="1281229"/>
              <a:ext cx="343800" cy="343800"/>
            </a:xfrm>
            <a:prstGeom prst="straightConnector1">
              <a:avLst/>
            </a:prstGeom>
            <a:noFill/>
            <a:ln w="9525" cap="flat" cmpd="sng">
              <a:solidFill>
                <a:schemeClr val="lt1"/>
              </a:solidFill>
              <a:prstDash val="solid"/>
              <a:round/>
              <a:headEnd type="none" w="med" len="med"/>
              <a:tailEnd type="none" w="med" len="med"/>
            </a:ln>
          </p:spPr>
        </p:cxnSp>
        <p:cxnSp>
          <p:nvCxnSpPr>
            <p:cNvPr id="889" name="Google Shape;889;p47"/>
            <p:cNvCxnSpPr/>
            <p:nvPr/>
          </p:nvCxnSpPr>
          <p:spPr>
            <a:xfrm>
              <a:off x="4545046" y="1281229"/>
              <a:ext cx="343800" cy="343800"/>
            </a:xfrm>
            <a:prstGeom prst="straightConnector1">
              <a:avLst/>
            </a:prstGeom>
            <a:noFill/>
            <a:ln w="9525" cap="flat" cmpd="sng">
              <a:solidFill>
                <a:schemeClr val="lt1"/>
              </a:solidFill>
              <a:prstDash val="solid"/>
              <a:round/>
              <a:headEnd type="none" w="med" len="med"/>
              <a:tailEnd type="none" w="med" len="med"/>
            </a:ln>
          </p:spPr>
        </p:cxnSp>
      </p:grpSp>
      <p:grpSp>
        <p:nvGrpSpPr>
          <p:cNvPr id="891" name="Google Shape;891;p47"/>
          <p:cNvGrpSpPr/>
          <p:nvPr/>
        </p:nvGrpSpPr>
        <p:grpSpPr>
          <a:xfrm>
            <a:off x="884939" y="1415859"/>
            <a:ext cx="88550" cy="2637901"/>
            <a:chOff x="929875" y="1415859"/>
            <a:chExt cx="88550" cy="2637901"/>
          </a:xfrm>
        </p:grpSpPr>
        <p:sp>
          <p:nvSpPr>
            <p:cNvPr id="892" name="Google Shape;892;p47"/>
            <p:cNvSpPr/>
            <p:nvPr/>
          </p:nvSpPr>
          <p:spPr>
            <a:xfrm>
              <a:off x="929925" y="1415860"/>
              <a:ext cx="88500" cy="2637900"/>
            </a:xfrm>
            <a:prstGeom prst="roundRect">
              <a:avLst>
                <a:gd name="adj"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47"/>
            <p:cNvSpPr/>
            <p:nvPr/>
          </p:nvSpPr>
          <p:spPr>
            <a:xfrm>
              <a:off x="929875" y="1415859"/>
              <a:ext cx="88500" cy="366600"/>
            </a:xfrm>
            <a:prstGeom prst="roundRect">
              <a:avLst>
                <a:gd name="adj" fmla="val 50000"/>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4" name="Google Shape;894;p47"/>
          <p:cNvSpPr/>
          <p:nvPr/>
        </p:nvSpPr>
        <p:spPr>
          <a:xfrm rot="-5400000">
            <a:off x="-28963" y="4337289"/>
            <a:ext cx="868173" cy="210000"/>
          </a:xfrm>
          <a:prstGeom prst="rect">
            <a:avLst/>
          </a:prstGeom>
        </p:spPr>
        <p:txBody>
          <a:bodyPr>
            <a:prstTxWarp prst="textPlain">
              <a:avLst/>
            </a:prstTxWarp>
          </a:bodyPr>
          <a:lstStyle/>
          <a:p>
            <a:pPr lvl="0" algn="ctr"/>
            <a:r>
              <a:rPr b="0" i="0">
                <a:ln w="9525" cap="flat" cmpd="sng">
                  <a:solidFill>
                    <a:schemeClr val="lt1"/>
                  </a:solidFill>
                  <a:prstDash val="solid"/>
                  <a:round/>
                  <a:headEnd type="none" w="sm" len="sm"/>
                  <a:tailEnd type="none" w="sm" len="sm"/>
                </a:ln>
                <a:noFill/>
                <a:latin typeface="Krona One"/>
              </a:rPr>
              <a:t>2022</a:t>
            </a:r>
          </a:p>
        </p:txBody>
      </p:sp>
      <p:sp>
        <p:nvSpPr>
          <p:cNvPr id="895" name="Google Shape;895;p47"/>
          <p:cNvSpPr/>
          <p:nvPr/>
        </p:nvSpPr>
        <p:spPr>
          <a:xfrm>
            <a:off x="300124" y="3467950"/>
            <a:ext cx="210000" cy="210000"/>
          </a:xfrm>
          <a:prstGeom prst="star4">
            <a:avLst>
              <a:gd name="adj" fmla="val 18235"/>
            </a:avLst>
          </a:pr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96" name="Google Shape;896;p47"/>
          <p:cNvCxnSpPr>
            <a:stCxn id="895" idx="2"/>
          </p:cNvCxnSpPr>
          <p:nvPr/>
        </p:nvCxnSpPr>
        <p:spPr>
          <a:xfrm rot="10800000">
            <a:off x="405124" y="320050"/>
            <a:ext cx="0" cy="3357900"/>
          </a:xfrm>
          <a:prstGeom prst="straightConnector1">
            <a:avLst/>
          </a:prstGeom>
          <a:noFill/>
          <a:ln w="9525" cap="flat" cmpd="sng">
            <a:solidFill>
              <a:schemeClr val="lt1"/>
            </a:solidFill>
            <a:prstDash val="solid"/>
            <a:round/>
            <a:headEnd type="none" w="med" len="med"/>
            <a:tailEnd type="none" w="med" len="med"/>
          </a:ln>
        </p:spPr>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18"/>
        <p:cNvGrpSpPr/>
        <p:nvPr/>
      </p:nvGrpSpPr>
      <p:grpSpPr>
        <a:xfrm>
          <a:off x="0" y="0"/>
          <a:ext cx="0" cy="0"/>
          <a:chOff x="0" y="0"/>
          <a:chExt cx="0" cy="0"/>
        </a:xfrm>
      </p:grpSpPr>
      <p:pic>
        <p:nvPicPr>
          <p:cNvPr id="919" name="Google Shape;919;p49"/>
          <p:cNvPicPr preferRelativeResize="0"/>
          <p:nvPr/>
        </p:nvPicPr>
        <p:blipFill>
          <a:blip r:embed="rId3"/>
          <a:srcRect t="22915" b="22915"/>
          <a:stretch/>
        </p:blipFill>
        <p:spPr>
          <a:xfrm>
            <a:off x="1382214" y="577516"/>
            <a:ext cx="6618782" cy="2322096"/>
          </a:xfrm>
          <a:prstGeom prst="roundRect">
            <a:avLst>
              <a:gd name="adj" fmla="val 16667"/>
            </a:avLst>
          </a:prstGeom>
          <a:noFill/>
          <a:ln>
            <a:noFill/>
          </a:ln>
        </p:spPr>
      </p:pic>
      <p:sp>
        <p:nvSpPr>
          <p:cNvPr id="920" name="Google Shape;920;p49"/>
          <p:cNvSpPr txBox="1">
            <a:spLocks noGrp="1"/>
          </p:cNvSpPr>
          <p:nvPr>
            <p:ph type="subTitle" idx="1"/>
          </p:nvPr>
        </p:nvSpPr>
        <p:spPr>
          <a:xfrm>
            <a:off x="4572000" y="3018400"/>
            <a:ext cx="3898232" cy="1319100"/>
          </a:xfrm>
          <a:prstGeom prst="rect">
            <a:avLst/>
          </a:prstGeom>
        </p:spPr>
        <p:txBody>
          <a:bodyPr spcFirstLastPara="1" wrap="square" lIns="91425" tIns="91425" rIns="91425" bIns="91425" anchor="ctr" anchorCtr="0">
            <a:noAutofit/>
          </a:bodyPr>
          <a:lstStyle/>
          <a:p>
            <a:pPr marL="0" lvl="0" indent="0" algn="r" rtl="0">
              <a:lnSpc>
                <a:spcPct val="150000"/>
              </a:lnSpc>
              <a:spcBef>
                <a:spcPts val="0"/>
              </a:spcBef>
              <a:spcAft>
                <a:spcPts val="0"/>
              </a:spcAft>
              <a:buNone/>
            </a:pPr>
            <a:r>
              <a:rPr lang="ar-SA" dirty="0">
                <a:latin typeface="Bahij TheSansArabic SemiLight" panose="02040503050201020203" pitchFamily="18" charset="-78"/>
                <a:cs typeface="Bahij TheSansArabic SemiLight" panose="02040503050201020203" pitchFamily="18" charset="-78"/>
              </a:rPr>
              <a:t>من أهم مراحل الدراسة لظاهرة معينة , وهي عملية جمع الحقائق والأرقام والكلمات للمتغيرات المستهدفة وتحسينها , ويمكن جمعها باستخدام أجهزة مختلفة مثل المستشعرات ومسجلات البيانات .</a:t>
            </a:r>
            <a:endParaRPr dirty="0">
              <a:latin typeface="Bahij TheSansArabic SemiLight" panose="02040503050201020203" pitchFamily="18" charset="-78"/>
              <a:cs typeface="Bahij TheSansArabic SemiLight" panose="02040503050201020203" pitchFamily="18" charset="-78"/>
            </a:endParaRPr>
          </a:p>
        </p:txBody>
      </p:sp>
      <p:cxnSp>
        <p:nvCxnSpPr>
          <p:cNvPr id="921" name="Google Shape;921;p49"/>
          <p:cNvCxnSpPr/>
          <p:nvPr/>
        </p:nvCxnSpPr>
        <p:spPr>
          <a:xfrm>
            <a:off x="4353454" y="3376888"/>
            <a:ext cx="0" cy="757200"/>
          </a:xfrm>
          <a:prstGeom prst="straightConnector1">
            <a:avLst/>
          </a:prstGeom>
          <a:noFill/>
          <a:ln w="9525" cap="rnd" cmpd="sng">
            <a:solidFill>
              <a:schemeClr val="lt1"/>
            </a:solidFill>
            <a:prstDash val="solid"/>
            <a:round/>
            <a:headEnd type="none" w="med" len="med"/>
            <a:tailEnd type="none" w="med" len="med"/>
          </a:ln>
        </p:spPr>
      </p:cxnSp>
      <p:sp>
        <p:nvSpPr>
          <p:cNvPr id="922" name="Google Shape;922;p49"/>
          <p:cNvSpPr txBox="1">
            <a:spLocks noGrp="1"/>
          </p:cNvSpPr>
          <p:nvPr>
            <p:ph type="title"/>
          </p:nvPr>
        </p:nvSpPr>
        <p:spPr>
          <a:xfrm>
            <a:off x="1382214" y="3095938"/>
            <a:ext cx="3469336" cy="1319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ar-SA" dirty="0">
                <a:latin typeface="Bahij TheSansArabic SemiLight" panose="02040503050201020203" pitchFamily="18" charset="-78"/>
                <a:cs typeface="Bahij TheSansArabic SemiLight" panose="02040503050201020203" pitchFamily="18" charset="-78"/>
              </a:rPr>
              <a:t> مرحلة جمع البيانات </a:t>
            </a:r>
            <a:br>
              <a:rPr lang="ar-SA" dirty="0">
                <a:latin typeface="Bahij TheSansArabic SemiLight" panose="02040503050201020203" pitchFamily="18" charset="-78"/>
                <a:cs typeface="Bahij TheSansArabic SemiLight" panose="02040503050201020203" pitchFamily="18" charset="-78"/>
              </a:rPr>
            </a:br>
            <a:r>
              <a:rPr lang="en-US" dirty="0">
                <a:latin typeface="Bahij TheSansArabic SemiLight" panose="02040503050201020203" pitchFamily="18" charset="-78"/>
                <a:cs typeface="Bahij TheSansArabic SemiLight" panose="02040503050201020203" pitchFamily="18" charset="-78"/>
              </a:rPr>
              <a:t>data collection </a:t>
            </a:r>
            <a:endParaRPr dirty="0">
              <a:latin typeface="Bahij TheSansArabic SemiLight" panose="02040503050201020203" pitchFamily="18" charset="-78"/>
              <a:cs typeface="Bahij TheSansArabic SemiLight" panose="02040503050201020203" pitchFamily="18" charset="-78"/>
            </a:endParaRPr>
          </a:p>
        </p:txBody>
      </p:sp>
      <p:sp>
        <p:nvSpPr>
          <p:cNvPr id="924" name="Google Shape;924;p49"/>
          <p:cNvSpPr/>
          <p:nvPr/>
        </p:nvSpPr>
        <p:spPr>
          <a:xfrm rot="-5400000">
            <a:off x="-28963" y="4337289"/>
            <a:ext cx="868173" cy="210000"/>
          </a:xfrm>
          <a:prstGeom prst="rect">
            <a:avLst/>
          </a:prstGeom>
        </p:spPr>
        <p:txBody>
          <a:bodyPr>
            <a:prstTxWarp prst="textPlain">
              <a:avLst/>
            </a:prstTxWarp>
          </a:bodyPr>
          <a:lstStyle/>
          <a:p>
            <a:pPr lvl="0" algn="ctr"/>
            <a:r>
              <a:rPr b="0" i="0">
                <a:ln w="9525" cap="flat" cmpd="sng">
                  <a:solidFill>
                    <a:schemeClr val="lt1"/>
                  </a:solidFill>
                  <a:prstDash val="solid"/>
                  <a:round/>
                  <a:headEnd type="none" w="sm" len="sm"/>
                  <a:tailEnd type="none" w="sm" len="sm"/>
                </a:ln>
                <a:noFill/>
                <a:latin typeface="Krona One"/>
              </a:rPr>
              <a:t>2022</a:t>
            </a:r>
          </a:p>
        </p:txBody>
      </p:sp>
      <p:sp>
        <p:nvSpPr>
          <p:cNvPr id="925" name="Google Shape;925;p49"/>
          <p:cNvSpPr/>
          <p:nvPr/>
        </p:nvSpPr>
        <p:spPr>
          <a:xfrm>
            <a:off x="300124" y="3467950"/>
            <a:ext cx="210000" cy="210000"/>
          </a:xfrm>
          <a:prstGeom prst="star4">
            <a:avLst>
              <a:gd name="adj" fmla="val 18235"/>
            </a:avLst>
          </a:pr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26" name="Google Shape;926;p49"/>
          <p:cNvCxnSpPr>
            <a:stCxn id="925" idx="2"/>
          </p:cNvCxnSpPr>
          <p:nvPr/>
        </p:nvCxnSpPr>
        <p:spPr>
          <a:xfrm rot="10800000">
            <a:off x="405124" y="320050"/>
            <a:ext cx="0" cy="3357900"/>
          </a:xfrm>
          <a:prstGeom prst="straightConnector1">
            <a:avLst/>
          </a:prstGeom>
          <a:noFill/>
          <a:ln w="9525" cap="flat" cmpd="sng">
            <a:solidFill>
              <a:schemeClr val="lt1"/>
            </a:solidFill>
            <a:prstDash val="solid"/>
            <a:round/>
            <a:headEnd type="none" w="med" len="med"/>
            <a:tailEnd type="none" w="med" len="med"/>
          </a:ln>
        </p:spPr>
      </p:cxn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Financial &amp; Data Consulting Toolkit by Slidesgo">
  <a:themeElements>
    <a:clrScheme name="Simple Light">
      <a:dk1>
        <a:srgbClr val="EEEEEE"/>
      </a:dk1>
      <a:lt1>
        <a:srgbClr val="B219F6"/>
      </a:lt1>
      <a:dk2>
        <a:srgbClr val="FFFFFF"/>
      </a:dk2>
      <a:lt2>
        <a:srgbClr val="FFFFFF"/>
      </a:lt2>
      <a:accent1>
        <a:srgbClr val="FFFFFF"/>
      </a:accent1>
      <a:accent2>
        <a:srgbClr val="FFFFFF"/>
      </a:accent2>
      <a:accent3>
        <a:srgbClr val="FFFFFF"/>
      </a:accent3>
      <a:accent4>
        <a:srgbClr val="FFFFFF"/>
      </a:accent4>
      <a:accent5>
        <a:srgbClr val="FFFFFF"/>
      </a:accent5>
      <a:accent6>
        <a:srgbClr val="FFFFFF"/>
      </a:accent6>
      <a:hlink>
        <a:srgbClr val="B219F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598</TotalTime>
  <Words>1610</Words>
  <Application>Microsoft Office PowerPoint</Application>
  <PresentationFormat>عرض على الشاشة (16:9)</PresentationFormat>
  <Paragraphs>199</Paragraphs>
  <Slides>57</Slides>
  <Notes>53</Notes>
  <HiddenSlides>0</HiddenSlides>
  <MMClips>0</MMClips>
  <ScaleCrop>false</ScaleCrop>
  <HeadingPairs>
    <vt:vector size="6" baseType="variant">
      <vt:variant>
        <vt:lpstr>الخطوط المستخدمة</vt:lpstr>
      </vt:variant>
      <vt:variant>
        <vt:i4>8</vt:i4>
      </vt:variant>
      <vt:variant>
        <vt:lpstr>نسق</vt:lpstr>
      </vt:variant>
      <vt:variant>
        <vt:i4>1</vt:i4>
      </vt:variant>
      <vt:variant>
        <vt:lpstr>عناوين الشرائح</vt:lpstr>
      </vt:variant>
      <vt:variant>
        <vt:i4>57</vt:i4>
      </vt:variant>
    </vt:vector>
  </HeadingPairs>
  <TitlesOfParts>
    <vt:vector size="66" baseType="lpstr">
      <vt:lpstr>Arial</vt:lpstr>
      <vt:lpstr>Roboto Condensed Light</vt:lpstr>
      <vt:lpstr>Bahij TheSansArabic SemiLight</vt:lpstr>
      <vt:lpstr>Bahij TheSansArabic Light</vt:lpstr>
      <vt:lpstr>Didact Gothic</vt:lpstr>
      <vt:lpstr>Sakkal Majalla</vt:lpstr>
      <vt:lpstr>Krona One</vt:lpstr>
      <vt:lpstr>Darker Grotesque Medium</vt:lpstr>
      <vt:lpstr>Financial &amp; Data Consulting Toolkit by Slidesgo</vt:lpstr>
      <vt:lpstr>جمع البيانات والتحقق من صحتها </vt:lpstr>
      <vt:lpstr>عرض تقديمي في PowerPoint</vt:lpstr>
      <vt:lpstr>الهدف العام من الدرس</vt:lpstr>
      <vt:lpstr>عرض تقديمي في PowerPoint</vt:lpstr>
      <vt:lpstr>نواتج التعلم</vt:lpstr>
      <vt:lpstr>01</vt:lpstr>
      <vt:lpstr>عرض تقديمي في PowerPoint</vt:lpstr>
      <vt:lpstr>    مفهوم جمع البيانات data collection </vt:lpstr>
      <vt:lpstr> مرحلة جمع البيانات  data collection </vt:lpstr>
      <vt:lpstr>أذكري أمثلة من واقع حياتك لمهام تحتاج إلى جمع بيانات ومعلومات ؟ </vt:lpstr>
      <vt:lpstr>ما الاحتياجات القائمة في مرحلة جمع البيانات؟  </vt:lpstr>
      <vt:lpstr>02</vt:lpstr>
      <vt:lpstr>عرض تقديمي في PowerPoint</vt:lpstr>
      <vt:lpstr>عرض تقديمي في PowerPoint</vt:lpstr>
      <vt:lpstr>عرض تقديمي في PowerPoint</vt:lpstr>
      <vt:lpstr>03</vt:lpstr>
      <vt:lpstr>التحقق من صحة إدخال البيانات </vt:lpstr>
      <vt:lpstr>ما الهدف من عملية التحقق من صحة البيانات </vt:lpstr>
      <vt:lpstr>مثال التحقق من صحة إدخال البيانات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جمع البيانات والتحقق من صحتها</dc:title>
  <dc:creator>FAYA</dc:creator>
  <cp:lastModifiedBy>منيره السبيعي</cp:lastModifiedBy>
  <cp:revision>14</cp:revision>
  <dcterms:modified xsi:type="dcterms:W3CDTF">2022-12-12T07:28:41Z</dcterms:modified>
</cp:coreProperties>
</file>