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97" r:id="rId2"/>
    <p:sldId id="257" r:id="rId3"/>
    <p:sldId id="421" r:id="rId4"/>
    <p:sldId id="422" r:id="rId5"/>
    <p:sldId id="41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4FF"/>
    <a:srgbClr val="FF0000"/>
    <a:srgbClr val="92D050"/>
    <a:srgbClr val="ACAAAA"/>
    <a:srgbClr val="EFEEEE"/>
    <a:srgbClr val="2FAB99"/>
    <a:srgbClr val="06A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>
        <p:guide orient="horz" pos="163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الأول الثانوي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3739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3739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3739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3739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تقنية رقمية 1 - 1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بنية المحتوى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عبدالله خالد البداح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3739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536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7297D98-FBF9-49BA-9103-18AB7471996E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8B62D33-A339-40D3-881E-D2CE1EECE31A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4FD0AE5-B900-4948-B7FC-3A27F107B531}"/>
              </a:ext>
            </a:extLst>
          </p:cNvPr>
          <p:cNvSpPr txBox="1"/>
          <p:nvPr/>
        </p:nvSpPr>
        <p:spPr>
          <a:xfrm>
            <a:off x="4826542" y="1180251"/>
            <a:ext cx="2538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الثاني: بنية المحتوى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C002CA2-30AE-4B81-AB80-C9CEBF8E94D2}"/>
              </a:ext>
            </a:extLst>
          </p:cNvPr>
          <p:cNvSpPr txBox="1"/>
          <p:nvPr/>
        </p:nvSpPr>
        <p:spPr>
          <a:xfrm>
            <a:off x="3037233" y="1728852"/>
            <a:ext cx="61175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في الدرس السابق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E6CDC9FE-A0D0-4CFB-BC41-65BD9687A7BD}"/>
              </a:ext>
            </a:extLst>
          </p:cNvPr>
          <p:cNvSpPr txBox="1"/>
          <p:nvPr/>
        </p:nvSpPr>
        <p:spPr>
          <a:xfrm>
            <a:off x="2811010" y="2071908"/>
            <a:ext cx="60946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تعرفنا على :</a:t>
            </a:r>
            <a:endParaRPr lang="ar-SA" sz="3200" dirty="0"/>
          </a:p>
        </p:txBody>
      </p: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2065B4B1-B1BE-465B-B3F4-F4400E54BD4D}"/>
              </a:ext>
            </a:extLst>
          </p:cNvPr>
          <p:cNvSpPr txBox="1"/>
          <p:nvPr/>
        </p:nvSpPr>
        <p:spPr>
          <a:xfrm>
            <a:off x="6613143" y="2656683"/>
            <a:ext cx="22924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القوائم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DBEAE3A5-428B-47F3-AAC2-FCFD56130C56}"/>
              </a:ext>
            </a:extLst>
          </p:cNvPr>
          <p:cNvSpPr txBox="1"/>
          <p:nvPr/>
        </p:nvSpPr>
        <p:spPr>
          <a:xfrm>
            <a:off x="778135" y="3377843"/>
            <a:ext cx="81274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الروابط التشعبية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Hyperlinks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5" name="مربع نص 74">
            <a:extLst>
              <a:ext uri="{FF2B5EF4-FFF2-40B4-BE49-F238E27FC236}">
                <a16:creationId xmlns:a16="http://schemas.microsoft.com/office/drawing/2014/main" id="{95BE0FD2-86D1-4437-A78B-557DFB1AB16C}"/>
              </a:ext>
            </a:extLst>
          </p:cNvPr>
          <p:cNvSpPr txBox="1"/>
          <p:nvPr/>
        </p:nvSpPr>
        <p:spPr>
          <a:xfrm>
            <a:off x="2429471" y="4115058"/>
            <a:ext cx="64761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خاصية الهدف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Target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6" name="مربع نص 75">
            <a:extLst>
              <a:ext uri="{FF2B5EF4-FFF2-40B4-BE49-F238E27FC236}">
                <a16:creationId xmlns:a16="http://schemas.microsoft.com/office/drawing/2014/main" id="{16C38381-2667-4DEE-902F-D0A25E88AA24}"/>
              </a:ext>
            </a:extLst>
          </p:cNvPr>
          <p:cNvSpPr txBox="1"/>
          <p:nvPr/>
        </p:nvSpPr>
        <p:spPr>
          <a:xfrm>
            <a:off x="4759363" y="4852273"/>
            <a:ext cx="4146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روابط البريد الإلكتروني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7" name="مربع نص 76">
            <a:extLst>
              <a:ext uri="{FF2B5EF4-FFF2-40B4-BE49-F238E27FC236}">
                <a16:creationId xmlns:a16="http://schemas.microsoft.com/office/drawing/2014/main" id="{E59A29F0-54B2-4F0A-B0E4-D7A546EDD093}"/>
              </a:ext>
            </a:extLst>
          </p:cNvPr>
          <p:cNvSpPr txBox="1"/>
          <p:nvPr/>
        </p:nvSpPr>
        <p:spPr>
          <a:xfrm>
            <a:off x="6447361" y="5589488"/>
            <a:ext cx="2458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الصور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818E7413-8693-4965-B143-5061B01330DB}"/>
              </a:ext>
            </a:extLst>
          </p:cNvPr>
          <p:cNvSpPr txBox="1"/>
          <p:nvPr/>
        </p:nvSpPr>
        <p:spPr>
          <a:xfrm>
            <a:off x="6325299" y="6326704"/>
            <a:ext cx="25803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الفيديو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73" grpId="0"/>
      <p:bldP spid="74" grpId="0"/>
      <p:bldP spid="75" grpId="0"/>
      <p:bldP spid="76" grpId="0"/>
      <p:bldP spid="77" grpId="0"/>
      <p:bldP spid="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8D6D9032-6D0B-4A7C-9FFF-12651E65DCD6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8339B3C-0828-4627-82CC-CB374F9419DB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3C5149F-326A-4E00-AF4A-BBB94FA0EDE7}"/>
              </a:ext>
            </a:extLst>
          </p:cNvPr>
          <p:cNvSpPr txBox="1"/>
          <p:nvPr/>
        </p:nvSpPr>
        <p:spPr>
          <a:xfrm>
            <a:off x="4826542" y="1180251"/>
            <a:ext cx="2538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الثاني: بنية المحتوى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48DD8E-A208-47E2-92B7-BE1D9A6E5D4B}"/>
              </a:ext>
            </a:extLst>
          </p:cNvPr>
          <p:cNvSpPr txBox="1"/>
          <p:nvPr/>
        </p:nvSpPr>
        <p:spPr>
          <a:xfrm>
            <a:off x="5282268" y="1740607"/>
            <a:ext cx="1627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solidFill>
                  <a:schemeClr val="accent1">
                    <a:lumMod val="75000"/>
                  </a:schemeClr>
                </a:solidFill>
                <a:cs typeface="(AH) Manal Black" pitchFamily="2" charset="-78"/>
              </a:rPr>
              <a:t>في هذا الدرس</a:t>
            </a:r>
            <a:endParaRPr lang="ar-SA" sz="28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EEE6745-FC35-461B-9181-E8AD7F7796C5}"/>
              </a:ext>
            </a:extLst>
          </p:cNvPr>
          <p:cNvSpPr txBox="1"/>
          <p:nvPr/>
        </p:nvSpPr>
        <p:spPr>
          <a:xfrm>
            <a:off x="2767050" y="245485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سنتعرف عليها عملياً عبر :</a:t>
            </a:r>
            <a:endParaRPr lang="ar-SA" sz="2800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FED6796-8A7C-4BF4-8ECC-306339386160}"/>
              </a:ext>
            </a:extLst>
          </p:cNvPr>
          <p:cNvSpPr txBox="1"/>
          <p:nvPr/>
        </p:nvSpPr>
        <p:spPr>
          <a:xfrm>
            <a:off x="4479075" y="3724604"/>
            <a:ext cx="24055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dirty="0">
                <a:solidFill>
                  <a:srgbClr val="1F9CF0"/>
                </a:solidFill>
                <a:latin typeface="Sakkal Majalla" panose="02000000000000000000" pitchFamily="2" charset="-78"/>
                <a:cs typeface="(AH) Manal Black" pitchFamily="2" charset="-78"/>
              </a:rPr>
              <a:t>التطبيق العملي</a:t>
            </a:r>
            <a:endParaRPr lang="ar-SA" sz="3600" dirty="0">
              <a:solidFill>
                <a:srgbClr val="1F9CF0"/>
              </a:solidFill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952CAE0F-11E2-4765-8C52-8BA1E505C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050" y="3503814"/>
            <a:ext cx="1293678" cy="1542814"/>
          </a:xfrm>
          <a:prstGeom prst="rect">
            <a:avLst/>
          </a:prstGeom>
        </p:spPr>
      </p:pic>
      <p:sp>
        <p:nvSpPr>
          <p:cNvPr id="21" name="مربع نص 20">
            <a:extLst>
              <a:ext uri="{FF2B5EF4-FFF2-40B4-BE49-F238E27FC236}">
                <a16:creationId xmlns:a16="http://schemas.microsoft.com/office/drawing/2014/main" id="{FBF177B0-1B7A-4C93-BDB9-9AE0DFB19D81}"/>
              </a:ext>
            </a:extLst>
          </p:cNvPr>
          <p:cNvSpPr txBox="1"/>
          <p:nvPr/>
        </p:nvSpPr>
        <p:spPr>
          <a:xfrm>
            <a:off x="4008619" y="4370935"/>
            <a:ext cx="36652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65A9"/>
                </a:solidFill>
                <a:latin typeface="Sakkal Majalla" panose="02000000000000000000" pitchFamily="2" charset="-78"/>
                <a:cs typeface="(AH) Manal Black" pitchFamily="2" charset="-78"/>
              </a:rPr>
              <a:t>VISUAL STUDIO CODE</a:t>
            </a:r>
            <a:endParaRPr lang="ar-SA" sz="2800" dirty="0">
              <a:solidFill>
                <a:srgbClr val="0065A9"/>
              </a:solidFill>
              <a:latin typeface="Sakkal Majalla" panose="02000000000000000000" pitchFamily="2" charset="-78"/>
              <a:cs typeface="(AH) Manal Blac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592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8D6D9032-6D0B-4A7C-9FFF-12651E65DCD6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8339B3C-0828-4627-82CC-CB374F9419DB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3C5149F-326A-4E00-AF4A-BBB94FA0EDE7}"/>
              </a:ext>
            </a:extLst>
          </p:cNvPr>
          <p:cNvSpPr txBox="1"/>
          <p:nvPr/>
        </p:nvSpPr>
        <p:spPr>
          <a:xfrm>
            <a:off x="4826542" y="1180251"/>
            <a:ext cx="2538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الثاني: بنية المحتوى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48DD8E-A208-47E2-92B7-BE1D9A6E5D4B}"/>
              </a:ext>
            </a:extLst>
          </p:cNvPr>
          <p:cNvSpPr txBox="1"/>
          <p:nvPr/>
        </p:nvSpPr>
        <p:spPr>
          <a:xfrm>
            <a:off x="5282268" y="1740607"/>
            <a:ext cx="1627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solidFill>
                  <a:schemeClr val="accent1">
                    <a:lumMod val="75000"/>
                  </a:schemeClr>
                </a:solidFill>
                <a:cs typeface="(AH) Manal Black" pitchFamily="2" charset="-78"/>
              </a:rPr>
              <a:t>في هذا الدرس</a:t>
            </a:r>
            <a:endParaRPr lang="ar-SA" sz="28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EEE6745-FC35-461B-9181-E8AD7F7796C5}"/>
              </a:ext>
            </a:extLst>
          </p:cNvPr>
          <p:cNvSpPr txBox="1"/>
          <p:nvPr/>
        </p:nvSpPr>
        <p:spPr>
          <a:xfrm>
            <a:off x="2773610" y="219933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تعرفنا عملياً على:</a:t>
            </a:r>
            <a:endParaRPr lang="ar-SA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ADE17794-9C68-459B-BD19-52E63B279AFE}"/>
              </a:ext>
            </a:extLst>
          </p:cNvPr>
          <p:cNvSpPr txBox="1"/>
          <p:nvPr/>
        </p:nvSpPr>
        <p:spPr>
          <a:xfrm>
            <a:off x="6569183" y="2640628"/>
            <a:ext cx="22924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القوائم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78F92770-2223-47FB-8222-0C057BDFF13C}"/>
              </a:ext>
            </a:extLst>
          </p:cNvPr>
          <p:cNvSpPr txBox="1"/>
          <p:nvPr/>
        </p:nvSpPr>
        <p:spPr>
          <a:xfrm>
            <a:off x="778135" y="3377843"/>
            <a:ext cx="81274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الروابط التشعبية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Hyperlinks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6B349D8-3BE9-488A-9617-AA9C94F76E7A}"/>
              </a:ext>
            </a:extLst>
          </p:cNvPr>
          <p:cNvSpPr txBox="1"/>
          <p:nvPr/>
        </p:nvSpPr>
        <p:spPr>
          <a:xfrm>
            <a:off x="2429471" y="4115058"/>
            <a:ext cx="64761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خاصية الهدف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Target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C559AEE-A5A9-408C-B8BF-3722D8EB63A5}"/>
              </a:ext>
            </a:extLst>
          </p:cNvPr>
          <p:cNvSpPr txBox="1"/>
          <p:nvPr/>
        </p:nvSpPr>
        <p:spPr>
          <a:xfrm>
            <a:off x="4759363" y="4852273"/>
            <a:ext cx="4146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روابط البريد الإلكتروني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DB5F78C7-A793-4649-8944-E2C6E70466CD}"/>
              </a:ext>
            </a:extLst>
          </p:cNvPr>
          <p:cNvSpPr txBox="1"/>
          <p:nvPr/>
        </p:nvSpPr>
        <p:spPr>
          <a:xfrm>
            <a:off x="6447361" y="5589488"/>
            <a:ext cx="2458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الصور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6E874BF-4024-4AF4-B72F-41B5B6E6C808}"/>
              </a:ext>
            </a:extLst>
          </p:cNvPr>
          <p:cNvSpPr txBox="1"/>
          <p:nvPr/>
        </p:nvSpPr>
        <p:spPr>
          <a:xfrm>
            <a:off x="6325299" y="6326704"/>
            <a:ext cx="25803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الفيديو</a:t>
            </a:r>
            <a:endParaRPr lang="ar-SA" sz="24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997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EC84CC05-D847-4A69-9463-092E5981D934}"/>
              </a:ext>
            </a:extLst>
          </p:cNvPr>
          <p:cNvSpPr txBox="1"/>
          <p:nvPr/>
        </p:nvSpPr>
        <p:spPr>
          <a:xfrm>
            <a:off x="2039144" y="3638482"/>
            <a:ext cx="5625483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600" dirty="0">
                <a:latin typeface="29LT Bukra Bold Italic" panose="000B0903020204020204" pitchFamily="34" charset="-78"/>
                <a:cs typeface="(AH) Manal Black" pitchFamily="2" charset="-78"/>
              </a:rPr>
              <a:t>أشكر لكم حسن المتابعة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AE942CE-A0E6-4844-B711-C5DF81F18B60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7143282-3746-45B1-9AB1-6FE770743773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DD4654A-4E6E-4D08-ADCD-C51D06771085}"/>
              </a:ext>
            </a:extLst>
          </p:cNvPr>
          <p:cNvSpPr txBox="1"/>
          <p:nvPr/>
        </p:nvSpPr>
        <p:spPr>
          <a:xfrm>
            <a:off x="4826542" y="1180200"/>
            <a:ext cx="2538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الثاني: بنية المحتوى</a:t>
            </a:r>
          </a:p>
        </p:txBody>
      </p:sp>
    </p:spTree>
    <p:extLst>
      <p:ext uri="{BB962C8B-B14F-4D97-AF65-F5344CB8AC3E}">
        <p14:creationId xmlns:p14="http://schemas.microsoft.com/office/powerpoint/2010/main" val="329543809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171</Words>
  <Application>Microsoft Office PowerPoint</Application>
  <PresentationFormat>شاشة عريضة</PresentationFormat>
  <Paragraphs>43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2" baseType="lpstr">
      <vt:lpstr>29LT Bukra Bold Italic</vt:lpstr>
      <vt:lpstr>ae_AlMateen</vt:lpstr>
      <vt:lpstr>Arial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عبدالله البداح</cp:lastModifiedBy>
  <cp:revision>30</cp:revision>
  <dcterms:created xsi:type="dcterms:W3CDTF">2020-09-01T14:46:23Z</dcterms:created>
  <dcterms:modified xsi:type="dcterms:W3CDTF">2021-08-22T19:53:14Z</dcterms:modified>
</cp:coreProperties>
</file>