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06" r:id="rId4"/>
    <p:sldId id="321" r:id="rId5"/>
    <p:sldId id="322" r:id="rId6"/>
    <p:sldId id="323" r:id="rId7"/>
    <p:sldId id="270" r:id="rId8"/>
    <p:sldId id="345" r:id="rId9"/>
    <p:sldId id="307" r:id="rId10"/>
    <p:sldId id="308" r:id="rId11"/>
    <p:sldId id="309" r:id="rId12"/>
    <p:sldId id="325" r:id="rId13"/>
    <p:sldId id="310" r:id="rId14"/>
    <p:sldId id="311" r:id="rId15"/>
    <p:sldId id="312" r:id="rId16"/>
    <p:sldId id="313" r:id="rId17"/>
    <p:sldId id="326" r:id="rId18"/>
    <p:sldId id="327" r:id="rId19"/>
    <p:sldId id="328" r:id="rId20"/>
    <p:sldId id="314" r:id="rId21"/>
    <p:sldId id="315" r:id="rId22"/>
    <p:sldId id="316" r:id="rId23"/>
    <p:sldId id="317" r:id="rId24"/>
    <p:sldId id="318" r:id="rId25"/>
    <p:sldId id="319" r:id="rId26"/>
    <p:sldId id="333" r:id="rId27"/>
    <p:sldId id="320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37" r:id="rId36"/>
    <p:sldId id="339" r:id="rId37"/>
    <p:sldId id="340" r:id="rId38"/>
    <p:sldId id="344" r:id="rId39"/>
    <p:sldId id="341" r:id="rId40"/>
    <p:sldId id="342" r:id="rId41"/>
    <p:sldId id="343" r:id="rId42"/>
    <p:sldId id="338" r:id="rId43"/>
    <p:sldId id="284" r:id="rId44"/>
    <p:sldId id="305" r:id="rId45"/>
    <p:sldId id="268" r:id="rId4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285"/>
    <a:srgbClr val="F8D679"/>
    <a:srgbClr val="89D5DD"/>
    <a:srgbClr val="0000FF"/>
    <a:srgbClr val="F2C1B7"/>
    <a:srgbClr val="DED2CA"/>
    <a:srgbClr val="FAFBC1"/>
    <a:srgbClr val="E50000"/>
    <a:srgbClr val="E0E2E4"/>
    <a:srgbClr val="343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25C02B-0A96-4869-87BA-1D1344DCE1EE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8DE7A-FCEE-4FFE-AB62-00741A930D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798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ملاحظة : اضغط على ايقونة (بحث قوقل ) لظهور الاجابة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DE7A-FCEE-4FFE-AB62-00741A930D8E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740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DE1F4C-6627-1FD5-6A90-D3E9B6C72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F313BE-FAF6-F35A-F4AC-38818F77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E7F27-30AA-93EB-BA39-8DD78811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6A99B-C63F-EB3F-1CED-CAD3DAE9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149623-F1A2-93E8-9392-D938B9F6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9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D7173C-66B8-979E-1C81-7DFE01BE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649108-B18A-C9D2-7D7C-A09779B1B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0F5E9E-199E-81E0-96A0-E5A6AF69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C33F91-5329-4625-2FF1-926B0BFC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5E7DAA-A33C-4A4B-72C9-D3541958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77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8090D3A-D08B-F464-4265-4730B6769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C36483-72E4-AC24-1D67-9A12D42D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588F4E-32CB-3259-C221-59495502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AEAB4-B530-4F3F-94F4-5AD22C3F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82BC1E-267C-4456-3179-7081628E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5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3643B2-F70A-77E5-9455-277E3335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7D17EA-7CC2-9C4D-7533-4B2C4D9A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C666F1-7937-E874-777D-67D8EAAF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E676E8-B3B1-0CE0-6D66-8854A011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B25034-ADA2-775A-E694-80DFFFE1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CC05B-31EE-BFAB-E941-0620DA5A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5D865F-AA48-8AFC-A819-D5AA22A0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EEDDFE-0EDA-4EBC-AB9B-FAAAEC10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08C350-9C7A-146B-04E9-AF2B9251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F5EAA1-4180-5E5D-1690-7708339A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10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5A06EE-4EBA-8F46-3259-959B91D3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388B44-6145-AA90-676B-2AC759F53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DD8DEA-B7D6-19A3-5F52-A23AFB647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16E001-9FD7-1F0B-3AD3-BB6509BC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659CE1-DB44-48FB-4320-3488DB6B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3E0F56-4280-BA24-117E-2AB18B97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CA6330-4F1C-3EE0-5A89-A2226C9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30155A-C073-C715-8710-C9B070A48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9EC8B30-B8FF-B87E-87C6-95D2978CF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FDDD614-8ADF-A1C9-735E-020B5E79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75D635-BCCC-23C5-ADF4-6D987B657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AB2EE4-0B4C-7F7A-AB40-63FD1FBD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727FF0-5B9F-26B9-B809-196DCC93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A63C0-3AF4-DF81-14C4-8D492B6D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79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B87E4C-18C9-58F5-A866-D8EFB93C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18F2BD5-9C40-EE96-EB7C-BFFBA2DF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642095-94EE-AA24-A409-650A0F88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EF1082-ACFF-762D-2A19-2EB84BD7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3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0AD947F-3C72-811E-1881-40968F91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C44020-4B7E-4612-FDB7-7D74744E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1CE904-02A7-EBAA-EC36-CA0DABB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35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6CD38A-AA4B-BAE9-3AC1-A36C49EC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E6372-426F-0940-CDFC-7A148FCE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E771AA-5EF6-C58A-A2A9-BE891D72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E236F3-8CA1-7698-ED65-961BF463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3B560E-148A-E64F-ABEC-62958865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1242C0-59EB-34BB-D066-12173E39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4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23B05E-1B40-8410-A2D0-99DFFD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DF3AC81-42F8-DAD6-38D9-241EF2BC5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E599E3-9F03-DA20-25A0-D64C21D63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6B21F9-DA66-1F23-4AD2-BC1834C0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2F8BCD-D53E-CAA7-AD6B-FC1262D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8496E8-8CCF-F268-A274-5569735E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57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38AC2F-1C9F-08BC-AEA4-ECB857D0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3DD9FF-15B0-6BDB-638F-2D4CABD9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79374B-9CC3-52BD-B1CA-720E6425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D64D-7C4A-4F38-AA6B-D9B099558333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B6E8B-B1A3-DD56-25F3-B4FA08DC6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44D182-2819-C7BD-D269-B616F78A0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8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35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شخص&#10;&#10;تم إنشاء الوصف تلقائياً">
            <a:extLst>
              <a:ext uri="{FF2B5EF4-FFF2-40B4-BE49-F238E27FC236}">
                <a16:creationId xmlns:a16="http://schemas.microsoft.com/office/drawing/2014/main" id="{9C14F633-42E9-2ACA-F160-A49350712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4F43EEC6-2394-00E7-B3A5-9B8643049EED}"/>
              </a:ext>
            </a:extLst>
          </p:cNvPr>
          <p:cNvSpPr txBox="1">
            <a:spLocks/>
          </p:cNvSpPr>
          <p:nvPr/>
        </p:nvSpPr>
        <p:spPr>
          <a:xfrm>
            <a:off x="0" y="3227901"/>
            <a:ext cx="6016676" cy="119223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>
                <a:solidFill>
                  <a:srgbClr val="FAB74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البرمجة المتقدمة باستخدام لغة ترميز النص التشعبي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b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FAB74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 :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الموقع الالكتروني</a:t>
            </a:r>
          </a:p>
        </p:txBody>
      </p:sp>
      <p:sp>
        <p:nvSpPr>
          <p:cNvPr id="20" name="مخطط انسيابي: محطة طرفية 19">
            <a:extLst>
              <a:ext uri="{FF2B5EF4-FFF2-40B4-BE49-F238E27FC236}">
                <a16:creationId xmlns:a16="http://schemas.microsoft.com/office/drawing/2014/main" id="{726719CE-28BA-8726-BFAC-26C0EB0EF49D}"/>
              </a:ext>
            </a:extLst>
          </p:cNvPr>
          <p:cNvSpPr/>
          <p:nvPr/>
        </p:nvSpPr>
        <p:spPr>
          <a:xfrm>
            <a:off x="1787983" y="1583599"/>
            <a:ext cx="2933514" cy="841595"/>
          </a:xfrm>
          <a:prstGeom prst="flowChartTerminator">
            <a:avLst/>
          </a:prstGeom>
          <a:solidFill>
            <a:srgbClr val="FAB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تقنية رقمية 2-1</a:t>
            </a:r>
          </a:p>
        </p:txBody>
      </p:sp>
      <p:sp>
        <p:nvSpPr>
          <p:cNvPr id="22" name="عنوان فرعي 2">
            <a:extLst>
              <a:ext uri="{FF2B5EF4-FFF2-40B4-BE49-F238E27FC236}">
                <a16:creationId xmlns:a16="http://schemas.microsoft.com/office/drawing/2014/main" id="{F80F6720-CF7E-00E5-CFC7-2A169BEBC1B8}"/>
              </a:ext>
            </a:extLst>
          </p:cNvPr>
          <p:cNvSpPr txBox="1">
            <a:spLocks/>
          </p:cNvSpPr>
          <p:nvPr/>
        </p:nvSpPr>
        <p:spPr>
          <a:xfrm>
            <a:off x="0" y="5222846"/>
            <a:ext cx="3082817" cy="120378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FAB74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الاستاذة : </a:t>
            </a:r>
          </a:p>
          <a:p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عبير الغريب</a:t>
            </a: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F9DF4DB-DCEC-7139-C1FC-85E12642CE9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3" y="96493"/>
            <a:ext cx="1578420" cy="1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الخصائص التي ينبغي توافرها في الموقع الالكتروني</a:t>
              </a:r>
            </a:p>
          </p:txBody>
        </p:sp>
      </p:grpSp>
      <p:sp>
        <p:nvSpPr>
          <p:cNvPr id="3" name="Google Shape;999;p33">
            <a:extLst>
              <a:ext uri="{FF2B5EF4-FFF2-40B4-BE49-F238E27FC236}">
                <a16:creationId xmlns:a16="http://schemas.microsoft.com/office/drawing/2014/main" id="{ACDA60E5-4DE7-94DA-E635-BF617C895F69}"/>
              </a:ext>
            </a:extLst>
          </p:cNvPr>
          <p:cNvSpPr>
            <a:spLocks/>
          </p:cNvSpPr>
          <p:nvPr/>
        </p:nvSpPr>
        <p:spPr bwMode="auto">
          <a:xfrm>
            <a:off x="4370388" y="2262188"/>
            <a:ext cx="2089150" cy="1673225"/>
          </a:xfrm>
          <a:custGeom>
            <a:avLst/>
            <a:gdLst>
              <a:gd name="T0" fmla="*/ 159 w 515"/>
              <a:gd name="T1" fmla="*/ 412 h 412"/>
              <a:gd name="T2" fmla="*/ 139 w 515"/>
              <a:gd name="T3" fmla="*/ 373 h 412"/>
              <a:gd name="T4" fmla="*/ 158 w 515"/>
              <a:gd name="T5" fmla="*/ 334 h 412"/>
              <a:gd name="T6" fmla="*/ 227 w 515"/>
              <a:gd name="T7" fmla="*/ 312 h 412"/>
              <a:gd name="T8" fmla="*/ 296 w 515"/>
              <a:gd name="T9" fmla="*/ 334 h 412"/>
              <a:gd name="T10" fmla="*/ 314 w 515"/>
              <a:gd name="T11" fmla="*/ 373 h 412"/>
              <a:gd name="T12" fmla="*/ 295 w 515"/>
              <a:gd name="T13" fmla="*/ 412 h 412"/>
              <a:gd name="T14" fmla="*/ 402 w 515"/>
              <a:gd name="T15" fmla="*/ 412 h 412"/>
              <a:gd name="T16" fmla="*/ 413 w 515"/>
              <a:gd name="T17" fmla="*/ 401 h 412"/>
              <a:gd name="T18" fmla="*/ 413 w 515"/>
              <a:gd name="T19" fmla="*/ 262 h 412"/>
              <a:gd name="T20" fmla="*/ 423 w 515"/>
              <a:gd name="T21" fmla="*/ 253 h 412"/>
              <a:gd name="T22" fmla="*/ 448 w 515"/>
              <a:gd name="T23" fmla="*/ 262 h 412"/>
              <a:gd name="T24" fmla="*/ 457 w 515"/>
              <a:gd name="T25" fmla="*/ 277 h 412"/>
              <a:gd name="T26" fmla="*/ 499 w 515"/>
              <a:gd name="T27" fmla="*/ 280 h 412"/>
              <a:gd name="T28" fmla="*/ 514 w 515"/>
              <a:gd name="T29" fmla="*/ 228 h 412"/>
              <a:gd name="T30" fmla="*/ 499 w 515"/>
              <a:gd name="T31" fmla="*/ 176 h 412"/>
              <a:gd name="T32" fmla="*/ 457 w 515"/>
              <a:gd name="T33" fmla="*/ 178 h 412"/>
              <a:gd name="T34" fmla="*/ 448 w 515"/>
              <a:gd name="T35" fmla="*/ 194 h 412"/>
              <a:gd name="T36" fmla="*/ 423 w 515"/>
              <a:gd name="T37" fmla="*/ 203 h 412"/>
              <a:gd name="T38" fmla="*/ 413 w 515"/>
              <a:gd name="T39" fmla="*/ 194 h 412"/>
              <a:gd name="T40" fmla="*/ 413 w 515"/>
              <a:gd name="T41" fmla="*/ 12 h 412"/>
              <a:gd name="T42" fmla="*/ 402 w 515"/>
              <a:gd name="T43" fmla="*/ 0 h 412"/>
              <a:gd name="T44" fmla="*/ 11 w 515"/>
              <a:gd name="T45" fmla="*/ 0 h 412"/>
              <a:gd name="T46" fmla="*/ 0 w 515"/>
              <a:gd name="T47" fmla="*/ 12 h 412"/>
              <a:gd name="T48" fmla="*/ 0 w 515"/>
              <a:gd name="T49" fmla="*/ 401 h 412"/>
              <a:gd name="T50" fmla="*/ 11 w 515"/>
              <a:gd name="T51" fmla="*/ 412 h 412"/>
              <a:gd name="T52" fmla="*/ 159 w 515"/>
              <a:gd name="T5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5" h="412" extrusionOk="0">
                <a:moveTo>
                  <a:pt x="159" y="412"/>
                </a:moveTo>
                <a:cubicBezTo>
                  <a:pt x="147" y="402"/>
                  <a:pt x="139" y="388"/>
                  <a:pt x="139" y="373"/>
                </a:cubicBezTo>
                <a:cubicBezTo>
                  <a:pt x="139" y="358"/>
                  <a:pt x="146" y="344"/>
                  <a:pt x="158" y="334"/>
                </a:cubicBezTo>
                <a:cubicBezTo>
                  <a:pt x="175" y="319"/>
                  <a:pt x="200" y="312"/>
                  <a:pt x="227" y="312"/>
                </a:cubicBezTo>
                <a:cubicBezTo>
                  <a:pt x="254" y="312"/>
                  <a:pt x="278" y="319"/>
                  <a:pt x="296" y="334"/>
                </a:cubicBezTo>
                <a:cubicBezTo>
                  <a:pt x="307" y="344"/>
                  <a:pt x="314" y="358"/>
                  <a:pt x="314" y="373"/>
                </a:cubicBezTo>
                <a:cubicBezTo>
                  <a:pt x="314" y="388"/>
                  <a:pt x="307" y="402"/>
                  <a:pt x="295" y="412"/>
                </a:cubicBezTo>
                <a:cubicBezTo>
                  <a:pt x="402" y="412"/>
                  <a:pt x="402" y="412"/>
                  <a:pt x="402" y="412"/>
                </a:cubicBezTo>
                <a:cubicBezTo>
                  <a:pt x="408" y="412"/>
                  <a:pt x="413" y="407"/>
                  <a:pt x="413" y="401"/>
                </a:cubicBezTo>
                <a:cubicBezTo>
                  <a:pt x="413" y="262"/>
                  <a:pt x="413" y="262"/>
                  <a:pt x="413" y="262"/>
                </a:cubicBezTo>
                <a:cubicBezTo>
                  <a:pt x="414" y="258"/>
                  <a:pt x="418" y="253"/>
                  <a:pt x="423" y="253"/>
                </a:cubicBezTo>
                <a:cubicBezTo>
                  <a:pt x="433" y="253"/>
                  <a:pt x="442" y="253"/>
                  <a:pt x="448" y="262"/>
                </a:cubicBezTo>
                <a:cubicBezTo>
                  <a:pt x="452" y="267"/>
                  <a:pt x="454" y="272"/>
                  <a:pt x="457" y="277"/>
                </a:cubicBezTo>
                <a:cubicBezTo>
                  <a:pt x="467" y="293"/>
                  <a:pt x="487" y="294"/>
                  <a:pt x="499" y="280"/>
                </a:cubicBezTo>
                <a:cubicBezTo>
                  <a:pt x="510" y="266"/>
                  <a:pt x="515" y="246"/>
                  <a:pt x="514" y="228"/>
                </a:cubicBezTo>
                <a:cubicBezTo>
                  <a:pt x="515" y="210"/>
                  <a:pt x="510" y="190"/>
                  <a:pt x="499" y="176"/>
                </a:cubicBezTo>
                <a:cubicBezTo>
                  <a:pt x="487" y="161"/>
                  <a:pt x="467" y="162"/>
                  <a:pt x="457" y="178"/>
                </a:cubicBezTo>
                <a:cubicBezTo>
                  <a:pt x="454" y="183"/>
                  <a:pt x="452" y="189"/>
                  <a:pt x="448" y="194"/>
                </a:cubicBezTo>
                <a:cubicBezTo>
                  <a:pt x="442" y="203"/>
                  <a:pt x="433" y="203"/>
                  <a:pt x="423" y="203"/>
                </a:cubicBezTo>
                <a:cubicBezTo>
                  <a:pt x="418" y="202"/>
                  <a:pt x="414" y="198"/>
                  <a:pt x="413" y="194"/>
                </a:cubicBezTo>
                <a:cubicBezTo>
                  <a:pt x="413" y="12"/>
                  <a:pt x="413" y="12"/>
                  <a:pt x="413" y="12"/>
                </a:cubicBezTo>
                <a:cubicBezTo>
                  <a:pt x="413" y="5"/>
                  <a:pt x="408" y="0"/>
                  <a:pt x="40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07"/>
                  <a:pt x="5" y="412"/>
                  <a:pt x="11" y="412"/>
                </a:cubicBezTo>
                <a:lnTo>
                  <a:pt x="159" y="412"/>
                </a:ln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1000;p33">
            <a:extLst>
              <a:ext uri="{FF2B5EF4-FFF2-40B4-BE49-F238E27FC236}">
                <a16:creationId xmlns:a16="http://schemas.microsoft.com/office/drawing/2014/main" id="{00F0882B-942B-C1EE-FD1D-3E07BA5C8303}"/>
              </a:ext>
            </a:extLst>
          </p:cNvPr>
          <p:cNvSpPr>
            <a:spLocks/>
          </p:cNvSpPr>
          <p:nvPr/>
        </p:nvSpPr>
        <p:spPr bwMode="auto">
          <a:xfrm>
            <a:off x="6159500" y="2262188"/>
            <a:ext cx="1671638" cy="2090737"/>
          </a:xfrm>
          <a:custGeom>
            <a:avLst/>
            <a:gdLst>
              <a:gd name="T0" fmla="*/ 0 w 412"/>
              <a:gd name="T1" fmla="*/ 160 h 515"/>
              <a:gd name="T2" fmla="*/ 39 w 412"/>
              <a:gd name="T3" fmla="*/ 140 h 515"/>
              <a:gd name="T4" fmla="*/ 78 w 412"/>
              <a:gd name="T5" fmla="*/ 159 h 515"/>
              <a:gd name="T6" fmla="*/ 100 w 412"/>
              <a:gd name="T7" fmla="*/ 228 h 515"/>
              <a:gd name="T8" fmla="*/ 78 w 412"/>
              <a:gd name="T9" fmla="*/ 296 h 515"/>
              <a:gd name="T10" fmla="*/ 39 w 412"/>
              <a:gd name="T11" fmla="*/ 315 h 515"/>
              <a:gd name="T12" fmla="*/ 0 w 412"/>
              <a:gd name="T13" fmla="*/ 296 h 515"/>
              <a:gd name="T14" fmla="*/ 0 w 412"/>
              <a:gd name="T15" fmla="*/ 402 h 515"/>
              <a:gd name="T16" fmla="*/ 11 w 412"/>
              <a:gd name="T17" fmla="*/ 414 h 515"/>
              <a:gd name="T18" fmla="*/ 150 w 412"/>
              <a:gd name="T19" fmla="*/ 414 h 515"/>
              <a:gd name="T20" fmla="*/ 159 w 412"/>
              <a:gd name="T21" fmla="*/ 424 h 515"/>
              <a:gd name="T22" fmla="*/ 150 w 412"/>
              <a:gd name="T23" fmla="*/ 449 h 515"/>
              <a:gd name="T24" fmla="*/ 135 w 412"/>
              <a:gd name="T25" fmla="*/ 458 h 515"/>
              <a:gd name="T26" fmla="*/ 132 w 412"/>
              <a:gd name="T27" fmla="*/ 500 h 515"/>
              <a:gd name="T28" fmla="*/ 184 w 412"/>
              <a:gd name="T29" fmla="*/ 515 h 515"/>
              <a:gd name="T30" fmla="*/ 236 w 412"/>
              <a:gd name="T31" fmla="*/ 500 h 515"/>
              <a:gd name="T32" fmla="*/ 234 w 412"/>
              <a:gd name="T33" fmla="*/ 458 h 515"/>
              <a:gd name="T34" fmla="*/ 218 w 412"/>
              <a:gd name="T35" fmla="*/ 449 h 515"/>
              <a:gd name="T36" fmla="*/ 209 w 412"/>
              <a:gd name="T37" fmla="*/ 424 h 515"/>
              <a:gd name="T38" fmla="*/ 218 w 412"/>
              <a:gd name="T39" fmla="*/ 414 h 515"/>
              <a:gd name="T40" fmla="*/ 400 w 412"/>
              <a:gd name="T41" fmla="*/ 414 h 515"/>
              <a:gd name="T42" fmla="*/ 412 w 412"/>
              <a:gd name="T43" fmla="*/ 402 h 515"/>
              <a:gd name="T44" fmla="*/ 412 w 412"/>
              <a:gd name="T45" fmla="*/ 12 h 515"/>
              <a:gd name="T46" fmla="*/ 400 w 412"/>
              <a:gd name="T47" fmla="*/ 0 h 515"/>
              <a:gd name="T48" fmla="*/ 11 w 412"/>
              <a:gd name="T49" fmla="*/ 0 h 515"/>
              <a:gd name="T50" fmla="*/ 0 w 412"/>
              <a:gd name="T51" fmla="*/ 12 h 515"/>
              <a:gd name="T52" fmla="*/ 0 w 412"/>
              <a:gd name="T53" fmla="*/ 16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515" extrusionOk="0">
                <a:moveTo>
                  <a:pt x="0" y="160"/>
                </a:moveTo>
                <a:cubicBezTo>
                  <a:pt x="10" y="148"/>
                  <a:pt x="24" y="140"/>
                  <a:pt x="39" y="140"/>
                </a:cubicBezTo>
                <a:cubicBezTo>
                  <a:pt x="54" y="140"/>
                  <a:pt x="68" y="147"/>
                  <a:pt x="78" y="159"/>
                </a:cubicBezTo>
                <a:cubicBezTo>
                  <a:pt x="93" y="176"/>
                  <a:pt x="100" y="201"/>
                  <a:pt x="100" y="228"/>
                </a:cubicBezTo>
                <a:cubicBezTo>
                  <a:pt x="100" y="255"/>
                  <a:pt x="93" y="279"/>
                  <a:pt x="78" y="296"/>
                </a:cubicBezTo>
                <a:cubicBezTo>
                  <a:pt x="68" y="308"/>
                  <a:pt x="54" y="315"/>
                  <a:pt x="39" y="315"/>
                </a:cubicBezTo>
                <a:cubicBezTo>
                  <a:pt x="24" y="315"/>
                  <a:pt x="10" y="308"/>
                  <a:pt x="0" y="296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9"/>
                  <a:pt x="5" y="414"/>
                  <a:pt x="11" y="414"/>
                </a:cubicBezTo>
                <a:cubicBezTo>
                  <a:pt x="150" y="414"/>
                  <a:pt x="150" y="414"/>
                  <a:pt x="150" y="414"/>
                </a:cubicBezTo>
                <a:cubicBezTo>
                  <a:pt x="154" y="415"/>
                  <a:pt x="159" y="419"/>
                  <a:pt x="159" y="424"/>
                </a:cubicBezTo>
                <a:cubicBezTo>
                  <a:pt x="159" y="434"/>
                  <a:pt x="159" y="443"/>
                  <a:pt x="150" y="449"/>
                </a:cubicBezTo>
                <a:cubicBezTo>
                  <a:pt x="145" y="452"/>
                  <a:pt x="140" y="455"/>
                  <a:pt x="135" y="458"/>
                </a:cubicBezTo>
                <a:cubicBezTo>
                  <a:pt x="119" y="468"/>
                  <a:pt x="118" y="488"/>
                  <a:pt x="132" y="500"/>
                </a:cubicBezTo>
                <a:cubicBezTo>
                  <a:pt x="146" y="511"/>
                  <a:pt x="166" y="515"/>
                  <a:pt x="184" y="515"/>
                </a:cubicBezTo>
                <a:cubicBezTo>
                  <a:pt x="202" y="515"/>
                  <a:pt x="222" y="511"/>
                  <a:pt x="236" y="500"/>
                </a:cubicBezTo>
                <a:cubicBezTo>
                  <a:pt x="251" y="488"/>
                  <a:pt x="250" y="468"/>
                  <a:pt x="234" y="458"/>
                </a:cubicBezTo>
                <a:cubicBezTo>
                  <a:pt x="229" y="455"/>
                  <a:pt x="223" y="452"/>
                  <a:pt x="218" y="449"/>
                </a:cubicBezTo>
                <a:cubicBezTo>
                  <a:pt x="209" y="443"/>
                  <a:pt x="209" y="434"/>
                  <a:pt x="209" y="424"/>
                </a:cubicBezTo>
                <a:cubicBezTo>
                  <a:pt x="210" y="419"/>
                  <a:pt x="214" y="415"/>
                  <a:pt x="218" y="414"/>
                </a:cubicBezTo>
                <a:cubicBezTo>
                  <a:pt x="400" y="414"/>
                  <a:pt x="400" y="414"/>
                  <a:pt x="400" y="414"/>
                </a:cubicBezTo>
                <a:cubicBezTo>
                  <a:pt x="407" y="414"/>
                  <a:pt x="412" y="409"/>
                  <a:pt x="412" y="402"/>
                </a:cubicBezTo>
                <a:cubicBezTo>
                  <a:pt x="412" y="12"/>
                  <a:pt x="412" y="12"/>
                  <a:pt x="412" y="12"/>
                </a:cubicBezTo>
                <a:cubicBezTo>
                  <a:pt x="412" y="5"/>
                  <a:pt x="407" y="0"/>
                  <a:pt x="40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lnTo>
                  <a:pt x="0" y="160"/>
                </a:ln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" name="Google Shape;1001;p33">
            <a:extLst>
              <a:ext uri="{FF2B5EF4-FFF2-40B4-BE49-F238E27FC236}">
                <a16:creationId xmlns:a16="http://schemas.microsoft.com/office/drawing/2014/main" id="{100E7A25-A8EE-D2BE-F262-CF2FE86677F4}"/>
              </a:ext>
            </a:extLst>
          </p:cNvPr>
          <p:cNvSpPr>
            <a:spLocks/>
          </p:cNvSpPr>
          <p:nvPr/>
        </p:nvSpPr>
        <p:spPr bwMode="auto">
          <a:xfrm>
            <a:off x="4370388" y="3635375"/>
            <a:ext cx="1668462" cy="2090738"/>
          </a:xfrm>
          <a:custGeom>
            <a:avLst/>
            <a:gdLst>
              <a:gd name="T0" fmla="*/ 411 w 411"/>
              <a:gd name="T1" fmla="*/ 356 h 515"/>
              <a:gd name="T2" fmla="*/ 372 w 411"/>
              <a:gd name="T3" fmla="*/ 376 h 515"/>
              <a:gd name="T4" fmla="*/ 333 w 411"/>
              <a:gd name="T5" fmla="*/ 357 h 515"/>
              <a:gd name="T6" fmla="*/ 311 w 411"/>
              <a:gd name="T7" fmla="*/ 288 h 515"/>
              <a:gd name="T8" fmla="*/ 333 w 411"/>
              <a:gd name="T9" fmla="*/ 219 h 515"/>
              <a:gd name="T10" fmla="*/ 372 w 411"/>
              <a:gd name="T11" fmla="*/ 201 h 515"/>
              <a:gd name="T12" fmla="*/ 411 w 411"/>
              <a:gd name="T13" fmla="*/ 220 h 515"/>
              <a:gd name="T14" fmla="*/ 411 w 411"/>
              <a:gd name="T15" fmla="*/ 113 h 515"/>
              <a:gd name="T16" fmla="*/ 400 w 411"/>
              <a:gd name="T17" fmla="*/ 102 h 515"/>
              <a:gd name="T18" fmla="*/ 261 w 411"/>
              <a:gd name="T19" fmla="*/ 102 h 515"/>
              <a:gd name="T20" fmla="*/ 252 w 411"/>
              <a:gd name="T21" fmla="*/ 92 h 515"/>
              <a:gd name="T22" fmla="*/ 261 w 411"/>
              <a:gd name="T23" fmla="*/ 67 h 515"/>
              <a:gd name="T24" fmla="*/ 276 w 411"/>
              <a:gd name="T25" fmla="*/ 58 h 515"/>
              <a:gd name="T26" fmla="*/ 279 w 411"/>
              <a:gd name="T27" fmla="*/ 16 h 515"/>
              <a:gd name="T28" fmla="*/ 227 w 411"/>
              <a:gd name="T29" fmla="*/ 1 h 515"/>
              <a:gd name="T30" fmla="*/ 175 w 411"/>
              <a:gd name="T31" fmla="*/ 16 h 515"/>
              <a:gd name="T32" fmla="*/ 177 w 411"/>
              <a:gd name="T33" fmla="*/ 58 h 515"/>
              <a:gd name="T34" fmla="*/ 193 w 411"/>
              <a:gd name="T35" fmla="*/ 67 h 515"/>
              <a:gd name="T36" fmla="*/ 202 w 411"/>
              <a:gd name="T37" fmla="*/ 92 h 515"/>
              <a:gd name="T38" fmla="*/ 193 w 411"/>
              <a:gd name="T39" fmla="*/ 102 h 515"/>
              <a:gd name="T40" fmla="*/ 11 w 411"/>
              <a:gd name="T41" fmla="*/ 102 h 515"/>
              <a:gd name="T42" fmla="*/ 0 w 411"/>
              <a:gd name="T43" fmla="*/ 113 h 515"/>
              <a:gd name="T44" fmla="*/ 0 w 411"/>
              <a:gd name="T45" fmla="*/ 504 h 515"/>
              <a:gd name="T46" fmla="*/ 11 w 411"/>
              <a:gd name="T47" fmla="*/ 515 h 515"/>
              <a:gd name="T48" fmla="*/ 400 w 411"/>
              <a:gd name="T49" fmla="*/ 515 h 515"/>
              <a:gd name="T50" fmla="*/ 411 w 411"/>
              <a:gd name="T51" fmla="*/ 504 h 515"/>
              <a:gd name="T52" fmla="*/ 411 w 411"/>
              <a:gd name="T53" fmla="*/ 356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1" h="515" extrusionOk="0">
                <a:moveTo>
                  <a:pt x="411" y="356"/>
                </a:moveTo>
                <a:cubicBezTo>
                  <a:pt x="401" y="368"/>
                  <a:pt x="387" y="376"/>
                  <a:pt x="372" y="376"/>
                </a:cubicBezTo>
                <a:cubicBezTo>
                  <a:pt x="357" y="376"/>
                  <a:pt x="343" y="369"/>
                  <a:pt x="333" y="357"/>
                </a:cubicBezTo>
                <a:cubicBezTo>
                  <a:pt x="318" y="340"/>
                  <a:pt x="311" y="315"/>
                  <a:pt x="311" y="288"/>
                </a:cubicBezTo>
                <a:cubicBezTo>
                  <a:pt x="311" y="261"/>
                  <a:pt x="318" y="237"/>
                  <a:pt x="333" y="219"/>
                </a:cubicBezTo>
                <a:cubicBezTo>
                  <a:pt x="343" y="207"/>
                  <a:pt x="357" y="201"/>
                  <a:pt x="372" y="201"/>
                </a:cubicBezTo>
                <a:cubicBezTo>
                  <a:pt x="387" y="201"/>
                  <a:pt x="401" y="208"/>
                  <a:pt x="411" y="220"/>
                </a:cubicBezTo>
                <a:cubicBezTo>
                  <a:pt x="411" y="113"/>
                  <a:pt x="411" y="113"/>
                  <a:pt x="411" y="113"/>
                </a:cubicBezTo>
                <a:cubicBezTo>
                  <a:pt x="411" y="107"/>
                  <a:pt x="406" y="102"/>
                  <a:pt x="400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7" y="100"/>
                  <a:pt x="252" y="97"/>
                  <a:pt x="252" y="92"/>
                </a:cubicBezTo>
                <a:cubicBezTo>
                  <a:pt x="252" y="82"/>
                  <a:pt x="252" y="73"/>
                  <a:pt x="261" y="67"/>
                </a:cubicBezTo>
                <a:cubicBezTo>
                  <a:pt x="266" y="63"/>
                  <a:pt x="271" y="61"/>
                  <a:pt x="276" y="58"/>
                </a:cubicBezTo>
                <a:cubicBezTo>
                  <a:pt x="293" y="48"/>
                  <a:pt x="294" y="28"/>
                  <a:pt x="279" y="16"/>
                </a:cubicBezTo>
                <a:cubicBezTo>
                  <a:pt x="265" y="5"/>
                  <a:pt x="245" y="0"/>
                  <a:pt x="227" y="1"/>
                </a:cubicBezTo>
                <a:cubicBezTo>
                  <a:pt x="209" y="0"/>
                  <a:pt x="189" y="5"/>
                  <a:pt x="175" y="16"/>
                </a:cubicBezTo>
                <a:cubicBezTo>
                  <a:pt x="160" y="28"/>
                  <a:pt x="161" y="48"/>
                  <a:pt x="177" y="58"/>
                </a:cubicBezTo>
                <a:cubicBezTo>
                  <a:pt x="182" y="61"/>
                  <a:pt x="188" y="63"/>
                  <a:pt x="193" y="67"/>
                </a:cubicBezTo>
                <a:cubicBezTo>
                  <a:pt x="202" y="73"/>
                  <a:pt x="202" y="82"/>
                  <a:pt x="202" y="92"/>
                </a:cubicBezTo>
                <a:cubicBezTo>
                  <a:pt x="201" y="97"/>
                  <a:pt x="197" y="100"/>
                  <a:pt x="193" y="10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5" y="102"/>
                  <a:pt x="0" y="107"/>
                  <a:pt x="0" y="113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0"/>
                  <a:pt x="5" y="515"/>
                  <a:pt x="11" y="515"/>
                </a:cubicBezTo>
                <a:cubicBezTo>
                  <a:pt x="400" y="515"/>
                  <a:pt x="400" y="515"/>
                  <a:pt x="400" y="515"/>
                </a:cubicBezTo>
                <a:cubicBezTo>
                  <a:pt x="406" y="515"/>
                  <a:pt x="411" y="510"/>
                  <a:pt x="411" y="504"/>
                </a:cubicBezTo>
                <a:lnTo>
                  <a:pt x="411" y="356"/>
                </a:ln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002;p33">
            <a:extLst>
              <a:ext uri="{FF2B5EF4-FFF2-40B4-BE49-F238E27FC236}">
                <a16:creationId xmlns:a16="http://schemas.microsoft.com/office/drawing/2014/main" id="{539A3D37-682A-6D50-5F8C-C4A0CAD4F374}"/>
              </a:ext>
            </a:extLst>
          </p:cNvPr>
          <p:cNvSpPr>
            <a:spLocks/>
          </p:cNvSpPr>
          <p:nvPr/>
        </p:nvSpPr>
        <p:spPr bwMode="auto">
          <a:xfrm>
            <a:off x="5741988" y="4057650"/>
            <a:ext cx="2089150" cy="1668463"/>
          </a:xfrm>
          <a:custGeom>
            <a:avLst/>
            <a:gdLst>
              <a:gd name="T0" fmla="*/ 355 w 515"/>
              <a:gd name="T1" fmla="*/ 0 h 411"/>
              <a:gd name="T2" fmla="*/ 375 w 515"/>
              <a:gd name="T3" fmla="*/ 39 h 411"/>
              <a:gd name="T4" fmla="*/ 356 w 515"/>
              <a:gd name="T5" fmla="*/ 78 h 411"/>
              <a:gd name="T6" fmla="*/ 287 w 515"/>
              <a:gd name="T7" fmla="*/ 100 h 411"/>
              <a:gd name="T8" fmla="*/ 219 w 515"/>
              <a:gd name="T9" fmla="*/ 78 h 411"/>
              <a:gd name="T10" fmla="*/ 200 w 515"/>
              <a:gd name="T11" fmla="*/ 39 h 411"/>
              <a:gd name="T12" fmla="*/ 219 w 515"/>
              <a:gd name="T13" fmla="*/ 0 h 411"/>
              <a:gd name="T14" fmla="*/ 113 w 515"/>
              <a:gd name="T15" fmla="*/ 0 h 411"/>
              <a:gd name="T16" fmla="*/ 101 w 515"/>
              <a:gd name="T17" fmla="*/ 11 h 411"/>
              <a:gd name="T18" fmla="*/ 101 w 515"/>
              <a:gd name="T19" fmla="*/ 150 h 411"/>
              <a:gd name="T20" fmla="*/ 91 w 515"/>
              <a:gd name="T21" fmla="*/ 159 h 411"/>
              <a:gd name="T22" fmla="*/ 66 w 515"/>
              <a:gd name="T23" fmla="*/ 150 h 411"/>
              <a:gd name="T24" fmla="*/ 57 w 515"/>
              <a:gd name="T25" fmla="*/ 135 h 411"/>
              <a:gd name="T26" fmla="*/ 15 w 515"/>
              <a:gd name="T27" fmla="*/ 132 h 411"/>
              <a:gd name="T28" fmla="*/ 0 w 515"/>
              <a:gd name="T29" fmla="*/ 184 h 411"/>
              <a:gd name="T30" fmla="*/ 15 w 515"/>
              <a:gd name="T31" fmla="*/ 236 h 411"/>
              <a:gd name="T32" fmla="*/ 57 w 515"/>
              <a:gd name="T33" fmla="*/ 234 h 411"/>
              <a:gd name="T34" fmla="*/ 66 w 515"/>
              <a:gd name="T35" fmla="*/ 218 h 411"/>
              <a:gd name="T36" fmla="*/ 91 w 515"/>
              <a:gd name="T37" fmla="*/ 209 h 411"/>
              <a:gd name="T38" fmla="*/ 101 w 515"/>
              <a:gd name="T39" fmla="*/ 218 h 411"/>
              <a:gd name="T40" fmla="*/ 101 w 515"/>
              <a:gd name="T41" fmla="*/ 400 h 411"/>
              <a:gd name="T42" fmla="*/ 113 w 515"/>
              <a:gd name="T43" fmla="*/ 411 h 411"/>
              <a:gd name="T44" fmla="*/ 503 w 515"/>
              <a:gd name="T45" fmla="*/ 411 h 411"/>
              <a:gd name="T46" fmla="*/ 515 w 515"/>
              <a:gd name="T47" fmla="*/ 400 h 411"/>
              <a:gd name="T48" fmla="*/ 515 w 515"/>
              <a:gd name="T49" fmla="*/ 11 h 411"/>
              <a:gd name="T50" fmla="*/ 503 w 515"/>
              <a:gd name="T51" fmla="*/ 0 h 411"/>
              <a:gd name="T52" fmla="*/ 355 w 515"/>
              <a:gd name="T5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5" h="411" extrusionOk="0">
                <a:moveTo>
                  <a:pt x="355" y="0"/>
                </a:moveTo>
                <a:cubicBezTo>
                  <a:pt x="367" y="10"/>
                  <a:pt x="375" y="24"/>
                  <a:pt x="375" y="39"/>
                </a:cubicBezTo>
                <a:cubicBezTo>
                  <a:pt x="375" y="54"/>
                  <a:pt x="368" y="68"/>
                  <a:pt x="356" y="78"/>
                </a:cubicBezTo>
                <a:cubicBezTo>
                  <a:pt x="339" y="93"/>
                  <a:pt x="314" y="100"/>
                  <a:pt x="287" y="100"/>
                </a:cubicBezTo>
                <a:cubicBezTo>
                  <a:pt x="260" y="100"/>
                  <a:pt x="236" y="93"/>
                  <a:pt x="219" y="78"/>
                </a:cubicBezTo>
                <a:cubicBezTo>
                  <a:pt x="207" y="68"/>
                  <a:pt x="200" y="54"/>
                  <a:pt x="200" y="39"/>
                </a:cubicBezTo>
                <a:cubicBezTo>
                  <a:pt x="200" y="24"/>
                  <a:pt x="207" y="10"/>
                  <a:pt x="219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6" y="0"/>
                  <a:pt x="101" y="5"/>
                  <a:pt x="101" y="11"/>
                </a:cubicBezTo>
                <a:cubicBezTo>
                  <a:pt x="101" y="150"/>
                  <a:pt x="101" y="150"/>
                  <a:pt x="101" y="150"/>
                </a:cubicBezTo>
                <a:cubicBezTo>
                  <a:pt x="100" y="154"/>
                  <a:pt x="96" y="159"/>
                  <a:pt x="91" y="159"/>
                </a:cubicBezTo>
                <a:cubicBezTo>
                  <a:pt x="81" y="159"/>
                  <a:pt x="72" y="159"/>
                  <a:pt x="66" y="150"/>
                </a:cubicBezTo>
                <a:cubicBezTo>
                  <a:pt x="63" y="145"/>
                  <a:pt x="60" y="140"/>
                  <a:pt x="57" y="135"/>
                </a:cubicBezTo>
                <a:cubicBezTo>
                  <a:pt x="47" y="118"/>
                  <a:pt x="27" y="117"/>
                  <a:pt x="15" y="132"/>
                </a:cubicBezTo>
                <a:cubicBezTo>
                  <a:pt x="4" y="146"/>
                  <a:pt x="0" y="166"/>
                  <a:pt x="0" y="184"/>
                </a:cubicBezTo>
                <a:cubicBezTo>
                  <a:pt x="0" y="202"/>
                  <a:pt x="4" y="222"/>
                  <a:pt x="15" y="236"/>
                </a:cubicBezTo>
                <a:cubicBezTo>
                  <a:pt x="27" y="251"/>
                  <a:pt x="47" y="250"/>
                  <a:pt x="57" y="234"/>
                </a:cubicBezTo>
                <a:cubicBezTo>
                  <a:pt x="60" y="229"/>
                  <a:pt x="63" y="223"/>
                  <a:pt x="66" y="218"/>
                </a:cubicBezTo>
                <a:cubicBezTo>
                  <a:pt x="72" y="209"/>
                  <a:pt x="81" y="209"/>
                  <a:pt x="91" y="209"/>
                </a:cubicBezTo>
                <a:cubicBezTo>
                  <a:pt x="96" y="210"/>
                  <a:pt x="100" y="214"/>
                  <a:pt x="101" y="218"/>
                </a:cubicBezTo>
                <a:cubicBezTo>
                  <a:pt x="101" y="400"/>
                  <a:pt x="101" y="400"/>
                  <a:pt x="101" y="400"/>
                </a:cubicBezTo>
                <a:cubicBezTo>
                  <a:pt x="101" y="406"/>
                  <a:pt x="106" y="411"/>
                  <a:pt x="113" y="411"/>
                </a:cubicBezTo>
                <a:cubicBezTo>
                  <a:pt x="503" y="411"/>
                  <a:pt x="503" y="411"/>
                  <a:pt x="503" y="411"/>
                </a:cubicBezTo>
                <a:cubicBezTo>
                  <a:pt x="510" y="411"/>
                  <a:pt x="515" y="406"/>
                  <a:pt x="515" y="400"/>
                </a:cubicBezTo>
                <a:cubicBezTo>
                  <a:pt x="515" y="11"/>
                  <a:pt x="515" y="11"/>
                  <a:pt x="515" y="11"/>
                </a:cubicBezTo>
                <a:cubicBezTo>
                  <a:pt x="515" y="5"/>
                  <a:pt x="510" y="0"/>
                  <a:pt x="503" y="0"/>
                </a:cubicBezTo>
                <a:lnTo>
                  <a:pt x="355" y="0"/>
                </a:ln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1012;p33">
            <a:extLst>
              <a:ext uri="{FF2B5EF4-FFF2-40B4-BE49-F238E27FC236}">
                <a16:creationId xmlns:a16="http://schemas.microsoft.com/office/drawing/2014/main" id="{0BD8B08E-1988-64A4-E219-2F09A9A9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05" y="4562475"/>
            <a:ext cx="203082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صور ورسومات مناسبة للمحتوى</a:t>
            </a:r>
          </a:p>
        </p:txBody>
      </p:sp>
      <p:sp>
        <p:nvSpPr>
          <p:cNvPr id="16" name="Google Shape;1013;p33">
            <a:extLst>
              <a:ext uri="{FF2B5EF4-FFF2-40B4-BE49-F238E27FC236}">
                <a16:creationId xmlns:a16="http://schemas.microsoft.com/office/drawing/2014/main" id="{1FE04F17-1C0E-E223-064B-FEE53C30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4405221"/>
            <a:ext cx="162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نسق لوني مناسب</a:t>
            </a:r>
          </a:p>
        </p:txBody>
      </p:sp>
      <p:sp>
        <p:nvSpPr>
          <p:cNvPr id="17" name="Google Shape;1014;p33">
            <a:extLst>
              <a:ext uri="{FF2B5EF4-FFF2-40B4-BE49-F238E27FC236}">
                <a16:creationId xmlns:a16="http://schemas.microsoft.com/office/drawing/2014/main" id="{D38CFE39-E3CF-C3C9-6812-5428F5B3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9" y="2452734"/>
            <a:ext cx="1624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>
              <a:buClrTx/>
              <a:defRPr/>
            </a:pPr>
            <a:r>
              <a:rPr lang="ar-SA" sz="2000" b="1" kern="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تنسيق مناسب للعرض على الهواتف النقالة</a:t>
            </a:r>
          </a:p>
        </p:txBody>
      </p:sp>
      <p:sp>
        <p:nvSpPr>
          <p:cNvPr id="19" name="Google Shape;998;p33">
            <a:extLst>
              <a:ext uri="{FF2B5EF4-FFF2-40B4-BE49-F238E27FC236}">
                <a16:creationId xmlns:a16="http://schemas.microsoft.com/office/drawing/2014/main" id="{3C206852-C243-DAB6-4FDE-965D6544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518" y="2742966"/>
            <a:ext cx="1625600" cy="5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محتوى </a:t>
            </a:r>
            <a:endParaRPr lang="ar-SA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Open Sans" panose="020B0606030504020204" pitchFamily="34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واضح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2F17FEC-7697-ADD7-DC71-08B04245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732" y="2606721"/>
            <a:ext cx="1238250" cy="8001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1A53A8C-83F3-A1DA-246F-6FB8B7A3D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05" y="4434589"/>
            <a:ext cx="1419225" cy="8953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DB6634A-AA6A-8899-B955-7329C14E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540" y="4511583"/>
            <a:ext cx="1257300" cy="84772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06805B54-FD95-1353-CD59-BC8CEFB83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333" y="2565583"/>
            <a:ext cx="1219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15" grpId="0"/>
          <p:bldP spid="16" grpId="0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15" grpId="0"/>
          <p:bldP spid="16" grpId="0"/>
          <p:bldP spid="17" grpId="0"/>
          <p:bldP spid="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التصميم 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6841262-7A78-978B-E5F7-857F9DB1F9FF}"/>
              </a:ext>
            </a:extLst>
          </p:cNvPr>
          <p:cNvSpPr txBox="1"/>
          <p:nvPr/>
        </p:nvSpPr>
        <p:spPr>
          <a:xfrm>
            <a:off x="849442" y="1072955"/>
            <a:ext cx="10493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في هذه المرحلة ستضع تصميماً لمخطط صفحة إلكترونية، والتي ستحتوي على ثلاثة أجزاء مختلفة هي:</a:t>
            </a: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B742F5A6-F0BA-BE02-2088-B03329E1D35F}"/>
              </a:ext>
            </a:extLst>
          </p:cNvPr>
          <p:cNvGrpSpPr/>
          <p:nvPr/>
        </p:nvGrpSpPr>
        <p:grpSpPr>
          <a:xfrm>
            <a:off x="8043443" y="2643942"/>
            <a:ext cx="2781953" cy="3454317"/>
            <a:chOff x="8043443" y="2643943"/>
            <a:chExt cx="2781953" cy="3454317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582D8293-EDBE-59AA-05C3-DBBB243F1699}"/>
                </a:ext>
              </a:extLst>
            </p:cNvPr>
            <p:cNvSpPr/>
            <p:nvPr/>
          </p:nvSpPr>
          <p:spPr>
            <a:xfrm>
              <a:off x="8043443" y="2643943"/>
              <a:ext cx="2775678" cy="3454317"/>
            </a:xfrm>
            <a:prstGeom prst="roundRect">
              <a:avLst/>
            </a:prstGeom>
            <a:solidFill>
              <a:srgbClr val="89D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1A55CDAD-773B-3803-8DEC-7B935E010C6F}"/>
                </a:ext>
              </a:extLst>
            </p:cNvPr>
            <p:cNvGrpSpPr/>
            <p:nvPr/>
          </p:nvGrpSpPr>
          <p:grpSpPr>
            <a:xfrm>
              <a:off x="9176961" y="2759114"/>
              <a:ext cx="620171" cy="620171"/>
              <a:chOff x="6027929" y="1487048"/>
              <a:chExt cx="901788" cy="901788"/>
            </a:xfrm>
          </p:grpSpPr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6AA778C4-CF5C-EB25-AF47-BAB5500A1D79}"/>
                  </a:ext>
                </a:extLst>
              </p:cNvPr>
              <p:cNvSpPr/>
              <p:nvPr/>
            </p:nvSpPr>
            <p:spPr>
              <a:xfrm>
                <a:off x="6027929" y="1487048"/>
                <a:ext cx="901788" cy="901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89D5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0" name="Picture 2" descr="بانر ، رأس ، نموذج بالحجم الطبيعي ، موقع ويب ، إطار شبكي">
                <a:extLst>
                  <a:ext uri="{FF2B5EF4-FFF2-40B4-BE49-F238E27FC236}">
                    <a16:creationId xmlns:a16="http://schemas.microsoft.com/office/drawing/2014/main" id="{BEE01660-39F0-EAAD-B134-24806F22B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4882" y="1633142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93947241-3793-F93E-E7D3-1CF089FA0D9B}"/>
                </a:ext>
              </a:extLst>
            </p:cNvPr>
            <p:cNvSpPr txBox="1"/>
            <p:nvPr/>
          </p:nvSpPr>
          <p:spPr>
            <a:xfrm>
              <a:off x="8555354" y="3538226"/>
              <a:ext cx="227004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 rtl="1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رأس الصفحة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(Header) </a:t>
              </a:r>
              <a:endPara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1" algn="ctr" rtl="1"/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ويشمل ترويسة رسومية وشريط التنقل.</a:t>
              </a: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EF4A7B1D-C168-BE52-CA12-D943CB05491F}"/>
              </a:ext>
            </a:extLst>
          </p:cNvPr>
          <p:cNvGrpSpPr/>
          <p:nvPr/>
        </p:nvGrpSpPr>
        <p:grpSpPr>
          <a:xfrm>
            <a:off x="4560925" y="2643942"/>
            <a:ext cx="2856372" cy="3454317"/>
            <a:chOff x="4561642" y="2643942"/>
            <a:chExt cx="2856372" cy="3454317"/>
          </a:xfrm>
        </p:grpSpPr>
        <p:sp>
          <p:nvSpPr>
            <p:cNvPr id="32" name="مستطيل: زوايا مستديرة 31">
              <a:extLst>
                <a:ext uri="{FF2B5EF4-FFF2-40B4-BE49-F238E27FC236}">
                  <a16:creationId xmlns:a16="http://schemas.microsoft.com/office/drawing/2014/main" id="{BAD2F206-3E23-2662-840A-FE42394E8FE1}"/>
                </a:ext>
              </a:extLst>
            </p:cNvPr>
            <p:cNvSpPr/>
            <p:nvPr/>
          </p:nvSpPr>
          <p:spPr>
            <a:xfrm>
              <a:off x="4561642" y="2643942"/>
              <a:ext cx="2775678" cy="3454317"/>
            </a:xfrm>
            <a:prstGeom prst="roundRect">
              <a:avLst/>
            </a:prstGeom>
            <a:solidFill>
              <a:srgbClr val="F8D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606422C-8E10-2ABD-0632-DC7C5938E486}"/>
                </a:ext>
              </a:extLst>
            </p:cNvPr>
            <p:cNvGrpSpPr/>
            <p:nvPr/>
          </p:nvGrpSpPr>
          <p:grpSpPr>
            <a:xfrm>
              <a:off x="5537092" y="2822543"/>
              <a:ext cx="620171" cy="620171"/>
              <a:chOff x="6027929" y="1487048"/>
              <a:chExt cx="901788" cy="901788"/>
            </a:xfrm>
          </p:grpSpPr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B54E406A-9EF1-9E5C-735C-6127BA34CECB}"/>
                  </a:ext>
                </a:extLst>
              </p:cNvPr>
              <p:cNvSpPr/>
              <p:nvPr/>
            </p:nvSpPr>
            <p:spPr>
              <a:xfrm>
                <a:off x="6027929" y="1487048"/>
                <a:ext cx="901788" cy="901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7D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7" name="Picture 2">
                <a:extLst>
                  <a:ext uri="{FF2B5EF4-FFF2-40B4-BE49-F238E27FC236}">
                    <a16:creationId xmlns:a16="http://schemas.microsoft.com/office/drawing/2014/main" id="{7FBCC33B-5EDA-3161-DF59-D95F89D45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/>
            </p:blipFill>
            <p:spPr bwMode="auto">
              <a:xfrm>
                <a:off x="6170422" y="1644223"/>
                <a:ext cx="609601" cy="609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6F779C4-F7C0-E6C9-58C6-C050C1F13F26}"/>
                </a:ext>
              </a:extLst>
            </p:cNvPr>
            <p:cNvSpPr txBox="1"/>
            <p:nvPr/>
          </p:nvSpPr>
          <p:spPr>
            <a:xfrm>
              <a:off x="4825025" y="3483701"/>
              <a:ext cx="259298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 rtl="1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المحتوى الرئيس 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(Main content)</a:t>
              </a:r>
              <a:endPara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1" algn="ctr" rtl="1"/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ويشمل المحتوى المتمثل في النصوص والصور وغيرها .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FB2EE855-0E89-5E40-5B3A-312B4C9154FE}"/>
              </a:ext>
            </a:extLst>
          </p:cNvPr>
          <p:cNvGrpSpPr/>
          <p:nvPr/>
        </p:nvGrpSpPr>
        <p:grpSpPr>
          <a:xfrm>
            <a:off x="1109701" y="2627367"/>
            <a:ext cx="2775678" cy="3454317"/>
            <a:chOff x="1109701" y="2627367"/>
            <a:chExt cx="2775678" cy="3454317"/>
          </a:xfrm>
        </p:grpSpPr>
        <p:sp>
          <p:nvSpPr>
            <p:cNvPr id="39" name="مستطيل: زوايا مستديرة 38">
              <a:extLst>
                <a:ext uri="{FF2B5EF4-FFF2-40B4-BE49-F238E27FC236}">
                  <a16:creationId xmlns:a16="http://schemas.microsoft.com/office/drawing/2014/main" id="{F73CE30A-5585-2C59-08CB-34E9D9C0BCA8}"/>
                </a:ext>
              </a:extLst>
            </p:cNvPr>
            <p:cNvSpPr/>
            <p:nvPr/>
          </p:nvSpPr>
          <p:spPr>
            <a:xfrm>
              <a:off x="1109701" y="2627367"/>
              <a:ext cx="2775678" cy="3454317"/>
            </a:xfrm>
            <a:prstGeom prst="roundRect">
              <a:avLst/>
            </a:prstGeom>
            <a:solidFill>
              <a:srgbClr val="71C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D55BFA91-6DC8-AD23-9ECB-715B73672AB4}"/>
                </a:ext>
              </a:extLst>
            </p:cNvPr>
            <p:cNvGrpSpPr/>
            <p:nvPr/>
          </p:nvGrpSpPr>
          <p:grpSpPr>
            <a:xfrm>
              <a:off x="2102813" y="2830163"/>
              <a:ext cx="620171" cy="620171"/>
              <a:chOff x="6027929" y="1487048"/>
              <a:chExt cx="901788" cy="901788"/>
            </a:xfrm>
          </p:grpSpPr>
          <p:sp>
            <p:nvSpPr>
              <p:cNvPr id="43" name="شكل بيضاوي 42">
                <a:extLst>
                  <a:ext uri="{FF2B5EF4-FFF2-40B4-BE49-F238E27FC236}">
                    <a16:creationId xmlns:a16="http://schemas.microsoft.com/office/drawing/2014/main" id="{906E2CE2-1922-B262-9F02-61C1E7B16ED7}"/>
                  </a:ext>
                </a:extLst>
              </p:cNvPr>
              <p:cNvSpPr/>
              <p:nvPr/>
            </p:nvSpPr>
            <p:spPr>
              <a:xfrm>
                <a:off x="6027929" y="1487048"/>
                <a:ext cx="901788" cy="901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1C2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3D2FC198-F235-E907-955E-D0932F0C9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/>
            </p:blipFill>
            <p:spPr bwMode="auto">
              <a:xfrm>
                <a:off x="6197834" y="1645805"/>
                <a:ext cx="551962" cy="55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AEC23909-28EF-E79D-7FC6-5D8DD26FAE1F}"/>
                </a:ext>
              </a:extLst>
            </p:cNvPr>
            <p:cNvSpPr txBox="1"/>
            <p:nvPr/>
          </p:nvSpPr>
          <p:spPr>
            <a:xfrm>
              <a:off x="1478698" y="3681589"/>
              <a:ext cx="237978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 rtl="1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التذييل 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Footer) </a:t>
              </a:r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ويحتوي على روابط مفيدة.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6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التصميم 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42C421-06DB-DDB7-3EF4-8428751A48EF}"/>
              </a:ext>
            </a:extLst>
          </p:cNvPr>
          <p:cNvSpPr txBox="1"/>
          <p:nvPr/>
        </p:nvSpPr>
        <p:spPr>
          <a:xfrm>
            <a:off x="904282" y="701511"/>
            <a:ext cx="106832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ar-SA" sz="28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حان الوقت لإنشاء ملف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لتصميم الصفحة الإلكترونية الخاصة بك قبل إنشاء ملف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CSS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تحتاج إلى تقسيم الصفحة إلى أقسام مختلفة حيث بعد تقسيم الصفحة الإلكترونية إلى أقسام رئيسة خطوة مهمة جدا في تصميم الموقع الإلكتروني.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C394ED-A7DB-EEF9-9CAA-8272C266C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4" y="2689389"/>
            <a:ext cx="88582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1-تجميع النص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D8BE9C4-ADC4-985D-8886-9DF53656C2F0}"/>
              </a:ext>
            </a:extLst>
          </p:cNvPr>
          <p:cNvSpPr txBox="1"/>
          <p:nvPr/>
        </p:nvSpPr>
        <p:spPr>
          <a:xfrm>
            <a:off x="914400" y="958653"/>
            <a:ext cx="10223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يتم استخدام وسم التقسيم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&lt;div&gt; 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في لغة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HTML 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لإنشاء أقسام للمحتوى في الصفحة الإلكترونية مثل (النص، الصور، الرأس، التذييل ، شريط التنقل، إلى آخره)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F9EE49B-9C70-D9B8-A650-15DB79F3D7F0}"/>
              </a:ext>
            </a:extLst>
          </p:cNvPr>
          <p:cNvGrpSpPr/>
          <p:nvPr/>
        </p:nvGrpSpPr>
        <p:grpSpPr>
          <a:xfrm>
            <a:off x="706137" y="2045916"/>
            <a:ext cx="6831530" cy="3275350"/>
            <a:chOff x="706137" y="1789650"/>
            <a:chExt cx="6831530" cy="3275350"/>
          </a:xfrm>
        </p:grpSpPr>
        <p:pic>
          <p:nvPicPr>
            <p:cNvPr id="8" name="صورة 7" descr="صورة تحتوي على نص, صورة ظلية&#10;&#10;تم إنشاء الوصف تلقائياً">
              <a:extLst>
                <a:ext uri="{FF2B5EF4-FFF2-40B4-BE49-F238E27FC236}">
                  <a16:creationId xmlns:a16="http://schemas.microsoft.com/office/drawing/2014/main" id="{1B99948D-13AA-2E67-22A3-C996656C5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28" r="50000"/>
            <a:stretch/>
          </p:blipFill>
          <p:spPr>
            <a:xfrm>
              <a:off x="706137" y="1789650"/>
              <a:ext cx="6831530" cy="327535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CA8226E-9175-D5A6-B8AF-DD32AC4D1065}"/>
                </a:ext>
              </a:extLst>
            </p:cNvPr>
            <p:cNvSpPr txBox="1"/>
            <p:nvPr/>
          </p:nvSpPr>
          <p:spPr>
            <a:xfrm>
              <a:off x="1153909" y="2983801"/>
              <a:ext cx="542434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يعمل وسم التقسيم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&lt;div&gt; 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كحاوية يمكنك وضع أكثر من عنصر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HTML 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داخلها، وهذا مفيد جدا في تطبيق أنماط 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CSS 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على المجموعة كلها.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0E783FC-2534-74AA-F5FF-74BA877D4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56" y="2045916"/>
            <a:ext cx="5816247" cy="36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2-تخطيط الصفحات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BF32F65-6552-7F62-A316-2A4A84984DAB}"/>
              </a:ext>
            </a:extLst>
          </p:cNvPr>
          <p:cNvSpPr txBox="1"/>
          <p:nvPr/>
        </p:nvSpPr>
        <p:spPr>
          <a:xfrm>
            <a:off x="674556" y="868872"/>
            <a:ext cx="105530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تستخدم خاصية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وخاصية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class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مع وسم التقسيم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&lt;div&gt;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لتعديل نمط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بسهولة. يتم استخدام خاصية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class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مع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التطبيق التنسيق نفسه على عناصر الفئة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class،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وبهذا فإن العناصر التي لها نفس خاصية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لها نفس الشكل والنمط.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90DE39-915D-6FC0-605B-6DB72387074A}"/>
              </a:ext>
            </a:extLst>
          </p:cNvPr>
          <p:cNvSpPr txBox="1"/>
          <p:nvPr/>
        </p:nvSpPr>
        <p:spPr>
          <a:xfrm>
            <a:off x="1087172" y="2653164"/>
            <a:ext cx="9638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أنشئ تخطيطا للعناصر التي ستستخدمها لتطبيق خاصيتي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class div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عليها. </a:t>
            </a:r>
            <a:r>
              <a:rPr lang="ar-SA" sz="2800" b="1" dirty="0">
                <a:solidFill>
                  <a:srgbClr val="F372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ستحتوي صفحتك على أربعة أقسام رئيسة:</a:t>
            </a:r>
          </a:p>
        </p:txBody>
      </p:sp>
      <p:grpSp>
        <p:nvGrpSpPr>
          <p:cNvPr id="5" name="Google Shape;2201;p44">
            <a:extLst>
              <a:ext uri="{FF2B5EF4-FFF2-40B4-BE49-F238E27FC236}">
                <a16:creationId xmlns:a16="http://schemas.microsoft.com/office/drawing/2014/main" id="{2755FCCC-19DD-99A5-197D-C0D1F3E81EFE}"/>
              </a:ext>
            </a:extLst>
          </p:cNvPr>
          <p:cNvGrpSpPr/>
          <p:nvPr/>
        </p:nvGrpSpPr>
        <p:grpSpPr>
          <a:xfrm flipH="1">
            <a:off x="7397416" y="3737832"/>
            <a:ext cx="1370209" cy="523095"/>
            <a:chOff x="6741681" y="1683664"/>
            <a:chExt cx="1832863" cy="577428"/>
          </a:xfrm>
        </p:grpSpPr>
        <p:grpSp>
          <p:nvGrpSpPr>
            <p:cNvPr id="6" name="Google Shape;2202;p44">
              <a:extLst>
                <a:ext uri="{FF2B5EF4-FFF2-40B4-BE49-F238E27FC236}">
                  <a16:creationId xmlns:a16="http://schemas.microsoft.com/office/drawing/2014/main" id="{07C6A86D-9E46-E6C0-09D0-6723729FF055}"/>
                </a:ext>
              </a:extLst>
            </p:cNvPr>
            <p:cNvGrpSpPr/>
            <p:nvPr/>
          </p:nvGrpSpPr>
          <p:grpSpPr>
            <a:xfrm>
              <a:off x="6741681" y="1683664"/>
              <a:ext cx="1832857" cy="577428"/>
              <a:chOff x="279303" y="1043688"/>
              <a:chExt cx="1990073" cy="577428"/>
            </a:xfrm>
          </p:grpSpPr>
          <p:sp>
            <p:nvSpPr>
              <p:cNvPr id="8" name="Google Shape;2203;p44">
                <a:extLst>
                  <a:ext uri="{FF2B5EF4-FFF2-40B4-BE49-F238E27FC236}">
                    <a16:creationId xmlns:a16="http://schemas.microsoft.com/office/drawing/2014/main" id="{E386B7E1-5954-00BC-E966-5142082B0999}"/>
                  </a:ext>
                </a:extLst>
              </p:cNvPr>
              <p:cNvSpPr/>
              <p:nvPr/>
            </p:nvSpPr>
            <p:spPr>
              <a:xfrm>
                <a:off x="279303" y="1157661"/>
                <a:ext cx="1990073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Google Shape;2204;p44">
                <a:extLst>
                  <a:ext uri="{FF2B5EF4-FFF2-40B4-BE49-F238E27FC236}">
                    <a16:creationId xmlns:a16="http://schemas.microsoft.com/office/drawing/2014/main" id="{5B291DC3-F3D0-A2CB-F27E-79F90A76622A}"/>
                  </a:ext>
                </a:extLst>
              </p:cNvPr>
              <p:cNvSpPr/>
              <p:nvPr/>
            </p:nvSpPr>
            <p:spPr>
              <a:xfrm>
                <a:off x="347786" y="1043688"/>
                <a:ext cx="345495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rgbClr val="F9C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Google Shape;2205;p44">
              <a:extLst>
                <a:ext uri="{FF2B5EF4-FFF2-40B4-BE49-F238E27FC236}">
                  <a16:creationId xmlns:a16="http://schemas.microsoft.com/office/drawing/2014/main" id="{0485924F-AD99-2239-A4A9-6DB962D6BB0D}"/>
                </a:ext>
              </a:extLst>
            </p:cNvPr>
            <p:cNvSpPr txBox="1"/>
            <p:nvPr/>
          </p:nvSpPr>
          <p:spPr>
            <a:xfrm>
              <a:off x="7094253" y="1858475"/>
              <a:ext cx="1480291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Menu</a:t>
              </a:r>
              <a:endPara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10" name="Google Shape;2201;p44">
            <a:extLst>
              <a:ext uri="{FF2B5EF4-FFF2-40B4-BE49-F238E27FC236}">
                <a16:creationId xmlns:a16="http://schemas.microsoft.com/office/drawing/2014/main" id="{9218D6AE-6078-0903-CA84-24CCB2A86E09}"/>
              </a:ext>
            </a:extLst>
          </p:cNvPr>
          <p:cNvGrpSpPr/>
          <p:nvPr/>
        </p:nvGrpSpPr>
        <p:grpSpPr>
          <a:xfrm flipH="1">
            <a:off x="5974654" y="3745020"/>
            <a:ext cx="1370209" cy="523095"/>
            <a:chOff x="6741681" y="1683664"/>
            <a:chExt cx="1832863" cy="577428"/>
          </a:xfrm>
        </p:grpSpPr>
        <p:grpSp>
          <p:nvGrpSpPr>
            <p:cNvPr id="11" name="Google Shape;2202;p44">
              <a:extLst>
                <a:ext uri="{FF2B5EF4-FFF2-40B4-BE49-F238E27FC236}">
                  <a16:creationId xmlns:a16="http://schemas.microsoft.com/office/drawing/2014/main" id="{3B3C56E5-49A0-890B-FA2D-C2992477EBEA}"/>
                </a:ext>
              </a:extLst>
            </p:cNvPr>
            <p:cNvGrpSpPr/>
            <p:nvPr/>
          </p:nvGrpSpPr>
          <p:grpSpPr>
            <a:xfrm>
              <a:off x="6741681" y="1683664"/>
              <a:ext cx="1832857" cy="577428"/>
              <a:chOff x="279303" y="1043688"/>
              <a:chExt cx="1990073" cy="577428"/>
            </a:xfrm>
          </p:grpSpPr>
          <p:sp>
            <p:nvSpPr>
              <p:cNvPr id="13" name="Google Shape;2203;p44">
                <a:extLst>
                  <a:ext uri="{FF2B5EF4-FFF2-40B4-BE49-F238E27FC236}">
                    <a16:creationId xmlns:a16="http://schemas.microsoft.com/office/drawing/2014/main" id="{16120509-71CE-43D9-15DE-A39996486F4A}"/>
                  </a:ext>
                </a:extLst>
              </p:cNvPr>
              <p:cNvSpPr/>
              <p:nvPr/>
            </p:nvSpPr>
            <p:spPr>
              <a:xfrm>
                <a:off x="279303" y="1157661"/>
                <a:ext cx="1990073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rgbClr val="43AA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2204;p44">
                <a:extLst>
                  <a:ext uri="{FF2B5EF4-FFF2-40B4-BE49-F238E27FC236}">
                    <a16:creationId xmlns:a16="http://schemas.microsoft.com/office/drawing/2014/main" id="{8F8F08AC-BA48-1238-8840-556E8AE42AED}"/>
                  </a:ext>
                </a:extLst>
              </p:cNvPr>
              <p:cNvSpPr/>
              <p:nvPr/>
            </p:nvSpPr>
            <p:spPr>
              <a:xfrm>
                <a:off x="347786" y="1043688"/>
                <a:ext cx="345495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rgbClr val="F9C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Google Shape;2205;p44">
              <a:extLst>
                <a:ext uri="{FF2B5EF4-FFF2-40B4-BE49-F238E27FC236}">
                  <a16:creationId xmlns:a16="http://schemas.microsoft.com/office/drawing/2014/main" id="{183E7AF0-675C-D3D3-2C0E-3AF6FC4E562C}"/>
                </a:ext>
              </a:extLst>
            </p:cNvPr>
            <p:cNvSpPr txBox="1"/>
            <p:nvPr/>
          </p:nvSpPr>
          <p:spPr>
            <a:xfrm>
              <a:off x="7094253" y="1858475"/>
              <a:ext cx="1480291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Main</a:t>
              </a:r>
              <a:endPara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15" name="Google Shape;2201;p44">
            <a:extLst>
              <a:ext uri="{FF2B5EF4-FFF2-40B4-BE49-F238E27FC236}">
                <a16:creationId xmlns:a16="http://schemas.microsoft.com/office/drawing/2014/main" id="{EE6BF847-D16B-C827-B67C-1B1CB3262E41}"/>
              </a:ext>
            </a:extLst>
          </p:cNvPr>
          <p:cNvGrpSpPr/>
          <p:nvPr/>
        </p:nvGrpSpPr>
        <p:grpSpPr>
          <a:xfrm flipH="1">
            <a:off x="4537501" y="3745020"/>
            <a:ext cx="1370209" cy="523095"/>
            <a:chOff x="6741681" y="1683664"/>
            <a:chExt cx="1832863" cy="577428"/>
          </a:xfrm>
        </p:grpSpPr>
        <p:grpSp>
          <p:nvGrpSpPr>
            <p:cNvPr id="16" name="Google Shape;2202;p44">
              <a:extLst>
                <a:ext uri="{FF2B5EF4-FFF2-40B4-BE49-F238E27FC236}">
                  <a16:creationId xmlns:a16="http://schemas.microsoft.com/office/drawing/2014/main" id="{BBE98986-D11A-C5EB-8020-9F3895F0EFCB}"/>
                </a:ext>
              </a:extLst>
            </p:cNvPr>
            <p:cNvGrpSpPr/>
            <p:nvPr/>
          </p:nvGrpSpPr>
          <p:grpSpPr>
            <a:xfrm>
              <a:off x="6741681" y="1683664"/>
              <a:ext cx="1832857" cy="577428"/>
              <a:chOff x="279303" y="1043688"/>
              <a:chExt cx="1990073" cy="577428"/>
            </a:xfrm>
          </p:grpSpPr>
          <p:sp>
            <p:nvSpPr>
              <p:cNvPr id="19" name="Google Shape;2203;p44">
                <a:extLst>
                  <a:ext uri="{FF2B5EF4-FFF2-40B4-BE49-F238E27FC236}">
                    <a16:creationId xmlns:a16="http://schemas.microsoft.com/office/drawing/2014/main" id="{8796041C-91EE-9018-CF13-9BF553E3C234}"/>
                  </a:ext>
                </a:extLst>
              </p:cNvPr>
              <p:cNvSpPr/>
              <p:nvPr/>
            </p:nvSpPr>
            <p:spPr>
              <a:xfrm>
                <a:off x="279303" y="1157661"/>
                <a:ext cx="1990073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204;p44">
                <a:extLst>
                  <a:ext uri="{FF2B5EF4-FFF2-40B4-BE49-F238E27FC236}">
                    <a16:creationId xmlns:a16="http://schemas.microsoft.com/office/drawing/2014/main" id="{5DCB62B5-61F5-F724-A4D1-4D4CB1FE002D}"/>
                  </a:ext>
                </a:extLst>
              </p:cNvPr>
              <p:cNvSpPr/>
              <p:nvPr/>
            </p:nvSpPr>
            <p:spPr>
              <a:xfrm>
                <a:off x="347786" y="1043688"/>
                <a:ext cx="345495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rgbClr val="F9C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Google Shape;2205;p44">
              <a:extLst>
                <a:ext uri="{FF2B5EF4-FFF2-40B4-BE49-F238E27FC236}">
                  <a16:creationId xmlns:a16="http://schemas.microsoft.com/office/drawing/2014/main" id="{3D6B7B34-BAA1-3061-8B3F-8870F2CAFF99}"/>
                </a:ext>
              </a:extLst>
            </p:cNvPr>
            <p:cNvSpPr txBox="1"/>
            <p:nvPr/>
          </p:nvSpPr>
          <p:spPr>
            <a:xfrm>
              <a:off x="7094253" y="1858475"/>
              <a:ext cx="1480291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Photos</a:t>
              </a:r>
              <a:endPara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21" name="Google Shape;2201;p44">
            <a:extLst>
              <a:ext uri="{FF2B5EF4-FFF2-40B4-BE49-F238E27FC236}">
                <a16:creationId xmlns:a16="http://schemas.microsoft.com/office/drawing/2014/main" id="{96D79EFF-CEAA-CCAB-F572-49BAD78FC07E}"/>
              </a:ext>
            </a:extLst>
          </p:cNvPr>
          <p:cNvGrpSpPr/>
          <p:nvPr/>
        </p:nvGrpSpPr>
        <p:grpSpPr>
          <a:xfrm flipH="1">
            <a:off x="3100348" y="3745020"/>
            <a:ext cx="1370209" cy="523095"/>
            <a:chOff x="6741681" y="1683664"/>
            <a:chExt cx="1832863" cy="577428"/>
          </a:xfrm>
        </p:grpSpPr>
        <p:grpSp>
          <p:nvGrpSpPr>
            <p:cNvPr id="22" name="Google Shape;2202;p44">
              <a:extLst>
                <a:ext uri="{FF2B5EF4-FFF2-40B4-BE49-F238E27FC236}">
                  <a16:creationId xmlns:a16="http://schemas.microsoft.com/office/drawing/2014/main" id="{AF25E7F6-A7B0-4A13-6C0A-82EF09B5FE83}"/>
                </a:ext>
              </a:extLst>
            </p:cNvPr>
            <p:cNvGrpSpPr/>
            <p:nvPr/>
          </p:nvGrpSpPr>
          <p:grpSpPr>
            <a:xfrm>
              <a:off x="6741681" y="1683664"/>
              <a:ext cx="1832857" cy="577428"/>
              <a:chOff x="279303" y="1043688"/>
              <a:chExt cx="1990073" cy="577428"/>
            </a:xfrm>
          </p:grpSpPr>
          <p:sp>
            <p:nvSpPr>
              <p:cNvPr id="24" name="Google Shape;2203;p44">
                <a:extLst>
                  <a:ext uri="{FF2B5EF4-FFF2-40B4-BE49-F238E27FC236}">
                    <a16:creationId xmlns:a16="http://schemas.microsoft.com/office/drawing/2014/main" id="{FC08DCF0-0340-8EC7-791B-85247987572C}"/>
                  </a:ext>
                </a:extLst>
              </p:cNvPr>
              <p:cNvSpPr/>
              <p:nvPr/>
            </p:nvSpPr>
            <p:spPr>
              <a:xfrm>
                <a:off x="279303" y="1157661"/>
                <a:ext cx="1990073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2204;p44">
                <a:extLst>
                  <a:ext uri="{FF2B5EF4-FFF2-40B4-BE49-F238E27FC236}">
                    <a16:creationId xmlns:a16="http://schemas.microsoft.com/office/drawing/2014/main" id="{875565DE-3511-2725-9CF2-92AC26693EE8}"/>
                  </a:ext>
                </a:extLst>
              </p:cNvPr>
              <p:cNvSpPr/>
              <p:nvPr/>
            </p:nvSpPr>
            <p:spPr>
              <a:xfrm>
                <a:off x="347786" y="1043688"/>
                <a:ext cx="345495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rgbClr val="F9C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Google Shape;2205;p44">
              <a:extLst>
                <a:ext uri="{FF2B5EF4-FFF2-40B4-BE49-F238E27FC236}">
                  <a16:creationId xmlns:a16="http://schemas.microsoft.com/office/drawing/2014/main" id="{3259D1BA-1205-B137-D777-661D6779837E}"/>
                </a:ext>
              </a:extLst>
            </p:cNvPr>
            <p:cNvSpPr txBox="1"/>
            <p:nvPr/>
          </p:nvSpPr>
          <p:spPr>
            <a:xfrm>
              <a:off x="7094253" y="1858475"/>
              <a:ext cx="1480291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Footer</a:t>
              </a:r>
              <a:endPara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تجزئة المقطع </a:t>
              </a:r>
            </a:p>
          </p:txBody>
        </p:sp>
      </p:grp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D8FEBB3-5D54-06AC-5B01-674637DE8EE3}"/>
              </a:ext>
            </a:extLst>
          </p:cNvPr>
          <p:cNvSpPr/>
          <p:nvPr/>
        </p:nvSpPr>
        <p:spPr>
          <a:xfrm>
            <a:off x="3202288" y="2820028"/>
            <a:ext cx="7305817" cy="4534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&lt;div </a:t>
            </a:r>
            <a:r>
              <a:rPr lang="en-US" sz="3600" b="1" dirty="0">
                <a:solidFill>
                  <a:srgbClr val="00B050"/>
                </a:solidFill>
              </a:rPr>
              <a:t>class</a:t>
            </a:r>
            <a:r>
              <a:rPr lang="en-US" sz="3600" b="1" dirty="0">
                <a:solidFill>
                  <a:srgbClr val="E4A3E8"/>
                </a:solidFill>
              </a:rPr>
              <a:t>="header"</a:t>
            </a:r>
            <a:r>
              <a:rPr lang="en-US" sz="3600" b="1" dirty="0">
                <a:solidFill>
                  <a:srgbClr val="0070C0"/>
                </a:solidFill>
              </a:rPr>
              <a:t>&gt;......&lt;/div&gt;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ADA2E1F-0089-5916-8C7F-A3E3D3D064AE}"/>
              </a:ext>
            </a:extLst>
          </p:cNvPr>
          <p:cNvGrpSpPr/>
          <p:nvPr/>
        </p:nvGrpSpPr>
        <p:grpSpPr>
          <a:xfrm>
            <a:off x="3235433" y="1742397"/>
            <a:ext cx="2031714" cy="1026578"/>
            <a:chOff x="2900991" y="1829835"/>
            <a:chExt cx="2031714" cy="1026578"/>
          </a:xfrm>
        </p:grpSpPr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155BCD7-9F13-E41B-E691-25D2EB15AC8A}"/>
                </a:ext>
              </a:extLst>
            </p:cNvPr>
            <p:cNvSpPr/>
            <p:nvPr/>
          </p:nvSpPr>
          <p:spPr>
            <a:xfrm rot="10800000" flipH="1" flipV="1">
              <a:off x="3734465" y="2424630"/>
              <a:ext cx="182383" cy="431783"/>
            </a:xfrm>
            <a:custGeom>
              <a:avLst/>
              <a:gdLst>
                <a:gd name="connsiteX0" fmla="*/ 0 w 3900487"/>
                <a:gd name="connsiteY0" fmla="*/ 0 h 1328737"/>
                <a:gd name="connsiteX1" fmla="*/ 3043237 w 3900487"/>
                <a:gd name="connsiteY1" fmla="*/ 528637 h 1328737"/>
                <a:gd name="connsiteX2" fmla="*/ 3900487 w 3900487"/>
                <a:gd name="connsiteY2" fmla="*/ 1328737 h 1328737"/>
                <a:gd name="connsiteX0" fmla="*/ 0 w 3145474"/>
                <a:gd name="connsiteY0" fmla="*/ 0 h 812927"/>
                <a:gd name="connsiteX1" fmla="*/ 3043237 w 3145474"/>
                <a:gd name="connsiteY1" fmla="*/ 528637 h 812927"/>
                <a:gd name="connsiteX2" fmla="*/ 1130117 w 3145474"/>
                <a:gd name="connsiteY2" fmla="*/ 812927 h 812927"/>
                <a:gd name="connsiteX0" fmla="*/ 0 w 2265397"/>
                <a:gd name="connsiteY0" fmla="*/ 0 h 812927"/>
                <a:gd name="connsiteX1" fmla="*/ 2119781 w 2265397"/>
                <a:gd name="connsiteY1" fmla="*/ 306130 h 812927"/>
                <a:gd name="connsiteX2" fmla="*/ 1130117 w 2265397"/>
                <a:gd name="connsiteY2" fmla="*/ 812927 h 812927"/>
                <a:gd name="connsiteX0" fmla="*/ 0 w 2312911"/>
                <a:gd name="connsiteY0" fmla="*/ 0 h 812927"/>
                <a:gd name="connsiteX1" fmla="*/ 2119781 w 2312911"/>
                <a:gd name="connsiteY1" fmla="*/ 306130 h 812927"/>
                <a:gd name="connsiteX2" fmla="*/ 1130117 w 2312911"/>
                <a:gd name="connsiteY2" fmla="*/ 812927 h 812927"/>
                <a:gd name="connsiteX0" fmla="*/ 2739898 w 2985625"/>
                <a:gd name="connsiteY0" fmla="*/ 0 h 2237727"/>
                <a:gd name="connsiteX1" fmla="*/ 989664 w 2985625"/>
                <a:gd name="connsiteY1" fmla="*/ 1730930 h 2237727"/>
                <a:gd name="connsiteX2" fmla="*/ 0 w 2985625"/>
                <a:gd name="connsiteY2" fmla="*/ 2237727 h 2237727"/>
                <a:gd name="connsiteX0" fmla="*/ 4255701 w 4255701"/>
                <a:gd name="connsiteY0" fmla="*/ 0 h 2237727"/>
                <a:gd name="connsiteX1" fmla="*/ 2505467 w 4255701"/>
                <a:gd name="connsiteY1" fmla="*/ 1730930 h 2237727"/>
                <a:gd name="connsiteX2" fmla="*/ 1515803 w 4255701"/>
                <a:gd name="connsiteY2" fmla="*/ 2237727 h 2237727"/>
                <a:gd name="connsiteX0" fmla="*/ 4993864 w 4993864"/>
                <a:gd name="connsiteY0" fmla="*/ 0 h 2591715"/>
                <a:gd name="connsiteX1" fmla="*/ 3243630 w 4993864"/>
                <a:gd name="connsiteY1" fmla="*/ 1730930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3243630 w 4993864"/>
                <a:gd name="connsiteY1" fmla="*/ 1730930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5716834 w 5716834"/>
                <a:gd name="connsiteY0" fmla="*/ 0 h 1350792"/>
                <a:gd name="connsiteX1" fmla="*/ 2520660 w 5716834"/>
                <a:gd name="connsiteY1" fmla="*/ 1323844 h 1350792"/>
                <a:gd name="connsiteX2" fmla="*/ 0 w 5716834"/>
                <a:gd name="connsiteY2" fmla="*/ 998771 h 1350792"/>
                <a:gd name="connsiteX0" fmla="*/ 3940217 w 4282551"/>
                <a:gd name="connsiteY0" fmla="*/ 0 h 943706"/>
                <a:gd name="connsiteX1" fmla="*/ 3125591 w 4282551"/>
                <a:gd name="connsiteY1" fmla="*/ 916758 h 943706"/>
                <a:gd name="connsiteX2" fmla="*/ 604931 w 4282551"/>
                <a:gd name="connsiteY2" fmla="*/ 591685 h 943706"/>
                <a:gd name="connsiteX0" fmla="*/ 4676582 w 4676581"/>
                <a:gd name="connsiteY0" fmla="*/ 0 h 591685"/>
                <a:gd name="connsiteX1" fmla="*/ 1863157 w 4676581"/>
                <a:gd name="connsiteY1" fmla="*/ 241970 h 591685"/>
                <a:gd name="connsiteX2" fmla="*/ 1341296 w 4676581"/>
                <a:gd name="connsiteY2" fmla="*/ 591685 h 591685"/>
                <a:gd name="connsiteX0" fmla="*/ 4566556 w 4566555"/>
                <a:gd name="connsiteY0" fmla="*/ 0 h 591685"/>
                <a:gd name="connsiteX1" fmla="*/ 1753131 w 4566555"/>
                <a:gd name="connsiteY1" fmla="*/ 241970 h 591685"/>
                <a:gd name="connsiteX2" fmla="*/ 1231270 w 4566555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4223053 w 4223052"/>
                <a:gd name="connsiteY0" fmla="*/ 0 h 483276"/>
                <a:gd name="connsiteX1" fmla="*/ 1409628 w 4223052"/>
                <a:gd name="connsiteY1" fmla="*/ 241970 h 483276"/>
                <a:gd name="connsiteX2" fmla="*/ 0 w 4223052"/>
                <a:gd name="connsiteY2" fmla="*/ 483276 h 483276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79132"/>
                <a:gd name="connsiteX1" fmla="*/ 1409628 w 3680825"/>
                <a:gd name="connsiteY1" fmla="*/ 467637 h 779132"/>
                <a:gd name="connsiteX2" fmla="*/ 0 w 3680825"/>
                <a:gd name="connsiteY2" fmla="*/ 708943 h 779132"/>
                <a:gd name="connsiteX0" fmla="*/ 3680825 w 3680825"/>
                <a:gd name="connsiteY0" fmla="*/ 0 h 779132"/>
                <a:gd name="connsiteX1" fmla="*/ 1409628 w 3680825"/>
                <a:gd name="connsiteY1" fmla="*/ 467637 h 779132"/>
                <a:gd name="connsiteX2" fmla="*/ 0 w 3680825"/>
                <a:gd name="connsiteY2" fmla="*/ 708943 h 779132"/>
                <a:gd name="connsiteX0" fmla="*/ 3680825 w 3769664"/>
                <a:gd name="connsiteY0" fmla="*/ 0 h 779132"/>
                <a:gd name="connsiteX1" fmla="*/ 1409628 w 3769664"/>
                <a:gd name="connsiteY1" fmla="*/ 467637 h 779132"/>
                <a:gd name="connsiteX2" fmla="*/ 0 w 3769664"/>
                <a:gd name="connsiteY2" fmla="*/ 708943 h 779132"/>
                <a:gd name="connsiteX0" fmla="*/ 3680825 w 3769664"/>
                <a:gd name="connsiteY0" fmla="*/ 0 h 643068"/>
                <a:gd name="connsiteX1" fmla="*/ 1409628 w 3769664"/>
                <a:gd name="connsiteY1" fmla="*/ 331573 h 643068"/>
                <a:gd name="connsiteX2" fmla="*/ 0 w 3769664"/>
                <a:gd name="connsiteY2" fmla="*/ 572879 h 643068"/>
                <a:gd name="connsiteX0" fmla="*/ 4745864 w 4816547"/>
                <a:gd name="connsiteY0" fmla="*/ 0 h 624599"/>
                <a:gd name="connsiteX1" fmla="*/ 1409628 w 4816547"/>
                <a:gd name="connsiteY1" fmla="*/ 313104 h 624599"/>
                <a:gd name="connsiteX2" fmla="*/ 0 w 4816547"/>
                <a:gd name="connsiteY2" fmla="*/ 554410 h 624599"/>
                <a:gd name="connsiteX0" fmla="*/ 4745864 w 4745864"/>
                <a:gd name="connsiteY0" fmla="*/ 0 h 624599"/>
                <a:gd name="connsiteX1" fmla="*/ 1409628 w 4745864"/>
                <a:gd name="connsiteY1" fmla="*/ 313104 h 624599"/>
                <a:gd name="connsiteX2" fmla="*/ 0 w 4745864"/>
                <a:gd name="connsiteY2" fmla="*/ 554410 h 624599"/>
                <a:gd name="connsiteX0" fmla="*/ 4745864 w 4745864"/>
                <a:gd name="connsiteY0" fmla="*/ 0 h 624599"/>
                <a:gd name="connsiteX1" fmla="*/ 1409627 w 4745864"/>
                <a:gd name="connsiteY1" fmla="*/ 313104 h 624599"/>
                <a:gd name="connsiteX2" fmla="*/ 0 w 4745864"/>
                <a:gd name="connsiteY2" fmla="*/ 554410 h 624599"/>
                <a:gd name="connsiteX0" fmla="*/ 4745864 w 4745864"/>
                <a:gd name="connsiteY0" fmla="*/ 0 h 624599"/>
                <a:gd name="connsiteX1" fmla="*/ 1409627 w 4745864"/>
                <a:gd name="connsiteY1" fmla="*/ 313104 h 624599"/>
                <a:gd name="connsiteX2" fmla="*/ 0 w 4745864"/>
                <a:gd name="connsiteY2" fmla="*/ 554410 h 624599"/>
                <a:gd name="connsiteX0" fmla="*/ 4745864 w 4745864"/>
                <a:gd name="connsiteY0" fmla="*/ 0 h 621624"/>
                <a:gd name="connsiteX1" fmla="*/ 1409627 w 4745864"/>
                <a:gd name="connsiteY1" fmla="*/ 313104 h 621624"/>
                <a:gd name="connsiteX2" fmla="*/ 0 w 4745864"/>
                <a:gd name="connsiteY2" fmla="*/ 554410 h 621624"/>
                <a:gd name="connsiteX0" fmla="*/ 4745864 w 4745864"/>
                <a:gd name="connsiteY0" fmla="*/ 0 h 604358"/>
                <a:gd name="connsiteX1" fmla="*/ 1720263 w 4745864"/>
                <a:gd name="connsiteY1" fmla="*/ 183822 h 604358"/>
                <a:gd name="connsiteX2" fmla="*/ 0 w 4745864"/>
                <a:gd name="connsiteY2" fmla="*/ 554410 h 604358"/>
                <a:gd name="connsiteX0" fmla="*/ 4745864 w 4745864"/>
                <a:gd name="connsiteY0" fmla="*/ 0 h 604358"/>
                <a:gd name="connsiteX1" fmla="*/ 1720263 w 4745864"/>
                <a:gd name="connsiteY1" fmla="*/ 183822 h 604358"/>
                <a:gd name="connsiteX2" fmla="*/ 0 w 4745864"/>
                <a:gd name="connsiteY2" fmla="*/ 554410 h 604358"/>
                <a:gd name="connsiteX0" fmla="*/ 2882041 w 2882041"/>
                <a:gd name="connsiteY0" fmla="*/ 0 h 964501"/>
                <a:gd name="connsiteX1" fmla="*/ 1720263 w 2882041"/>
                <a:gd name="connsiteY1" fmla="*/ 543965 h 964501"/>
                <a:gd name="connsiteX2" fmla="*/ 0 w 2882041"/>
                <a:gd name="connsiteY2" fmla="*/ 914553 h 964501"/>
                <a:gd name="connsiteX0" fmla="*/ 1261155 w 1261155"/>
                <a:gd name="connsiteY0" fmla="*/ 0 h 1428745"/>
                <a:gd name="connsiteX1" fmla="*/ 99377 w 1261155"/>
                <a:gd name="connsiteY1" fmla="*/ 543965 h 1428745"/>
                <a:gd name="connsiteX2" fmla="*/ 287312 w 1261155"/>
                <a:gd name="connsiteY2" fmla="*/ 1403978 h 1428745"/>
                <a:gd name="connsiteX0" fmla="*/ 1266881 w 1266881"/>
                <a:gd name="connsiteY0" fmla="*/ 0 h 1403978"/>
                <a:gd name="connsiteX1" fmla="*/ 105103 w 1266881"/>
                <a:gd name="connsiteY1" fmla="*/ 543965 h 1403978"/>
                <a:gd name="connsiteX2" fmla="*/ 293038 w 1266881"/>
                <a:gd name="connsiteY2" fmla="*/ 1403978 h 1403978"/>
                <a:gd name="connsiteX0" fmla="*/ 1783434 w 1783434"/>
                <a:gd name="connsiteY0" fmla="*/ 0 h 1403978"/>
                <a:gd name="connsiteX1" fmla="*/ 89134 w 1783434"/>
                <a:gd name="connsiteY1" fmla="*/ 700950 h 1403978"/>
                <a:gd name="connsiteX2" fmla="*/ 809591 w 1783434"/>
                <a:gd name="connsiteY2" fmla="*/ 1403978 h 1403978"/>
                <a:gd name="connsiteX0" fmla="*/ 1799494 w 1799494"/>
                <a:gd name="connsiteY0" fmla="*/ 0 h 1403978"/>
                <a:gd name="connsiteX1" fmla="*/ 105194 w 1799494"/>
                <a:gd name="connsiteY1" fmla="*/ 700950 h 1403978"/>
                <a:gd name="connsiteX2" fmla="*/ 825651 w 1799494"/>
                <a:gd name="connsiteY2" fmla="*/ 1403978 h 1403978"/>
                <a:gd name="connsiteX0" fmla="*/ 2345495 w 2345495"/>
                <a:gd name="connsiteY0" fmla="*/ 0 h 1403978"/>
                <a:gd name="connsiteX1" fmla="*/ 651195 w 2345495"/>
                <a:gd name="connsiteY1" fmla="*/ 700950 h 1403978"/>
                <a:gd name="connsiteX2" fmla="*/ 1371652 w 2345495"/>
                <a:gd name="connsiteY2" fmla="*/ 1403978 h 1403978"/>
                <a:gd name="connsiteX0" fmla="*/ 1783434 w 1783434"/>
                <a:gd name="connsiteY0" fmla="*/ 0 h 1403978"/>
                <a:gd name="connsiteX1" fmla="*/ 89134 w 1783434"/>
                <a:gd name="connsiteY1" fmla="*/ 700950 h 1403978"/>
                <a:gd name="connsiteX2" fmla="*/ 809591 w 1783434"/>
                <a:gd name="connsiteY2" fmla="*/ 1403978 h 1403978"/>
                <a:gd name="connsiteX0" fmla="*/ 2173754 w 2173754"/>
                <a:gd name="connsiteY0" fmla="*/ 0 h 1403978"/>
                <a:gd name="connsiteX1" fmla="*/ 80063 w 2173754"/>
                <a:gd name="connsiteY1" fmla="*/ 571668 h 1403978"/>
                <a:gd name="connsiteX2" fmla="*/ 1199911 w 2173754"/>
                <a:gd name="connsiteY2" fmla="*/ 1403978 h 1403978"/>
                <a:gd name="connsiteX0" fmla="*/ 2173754 w 2173754"/>
                <a:gd name="connsiteY0" fmla="*/ 0 h 1403978"/>
                <a:gd name="connsiteX1" fmla="*/ 80063 w 2173754"/>
                <a:gd name="connsiteY1" fmla="*/ 571668 h 1403978"/>
                <a:gd name="connsiteX2" fmla="*/ 1199911 w 2173754"/>
                <a:gd name="connsiteY2" fmla="*/ 1403978 h 1403978"/>
                <a:gd name="connsiteX0" fmla="*/ 2093692 w 2093692"/>
                <a:gd name="connsiteY0" fmla="*/ 0 h 1403978"/>
                <a:gd name="connsiteX1" fmla="*/ 1 w 2093692"/>
                <a:gd name="connsiteY1" fmla="*/ 571668 h 1403978"/>
                <a:gd name="connsiteX2" fmla="*/ 1119849 w 2093692"/>
                <a:gd name="connsiteY2" fmla="*/ 1403978 h 1403978"/>
                <a:gd name="connsiteX0" fmla="*/ 2093692 w 2093692"/>
                <a:gd name="connsiteY0" fmla="*/ 0 h 1403978"/>
                <a:gd name="connsiteX1" fmla="*/ 1 w 2093692"/>
                <a:gd name="connsiteY1" fmla="*/ 571668 h 1403978"/>
                <a:gd name="connsiteX2" fmla="*/ 1119849 w 2093692"/>
                <a:gd name="connsiteY2" fmla="*/ 1403978 h 1403978"/>
                <a:gd name="connsiteX0" fmla="*/ 973842 w 973842"/>
                <a:gd name="connsiteY0" fmla="*/ 0 h 1403978"/>
                <a:gd name="connsiteX1" fmla="*/ -1 w 973842"/>
                <a:gd name="connsiteY1" fmla="*/ 1403978 h 1403978"/>
                <a:gd name="connsiteX0" fmla="*/ 2135117 w 2135117"/>
                <a:gd name="connsiteY0" fmla="*/ 0 h 1403978"/>
                <a:gd name="connsiteX1" fmla="*/ 1161274 w 2135117"/>
                <a:gd name="connsiteY1" fmla="*/ 1403978 h 1403978"/>
                <a:gd name="connsiteX0" fmla="*/ 1906278 w 2099672"/>
                <a:gd name="connsiteY0" fmla="*/ 0 h 1403978"/>
                <a:gd name="connsiteX1" fmla="*/ 932435 w 2099672"/>
                <a:gd name="connsiteY1" fmla="*/ 1403978 h 1403978"/>
                <a:gd name="connsiteX0" fmla="*/ 508269 w 1235531"/>
                <a:gd name="connsiteY0" fmla="*/ 0 h 607508"/>
                <a:gd name="connsiteX1" fmla="*/ 1235530 w 1235531"/>
                <a:gd name="connsiteY1" fmla="*/ 607508 h 607508"/>
                <a:gd name="connsiteX0" fmla="*/ 535112 w 1262374"/>
                <a:gd name="connsiteY0" fmla="*/ 0 h 607508"/>
                <a:gd name="connsiteX1" fmla="*/ 1262373 w 1262374"/>
                <a:gd name="connsiteY1" fmla="*/ 607508 h 607508"/>
                <a:gd name="connsiteX0" fmla="*/ 1 w 998515"/>
                <a:gd name="connsiteY0" fmla="*/ 0 h 607508"/>
                <a:gd name="connsiteX1" fmla="*/ 727262 w 998515"/>
                <a:gd name="connsiteY1" fmla="*/ 607508 h 607508"/>
                <a:gd name="connsiteX0" fmla="*/ 81801 w 809063"/>
                <a:gd name="connsiteY0" fmla="*/ 0 h 607508"/>
                <a:gd name="connsiteX1" fmla="*/ 809062 w 809063"/>
                <a:gd name="connsiteY1" fmla="*/ 607508 h 60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063" h="607508">
                  <a:moveTo>
                    <a:pt x="81801" y="0"/>
                  </a:moveTo>
                  <a:cubicBezTo>
                    <a:pt x="1186116" y="360027"/>
                    <a:pt x="-1137299" y="440404"/>
                    <a:pt x="809062" y="607508"/>
                  </a:cubicBezTo>
                </a:path>
              </a:pathLst>
            </a:custGeom>
            <a:noFill/>
            <a:ln w="19050">
              <a:solidFill>
                <a:srgbClr val="F6457D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sz="2800" dirty="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6747756-A218-54F9-1631-434472B2F48D}"/>
                </a:ext>
              </a:extLst>
            </p:cNvPr>
            <p:cNvSpPr txBox="1"/>
            <p:nvPr/>
          </p:nvSpPr>
          <p:spPr>
            <a:xfrm>
              <a:off x="2900991" y="1829835"/>
              <a:ext cx="2031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i="0" u="none" strike="noStrike" baseline="0" dirty="0">
                  <a:solidFill>
                    <a:srgbClr val="F6457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الاسم</a:t>
              </a:r>
              <a:endParaRPr lang="en-US" sz="2400" b="1" dirty="0">
                <a:solidFill>
                  <a:srgbClr val="F6457D"/>
                </a:solidFill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17B3245-AE4F-6DF7-E8C3-2BF62E414C3C}"/>
              </a:ext>
            </a:extLst>
          </p:cNvPr>
          <p:cNvGrpSpPr/>
          <p:nvPr/>
        </p:nvGrpSpPr>
        <p:grpSpPr>
          <a:xfrm>
            <a:off x="6021781" y="1826837"/>
            <a:ext cx="1666830" cy="891084"/>
            <a:chOff x="6898037" y="751286"/>
            <a:chExt cx="1093602" cy="891084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0BD6B50-F4E1-C19F-0510-C299962CC537}"/>
                </a:ext>
              </a:extLst>
            </p:cNvPr>
            <p:cNvSpPr txBox="1"/>
            <p:nvPr/>
          </p:nvSpPr>
          <p:spPr>
            <a:xfrm>
              <a:off x="6898037" y="751286"/>
              <a:ext cx="10936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Tx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4A3E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القيمة</a:t>
              </a:r>
              <a:endPara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srgbClr val="E4A3E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3D354D86-46BD-8C9B-B40A-D57441DAF8E2}"/>
                </a:ext>
              </a:extLst>
            </p:cNvPr>
            <p:cNvSpPr/>
            <p:nvPr/>
          </p:nvSpPr>
          <p:spPr>
            <a:xfrm rot="10800000" flipV="1">
              <a:off x="7325023" y="1253502"/>
              <a:ext cx="354224" cy="388868"/>
            </a:xfrm>
            <a:custGeom>
              <a:avLst/>
              <a:gdLst>
                <a:gd name="connsiteX0" fmla="*/ 0 w 3900487"/>
                <a:gd name="connsiteY0" fmla="*/ 0 h 1328737"/>
                <a:gd name="connsiteX1" fmla="*/ 3043237 w 3900487"/>
                <a:gd name="connsiteY1" fmla="*/ 528637 h 1328737"/>
                <a:gd name="connsiteX2" fmla="*/ 3900487 w 3900487"/>
                <a:gd name="connsiteY2" fmla="*/ 1328737 h 1328737"/>
                <a:gd name="connsiteX0" fmla="*/ 0 w 3145474"/>
                <a:gd name="connsiteY0" fmla="*/ 0 h 812927"/>
                <a:gd name="connsiteX1" fmla="*/ 3043237 w 3145474"/>
                <a:gd name="connsiteY1" fmla="*/ 528637 h 812927"/>
                <a:gd name="connsiteX2" fmla="*/ 1130117 w 3145474"/>
                <a:gd name="connsiteY2" fmla="*/ 812927 h 812927"/>
                <a:gd name="connsiteX0" fmla="*/ 0 w 2265397"/>
                <a:gd name="connsiteY0" fmla="*/ 0 h 812927"/>
                <a:gd name="connsiteX1" fmla="*/ 2119781 w 2265397"/>
                <a:gd name="connsiteY1" fmla="*/ 306130 h 812927"/>
                <a:gd name="connsiteX2" fmla="*/ 1130117 w 2265397"/>
                <a:gd name="connsiteY2" fmla="*/ 812927 h 812927"/>
                <a:gd name="connsiteX0" fmla="*/ 0 w 2312911"/>
                <a:gd name="connsiteY0" fmla="*/ 0 h 812927"/>
                <a:gd name="connsiteX1" fmla="*/ 2119781 w 2312911"/>
                <a:gd name="connsiteY1" fmla="*/ 306130 h 812927"/>
                <a:gd name="connsiteX2" fmla="*/ 1130117 w 2312911"/>
                <a:gd name="connsiteY2" fmla="*/ 812927 h 812927"/>
                <a:gd name="connsiteX0" fmla="*/ 2739898 w 2985625"/>
                <a:gd name="connsiteY0" fmla="*/ 0 h 2237727"/>
                <a:gd name="connsiteX1" fmla="*/ 989664 w 2985625"/>
                <a:gd name="connsiteY1" fmla="*/ 1730930 h 2237727"/>
                <a:gd name="connsiteX2" fmla="*/ 0 w 2985625"/>
                <a:gd name="connsiteY2" fmla="*/ 2237727 h 2237727"/>
                <a:gd name="connsiteX0" fmla="*/ 4255701 w 4255701"/>
                <a:gd name="connsiteY0" fmla="*/ 0 h 2237727"/>
                <a:gd name="connsiteX1" fmla="*/ 2505467 w 4255701"/>
                <a:gd name="connsiteY1" fmla="*/ 1730930 h 2237727"/>
                <a:gd name="connsiteX2" fmla="*/ 1515803 w 4255701"/>
                <a:gd name="connsiteY2" fmla="*/ 2237727 h 2237727"/>
                <a:gd name="connsiteX0" fmla="*/ 4993864 w 4993864"/>
                <a:gd name="connsiteY0" fmla="*/ 0 h 2591715"/>
                <a:gd name="connsiteX1" fmla="*/ 3243630 w 4993864"/>
                <a:gd name="connsiteY1" fmla="*/ 1730930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3243630 w 4993864"/>
                <a:gd name="connsiteY1" fmla="*/ 1730930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4993864 w 4993864"/>
                <a:gd name="connsiteY0" fmla="*/ 0 h 2591715"/>
                <a:gd name="connsiteX1" fmla="*/ 1797690 w 4993864"/>
                <a:gd name="connsiteY1" fmla="*/ 1323844 h 2591715"/>
                <a:gd name="connsiteX2" fmla="*/ 0 w 4993864"/>
                <a:gd name="connsiteY2" fmla="*/ 2591715 h 2591715"/>
                <a:gd name="connsiteX0" fmla="*/ 5716834 w 5716834"/>
                <a:gd name="connsiteY0" fmla="*/ 0 h 1350792"/>
                <a:gd name="connsiteX1" fmla="*/ 2520660 w 5716834"/>
                <a:gd name="connsiteY1" fmla="*/ 1323844 h 1350792"/>
                <a:gd name="connsiteX2" fmla="*/ 0 w 5716834"/>
                <a:gd name="connsiteY2" fmla="*/ 998771 h 1350792"/>
                <a:gd name="connsiteX0" fmla="*/ 3940217 w 4282551"/>
                <a:gd name="connsiteY0" fmla="*/ 0 h 943706"/>
                <a:gd name="connsiteX1" fmla="*/ 3125591 w 4282551"/>
                <a:gd name="connsiteY1" fmla="*/ 916758 h 943706"/>
                <a:gd name="connsiteX2" fmla="*/ 604931 w 4282551"/>
                <a:gd name="connsiteY2" fmla="*/ 591685 h 943706"/>
                <a:gd name="connsiteX0" fmla="*/ 4676582 w 4676581"/>
                <a:gd name="connsiteY0" fmla="*/ 0 h 591685"/>
                <a:gd name="connsiteX1" fmla="*/ 1863157 w 4676581"/>
                <a:gd name="connsiteY1" fmla="*/ 241970 h 591685"/>
                <a:gd name="connsiteX2" fmla="*/ 1341296 w 4676581"/>
                <a:gd name="connsiteY2" fmla="*/ 591685 h 591685"/>
                <a:gd name="connsiteX0" fmla="*/ 4566556 w 4566555"/>
                <a:gd name="connsiteY0" fmla="*/ 0 h 591685"/>
                <a:gd name="connsiteX1" fmla="*/ 1753131 w 4566555"/>
                <a:gd name="connsiteY1" fmla="*/ 241970 h 591685"/>
                <a:gd name="connsiteX2" fmla="*/ 1231270 w 4566555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335287 w 3335286"/>
                <a:gd name="connsiteY0" fmla="*/ 0 h 591685"/>
                <a:gd name="connsiteX1" fmla="*/ 521862 w 3335286"/>
                <a:gd name="connsiteY1" fmla="*/ 241970 h 591685"/>
                <a:gd name="connsiteX2" fmla="*/ 1 w 3335286"/>
                <a:gd name="connsiteY2" fmla="*/ 591685 h 591685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3282127 w 3282126"/>
                <a:gd name="connsiteY0" fmla="*/ 0 h 556286"/>
                <a:gd name="connsiteX1" fmla="*/ 468702 w 3282126"/>
                <a:gd name="connsiteY1" fmla="*/ 241970 h 556286"/>
                <a:gd name="connsiteX2" fmla="*/ 0 w 3282126"/>
                <a:gd name="connsiteY2" fmla="*/ 556286 h 556286"/>
                <a:gd name="connsiteX0" fmla="*/ 4223053 w 4223052"/>
                <a:gd name="connsiteY0" fmla="*/ 0 h 483276"/>
                <a:gd name="connsiteX1" fmla="*/ 1409628 w 4223052"/>
                <a:gd name="connsiteY1" fmla="*/ 241970 h 483276"/>
                <a:gd name="connsiteX2" fmla="*/ 0 w 4223052"/>
                <a:gd name="connsiteY2" fmla="*/ 483276 h 483276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08943"/>
                <a:gd name="connsiteX1" fmla="*/ 1409628 w 3680825"/>
                <a:gd name="connsiteY1" fmla="*/ 467637 h 708943"/>
                <a:gd name="connsiteX2" fmla="*/ 0 w 3680825"/>
                <a:gd name="connsiteY2" fmla="*/ 708943 h 708943"/>
                <a:gd name="connsiteX0" fmla="*/ 3680825 w 3680825"/>
                <a:gd name="connsiteY0" fmla="*/ 0 h 779132"/>
                <a:gd name="connsiteX1" fmla="*/ 1409628 w 3680825"/>
                <a:gd name="connsiteY1" fmla="*/ 467637 h 779132"/>
                <a:gd name="connsiteX2" fmla="*/ 0 w 3680825"/>
                <a:gd name="connsiteY2" fmla="*/ 708943 h 779132"/>
                <a:gd name="connsiteX0" fmla="*/ 3680825 w 3680825"/>
                <a:gd name="connsiteY0" fmla="*/ 0 h 779132"/>
                <a:gd name="connsiteX1" fmla="*/ 1409628 w 3680825"/>
                <a:gd name="connsiteY1" fmla="*/ 467637 h 779132"/>
                <a:gd name="connsiteX2" fmla="*/ 0 w 3680825"/>
                <a:gd name="connsiteY2" fmla="*/ 708943 h 779132"/>
                <a:gd name="connsiteX0" fmla="*/ 3680825 w 3769664"/>
                <a:gd name="connsiteY0" fmla="*/ 0 h 779132"/>
                <a:gd name="connsiteX1" fmla="*/ 1409628 w 3769664"/>
                <a:gd name="connsiteY1" fmla="*/ 467637 h 779132"/>
                <a:gd name="connsiteX2" fmla="*/ 0 w 3769664"/>
                <a:gd name="connsiteY2" fmla="*/ 708943 h 779132"/>
                <a:gd name="connsiteX0" fmla="*/ 3680825 w 3769664"/>
                <a:gd name="connsiteY0" fmla="*/ 0 h 643068"/>
                <a:gd name="connsiteX1" fmla="*/ 1409628 w 3769664"/>
                <a:gd name="connsiteY1" fmla="*/ 331573 h 643068"/>
                <a:gd name="connsiteX2" fmla="*/ 0 w 3769664"/>
                <a:gd name="connsiteY2" fmla="*/ 572879 h 643068"/>
                <a:gd name="connsiteX0" fmla="*/ 4745864 w 4816547"/>
                <a:gd name="connsiteY0" fmla="*/ 0 h 624599"/>
                <a:gd name="connsiteX1" fmla="*/ 1409628 w 4816547"/>
                <a:gd name="connsiteY1" fmla="*/ 313104 h 624599"/>
                <a:gd name="connsiteX2" fmla="*/ 0 w 4816547"/>
                <a:gd name="connsiteY2" fmla="*/ 554410 h 624599"/>
                <a:gd name="connsiteX0" fmla="*/ 4745864 w 4745864"/>
                <a:gd name="connsiteY0" fmla="*/ 0 h 624599"/>
                <a:gd name="connsiteX1" fmla="*/ 1409628 w 4745864"/>
                <a:gd name="connsiteY1" fmla="*/ 313104 h 624599"/>
                <a:gd name="connsiteX2" fmla="*/ 0 w 4745864"/>
                <a:gd name="connsiteY2" fmla="*/ 554410 h 624599"/>
                <a:gd name="connsiteX0" fmla="*/ 4745864 w 4745864"/>
                <a:gd name="connsiteY0" fmla="*/ 0 h 624599"/>
                <a:gd name="connsiteX1" fmla="*/ 1409627 w 4745864"/>
                <a:gd name="connsiteY1" fmla="*/ 313104 h 624599"/>
                <a:gd name="connsiteX2" fmla="*/ 0 w 4745864"/>
                <a:gd name="connsiteY2" fmla="*/ 554410 h 624599"/>
                <a:gd name="connsiteX0" fmla="*/ 4745864 w 4745864"/>
                <a:gd name="connsiteY0" fmla="*/ 0 h 624599"/>
                <a:gd name="connsiteX1" fmla="*/ 1409627 w 4745864"/>
                <a:gd name="connsiteY1" fmla="*/ 313104 h 624599"/>
                <a:gd name="connsiteX2" fmla="*/ 0 w 4745864"/>
                <a:gd name="connsiteY2" fmla="*/ 554410 h 624599"/>
                <a:gd name="connsiteX0" fmla="*/ 4745864 w 4745864"/>
                <a:gd name="connsiteY0" fmla="*/ 0 h 621624"/>
                <a:gd name="connsiteX1" fmla="*/ 1409627 w 4745864"/>
                <a:gd name="connsiteY1" fmla="*/ 313104 h 621624"/>
                <a:gd name="connsiteX2" fmla="*/ 0 w 4745864"/>
                <a:gd name="connsiteY2" fmla="*/ 554410 h 621624"/>
                <a:gd name="connsiteX0" fmla="*/ 4745864 w 4745864"/>
                <a:gd name="connsiteY0" fmla="*/ 0 h 604358"/>
                <a:gd name="connsiteX1" fmla="*/ 1720263 w 4745864"/>
                <a:gd name="connsiteY1" fmla="*/ 183822 h 604358"/>
                <a:gd name="connsiteX2" fmla="*/ 0 w 4745864"/>
                <a:gd name="connsiteY2" fmla="*/ 554410 h 604358"/>
                <a:gd name="connsiteX0" fmla="*/ 4745864 w 4745864"/>
                <a:gd name="connsiteY0" fmla="*/ 0 h 604358"/>
                <a:gd name="connsiteX1" fmla="*/ 1720263 w 4745864"/>
                <a:gd name="connsiteY1" fmla="*/ 183822 h 604358"/>
                <a:gd name="connsiteX2" fmla="*/ 0 w 4745864"/>
                <a:gd name="connsiteY2" fmla="*/ 554410 h 604358"/>
                <a:gd name="connsiteX0" fmla="*/ 2882041 w 2882041"/>
                <a:gd name="connsiteY0" fmla="*/ 0 h 964501"/>
                <a:gd name="connsiteX1" fmla="*/ 1720263 w 2882041"/>
                <a:gd name="connsiteY1" fmla="*/ 543965 h 964501"/>
                <a:gd name="connsiteX2" fmla="*/ 0 w 2882041"/>
                <a:gd name="connsiteY2" fmla="*/ 914553 h 964501"/>
                <a:gd name="connsiteX0" fmla="*/ 1261155 w 1261155"/>
                <a:gd name="connsiteY0" fmla="*/ 0 h 1428745"/>
                <a:gd name="connsiteX1" fmla="*/ 99377 w 1261155"/>
                <a:gd name="connsiteY1" fmla="*/ 543965 h 1428745"/>
                <a:gd name="connsiteX2" fmla="*/ 287312 w 1261155"/>
                <a:gd name="connsiteY2" fmla="*/ 1403978 h 1428745"/>
                <a:gd name="connsiteX0" fmla="*/ 1266881 w 1266881"/>
                <a:gd name="connsiteY0" fmla="*/ 0 h 1403978"/>
                <a:gd name="connsiteX1" fmla="*/ 105103 w 1266881"/>
                <a:gd name="connsiteY1" fmla="*/ 543965 h 1403978"/>
                <a:gd name="connsiteX2" fmla="*/ 293038 w 1266881"/>
                <a:gd name="connsiteY2" fmla="*/ 1403978 h 1403978"/>
                <a:gd name="connsiteX0" fmla="*/ 1783434 w 1783434"/>
                <a:gd name="connsiteY0" fmla="*/ 0 h 1403978"/>
                <a:gd name="connsiteX1" fmla="*/ 89134 w 1783434"/>
                <a:gd name="connsiteY1" fmla="*/ 700950 h 1403978"/>
                <a:gd name="connsiteX2" fmla="*/ 809591 w 1783434"/>
                <a:gd name="connsiteY2" fmla="*/ 1403978 h 1403978"/>
                <a:gd name="connsiteX0" fmla="*/ 1799494 w 1799494"/>
                <a:gd name="connsiteY0" fmla="*/ 0 h 1403978"/>
                <a:gd name="connsiteX1" fmla="*/ 105194 w 1799494"/>
                <a:gd name="connsiteY1" fmla="*/ 700950 h 1403978"/>
                <a:gd name="connsiteX2" fmla="*/ 825651 w 1799494"/>
                <a:gd name="connsiteY2" fmla="*/ 1403978 h 1403978"/>
                <a:gd name="connsiteX0" fmla="*/ 2345495 w 2345495"/>
                <a:gd name="connsiteY0" fmla="*/ 0 h 1403978"/>
                <a:gd name="connsiteX1" fmla="*/ 651195 w 2345495"/>
                <a:gd name="connsiteY1" fmla="*/ 700950 h 1403978"/>
                <a:gd name="connsiteX2" fmla="*/ 1371652 w 2345495"/>
                <a:gd name="connsiteY2" fmla="*/ 1403978 h 1403978"/>
                <a:gd name="connsiteX0" fmla="*/ 1783434 w 1783434"/>
                <a:gd name="connsiteY0" fmla="*/ 0 h 1403978"/>
                <a:gd name="connsiteX1" fmla="*/ 89134 w 1783434"/>
                <a:gd name="connsiteY1" fmla="*/ 700950 h 1403978"/>
                <a:gd name="connsiteX2" fmla="*/ 809591 w 1783434"/>
                <a:gd name="connsiteY2" fmla="*/ 1403978 h 1403978"/>
                <a:gd name="connsiteX0" fmla="*/ 2173754 w 2173754"/>
                <a:gd name="connsiteY0" fmla="*/ 0 h 1403978"/>
                <a:gd name="connsiteX1" fmla="*/ 80063 w 2173754"/>
                <a:gd name="connsiteY1" fmla="*/ 571668 h 1403978"/>
                <a:gd name="connsiteX2" fmla="*/ 1199911 w 2173754"/>
                <a:gd name="connsiteY2" fmla="*/ 1403978 h 1403978"/>
                <a:gd name="connsiteX0" fmla="*/ 2173754 w 2173754"/>
                <a:gd name="connsiteY0" fmla="*/ 0 h 1403978"/>
                <a:gd name="connsiteX1" fmla="*/ 80063 w 2173754"/>
                <a:gd name="connsiteY1" fmla="*/ 571668 h 1403978"/>
                <a:gd name="connsiteX2" fmla="*/ 1199911 w 2173754"/>
                <a:gd name="connsiteY2" fmla="*/ 1403978 h 1403978"/>
                <a:gd name="connsiteX0" fmla="*/ 2093692 w 2093692"/>
                <a:gd name="connsiteY0" fmla="*/ 0 h 1403978"/>
                <a:gd name="connsiteX1" fmla="*/ 1 w 2093692"/>
                <a:gd name="connsiteY1" fmla="*/ 571668 h 1403978"/>
                <a:gd name="connsiteX2" fmla="*/ 1119849 w 2093692"/>
                <a:gd name="connsiteY2" fmla="*/ 1403978 h 1403978"/>
                <a:gd name="connsiteX0" fmla="*/ 2093692 w 2093692"/>
                <a:gd name="connsiteY0" fmla="*/ 0 h 1403978"/>
                <a:gd name="connsiteX1" fmla="*/ 1 w 2093692"/>
                <a:gd name="connsiteY1" fmla="*/ 571668 h 1403978"/>
                <a:gd name="connsiteX2" fmla="*/ 1119849 w 2093692"/>
                <a:gd name="connsiteY2" fmla="*/ 1403978 h 1403978"/>
                <a:gd name="connsiteX0" fmla="*/ 973842 w 973842"/>
                <a:gd name="connsiteY0" fmla="*/ 0 h 1403978"/>
                <a:gd name="connsiteX1" fmla="*/ -1 w 973842"/>
                <a:gd name="connsiteY1" fmla="*/ 1403978 h 1403978"/>
                <a:gd name="connsiteX0" fmla="*/ 2135117 w 2135117"/>
                <a:gd name="connsiteY0" fmla="*/ 0 h 1403978"/>
                <a:gd name="connsiteX1" fmla="*/ 1161274 w 2135117"/>
                <a:gd name="connsiteY1" fmla="*/ 1403978 h 1403978"/>
                <a:gd name="connsiteX0" fmla="*/ 1906278 w 2099672"/>
                <a:gd name="connsiteY0" fmla="*/ 0 h 1403978"/>
                <a:gd name="connsiteX1" fmla="*/ 932435 w 2099672"/>
                <a:gd name="connsiteY1" fmla="*/ 1403978 h 140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9672" h="1403978">
                  <a:moveTo>
                    <a:pt x="1906278" y="0"/>
                  </a:moveTo>
                  <a:cubicBezTo>
                    <a:pt x="3138176" y="510471"/>
                    <a:pt x="-2034588" y="643946"/>
                    <a:pt x="932435" y="1403978"/>
                  </a:cubicBezTo>
                </a:path>
              </a:pathLst>
            </a:custGeom>
            <a:noFill/>
            <a:ln w="19050">
              <a:solidFill>
                <a:srgbClr val="E4A3E8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sz="2800" dirty="0"/>
            </a:p>
          </p:txBody>
        </p:sp>
      </p:grpSp>
      <p:pic>
        <p:nvPicPr>
          <p:cNvPr id="17" name="Picture 2" descr="Website Vectors &amp; Illustrations for Free Download | Freepik">
            <a:extLst>
              <a:ext uri="{FF2B5EF4-FFF2-40B4-BE49-F238E27FC236}">
                <a16:creationId xmlns:a16="http://schemas.microsoft.com/office/drawing/2014/main" id="{7A1FEA15-8871-24C0-BA3B-A2A6E877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2008" y="1728463"/>
            <a:ext cx="2183130" cy="21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83C6EB5-C755-9675-343C-B9DAA4915564}"/>
              </a:ext>
            </a:extLst>
          </p:cNvPr>
          <p:cNvSpPr txBox="1"/>
          <p:nvPr/>
        </p:nvSpPr>
        <p:spPr>
          <a:xfrm>
            <a:off x="765746" y="4013699"/>
            <a:ext cx="10628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ستنظم صفحتك باستخدام وسم التقسيم</a:t>
            </a:r>
            <a:r>
              <a:rPr lang="en-US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&lt;div&gt; </a:t>
            </a:r>
            <a:r>
              <a:rPr lang="ar-SY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وخاصية </a:t>
            </a:r>
            <a:r>
              <a:rPr lang="en-US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</a:p>
          <a:p>
            <a:pPr algn="ctr" rtl="1"/>
            <a:r>
              <a:rPr lang="ar-SY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ستقسم الصفحة إلى الأجزاء الرئيسة أولا وأثناء الإنشاء يمكن أن تفصل كل قسم إلى أجزاء</a:t>
            </a:r>
          </a:p>
        </p:txBody>
      </p:sp>
    </p:spTree>
    <p:extLst>
      <p:ext uri="{BB962C8B-B14F-4D97-AF65-F5344CB8AC3E}">
        <p14:creationId xmlns:p14="http://schemas.microsoft.com/office/powerpoint/2010/main" val="6259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تجزئة المقطع 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CDDC1C-A234-64D4-19C2-021539470D3C}"/>
              </a:ext>
            </a:extLst>
          </p:cNvPr>
          <p:cNvSpPr txBox="1"/>
          <p:nvPr/>
        </p:nvSpPr>
        <p:spPr>
          <a:xfrm>
            <a:off x="264201" y="949005"/>
            <a:ext cx="11663596" cy="4705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rtl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Football fan page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&lt;meta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charset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"UTF-8"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"menu"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"#top"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الصفحة الرئيسية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"#history"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التاريخ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"#gallery"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المعرض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"#about"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نبذة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"contact-from.html"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"_blank"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اتصل بنا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&lt;/div&gt;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A64FAF-CCC0-9D99-2C91-9EDD04FB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01" y="128636"/>
            <a:ext cx="9525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تجزئة المقطع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F1580B1-FF43-5CDA-8E2E-DC90996DFD27}"/>
              </a:ext>
            </a:extLst>
          </p:cNvPr>
          <p:cNvSpPr txBox="1"/>
          <p:nvPr/>
        </p:nvSpPr>
        <p:spPr>
          <a:xfrm>
            <a:off x="0" y="1510750"/>
            <a:ext cx="11047751" cy="283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"main"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&lt;h1&gt;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تعمل كرة القدم على جمع الناس معا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الهدف من حضور الجمهور في هذه اللعبة هو تشجيع اللاعبين أثناء المباراة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"history"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التاريخ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تعد كرة القدم رياضة ذات تاريخ طويل نشأت بشكلها الحالي في انجلترا في منتصف القرن التاسع عشر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وجدت أندية كرة القدم منذ القرن الخامس عشر لكنها كانت غير منظمة ودون صفة رسمية ثم تم إنشاء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الكثير من هذه الاندية في اواخر القرن التاسع عشر ولكن القليل منها فقط استمر بعد ذلك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يعتقد معظم المؤرخين أن الاندية التي استمرت بنشاطها كانت تقع في مناطق أكثر ثراء قليلا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حيث كان الناس لا يعملون بعد ظهر يوم السبت وكانوا قادرين على تحمل نفقات حضور المباراة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&lt;/div&gt;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3AE3746-1521-AE68-86D6-81C3041111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53" y="581588"/>
            <a:ext cx="952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تجزئة المقطع 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E3CB6F-41A9-096B-BAE3-6B51D8BB11F2}"/>
              </a:ext>
            </a:extLst>
          </p:cNvPr>
          <p:cNvSpPr txBox="1"/>
          <p:nvPr/>
        </p:nvSpPr>
        <p:spPr>
          <a:xfrm>
            <a:off x="200492" y="1441918"/>
            <a:ext cx="11791014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"photo"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&lt;h1&gt;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ألبوم الصور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"/Images/World_cup.jpg"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"/Images/Soccer_field.jpg"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"/Images/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Football_stadium.jpg"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"/Images/Soccer-saudi-arabia-logo.jpg"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"600"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"400"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&lt;/div&gt;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CAA5A8A-FA8B-4A58-BF9B-63049A4D8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492" y="684655"/>
            <a:ext cx="1238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تجزئة المقطع 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0C93F4D9-0C41-911E-8396-A63CA542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74" y="699733"/>
            <a:ext cx="1278929" cy="66425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DF5954C-CA17-685C-6842-E9D95F690B84}"/>
              </a:ext>
            </a:extLst>
          </p:cNvPr>
          <p:cNvSpPr txBox="1"/>
          <p:nvPr/>
        </p:nvSpPr>
        <p:spPr>
          <a:xfrm>
            <a:off x="237574" y="1479099"/>
            <a:ext cx="11954426" cy="396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"footer"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"about"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نبذة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 خلال هذه الصفحة يمكننا تبادل الأفكار والآراء 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حول فريق كرة القدم الذي نشجعه أو حول كرة القدم بشكل عام في وقتنا الحالي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يمكننا أيضا التواصل من خلال النموذج لإضافة المزيد من الصور أو المقالات إلى المعرض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&lt;h2&gt;</a:t>
            </a:r>
            <a:r>
              <a:rPr lang="ar-SA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معلومات مفيدة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"mailto:info@example.com"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info@example.com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"https://www.fifa.com/"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_blank"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FIFA.com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&lt;li&gt;&lt;a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"https://www.uefa.com"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_blank"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UEFA.com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&lt;/a&gt;&lt;/li&gt;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&lt;/div&gt;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9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BAF8F95-6F30-CA01-F461-E3024FC3926C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14" name="مستطيل: زوايا علوية مقصوصة 13">
              <a:extLst>
                <a:ext uri="{FF2B5EF4-FFF2-40B4-BE49-F238E27FC236}">
                  <a16:creationId xmlns:a16="http://schemas.microsoft.com/office/drawing/2014/main" id="{F4BA7067-1B4B-9A20-B2CE-EF04409AE77A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2BF3F6B-7FBD-7233-23C3-3414458396F1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الحضور والغياب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A0A2F0D-23DC-19ED-B782-9A608327D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45" y="1628182"/>
            <a:ext cx="4224228" cy="42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تجزئة المقطع 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DFE8DB3-8624-4308-FB2C-F16F5E95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57" y="872082"/>
            <a:ext cx="6213009" cy="56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صورة ظلية&#10;&#10;تم إنشاء الوصف تلقائياً">
            <a:extLst>
              <a:ext uri="{FF2B5EF4-FFF2-40B4-BE49-F238E27FC236}">
                <a16:creationId xmlns:a16="http://schemas.microsoft.com/office/drawing/2014/main" id="{5DD2B286-445F-07A7-59B0-19082C4D9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3279"/>
          <a:stretch/>
        </p:blipFill>
        <p:spPr>
          <a:xfrm>
            <a:off x="1049310" y="65143"/>
            <a:ext cx="7570033" cy="299803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059EC7D-0D87-C88B-F871-A32D0A7D583E}"/>
              </a:ext>
            </a:extLst>
          </p:cNvPr>
          <p:cNvSpPr txBox="1"/>
          <p:nvPr/>
        </p:nvSpPr>
        <p:spPr>
          <a:xfrm>
            <a:off x="1049310" y="733162"/>
            <a:ext cx="6580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buClrTx/>
            </a:pP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بعد أن تعلمت الصيغة العامة ل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CSS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وقواعدها، ستستخدمها في إثراء موقعك الإلكت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وني بتصميم مناسب.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B61C4D9-42D1-728E-C72B-9801047E0A1B}"/>
              </a:ext>
            </a:extLst>
          </p:cNvPr>
          <p:cNvSpPr txBox="1"/>
          <p:nvPr/>
        </p:nvSpPr>
        <p:spPr>
          <a:xfrm>
            <a:off x="1049311" y="1617264"/>
            <a:ext cx="6970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buClrTx/>
            </a:pP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في البداية ستنشئ تصميم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CSS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في مجلد الصفحات في محرر فيجوال ستوديو كود باسم: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style.css</a:t>
            </a:r>
            <a:endParaRPr lang="ar-SA" sz="24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36C5C73-808E-2AF9-AECA-ED6631401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51"/>
          <a:stretch/>
        </p:blipFill>
        <p:spPr>
          <a:xfrm>
            <a:off x="2769193" y="2925397"/>
            <a:ext cx="9103016" cy="38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7B284D8-9DF7-2F5B-0B26-0C6B5417A390}"/>
              </a:ext>
            </a:extLst>
          </p:cNvPr>
          <p:cNvGrpSpPr/>
          <p:nvPr/>
        </p:nvGrpSpPr>
        <p:grpSpPr>
          <a:xfrm>
            <a:off x="2690855" y="656541"/>
            <a:ext cx="6941653" cy="2967335"/>
            <a:chOff x="1887554" y="539165"/>
            <a:chExt cx="6941653" cy="296733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B95FEFB-DF1A-27DA-E49F-858058939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74426"/>
            <a:stretch/>
          </p:blipFill>
          <p:spPr>
            <a:xfrm>
              <a:off x="1887554" y="539165"/>
              <a:ext cx="6810289" cy="2967335"/>
            </a:xfrm>
            <a:prstGeom prst="rect">
              <a:avLst/>
            </a:prstGeom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9CA600AC-40AF-453C-32D9-7BD559F74144}"/>
                </a:ext>
              </a:extLst>
            </p:cNvPr>
            <p:cNvSpPr txBox="1"/>
            <p:nvPr/>
          </p:nvSpPr>
          <p:spPr>
            <a:xfrm>
              <a:off x="2674614" y="1408358"/>
              <a:ext cx="615459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 rtl="1"/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بعد ذلك ستنشئ مرجعاً إلى صفحة الأنماط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stylesheet 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الموجودة في كود 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</a:p>
            <a:p>
              <a:pPr lvl="1" algn="ctr" rtl="1"/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HTML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باستخدام رابط لوسم يوضع داخل القسم </a:t>
              </a:r>
            </a:p>
            <a:p>
              <a:pPr lvl="1" algn="ctr" rtl="1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  <a:r>
                <a:rPr lang="ar-SA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&lt; head</a:t>
              </a:r>
              <a:endParaRPr lang="ar-SA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DB619085-286A-1E1D-5B12-8635C3C45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6" y="3429000"/>
            <a:ext cx="7972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0957EEF-76EC-784B-9923-75E9301EDB30}"/>
              </a:ext>
            </a:extLst>
          </p:cNvPr>
          <p:cNvGrpSpPr/>
          <p:nvPr/>
        </p:nvGrpSpPr>
        <p:grpSpPr>
          <a:xfrm>
            <a:off x="2648262" y="7530"/>
            <a:ext cx="6895475" cy="3102496"/>
            <a:chOff x="2632021" y="581588"/>
            <a:chExt cx="6895475" cy="3102496"/>
          </a:xfrm>
        </p:grpSpPr>
        <p:pic>
          <p:nvPicPr>
            <p:cNvPr id="5" name="صورة 4" descr="صورة تحتوي على نص, صورة ظلية&#10;&#10;تم إنشاء الوصف تلقائياً">
              <a:extLst>
                <a:ext uri="{FF2B5EF4-FFF2-40B4-BE49-F238E27FC236}">
                  <a16:creationId xmlns:a16="http://schemas.microsoft.com/office/drawing/2014/main" id="{B51326DC-7352-3CA3-BE60-E282F45CD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7377" b="32677"/>
            <a:stretch/>
          </p:blipFill>
          <p:spPr>
            <a:xfrm>
              <a:off x="2632021" y="581588"/>
              <a:ext cx="6895475" cy="3102496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847FA554-E11E-47C6-9DC9-ABED3BE33E02}"/>
                </a:ext>
              </a:extLst>
            </p:cNvPr>
            <p:cNvSpPr txBox="1"/>
            <p:nvPr/>
          </p:nvSpPr>
          <p:spPr>
            <a:xfrm>
              <a:off x="3447738" y="1492997"/>
              <a:ext cx="350707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الخطوة الأساسية الأكثر أهمية هي تعيين نوع خط عام إلى المحتوى الن ي ص الذي لم يُطبق أي تصميم عليه</a:t>
              </a: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517FC8-1111-C204-EEF4-14E9E93B1249}"/>
              </a:ext>
            </a:extLst>
          </p:cNvPr>
          <p:cNvSpPr txBox="1"/>
          <p:nvPr/>
        </p:nvSpPr>
        <p:spPr>
          <a:xfrm>
            <a:off x="385997" y="3563912"/>
            <a:ext cx="9342619" cy="255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font-family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Tahoma'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'Open</a:t>
            </a:r>
            <a:r>
              <a:rPr lang="en-US" sz="2000" b="1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sans'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sans-serif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#111111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292CF01-DFA5-5A1C-2967-B5CF8B09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288" y="2802961"/>
            <a:ext cx="955315" cy="61413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53900FB-D498-28C7-3D2C-E1C17AFB1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055" y="2856510"/>
            <a:ext cx="4449268" cy="32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خصائص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CSS </a:t>
              </a:r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الأساسية المتعلقة بالخلفية</a:t>
              </a:r>
            </a:p>
          </p:txBody>
        </p:sp>
      </p:grp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7ED57724-ABBB-66B1-1BE4-C817B4F3B7FF}"/>
              </a:ext>
            </a:extLst>
          </p:cNvPr>
          <p:cNvSpPr/>
          <p:nvPr/>
        </p:nvSpPr>
        <p:spPr>
          <a:xfrm>
            <a:off x="11017201" y="1816117"/>
            <a:ext cx="67419" cy="780155"/>
          </a:xfrm>
          <a:prstGeom prst="roundRect">
            <a:avLst/>
          </a:prstGeom>
          <a:solidFill>
            <a:srgbClr val="A2B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59E01A7A-C21F-A278-E534-7E2E66F12918}"/>
              </a:ext>
            </a:extLst>
          </p:cNvPr>
          <p:cNvGrpSpPr/>
          <p:nvPr/>
        </p:nvGrpSpPr>
        <p:grpSpPr>
          <a:xfrm>
            <a:off x="7097808" y="1789328"/>
            <a:ext cx="3734078" cy="1291143"/>
            <a:chOff x="-1433165" y="2326474"/>
            <a:chExt cx="4692182" cy="2133774"/>
          </a:xfrm>
        </p:grpSpPr>
        <p:sp>
          <p:nvSpPr>
            <p:cNvPr id="6" name="TextBox 43">
              <a:extLst>
                <a:ext uri="{FF2B5EF4-FFF2-40B4-BE49-F238E27FC236}">
                  <a16:creationId xmlns:a16="http://schemas.microsoft.com/office/drawing/2014/main" id="{175CB1EA-C850-B0B2-BE63-CDC60572325D}"/>
                </a:ext>
              </a:extLst>
            </p:cNvPr>
            <p:cNvSpPr txBox="1"/>
            <p:nvPr/>
          </p:nvSpPr>
          <p:spPr>
            <a:xfrm>
              <a:off x="332936" y="2326474"/>
              <a:ext cx="2926080" cy="76295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rtl="1"/>
              <a:r>
                <a:rPr lang="ar-SA" sz="2400" b="1" i="0" kern="1200" dirty="0">
                  <a:solidFill>
                    <a:srgbClr val="A2B96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لون الخلفية</a:t>
              </a:r>
              <a:endParaRPr lang="ar-SA" sz="2400" b="1" dirty="0">
                <a:solidFill>
                  <a:srgbClr val="A2B9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44">
              <a:extLst>
                <a:ext uri="{FF2B5EF4-FFF2-40B4-BE49-F238E27FC236}">
                  <a16:creationId xmlns:a16="http://schemas.microsoft.com/office/drawing/2014/main" id="{37232F94-9A4C-6A25-0ABA-A365AA3F59A4}"/>
                </a:ext>
              </a:extLst>
            </p:cNvPr>
            <p:cNvSpPr txBox="1"/>
            <p:nvPr/>
          </p:nvSpPr>
          <p:spPr>
            <a:xfrm>
              <a:off x="-1433165" y="3086922"/>
              <a:ext cx="4692182" cy="1373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 i="0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لتعيين لون خلفية العناصر التي تم اختيارها وتحديدها بواسطة المحدد.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F86CC8BF-21EB-C17B-502B-561C3F41353B}"/>
              </a:ext>
            </a:extLst>
          </p:cNvPr>
          <p:cNvSpPr/>
          <p:nvPr/>
        </p:nvSpPr>
        <p:spPr>
          <a:xfrm>
            <a:off x="11017201" y="3844806"/>
            <a:ext cx="67419" cy="780155"/>
          </a:xfrm>
          <a:prstGeom prst="roundRect">
            <a:avLst/>
          </a:prstGeom>
          <a:solidFill>
            <a:srgbClr val="F793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5AFF70AE-B729-1189-E6A5-5B4351584DCA}"/>
              </a:ext>
            </a:extLst>
          </p:cNvPr>
          <p:cNvGrpSpPr/>
          <p:nvPr/>
        </p:nvGrpSpPr>
        <p:grpSpPr>
          <a:xfrm>
            <a:off x="7447599" y="3829788"/>
            <a:ext cx="3392692" cy="1292662"/>
            <a:chOff x="2514775" y="3579935"/>
            <a:chExt cx="4263202" cy="2136286"/>
          </a:xfrm>
        </p:grpSpPr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A9C988E9-5940-FA09-3E68-09AAB156519E}"/>
                </a:ext>
              </a:extLst>
            </p:cNvPr>
            <p:cNvSpPr txBox="1"/>
            <p:nvPr/>
          </p:nvSpPr>
          <p:spPr>
            <a:xfrm>
              <a:off x="3851896" y="3579935"/>
              <a:ext cx="2926080" cy="76295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1">
                  <a:ln>
                    <a:noFill/>
                  </a:ln>
                  <a:solidFill>
                    <a:srgbClr val="F7931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صورة الخلفية</a:t>
              </a:r>
            </a:p>
          </p:txBody>
        </p:sp>
        <p:sp>
          <p:nvSpPr>
            <p:cNvPr id="11" name="TextBox 44">
              <a:extLst>
                <a:ext uri="{FF2B5EF4-FFF2-40B4-BE49-F238E27FC236}">
                  <a16:creationId xmlns:a16="http://schemas.microsoft.com/office/drawing/2014/main" id="{1F9A6D87-36E2-6B28-42A5-F4016852C727}"/>
                </a:ext>
              </a:extLst>
            </p:cNvPr>
            <p:cNvSpPr txBox="1"/>
            <p:nvPr/>
          </p:nvSpPr>
          <p:spPr>
            <a:xfrm>
              <a:off x="2514775" y="4342894"/>
              <a:ext cx="4263202" cy="137332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rtl="1"/>
              <a:r>
                <a:rPr lang="ar-SA" sz="2400" b="1" i="0" kern="1200" dirty="0">
                  <a:solidFill>
                    <a:schemeClr val="dk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تستخدم لخلفية جميع عناصر </a:t>
              </a:r>
              <a:r>
                <a:rPr lang="en-US" sz="2400" b="1" i="0" kern="1200" dirty="0">
                  <a:solidFill>
                    <a:schemeClr val="dk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HTML </a:t>
              </a:r>
              <a:r>
                <a:rPr lang="ar-SA" sz="2400" b="1" i="0" kern="1200" dirty="0">
                  <a:solidFill>
                    <a:schemeClr val="dk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الأخرى.</a:t>
              </a:r>
              <a:endParaRPr lang="ar-SA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46195B55-A6F7-C6AB-69CE-1C47B2CF5C6F}"/>
              </a:ext>
            </a:extLst>
          </p:cNvPr>
          <p:cNvSpPr/>
          <p:nvPr/>
        </p:nvSpPr>
        <p:spPr>
          <a:xfrm>
            <a:off x="5536234" y="1687780"/>
            <a:ext cx="67419" cy="780155"/>
          </a:xfrm>
          <a:prstGeom prst="roundRect">
            <a:avLst/>
          </a:prstGeom>
          <a:solidFill>
            <a:srgbClr val="4CC1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42">
            <a:extLst>
              <a:ext uri="{FF2B5EF4-FFF2-40B4-BE49-F238E27FC236}">
                <a16:creationId xmlns:a16="http://schemas.microsoft.com/office/drawing/2014/main" id="{A544E0FE-04A6-E470-E201-5198CD2A8171}"/>
              </a:ext>
            </a:extLst>
          </p:cNvPr>
          <p:cNvGrpSpPr/>
          <p:nvPr/>
        </p:nvGrpSpPr>
        <p:grpSpPr>
          <a:xfrm>
            <a:off x="477794" y="1713883"/>
            <a:ext cx="4909934" cy="1138014"/>
            <a:chOff x="-2835220" y="1039188"/>
            <a:chExt cx="6169744" cy="1880709"/>
          </a:xfrm>
        </p:grpSpPr>
        <p:sp>
          <p:nvSpPr>
            <p:cNvPr id="14" name="TextBox 43">
              <a:extLst>
                <a:ext uri="{FF2B5EF4-FFF2-40B4-BE49-F238E27FC236}">
                  <a16:creationId xmlns:a16="http://schemas.microsoft.com/office/drawing/2014/main" id="{9D8DC03F-B236-9C7C-B33A-35D7F7DFDA27}"/>
                </a:ext>
              </a:extLst>
            </p:cNvPr>
            <p:cNvSpPr txBox="1"/>
            <p:nvPr/>
          </p:nvSpPr>
          <p:spPr>
            <a:xfrm>
              <a:off x="408444" y="1039188"/>
              <a:ext cx="2926080" cy="76295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rtl="1"/>
              <a:r>
                <a:rPr lang="ar-SA" sz="2400" b="1" i="0" kern="1200" dirty="0">
                  <a:solidFill>
                    <a:srgbClr val="4CC1E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تكرار الخلفية</a:t>
              </a:r>
            </a:p>
          </p:txBody>
        </p:sp>
        <p:sp>
          <p:nvSpPr>
            <p:cNvPr id="15" name="TextBox 44">
              <a:extLst>
                <a:ext uri="{FF2B5EF4-FFF2-40B4-BE49-F238E27FC236}">
                  <a16:creationId xmlns:a16="http://schemas.microsoft.com/office/drawing/2014/main" id="{4422B9E5-CE32-8F09-6B60-5718953769AD}"/>
                </a:ext>
              </a:extLst>
            </p:cNvPr>
            <p:cNvSpPr txBox="1"/>
            <p:nvPr/>
          </p:nvSpPr>
          <p:spPr>
            <a:xfrm>
              <a:off x="-2835220" y="1546572"/>
              <a:ext cx="6163634" cy="137332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rtl="1"/>
              <a:r>
                <a:rPr lang="ar-SA" sz="2400" b="1" i="0" kern="1200" dirty="0">
                  <a:solidFill>
                    <a:schemeClr val="dk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يتم تكرار الخلفية أفقيا وعموديا بشكل افتراضي، بحيث يتم ملء المربع الموجود بكامله.</a:t>
              </a:r>
              <a:endParaRPr lang="ar-SA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742BE8F9-0E96-C3E4-20B3-AE323BF1AC8C}"/>
              </a:ext>
            </a:extLst>
          </p:cNvPr>
          <p:cNvSpPr/>
          <p:nvPr/>
        </p:nvSpPr>
        <p:spPr>
          <a:xfrm>
            <a:off x="5536234" y="3706678"/>
            <a:ext cx="67419" cy="780155"/>
          </a:xfrm>
          <a:prstGeom prst="roundRect">
            <a:avLst/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42">
            <a:extLst>
              <a:ext uri="{FF2B5EF4-FFF2-40B4-BE49-F238E27FC236}">
                <a16:creationId xmlns:a16="http://schemas.microsoft.com/office/drawing/2014/main" id="{D3525DEA-38D7-7402-F5FB-E4B3F69730F5}"/>
              </a:ext>
            </a:extLst>
          </p:cNvPr>
          <p:cNvGrpSpPr/>
          <p:nvPr/>
        </p:nvGrpSpPr>
        <p:grpSpPr>
          <a:xfrm>
            <a:off x="966829" y="3540247"/>
            <a:ext cx="4458388" cy="1291142"/>
            <a:chOff x="-2220707" y="2326475"/>
            <a:chExt cx="5602339" cy="2133773"/>
          </a:xfrm>
        </p:grpSpPr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08863D57-2B6B-EDFA-407D-A277F28A3F3C}"/>
                </a:ext>
              </a:extLst>
            </p:cNvPr>
            <p:cNvSpPr txBox="1"/>
            <p:nvPr/>
          </p:nvSpPr>
          <p:spPr>
            <a:xfrm>
              <a:off x="501472" y="2326475"/>
              <a:ext cx="2880160" cy="76295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rtl="1"/>
              <a:r>
                <a:rPr lang="ar-SA" sz="2400" b="1" i="0" kern="1200" dirty="0">
                  <a:solidFill>
                    <a:srgbClr val="C1301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موضع الخلفية</a:t>
              </a:r>
            </a:p>
          </p:txBody>
        </p:sp>
        <p:sp>
          <p:nvSpPr>
            <p:cNvPr id="20" name="TextBox 44">
              <a:extLst>
                <a:ext uri="{FF2B5EF4-FFF2-40B4-BE49-F238E27FC236}">
                  <a16:creationId xmlns:a16="http://schemas.microsoft.com/office/drawing/2014/main" id="{F29CC090-A0D8-E2E0-5BCE-83C7B8CABC29}"/>
                </a:ext>
              </a:extLst>
            </p:cNvPr>
            <p:cNvSpPr txBox="1"/>
            <p:nvPr/>
          </p:nvSpPr>
          <p:spPr>
            <a:xfrm>
              <a:off x="-2220707" y="3086922"/>
              <a:ext cx="5602336" cy="13733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rtl="1"/>
              <a:r>
                <a:rPr lang="ar-SA" sz="2400" b="1" i="0" kern="1200" dirty="0">
                  <a:solidFill>
                    <a:schemeClr val="dk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تحديد موضع صورة الخلفية في نافذ المتصفح، وتوجد عدة قيم لهذه الخاصية.</a:t>
              </a:r>
              <a:endParaRPr lang="ar-SA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5FC5D95D-4100-DC79-85A6-A72DEF9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1186242" y="2020900"/>
            <a:ext cx="385565" cy="3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الخلفية ، الصورة ، الصور ، الوسائط ، الصورة">
            <a:extLst>
              <a:ext uri="{FF2B5EF4-FFF2-40B4-BE49-F238E27FC236}">
                <a16:creationId xmlns:a16="http://schemas.microsoft.com/office/drawing/2014/main" id="{53B5EA9B-9F76-775C-43F0-C9951C74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58" y="4086484"/>
            <a:ext cx="400349" cy="4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hange, edit, image, picture, reload, technology icon - Download on Iconfinder">
            <a:extLst>
              <a:ext uri="{FF2B5EF4-FFF2-40B4-BE49-F238E27FC236}">
                <a16:creationId xmlns:a16="http://schemas.microsoft.com/office/drawing/2014/main" id="{D830CFD8-3836-4F88-3405-0E519E58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13730" r="12754" b="11878"/>
          <a:stretch/>
        </p:blipFill>
        <p:spPr bwMode="auto">
          <a:xfrm>
            <a:off x="5715115" y="3771079"/>
            <a:ext cx="487296" cy="4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الطبقات ، الموقف ، الخلفية ، التغيير ، المقدمة">
            <a:extLst>
              <a:ext uri="{FF2B5EF4-FFF2-40B4-BE49-F238E27FC236}">
                <a16:creationId xmlns:a16="http://schemas.microsoft.com/office/drawing/2014/main" id="{9603837B-51BC-E2DF-8535-1500079D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84" y="1856343"/>
            <a:ext cx="487296" cy="4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4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صورة ظلية&#10;&#10;تم إنشاء الوصف تلقائياً">
            <a:extLst>
              <a:ext uri="{FF2B5EF4-FFF2-40B4-BE49-F238E27FC236}">
                <a16:creationId xmlns:a16="http://schemas.microsoft.com/office/drawing/2014/main" id="{BF29E1D5-8897-B715-38EF-736C22BE8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7" r="50000" b="30929"/>
          <a:stretch/>
        </p:blipFill>
        <p:spPr>
          <a:xfrm>
            <a:off x="3033009" y="581588"/>
            <a:ext cx="6485745" cy="3316937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مُحدد 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Class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D2AEC7-A68E-E118-A652-124A57DFB522}"/>
              </a:ext>
            </a:extLst>
          </p:cNvPr>
          <p:cNvSpPr txBox="1"/>
          <p:nvPr/>
        </p:nvSpPr>
        <p:spPr>
          <a:xfrm>
            <a:off x="3033009" y="1487056"/>
            <a:ext cx="609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لتنسيق العناصر في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معين تحتاج إلى استخدام النقطة (.) قبل اسم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endParaRPr lang="ar-SA" sz="24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على سبيل المثال سيغي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الكود التالي لون الخلفية فقط في قسم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menu class</a:t>
            </a:r>
            <a:endParaRPr lang="ar-SA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6F4418-1A98-F4A3-A103-F82511DBFB33}"/>
              </a:ext>
            </a:extLst>
          </p:cNvPr>
          <p:cNvSpPr txBox="1"/>
          <p:nvPr/>
        </p:nvSpPr>
        <p:spPr>
          <a:xfrm>
            <a:off x="888167" y="4375046"/>
            <a:ext cx="60935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.menu</a:t>
            </a: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4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#426C35</a:t>
            </a: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067C720-CFB8-E2A3-9704-72E0769F92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317" y="3631825"/>
            <a:ext cx="781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صورة تحتوي على نص, صورة ظلية&#10;&#10;تم إنشاء الوصف تلقائياً">
            <a:extLst>
              <a:ext uri="{FF2B5EF4-FFF2-40B4-BE49-F238E27FC236}">
                <a16:creationId xmlns:a16="http://schemas.microsoft.com/office/drawing/2014/main" id="{19E039B2-B454-7C76-CA63-6512FC17A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8" r="50000"/>
          <a:stretch/>
        </p:blipFill>
        <p:spPr>
          <a:xfrm>
            <a:off x="2563321" y="389744"/>
            <a:ext cx="8499419" cy="3032031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مُحدد 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Class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D2AEC7-A68E-E118-A652-124A57DFB522}"/>
              </a:ext>
            </a:extLst>
          </p:cNvPr>
          <p:cNvSpPr txBox="1"/>
          <p:nvPr/>
        </p:nvSpPr>
        <p:spPr>
          <a:xfrm>
            <a:off x="2563321" y="1449515"/>
            <a:ext cx="7792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يمكنك أيضًا تحديد عناصر 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التي يجب أن تتأثر بمُحدد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</a:p>
          <a:p>
            <a:pPr algn="ct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وللقيام بذلك، ابدأ باسم العنصر، ثم اكتب النقطة (.) متبوعة باسم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</a:p>
          <a:p>
            <a:pPr algn="ct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على سبيل المثال سيغير الكود التالي لون النص الموجود فقط بين وسوم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&lt;p&gt;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لقسم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footer class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067C720-CFB8-E2A3-9704-72E0769F92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874" y="3694759"/>
            <a:ext cx="781050" cy="5334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ECA0949-0572-57E9-809E-D2043F6AD463}"/>
              </a:ext>
            </a:extLst>
          </p:cNvPr>
          <p:cNvSpPr txBox="1"/>
          <p:nvPr/>
        </p:nvSpPr>
        <p:spPr>
          <a:xfrm>
            <a:off x="1065238" y="4685671"/>
            <a:ext cx="60935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4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04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خاصية تجاوز السعة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8DBE8D2-D1BB-BEE1-F3A4-20DB0ED44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7" t="74973"/>
          <a:stretch/>
        </p:blipFill>
        <p:spPr>
          <a:xfrm>
            <a:off x="2559221" y="683838"/>
            <a:ext cx="6581030" cy="274516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153FD2-7A9D-F836-0DBF-8D1E57B923B6}"/>
              </a:ext>
            </a:extLst>
          </p:cNvPr>
          <p:cNvSpPr txBox="1"/>
          <p:nvPr/>
        </p:nvSpPr>
        <p:spPr>
          <a:xfrm>
            <a:off x="3033009" y="1565595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خاصية تجاوز السعة توضع في ملف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CSS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للتحكم فيما يحدث للمحتوى عندما يكون أكبر من أن يتناسب مع مساحة الصفحة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081D322A-5EEC-6669-DE66-D9DFA289FA5D}"/>
              </a:ext>
            </a:extLst>
          </p:cNvPr>
          <p:cNvSpPr txBox="1"/>
          <p:nvPr/>
        </p:nvSpPr>
        <p:spPr>
          <a:xfrm>
            <a:off x="4085252" y="3562531"/>
            <a:ext cx="4141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تأخذ خاصية تجاوز السعة أربعة قيم</a:t>
            </a: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8E754076-4E4B-B834-6030-6B398B5D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21" y="4119014"/>
            <a:ext cx="3038475" cy="2600325"/>
          </a:xfrm>
          <a:prstGeom prst="rect">
            <a:avLst/>
          </a:prstGeom>
        </p:spPr>
      </p:pic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7AE32BB0-6C4C-609E-AD03-052E58E13562}"/>
              </a:ext>
            </a:extLst>
          </p:cNvPr>
          <p:cNvGrpSpPr/>
          <p:nvPr/>
        </p:nvGrpSpPr>
        <p:grpSpPr>
          <a:xfrm>
            <a:off x="7631479" y="4362138"/>
            <a:ext cx="1541255" cy="2198476"/>
            <a:chOff x="7631479" y="4362138"/>
            <a:chExt cx="1541255" cy="2198476"/>
          </a:xfrm>
        </p:grpSpPr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63714BDA-94D4-14EA-BDA3-16AC5F3FCE9D}"/>
                </a:ext>
              </a:extLst>
            </p:cNvPr>
            <p:cNvSpPr/>
            <p:nvPr/>
          </p:nvSpPr>
          <p:spPr>
            <a:xfrm>
              <a:off x="7734925" y="4362138"/>
              <a:ext cx="1405326" cy="930267"/>
            </a:xfrm>
            <a:prstGeom prst="rect">
              <a:avLst/>
            </a:prstGeom>
            <a:solidFill>
              <a:srgbClr val="E0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EC0B04B4-F7D8-5184-E8EA-8C6CFEF9A7F9}"/>
                </a:ext>
              </a:extLst>
            </p:cNvPr>
            <p:cNvSpPr/>
            <p:nvPr/>
          </p:nvSpPr>
          <p:spPr>
            <a:xfrm>
              <a:off x="7734925" y="5630347"/>
              <a:ext cx="1405326" cy="930267"/>
            </a:xfrm>
            <a:prstGeom prst="rect">
              <a:avLst/>
            </a:prstGeom>
            <a:solidFill>
              <a:srgbClr val="E0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5F49565A-5958-577A-C203-8E1229607D18}"/>
                </a:ext>
              </a:extLst>
            </p:cNvPr>
            <p:cNvSpPr txBox="1"/>
            <p:nvPr/>
          </p:nvSpPr>
          <p:spPr>
            <a:xfrm>
              <a:off x="7631479" y="4489335"/>
              <a:ext cx="15412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lang="ar-SA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مرئية</a:t>
              </a:r>
              <a:endParaRPr lang="ar-SA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  <a:sym typeface="Fira Sans Extra Condensed"/>
                </a:rPr>
                <a:t>visible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61D33206-17E4-6C36-F075-F66603701929}"/>
                </a:ext>
              </a:extLst>
            </p:cNvPr>
            <p:cNvSpPr txBox="1"/>
            <p:nvPr/>
          </p:nvSpPr>
          <p:spPr>
            <a:xfrm>
              <a:off x="7767408" y="5679981"/>
              <a:ext cx="14053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مخفية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hidden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680DF232-1150-A02D-1AEB-69B908E423A3}"/>
              </a:ext>
            </a:extLst>
          </p:cNvPr>
          <p:cNvGrpSpPr/>
          <p:nvPr/>
        </p:nvGrpSpPr>
        <p:grpSpPr>
          <a:xfrm>
            <a:off x="3019266" y="4362576"/>
            <a:ext cx="1419069" cy="2168496"/>
            <a:chOff x="3019266" y="4362576"/>
            <a:chExt cx="1419069" cy="2168496"/>
          </a:xfrm>
        </p:grpSpPr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793FFD59-E885-0E0D-5596-F770DFE991B1}"/>
                </a:ext>
              </a:extLst>
            </p:cNvPr>
            <p:cNvSpPr/>
            <p:nvPr/>
          </p:nvSpPr>
          <p:spPr>
            <a:xfrm>
              <a:off x="3019266" y="4362576"/>
              <a:ext cx="1405326" cy="930267"/>
            </a:xfrm>
            <a:prstGeom prst="rect">
              <a:avLst/>
            </a:prstGeom>
            <a:solidFill>
              <a:srgbClr val="E0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مستطيل 67">
              <a:extLst>
                <a:ext uri="{FF2B5EF4-FFF2-40B4-BE49-F238E27FC236}">
                  <a16:creationId xmlns:a16="http://schemas.microsoft.com/office/drawing/2014/main" id="{791A58CE-FA23-086E-B120-290726DFDD86}"/>
                </a:ext>
              </a:extLst>
            </p:cNvPr>
            <p:cNvSpPr/>
            <p:nvPr/>
          </p:nvSpPr>
          <p:spPr>
            <a:xfrm>
              <a:off x="3033009" y="5600805"/>
              <a:ext cx="1405326" cy="930267"/>
            </a:xfrm>
            <a:prstGeom prst="rect">
              <a:avLst/>
            </a:prstGeom>
            <a:solidFill>
              <a:srgbClr val="E0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533EF0DA-1F3E-484C-16B2-19974D9DD76F}"/>
                </a:ext>
              </a:extLst>
            </p:cNvPr>
            <p:cNvSpPr txBox="1"/>
            <p:nvPr/>
          </p:nvSpPr>
          <p:spPr>
            <a:xfrm>
              <a:off x="3019266" y="4428931"/>
              <a:ext cx="13778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تمرير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scroll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endParaRP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0D66D8B4-C97A-56DB-BD8A-30F7B0BED0DA}"/>
                </a:ext>
              </a:extLst>
            </p:cNvPr>
            <p:cNvSpPr txBox="1"/>
            <p:nvPr/>
          </p:nvSpPr>
          <p:spPr>
            <a:xfrm>
              <a:off x="3019266" y="5679980"/>
              <a:ext cx="13728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تلقائية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auto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صورة تحتوي على نص, صورة ظلية&#10;&#10;تم إنشاء الوصف تلقائياً">
            <a:extLst>
              <a:ext uri="{FF2B5EF4-FFF2-40B4-BE49-F238E27FC236}">
                <a16:creationId xmlns:a16="http://schemas.microsoft.com/office/drawing/2014/main" id="{BCF586AD-2AE1-4B60-1DCA-3C362BDE3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 b="75738"/>
          <a:stretch/>
        </p:blipFill>
        <p:spPr>
          <a:xfrm>
            <a:off x="2872604" y="3230918"/>
            <a:ext cx="6389298" cy="3162925"/>
          </a:xfrm>
          <a:prstGeom prst="rect">
            <a:avLst/>
          </a:prstGeom>
        </p:spPr>
      </p:pic>
      <p:pic>
        <p:nvPicPr>
          <p:cNvPr id="3" name="صورة 2" descr="صورة تحتوي على نص, صورة ظلية&#10;&#10;تم إنشاء الوصف تلقائياً">
            <a:extLst>
              <a:ext uri="{FF2B5EF4-FFF2-40B4-BE49-F238E27FC236}">
                <a16:creationId xmlns:a16="http://schemas.microsoft.com/office/drawing/2014/main" id="{7D248CCA-5DA0-5BB3-A31A-44C014B2D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 b="75738"/>
          <a:stretch/>
        </p:blipFill>
        <p:spPr>
          <a:xfrm>
            <a:off x="2773089" y="74949"/>
            <a:ext cx="6389298" cy="316292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CD30662-A01C-E0AC-35BF-00A755D8AC91}"/>
              </a:ext>
            </a:extLst>
          </p:cNvPr>
          <p:cNvSpPr/>
          <p:nvPr/>
        </p:nvSpPr>
        <p:spPr>
          <a:xfrm>
            <a:off x="3042194" y="3754180"/>
            <a:ext cx="6348859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1800" b="1" dirty="0">
              <a:solidFill>
                <a:schemeClr val="bg1"/>
              </a:solidFill>
              <a:latin typeface="JF Flat" panose="02000500000000000000" pitchFamily="50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4AC74B2-123E-F537-C7FC-BE8FB4F50F2D}"/>
              </a:ext>
            </a:extLst>
          </p:cNvPr>
          <p:cNvSpPr/>
          <p:nvPr/>
        </p:nvSpPr>
        <p:spPr>
          <a:xfrm>
            <a:off x="3217866" y="4829284"/>
            <a:ext cx="5756268" cy="516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ستضيف الآن لون خلفية مختلف إلى الأقسام المختلفة في صفحتك الإلكترونية.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201745-5C5E-7521-A906-C881531AB794}"/>
              </a:ext>
            </a:extLst>
          </p:cNvPr>
          <p:cNvSpPr txBox="1"/>
          <p:nvPr/>
        </p:nvSpPr>
        <p:spPr>
          <a:xfrm>
            <a:off x="3029613" y="1369686"/>
            <a:ext cx="5964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ستستخدم القيمة التلقائية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(auto)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وتعني أن تجاوز السعة قد تم قصه، ويضاف شريط تمرير عندما يكون من الضروري رؤية باقي المحتوى.</a:t>
            </a:r>
          </a:p>
        </p:txBody>
      </p:sp>
    </p:spTree>
    <p:extLst>
      <p:ext uri="{BB962C8B-B14F-4D97-AF65-F5344CB8AC3E}">
        <p14:creationId xmlns:p14="http://schemas.microsoft.com/office/powerpoint/2010/main" val="3420952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ED9BBC8-5707-C290-DD91-CB5D302F7B51}"/>
              </a:ext>
            </a:extLst>
          </p:cNvPr>
          <p:cNvGrpSpPr/>
          <p:nvPr/>
        </p:nvGrpSpPr>
        <p:grpSpPr>
          <a:xfrm>
            <a:off x="4019550" y="646205"/>
            <a:ext cx="8172450" cy="5400675"/>
            <a:chOff x="4019550" y="781116"/>
            <a:chExt cx="8172450" cy="5400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F4ADCA2-3B89-A104-5BA3-C3A2B7A0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9550" y="781116"/>
              <a:ext cx="8172450" cy="5400675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CE55BC3F-E8B0-1AB0-EFFD-2CEF85B3DEFB}"/>
                </a:ext>
              </a:extLst>
            </p:cNvPr>
            <p:cNvSpPr/>
            <p:nvPr/>
          </p:nvSpPr>
          <p:spPr>
            <a:xfrm>
              <a:off x="4019550" y="5141626"/>
              <a:ext cx="1631742" cy="104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63E987FC-06B0-88E6-99F5-85C8E08A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82" y="260822"/>
            <a:ext cx="781050" cy="5334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FF50455-1488-E9EE-DC11-291398682316}"/>
              </a:ext>
            </a:extLst>
          </p:cNvPr>
          <p:cNvSpPr txBox="1"/>
          <p:nvPr/>
        </p:nvSpPr>
        <p:spPr>
          <a:xfrm>
            <a:off x="179882" y="1224598"/>
            <a:ext cx="5916118" cy="482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.menu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#426c35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.main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.photo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#f0Ede4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#777777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 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7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6D333126-3F59-E32C-F463-CF06F8DCA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23"/>
          <a:stretch/>
        </p:blipFill>
        <p:spPr>
          <a:xfrm>
            <a:off x="696635" y="3075638"/>
            <a:ext cx="11249025" cy="244849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الدرس السابق</a:t>
              </a: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8E1B4C-93B7-A327-54D9-640DD5EF6E40}"/>
              </a:ext>
            </a:extLst>
          </p:cNvPr>
          <p:cNvSpPr txBox="1"/>
          <p:nvPr/>
        </p:nvSpPr>
        <p:spPr>
          <a:xfrm>
            <a:off x="3117951" y="3706045"/>
            <a:ext cx="79772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 لغة برمجة تعد طبقة منفصلة في الموقع وتؤدي غرض مختلف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BEA70E-EE8C-3972-8F0A-CADA3A225CD5}"/>
              </a:ext>
            </a:extLst>
          </p:cNvPr>
          <p:cNvSpPr txBox="1"/>
          <p:nvPr/>
        </p:nvSpPr>
        <p:spPr>
          <a:xfrm>
            <a:off x="5129429" y="5928742"/>
            <a:ext cx="2383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الاجابة صحيحة</a:t>
            </a:r>
          </a:p>
        </p:txBody>
      </p:sp>
      <p:sp>
        <p:nvSpPr>
          <p:cNvPr id="9" name="للاجابة">
            <a:extLst>
              <a:ext uri="{FF2B5EF4-FFF2-40B4-BE49-F238E27FC236}">
                <a16:creationId xmlns:a16="http://schemas.microsoft.com/office/drawing/2014/main" id="{DB480558-9D9B-2425-FCBF-0A8EF0E923E1}"/>
              </a:ext>
            </a:extLst>
          </p:cNvPr>
          <p:cNvSpPr/>
          <p:nvPr/>
        </p:nvSpPr>
        <p:spPr>
          <a:xfrm>
            <a:off x="5907669" y="5000212"/>
            <a:ext cx="2047923" cy="6204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لظهور الاجابة">
            <a:extLst>
              <a:ext uri="{FF2B5EF4-FFF2-40B4-BE49-F238E27FC236}">
                <a16:creationId xmlns:a16="http://schemas.microsoft.com/office/drawing/2014/main" id="{076B54C4-5EF3-F7FF-8D38-36E12394F84A}"/>
              </a:ext>
            </a:extLst>
          </p:cNvPr>
          <p:cNvSpPr/>
          <p:nvPr/>
        </p:nvSpPr>
        <p:spPr>
          <a:xfrm>
            <a:off x="6135355" y="4810266"/>
            <a:ext cx="2202010" cy="80465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59CA-2CB0-D733-2F39-A3CE34F47F53}"/>
              </a:ext>
            </a:extLst>
          </p:cNvPr>
          <p:cNvSpPr txBox="1"/>
          <p:nvPr/>
        </p:nvSpPr>
        <p:spPr>
          <a:xfrm>
            <a:off x="188736" y="602529"/>
            <a:ext cx="1168691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33A75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1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10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نموذج الصندوق (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(Box-Model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D66E4F4-DD19-39D4-4973-1193A34779BF}"/>
              </a:ext>
            </a:extLst>
          </p:cNvPr>
          <p:cNvSpPr txBox="1"/>
          <p:nvPr/>
        </p:nvSpPr>
        <p:spPr>
          <a:xfrm>
            <a:off x="1443914" y="1685515"/>
            <a:ext cx="88129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تتعامل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مع كل عنصر في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كما لو كان له ما يشبه صندوقه الخاص، مما يسمح لك بالتحكم في الأبعاد والحدود والفراغ حول كل صندوق على حدة</a:t>
            </a:r>
          </a:p>
        </p:txBody>
      </p:sp>
      <p:pic>
        <p:nvPicPr>
          <p:cNvPr id="6" name="Picture 2" descr="The Box Model and CSS Positioning | JeffAstor.com">
            <a:extLst>
              <a:ext uri="{FF2B5EF4-FFF2-40B4-BE49-F238E27FC236}">
                <a16:creationId xmlns:a16="http://schemas.microsoft.com/office/drawing/2014/main" id="{324C01E2-C4B9-0289-0A53-FAEE9608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69" y="3261666"/>
            <a:ext cx="3909656" cy="20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02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الخصائص</a:t>
              </a:r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82938A5E-E695-21A3-3805-A60D2BA9CCE4}"/>
              </a:ext>
            </a:extLst>
          </p:cNvPr>
          <p:cNvGrpSpPr/>
          <p:nvPr/>
        </p:nvGrpSpPr>
        <p:grpSpPr>
          <a:xfrm>
            <a:off x="2899749" y="1768813"/>
            <a:ext cx="1998816" cy="3320373"/>
            <a:chOff x="2899749" y="1768813"/>
            <a:chExt cx="1998816" cy="3320373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3CB868DD-1979-585C-EE75-E95C7ADE1A72}"/>
                </a:ext>
              </a:extLst>
            </p:cNvPr>
            <p:cNvGrpSpPr/>
            <p:nvPr/>
          </p:nvGrpSpPr>
          <p:grpSpPr>
            <a:xfrm>
              <a:off x="2899749" y="1768813"/>
              <a:ext cx="1998816" cy="3320373"/>
              <a:chOff x="8664333" y="4012139"/>
              <a:chExt cx="1478280" cy="150474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DE57BCFC-E10A-67E3-4A80-B7772D99B867}"/>
                  </a:ext>
                </a:extLst>
              </p:cNvPr>
              <p:cNvSpPr/>
              <p:nvPr/>
            </p:nvSpPr>
            <p:spPr>
              <a:xfrm>
                <a:off x="8664333" y="4012139"/>
                <a:ext cx="1478280" cy="264939"/>
              </a:xfrm>
              <a:prstGeom prst="rect">
                <a:avLst/>
              </a:prstGeom>
              <a:solidFill>
                <a:srgbClr val="6DB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EG" sz="2000" b="1" dirty="0">
                    <a:cs typeface="AF_Jeddah" pitchFamily="2" charset="-78"/>
                  </a:rPr>
                  <a:t>الفراغ</a:t>
                </a:r>
              </a:p>
              <a:p>
                <a:pPr algn="ctr"/>
                <a:r>
                  <a:rPr lang="en-US" sz="2000" b="1" dirty="0">
                    <a:cs typeface="AF_Jeddah" pitchFamily="2" charset="-78"/>
                  </a:rPr>
                  <a:t>Padding</a:t>
                </a:r>
                <a:endParaRPr lang="en-US" b="1" dirty="0">
                  <a:cs typeface="AF_Jeddah" pitchFamily="2" charset="-78"/>
                </a:endParaRPr>
              </a:p>
            </p:txBody>
          </p:sp>
          <p:sp>
            <p:nvSpPr>
              <p:cNvPr id="46" name="مستطيل 45">
                <a:extLst>
                  <a:ext uri="{FF2B5EF4-FFF2-40B4-BE49-F238E27FC236}">
                    <a16:creationId xmlns:a16="http://schemas.microsoft.com/office/drawing/2014/main" id="{E0236EDF-8336-5807-16E0-E2840DF1DC1A}"/>
                  </a:ext>
                </a:extLst>
              </p:cNvPr>
              <p:cNvSpPr/>
              <p:nvPr/>
            </p:nvSpPr>
            <p:spPr>
              <a:xfrm>
                <a:off x="8664333" y="4321076"/>
                <a:ext cx="1478280" cy="11958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dist="50800" dir="5400000" algn="t" rotWithShape="0">
                  <a:srgbClr val="E4E7E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 anchorCtr="1"/>
              <a:lstStyle/>
              <a:p>
                <a:pPr algn="ctr"/>
                <a:r>
                  <a:rPr lang="ar-EG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الفراغ هو المسافة ما بين  الإطار والمحتوى.6</a:t>
                </a:r>
              </a:p>
            </p:txBody>
          </p:sp>
        </p:grp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74F79B57-6AA0-A370-38F9-2F60BD4E8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4894" y="3937403"/>
              <a:ext cx="1248526" cy="797175"/>
            </a:xfrm>
            <a:prstGeom prst="rect">
              <a:avLst/>
            </a:prstGeom>
          </p:spPr>
        </p:pic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B92A3E25-3481-5767-7B39-03A1F9B3364F}"/>
              </a:ext>
            </a:extLst>
          </p:cNvPr>
          <p:cNvGrpSpPr/>
          <p:nvPr/>
        </p:nvGrpSpPr>
        <p:grpSpPr>
          <a:xfrm>
            <a:off x="5059941" y="1768813"/>
            <a:ext cx="1998816" cy="3320373"/>
            <a:chOff x="5059941" y="1768813"/>
            <a:chExt cx="1998816" cy="3320373"/>
          </a:xfrm>
        </p:grpSpPr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9D4388A9-2099-F703-656E-F4C0E2A42905}"/>
                </a:ext>
              </a:extLst>
            </p:cNvPr>
            <p:cNvGrpSpPr/>
            <p:nvPr/>
          </p:nvGrpSpPr>
          <p:grpSpPr>
            <a:xfrm>
              <a:off x="5059941" y="1768813"/>
              <a:ext cx="1998816" cy="3320373"/>
              <a:chOff x="8664333" y="4012139"/>
              <a:chExt cx="1478280" cy="2244426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5C612D3D-A948-B16B-1781-E679C0F05D16}"/>
                  </a:ext>
                </a:extLst>
              </p:cNvPr>
              <p:cNvSpPr/>
              <p:nvPr/>
            </p:nvSpPr>
            <p:spPr>
              <a:xfrm>
                <a:off x="8664333" y="4012139"/>
                <a:ext cx="1478280" cy="398440"/>
              </a:xfrm>
              <a:prstGeom prst="rect">
                <a:avLst/>
              </a:prstGeom>
              <a:solidFill>
                <a:srgbClr val="6451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EG" sz="2000" b="1" dirty="0">
                    <a:cs typeface="AF_Jeddah" pitchFamily="2" charset="-78"/>
                  </a:rPr>
                  <a:t>الهامش</a:t>
                </a:r>
              </a:p>
              <a:p>
                <a:pPr algn="ctr"/>
                <a:r>
                  <a:rPr lang="en-US" sz="2000" b="1" dirty="0">
                    <a:cs typeface="AF_Jeddah" pitchFamily="2" charset="-78"/>
                  </a:rPr>
                  <a:t>Margin</a:t>
                </a:r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4EF2E20-EA93-9D88-9F7C-07795EC0A342}"/>
                  </a:ext>
                </a:extLst>
              </p:cNvPr>
              <p:cNvSpPr/>
              <p:nvPr/>
            </p:nvSpPr>
            <p:spPr>
              <a:xfrm>
                <a:off x="8664333" y="4472940"/>
                <a:ext cx="1478280" cy="17836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dist="50800" dir="5400000" algn="t" rotWithShape="0">
                  <a:srgbClr val="E4E7E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 anchorCtr="1"/>
              <a:lstStyle/>
              <a:p>
                <a:pPr algn="ctr"/>
                <a:r>
                  <a:rPr lang="ar-EG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تأتي الهوامش خارج حدود الإطار.</a:t>
                </a:r>
              </a:p>
            </p:txBody>
          </p:sp>
        </p:grpSp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5FFF3AF3-D421-843D-C61E-789171B1F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1755" y="3937403"/>
              <a:ext cx="1248526" cy="797175"/>
            </a:xfrm>
            <a:prstGeom prst="rect">
              <a:avLst/>
            </a:prstGeom>
          </p:spPr>
        </p:pic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6E3705A6-58C9-DCF8-4C67-77CD33251484}"/>
              </a:ext>
            </a:extLst>
          </p:cNvPr>
          <p:cNvGrpSpPr/>
          <p:nvPr/>
        </p:nvGrpSpPr>
        <p:grpSpPr>
          <a:xfrm>
            <a:off x="7220133" y="1768813"/>
            <a:ext cx="1998816" cy="3320374"/>
            <a:chOff x="7220133" y="1768813"/>
            <a:chExt cx="1998816" cy="3320374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38265D72-27BE-918A-C218-6E96ED89867A}"/>
                </a:ext>
              </a:extLst>
            </p:cNvPr>
            <p:cNvGrpSpPr/>
            <p:nvPr/>
          </p:nvGrpSpPr>
          <p:grpSpPr>
            <a:xfrm>
              <a:off x="7220133" y="1768813"/>
              <a:ext cx="1998816" cy="3320374"/>
              <a:chOff x="8664333" y="4012139"/>
              <a:chExt cx="1478280" cy="2244427"/>
            </a:xfrm>
          </p:grpSpPr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0396E6FB-FE48-4C29-AE46-F0FA7F9F62E7}"/>
                  </a:ext>
                </a:extLst>
              </p:cNvPr>
              <p:cNvSpPr/>
              <p:nvPr/>
            </p:nvSpPr>
            <p:spPr>
              <a:xfrm>
                <a:off x="8664333" y="4012139"/>
                <a:ext cx="1478280" cy="398440"/>
              </a:xfrm>
              <a:prstGeom prst="rect">
                <a:avLst/>
              </a:prstGeom>
              <a:solidFill>
                <a:srgbClr val="81C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EG" sz="2000" b="1" dirty="0">
                    <a:cs typeface="AF_Jeddah" pitchFamily="2" charset="-78"/>
                  </a:rPr>
                  <a:t>الإطار</a:t>
                </a:r>
              </a:p>
              <a:p>
                <a:pPr algn="ctr"/>
                <a:r>
                  <a:rPr lang="en-US" sz="2000" b="1" dirty="0">
                    <a:cs typeface="AF_Jeddah" pitchFamily="2" charset="-78"/>
                  </a:rPr>
                  <a:t>Border</a:t>
                </a:r>
              </a:p>
            </p:txBody>
          </p:sp>
          <p:sp>
            <p:nvSpPr>
              <p:cNvPr id="40" name="مستطيل 39">
                <a:extLst>
                  <a:ext uri="{FF2B5EF4-FFF2-40B4-BE49-F238E27FC236}">
                    <a16:creationId xmlns:a16="http://schemas.microsoft.com/office/drawing/2014/main" id="{032E9ABC-3DF8-17ED-6294-464A5839E68A}"/>
                  </a:ext>
                </a:extLst>
              </p:cNvPr>
              <p:cNvSpPr/>
              <p:nvPr/>
            </p:nvSpPr>
            <p:spPr>
              <a:xfrm>
                <a:off x="8664333" y="4472940"/>
                <a:ext cx="1478280" cy="178362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dist="50800" dir="5400000" algn="t" rotWithShape="0">
                  <a:srgbClr val="E4E7E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 anchorCtr="1"/>
              <a:lstStyle/>
              <a:p>
                <a:pPr algn="ctr"/>
                <a:r>
                  <a:rPr lang="ar-EG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لكل صندوق حدود سواء كان مرئيًا أم لا، بحيث يفصل هذا الإطار بين حافة كل صندوق عن الآخر.</a:t>
                </a:r>
              </a:p>
            </p:txBody>
          </p:sp>
        </p:grpSp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E910892E-C012-022F-EC0E-33433129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DEE9F5"/>
                </a:clrFrom>
                <a:clrTo>
                  <a:srgbClr val="DEE9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89810" y="4008784"/>
              <a:ext cx="1259461" cy="654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8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الفراغ -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FBAE00-3399-666A-3FE1-8772E3916E5E}"/>
              </a:ext>
            </a:extLst>
          </p:cNvPr>
          <p:cNvSpPr txBox="1"/>
          <p:nvPr/>
        </p:nvSpPr>
        <p:spPr>
          <a:xfrm>
            <a:off x="3312826" y="968010"/>
            <a:ext cx="6093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يمكنك تحديد القيم الخاصة بكل جانب من الفراغ المحيط بالصندوق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2017EC-21D3-F463-EA7D-C1D31EA44CCF}"/>
              </a:ext>
            </a:extLst>
          </p:cNvPr>
          <p:cNvGrpSpPr/>
          <p:nvPr/>
        </p:nvGrpSpPr>
        <p:grpSpPr>
          <a:xfrm rot="20301914">
            <a:off x="1555431" y="3003785"/>
            <a:ext cx="5636301" cy="2533338"/>
            <a:chOff x="3312826" y="3806177"/>
            <a:chExt cx="5636301" cy="2533338"/>
          </a:xfrm>
        </p:grpSpPr>
        <p:pic>
          <p:nvPicPr>
            <p:cNvPr id="16" name="صورة 15" descr="صورة تحتوي على نص, صورة ظلية&#10;&#10;تم إنشاء الوصف تلقائياً">
              <a:extLst>
                <a:ext uri="{FF2B5EF4-FFF2-40B4-BE49-F238E27FC236}">
                  <a16:creationId xmlns:a16="http://schemas.microsoft.com/office/drawing/2014/main" id="{2E480270-BA97-3F12-1E31-78E9D3176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38" b="63060"/>
            <a:stretch/>
          </p:blipFill>
          <p:spPr>
            <a:xfrm>
              <a:off x="3312826" y="3806177"/>
              <a:ext cx="5636301" cy="2533338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0C627DA-0AF5-312D-6FC9-2BDB6121CC66}"/>
                </a:ext>
              </a:extLst>
            </p:cNvPr>
            <p:cNvSpPr txBox="1"/>
            <p:nvPr/>
          </p:nvSpPr>
          <p:spPr>
            <a:xfrm>
              <a:off x="3534411" y="4673767"/>
              <a:ext cx="51931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يمكن تحديد نفس القيم لخاصية </a:t>
              </a:r>
            </a:p>
            <a:p>
              <a:pPr algn="ctr" rtl="1"/>
              <a:r>
                <a:rPr lang="ar-S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الهامش - 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margin</a:t>
              </a:r>
              <a:endPara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rtl="1"/>
              <a:r>
                <a:rPr lang="ar-S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أيضًا، وبنفس الطريقة المختصرة</a:t>
              </a:r>
              <a:endPara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EAD95BF-0127-2C9F-28AF-D0F012247CEC}"/>
              </a:ext>
            </a:extLst>
          </p:cNvPr>
          <p:cNvGrpSpPr/>
          <p:nvPr/>
        </p:nvGrpSpPr>
        <p:grpSpPr>
          <a:xfrm>
            <a:off x="8635950" y="4252613"/>
            <a:ext cx="3071413" cy="995543"/>
            <a:chOff x="638536" y="3131909"/>
            <a:chExt cx="3071413" cy="995543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F31DDAB6-FD91-5A40-C8FF-B726C93A0C49}"/>
                </a:ext>
              </a:extLst>
            </p:cNvPr>
            <p:cNvSpPr/>
            <p:nvPr/>
          </p:nvSpPr>
          <p:spPr>
            <a:xfrm>
              <a:off x="638536" y="3131909"/>
              <a:ext cx="2796474" cy="9955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الفراغ في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الجهة اليمنى</a:t>
              </a:r>
            </a:p>
          </p:txBody>
        </p:sp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575F3E60-1DF5-3C44-1911-1FAEE88896AE}"/>
                </a:ext>
              </a:extLst>
            </p:cNvPr>
            <p:cNvSpPr/>
            <p:nvPr/>
          </p:nvSpPr>
          <p:spPr>
            <a:xfrm>
              <a:off x="2977810" y="3263611"/>
              <a:ext cx="732139" cy="7321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C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CDAA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  <a:endPara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0CDAA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7728D07-502F-4C64-E7AF-DA79539C2CF5}"/>
              </a:ext>
            </a:extLst>
          </p:cNvPr>
          <p:cNvGrpSpPr/>
          <p:nvPr/>
        </p:nvGrpSpPr>
        <p:grpSpPr>
          <a:xfrm>
            <a:off x="8635950" y="5544788"/>
            <a:ext cx="3071413" cy="995543"/>
            <a:chOff x="638536" y="3131909"/>
            <a:chExt cx="3071413" cy="995543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08E9FCA2-1124-ECC6-4A4E-E46A98DC0BC7}"/>
                </a:ext>
              </a:extLst>
            </p:cNvPr>
            <p:cNvSpPr/>
            <p:nvPr/>
          </p:nvSpPr>
          <p:spPr>
            <a:xfrm>
              <a:off x="638536" y="3131909"/>
              <a:ext cx="2796474" cy="99554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الفراغ في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الجهة اليسرى</a:t>
              </a:r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A3788563-DD00-D813-6E9A-2F4DFDEC0DB5}"/>
                </a:ext>
              </a:extLst>
            </p:cNvPr>
            <p:cNvSpPr/>
            <p:nvPr/>
          </p:nvSpPr>
          <p:spPr>
            <a:xfrm>
              <a:off x="2977810" y="3263611"/>
              <a:ext cx="732139" cy="7321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148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48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1487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8F97159-FEE1-0B1D-AE50-E271E623A3E9}"/>
              </a:ext>
            </a:extLst>
          </p:cNvPr>
          <p:cNvGrpSpPr/>
          <p:nvPr/>
        </p:nvGrpSpPr>
        <p:grpSpPr>
          <a:xfrm>
            <a:off x="8635950" y="2960438"/>
            <a:ext cx="3071413" cy="995543"/>
            <a:chOff x="638536" y="3131909"/>
            <a:chExt cx="3071413" cy="995543"/>
          </a:xfrm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6CE53ECE-AEF9-1D58-4E43-C4E3E325AD04}"/>
                </a:ext>
              </a:extLst>
            </p:cNvPr>
            <p:cNvSpPr/>
            <p:nvPr/>
          </p:nvSpPr>
          <p:spPr>
            <a:xfrm>
              <a:off x="638536" y="3131909"/>
              <a:ext cx="2796474" cy="9955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الفراغ العلوي</a:t>
              </a:r>
              <a:endPara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D5C11D54-015C-E335-E1DD-3735E9C61394}"/>
                </a:ext>
              </a:extLst>
            </p:cNvPr>
            <p:cNvSpPr/>
            <p:nvPr/>
          </p:nvSpPr>
          <p:spPr>
            <a:xfrm>
              <a:off x="2977810" y="3263611"/>
              <a:ext cx="732139" cy="7321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7A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7A6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  <a:endPara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7A6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56D8A1E-06BC-CAF0-BF81-0209055894F0}"/>
              </a:ext>
            </a:extLst>
          </p:cNvPr>
          <p:cNvGrpSpPr/>
          <p:nvPr/>
        </p:nvGrpSpPr>
        <p:grpSpPr>
          <a:xfrm>
            <a:off x="8635950" y="1668263"/>
            <a:ext cx="3071413" cy="995543"/>
            <a:chOff x="638536" y="3131909"/>
            <a:chExt cx="3071413" cy="995543"/>
          </a:xfrm>
        </p:grpSpPr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AE71B6C4-5CE4-2EE0-2F7A-AFB1AB74306B}"/>
                </a:ext>
              </a:extLst>
            </p:cNvPr>
            <p:cNvSpPr/>
            <p:nvPr/>
          </p:nvSpPr>
          <p:spPr>
            <a:xfrm>
              <a:off x="638536" y="3131909"/>
              <a:ext cx="2796474" cy="995543"/>
            </a:xfrm>
            <a:prstGeom prst="roundRect">
              <a:avLst/>
            </a:prstGeom>
            <a:solidFill>
              <a:srgbClr val="DED2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الفراغ السفلي</a:t>
              </a:r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00D026F2-02ED-957A-1869-BDE0E5D2D446}"/>
                </a:ext>
              </a:extLst>
            </p:cNvPr>
            <p:cNvSpPr/>
            <p:nvPr/>
          </p:nvSpPr>
          <p:spPr>
            <a:xfrm>
              <a:off x="2977810" y="3263611"/>
              <a:ext cx="732139" cy="7321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E6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6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  <a:endPara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EE616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8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A2B58CD-A616-FA46-9F96-7B115EC1EE93}"/>
              </a:ext>
            </a:extLst>
          </p:cNvPr>
          <p:cNvGrpSpPr/>
          <p:nvPr/>
        </p:nvGrpSpPr>
        <p:grpSpPr>
          <a:xfrm>
            <a:off x="2864721" y="334408"/>
            <a:ext cx="6831530" cy="3275350"/>
            <a:chOff x="2864721" y="334408"/>
            <a:chExt cx="6831530" cy="3275350"/>
          </a:xfrm>
        </p:grpSpPr>
        <p:pic>
          <p:nvPicPr>
            <p:cNvPr id="4" name="صورة 3" descr="صورة تحتوي على نص, صورة ظلية&#10;&#10;تم إنشاء الوصف تلقائياً">
              <a:extLst>
                <a:ext uri="{FF2B5EF4-FFF2-40B4-BE49-F238E27FC236}">
                  <a16:creationId xmlns:a16="http://schemas.microsoft.com/office/drawing/2014/main" id="{6B3AFF39-1ED3-BACA-0DD2-55956D070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28" r="50000"/>
            <a:stretch/>
          </p:blipFill>
          <p:spPr>
            <a:xfrm>
              <a:off x="2864721" y="334408"/>
              <a:ext cx="6831530" cy="3275350"/>
            </a:xfrm>
            <a:prstGeom prst="rect">
              <a:avLst/>
            </a:prstGeom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A9865CD4-F946-D524-E2C8-2D8DCDA7F4A3}"/>
                </a:ext>
              </a:extLst>
            </p:cNvPr>
            <p:cNvSpPr txBox="1"/>
            <p:nvPr/>
          </p:nvSpPr>
          <p:spPr>
            <a:xfrm>
              <a:off x="3049250" y="1487056"/>
              <a:ext cx="609350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Y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تعّد خصائص الحدود، والهوامش، والفراغات المحيطة مفيدة جدًا</a:t>
              </a:r>
              <a:r>
                <a:rPr lang="ar-S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في تصميم الصفحة يمكنك استخدامها لإنشاء الفراغات المناسبة بين العناصر في صفحتك الإلكترونية وترتيبها بشكل مناسب.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2" descr="User hands with computer desktop Royalty Free Vector Image">
            <a:extLst>
              <a:ext uri="{FF2B5EF4-FFF2-40B4-BE49-F238E27FC236}">
                <a16:creationId xmlns:a16="http://schemas.microsoft.com/office/drawing/2014/main" id="{C25B7F31-9FD4-9D51-A0A9-926E5CC38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 bwMode="auto">
          <a:xfrm>
            <a:off x="2864721" y="2673233"/>
            <a:ext cx="2369560" cy="22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2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85E16B0-E687-EAE5-9224-D6BAD3D932C5}"/>
              </a:ext>
            </a:extLst>
          </p:cNvPr>
          <p:cNvSpPr txBox="1"/>
          <p:nvPr/>
        </p:nvSpPr>
        <p:spPr>
          <a:xfrm>
            <a:off x="468442" y="181796"/>
            <a:ext cx="5842416" cy="649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.main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padding-bottom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.photo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#f0Ede4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padding-bottom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#777777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padding-bottom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37409A-2495-7FF3-DD2F-369BE14D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997" y="814543"/>
            <a:ext cx="5057775" cy="543877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348014E-A0D1-1246-A5AD-11695756AED5}"/>
              </a:ext>
            </a:extLst>
          </p:cNvPr>
          <p:cNvGrpSpPr/>
          <p:nvPr/>
        </p:nvGrpSpPr>
        <p:grpSpPr>
          <a:xfrm>
            <a:off x="3793022" y="2559926"/>
            <a:ext cx="3640155" cy="1018974"/>
            <a:chOff x="5037206" y="2317533"/>
            <a:chExt cx="3640155" cy="1018974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5702074C-AC47-C0A7-8AFE-3A1832DB11B1}"/>
                </a:ext>
              </a:extLst>
            </p:cNvPr>
            <p:cNvGrpSpPr/>
            <p:nvPr/>
          </p:nvGrpSpPr>
          <p:grpSpPr>
            <a:xfrm>
              <a:off x="6762088" y="2317533"/>
              <a:ext cx="1915273" cy="1018974"/>
              <a:chOff x="6352805" y="2277356"/>
              <a:chExt cx="1915273" cy="1018974"/>
            </a:xfrm>
          </p:grpSpPr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15EEC16-DBBD-ADD2-83D5-AF9F618CF4B3}"/>
                  </a:ext>
                </a:extLst>
              </p:cNvPr>
              <p:cNvSpPr txBox="1"/>
              <p:nvPr/>
            </p:nvSpPr>
            <p:spPr>
              <a:xfrm>
                <a:off x="6352805" y="2417511"/>
                <a:ext cx="1806318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1600" b="1" i="0" u="none" strike="noStrike" baseline="0" dirty="0">
                    <a:solidFill>
                      <a:schemeClr val="tx1"/>
                    </a:solidFill>
                    <a:latin typeface="Corbel" panose="020B0503020204020204" pitchFamily="34" charset="0"/>
                    <a:cs typeface="Calibri" panose="020F0502020204030204" pitchFamily="34" charset="0"/>
                  </a:rPr>
                  <a:t>استخدم محاذاة</a:t>
                </a:r>
              </a:p>
              <a:p>
                <a:pPr algn="ctr" rtl="1"/>
                <a:r>
                  <a:rPr lang="ar-SA" sz="1600" b="1" i="0" u="none" strike="noStrike" baseline="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النص - </a:t>
                </a:r>
                <a:r>
                  <a:rPr lang="en-US" sz="1600" b="1" i="0" u="none" strike="noStrike" baseline="0" dirty="0">
                    <a:solidFill>
                      <a:schemeClr val="tx1"/>
                    </a:solidFill>
                    <a:latin typeface="Corbel" panose="020B0503020204020204" pitchFamily="34" charset="0"/>
                    <a:cs typeface="Calibri" panose="020F0502020204030204" pitchFamily="34" charset="0"/>
                  </a:rPr>
                  <a:t>text-align</a:t>
                </a:r>
              </a:p>
              <a:p>
                <a:pPr algn="ctr" rtl="1"/>
                <a:r>
                  <a:rPr lang="ar-SA" sz="1600" b="1" i="0" u="none" strike="noStrike" baseline="0" dirty="0">
                    <a:solidFill>
                      <a:schemeClr val="tx1"/>
                    </a:solidFill>
                    <a:latin typeface="Corbel" panose="020B0503020204020204" pitchFamily="34" charset="0"/>
                    <a:cs typeface="Calibri" panose="020F0502020204030204" pitchFamily="34" charset="0"/>
                  </a:rPr>
                  <a:t>لتوسيط النص</a:t>
                </a:r>
                <a:endParaRPr lang="ar-SA" sz="20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0" name="Rectangle: Rounded Corners 84">
                <a:extLst>
                  <a:ext uri="{FF2B5EF4-FFF2-40B4-BE49-F238E27FC236}">
                    <a16:creationId xmlns:a16="http://schemas.microsoft.com/office/drawing/2014/main" id="{B89114C6-2BF3-96AA-F982-6106C0004846}"/>
                  </a:ext>
                </a:extLst>
              </p:cNvPr>
              <p:cNvSpPr/>
              <p:nvPr/>
            </p:nvSpPr>
            <p:spPr>
              <a:xfrm rot="10800000">
                <a:off x="6364070" y="2277356"/>
                <a:ext cx="1904008" cy="1018974"/>
              </a:xfrm>
              <a:custGeom>
                <a:avLst/>
                <a:gdLst>
                  <a:gd name="connsiteX0" fmla="*/ 0 w 2043145"/>
                  <a:gd name="connsiteY0" fmla="*/ 464948 h 929895"/>
                  <a:gd name="connsiteX1" fmla="*/ 166505 w 2043145"/>
                  <a:gd name="connsiteY1" fmla="*/ 0 h 929895"/>
                  <a:gd name="connsiteX2" fmla="*/ 1876640 w 2043145"/>
                  <a:gd name="connsiteY2" fmla="*/ 0 h 929895"/>
                  <a:gd name="connsiteX3" fmla="*/ 2043145 w 2043145"/>
                  <a:gd name="connsiteY3" fmla="*/ 464948 h 929895"/>
                  <a:gd name="connsiteX4" fmla="*/ 2043145 w 2043145"/>
                  <a:gd name="connsiteY4" fmla="*/ 464948 h 929895"/>
                  <a:gd name="connsiteX5" fmla="*/ 1876639 w 2043145"/>
                  <a:gd name="connsiteY5" fmla="*/ 929896 h 929895"/>
                  <a:gd name="connsiteX6" fmla="*/ 166505 w 2043145"/>
                  <a:gd name="connsiteY6" fmla="*/ 929895 h 929895"/>
                  <a:gd name="connsiteX7" fmla="*/ 0 w 2043145"/>
                  <a:gd name="connsiteY7" fmla="*/ 464946 h 929895"/>
                  <a:gd name="connsiteX8" fmla="*/ 0 w 2043145"/>
                  <a:gd name="connsiteY8" fmla="*/ 464948 h 929895"/>
                  <a:gd name="connsiteX0" fmla="*/ 0 w 2043145"/>
                  <a:gd name="connsiteY0" fmla="*/ 464948 h 929895"/>
                  <a:gd name="connsiteX1" fmla="*/ 166505 w 2043145"/>
                  <a:gd name="connsiteY1" fmla="*/ 0 h 929895"/>
                  <a:gd name="connsiteX2" fmla="*/ 1876640 w 2043145"/>
                  <a:gd name="connsiteY2" fmla="*/ 0 h 929895"/>
                  <a:gd name="connsiteX3" fmla="*/ 2043145 w 2043145"/>
                  <a:gd name="connsiteY3" fmla="*/ 464948 h 929895"/>
                  <a:gd name="connsiteX4" fmla="*/ 2043145 w 2043145"/>
                  <a:gd name="connsiteY4" fmla="*/ 464948 h 929895"/>
                  <a:gd name="connsiteX5" fmla="*/ 1876639 w 2043145"/>
                  <a:gd name="connsiteY5" fmla="*/ 929896 h 929895"/>
                  <a:gd name="connsiteX6" fmla="*/ 166505 w 2043145"/>
                  <a:gd name="connsiteY6" fmla="*/ 929895 h 929895"/>
                  <a:gd name="connsiteX7" fmla="*/ 0 w 2043145"/>
                  <a:gd name="connsiteY7" fmla="*/ 464946 h 929895"/>
                  <a:gd name="connsiteX8" fmla="*/ 0 w 2043145"/>
                  <a:gd name="connsiteY8" fmla="*/ 464948 h 92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3145" h="929895" fill="none" extrusionOk="0">
                    <a:moveTo>
                      <a:pt x="0" y="464948"/>
                    </a:moveTo>
                    <a:cubicBezTo>
                      <a:pt x="-24097" y="195427"/>
                      <a:pt x="91976" y="-4918"/>
                      <a:pt x="166505" y="0"/>
                    </a:cubicBezTo>
                    <a:cubicBezTo>
                      <a:pt x="382295" y="-99342"/>
                      <a:pt x="1195387" y="323341"/>
                      <a:pt x="1876640" y="0"/>
                    </a:cubicBezTo>
                    <a:cubicBezTo>
                      <a:pt x="2022629" y="-6563"/>
                      <a:pt x="2039138" y="222938"/>
                      <a:pt x="2043145" y="464948"/>
                    </a:cubicBezTo>
                    <a:lnTo>
                      <a:pt x="2043145" y="464948"/>
                    </a:lnTo>
                    <a:cubicBezTo>
                      <a:pt x="2041126" y="758523"/>
                      <a:pt x="1971849" y="916773"/>
                      <a:pt x="1876639" y="929896"/>
                    </a:cubicBezTo>
                    <a:cubicBezTo>
                      <a:pt x="1365179" y="1092618"/>
                      <a:pt x="766467" y="596165"/>
                      <a:pt x="166505" y="929895"/>
                    </a:cubicBezTo>
                    <a:cubicBezTo>
                      <a:pt x="80435" y="947536"/>
                      <a:pt x="-27761" y="713653"/>
                      <a:pt x="0" y="464946"/>
                    </a:cubicBezTo>
                    <a:lnTo>
                      <a:pt x="0" y="464948"/>
                    </a:lnTo>
                    <a:close/>
                  </a:path>
                  <a:path w="2043145" h="929895" stroke="0" extrusionOk="0">
                    <a:moveTo>
                      <a:pt x="0" y="464948"/>
                    </a:moveTo>
                    <a:cubicBezTo>
                      <a:pt x="-9370" y="162096"/>
                      <a:pt x="73533" y="-10767"/>
                      <a:pt x="166505" y="0"/>
                    </a:cubicBezTo>
                    <a:cubicBezTo>
                      <a:pt x="503664" y="128541"/>
                      <a:pt x="1172160" y="164384"/>
                      <a:pt x="1876640" y="0"/>
                    </a:cubicBezTo>
                    <a:cubicBezTo>
                      <a:pt x="1975413" y="10023"/>
                      <a:pt x="2014643" y="184640"/>
                      <a:pt x="2043145" y="464948"/>
                    </a:cubicBezTo>
                    <a:lnTo>
                      <a:pt x="2043145" y="464948"/>
                    </a:lnTo>
                    <a:cubicBezTo>
                      <a:pt x="2048195" y="720578"/>
                      <a:pt x="1982014" y="935926"/>
                      <a:pt x="1876639" y="929896"/>
                    </a:cubicBezTo>
                    <a:cubicBezTo>
                      <a:pt x="1385924" y="780118"/>
                      <a:pt x="686897" y="1036595"/>
                      <a:pt x="166505" y="929895"/>
                    </a:cubicBezTo>
                    <a:cubicBezTo>
                      <a:pt x="82282" y="935060"/>
                      <a:pt x="-19623" y="760176"/>
                      <a:pt x="0" y="464946"/>
                    </a:cubicBezTo>
                    <a:lnTo>
                      <a:pt x="0" y="464948"/>
                    </a:lnTo>
                    <a:close/>
                  </a:path>
                  <a:path w="2043145" h="929895" fill="none" stroke="0" extrusionOk="0">
                    <a:moveTo>
                      <a:pt x="0" y="464948"/>
                    </a:moveTo>
                    <a:cubicBezTo>
                      <a:pt x="-6108" y="185617"/>
                      <a:pt x="73953" y="-3822"/>
                      <a:pt x="166505" y="0"/>
                    </a:cubicBezTo>
                    <a:cubicBezTo>
                      <a:pt x="365034" y="26501"/>
                      <a:pt x="1201708" y="285662"/>
                      <a:pt x="1876640" y="0"/>
                    </a:cubicBezTo>
                    <a:cubicBezTo>
                      <a:pt x="1935983" y="-10983"/>
                      <a:pt x="2037068" y="214889"/>
                      <a:pt x="2043145" y="464948"/>
                    </a:cubicBezTo>
                    <a:lnTo>
                      <a:pt x="2043145" y="464948"/>
                    </a:lnTo>
                    <a:cubicBezTo>
                      <a:pt x="2029663" y="741949"/>
                      <a:pt x="1984693" y="925677"/>
                      <a:pt x="1876639" y="929896"/>
                    </a:cubicBezTo>
                    <a:cubicBezTo>
                      <a:pt x="1365869" y="1004756"/>
                      <a:pt x="775236" y="793760"/>
                      <a:pt x="166505" y="929895"/>
                    </a:cubicBezTo>
                    <a:cubicBezTo>
                      <a:pt x="113073" y="960955"/>
                      <a:pt x="-20330" y="724731"/>
                      <a:pt x="0" y="464946"/>
                    </a:cubicBezTo>
                    <a:lnTo>
                      <a:pt x="0" y="464948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 sd="1745960157">
                      <a:custGeom>
                        <a:avLst/>
                        <a:gdLst>
                          <a:gd name="connsiteX0" fmla="*/ 0 w 2043145"/>
                          <a:gd name="connsiteY0" fmla="*/ 464948 h 929895"/>
                          <a:gd name="connsiteX1" fmla="*/ 166505 w 2043145"/>
                          <a:gd name="connsiteY1" fmla="*/ 0 h 929895"/>
                          <a:gd name="connsiteX2" fmla="*/ 1876640 w 2043145"/>
                          <a:gd name="connsiteY2" fmla="*/ 0 h 929895"/>
                          <a:gd name="connsiteX3" fmla="*/ 2043145 w 2043145"/>
                          <a:gd name="connsiteY3" fmla="*/ 464948 h 929895"/>
                          <a:gd name="connsiteX4" fmla="*/ 2043145 w 2043145"/>
                          <a:gd name="connsiteY4" fmla="*/ 464948 h 929895"/>
                          <a:gd name="connsiteX5" fmla="*/ 1876639 w 2043145"/>
                          <a:gd name="connsiteY5" fmla="*/ 929896 h 929895"/>
                          <a:gd name="connsiteX6" fmla="*/ 166505 w 2043145"/>
                          <a:gd name="connsiteY6" fmla="*/ 929895 h 929895"/>
                          <a:gd name="connsiteX7" fmla="*/ 0 w 2043145"/>
                          <a:gd name="connsiteY7" fmla="*/ 464946 h 929895"/>
                          <a:gd name="connsiteX8" fmla="*/ 0 w 2043145"/>
                          <a:gd name="connsiteY8" fmla="*/ 464948 h 929895"/>
                          <a:gd name="connsiteX0" fmla="*/ 0 w 2043145"/>
                          <a:gd name="connsiteY0" fmla="*/ 464948 h 929895"/>
                          <a:gd name="connsiteX1" fmla="*/ 166505 w 2043145"/>
                          <a:gd name="connsiteY1" fmla="*/ 0 h 929895"/>
                          <a:gd name="connsiteX2" fmla="*/ 1876640 w 2043145"/>
                          <a:gd name="connsiteY2" fmla="*/ 0 h 929895"/>
                          <a:gd name="connsiteX3" fmla="*/ 2043145 w 2043145"/>
                          <a:gd name="connsiteY3" fmla="*/ 464948 h 929895"/>
                          <a:gd name="connsiteX4" fmla="*/ 2043145 w 2043145"/>
                          <a:gd name="connsiteY4" fmla="*/ 464948 h 929895"/>
                          <a:gd name="connsiteX5" fmla="*/ 1876639 w 2043145"/>
                          <a:gd name="connsiteY5" fmla="*/ 929896 h 929895"/>
                          <a:gd name="connsiteX6" fmla="*/ 166505 w 2043145"/>
                          <a:gd name="connsiteY6" fmla="*/ 929895 h 929895"/>
                          <a:gd name="connsiteX7" fmla="*/ 0 w 2043145"/>
                          <a:gd name="connsiteY7" fmla="*/ 464946 h 929895"/>
                          <a:gd name="connsiteX8" fmla="*/ 0 w 2043145"/>
                          <a:gd name="connsiteY8" fmla="*/ 464948 h 929895"/>
                          <a:gd name="connsiteX0" fmla="*/ 0 w 2043145"/>
                          <a:gd name="connsiteY0" fmla="*/ 464948 h 929895"/>
                          <a:gd name="connsiteX1" fmla="*/ 166505 w 2043145"/>
                          <a:gd name="connsiteY1" fmla="*/ 0 h 929895"/>
                          <a:gd name="connsiteX2" fmla="*/ 1876640 w 2043145"/>
                          <a:gd name="connsiteY2" fmla="*/ 0 h 929895"/>
                          <a:gd name="connsiteX3" fmla="*/ 2043145 w 2043145"/>
                          <a:gd name="connsiteY3" fmla="*/ 464948 h 929895"/>
                          <a:gd name="connsiteX4" fmla="*/ 2043145 w 2043145"/>
                          <a:gd name="connsiteY4" fmla="*/ 464948 h 929895"/>
                          <a:gd name="connsiteX5" fmla="*/ 1876639 w 2043145"/>
                          <a:gd name="connsiteY5" fmla="*/ 929896 h 929895"/>
                          <a:gd name="connsiteX6" fmla="*/ 166505 w 2043145"/>
                          <a:gd name="connsiteY6" fmla="*/ 929895 h 929895"/>
                          <a:gd name="connsiteX7" fmla="*/ 0 w 2043145"/>
                          <a:gd name="connsiteY7" fmla="*/ 464946 h 929895"/>
                          <a:gd name="connsiteX8" fmla="*/ 0 w 2043145"/>
                          <a:gd name="connsiteY8" fmla="*/ 464948 h 9298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43145" h="929895" fill="none" extrusionOk="0">
                            <a:moveTo>
                              <a:pt x="0" y="464948"/>
                            </a:moveTo>
                            <a:cubicBezTo>
                              <a:pt x="-25144" y="195116"/>
                              <a:pt x="93195" y="-5159"/>
                              <a:pt x="166505" y="0"/>
                            </a:cubicBezTo>
                            <a:cubicBezTo>
                              <a:pt x="358519" y="-81110"/>
                              <a:pt x="1204735" y="449557"/>
                              <a:pt x="1876640" y="0"/>
                            </a:cubicBezTo>
                            <a:cubicBezTo>
                              <a:pt x="2051968" y="-9238"/>
                              <a:pt x="2025010" y="249847"/>
                              <a:pt x="2043145" y="464948"/>
                            </a:cubicBezTo>
                            <a:lnTo>
                              <a:pt x="2043145" y="464948"/>
                            </a:lnTo>
                            <a:cubicBezTo>
                              <a:pt x="2040161" y="766659"/>
                              <a:pt x="1977581" y="899542"/>
                              <a:pt x="1876639" y="929896"/>
                            </a:cubicBezTo>
                            <a:cubicBezTo>
                              <a:pt x="1459350" y="1062267"/>
                              <a:pt x="773877" y="544405"/>
                              <a:pt x="166505" y="929895"/>
                            </a:cubicBezTo>
                            <a:cubicBezTo>
                              <a:pt x="101206" y="985877"/>
                              <a:pt x="-55724" y="709127"/>
                              <a:pt x="0" y="464946"/>
                            </a:cubicBezTo>
                            <a:lnTo>
                              <a:pt x="0" y="464948"/>
                            </a:lnTo>
                            <a:close/>
                          </a:path>
                          <a:path w="2043145" h="929895" stroke="0" extrusionOk="0">
                            <a:moveTo>
                              <a:pt x="0" y="464948"/>
                            </a:moveTo>
                            <a:cubicBezTo>
                              <a:pt x="-19867" y="160828"/>
                              <a:pt x="76506" y="-10727"/>
                              <a:pt x="166505" y="0"/>
                            </a:cubicBezTo>
                            <a:cubicBezTo>
                              <a:pt x="516433" y="119630"/>
                              <a:pt x="1063339" y="182004"/>
                              <a:pt x="1876640" y="0"/>
                            </a:cubicBezTo>
                            <a:cubicBezTo>
                              <a:pt x="1992630" y="30644"/>
                              <a:pt x="1989851" y="202697"/>
                              <a:pt x="2043145" y="464948"/>
                            </a:cubicBezTo>
                            <a:lnTo>
                              <a:pt x="2043145" y="464948"/>
                            </a:lnTo>
                            <a:cubicBezTo>
                              <a:pt x="2049429" y="722199"/>
                              <a:pt x="1983435" y="942471"/>
                              <a:pt x="1876639" y="929896"/>
                            </a:cubicBezTo>
                            <a:cubicBezTo>
                              <a:pt x="1319309" y="810210"/>
                              <a:pt x="757550" y="995530"/>
                              <a:pt x="166505" y="929895"/>
                            </a:cubicBezTo>
                            <a:cubicBezTo>
                              <a:pt x="91072" y="935819"/>
                              <a:pt x="-23518" y="767197"/>
                              <a:pt x="0" y="464946"/>
                            </a:cubicBezTo>
                            <a:lnTo>
                              <a:pt x="0" y="464948"/>
                            </a:lnTo>
                            <a:close/>
                          </a:path>
                          <a:path w="2043145" h="929895" fill="none" stroke="0" extrusionOk="0">
                            <a:moveTo>
                              <a:pt x="0" y="464948"/>
                            </a:moveTo>
                            <a:cubicBezTo>
                              <a:pt x="-7108" y="178623"/>
                              <a:pt x="81454" y="-1841"/>
                              <a:pt x="166505" y="0"/>
                            </a:cubicBezTo>
                            <a:cubicBezTo>
                              <a:pt x="392396" y="35351"/>
                              <a:pt x="1196512" y="160137"/>
                              <a:pt x="1876640" y="0"/>
                            </a:cubicBezTo>
                            <a:cubicBezTo>
                              <a:pt x="1972914" y="-43636"/>
                              <a:pt x="2048286" y="170268"/>
                              <a:pt x="2043145" y="464948"/>
                            </a:cubicBezTo>
                            <a:lnTo>
                              <a:pt x="2043145" y="464948"/>
                            </a:lnTo>
                            <a:cubicBezTo>
                              <a:pt x="2041753" y="748630"/>
                              <a:pt x="1990190" y="932440"/>
                              <a:pt x="1876639" y="929896"/>
                            </a:cubicBezTo>
                            <a:cubicBezTo>
                              <a:pt x="1324723" y="1041084"/>
                              <a:pt x="802525" y="733861"/>
                              <a:pt x="166505" y="929895"/>
                            </a:cubicBezTo>
                            <a:cubicBezTo>
                              <a:pt x="94911" y="955124"/>
                              <a:pt x="-34527" y="730697"/>
                              <a:pt x="0" y="464946"/>
                            </a:cubicBezTo>
                            <a:lnTo>
                              <a:pt x="0" y="464948"/>
                            </a:lnTo>
                            <a:close/>
                          </a:path>
                          <a:path w="2043145" h="929895" fill="none" stroke="0" extrusionOk="0">
                            <a:moveTo>
                              <a:pt x="0" y="464948"/>
                            </a:moveTo>
                            <a:cubicBezTo>
                              <a:pt x="-20400" y="183770"/>
                              <a:pt x="83794" y="-7568"/>
                              <a:pt x="166505" y="0"/>
                            </a:cubicBezTo>
                            <a:cubicBezTo>
                              <a:pt x="374994" y="-70812"/>
                              <a:pt x="1209369" y="374711"/>
                              <a:pt x="1876640" y="0"/>
                            </a:cubicBezTo>
                            <a:cubicBezTo>
                              <a:pt x="1984876" y="-14029"/>
                              <a:pt x="2032393" y="215495"/>
                              <a:pt x="2043145" y="464948"/>
                            </a:cubicBezTo>
                            <a:lnTo>
                              <a:pt x="2043145" y="464948"/>
                            </a:lnTo>
                            <a:cubicBezTo>
                              <a:pt x="2032504" y="751029"/>
                              <a:pt x="1977839" y="917160"/>
                              <a:pt x="1876639" y="929896"/>
                            </a:cubicBezTo>
                            <a:cubicBezTo>
                              <a:pt x="1393132" y="987548"/>
                              <a:pt x="775849" y="628083"/>
                              <a:pt x="166505" y="929895"/>
                            </a:cubicBezTo>
                            <a:cubicBezTo>
                              <a:pt x="86432" y="950908"/>
                              <a:pt x="-61643" y="750109"/>
                              <a:pt x="0" y="464946"/>
                            </a:cubicBezTo>
                            <a:lnTo>
                              <a:pt x="0" y="464948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48BFF41B-09F3-F010-6AF5-FCF62A5CB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7206" y="2827019"/>
              <a:ext cx="172488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CEFECF15-BF7A-9556-2842-60A725C246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590" y="181796"/>
            <a:ext cx="781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التحكم في حجم ومحاذاة الصور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27BB03E-1A16-25BC-58F6-57E003B031DD}"/>
              </a:ext>
            </a:extLst>
          </p:cNvPr>
          <p:cNvSpPr txBox="1"/>
          <p:nvPr/>
        </p:nvSpPr>
        <p:spPr>
          <a:xfrm>
            <a:off x="1366603" y="1299998"/>
            <a:ext cx="95962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يمكنك باستخدام قواعد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تحديد حجم ومحاذاة الصور، كما يمكنك جعلها أكثر جاذبية باستخدام بعض الخصائص الأخرى</a:t>
            </a:r>
          </a:p>
          <a:p>
            <a:pPr algn="ctr" rtl="1"/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ستطبق الآن بعض قواعد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الصور داخل الصفحة</a:t>
            </a:r>
          </a:p>
          <a:p>
            <a:pPr algn="ctr" rtl="1"/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يمكنك استخدام خاصية </a:t>
            </a:r>
            <a:r>
              <a:rPr lang="ar-SA" sz="2400" b="1" i="0" u="none" strike="noStrike" baseline="0" dirty="0">
                <a:solidFill>
                  <a:schemeClr val="tx1"/>
                </a:solidFill>
                <a:latin typeface="Calibri-Bold"/>
                <a:cs typeface="Calibri" panose="020F0502020204030204" pitchFamily="34" charset="0"/>
              </a:rPr>
              <a:t>نصف قطر الإطار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border-radius – </a:t>
            </a:r>
            <a:endParaRPr lang="ar-SA" sz="2400" b="1" i="0" u="none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أيضًا لتغيي</a:t>
            </a:r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مظهر حواف الصورة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ode-TH.com : เรียนเขียนโปรแกรมคอมพิวเตอร์ ฟรี ให้ตัวอย่างทุกขั้นตอน  เข้าใจง่ายเรียนได้ทุกคน HTML CSS JavaScript PHP SQL">
            <a:extLst>
              <a:ext uri="{FF2B5EF4-FFF2-40B4-BE49-F238E27FC236}">
                <a16:creationId xmlns:a16="http://schemas.microsoft.com/office/drawing/2014/main" id="{78160362-02E9-D2C5-1150-A1353FFF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07" y="3619011"/>
            <a:ext cx="4997185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20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التحكم في حجم ومحاذاة الصور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3958AF4-C02F-B6A7-0086-80C2BCF7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553" y="1434760"/>
            <a:ext cx="781050" cy="5334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2FA0C04-9E1D-61BE-26FB-DA53FAE53B1B}"/>
              </a:ext>
            </a:extLst>
          </p:cNvPr>
          <p:cNvSpPr txBox="1"/>
          <p:nvPr/>
        </p:nvSpPr>
        <p:spPr>
          <a:xfrm>
            <a:off x="303552" y="2156696"/>
            <a:ext cx="6093500" cy="254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.photos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border-style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#426c35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border-radius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: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object-fit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err="1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object-position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err="1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D8B216-550A-3697-C22C-EDD41B44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056" y="1039853"/>
            <a:ext cx="6124415" cy="4343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778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989E9B8-5FDA-D82E-F945-3CE5B6451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4426"/>
          <a:stretch/>
        </p:blipFill>
        <p:spPr>
          <a:xfrm>
            <a:off x="2105110" y="701511"/>
            <a:ext cx="6810289" cy="2967335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شريط التصفح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EBAAA3D-D154-DE0B-18B2-308A6BB1A34B}"/>
              </a:ext>
            </a:extLst>
          </p:cNvPr>
          <p:cNvSpPr txBox="1"/>
          <p:nvPr/>
        </p:nvSpPr>
        <p:spPr>
          <a:xfrm>
            <a:off x="2821899" y="1646774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عملية تصميم شريط التصفح مهمة جدا نظرا لدورها في تسهيل استخدام موقعك الالكتروني </a:t>
            </a:r>
          </a:p>
          <a:p>
            <a:pPr algn="ctr" rtl="1"/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ستنسق الآن العناصر الموجودة في شريط التصفح</a:t>
            </a:r>
          </a:p>
        </p:txBody>
      </p:sp>
      <p:pic>
        <p:nvPicPr>
          <p:cNvPr id="7" name="Picture 4" descr="Navigation menu examples for website (Design and code) | by Muslimbek  Vosidiy | Bootcamp">
            <a:extLst>
              <a:ext uri="{FF2B5EF4-FFF2-40B4-BE49-F238E27FC236}">
                <a16:creationId xmlns:a16="http://schemas.microsoft.com/office/drawing/2014/main" id="{9E7498D8-2BCB-D0EC-5809-AB06022A8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A7EBFE"/>
              </a:clrFrom>
              <a:clrTo>
                <a:srgbClr val="A7E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6906" r="4206"/>
          <a:stretch/>
        </p:blipFill>
        <p:spPr bwMode="auto">
          <a:xfrm>
            <a:off x="7660222" y="2856361"/>
            <a:ext cx="3897194" cy="25197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48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شريط التصفح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C49F0A-5BF4-208A-5DDC-E8FC884CFB90}"/>
              </a:ext>
            </a:extLst>
          </p:cNvPr>
          <p:cNvSpPr txBox="1"/>
          <p:nvPr/>
        </p:nvSpPr>
        <p:spPr>
          <a:xfrm>
            <a:off x="558384" y="1042890"/>
            <a:ext cx="4987978" cy="1987467"/>
          </a:xfrm>
          <a:prstGeom prst="rect">
            <a:avLst/>
          </a:prstGeom>
          <a:solidFill>
            <a:srgbClr val="F2C1B7"/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padding-bottom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text-decoration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7437F6-C0A9-FADC-2F92-83719EA0612B}"/>
              </a:ext>
            </a:extLst>
          </p:cNvPr>
          <p:cNvSpPr txBox="1"/>
          <p:nvPr/>
        </p:nvSpPr>
        <p:spPr>
          <a:xfrm>
            <a:off x="5823680" y="5738541"/>
            <a:ext cx="6093499" cy="8492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a:hover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#d6d599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ar-SA" sz="20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FCA127-3D0F-4B7A-F18C-255CDFB01255}"/>
              </a:ext>
            </a:extLst>
          </p:cNvPr>
          <p:cNvSpPr txBox="1"/>
          <p:nvPr/>
        </p:nvSpPr>
        <p:spPr>
          <a:xfrm>
            <a:off x="558384" y="3399524"/>
            <a:ext cx="4987978" cy="1133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inline-block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A9EE243-6CCC-CFC7-3303-2797481BFB10}"/>
              </a:ext>
            </a:extLst>
          </p:cNvPr>
          <p:cNvSpPr txBox="1"/>
          <p:nvPr/>
        </p:nvSpPr>
        <p:spPr>
          <a:xfrm>
            <a:off x="5823680" y="1117841"/>
            <a:ext cx="6093500" cy="42373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inline-block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#333333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font-weight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text-decoration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border-radius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F4EFBCE-D4A1-5A28-9B75-FF7A6053F102}"/>
              </a:ext>
            </a:extLst>
          </p:cNvPr>
          <p:cNvGrpSpPr/>
          <p:nvPr/>
        </p:nvGrpSpPr>
        <p:grpSpPr>
          <a:xfrm rot="20808432">
            <a:off x="2088637" y="2904013"/>
            <a:ext cx="1927472" cy="584617"/>
            <a:chOff x="2339015" y="3374003"/>
            <a:chExt cx="1507749" cy="374988"/>
          </a:xfrm>
          <a:noFill/>
        </p:grpSpPr>
        <p:grpSp>
          <p:nvGrpSpPr>
            <p:cNvPr id="14" name="Google Shape;1767;p37">
              <a:extLst>
                <a:ext uri="{FF2B5EF4-FFF2-40B4-BE49-F238E27FC236}">
                  <a16:creationId xmlns:a16="http://schemas.microsoft.com/office/drawing/2014/main" id="{9C535154-B1FE-71AB-93ED-616F860942D9}"/>
                </a:ext>
              </a:extLst>
            </p:cNvPr>
            <p:cNvGrpSpPr/>
            <p:nvPr/>
          </p:nvGrpSpPr>
          <p:grpSpPr>
            <a:xfrm>
              <a:off x="2339015" y="3374003"/>
              <a:ext cx="1507749" cy="374988"/>
              <a:chOff x="2476173" y="1448968"/>
              <a:chExt cx="1507749" cy="374988"/>
            </a:xfrm>
            <a:grpFill/>
          </p:grpSpPr>
          <p:sp>
            <p:nvSpPr>
              <p:cNvPr id="16" name="Google Shape;1768;p37">
                <a:extLst>
                  <a:ext uri="{FF2B5EF4-FFF2-40B4-BE49-F238E27FC236}">
                    <a16:creationId xmlns:a16="http://schemas.microsoft.com/office/drawing/2014/main" id="{F7AD3382-C9C1-786A-56D0-AD0E7595877A}"/>
                  </a:ext>
                </a:extLst>
              </p:cNvPr>
              <p:cNvSpPr/>
              <p:nvPr/>
            </p:nvSpPr>
            <p:spPr>
              <a:xfrm rot="-5400000">
                <a:off x="2594341" y="1458631"/>
                <a:ext cx="119325" cy="355661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19119" extrusionOk="0">
                    <a:moveTo>
                      <a:pt x="2235" y="1"/>
                    </a:moveTo>
                    <a:cubicBezTo>
                      <a:pt x="2111" y="1"/>
                      <a:pt x="1991" y="81"/>
                      <a:pt x="1975" y="241"/>
                    </a:cubicBezTo>
                    <a:cubicBezTo>
                      <a:pt x="1751" y="273"/>
                      <a:pt x="1559" y="401"/>
                      <a:pt x="1495" y="593"/>
                    </a:cubicBezTo>
                    <a:cubicBezTo>
                      <a:pt x="1111" y="1681"/>
                      <a:pt x="663" y="2737"/>
                      <a:pt x="119" y="3729"/>
                    </a:cubicBezTo>
                    <a:cubicBezTo>
                      <a:pt x="0" y="3966"/>
                      <a:pt x="197" y="4220"/>
                      <a:pt x="398" y="4220"/>
                    </a:cubicBezTo>
                    <a:cubicBezTo>
                      <a:pt x="469" y="4220"/>
                      <a:pt x="540" y="4188"/>
                      <a:pt x="599" y="4113"/>
                    </a:cubicBezTo>
                    <a:cubicBezTo>
                      <a:pt x="1079" y="3505"/>
                      <a:pt x="1527" y="2833"/>
                      <a:pt x="1879" y="2129"/>
                    </a:cubicBezTo>
                    <a:lnTo>
                      <a:pt x="1879" y="2129"/>
                    </a:lnTo>
                    <a:cubicBezTo>
                      <a:pt x="1783" y="5234"/>
                      <a:pt x="1879" y="8370"/>
                      <a:pt x="1879" y="11475"/>
                    </a:cubicBezTo>
                    <a:cubicBezTo>
                      <a:pt x="1879" y="13747"/>
                      <a:pt x="1239" y="17076"/>
                      <a:pt x="2775" y="18996"/>
                    </a:cubicBezTo>
                    <a:cubicBezTo>
                      <a:pt x="2846" y="19082"/>
                      <a:pt x="2936" y="19119"/>
                      <a:pt x="3027" y="19119"/>
                    </a:cubicBezTo>
                    <a:cubicBezTo>
                      <a:pt x="3309" y="19119"/>
                      <a:pt x="3609" y="18774"/>
                      <a:pt x="3415" y="18484"/>
                    </a:cubicBezTo>
                    <a:cubicBezTo>
                      <a:pt x="2583" y="17172"/>
                      <a:pt x="2743" y="15636"/>
                      <a:pt x="2743" y="14163"/>
                    </a:cubicBezTo>
                    <a:lnTo>
                      <a:pt x="2711" y="9522"/>
                    </a:lnTo>
                    <a:cubicBezTo>
                      <a:pt x="2711" y="7186"/>
                      <a:pt x="2711" y="4850"/>
                      <a:pt x="2615" y="2481"/>
                    </a:cubicBezTo>
                    <a:lnTo>
                      <a:pt x="2615" y="2481"/>
                    </a:lnTo>
                    <a:cubicBezTo>
                      <a:pt x="3159" y="3153"/>
                      <a:pt x="3799" y="3729"/>
                      <a:pt x="4472" y="4241"/>
                    </a:cubicBezTo>
                    <a:cubicBezTo>
                      <a:pt x="4564" y="4317"/>
                      <a:pt x="4657" y="4349"/>
                      <a:pt x="4744" y="4349"/>
                    </a:cubicBezTo>
                    <a:cubicBezTo>
                      <a:pt x="5136" y="4349"/>
                      <a:pt x="5403" y="3692"/>
                      <a:pt x="4984" y="3377"/>
                    </a:cubicBezTo>
                    <a:cubicBezTo>
                      <a:pt x="3991" y="2641"/>
                      <a:pt x="3191" y="1713"/>
                      <a:pt x="2519" y="689"/>
                    </a:cubicBezTo>
                    <a:cubicBezTo>
                      <a:pt x="2519" y="529"/>
                      <a:pt x="2519" y="401"/>
                      <a:pt x="2519" y="241"/>
                    </a:cubicBezTo>
                    <a:cubicBezTo>
                      <a:pt x="2487" y="81"/>
                      <a:pt x="2359" y="1"/>
                      <a:pt x="223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17" name="Google Shape;1769;p37">
                <a:extLst>
                  <a:ext uri="{FF2B5EF4-FFF2-40B4-BE49-F238E27FC236}">
                    <a16:creationId xmlns:a16="http://schemas.microsoft.com/office/drawing/2014/main" id="{596C6F9C-0E4E-49B3-8922-D2F0200E9F66}"/>
                  </a:ext>
                </a:extLst>
              </p:cNvPr>
              <p:cNvSpPr/>
              <p:nvPr/>
            </p:nvSpPr>
            <p:spPr>
              <a:xfrm>
                <a:off x="2808125" y="1448968"/>
                <a:ext cx="1175797" cy="374988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15" name="Google Shape;1771;p37">
              <a:extLst>
                <a:ext uri="{FF2B5EF4-FFF2-40B4-BE49-F238E27FC236}">
                  <a16:creationId xmlns:a16="http://schemas.microsoft.com/office/drawing/2014/main" id="{8D949649-E412-3476-F5F2-9B89883CBC69}"/>
                </a:ext>
              </a:extLst>
            </p:cNvPr>
            <p:cNvSpPr txBox="1"/>
            <p:nvPr/>
          </p:nvSpPr>
          <p:spPr>
            <a:xfrm>
              <a:off x="2733566" y="3410897"/>
              <a:ext cx="1056114" cy="301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يشير وسم </a:t>
              </a:r>
              <a:r>
                <a:rPr lang="en-US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 li </a:t>
              </a:r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إلى قائمة بسيطة</a:t>
              </a:r>
              <a:endParaRPr lang="ar-SA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B8B5166-7FCB-86B7-8CCF-C95C4E7D385D}"/>
              </a:ext>
            </a:extLst>
          </p:cNvPr>
          <p:cNvGrpSpPr/>
          <p:nvPr/>
        </p:nvGrpSpPr>
        <p:grpSpPr>
          <a:xfrm>
            <a:off x="7688082" y="747552"/>
            <a:ext cx="3434620" cy="584617"/>
            <a:chOff x="2026597" y="3323793"/>
            <a:chExt cx="1858263" cy="391636"/>
          </a:xfrm>
          <a:noFill/>
        </p:grpSpPr>
        <p:grpSp>
          <p:nvGrpSpPr>
            <p:cNvPr id="20" name="Google Shape;1767;p37">
              <a:extLst>
                <a:ext uri="{FF2B5EF4-FFF2-40B4-BE49-F238E27FC236}">
                  <a16:creationId xmlns:a16="http://schemas.microsoft.com/office/drawing/2014/main" id="{930F6770-F7F9-7980-B1CB-271DCBD881DE}"/>
                </a:ext>
              </a:extLst>
            </p:cNvPr>
            <p:cNvGrpSpPr/>
            <p:nvPr/>
          </p:nvGrpSpPr>
          <p:grpSpPr>
            <a:xfrm>
              <a:off x="2026597" y="3323793"/>
              <a:ext cx="1820167" cy="391636"/>
              <a:chOff x="2163755" y="1398758"/>
              <a:chExt cx="1820167" cy="391636"/>
            </a:xfrm>
            <a:grpFill/>
          </p:grpSpPr>
          <p:sp>
            <p:nvSpPr>
              <p:cNvPr id="22" name="Google Shape;1768;p37">
                <a:extLst>
                  <a:ext uri="{FF2B5EF4-FFF2-40B4-BE49-F238E27FC236}">
                    <a16:creationId xmlns:a16="http://schemas.microsoft.com/office/drawing/2014/main" id="{50BF1DDA-665C-BA31-1BAF-BAE24F0CDE18}"/>
                  </a:ext>
                </a:extLst>
              </p:cNvPr>
              <p:cNvSpPr/>
              <p:nvPr/>
            </p:nvSpPr>
            <p:spPr>
              <a:xfrm rot="16200000">
                <a:off x="2438132" y="1302421"/>
                <a:ext cx="119325" cy="668080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19119" extrusionOk="0">
                    <a:moveTo>
                      <a:pt x="2235" y="1"/>
                    </a:moveTo>
                    <a:cubicBezTo>
                      <a:pt x="2111" y="1"/>
                      <a:pt x="1991" y="81"/>
                      <a:pt x="1975" y="241"/>
                    </a:cubicBezTo>
                    <a:cubicBezTo>
                      <a:pt x="1751" y="273"/>
                      <a:pt x="1559" y="401"/>
                      <a:pt x="1495" y="593"/>
                    </a:cubicBezTo>
                    <a:cubicBezTo>
                      <a:pt x="1111" y="1681"/>
                      <a:pt x="663" y="2737"/>
                      <a:pt x="119" y="3729"/>
                    </a:cubicBezTo>
                    <a:cubicBezTo>
                      <a:pt x="0" y="3966"/>
                      <a:pt x="197" y="4220"/>
                      <a:pt x="398" y="4220"/>
                    </a:cubicBezTo>
                    <a:cubicBezTo>
                      <a:pt x="469" y="4220"/>
                      <a:pt x="540" y="4188"/>
                      <a:pt x="599" y="4113"/>
                    </a:cubicBezTo>
                    <a:cubicBezTo>
                      <a:pt x="1079" y="3505"/>
                      <a:pt x="1527" y="2833"/>
                      <a:pt x="1879" y="2129"/>
                    </a:cubicBezTo>
                    <a:lnTo>
                      <a:pt x="1879" y="2129"/>
                    </a:lnTo>
                    <a:cubicBezTo>
                      <a:pt x="1783" y="5234"/>
                      <a:pt x="1879" y="8370"/>
                      <a:pt x="1879" y="11475"/>
                    </a:cubicBezTo>
                    <a:cubicBezTo>
                      <a:pt x="1879" y="13747"/>
                      <a:pt x="1239" y="17076"/>
                      <a:pt x="2775" y="18996"/>
                    </a:cubicBezTo>
                    <a:cubicBezTo>
                      <a:pt x="2846" y="19082"/>
                      <a:pt x="2936" y="19119"/>
                      <a:pt x="3027" y="19119"/>
                    </a:cubicBezTo>
                    <a:cubicBezTo>
                      <a:pt x="3309" y="19119"/>
                      <a:pt x="3609" y="18774"/>
                      <a:pt x="3415" y="18484"/>
                    </a:cubicBezTo>
                    <a:cubicBezTo>
                      <a:pt x="2583" y="17172"/>
                      <a:pt x="2743" y="15636"/>
                      <a:pt x="2743" y="14163"/>
                    </a:cubicBezTo>
                    <a:lnTo>
                      <a:pt x="2711" y="9522"/>
                    </a:lnTo>
                    <a:cubicBezTo>
                      <a:pt x="2711" y="7186"/>
                      <a:pt x="2711" y="4850"/>
                      <a:pt x="2615" y="2481"/>
                    </a:cubicBezTo>
                    <a:lnTo>
                      <a:pt x="2615" y="2481"/>
                    </a:lnTo>
                    <a:cubicBezTo>
                      <a:pt x="3159" y="3153"/>
                      <a:pt x="3799" y="3729"/>
                      <a:pt x="4472" y="4241"/>
                    </a:cubicBezTo>
                    <a:cubicBezTo>
                      <a:pt x="4564" y="4317"/>
                      <a:pt x="4657" y="4349"/>
                      <a:pt x="4744" y="4349"/>
                    </a:cubicBezTo>
                    <a:cubicBezTo>
                      <a:pt x="5136" y="4349"/>
                      <a:pt x="5403" y="3692"/>
                      <a:pt x="4984" y="3377"/>
                    </a:cubicBezTo>
                    <a:cubicBezTo>
                      <a:pt x="3991" y="2641"/>
                      <a:pt x="3191" y="1713"/>
                      <a:pt x="2519" y="689"/>
                    </a:cubicBezTo>
                    <a:cubicBezTo>
                      <a:pt x="2519" y="529"/>
                      <a:pt x="2519" y="401"/>
                      <a:pt x="2519" y="241"/>
                    </a:cubicBezTo>
                    <a:cubicBezTo>
                      <a:pt x="2487" y="81"/>
                      <a:pt x="2359" y="1"/>
                      <a:pt x="223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23" name="Google Shape;1769;p37">
                <a:extLst>
                  <a:ext uri="{FF2B5EF4-FFF2-40B4-BE49-F238E27FC236}">
                    <a16:creationId xmlns:a16="http://schemas.microsoft.com/office/drawing/2014/main" id="{E61B3F25-A332-D932-D9CC-C3F6BA836D73}"/>
                  </a:ext>
                </a:extLst>
              </p:cNvPr>
              <p:cNvSpPr/>
              <p:nvPr/>
            </p:nvSpPr>
            <p:spPr>
              <a:xfrm>
                <a:off x="2808125" y="1398758"/>
                <a:ext cx="1175797" cy="391636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1" name="Google Shape;1771;p37">
              <a:extLst>
                <a:ext uri="{FF2B5EF4-FFF2-40B4-BE49-F238E27FC236}">
                  <a16:creationId xmlns:a16="http://schemas.microsoft.com/office/drawing/2014/main" id="{C56E7CB1-4433-4694-908B-590754BE7ED7}"/>
                </a:ext>
              </a:extLst>
            </p:cNvPr>
            <p:cNvSpPr txBox="1"/>
            <p:nvPr/>
          </p:nvSpPr>
          <p:spPr>
            <a:xfrm>
              <a:off x="2632870" y="3374418"/>
              <a:ext cx="1251990" cy="301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يشير وسم </a:t>
              </a:r>
              <a:r>
                <a:rPr lang="en-US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 li a </a:t>
              </a:r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إلى قائمة عناصرها عبارة عن روابط</a:t>
              </a:r>
              <a:endParaRPr lang="ar-SA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86793CD-C743-02E9-06F9-BEC6C7C8AD41}"/>
              </a:ext>
            </a:extLst>
          </p:cNvPr>
          <p:cNvGrpSpPr/>
          <p:nvPr/>
        </p:nvGrpSpPr>
        <p:grpSpPr>
          <a:xfrm>
            <a:off x="9521684" y="1741663"/>
            <a:ext cx="2314048" cy="746704"/>
            <a:chOff x="2354255" y="3317256"/>
            <a:chExt cx="1530605" cy="448383"/>
          </a:xfrm>
        </p:grpSpPr>
        <p:grpSp>
          <p:nvGrpSpPr>
            <p:cNvPr id="27" name="Google Shape;1767;p37">
              <a:extLst>
                <a:ext uri="{FF2B5EF4-FFF2-40B4-BE49-F238E27FC236}">
                  <a16:creationId xmlns:a16="http://schemas.microsoft.com/office/drawing/2014/main" id="{134C1E7C-9E49-C866-FC24-F83A4BB9B9A1}"/>
                </a:ext>
              </a:extLst>
            </p:cNvPr>
            <p:cNvGrpSpPr/>
            <p:nvPr/>
          </p:nvGrpSpPr>
          <p:grpSpPr>
            <a:xfrm>
              <a:off x="2354255" y="3317256"/>
              <a:ext cx="1492509" cy="448383"/>
              <a:chOff x="2491413" y="1392221"/>
              <a:chExt cx="1492509" cy="448383"/>
            </a:xfrm>
          </p:grpSpPr>
          <p:sp>
            <p:nvSpPr>
              <p:cNvPr id="29" name="Google Shape;1768;p37">
                <a:extLst>
                  <a:ext uri="{FF2B5EF4-FFF2-40B4-BE49-F238E27FC236}">
                    <a16:creationId xmlns:a16="http://schemas.microsoft.com/office/drawing/2014/main" id="{2BDBED65-46E9-62FF-0EBC-DEE48EB83C61}"/>
                  </a:ext>
                </a:extLst>
              </p:cNvPr>
              <p:cNvSpPr/>
              <p:nvPr/>
            </p:nvSpPr>
            <p:spPr>
              <a:xfrm rot="18837935">
                <a:off x="2590884" y="1292750"/>
                <a:ext cx="156720" cy="355661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19119" extrusionOk="0">
                    <a:moveTo>
                      <a:pt x="2235" y="1"/>
                    </a:moveTo>
                    <a:cubicBezTo>
                      <a:pt x="2111" y="1"/>
                      <a:pt x="1991" y="81"/>
                      <a:pt x="1975" y="241"/>
                    </a:cubicBezTo>
                    <a:cubicBezTo>
                      <a:pt x="1751" y="273"/>
                      <a:pt x="1559" y="401"/>
                      <a:pt x="1495" y="593"/>
                    </a:cubicBezTo>
                    <a:cubicBezTo>
                      <a:pt x="1111" y="1681"/>
                      <a:pt x="663" y="2737"/>
                      <a:pt x="119" y="3729"/>
                    </a:cubicBezTo>
                    <a:cubicBezTo>
                      <a:pt x="0" y="3966"/>
                      <a:pt x="197" y="4220"/>
                      <a:pt x="398" y="4220"/>
                    </a:cubicBezTo>
                    <a:cubicBezTo>
                      <a:pt x="469" y="4220"/>
                      <a:pt x="540" y="4188"/>
                      <a:pt x="599" y="4113"/>
                    </a:cubicBezTo>
                    <a:cubicBezTo>
                      <a:pt x="1079" y="3505"/>
                      <a:pt x="1527" y="2833"/>
                      <a:pt x="1879" y="2129"/>
                    </a:cubicBezTo>
                    <a:lnTo>
                      <a:pt x="1879" y="2129"/>
                    </a:lnTo>
                    <a:cubicBezTo>
                      <a:pt x="1783" y="5234"/>
                      <a:pt x="1879" y="8370"/>
                      <a:pt x="1879" y="11475"/>
                    </a:cubicBezTo>
                    <a:cubicBezTo>
                      <a:pt x="1879" y="13747"/>
                      <a:pt x="1239" y="17076"/>
                      <a:pt x="2775" y="18996"/>
                    </a:cubicBezTo>
                    <a:cubicBezTo>
                      <a:pt x="2846" y="19082"/>
                      <a:pt x="2936" y="19119"/>
                      <a:pt x="3027" y="19119"/>
                    </a:cubicBezTo>
                    <a:cubicBezTo>
                      <a:pt x="3309" y="19119"/>
                      <a:pt x="3609" y="18774"/>
                      <a:pt x="3415" y="18484"/>
                    </a:cubicBezTo>
                    <a:cubicBezTo>
                      <a:pt x="2583" y="17172"/>
                      <a:pt x="2743" y="15636"/>
                      <a:pt x="2743" y="14163"/>
                    </a:cubicBezTo>
                    <a:lnTo>
                      <a:pt x="2711" y="9522"/>
                    </a:lnTo>
                    <a:cubicBezTo>
                      <a:pt x="2711" y="7186"/>
                      <a:pt x="2711" y="4850"/>
                      <a:pt x="2615" y="2481"/>
                    </a:cubicBezTo>
                    <a:lnTo>
                      <a:pt x="2615" y="2481"/>
                    </a:lnTo>
                    <a:cubicBezTo>
                      <a:pt x="3159" y="3153"/>
                      <a:pt x="3799" y="3729"/>
                      <a:pt x="4472" y="4241"/>
                    </a:cubicBezTo>
                    <a:cubicBezTo>
                      <a:pt x="4564" y="4317"/>
                      <a:pt x="4657" y="4349"/>
                      <a:pt x="4744" y="4349"/>
                    </a:cubicBezTo>
                    <a:cubicBezTo>
                      <a:pt x="5136" y="4349"/>
                      <a:pt x="5403" y="3692"/>
                      <a:pt x="4984" y="3377"/>
                    </a:cubicBezTo>
                    <a:cubicBezTo>
                      <a:pt x="3991" y="2641"/>
                      <a:pt x="3191" y="1713"/>
                      <a:pt x="2519" y="689"/>
                    </a:cubicBezTo>
                    <a:cubicBezTo>
                      <a:pt x="2519" y="529"/>
                      <a:pt x="2519" y="401"/>
                      <a:pt x="2519" y="241"/>
                    </a:cubicBezTo>
                    <a:cubicBezTo>
                      <a:pt x="2487" y="81"/>
                      <a:pt x="2359" y="1"/>
                      <a:pt x="2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orbel" panose="020B0503020204020204" pitchFamily="34" charset="0"/>
                </a:endParaRPr>
              </a:p>
            </p:txBody>
          </p:sp>
          <p:sp>
            <p:nvSpPr>
              <p:cNvPr id="30" name="Google Shape;1769;p37">
                <a:extLst>
                  <a:ext uri="{FF2B5EF4-FFF2-40B4-BE49-F238E27FC236}">
                    <a16:creationId xmlns:a16="http://schemas.microsoft.com/office/drawing/2014/main" id="{F22B4A08-AE89-9E0D-037C-9822A51018A8}"/>
                  </a:ext>
                </a:extLst>
              </p:cNvPr>
              <p:cNvSpPr/>
              <p:nvPr/>
            </p:nvSpPr>
            <p:spPr>
              <a:xfrm>
                <a:off x="2808125" y="1448968"/>
                <a:ext cx="1175797" cy="391636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8" name="Google Shape;1771;p37">
              <a:extLst>
                <a:ext uri="{FF2B5EF4-FFF2-40B4-BE49-F238E27FC236}">
                  <a16:creationId xmlns:a16="http://schemas.microsoft.com/office/drawing/2014/main" id="{FBEB1AB1-6BB5-024E-9B7B-2E930506ABD3}"/>
                </a:ext>
              </a:extLst>
            </p:cNvPr>
            <p:cNvSpPr txBox="1"/>
            <p:nvPr/>
          </p:nvSpPr>
          <p:spPr>
            <a:xfrm>
              <a:off x="2632870" y="3414586"/>
              <a:ext cx="125199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ضع عناصر القائمة في</a:t>
              </a:r>
            </a:p>
            <a:p>
              <a:pPr algn="ctr" rtl="1"/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سطر واحد</a:t>
              </a:r>
              <a:endParaRPr lang="ar-SA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DD17FA62-C747-84CC-3C98-1B950A1434FE}"/>
              </a:ext>
            </a:extLst>
          </p:cNvPr>
          <p:cNvGrpSpPr/>
          <p:nvPr/>
        </p:nvGrpSpPr>
        <p:grpSpPr>
          <a:xfrm flipH="1">
            <a:off x="3215884" y="5481592"/>
            <a:ext cx="2698595" cy="741004"/>
            <a:chOff x="2339015" y="3374003"/>
            <a:chExt cx="1507749" cy="374988"/>
          </a:xfrm>
          <a:solidFill>
            <a:srgbClr val="EEFFB1"/>
          </a:solidFill>
        </p:grpSpPr>
        <p:grpSp>
          <p:nvGrpSpPr>
            <p:cNvPr id="32" name="Google Shape;1767;p37">
              <a:extLst>
                <a:ext uri="{FF2B5EF4-FFF2-40B4-BE49-F238E27FC236}">
                  <a16:creationId xmlns:a16="http://schemas.microsoft.com/office/drawing/2014/main" id="{A995A3F6-9B7B-7D59-416B-88A64F9D9BAB}"/>
                </a:ext>
              </a:extLst>
            </p:cNvPr>
            <p:cNvGrpSpPr/>
            <p:nvPr/>
          </p:nvGrpSpPr>
          <p:grpSpPr>
            <a:xfrm>
              <a:off x="2339015" y="3374003"/>
              <a:ext cx="1507749" cy="374988"/>
              <a:chOff x="2476173" y="1448968"/>
              <a:chExt cx="1507749" cy="374988"/>
            </a:xfrm>
            <a:grpFill/>
          </p:grpSpPr>
          <p:sp>
            <p:nvSpPr>
              <p:cNvPr id="34" name="Google Shape;1768;p37">
                <a:extLst>
                  <a:ext uri="{FF2B5EF4-FFF2-40B4-BE49-F238E27FC236}">
                    <a16:creationId xmlns:a16="http://schemas.microsoft.com/office/drawing/2014/main" id="{6BFE03D0-DB4A-FDDD-8366-3E8F3B4EDC68}"/>
                  </a:ext>
                </a:extLst>
              </p:cNvPr>
              <p:cNvSpPr/>
              <p:nvPr/>
            </p:nvSpPr>
            <p:spPr>
              <a:xfrm rot="-5400000">
                <a:off x="2594341" y="1458631"/>
                <a:ext cx="119325" cy="355661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19119" extrusionOk="0">
                    <a:moveTo>
                      <a:pt x="2235" y="1"/>
                    </a:moveTo>
                    <a:cubicBezTo>
                      <a:pt x="2111" y="1"/>
                      <a:pt x="1991" y="81"/>
                      <a:pt x="1975" y="241"/>
                    </a:cubicBezTo>
                    <a:cubicBezTo>
                      <a:pt x="1751" y="273"/>
                      <a:pt x="1559" y="401"/>
                      <a:pt x="1495" y="593"/>
                    </a:cubicBezTo>
                    <a:cubicBezTo>
                      <a:pt x="1111" y="1681"/>
                      <a:pt x="663" y="2737"/>
                      <a:pt x="119" y="3729"/>
                    </a:cubicBezTo>
                    <a:cubicBezTo>
                      <a:pt x="0" y="3966"/>
                      <a:pt x="197" y="4220"/>
                      <a:pt x="398" y="4220"/>
                    </a:cubicBezTo>
                    <a:cubicBezTo>
                      <a:pt x="469" y="4220"/>
                      <a:pt x="540" y="4188"/>
                      <a:pt x="599" y="4113"/>
                    </a:cubicBezTo>
                    <a:cubicBezTo>
                      <a:pt x="1079" y="3505"/>
                      <a:pt x="1527" y="2833"/>
                      <a:pt x="1879" y="2129"/>
                    </a:cubicBezTo>
                    <a:lnTo>
                      <a:pt x="1879" y="2129"/>
                    </a:lnTo>
                    <a:cubicBezTo>
                      <a:pt x="1783" y="5234"/>
                      <a:pt x="1879" y="8370"/>
                      <a:pt x="1879" y="11475"/>
                    </a:cubicBezTo>
                    <a:cubicBezTo>
                      <a:pt x="1879" y="13747"/>
                      <a:pt x="1239" y="17076"/>
                      <a:pt x="2775" y="18996"/>
                    </a:cubicBezTo>
                    <a:cubicBezTo>
                      <a:pt x="2846" y="19082"/>
                      <a:pt x="2936" y="19119"/>
                      <a:pt x="3027" y="19119"/>
                    </a:cubicBezTo>
                    <a:cubicBezTo>
                      <a:pt x="3309" y="19119"/>
                      <a:pt x="3609" y="18774"/>
                      <a:pt x="3415" y="18484"/>
                    </a:cubicBezTo>
                    <a:cubicBezTo>
                      <a:pt x="2583" y="17172"/>
                      <a:pt x="2743" y="15636"/>
                      <a:pt x="2743" y="14163"/>
                    </a:cubicBezTo>
                    <a:lnTo>
                      <a:pt x="2711" y="9522"/>
                    </a:lnTo>
                    <a:cubicBezTo>
                      <a:pt x="2711" y="7186"/>
                      <a:pt x="2711" y="4850"/>
                      <a:pt x="2615" y="2481"/>
                    </a:cubicBezTo>
                    <a:lnTo>
                      <a:pt x="2615" y="2481"/>
                    </a:lnTo>
                    <a:cubicBezTo>
                      <a:pt x="3159" y="3153"/>
                      <a:pt x="3799" y="3729"/>
                      <a:pt x="4472" y="4241"/>
                    </a:cubicBezTo>
                    <a:cubicBezTo>
                      <a:pt x="4564" y="4317"/>
                      <a:pt x="4657" y="4349"/>
                      <a:pt x="4744" y="4349"/>
                    </a:cubicBezTo>
                    <a:cubicBezTo>
                      <a:pt x="5136" y="4349"/>
                      <a:pt x="5403" y="3692"/>
                      <a:pt x="4984" y="3377"/>
                    </a:cubicBezTo>
                    <a:cubicBezTo>
                      <a:pt x="3991" y="2641"/>
                      <a:pt x="3191" y="1713"/>
                      <a:pt x="2519" y="689"/>
                    </a:cubicBezTo>
                    <a:cubicBezTo>
                      <a:pt x="2519" y="529"/>
                      <a:pt x="2519" y="401"/>
                      <a:pt x="2519" y="241"/>
                    </a:cubicBezTo>
                    <a:cubicBezTo>
                      <a:pt x="2487" y="81"/>
                      <a:pt x="2359" y="1"/>
                      <a:pt x="223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latin typeface="Corbel" panose="020B0503020204020204" pitchFamily="34" charset="0"/>
                </a:endParaRPr>
              </a:p>
            </p:txBody>
          </p:sp>
          <p:sp>
            <p:nvSpPr>
              <p:cNvPr id="35" name="Google Shape;1769;p37">
                <a:extLst>
                  <a:ext uri="{FF2B5EF4-FFF2-40B4-BE49-F238E27FC236}">
                    <a16:creationId xmlns:a16="http://schemas.microsoft.com/office/drawing/2014/main" id="{513EFED5-7358-8EB9-37D0-F02F328F11E5}"/>
                  </a:ext>
                </a:extLst>
              </p:cNvPr>
              <p:cNvSpPr/>
              <p:nvPr/>
            </p:nvSpPr>
            <p:spPr>
              <a:xfrm>
                <a:off x="2808125" y="1448968"/>
                <a:ext cx="1175797" cy="374988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33" name="Google Shape;1771;p37">
              <a:extLst>
                <a:ext uri="{FF2B5EF4-FFF2-40B4-BE49-F238E27FC236}">
                  <a16:creationId xmlns:a16="http://schemas.microsoft.com/office/drawing/2014/main" id="{C2527D53-7C96-F4D0-E39A-E7888E119AC9}"/>
                </a:ext>
              </a:extLst>
            </p:cNvPr>
            <p:cNvSpPr txBox="1"/>
            <p:nvPr/>
          </p:nvSpPr>
          <p:spPr>
            <a:xfrm>
              <a:off x="2729663" y="3410896"/>
              <a:ext cx="1058403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تغيي</a:t>
              </a:r>
              <a:r>
                <a:rPr lang="ar-SA" sz="1600" b="1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ر</a:t>
              </a:r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 لون الأزرار عند</a:t>
              </a:r>
            </a:p>
            <a:p>
              <a:pPr algn="ctr" rtl="1"/>
              <a:r>
                <a:rPr lang="ar-SA" sz="16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تمرير الفأرة عليها</a:t>
              </a:r>
              <a:endParaRPr lang="ar-SA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37" name="رسم 36" descr="شارة 4 خطوط عريضة">
            <a:extLst>
              <a:ext uri="{FF2B5EF4-FFF2-40B4-BE49-F238E27FC236}">
                <a16:creationId xmlns:a16="http://schemas.microsoft.com/office/drawing/2014/main" id="{1ED6563D-64C8-E1B4-C149-D888404C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8004" y="5734195"/>
            <a:ext cx="745466" cy="745466"/>
          </a:xfrm>
          <a:prstGeom prst="rect">
            <a:avLst/>
          </a:prstGeom>
        </p:spPr>
      </p:pic>
      <p:pic>
        <p:nvPicPr>
          <p:cNvPr id="39" name="رسم 38" descr="شارة 3 خطوط عريضة">
            <a:extLst>
              <a:ext uri="{FF2B5EF4-FFF2-40B4-BE49-F238E27FC236}">
                <a16:creationId xmlns:a16="http://schemas.microsoft.com/office/drawing/2014/main" id="{53903FF7-3226-0212-5F2B-096E6B824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8570" y="1075707"/>
            <a:ext cx="745466" cy="745466"/>
          </a:xfrm>
          <a:prstGeom prst="rect">
            <a:avLst/>
          </a:prstGeom>
        </p:spPr>
      </p:pic>
      <p:pic>
        <p:nvPicPr>
          <p:cNvPr id="41" name="رسم 40" descr="شارة خطوط عريضة">
            <a:extLst>
              <a:ext uri="{FF2B5EF4-FFF2-40B4-BE49-F238E27FC236}">
                <a16:creationId xmlns:a16="http://schemas.microsoft.com/office/drawing/2014/main" id="{8ECEB34A-9286-2A44-A618-8EB6D63B1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5876" y="3409333"/>
            <a:ext cx="745466" cy="745466"/>
          </a:xfrm>
          <a:prstGeom prst="rect">
            <a:avLst/>
          </a:prstGeom>
        </p:spPr>
      </p:pic>
      <p:pic>
        <p:nvPicPr>
          <p:cNvPr id="43" name="رسم 42" descr="شارة 1 خطوط عريضة">
            <a:extLst>
              <a:ext uri="{FF2B5EF4-FFF2-40B4-BE49-F238E27FC236}">
                <a16:creationId xmlns:a16="http://schemas.microsoft.com/office/drawing/2014/main" id="{DA089154-0A5B-B0DE-0E6F-817B82AAF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6126" y="1047932"/>
            <a:ext cx="745466" cy="74546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64AD817-8C76-FB41-5CD4-E5D61813D1B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48" y="268691"/>
            <a:ext cx="781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تنسيق شريط التصفح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A3E0AC53-578A-6865-100A-BADDBCBB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7" y="931108"/>
            <a:ext cx="8124825" cy="55054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49359D8-6964-F140-6CFE-3341B9F1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87277" y="2562611"/>
            <a:ext cx="6156489" cy="24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6D333126-3F59-E32C-F463-CF06F8DCA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23"/>
          <a:stretch/>
        </p:blipFill>
        <p:spPr>
          <a:xfrm>
            <a:off x="696635" y="3075638"/>
            <a:ext cx="11249025" cy="244849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الدرس السابق</a:t>
              </a: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8E1B4C-93B7-A327-54D9-640DD5EF6E40}"/>
              </a:ext>
            </a:extLst>
          </p:cNvPr>
          <p:cNvSpPr txBox="1"/>
          <p:nvPr/>
        </p:nvSpPr>
        <p:spPr>
          <a:xfrm>
            <a:off x="3102452" y="3519365"/>
            <a:ext cx="79772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صفحات التنسيق النمطية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تستخدم للتحكم في مظهر النص المكتوب بلغة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 </a:t>
            </a:r>
            <a:endParaRPr lang="ar-SA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BEA70E-EE8C-3972-8F0A-CADA3A225CD5}"/>
              </a:ext>
            </a:extLst>
          </p:cNvPr>
          <p:cNvSpPr txBox="1"/>
          <p:nvPr/>
        </p:nvSpPr>
        <p:spPr>
          <a:xfrm>
            <a:off x="5129429" y="5928742"/>
            <a:ext cx="2383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الاجابة صحيحة</a:t>
            </a:r>
          </a:p>
        </p:txBody>
      </p:sp>
      <p:sp>
        <p:nvSpPr>
          <p:cNvPr id="9" name="للاجابة">
            <a:extLst>
              <a:ext uri="{FF2B5EF4-FFF2-40B4-BE49-F238E27FC236}">
                <a16:creationId xmlns:a16="http://schemas.microsoft.com/office/drawing/2014/main" id="{DB480558-9D9B-2425-FCBF-0A8EF0E923E1}"/>
              </a:ext>
            </a:extLst>
          </p:cNvPr>
          <p:cNvSpPr/>
          <p:nvPr/>
        </p:nvSpPr>
        <p:spPr>
          <a:xfrm>
            <a:off x="5907669" y="5000212"/>
            <a:ext cx="2047923" cy="6204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لظهور الاجابة">
            <a:extLst>
              <a:ext uri="{FF2B5EF4-FFF2-40B4-BE49-F238E27FC236}">
                <a16:creationId xmlns:a16="http://schemas.microsoft.com/office/drawing/2014/main" id="{076B54C4-5EF3-F7FF-8D38-36E12394F84A}"/>
              </a:ext>
            </a:extLst>
          </p:cNvPr>
          <p:cNvSpPr/>
          <p:nvPr/>
        </p:nvSpPr>
        <p:spPr>
          <a:xfrm>
            <a:off x="6135355" y="4810266"/>
            <a:ext cx="2202010" cy="80465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59CA-2CB0-D733-2F39-A3CE34F47F53}"/>
              </a:ext>
            </a:extLst>
          </p:cNvPr>
          <p:cNvSpPr txBox="1"/>
          <p:nvPr/>
        </p:nvSpPr>
        <p:spPr>
          <a:xfrm>
            <a:off x="188736" y="602529"/>
            <a:ext cx="1168691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33A75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1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29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A9175D4-BDAA-3DA8-CF30-412EC5AF57EB}"/>
              </a:ext>
            </a:extLst>
          </p:cNvPr>
          <p:cNvSpPr txBox="1"/>
          <p:nvPr/>
        </p:nvSpPr>
        <p:spPr>
          <a:xfrm>
            <a:off x="1123626" y="113086"/>
            <a:ext cx="4397061" cy="395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padding-bottom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text-decoration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inline-block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inline-block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778F8B5-ACD8-0E8E-B3B4-F4AB43A8D16D}"/>
              </a:ext>
            </a:extLst>
          </p:cNvPr>
          <p:cNvSpPr txBox="1"/>
          <p:nvPr/>
        </p:nvSpPr>
        <p:spPr>
          <a:xfrm>
            <a:off x="6096000" y="188037"/>
            <a:ext cx="4644401" cy="3390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#333333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font-weight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text-decoration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a:hover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#d6d599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7" name="Google Shape;1629;p33">
            <a:extLst>
              <a:ext uri="{FF2B5EF4-FFF2-40B4-BE49-F238E27FC236}">
                <a16:creationId xmlns:a16="http://schemas.microsoft.com/office/drawing/2014/main" id="{F85E8703-72D8-825A-F773-1FCF7B2E8D29}"/>
              </a:ext>
            </a:extLst>
          </p:cNvPr>
          <p:cNvGrpSpPr/>
          <p:nvPr/>
        </p:nvGrpSpPr>
        <p:grpSpPr>
          <a:xfrm>
            <a:off x="6350701" y="3863303"/>
            <a:ext cx="3803691" cy="903105"/>
            <a:chOff x="4988048" y="1347466"/>
            <a:chExt cx="1411257" cy="1017309"/>
          </a:xfrm>
        </p:grpSpPr>
        <p:sp>
          <p:nvSpPr>
            <p:cNvPr id="19" name="Google Shape;1630;p33">
              <a:extLst>
                <a:ext uri="{FF2B5EF4-FFF2-40B4-BE49-F238E27FC236}">
                  <a16:creationId xmlns:a16="http://schemas.microsoft.com/office/drawing/2014/main" id="{A5C0BA13-E75C-0A7C-DFFD-29DB6E2F0B71}"/>
                </a:ext>
              </a:extLst>
            </p:cNvPr>
            <p:cNvSpPr/>
            <p:nvPr/>
          </p:nvSpPr>
          <p:spPr>
            <a:xfrm>
              <a:off x="4988048" y="1347466"/>
              <a:ext cx="1411257" cy="1017309"/>
            </a:xfrm>
            <a:custGeom>
              <a:avLst/>
              <a:gdLst/>
              <a:ahLst/>
              <a:cxnLst/>
              <a:rect l="l" t="t" r="r" b="b"/>
              <a:pathLst>
                <a:path w="68867" h="49643" extrusionOk="0">
                  <a:moveTo>
                    <a:pt x="26845" y="2055"/>
                  </a:moveTo>
                  <a:cubicBezTo>
                    <a:pt x="27604" y="2055"/>
                    <a:pt x="28362" y="2073"/>
                    <a:pt x="29117" y="2073"/>
                  </a:cubicBezTo>
                  <a:cubicBezTo>
                    <a:pt x="29374" y="2073"/>
                    <a:pt x="29630" y="2071"/>
                    <a:pt x="29886" y="2065"/>
                  </a:cubicBezTo>
                  <a:lnTo>
                    <a:pt x="29897" y="2125"/>
                  </a:lnTo>
                  <a:cubicBezTo>
                    <a:pt x="29979" y="2124"/>
                    <a:pt x="30061" y="2123"/>
                    <a:pt x="30143" y="2123"/>
                  </a:cubicBezTo>
                  <a:cubicBezTo>
                    <a:pt x="30706" y="2123"/>
                    <a:pt x="31268" y="2151"/>
                    <a:pt x="31831" y="2151"/>
                  </a:cubicBezTo>
                  <a:cubicBezTo>
                    <a:pt x="31913" y="2151"/>
                    <a:pt x="31994" y="2150"/>
                    <a:pt x="32076" y="2149"/>
                  </a:cubicBezTo>
                  <a:cubicBezTo>
                    <a:pt x="32362" y="2149"/>
                    <a:pt x="32660" y="2149"/>
                    <a:pt x="32945" y="2208"/>
                  </a:cubicBezTo>
                  <a:cubicBezTo>
                    <a:pt x="33755" y="2244"/>
                    <a:pt x="34565" y="2220"/>
                    <a:pt x="35362" y="2268"/>
                  </a:cubicBezTo>
                  <a:cubicBezTo>
                    <a:pt x="36077" y="2363"/>
                    <a:pt x="36791" y="2292"/>
                    <a:pt x="37506" y="2351"/>
                  </a:cubicBezTo>
                  <a:cubicBezTo>
                    <a:pt x="38125" y="2446"/>
                    <a:pt x="38756" y="2375"/>
                    <a:pt x="39387" y="2434"/>
                  </a:cubicBezTo>
                  <a:cubicBezTo>
                    <a:pt x="39690" y="2488"/>
                    <a:pt x="40000" y="2494"/>
                    <a:pt x="40311" y="2494"/>
                  </a:cubicBezTo>
                  <a:cubicBezTo>
                    <a:pt x="40400" y="2494"/>
                    <a:pt x="40489" y="2493"/>
                    <a:pt x="40578" y="2493"/>
                  </a:cubicBezTo>
                  <a:cubicBezTo>
                    <a:pt x="40800" y="2493"/>
                    <a:pt x="41023" y="2497"/>
                    <a:pt x="41244" y="2518"/>
                  </a:cubicBezTo>
                  <a:cubicBezTo>
                    <a:pt x="41458" y="2565"/>
                    <a:pt x="41679" y="2574"/>
                    <a:pt x="41899" y="2574"/>
                  </a:cubicBezTo>
                  <a:cubicBezTo>
                    <a:pt x="42031" y="2574"/>
                    <a:pt x="42163" y="2571"/>
                    <a:pt x="42294" y="2571"/>
                  </a:cubicBezTo>
                  <a:cubicBezTo>
                    <a:pt x="42381" y="2571"/>
                    <a:pt x="42468" y="2573"/>
                    <a:pt x="42554" y="2577"/>
                  </a:cubicBezTo>
                  <a:cubicBezTo>
                    <a:pt x="43482" y="2601"/>
                    <a:pt x="44399" y="2589"/>
                    <a:pt x="45316" y="2637"/>
                  </a:cubicBezTo>
                  <a:cubicBezTo>
                    <a:pt x="46209" y="2696"/>
                    <a:pt x="47090" y="2768"/>
                    <a:pt x="47983" y="2804"/>
                  </a:cubicBezTo>
                  <a:cubicBezTo>
                    <a:pt x="49019" y="2958"/>
                    <a:pt x="50079" y="2982"/>
                    <a:pt x="51114" y="3196"/>
                  </a:cubicBezTo>
                  <a:cubicBezTo>
                    <a:pt x="52615" y="3494"/>
                    <a:pt x="54115" y="3768"/>
                    <a:pt x="55627" y="4030"/>
                  </a:cubicBezTo>
                  <a:cubicBezTo>
                    <a:pt x="56877" y="4304"/>
                    <a:pt x="57972" y="4994"/>
                    <a:pt x="59103" y="5578"/>
                  </a:cubicBezTo>
                  <a:cubicBezTo>
                    <a:pt x="59687" y="5899"/>
                    <a:pt x="60294" y="6197"/>
                    <a:pt x="60830" y="6602"/>
                  </a:cubicBezTo>
                  <a:cubicBezTo>
                    <a:pt x="61616" y="7137"/>
                    <a:pt x="62413" y="7697"/>
                    <a:pt x="62961" y="8495"/>
                  </a:cubicBezTo>
                  <a:cubicBezTo>
                    <a:pt x="63021" y="8638"/>
                    <a:pt x="63128" y="8757"/>
                    <a:pt x="63235" y="8864"/>
                  </a:cubicBezTo>
                  <a:lnTo>
                    <a:pt x="63223" y="8983"/>
                  </a:lnTo>
                  <a:lnTo>
                    <a:pt x="63342" y="8995"/>
                  </a:lnTo>
                  <a:cubicBezTo>
                    <a:pt x="63330" y="9042"/>
                    <a:pt x="63330" y="9126"/>
                    <a:pt x="63330" y="9161"/>
                  </a:cubicBezTo>
                  <a:lnTo>
                    <a:pt x="63437" y="9161"/>
                  </a:lnTo>
                  <a:lnTo>
                    <a:pt x="63402" y="9269"/>
                  </a:lnTo>
                  <a:lnTo>
                    <a:pt x="63521" y="9269"/>
                  </a:lnTo>
                  <a:cubicBezTo>
                    <a:pt x="63509" y="9316"/>
                    <a:pt x="63497" y="9388"/>
                    <a:pt x="63497" y="9435"/>
                  </a:cubicBezTo>
                  <a:lnTo>
                    <a:pt x="63616" y="9447"/>
                  </a:lnTo>
                  <a:cubicBezTo>
                    <a:pt x="63604" y="9483"/>
                    <a:pt x="63592" y="9566"/>
                    <a:pt x="63580" y="9602"/>
                  </a:cubicBezTo>
                  <a:lnTo>
                    <a:pt x="63664" y="9614"/>
                  </a:lnTo>
                  <a:cubicBezTo>
                    <a:pt x="63747" y="9781"/>
                    <a:pt x="63818" y="9947"/>
                    <a:pt x="63902" y="10114"/>
                  </a:cubicBezTo>
                  <a:cubicBezTo>
                    <a:pt x="63973" y="10233"/>
                    <a:pt x="64045" y="10364"/>
                    <a:pt x="64056" y="10507"/>
                  </a:cubicBezTo>
                  <a:lnTo>
                    <a:pt x="64152" y="10519"/>
                  </a:lnTo>
                  <a:cubicBezTo>
                    <a:pt x="64140" y="10554"/>
                    <a:pt x="64116" y="10638"/>
                    <a:pt x="64104" y="10674"/>
                  </a:cubicBezTo>
                  <a:cubicBezTo>
                    <a:pt x="64128" y="10685"/>
                    <a:pt x="64176" y="10697"/>
                    <a:pt x="64199" y="10697"/>
                  </a:cubicBezTo>
                  <a:cubicBezTo>
                    <a:pt x="64259" y="10947"/>
                    <a:pt x="64354" y="11197"/>
                    <a:pt x="64473" y="11436"/>
                  </a:cubicBezTo>
                  <a:cubicBezTo>
                    <a:pt x="64473" y="11495"/>
                    <a:pt x="64485" y="11614"/>
                    <a:pt x="64497" y="11674"/>
                  </a:cubicBezTo>
                  <a:lnTo>
                    <a:pt x="64592" y="11674"/>
                  </a:lnTo>
                  <a:cubicBezTo>
                    <a:pt x="64580" y="11709"/>
                    <a:pt x="64557" y="11781"/>
                    <a:pt x="64557" y="11817"/>
                  </a:cubicBezTo>
                  <a:cubicBezTo>
                    <a:pt x="64723" y="12007"/>
                    <a:pt x="64664" y="12305"/>
                    <a:pt x="64771" y="12531"/>
                  </a:cubicBezTo>
                  <a:cubicBezTo>
                    <a:pt x="64818" y="12638"/>
                    <a:pt x="64842" y="12757"/>
                    <a:pt x="64854" y="12876"/>
                  </a:cubicBezTo>
                  <a:cubicBezTo>
                    <a:pt x="64949" y="13138"/>
                    <a:pt x="65009" y="13400"/>
                    <a:pt x="65033" y="13674"/>
                  </a:cubicBezTo>
                  <a:cubicBezTo>
                    <a:pt x="65116" y="13793"/>
                    <a:pt x="65092" y="13948"/>
                    <a:pt x="65104" y="14079"/>
                  </a:cubicBezTo>
                  <a:lnTo>
                    <a:pt x="65164" y="14079"/>
                  </a:lnTo>
                  <a:cubicBezTo>
                    <a:pt x="65176" y="14269"/>
                    <a:pt x="65188" y="14460"/>
                    <a:pt x="65211" y="14650"/>
                  </a:cubicBezTo>
                  <a:cubicBezTo>
                    <a:pt x="65271" y="14757"/>
                    <a:pt x="65271" y="14900"/>
                    <a:pt x="65295" y="15019"/>
                  </a:cubicBezTo>
                  <a:cubicBezTo>
                    <a:pt x="65366" y="15246"/>
                    <a:pt x="65366" y="15496"/>
                    <a:pt x="65390" y="15734"/>
                  </a:cubicBezTo>
                  <a:cubicBezTo>
                    <a:pt x="65461" y="15888"/>
                    <a:pt x="65450" y="16055"/>
                    <a:pt x="65450" y="16222"/>
                  </a:cubicBezTo>
                  <a:lnTo>
                    <a:pt x="65521" y="16222"/>
                  </a:lnTo>
                  <a:cubicBezTo>
                    <a:pt x="65521" y="16508"/>
                    <a:pt x="65545" y="16805"/>
                    <a:pt x="65557" y="17103"/>
                  </a:cubicBezTo>
                  <a:lnTo>
                    <a:pt x="65616" y="17103"/>
                  </a:lnTo>
                  <a:cubicBezTo>
                    <a:pt x="65616" y="17389"/>
                    <a:pt x="65628" y="17686"/>
                    <a:pt x="65652" y="17972"/>
                  </a:cubicBezTo>
                  <a:cubicBezTo>
                    <a:pt x="65747" y="18353"/>
                    <a:pt x="65711" y="18746"/>
                    <a:pt x="65735" y="19139"/>
                  </a:cubicBezTo>
                  <a:lnTo>
                    <a:pt x="65795" y="19151"/>
                  </a:lnTo>
                  <a:cubicBezTo>
                    <a:pt x="65795" y="19615"/>
                    <a:pt x="65842" y="20079"/>
                    <a:pt x="65842" y="20544"/>
                  </a:cubicBezTo>
                  <a:lnTo>
                    <a:pt x="65902" y="20556"/>
                  </a:lnTo>
                  <a:cubicBezTo>
                    <a:pt x="65902" y="20806"/>
                    <a:pt x="65914" y="21068"/>
                    <a:pt x="65938" y="21330"/>
                  </a:cubicBezTo>
                  <a:cubicBezTo>
                    <a:pt x="66045" y="21723"/>
                    <a:pt x="65950" y="22151"/>
                    <a:pt x="66057" y="22544"/>
                  </a:cubicBezTo>
                  <a:cubicBezTo>
                    <a:pt x="66092" y="23116"/>
                    <a:pt x="66176" y="23687"/>
                    <a:pt x="66212" y="24259"/>
                  </a:cubicBezTo>
                  <a:cubicBezTo>
                    <a:pt x="66307" y="24687"/>
                    <a:pt x="66235" y="25140"/>
                    <a:pt x="66331" y="25568"/>
                  </a:cubicBezTo>
                  <a:cubicBezTo>
                    <a:pt x="66378" y="26318"/>
                    <a:pt x="66438" y="27068"/>
                    <a:pt x="66473" y="27818"/>
                  </a:cubicBezTo>
                  <a:cubicBezTo>
                    <a:pt x="66581" y="28307"/>
                    <a:pt x="66485" y="28807"/>
                    <a:pt x="66604" y="29295"/>
                  </a:cubicBezTo>
                  <a:cubicBezTo>
                    <a:pt x="66652" y="29652"/>
                    <a:pt x="66604" y="30009"/>
                    <a:pt x="66700" y="30355"/>
                  </a:cubicBezTo>
                  <a:cubicBezTo>
                    <a:pt x="66735" y="30688"/>
                    <a:pt x="66676" y="31021"/>
                    <a:pt x="66783" y="31343"/>
                  </a:cubicBezTo>
                  <a:cubicBezTo>
                    <a:pt x="66807" y="31819"/>
                    <a:pt x="66795" y="32307"/>
                    <a:pt x="66854" y="32795"/>
                  </a:cubicBezTo>
                  <a:cubicBezTo>
                    <a:pt x="66890" y="33545"/>
                    <a:pt x="66854" y="34295"/>
                    <a:pt x="66866" y="35046"/>
                  </a:cubicBezTo>
                  <a:lnTo>
                    <a:pt x="66807" y="35057"/>
                  </a:lnTo>
                  <a:cubicBezTo>
                    <a:pt x="66819" y="35617"/>
                    <a:pt x="66795" y="36165"/>
                    <a:pt x="66783" y="36724"/>
                  </a:cubicBezTo>
                  <a:cubicBezTo>
                    <a:pt x="66712" y="36951"/>
                    <a:pt x="66723" y="37201"/>
                    <a:pt x="66700" y="37439"/>
                  </a:cubicBezTo>
                  <a:cubicBezTo>
                    <a:pt x="66581" y="37748"/>
                    <a:pt x="66676" y="38094"/>
                    <a:pt x="66569" y="38391"/>
                  </a:cubicBezTo>
                  <a:cubicBezTo>
                    <a:pt x="66545" y="38510"/>
                    <a:pt x="66533" y="38641"/>
                    <a:pt x="66521" y="38772"/>
                  </a:cubicBezTo>
                  <a:cubicBezTo>
                    <a:pt x="66450" y="38963"/>
                    <a:pt x="66438" y="39177"/>
                    <a:pt x="66426" y="39391"/>
                  </a:cubicBezTo>
                  <a:cubicBezTo>
                    <a:pt x="66354" y="39558"/>
                    <a:pt x="66354" y="39737"/>
                    <a:pt x="66331" y="39903"/>
                  </a:cubicBezTo>
                  <a:cubicBezTo>
                    <a:pt x="66271" y="40058"/>
                    <a:pt x="66259" y="40213"/>
                    <a:pt x="66247" y="40368"/>
                  </a:cubicBezTo>
                  <a:cubicBezTo>
                    <a:pt x="66200" y="40511"/>
                    <a:pt x="66176" y="40665"/>
                    <a:pt x="66152" y="40808"/>
                  </a:cubicBezTo>
                  <a:cubicBezTo>
                    <a:pt x="66104" y="40951"/>
                    <a:pt x="66081" y="41094"/>
                    <a:pt x="66057" y="41249"/>
                  </a:cubicBezTo>
                  <a:cubicBezTo>
                    <a:pt x="65747" y="42451"/>
                    <a:pt x="65116" y="43594"/>
                    <a:pt x="64187" y="44440"/>
                  </a:cubicBezTo>
                  <a:cubicBezTo>
                    <a:pt x="63318" y="45142"/>
                    <a:pt x="62247" y="45559"/>
                    <a:pt x="61163" y="45809"/>
                  </a:cubicBezTo>
                  <a:cubicBezTo>
                    <a:pt x="60544" y="45940"/>
                    <a:pt x="59913" y="45964"/>
                    <a:pt x="59282" y="46071"/>
                  </a:cubicBezTo>
                  <a:cubicBezTo>
                    <a:pt x="58711" y="46142"/>
                    <a:pt x="58151" y="46285"/>
                    <a:pt x="57579" y="46356"/>
                  </a:cubicBezTo>
                  <a:cubicBezTo>
                    <a:pt x="53805" y="46583"/>
                    <a:pt x="50055" y="47035"/>
                    <a:pt x="46280" y="47261"/>
                  </a:cubicBezTo>
                  <a:cubicBezTo>
                    <a:pt x="45780" y="47357"/>
                    <a:pt x="45280" y="47297"/>
                    <a:pt x="44780" y="47369"/>
                  </a:cubicBezTo>
                  <a:cubicBezTo>
                    <a:pt x="44423" y="47416"/>
                    <a:pt x="44078" y="47404"/>
                    <a:pt x="43721" y="47416"/>
                  </a:cubicBezTo>
                  <a:cubicBezTo>
                    <a:pt x="43220" y="47427"/>
                    <a:pt x="42720" y="47501"/>
                    <a:pt x="42220" y="47501"/>
                  </a:cubicBezTo>
                  <a:cubicBezTo>
                    <a:pt x="42184" y="47501"/>
                    <a:pt x="42149" y="47500"/>
                    <a:pt x="42113" y="47499"/>
                  </a:cubicBezTo>
                  <a:cubicBezTo>
                    <a:pt x="42074" y="47499"/>
                    <a:pt x="42035" y="47499"/>
                    <a:pt x="41996" y="47499"/>
                  </a:cubicBezTo>
                  <a:cubicBezTo>
                    <a:pt x="41336" y="47499"/>
                    <a:pt x="40676" y="47584"/>
                    <a:pt x="40016" y="47584"/>
                  </a:cubicBezTo>
                  <a:cubicBezTo>
                    <a:pt x="39977" y="47584"/>
                    <a:pt x="39938" y="47583"/>
                    <a:pt x="39899" y="47583"/>
                  </a:cubicBezTo>
                  <a:cubicBezTo>
                    <a:pt x="38982" y="47619"/>
                    <a:pt x="38065" y="47583"/>
                    <a:pt x="37148" y="47666"/>
                  </a:cubicBezTo>
                  <a:cubicBezTo>
                    <a:pt x="36101" y="47690"/>
                    <a:pt x="35065" y="47678"/>
                    <a:pt x="34017" y="47714"/>
                  </a:cubicBezTo>
                  <a:cubicBezTo>
                    <a:pt x="33386" y="47761"/>
                    <a:pt x="32751" y="47766"/>
                    <a:pt x="32117" y="47766"/>
                  </a:cubicBezTo>
                  <a:cubicBezTo>
                    <a:pt x="31930" y="47766"/>
                    <a:pt x="31742" y="47766"/>
                    <a:pt x="31555" y="47766"/>
                  </a:cubicBezTo>
                  <a:cubicBezTo>
                    <a:pt x="31252" y="47766"/>
                    <a:pt x="30949" y="47767"/>
                    <a:pt x="30648" y="47773"/>
                  </a:cubicBezTo>
                  <a:cubicBezTo>
                    <a:pt x="30369" y="47769"/>
                    <a:pt x="30090" y="47767"/>
                    <a:pt x="29812" y="47767"/>
                  </a:cubicBezTo>
                  <a:cubicBezTo>
                    <a:pt x="29394" y="47767"/>
                    <a:pt x="28976" y="47770"/>
                    <a:pt x="28559" y="47770"/>
                  </a:cubicBezTo>
                  <a:cubicBezTo>
                    <a:pt x="27864" y="47770"/>
                    <a:pt x="27171" y="47761"/>
                    <a:pt x="26480" y="47714"/>
                  </a:cubicBezTo>
                  <a:cubicBezTo>
                    <a:pt x="25718" y="47690"/>
                    <a:pt x="24968" y="47702"/>
                    <a:pt x="24218" y="47666"/>
                  </a:cubicBezTo>
                  <a:cubicBezTo>
                    <a:pt x="23611" y="47559"/>
                    <a:pt x="22992" y="47642"/>
                    <a:pt x="22373" y="47547"/>
                  </a:cubicBezTo>
                  <a:cubicBezTo>
                    <a:pt x="19682" y="47392"/>
                    <a:pt x="17003" y="47118"/>
                    <a:pt x="14348" y="46678"/>
                  </a:cubicBezTo>
                  <a:lnTo>
                    <a:pt x="14300" y="46642"/>
                  </a:lnTo>
                  <a:cubicBezTo>
                    <a:pt x="12300" y="46333"/>
                    <a:pt x="10312" y="45821"/>
                    <a:pt x="8502" y="44904"/>
                  </a:cubicBezTo>
                  <a:cubicBezTo>
                    <a:pt x="8454" y="44880"/>
                    <a:pt x="8359" y="44832"/>
                    <a:pt x="8311" y="44821"/>
                  </a:cubicBezTo>
                  <a:cubicBezTo>
                    <a:pt x="6752" y="44106"/>
                    <a:pt x="5478" y="42856"/>
                    <a:pt x="4609" y="41392"/>
                  </a:cubicBezTo>
                  <a:cubicBezTo>
                    <a:pt x="3597" y="39749"/>
                    <a:pt x="3073" y="37867"/>
                    <a:pt x="2739" y="35974"/>
                  </a:cubicBezTo>
                  <a:cubicBezTo>
                    <a:pt x="2394" y="34045"/>
                    <a:pt x="1942" y="32140"/>
                    <a:pt x="1739" y="30188"/>
                  </a:cubicBezTo>
                  <a:cubicBezTo>
                    <a:pt x="1537" y="28247"/>
                    <a:pt x="1561" y="26283"/>
                    <a:pt x="1703" y="24330"/>
                  </a:cubicBezTo>
                  <a:cubicBezTo>
                    <a:pt x="1942" y="21794"/>
                    <a:pt x="1965" y="19234"/>
                    <a:pt x="2227" y="16686"/>
                  </a:cubicBezTo>
                  <a:cubicBezTo>
                    <a:pt x="2454" y="14376"/>
                    <a:pt x="2811" y="12067"/>
                    <a:pt x="3525" y="9840"/>
                  </a:cubicBezTo>
                  <a:cubicBezTo>
                    <a:pt x="3835" y="8876"/>
                    <a:pt x="4251" y="7923"/>
                    <a:pt x="4882" y="7114"/>
                  </a:cubicBezTo>
                  <a:cubicBezTo>
                    <a:pt x="5609" y="6173"/>
                    <a:pt x="6561" y="5411"/>
                    <a:pt x="7621" y="4875"/>
                  </a:cubicBezTo>
                  <a:cubicBezTo>
                    <a:pt x="7811" y="4768"/>
                    <a:pt x="8014" y="4661"/>
                    <a:pt x="8216" y="4566"/>
                  </a:cubicBezTo>
                  <a:cubicBezTo>
                    <a:pt x="8288" y="4542"/>
                    <a:pt x="8347" y="4518"/>
                    <a:pt x="8419" y="4482"/>
                  </a:cubicBezTo>
                  <a:cubicBezTo>
                    <a:pt x="8550" y="4423"/>
                    <a:pt x="8692" y="4363"/>
                    <a:pt x="8835" y="4304"/>
                  </a:cubicBezTo>
                  <a:cubicBezTo>
                    <a:pt x="8966" y="4256"/>
                    <a:pt x="9097" y="4208"/>
                    <a:pt x="9228" y="4161"/>
                  </a:cubicBezTo>
                  <a:cubicBezTo>
                    <a:pt x="9716" y="3982"/>
                    <a:pt x="10216" y="3839"/>
                    <a:pt x="10716" y="3696"/>
                  </a:cubicBezTo>
                  <a:cubicBezTo>
                    <a:pt x="11014" y="3613"/>
                    <a:pt x="11312" y="3530"/>
                    <a:pt x="11621" y="3458"/>
                  </a:cubicBezTo>
                  <a:cubicBezTo>
                    <a:pt x="11883" y="3387"/>
                    <a:pt x="12157" y="3327"/>
                    <a:pt x="12431" y="3280"/>
                  </a:cubicBezTo>
                  <a:cubicBezTo>
                    <a:pt x="12693" y="3208"/>
                    <a:pt x="12955" y="3161"/>
                    <a:pt x="13229" y="3113"/>
                  </a:cubicBezTo>
                  <a:cubicBezTo>
                    <a:pt x="13383" y="3054"/>
                    <a:pt x="13550" y="3042"/>
                    <a:pt x="13717" y="3042"/>
                  </a:cubicBezTo>
                  <a:lnTo>
                    <a:pt x="13717" y="2982"/>
                  </a:lnTo>
                  <a:cubicBezTo>
                    <a:pt x="13884" y="2970"/>
                    <a:pt x="14050" y="2958"/>
                    <a:pt x="14217" y="2934"/>
                  </a:cubicBezTo>
                  <a:cubicBezTo>
                    <a:pt x="14860" y="2815"/>
                    <a:pt x="15515" y="2708"/>
                    <a:pt x="16170" y="2673"/>
                  </a:cubicBezTo>
                  <a:cubicBezTo>
                    <a:pt x="17455" y="2470"/>
                    <a:pt x="18777" y="2411"/>
                    <a:pt x="20087" y="2315"/>
                  </a:cubicBezTo>
                  <a:cubicBezTo>
                    <a:pt x="20539" y="2220"/>
                    <a:pt x="21003" y="2268"/>
                    <a:pt x="21468" y="2244"/>
                  </a:cubicBezTo>
                  <a:lnTo>
                    <a:pt x="21456" y="2184"/>
                  </a:lnTo>
                  <a:cubicBezTo>
                    <a:pt x="22623" y="2161"/>
                    <a:pt x="23790" y="2137"/>
                    <a:pt x="24956" y="2113"/>
                  </a:cubicBezTo>
                  <a:cubicBezTo>
                    <a:pt x="25585" y="2067"/>
                    <a:pt x="26215" y="2055"/>
                    <a:pt x="26845" y="2055"/>
                  </a:cubicBezTo>
                  <a:close/>
                  <a:moveTo>
                    <a:pt x="28468" y="0"/>
                  </a:moveTo>
                  <a:cubicBezTo>
                    <a:pt x="27027" y="0"/>
                    <a:pt x="25587" y="41"/>
                    <a:pt x="24147" y="113"/>
                  </a:cubicBezTo>
                  <a:cubicBezTo>
                    <a:pt x="22575" y="232"/>
                    <a:pt x="21003" y="172"/>
                    <a:pt x="19444" y="232"/>
                  </a:cubicBezTo>
                  <a:cubicBezTo>
                    <a:pt x="17503" y="232"/>
                    <a:pt x="15562" y="398"/>
                    <a:pt x="13645" y="660"/>
                  </a:cubicBezTo>
                  <a:cubicBezTo>
                    <a:pt x="13467" y="732"/>
                    <a:pt x="13264" y="732"/>
                    <a:pt x="13086" y="744"/>
                  </a:cubicBezTo>
                  <a:lnTo>
                    <a:pt x="13074" y="803"/>
                  </a:lnTo>
                  <a:cubicBezTo>
                    <a:pt x="12931" y="815"/>
                    <a:pt x="12788" y="815"/>
                    <a:pt x="12645" y="827"/>
                  </a:cubicBezTo>
                  <a:lnTo>
                    <a:pt x="12633" y="899"/>
                  </a:lnTo>
                  <a:cubicBezTo>
                    <a:pt x="12491" y="899"/>
                    <a:pt x="12336" y="910"/>
                    <a:pt x="12205" y="922"/>
                  </a:cubicBezTo>
                  <a:lnTo>
                    <a:pt x="12193" y="982"/>
                  </a:lnTo>
                  <a:cubicBezTo>
                    <a:pt x="12086" y="994"/>
                    <a:pt x="11979" y="1006"/>
                    <a:pt x="11871" y="1018"/>
                  </a:cubicBezTo>
                  <a:cubicBezTo>
                    <a:pt x="11752" y="1065"/>
                    <a:pt x="11633" y="1089"/>
                    <a:pt x="11514" y="1113"/>
                  </a:cubicBezTo>
                  <a:cubicBezTo>
                    <a:pt x="11395" y="1149"/>
                    <a:pt x="11276" y="1172"/>
                    <a:pt x="11157" y="1196"/>
                  </a:cubicBezTo>
                  <a:cubicBezTo>
                    <a:pt x="10955" y="1268"/>
                    <a:pt x="10740" y="1327"/>
                    <a:pt x="10538" y="1375"/>
                  </a:cubicBezTo>
                  <a:cubicBezTo>
                    <a:pt x="10443" y="1410"/>
                    <a:pt x="10347" y="1434"/>
                    <a:pt x="10252" y="1458"/>
                  </a:cubicBezTo>
                  <a:cubicBezTo>
                    <a:pt x="9907" y="1577"/>
                    <a:pt x="9550" y="1696"/>
                    <a:pt x="9192" y="1815"/>
                  </a:cubicBezTo>
                  <a:cubicBezTo>
                    <a:pt x="9050" y="1875"/>
                    <a:pt x="8907" y="1934"/>
                    <a:pt x="8752" y="1994"/>
                  </a:cubicBezTo>
                  <a:cubicBezTo>
                    <a:pt x="8026" y="2280"/>
                    <a:pt x="7323" y="2625"/>
                    <a:pt x="6645" y="3018"/>
                  </a:cubicBezTo>
                  <a:cubicBezTo>
                    <a:pt x="5728" y="3542"/>
                    <a:pt x="4847" y="4149"/>
                    <a:pt x="4132" y="4947"/>
                  </a:cubicBezTo>
                  <a:cubicBezTo>
                    <a:pt x="2894" y="6233"/>
                    <a:pt x="2073" y="7864"/>
                    <a:pt x="1596" y="9566"/>
                  </a:cubicBezTo>
                  <a:cubicBezTo>
                    <a:pt x="489" y="13412"/>
                    <a:pt x="179" y="17424"/>
                    <a:pt x="179" y="21401"/>
                  </a:cubicBezTo>
                  <a:cubicBezTo>
                    <a:pt x="191" y="22354"/>
                    <a:pt x="72" y="23294"/>
                    <a:pt x="84" y="24247"/>
                  </a:cubicBezTo>
                  <a:cubicBezTo>
                    <a:pt x="96" y="24961"/>
                    <a:pt x="1" y="25675"/>
                    <a:pt x="37" y="26390"/>
                  </a:cubicBezTo>
                  <a:cubicBezTo>
                    <a:pt x="96" y="26711"/>
                    <a:pt x="60" y="27033"/>
                    <a:pt x="72" y="27354"/>
                  </a:cubicBezTo>
                  <a:cubicBezTo>
                    <a:pt x="84" y="29509"/>
                    <a:pt x="334" y="31664"/>
                    <a:pt x="763" y="33772"/>
                  </a:cubicBezTo>
                  <a:cubicBezTo>
                    <a:pt x="1203" y="35879"/>
                    <a:pt x="1477" y="38046"/>
                    <a:pt x="2180" y="40094"/>
                  </a:cubicBezTo>
                  <a:cubicBezTo>
                    <a:pt x="2739" y="41713"/>
                    <a:pt x="3477" y="43344"/>
                    <a:pt x="4728" y="44559"/>
                  </a:cubicBezTo>
                  <a:cubicBezTo>
                    <a:pt x="5775" y="45666"/>
                    <a:pt x="7133" y="46404"/>
                    <a:pt x="8514" y="46988"/>
                  </a:cubicBezTo>
                  <a:cubicBezTo>
                    <a:pt x="10252" y="47785"/>
                    <a:pt x="12133" y="48190"/>
                    <a:pt x="14003" y="48535"/>
                  </a:cubicBezTo>
                  <a:cubicBezTo>
                    <a:pt x="14181" y="48559"/>
                    <a:pt x="14348" y="48583"/>
                    <a:pt x="14526" y="48631"/>
                  </a:cubicBezTo>
                  <a:cubicBezTo>
                    <a:pt x="16872" y="49000"/>
                    <a:pt x="19229" y="49238"/>
                    <a:pt x="21587" y="49404"/>
                  </a:cubicBezTo>
                  <a:cubicBezTo>
                    <a:pt x="22087" y="49488"/>
                    <a:pt x="22599" y="49440"/>
                    <a:pt x="23099" y="49488"/>
                  </a:cubicBezTo>
                  <a:cubicBezTo>
                    <a:pt x="23944" y="49595"/>
                    <a:pt x="24813" y="49512"/>
                    <a:pt x="25671" y="49619"/>
                  </a:cubicBezTo>
                  <a:cubicBezTo>
                    <a:pt x="26885" y="49637"/>
                    <a:pt x="28100" y="49643"/>
                    <a:pt x="29314" y="49643"/>
                  </a:cubicBezTo>
                  <a:cubicBezTo>
                    <a:pt x="30528" y="49643"/>
                    <a:pt x="31743" y="49637"/>
                    <a:pt x="32957" y="49631"/>
                  </a:cubicBezTo>
                  <a:cubicBezTo>
                    <a:pt x="33097" y="49625"/>
                    <a:pt x="33237" y="49623"/>
                    <a:pt x="33377" y="49623"/>
                  </a:cubicBezTo>
                  <a:cubicBezTo>
                    <a:pt x="33517" y="49623"/>
                    <a:pt x="33657" y="49625"/>
                    <a:pt x="33797" y="49625"/>
                  </a:cubicBezTo>
                  <a:cubicBezTo>
                    <a:pt x="34077" y="49625"/>
                    <a:pt x="34356" y="49619"/>
                    <a:pt x="34636" y="49583"/>
                  </a:cubicBezTo>
                  <a:cubicBezTo>
                    <a:pt x="35565" y="49547"/>
                    <a:pt x="36482" y="49559"/>
                    <a:pt x="37410" y="49524"/>
                  </a:cubicBezTo>
                  <a:cubicBezTo>
                    <a:pt x="38315" y="49416"/>
                    <a:pt x="39232" y="49512"/>
                    <a:pt x="40149" y="49393"/>
                  </a:cubicBezTo>
                  <a:cubicBezTo>
                    <a:pt x="40649" y="49345"/>
                    <a:pt x="41161" y="49404"/>
                    <a:pt x="41661" y="49321"/>
                  </a:cubicBezTo>
                  <a:cubicBezTo>
                    <a:pt x="42137" y="49262"/>
                    <a:pt x="42613" y="49309"/>
                    <a:pt x="43078" y="49226"/>
                  </a:cubicBezTo>
                  <a:cubicBezTo>
                    <a:pt x="43804" y="49202"/>
                    <a:pt x="44518" y="49107"/>
                    <a:pt x="45245" y="49071"/>
                  </a:cubicBezTo>
                  <a:cubicBezTo>
                    <a:pt x="45923" y="49000"/>
                    <a:pt x="46602" y="48928"/>
                    <a:pt x="47281" y="48904"/>
                  </a:cubicBezTo>
                  <a:lnTo>
                    <a:pt x="47340" y="48857"/>
                  </a:lnTo>
                  <a:cubicBezTo>
                    <a:pt x="47614" y="48845"/>
                    <a:pt x="47900" y="48833"/>
                    <a:pt x="48174" y="48809"/>
                  </a:cubicBezTo>
                  <a:cubicBezTo>
                    <a:pt x="49626" y="48654"/>
                    <a:pt x="51079" y="48512"/>
                    <a:pt x="52531" y="48357"/>
                  </a:cubicBezTo>
                  <a:cubicBezTo>
                    <a:pt x="53448" y="48250"/>
                    <a:pt x="54365" y="48142"/>
                    <a:pt x="55282" y="48000"/>
                  </a:cubicBezTo>
                  <a:cubicBezTo>
                    <a:pt x="55593" y="47957"/>
                    <a:pt x="55914" y="47865"/>
                    <a:pt x="56236" y="47865"/>
                  </a:cubicBezTo>
                  <a:cubicBezTo>
                    <a:pt x="56271" y="47865"/>
                    <a:pt x="56306" y="47866"/>
                    <a:pt x="56341" y="47869"/>
                  </a:cubicBezTo>
                  <a:cubicBezTo>
                    <a:pt x="56376" y="47871"/>
                    <a:pt x="56411" y="47872"/>
                    <a:pt x="56445" y="47872"/>
                  </a:cubicBezTo>
                  <a:cubicBezTo>
                    <a:pt x="56730" y="47872"/>
                    <a:pt x="57006" y="47792"/>
                    <a:pt x="57282" y="47750"/>
                  </a:cubicBezTo>
                  <a:cubicBezTo>
                    <a:pt x="58746" y="47523"/>
                    <a:pt x="60258" y="47714"/>
                    <a:pt x="61687" y="47285"/>
                  </a:cubicBezTo>
                  <a:cubicBezTo>
                    <a:pt x="62818" y="46964"/>
                    <a:pt x="63937" y="46547"/>
                    <a:pt x="64926" y="45904"/>
                  </a:cubicBezTo>
                  <a:cubicBezTo>
                    <a:pt x="65878" y="45237"/>
                    <a:pt x="66664" y="44332"/>
                    <a:pt x="67224" y="43308"/>
                  </a:cubicBezTo>
                  <a:cubicBezTo>
                    <a:pt x="67307" y="43118"/>
                    <a:pt x="67390" y="42939"/>
                    <a:pt x="67485" y="42761"/>
                  </a:cubicBezTo>
                  <a:cubicBezTo>
                    <a:pt x="67569" y="42582"/>
                    <a:pt x="67640" y="42392"/>
                    <a:pt x="67712" y="42201"/>
                  </a:cubicBezTo>
                  <a:cubicBezTo>
                    <a:pt x="67747" y="42094"/>
                    <a:pt x="67783" y="41975"/>
                    <a:pt x="67831" y="41868"/>
                  </a:cubicBezTo>
                  <a:cubicBezTo>
                    <a:pt x="67855" y="41820"/>
                    <a:pt x="67878" y="41713"/>
                    <a:pt x="67890" y="41665"/>
                  </a:cubicBezTo>
                  <a:cubicBezTo>
                    <a:pt x="67950" y="41546"/>
                    <a:pt x="67938" y="41415"/>
                    <a:pt x="67962" y="41284"/>
                  </a:cubicBezTo>
                  <a:lnTo>
                    <a:pt x="68033" y="41273"/>
                  </a:lnTo>
                  <a:cubicBezTo>
                    <a:pt x="68033" y="41153"/>
                    <a:pt x="68033" y="41046"/>
                    <a:pt x="68045" y="40927"/>
                  </a:cubicBezTo>
                  <a:lnTo>
                    <a:pt x="68117" y="40915"/>
                  </a:lnTo>
                  <a:cubicBezTo>
                    <a:pt x="68117" y="40808"/>
                    <a:pt x="68128" y="40701"/>
                    <a:pt x="68140" y="40594"/>
                  </a:cubicBezTo>
                  <a:cubicBezTo>
                    <a:pt x="68236" y="40463"/>
                    <a:pt x="68200" y="40272"/>
                    <a:pt x="68224" y="40118"/>
                  </a:cubicBezTo>
                  <a:lnTo>
                    <a:pt x="68295" y="40118"/>
                  </a:lnTo>
                  <a:cubicBezTo>
                    <a:pt x="68295" y="39975"/>
                    <a:pt x="68307" y="39820"/>
                    <a:pt x="68319" y="39677"/>
                  </a:cubicBezTo>
                  <a:lnTo>
                    <a:pt x="68378" y="39677"/>
                  </a:lnTo>
                  <a:cubicBezTo>
                    <a:pt x="68378" y="39320"/>
                    <a:pt x="68521" y="38975"/>
                    <a:pt x="68498" y="38617"/>
                  </a:cubicBezTo>
                  <a:lnTo>
                    <a:pt x="68557" y="38606"/>
                  </a:lnTo>
                  <a:cubicBezTo>
                    <a:pt x="68569" y="38177"/>
                    <a:pt x="68676" y="37748"/>
                    <a:pt x="68688" y="37308"/>
                  </a:cubicBezTo>
                  <a:cubicBezTo>
                    <a:pt x="68783" y="36808"/>
                    <a:pt x="68736" y="36284"/>
                    <a:pt x="68771" y="35772"/>
                  </a:cubicBezTo>
                  <a:lnTo>
                    <a:pt x="68819" y="35760"/>
                  </a:lnTo>
                  <a:cubicBezTo>
                    <a:pt x="68855" y="34141"/>
                    <a:pt x="68867" y="32521"/>
                    <a:pt x="68807" y="30914"/>
                  </a:cubicBezTo>
                  <a:cubicBezTo>
                    <a:pt x="68712" y="30378"/>
                    <a:pt x="68748" y="29819"/>
                    <a:pt x="68736" y="29283"/>
                  </a:cubicBezTo>
                  <a:lnTo>
                    <a:pt x="68676" y="29283"/>
                  </a:lnTo>
                  <a:cubicBezTo>
                    <a:pt x="68700" y="28604"/>
                    <a:pt x="68557" y="27949"/>
                    <a:pt x="68569" y="27271"/>
                  </a:cubicBezTo>
                  <a:cubicBezTo>
                    <a:pt x="68569" y="26890"/>
                    <a:pt x="68474" y="26509"/>
                    <a:pt x="68486" y="26116"/>
                  </a:cubicBezTo>
                  <a:cubicBezTo>
                    <a:pt x="68498" y="25425"/>
                    <a:pt x="68355" y="24735"/>
                    <a:pt x="68378" y="24032"/>
                  </a:cubicBezTo>
                  <a:lnTo>
                    <a:pt x="68319" y="24020"/>
                  </a:lnTo>
                  <a:cubicBezTo>
                    <a:pt x="68319" y="23663"/>
                    <a:pt x="68283" y="23318"/>
                    <a:pt x="68295" y="22961"/>
                  </a:cubicBezTo>
                  <a:lnTo>
                    <a:pt x="68224" y="22961"/>
                  </a:lnTo>
                  <a:cubicBezTo>
                    <a:pt x="68236" y="22604"/>
                    <a:pt x="68188" y="22246"/>
                    <a:pt x="68200" y="21889"/>
                  </a:cubicBezTo>
                  <a:lnTo>
                    <a:pt x="68200" y="21889"/>
                  </a:lnTo>
                  <a:lnTo>
                    <a:pt x="68140" y="21901"/>
                  </a:lnTo>
                  <a:cubicBezTo>
                    <a:pt x="68176" y="21282"/>
                    <a:pt x="68021" y="20675"/>
                    <a:pt x="68033" y="20068"/>
                  </a:cubicBezTo>
                  <a:cubicBezTo>
                    <a:pt x="67997" y="19782"/>
                    <a:pt x="68057" y="19484"/>
                    <a:pt x="67962" y="19198"/>
                  </a:cubicBezTo>
                  <a:cubicBezTo>
                    <a:pt x="67938" y="18829"/>
                    <a:pt x="67926" y="18448"/>
                    <a:pt x="67938" y="18079"/>
                  </a:cubicBezTo>
                  <a:lnTo>
                    <a:pt x="67866" y="18067"/>
                  </a:lnTo>
                  <a:cubicBezTo>
                    <a:pt x="67843" y="17674"/>
                    <a:pt x="67902" y="17270"/>
                    <a:pt x="67807" y="16877"/>
                  </a:cubicBezTo>
                  <a:cubicBezTo>
                    <a:pt x="67747" y="16519"/>
                    <a:pt x="67807" y="16162"/>
                    <a:pt x="67712" y="15805"/>
                  </a:cubicBezTo>
                  <a:cubicBezTo>
                    <a:pt x="67700" y="15138"/>
                    <a:pt x="67557" y="14484"/>
                    <a:pt x="67438" y="13841"/>
                  </a:cubicBezTo>
                  <a:cubicBezTo>
                    <a:pt x="67390" y="13114"/>
                    <a:pt x="67188" y="12424"/>
                    <a:pt x="66997" y="11733"/>
                  </a:cubicBezTo>
                  <a:cubicBezTo>
                    <a:pt x="66890" y="11364"/>
                    <a:pt x="66688" y="11031"/>
                    <a:pt x="66533" y="10685"/>
                  </a:cubicBezTo>
                  <a:cubicBezTo>
                    <a:pt x="65985" y="9578"/>
                    <a:pt x="65390" y="8495"/>
                    <a:pt x="64557" y="7578"/>
                  </a:cubicBezTo>
                  <a:cubicBezTo>
                    <a:pt x="63366" y="6006"/>
                    <a:pt x="61651" y="4947"/>
                    <a:pt x="59937" y="4018"/>
                  </a:cubicBezTo>
                  <a:cubicBezTo>
                    <a:pt x="58842" y="3470"/>
                    <a:pt x="57722" y="2958"/>
                    <a:pt x="56544" y="2625"/>
                  </a:cubicBezTo>
                  <a:cubicBezTo>
                    <a:pt x="55174" y="2208"/>
                    <a:pt x="53781" y="1839"/>
                    <a:pt x="52353" y="1601"/>
                  </a:cubicBezTo>
                  <a:cubicBezTo>
                    <a:pt x="50769" y="1303"/>
                    <a:pt x="49162" y="1041"/>
                    <a:pt x="47543" y="994"/>
                  </a:cubicBezTo>
                  <a:cubicBezTo>
                    <a:pt x="45745" y="887"/>
                    <a:pt x="43935" y="768"/>
                    <a:pt x="42125" y="589"/>
                  </a:cubicBezTo>
                  <a:cubicBezTo>
                    <a:pt x="41613" y="577"/>
                    <a:pt x="41113" y="518"/>
                    <a:pt x="40601" y="494"/>
                  </a:cubicBezTo>
                  <a:cubicBezTo>
                    <a:pt x="39378" y="462"/>
                    <a:pt x="38155" y="394"/>
                    <a:pt x="36931" y="394"/>
                  </a:cubicBezTo>
                  <a:cubicBezTo>
                    <a:pt x="36761" y="394"/>
                    <a:pt x="36592" y="396"/>
                    <a:pt x="36422" y="398"/>
                  </a:cubicBezTo>
                  <a:cubicBezTo>
                    <a:pt x="36343" y="400"/>
                    <a:pt x="36265" y="401"/>
                    <a:pt x="36186" y="401"/>
                  </a:cubicBezTo>
                  <a:cubicBezTo>
                    <a:pt x="35288" y="401"/>
                    <a:pt x="34392" y="283"/>
                    <a:pt x="33505" y="184"/>
                  </a:cubicBezTo>
                  <a:cubicBezTo>
                    <a:pt x="31826" y="56"/>
                    <a:pt x="30147" y="0"/>
                    <a:pt x="2846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18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بنفس الطريقة، نسق قسم</a:t>
              </a:r>
            </a:p>
            <a:p>
              <a:pPr algn="ctr" rtl="1"/>
              <a:r>
                <a:rPr lang="ar-SA" sz="18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التذييل-</a:t>
              </a:r>
              <a:r>
                <a:rPr lang="en-US" sz="18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Footer</a:t>
              </a:r>
              <a:endParaRPr lang="ar-SA" sz="18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Google Shape;1631;p33">
              <a:extLst>
                <a:ext uri="{FF2B5EF4-FFF2-40B4-BE49-F238E27FC236}">
                  <a16:creationId xmlns:a16="http://schemas.microsoft.com/office/drawing/2014/main" id="{13A650DD-C2B6-1EE9-FFB1-FB75F3085332}"/>
                </a:ext>
              </a:extLst>
            </p:cNvPr>
            <p:cNvSpPr/>
            <p:nvPr/>
          </p:nvSpPr>
          <p:spPr>
            <a:xfrm>
              <a:off x="6125845" y="1488607"/>
              <a:ext cx="115434" cy="185006"/>
            </a:xfrm>
            <a:custGeom>
              <a:avLst/>
              <a:gdLst/>
              <a:ahLst/>
              <a:cxnLst/>
              <a:rect l="l" t="t" r="r" b="b"/>
              <a:pathLst>
                <a:path w="5633" h="9028" extrusionOk="0">
                  <a:moveTo>
                    <a:pt x="548" y="0"/>
                  </a:moveTo>
                  <a:cubicBezTo>
                    <a:pt x="179" y="12"/>
                    <a:pt x="1" y="489"/>
                    <a:pt x="275" y="750"/>
                  </a:cubicBezTo>
                  <a:cubicBezTo>
                    <a:pt x="1275" y="1810"/>
                    <a:pt x="1977" y="3108"/>
                    <a:pt x="2537" y="4453"/>
                  </a:cubicBezTo>
                  <a:cubicBezTo>
                    <a:pt x="3132" y="5858"/>
                    <a:pt x="3430" y="7430"/>
                    <a:pt x="4346" y="8692"/>
                  </a:cubicBezTo>
                  <a:cubicBezTo>
                    <a:pt x="4485" y="8887"/>
                    <a:pt x="4724" y="9027"/>
                    <a:pt x="4964" y="9027"/>
                  </a:cubicBezTo>
                  <a:cubicBezTo>
                    <a:pt x="5075" y="9027"/>
                    <a:pt x="5186" y="8998"/>
                    <a:pt x="5287" y="8930"/>
                  </a:cubicBezTo>
                  <a:cubicBezTo>
                    <a:pt x="5620" y="8728"/>
                    <a:pt x="5632" y="8275"/>
                    <a:pt x="5585" y="7930"/>
                  </a:cubicBezTo>
                  <a:cubicBezTo>
                    <a:pt x="5406" y="6620"/>
                    <a:pt x="4858" y="5394"/>
                    <a:pt x="4311" y="4203"/>
                  </a:cubicBezTo>
                  <a:cubicBezTo>
                    <a:pt x="3751" y="3013"/>
                    <a:pt x="3073" y="1858"/>
                    <a:pt x="2168" y="893"/>
                  </a:cubicBezTo>
                  <a:cubicBezTo>
                    <a:pt x="1751" y="441"/>
                    <a:pt x="1203" y="0"/>
                    <a:pt x="54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  <p:sp>
          <p:nvSpPr>
            <p:cNvPr id="21" name="Google Shape;1632;p33">
              <a:extLst>
                <a:ext uri="{FF2B5EF4-FFF2-40B4-BE49-F238E27FC236}">
                  <a16:creationId xmlns:a16="http://schemas.microsoft.com/office/drawing/2014/main" id="{0F68C5FF-9650-36CA-DAD0-56A720F7EC0C}"/>
                </a:ext>
              </a:extLst>
            </p:cNvPr>
            <p:cNvSpPr/>
            <p:nvPr/>
          </p:nvSpPr>
          <p:spPr>
            <a:xfrm>
              <a:off x="6234421" y="1701865"/>
              <a:ext cx="30288" cy="72830"/>
            </a:xfrm>
            <a:custGeom>
              <a:avLst/>
              <a:gdLst/>
              <a:ahLst/>
              <a:cxnLst/>
              <a:rect l="l" t="t" r="r" b="b"/>
              <a:pathLst>
                <a:path w="1478" h="3554" extrusionOk="0">
                  <a:moveTo>
                    <a:pt x="561" y="0"/>
                  </a:moveTo>
                  <a:cubicBezTo>
                    <a:pt x="445" y="0"/>
                    <a:pt x="326" y="40"/>
                    <a:pt x="227" y="96"/>
                  </a:cubicBezTo>
                  <a:cubicBezTo>
                    <a:pt x="1" y="608"/>
                    <a:pt x="180" y="1167"/>
                    <a:pt x="215" y="1703"/>
                  </a:cubicBezTo>
                  <a:cubicBezTo>
                    <a:pt x="311" y="2239"/>
                    <a:pt x="299" y="2798"/>
                    <a:pt x="382" y="3346"/>
                  </a:cubicBezTo>
                  <a:cubicBezTo>
                    <a:pt x="474" y="3481"/>
                    <a:pt x="633" y="3553"/>
                    <a:pt x="790" y="3553"/>
                  </a:cubicBezTo>
                  <a:cubicBezTo>
                    <a:pt x="937" y="3553"/>
                    <a:pt x="1081" y="3490"/>
                    <a:pt x="1168" y="3358"/>
                  </a:cubicBezTo>
                  <a:cubicBezTo>
                    <a:pt x="1477" y="2929"/>
                    <a:pt x="1442" y="2382"/>
                    <a:pt x="1418" y="1882"/>
                  </a:cubicBezTo>
                  <a:cubicBezTo>
                    <a:pt x="1346" y="1274"/>
                    <a:pt x="1311" y="572"/>
                    <a:pt x="858" y="119"/>
                  </a:cubicBezTo>
                  <a:cubicBezTo>
                    <a:pt x="773" y="34"/>
                    <a:pt x="668" y="0"/>
                    <a:pt x="561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  <p:sp>
          <p:nvSpPr>
            <p:cNvPr id="22" name="Google Shape;1633;p33">
              <a:extLst>
                <a:ext uri="{FF2B5EF4-FFF2-40B4-BE49-F238E27FC236}">
                  <a16:creationId xmlns:a16="http://schemas.microsoft.com/office/drawing/2014/main" id="{5638B2C0-CCA6-4748-016A-A9AC2F325729}"/>
                </a:ext>
              </a:extLst>
            </p:cNvPr>
            <p:cNvSpPr/>
            <p:nvPr/>
          </p:nvSpPr>
          <p:spPr>
            <a:xfrm>
              <a:off x="5067359" y="1701804"/>
              <a:ext cx="47112" cy="252611"/>
            </a:xfrm>
            <a:custGeom>
              <a:avLst/>
              <a:gdLst/>
              <a:ahLst/>
              <a:cxnLst/>
              <a:rect l="l" t="t" r="r" b="b"/>
              <a:pathLst>
                <a:path w="2299" h="12327" extrusionOk="0">
                  <a:moveTo>
                    <a:pt x="1811" y="1"/>
                  </a:moveTo>
                  <a:cubicBezTo>
                    <a:pt x="1774" y="1"/>
                    <a:pt x="1738" y="11"/>
                    <a:pt x="1703" y="39"/>
                  </a:cubicBezTo>
                  <a:cubicBezTo>
                    <a:pt x="1405" y="194"/>
                    <a:pt x="1298" y="527"/>
                    <a:pt x="1203" y="825"/>
                  </a:cubicBezTo>
                  <a:cubicBezTo>
                    <a:pt x="465" y="3420"/>
                    <a:pt x="0" y="6111"/>
                    <a:pt x="12" y="8814"/>
                  </a:cubicBezTo>
                  <a:cubicBezTo>
                    <a:pt x="48" y="9814"/>
                    <a:pt x="191" y="10802"/>
                    <a:pt x="405" y="11779"/>
                  </a:cubicBezTo>
                  <a:cubicBezTo>
                    <a:pt x="465" y="12064"/>
                    <a:pt x="691" y="12279"/>
                    <a:pt x="989" y="12326"/>
                  </a:cubicBezTo>
                  <a:cubicBezTo>
                    <a:pt x="1298" y="12267"/>
                    <a:pt x="1512" y="11993"/>
                    <a:pt x="1489" y="11671"/>
                  </a:cubicBezTo>
                  <a:cubicBezTo>
                    <a:pt x="1524" y="10517"/>
                    <a:pt x="1441" y="9362"/>
                    <a:pt x="1548" y="8207"/>
                  </a:cubicBezTo>
                  <a:cubicBezTo>
                    <a:pt x="1560" y="6302"/>
                    <a:pt x="1870" y="4409"/>
                    <a:pt x="2084" y="2516"/>
                  </a:cubicBezTo>
                  <a:cubicBezTo>
                    <a:pt x="2155" y="1718"/>
                    <a:pt x="2298" y="884"/>
                    <a:pt x="2084" y="87"/>
                  </a:cubicBezTo>
                  <a:cubicBezTo>
                    <a:pt x="1991" y="62"/>
                    <a:pt x="1899" y="1"/>
                    <a:pt x="18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  <p:sp>
          <p:nvSpPr>
            <p:cNvPr id="23" name="Google Shape;1634;p33">
              <a:extLst>
                <a:ext uri="{FF2B5EF4-FFF2-40B4-BE49-F238E27FC236}">
                  <a16:creationId xmlns:a16="http://schemas.microsoft.com/office/drawing/2014/main" id="{C470B5A5-1513-041A-1D58-3DD8EC48BBB2}"/>
                </a:ext>
              </a:extLst>
            </p:cNvPr>
            <p:cNvSpPr/>
            <p:nvPr/>
          </p:nvSpPr>
          <p:spPr>
            <a:xfrm>
              <a:off x="5073466" y="1984105"/>
              <a:ext cx="27009" cy="37952"/>
            </a:xfrm>
            <a:custGeom>
              <a:avLst/>
              <a:gdLst/>
              <a:ahLst/>
              <a:cxnLst/>
              <a:rect l="l" t="t" r="r" b="b"/>
              <a:pathLst>
                <a:path w="1318" h="1852" extrusionOk="0">
                  <a:moveTo>
                    <a:pt x="456" y="1"/>
                  </a:moveTo>
                  <a:cubicBezTo>
                    <a:pt x="394" y="1"/>
                    <a:pt x="332" y="16"/>
                    <a:pt x="274" y="52"/>
                  </a:cubicBezTo>
                  <a:cubicBezTo>
                    <a:pt x="0" y="254"/>
                    <a:pt x="12" y="635"/>
                    <a:pt x="95" y="921"/>
                  </a:cubicBezTo>
                  <a:cubicBezTo>
                    <a:pt x="202" y="1242"/>
                    <a:pt x="262" y="1659"/>
                    <a:pt x="607" y="1814"/>
                  </a:cubicBezTo>
                  <a:cubicBezTo>
                    <a:pt x="663" y="1840"/>
                    <a:pt x="721" y="1852"/>
                    <a:pt x="778" y="1852"/>
                  </a:cubicBezTo>
                  <a:cubicBezTo>
                    <a:pt x="1059" y="1852"/>
                    <a:pt x="1317" y="1563"/>
                    <a:pt x="1238" y="1266"/>
                  </a:cubicBezTo>
                  <a:cubicBezTo>
                    <a:pt x="1143" y="933"/>
                    <a:pt x="1084" y="563"/>
                    <a:pt x="893" y="254"/>
                  </a:cubicBezTo>
                  <a:cubicBezTo>
                    <a:pt x="797" y="115"/>
                    <a:pt x="625" y="1"/>
                    <a:pt x="45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8BD4CBF6-3FBD-CEBF-DD2D-BA8B2800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8" y="4879113"/>
            <a:ext cx="5915025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4C48DA9-A3BE-A570-77C6-1FB5AAFE3A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063" y="188037"/>
            <a:ext cx="781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3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E4A691E-1994-C556-E28B-AFEEEBF7F611}"/>
              </a:ext>
            </a:extLst>
          </p:cNvPr>
          <p:cNvSpPr txBox="1"/>
          <p:nvPr/>
        </p:nvSpPr>
        <p:spPr>
          <a:xfrm>
            <a:off x="288561" y="934269"/>
            <a:ext cx="4883046" cy="53730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#426C35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font-weight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.main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margin-left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err="1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margin-right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err="1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#d6d599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#426c35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font-weight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text-align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err="1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border-radius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90563BC-BD4C-4A56-D343-02D164E8A96B}"/>
              </a:ext>
            </a:extLst>
          </p:cNvPr>
          <p:cNvSpPr txBox="1"/>
          <p:nvPr/>
        </p:nvSpPr>
        <p:spPr>
          <a:xfrm>
            <a:off x="5505138" y="934269"/>
            <a:ext cx="4613222" cy="2824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.photo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#426c35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9865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28px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#d6d599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}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E5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451A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#f5f5f5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ts val="1425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ar-SA" sz="2000" b="1" dirty="0"/>
          </a:p>
        </p:txBody>
      </p:sp>
      <p:grpSp>
        <p:nvGrpSpPr>
          <p:cNvPr id="8" name="Google Shape;1629;p33">
            <a:extLst>
              <a:ext uri="{FF2B5EF4-FFF2-40B4-BE49-F238E27FC236}">
                <a16:creationId xmlns:a16="http://schemas.microsoft.com/office/drawing/2014/main" id="{B77350B0-1915-8001-E775-1402AB6337D3}"/>
              </a:ext>
            </a:extLst>
          </p:cNvPr>
          <p:cNvGrpSpPr/>
          <p:nvPr/>
        </p:nvGrpSpPr>
        <p:grpSpPr>
          <a:xfrm>
            <a:off x="6314669" y="4268037"/>
            <a:ext cx="3803691" cy="903105"/>
            <a:chOff x="4988048" y="1347466"/>
            <a:chExt cx="1411257" cy="1017309"/>
          </a:xfrm>
        </p:grpSpPr>
        <p:sp>
          <p:nvSpPr>
            <p:cNvPr id="9" name="Google Shape;1630;p33">
              <a:extLst>
                <a:ext uri="{FF2B5EF4-FFF2-40B4-BE49-F238E27FC236}">
                  <a16:creationId xmlns:a16="http://schemas.microsoft.com/office/drawing/2014/main" id="{CCB6B3E1-D00F-DA7D-0FF6-1208AED456C4}"/>
                </a:ext>
              </a:extLst>
            </p:cNvPr>
            <p:cNvSpPr/>
            <p:nvPr/>
          </p:nvSpPr>
          <p:spPr>
            <a:xfrm>
              <a:off x="4988048" y="1347466"/>
              <a:ext cx="1411257" cy="1017309"/>
            </a:xfrm>
            <a:custGeom>
              <a:avLst/>
              <a:gdLst/>
              <a:ahLst/>
              <a:cxnLst/>
              <a:rect l="l" t="t" r="r" b="b"/>
              <a:pathLst>
                <a:path w="68867" h="49643" extrusionOk="0">
                  <a:moveTo>
                    <a:pt x="26845" y="2055"/>
                  </a:moveTo>
                  <a:cubicBezTo>
                    <a:pt x="27604" y="2055"/>
                    <a:pt x="28362" y="2073"/>
                    <a:pt x="29117" y="2073"/>
                  </a:cubicBezTo>
                  <a:cubicBezTo>
                    <a:pt x="29374" y="2073"/>
                    <a:pt x="29630" y="2071"/>
                    <a:pt x="29886" y="2065"/>
                  </a:cubicBezTo>
                  <a:lnTo>
                    <a:pt x="29897" y="2125"/>
                  </a:lnTo>
                  <a:cubicBezTo>
                    <a:pt x="29979" y="2124"/>
                    <a:pt x="30061" y="2123"/>
                    <a:pt x="30143" y="2123"/>
                  </a:cubicBezTo>
                  <a:cubicBezTo>
                    <a:pt x="30706" y="2123"/>
                    <a:pt x="31268" y="2151"/>
                    <a:pt x="31831" y="2151"/>
                  </a:cubicBezTo>
                  <a:cubicBezTo>
                    <a:pt x="31913" y="2151"/>
                    <a:pt x="31994" y="2150"/>
                    <a:pt x="32076" y="2149"/>
                  </a:cubicBezTo>
                  <a:cubicBezTo>
                    <a:pt x="32362" y="2149"/>
                    <a:pt x="32660" y="2149"/>
                    <a:pt x="32945" y="2208"/>
                  </a:cubicBezTo>
                  <a:cubicBezTo>
                    <a:pt x="33755" y="2244"/>
                    <a:pt x="34565" y="2220"/>
                    <a:pt x="35362" y="2268"/>
                  </a:cubicBezTo>
                  <a:cubicBezTo>
                    <a:pt x="36077" y="2363"/>
                    <a:pt x="36791" y="2292"/>
                    <a:pt x="37506" y="2351"/>
                  </a:cubicBezTo>
                  <a:cubicBezTo>
                    <a:pt x="38125" y="2446"/>
                    <a:pt x="38756" y="2375"/>
                    <a:pt x="39387" y="2434"/>
                  </a:cubicBezTo>
                  <a:cubicBezTo>
                    <a:pt x="39690" y="2488"/>
                    <a:pt x="40000" y="2494"/>
                    <a:pt x="40311" y="2494"/>
                  </a:cubicBezTo>
                  <a:cubicBezTo>
                    <a:pt x="40400" y="2494"/>
                    <a:pt x="40489" y="2493"/>
                    <a:pt x="40578" y="2493"/>
                  </a:cubicBezTo>
                  <a:cubicBezTo>
                    <a:pt x="40800" y="2493"/>
                    <a:pt x="41023" y="2497"/>
                    <a:pt x="41244" y="2518"/>
                  </a:cubicBezTo>
                  <a:cubicBezTo>
                    <a:pt x="41458" y="2565"/>
                    <a:pt x="41679" y="2574"/>
                    <a:pt x="41899" y="2574"/>
                  </a:cubicBezTo>
                  <a:cubicBezTo>
                    <a:pt x="42031" y="2574"/>
                    <a:pt x="42163" y="2571"/>
                    <a:pt x="42294" y="2571"/>
                  </a:cubicBezTo>
                  <a:cubicBezTo>
                    <a:pt x="42381" y="2571"/>
                    <a:pt x="42468" y="2573"/>
                    <a:pt x="42554" y="2577"/>
                  </a:cubicBezTo>
                  <a:cubicBezTo>
                    <a:pt x="43482" y="2601"/>
                    <a:pt x="44399" y="2589"/>
                    <a:pt x="45316" y="2637"/>
                  </a:cubicBezTo>
                  <a:cubicBezTo>
                    <a:pt x="46209" y="2696"/>
                    <a:pt x="47090" y="2768"/>
                    <a:pt x="47983" y="2804"/>
                  </a:cubicBezTo>
                  <a:cubicBezTo>
                    <a:pt x="49019" y="2958"/>
                    <a:pt x="50079" y="2982"/>
                    <a:pt x="51114" y="3196"/>
                  </a:cubicBezTo>
                  <a:cubicBezTo>
                    <a:pt x="52615" y="3494"/>
                    <a:pt x="54115" y="3768"/>
                    <a:pt x="55627" y="4030"/>
                  </a:cubicBezTo>
                  <a:cubicBezTo>
                    <a:pt x="56877" y="4304"/>
                    <a:pt x="57972" y="4994"/>
                    <a:pt x="59103" y="5578"/>
                  </a:cubicBezTo>
                  <a:cubicBezTo>
                    <a:pt x="59687" y="5899"/>
                    <a:pt x="60294" y="6197"/>
                    <a:pt x="60830" y="6602"/>
                  </a:cubicBezTo>
                  <a:cubicBezTo>
                    <a:pt x="61616" y="7137"/>
                    <a:pt x="62413" y="7697"/>
                    <a:pt x="62961" y="8495"/>
                  </a:cubicBezTo>
                  <a:cubicBezTo>
                    <a:pt x="63021" y="8638"/>
                    <a:pt x="63128" y="8757"/>
                    <a:pt x="63235" y="8864"/>
                  </a:cubicBezTo>
                  <a:lnTo>
                    <a:pt x="63223" y="8983"/>
                  </a:lnTo>
                  <a:lnTo>
                    <a:pt x="63342" y="8995"/>
                  </a:lnTo>
                  <a:cubicBezTo>
                    <a:pt x="63330" y="9042"/>
                    <a:pt x="63330" y="9126"/>
                    <a:pt x="63330" y="9161"/>
                  </a:cubicBezTo>
                  <a:lnTo>
                    <a:pt x="63437" y="9161"/>
                  </a:lnTo>
                  <a:lnTo>
                    <a:pt x="63402" y="9269"/>
                  </a:lnTo>
                  <a:lnTo>
                    <a:pt x="63521" y="9269"/>
                  </a:lnTo>
                  <a:cubicBezTo>
                    <a:pt x="63509" y="9316"/>
                    <a:pt x="63497" y="9388"/>
                    <a:pt x="63497" y="9435"/>
                  </a:cubicBezTo>
                  <a:lnTo>
                    <a:pt x="63616" y="9447"/>
                  </a:lnTo>
                  <a:cubicBezTo>
                    <a:pt x="63604" y="9483"/>
                    <a:pt x="63592" y="9566"/>
                    <a:pt x="63580" y="9602"/>
                  </a:cubicBezTo>
                  <a:lnTo>
                    <a:pt x="63664" y="9614"/>
                  </a:lnTo>
                  <a:cubicBezTo>
                    <a:pt x="63747" y="9781"/>
                    <a:pt x="63818" y="9947"/>
                    <a:pt x="63902" y="10114"/>
                  </a:cubicBezTo>
                  <a:cubicBezTo>
                    <a:pt x="63973" y="10233"/>
                    <a:pt x="64045" y="10364"/>
                    <a:pt x="64056" y="10507"/>
                  </a:cubicBezTo>
                  <a:lnTo>
                    <a:pt x="64152" y="10519"/>
                  </a:lnTo>
                  <a:cubicBezTo>
                    <a:pt x="64140" y="10554"/>
                    <a:pt x="64116" y="10638"/>
                    <a:pt x="64104" y="10674"/>
                  </a:cubicBezTo>
                  <a:cubicBezTo>
                    <a:pt x="64128" y="10685"/>
                    <a:pt x="64176" y="10697"/>
                    <a:pt x="64199" y="10697"/>
                  </a:cubicBezTo>
                  <a:cubicBezTo>
                    <a:pt x="64259" y="10947"/>
                    <a:pt x="64354" y="11197"/>
                    <a:pt x="64473" y="11436"/>
                  </a:cubicBezTo>
                  <a:cubicBezTo>
                    <a:pt x="64473" y="11495"/>
                    <a:pt x="64485" y="11614"/>
                    <a:pt x="64497" y="11674"/>
                  </a:cubicBezTo>
                  <a:lnTo>
                    <a:pt x="64592" y="11674"/>
                  </a:lnTo>
                  <a:cubicBezTo>
                    <a:pt x="64580" y="11709"/>
                    <a:pt x="64557" y="11781"/>
                    <a:pt x="64557" y="11817"/>
                  </a:cubicBezTo>
                  <a:cubicBezTo>
                    <a:pt x="64723" y="12007"/>
                    <a:pt x="64664" y="12305"/>
                    <a:pt x="64771" y="12531"/>
                  </a:cubicBezTo>
                  <a:cubicBezTo>
                    <a:pt x="64818" y="12638"/>
                    <a:pt x="64842" y="12757"/>
                    <a:pt x="64854" y="12876"/>
                  </a:cubicBezTo>
                  <a:cubicBezTo>
                    <a:pt x="64949" y="13138"/>
                    <a:pt x="65009" y="13400"/>
                    <a:pt x="65033" y="13674"/>
                  </a:cubicBezTo>
                  <a:cubicBezTo>
                    <a:pt x="65116" y="13793"/>
                    <a:pt x="65092" y="13948"/>
                    <a:pt x="65104" y="14079"/>
                  </a:cubicBezTo>
                  <a:lnTo>
                    <a:pt x="65164" y="14079"/>
                  </a:lnTo>
                  <a:cubicBezTo>
                    <a:pt x="65176" y="14269"/>
                    <a:pt x="65188" y="14460"/>
                    <a:pt x="65211" y="14650"/>
                  </a:cubicBezTo>
                  <a:cubicBezTo>
                    <a:pt x="65271" y="14757"/>
                    <a:pt x="65271" y="14900"/>
                    <a:pt x="65295" y="15019"/>
                  </a:cubicBezTo>
                  <a:cubicBezTo>
                    <a:pt x="65366" y="15246"/>
                    <a:pt x="65366" y="15496"/>
                    <a:pt x="65390" y="15734"/>
                  </a:cubicBezTo>
                  <a:cubicBezTo>
                    <a:pt x="65461" y="15888"/>
                    <a:pt x="65450" y="16055"/>
                    <a:pt x="65450" y="16222"/>
                  </a:cubicBezTo>
                  <a:lnTo>
                    <a:pt x="65521" y="16222"/>
                  </a:lnTo>
                  <a:cubicBezTo>
                    <a:pt x="65521" y="16508"/>
                    <a:pt x="65545" y="16805"/>
                    <a:pt x="65557" y="17103"/>
                  </a:cubicBezTo>
                  <a:lnTo>
                    <a:pt x="65616" y="17103"/>
                  </a:lnTo>
                  <a:cubicBezTo>
                    <a:pt x="65616" y="17389"/>
                    <a:pt x="65628" y="17686"/>
                    <a:pt x="65652" y="17972"/>
                  </a:cubicBezTo>
                  <a:cubicBezTo>
                    <a:pt x="65747" y="18353"/>
                    <a:pt x="65711" y="18746"/>
                    <a:pt x="65735" y="19139"/>
                  </a:cubicBezTo>
                  <a:lnTo>
                    <a:pt x="65795" y="19151"/>
                  </a:lnTo>
                  <a:cubicBezTo>
                    <a:pt x="65795" y="19615"/>
                    <a:pt x="65842" y="20079"/>
                    <a:pt x="65842" y="20544"/>
                  </a:cubicBezTo>
                  <a:lnTo>
                    <a:pt x="65902" y="20556"/>
                  </a:lnTo>
                  <a:cubicBezTo>
                    <a:pt x="65902" y="20806"/>
                    <a:pt x="65914" y="21068"/>
                    <a:pt x="65938" y="21330"/>
                  </a:cubicBezTo>
                  <a:cubicBezTo>
                    <a:pt x="66045" y="21723"/>
                    <a:pt x="65950" y="22151"/>
                    <a:pt x="66057" y="22544"/>
                  </a:cubicBezTo>
                  <a:cubicBezTo>
                    <a:pt x="66092" y="23116"/>
                    <a:pt x="66176" y="23687"/>
                    <a:pt x="66212" y="24259"/>
                  </a:cubicBezTo>
                  <a:cubicBezTo>
                    <a:pt x="66307" y="24687"/>
                    <a:pt x="66235" y="25140"/>
                    <a:pt x="66331" y="25568"/>
                  </a:cubicBezTo>
                  <a:cubicBezTo>
                    <a:pt x="66378" y="26318"/>
                    <a:pt x="66438" y="27068"/>
                    <a:pt x="66473" y="27818"/>
                  </a:cubicBezTo>
                  <a:cubicBezTo>
                    <a:pt x="66581" y="28307"/>
                    <a:pt x="66485" y="28807"/>
                    <a:pt x="66604" y="29295"/>
                  </a:cubicBezTo>
                  <a:cubicBezTo>
                    <a:pt x="66652" y="29652"/>
                    <a:pt x="66604" y="30009"/>
                    <a:pt x="66700" y="30355"/>
                  </a:cubicBezTo>
                  <a:cubicBezTo>
                    <a:pt x="66735" y="30688"/>
                    <a:pt x="66676" y="31021"/>
                    <a:pt x="66783" y="31343"/>
                  </a:cubicBezTo>
                  <a:cubicBezTo>
                    <a:pt x="66807" y="31819"/>
                    <a:pt x="66795" y="32307"/>
                    <a:pt x="66854" y="32795"/>
                  </a:cubicBezTo>
                  <a:cubicBezTo>
                    <a:pt x="66890" y="33545"/>
                    <a:pt x="66854" y="34295"/>
                    <a:pt x="66866" y="35046"/>
                  </a:cubicBezTo>
                  <a:lnTo>
                    <a:pt x="66807" y="35057"/>
                  </a:lnTo>
                  <a:cubicBezTo>
                    <a:pt x="66819" y="35617"/>
                    <a:pt x="66795" y="36165"/>
                    <a:pt x="66783" y="36724"/>
                  </a:cubicBezTo>
                  <a:cubicBezTo>
                    <a:pt x="66712" y="36951"/>
                    <a:pt x="66723" y="37201"/>
                    <a:pt x="66700" y="37439"/>
                  </a:cubicBezTo>
                  <a:cubicBezTo>
                    <a:pt x="66581" y="37748"/>
                    <a:pt x="66676" y="38094"/>
                    <a:pt x="66569" y="38391"/>
                  </a:cubicBezTo>
                  <a:cubicBezTo>
                    <a:pt x="66545" y="38510"/>
                    <a:pt x="66533" y="38641"/>
                    <a:pt x="66521" y="38772"/>
                  </a:cubicBezTo>
                  <a:cubicBezTo>
                    <a:pt x="66450" y="38963"/>
                    <a:pt x="66438" y="39177"/>
                    <a:pt x="66426" y="39391"/>
                  </a:cubicBezTo>
                  <a:cubicBezTo>
                    <a:pt x="66354" y="39558"/>
                    <a:pt x="66354" y="39737"/>
                    <a:pt x="66331" y="39903"/>
                  </a:cubicBezTo>
                  <a:cubicBezTo>
                    <a:pt x="66271" y="40058"/>
                    <a:pt x="66259" y="40213"/>
                    <a:pt x="66247" y="40368"/>
                  </a:cubicBezTo>
                  <a:cubicBezTo>
                    <a:pt x="66200" y="40511"/>
                    <a:pt x="66176" y="40665"/>
                    <a:pt x="66152" y="40808"/>
                  </a:cubicBezTo>
                  <a:cubicBezTo>
                    <a:pt x="66104" y="40951"/>
                    <a:pt x="66081" y="41094"/>
                    <a:pt x="66057" y="41249"/>
                  </a:cubicBezTo>
                  <a:cubicBezTo>
                    <a:pt x="65747" y="42451"/>
                    <a:pt x="65116" y="43594"/>
                    <a:pt x="64187" y="44440"/>
                  </a:cubicBezTo>
                  <a:cubicBezTo>
                    <a:pt x="63318" y="45142"/>
                    <a:pt x="62247" y="45559"/>
                    <a:pt x="61163" y="45809"/>
                  </a:cubicBezTo>
                  <a:cubicBezTo>
                    <a:pt x="60544" y="45940"/>
                    <a:pt x="59913" y="45964"/>
                    <a:pt x="59282" y="46071"/>
                  </a:cubicBezTo>
                  <a:cubicBezTo>
                    <a:pt x="58711" y="46142"/>
                    <a:pt x="58151" y="46285"/>
                    <a:pt x="57579" y="46356"/>
                  </a:cubicBezTo>
                  <a:cubicBezTo>
                    <a:pt x="53805" y="46583"/>
                    <a:pt x="50055" y="47035"/>
                    <a:pt x="46280" y="47261"/>
                  </a:cubicBezTo>
                  <a:cubicBezTo>
                    <a:pt x="45780" y="47357"/>
                    <a:pt x="45280" y="47297"/>
                    <a:pt x="44780" y="47369"/>
                  </a:cubicBezTo>
                  <a:cubicBezTo>
                    <a:pt x="44423" y="47416"/>
                    <a:pt x="44078" y="47404"/>
                    <a:pt x="43721" y="47416"/>
                  </a:cubicBezTo>
                  <a:cubicBezTo>
                    <a:pt x="43220" y="47427"/>
                    <a:pt x="42720" y="47501"/>
                    <a:pt x="42220" y="47501"/>
                  </a:cubicBezTo>
                  <a:cubicBezTo>
                    <a:pt x="42184" y="47501"/>
                    <a:pt x="42149" y="47500"/>
                    <a:pt x="42113" y="47499"/>
                  </a:cubicBezTo>
                  <a:cubicBezTo>
                    <a:pt x="42074" y="47499"/>
                    <a:pt x="42035" y="47499"/>
                    <a:pt x="41996" y="47499"/>
                  </a:cubicBezTo>
                  <a:cubicBezTo>
                    <a:pt x="41336" y="47499"/>
                    <a:pt x="40676" y="47584"/>
                    <a:pt x="40016" y="47584"/>
                  </a:cubicBezTo>
                  <a:cubicBezTo>
                    <a:pt x="39977" y="47584"/>
                    <a:pt x="39938" y="47583"/>
                    <a:pt x="39899" y="47583"/>
                  </a:cubicBezTo>
                  <a:cubicBezTo>
                    <a:pt x="38982" y="47619"/>
                    <a:pt x="38065" y="47583"/>
                    <a:pt x="37148" y="47666"/>
                  </a:cubicBezTo>
                  <a:cubicBezTo>
                    <a:pt x="36101" y="47690"/>
                    <a:pt x="35065" y="47678"/>
                    <a:pt x="34017" y="47714"/>
                  </a:cubicBezTo>
                  <a:cubicBezTo>
                    <a:pt x="33386" y="47761"/>
                    <a:pt x="32751" y="47766"/>
                    <a:pt x="32117" y="47766"/>
                  </a:cubicBezTo>
                  <a:cubicBezTo>
                    <a:pt x="31930" y="47766"/>
                    <a:pt x="31742" y="47766"/>
                    <a:pt x="31555" y="47766"/>
                  </a:cubicBezTo>
                  <a:cubicBezTo>
                    <a:pt x="31252" y="47766"/>
                    <a:pt x="30949" y="47767"/>
                    <a:pt x="30648" y="47773"/>
                  </a:cubicBezTo>
                  <a:cubicBezTo>
                    <a:pt x="30369" y="47769"/>
                    <a:pt x="30090" y="47767"/>
                    <a:pt x="29812" y="47767"/>
                  </a:cubicBezTo>
                  <a:cubicBezTo>
                    <a:pt x="29394" y="47767"/>
                    <a:pt x="28976" y="47770"/>
                    <a:pt x="28559" y="47770"/>
                  </a:cubicBezTo>
                  <a:cubicBezTo>
                    <a:pt x="27864" y="47770"/>
                    <a:pt x="27171" y="47761"/>
                    <a:pt x="26480" y="47714"/>
                  </a:cubicBezTo>
                  <a:cubicBezTo>
                    <a:pt x="25718" y="47690"/>
                    <a:pt x="24968" y="47702"/>
                    <a:pt x="24218" y="47666"/>
                  </a:cubicBezTo>
                  <a:cubicBezTo>
                    <a:pt x="23611" y="47559"/>
                    <a:pt x="22992" y="47642"/>
                    <a:pt x="22373" y="47547"/>
                  </a:cubicBezTo>
                  <a:cubicBezTo>
                    <a:pt x="19682" y="47392"/>
                    <a:pt x="17003" y="47118"/>
                    <a:pt x="14348" y="46678"/>
                  </a:cubicBezTo>
                  <a:lnTo>
                    <a:pt x="14300" y="46642"/>
                  </a:lnTo>
                  <a:cubicBezTo>
                    <a:pt x="12300" y="46333"/>
                    <a:pt x="10312" y="45821"/>
                    <a:pt x="8502" y="44904"/>
                  </a:cubicBezTo>
                  <a:cubicBezTo>
                    <a:pt x="8454" y="44880"/>
                    <a:pt x="8359" y="44832"/>
                    <a:pt x="8311" y="44821"/>
                  </a:cubicBezTo>
                  <a:cubicBezTo>
                    <a:pt x="6752" y="44106"/>
                    <a:pt x="5478" y="42856"/>
                    <a:pt x="4609" y="41392"/>
                  </a:cubicBezTo>
                  <a:cubicBezTo>
                    <a:pt x="3597" y="39749"/>
                    <a:pt x="3073" y="37867"/>
                    <a:pt x="2739" y="35974"/>
                  </a:cubicBezTo>
                  <a:cubicBezTo>
                    <a:pt x="2394" y="34045"/>
                    <a:pt x="1942" y="32140"/>
                    <a:pt x="1739" y="30188"/>
                  </a:cubicBezTo>
                  <a:cubicBezTo>
                    <a:pt x="1537" y="28247"/>
                    <a:pt x="1561" y="26283"/>
                    <a:pt x="1703" y="24330"/>
                  </a:cubicBezTo>
                  <a:cubicBezTo>
                    <a:pt x="1942" y="21794"/>
                    <a:pt x="1965" y="19234"/>
                    <a:pt x="2227" y="16686"/>
                  </a:cubicBezTo>
                  <a:cubicBezTo>
                    <a:pt x="2454" y="14376"/>
                    <a:pt x="2811" y="12067"/>
                    <a:pt x="3525" y="9840"/>
                  </a:cubicBezTo>
                  <a:cubicBezTo>
                    <a:pt x="3835" y="8876"/>
                    <a:pt x="4251" y="7923"/>
                    <a:pt x="4882" y="7114"/>
                  </a:cubicBezTo>
                  <a:cubicBezTo>
                    <a:pt x="5609" y="6173"/>
                    <a:pt x="6561" y="5411"/>
                    <a:pt x="7621" y="4875"/>
                  </a:cubicBezTo>
                  <a:cubicBezTo>
                    <a:pt x="7811" y="4768"/>
                    <a:pt x="8014" y="4661"/>
                    <a:pt x="8216" y="4566"/>
                  </a:cubicBezTo>
                  <a:cubicBezTo>
                    <a:pt x="8288" y="4542"/>
                    <a:pt x="8347" y="4518"/>
                    <a:pt x="8419" y="4482"/>
                  </a:cubicBezTo>
                  <a:cubicBezTo>
                    <a:pt x="8550" y="4423"/>
                    <a:pt x="8692" y="4363"/>
                    <a:pt x="8835" y="4304"/>
                  </a:cubicBezTo>
                  <a:cubicBezTo>
                    <a:pt x="8966" y="4256"/>
                    <a:pt x="9097" y="4208"/>
                    <a:pt x="9228" y="4161"/>
                  </a:cubicBezTo>
                  <a:cubicBezTo>
                    <a:pt x="9716" y="3982"/>
                    <a:pt x="10216" y="3839"/>
                    <a:pt x="10716" y="3696"/>
                  </a:cubicBezTo>
                  <a:cubicBezTo>
                    <a:pt x="11014" y="3613"/>
                    <a:pt x="11312" y="3530"/>
                    <a:pt x="11621" y="3458"/>
                  </a:cubicBezTo>
                  <a:cubicBezTo>
                    <a:pt x="11883" y="3387"/>
                    <a:pt x="12157" y="3327"/>
                    <a:pt x="12431" y="3280"/>
                  </a:cubicBezTo>
                  <a:cubicBezTo>
                    <a:pt x="12693" y="3208"/>
                    <a:pt x="12955" y="3161"/>
                    <a:pt x="13229" y="3113"/>
                  </a:cubicBezTo>
                  <a:cubicBezTo>
                    <a:pt x="13383" y="3054"/>
                    <a:pt x="13550" y="3042"/>
                    <a:pt x="13717" y="3042"/>
                  </a:cubicBezTo>
                  <a:lnTo>
                    <a:pt x="13717" y="2982"/>
                  </a:lnTo>
                  <a:cubicBezTo>
                    <a:pt x="13884" y="2970"/>
                    <a:pt x="14050" y="2958"/>
                    <a:pt x="14217" y="2934"/>
                  </a:cubicBezTo>
                  <a:cubicBezTo>
                    <a:pt x="14860" y="2815"/>
                    <a:pt x="15515" y="2708"/>
                    <a:pt x="16170" y="2673"/>
                  </a:cubicBezTo>
                  <a:cubicBezTo>
                    <a:pt x="17455" y="2470"/>
                    <a:pt x="18777" y="2411"/>
                    <a:pt x="20087" y="2315"/>
                  </a:cubicBezTo>
                  <a:cubicBezTo>
                    <a:pt x="20539" y="2220"/>
                    <a:pt x="21003" y="2268"/>
                    <a:pt x="21468" y="2244"/>
                  </a:cubicBezTo>
                  <a:lnTo>
                    <a:pt x="21456" y="2184"/>
                  </a:lnTo>
                  <a:cubicBezTo>
                    <a:pt x="22623" y="2161"/>
                    <a:pt x="23790" y="2137"/>
                    <a:pt x="24956" y="2113"/>
                  </a:cubicBezTo>
                  <a:cubicBezTo>
                    <a:pt x="25585" y="2067"/>
                    <a:pt x="26215" y="2055"/>
                    <a:pt x="26845" y="2055"/>
                  </a:cubicBezTo>
                  <a:close/>
                  <a:moveTo>
                    <a:pt x="28468" y="0"/>
                  </a:moveTo>
                  <a:cubicBezTo>
                    <a:pt x="27027" y="0"/>
                    <a:pt x="25587" y="41"/>
                    <a:pt x="24147" y="113"/>
                  </a:cubicBezTo>
                  <a:cubicBezTo>
                    <a:pt x="22575" y="232"/>
                    <a:pt x="21003" y="172"/>
                    <a:pt x="19444" y="232"/>
                  </a:cubicBezTo>
                  <a:cubicBezTo>
                    <a:pt x="17503" y="232"/>
                    <a:pt x="15562" y="398"/>
                    <a:pt x="13645" y="660"/>
                  </a:cubicBezTo>
                  <a:cubicBezTo>
                    <a:pt x="13467" y="732"/>
                    <a:pt x="13264" y="732"/>
                    <a:pt x="13086" y="744"/>
                  </a:cubicBezTo>
                  <a:lnTo>
                    <a:pt x="13074" y="803"/>
                  </a:lnTo>
                  <a:cubicBezTo>
                    <a:pt x="12931" y="815"/>
                    <a:pt x="12788" y="815"/>
                    <a:pt x="12645" y="827"/>
                  </a:cubicBezTo>
                  <a:lnTo>
                    <a:pt x="12633" y="899"/>
                  </a:lnTo>
                  <a:cubicBezTo>
                    <a:pt x="12491" y="899"/>
                    <a:pt x="12336" y="910"/>
                    <a:pt x="12205" y="922"/>
                  </a:cubicBezTo>
                  <a:lnTo>
                    <a:pt x="12193" y="982"/>
                  </a:lnTo>
                  <a:cubicBezTo>
                    <a:pt x="12086" y="994"/>
                    <a:pt x="11979" y="1006"/>
                    <a:pt x="11871" y="1018"/>
                  </a:cubicBezTo>
                  <a:cubicBezTo>
                    <a:pt x="11752" y="1065"/>
                    <a:pt x="11633" y="1089"/>
                    <a:pt x="11514" y="1113"/>
                  </a:cubicBezTo>
                  <a:cubicBezTo>
                    <a:pt x="11395" y="1149"/>
                    <a:pt x="11276" y="1172"/>
                    <a:pt x="11157" y="1196"/>
                  </a:cubicBezTo>
                  <a:cubicBezTo>
                    <a:pt x="10955" y="1268"/>
                    <a:pt x="10740" y="1327"/>
                    <a:pt x="10538" y="1375"/>
                  </a:cubicBezTo>
                  <a:cubicBezTo>
                    <a:pt x="10443" y="1410"/>
                    <a:pt x="10347" y="1434"/>
                    <a:pt x="10252" y="1458"/>
                  </a:cubicBezTo>
                  <a:cubicBezTo>
                    <a:pt x="9907" y="1577"/>
                    <a:pt x="9550" y="1696"/>
                    <a:pt x="9192" y="1815"/>
                  </a:cubicBezTo>
                  <a:cubicBezTo>
                    <a:pt x="9050" y="1875"/>
                    <a:pt x="8907" y="1934"/>
                    <a:pt x="8752" y="1994"/>
                  </a:cubicBezTo>
                  <a:cubicBezTo>
                    <a:pt x="8026" y="2280"/>
                    <a:pt x="7323" y="2625"/>
                    <a:pt x="6645" y="3018"/>
                  </a:cubicBezTo>
                  <a:cubicBezTo>
                    <a:pt x="5728" y="3542"/>
                    <a:pt x="4847" y="4149"/>
                    <a:pt x="4132" y="4947"/>
                  </a:cubicBezTo>
                  <a:cubicBezTo>
                    <a:pt x="2894" y="6233"/>
                    <a:pt x="2073" y="7864"/>
                    <a:pt x="1596" y="9566"/>
                  </a:cubicBezTo>
                  <a:cubicBezTo>
                    <a:pt x="489" y="13412"/>
                    <a:pt x="179" y="17424"/>
                    <a:pt x="179" y="21401"/>
                  </a:cubicBezTo>
                  <a:cubicBezTo>
                    <a:pt x="191" y="22354"/>
                    <a:pt x="72" y="23294"/>
                    <a:pt x="84" y="24247"/>
                  </a:cubicBezTo>
                  <a:cubicBezTo>
                    <a:pt x="96" y="24961"/>
                    <a:pt x="1" y="25675"/>
                    <a:pt x="37" y="26390"/>
                  </a:cubicBezTo>
                  <a:cubicBezTo>
                    <a:pt x="96" y="26711"/>
                    <a:pt x="60" y="27033"/>
                    <a:pt x="72" y="27354"/>
                  </a:cubicBezTo>
                  <a:cubicBezTo>
                    <a:pt x="84" y="29509"/>
                    <a:pt x="334" y="31664"/>
                    <a:pt x="763" y="33772"/>
                  </a:cubicBezTo>
                  <a:cubicBezTo>
                    <a:pt x="1203" y="35879"/>
                    <a:pt x="1477" y="38046"/>
                    <a:pt x="2180" y="40094"/>
                  </a:cubicBezTo>
                  <a:cubicBezTo>
                    <a:pt x="2739" y="41713"/>
                    <a:pt x="3477" y="43344"/>
                    <a:pt x="4728" y="44559"/>
                  </a:cubicBezTo>
                  <a:cubicBezTo>
                    <a:pt x="5775" y="45666"/>
                    <a:pt x="7133" y="46404"/>
                    <a:pt x="8514" y="46988"/>
                  </a:cubicBezTo>
                  <a:cubicBezTo>
                    <a:pt x="10252" y="47785"/>
                    <a:pt x="12133" y="48190"/>
                    <a:pt x="14003" y="48535"/>
                  </a:cubicBezTo>
                  <a:cubicBezTo>
                    <a:pt x="14181" y="48559"/>
                    <a:pt x="14348" y="48583"/>
                    <a:pt x="14526" y="48631"/>
                  </a:cubicBezTo>
                  <a:cubicBezTo>
                    <a:pt x="16872" y="49000"/>
                    <a:pt x="19229" y="49238"/>
                    <a:pt x="21587" y="49404"/>
                  </a:cubicBezTo>
                  <a:cubicBezTo>
                    <a:pt x="22087" y="49488"/>
                    <a:pt x="22599" y="49440"/>
                    <a:pt x="23099" y="49488"/>
                  </a:cubicBezTo>
                  <a:cubicBezTo>
                    <a:pt x="23944" y="49595"/>
                    <a:pt x="24813" y="49512"/>
                    <a:pt x="25671" y="49619"/>
                  </a:cubicBezTo>
                  <a:cubicBezTo>
                    <a:pt x="26885" y="49637"/>
                    <a:pt x="28100" y="49643"/>
                    <a:pt x="29314" y="49643"/>
                  </a:cubicBezTo>
                  <a:cubicBezTo>
                    <a:pt x="30528" y="49643"/>
                    <a:pt x="31743" y="49637"/>
                    <a:pt x="32957" y="49631"/>
                  </a:cubicBezTo>
                  <a:cubicBezTo>
                    <a:pt x="33097" y="49625"/>
                    <a:pt x="33237" y="49623"/>
                    <a:pt x="33377" y="49623"/>
                  </a:cubicBezTo>
                  <a:cubicBezTo>
                    <a:pt x="33517" y="49623"/>
                    <a:pt x="33657" y="49625"/>
                    <a:pt x="33797" y="49625"/>
                  </a:cubicBezTo>
                  <a:cubicBezTo>
                    <a:pt x="34077" y="49625"/>
                    <a:pt x="34356" y="49619"/>
                    <a:pt x="34636" y="49583"/>
                  </a:cubicBezTo>
                  <a:cubicBezTo>
                    <a:pt x="35565" y="49547"/>
                    <a:pt x="36482" y="49559"/>
                    <a:pt x="37410" y="49524"/>
                  </a:cubicBezTo>
                  <a:cubicBezTo>
                    <a:pt x="38315" y="49416"/>
                    <a:pt x="39232" y="49512"/>
                    <a:pt x="40149" y="49393"/>
                  </a:cubicBezTo>
                  <a:cubicBezTo>
                    <a:pt x="40649" y="49345"/>
                    <a:pt x="41161" y="49404"/>
                    <a:pt x="41661" y="49321"/>
                  </a:cubicBezTo>
                  <a:cubicBezTo>
                    <a:pt x="42137" y="49262"/>
                    <a:pt x="42613" y="49309"/>
                    <a:pt x="43078" y="49226"/>
                  </a:cubicBezTo>
                  <a:cubicBezTo>
                    <a:pt x="43804" y="49202"/>
                    <a:pt x="44518" y="49107"/>
                    <a:pt x="45245" y="49071"/>
                  </a:cubicBezTo>
                  <a:cubicBezTo>
                    <a:pt x="45923" y="49000"/>
                    <a:pt x="46602" y="48928"/>
                    <a:pt x="47281" y="48904"/>
                  </a:cubicBezTo>
                  <a:lnTo>
                    <a:pt x="47340" y="48857"/>
                  </a:lnTo>
                  <a:cubicBezTo>
                    <a:pt x="47614" y="48845"/>
                    <a:pt x="47900" y="48833"/>
                    <a:pt x="48174" y="48809"/>
                  </a:cubicBezTo>
                  <a:cubicBezTo>
                    <a:pt x="49626" y="48654"/>
                    <a:pt x="51079" y="48512"/>
                    <a:pt x="52531" y="48357"/>
                  </a:cubicBezTo>
                  <a:cubicBezTo>
                    <a:pt x="53448" y="48250"/>
                    <a:pt x="54365" y="48142"/>
                    <a:pt x="55282" y="48000"/>
                  </a:cubicBezTo>
                  <a:cubicBezTo>
                    <a:pt x="55593" y="47957"/>
                    <a:pt x="55914" y="47865"/>
                    <a:pt x="56236" y="47865"/>
                  </a:cubicBezTo>
                  <a:cubicBezTo>
                    <a:pt x="56271" y="47865"/>
                    <a:pt x="56306" y="47866"/>
                    <a:pt x="56341" y="47869"/>
                  </a:cubicBezTo>
                  <a:cubicBezTo>
                    <a:pt x="56376" y="47871"/>
                    <a:pt x="56411" y="47872"/>
                    <a:pt x="56445" y="47872"/>
                  </a:cubicBezTo>
                  <a:cubicBezTo>
                    <a:pt x="56730" y="47872"/>
                    <a:pt x="57006" y="47792"/>
                    <a:pt x="57282" y="47750"/>
                  </a:cubicBezTo>
                  <a:cubicBezTo>
                    <a:pt x="58746" y="47523"/>
                    <a:pt x="60258" y="47714"/>
                    <a:pt x="61687" y="47285"/>
                  </a:cubicBezTo>
                  <a:cubicBezTo>
                    <a:pt x="62818" y="46964"/>
                    <a:pt x="63937" y="46547"/>
                    <a:pt x="64926" y="45904"/>
                  </a:cubicBezTo>
                  <a:cubicBezTo>
                    <a:pt x="65878" y="45237"/>
                    <a:pt x="66664" y="44332"/>
                    <a:pt x="67224" y="43308"/>
                  </a:cubicBezTo>
                  <a:cubicBezTo>
                    <a:pt x="67307" y="43118"/>
                    <a:pt x="67390" y="42939"/>
                    <a:pt x="67485" y="42761"/>
                  </a:cubicBezTo>
                  <a:cubicBezTo>
                    <a:pt x="67569" y="42582"/>
                    <a:pt x="67640" y="42392"/>
                    <a:pt x="67712" y="42201"/>
                  </a:cubicBezTo>
                  <a:cubicBezTo>
                    <a:pt x="67747" y="42094"/>
                    <a:pt x="67783" y="41975"/>
                    <a:pt x="67831" y="41868"/>
                  </a:cubicBezTo>
                  <a:cubicBezTo>
                    <a:pt x="67855" y="41820"/>
                    <a:pt x="67878" y="41713"/>
                    <a:pt x="67890" y="41665"/>
                  </a:cubicBezTo>
                  <a:cubicBezTo>
                    <a:pt x="67950" y="41546"/>
                    <a:pt x="67938" y="41415"/>
                    <a:pt x="67962" y="41284"/>
                  </a:cubicBezTo>
                  <a:lnTo>
                    <a:pt x="68033" y="41273"/>
                  </a:lnTo>
                  <a:cubicBezTo>
                    <a:pt x="68033" y="41153"/>
                    <a:pt x="68033" y="41046"/>
                    <a:pt x="68045" y="40927"/>
                  </a:cubicBezTo>
                  <a:lnTo>
                    <a:pt x="68117" y="40915"/>
                  </a:lnTo>
                  <a:cubicBezTo>
                    <a:pt x="68117" y="40808"/>
                    <a:pt x="68128" y="40701"/>
                    <a:pt x="68140" y="40594"/>
                  </a:cubicBezTo>
                  <a:cubicBezTo>
                    <a:pt x="68236" y="40463"/>
                    <a:pt x="68200" y="40272"/>
                    <a:pt x="68224" y="40118"/>
                  </a:cubicBezTo>
                  <a:lnTo>
                    <a:pt x="68295" y="40118"/>
                  </a:lnTo>
                  <a:cubicBezTo>
                    <a:pt x="68295" y="39975"/>
                    <a:pt x="68307" y="39820"/>
                    <a:pt x="68319" y="39677"/>
                  </a:cubicBezTo>
                  <a:lnTo>
                    <a:pt x="68378" y="39677"/>
                  </a:lnTo>
                  <a:cubicBezTo>
                    <a:pt x="68378" y="39320"/>
                    <a:pt x="68521" y="38975"/>
                    <a:pt x="68498" y="38617"/>
                  </a:cubicBezTo>
                  <a:lnTo>
                    <a:pt x="68557" y="38606"/>
                  </a:lnTo>
                  <a:cubicBezTo>
                    <a:pt x="68569" y="38177"/>
                    <a:pt x="68676" y="37748"/>
                    <a:pt x="68688" y="37308"/>
                  </a:cubicBezTo>
                  <a:cubicBezTo>
                    <a:pt x="68783" y="36808"/>
                    <a:pt x="68736" y="36284"/>
                    <a:pt x="68771" y="35772"/>
                  </a:cubicBezTo>
                  <a:lnTo>
                    <a:pt x="68819" y="35760"/>
                  </a:lnTo>
                  <a:cubicBezTo>
                    <a:pt x="68855" y="34141"/>
                    <a:pt x="68867" y="32521"/>
                    <a:pt x="68807" y="30914"/>
                  </a:cubicBezTo>
                  <a:cubicBezTo>
                    <a:pt x="68712" y="30378"/>
                    <a:pt x="68748" y="29819"/>
                    <a:pt x="68736" y="29283"/>
                  </a:cubicBezTo>
                  <a:lnTo>
                    <a:pt x="68676" y="29283"/>
                  </a:lnTo>
                  <a:cubicBezTo>
                    <a:pt x="68700" y="28604"/>
                    <a:pt x="68557" y="27949"/>
                    <a:pt x="68569" y="27271"/>
                  </a:cubicBezTo>
                  <a:cubicBezTo>
                    <a:pt x="68569" y="26890"/>
                    <a:pt x="68474" y="26509"/>
                    <a:pt x="68486" y="26116"/>
                  </a:cubicBezTo>
                  <a:cubicBezTo>
                    <a:pt x="68498" y="25425"/>
                    <a:pt x="68355" y="24735"/>
                    <a:pt x="68378" y="24032"/>
                  </a:cubicBezTo>
                  <a:lnTo>
                    <a:pt x="68319" y="24020"/>
                  </a:lnTo>
                  <a:cubicBezTo>
                    <a:pt x="68319" y="23663"/>
                    <a:pt x="68283" y="23318"/>
                    <a:pt x="68295" y="22961"/>
                  </a:cubicBezTo>
                  <a:lnTo>
                    <a:pt x="68224" y="22961"/>
                  </a:lnTo>
                  <a:cubicBezTo>
                    <a:pt x="68236" y="22604"/>
                    <a:pt x="68188" y="22246"/>
                    <a:pt x="68200" y="21889"/>
                  </a:cubicBezTo>
                  <a:lnTo>
                    <a:pt x="68200" y="21889"/>
                  </a:lnTo>
                  <a:lnTo>
                    <a:pt x="68140" y="21901"/>
                  </a:lnTo>
                  <a:cubicBezTo>
                    <a:pt x="68176" y="21282"/>
                    <a:pt x="68021" y="20675"/>
                    <a:pt x="68033" y="20068"/>
                  </a:cubicBezTo>
                  <a:cubicBezTo>
                    <a:pt x="67997" y="19782"/>
                    <a:pt x="68057" y="19484"/>
                    <a:pt x="67962" y="19198"/>
                  </a:cubicBezTo>
                  <a:cubicBezTo>
                    <a:pt x="67938" y="18829"/>
                    <a:pt x="67926" y="18448"/>
                    <a:pt x="67938" y="18079"/>
                  </a:cubicBezTo>
                  <a:lnTo>
                    <a:pt x="67866" y="18067"/>
                  </a:lnTo>
                  <a:cubicBezTo>
                    <a:pt x="67843" y="17674"/>
                    <a:pt x="67902" y="17270"/>
                    <a:pt x="67807" y="16877"/>
                  </a:cubicBezTo>
                  <a:cubicBezTo>
                    <a:pt x="67747" y="16519"/>
                    <a:pt x="67807" y="16162"/>
                    <a:pt x="67712" y="15805"/>
                  </a:cubicBezTo>
                  <a:cubicBezTo>
                    <a:pt x="67700" y="15138"/>
                    <a:pt x="67557" y="14484"/>
                    <a:pt x="67438" y="13841"/>
                  </a:cubicBezTo>
                  <a:cubicBezTo>
                    <a:pt x="67390" y="13114"/>
                    <a:pt x="67188" y="12424"/>
                    <a:pt x="66997" y="11733"/>
                  </a:cubicBezTo>
                  <a:cubicBezTo>
                    <a:pt x="66890" y="11364"/>
                    <a:pt x="66688" y="11031"/>
                    <a:pt x="66533" y="10685"/>
                  </a:cubicBezTo>
                  <a:cubicBezTo>
                    <a:pt x="65985" y="9578"/>
                    <a:pt x="65390" y="8495"/>
                    <a:pt x="64557" y="7578"/>
                  </a:cubicBezTo>
                  <a:cubicBezTo>
                    <a:pt x="63366" y="6006"/>
                    <a:pt x="61651" y="4947"/>
                    <a:pt x="59937" y="4018"/>
                  </a:cubicBezTo>
                  <a:cubicBezTo>
                    <a:pt x="58842" y="3470"/>
                    <a:pt x="57722" y="2958"/>
                    <a:pt x="56544" y="2625"/>
                  </a:cubicBezTo>
                  <a:cubicBezTo>
                    <a:pt x="55174" y="2208"/>
                    <a:pt x="53781" y="1839"/>
                    <a:pt x="52353" y="1601"/>
                  </a:cubicBezTo>
                  <a:cubicBezTo>
                    <a:pt x="50769" y="1303"/>
                    <a:pt x="49162" y="1041"/>
                    <a:pt x="47543" y="994"/>
                  </a:cubicBezTo>
                  <a:cubicBezTo>
                    <a:pt x="45745" y="887"/>
                    <a:pt x="43935" y="768"/>
                    <a:pt x="42125" y="589"/>
                  </a:cubicBezTo>
                  <a:cubicBezTo>
                    <a:pt x="41613" y="577"/>
                    <a:pt x="41113" y="518"/>
                    <a:pt x="40601" y="494"/>
                  </a:cubicBezTo>
                  <a:cubicBezTo>
                    <a:pt x="39378" y="462"/>
                    <a:pt x="38155" y="394"/>
                    <a:pt x="36931" y="394"/>
                  </a:cubicBezTo>
                  <a:cubicBezTo>
                    <a:pt x="36761" y="394"/>
                    <a:pt x="36592" y="396"/>
                    <a:pt x="36422" y="398"/>
                  </a:cubicBezTo>
                  <a:cubicBezTo>
                    <a:pt x="36343" y="400"/>
                    <a:pt x="36265" y="401"/>
                    <a:pt x="36186" y="401"/>
                  </a:cubicBezTo>
                  <a:cubicBezTo>
                    <a:pt x="35288" y="401"/>
                    <a:pt x="34392" y="283"/>
                    <a:pt x="33505" y="184"/>
                  </a:cubicBezTo>
                  <a:cubicBezTo>
                    <a:pt x="31826" y="56"/>
                    <a:pt x="30147" y="0"/>
                    <a:pt x="2846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/>
              <a:r>
                <a:rPr lang="ar-SA" sz="1800" b="1" i="0" u="none" strike="noStrike" baseline="0" dirty="0">
                  <a:solidFill>
                    <a:schemeClr val="tx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اخيراً تحتاج إلى إصلاح عناوين الأقسام</a:t>
              </a:r>
            </a:p>
          </p:txBody>
        </p:sp>
        <p:sp>
          <p:nvSpPr>
            <p:cNvPr id="10" name="Google Shape;1631;p33">
              <a:extLst>
                <a:ext uri="{FF2B5EF4-FFF2-40B4-BE49-F238E27FC236}">
                  <a16:creationId xmlns:a16="http://schemas.microsoft.com/office/drawing/2014/main" id="{FEFE2D79-7FE9-3BA3-B843-9EE8C4F70EC8}"/>
                </a:ext>
              </a:extLst>
            </p:cNvPr>
            <p:cNvSpPr/>
            <p:nvPr/>
          </p:nvSpPr>
          <p:spPr>
            <a:xfrm>
              <a:off x="6125845" y="1488607"/>
              <a:ext cx="115434" cy="185006"/>
            </a:xfrm>
            <a:custGeom>
              <a:avLst/>
              <a:gdLst/>
              <a:ahLst/>
              <a:cxnLst/>
              <a:rect l="l" t="t" r="r" b="b"/>
              <a:pathLst>
                <a:path w="5633" h="9028" extrusionOk="0">
                  <a:moveTo>
                    <a:pt x="548" y="0"/>
                  </a:moveTo>
                  <a:cubicBezTo>
                    <a:pt x="179" y="12"/>
                    <a:pt x="1" y="489"/>
                    <a:pt x="275" y="750"/>
                  </a:cubicBezTo>
                  <a:cubicBezTo>
                    <a:pt x="1275" y="1810"/>
                    <a:pt x="1977" y="3108"/>
                    <a:pt x="2537" y="4453"/>
                  </a:cubicBezTo>
                  <a:cubicBezTo>
                    <a:pt x="3132" y="5858"/>
                    <a:pt x="3430" y="7430"/>
                    <a:pt x="4346" y="8692"/>
                  </a:cubicBezTo>
                  <a:cubicBezTo>
                    <a:pt x="4485" y="8887"/>
                    <a:pt x="4724" y="9027"/>
                    <a:pt x="4964" y="9027"/>
                  </a:cubicBezTo>
                  <a:cubicBezTo>
                    <a:pt x="5075" y="9027"/>
                    <a:pt x="5186" y="8998"/>
                    <a:pt x="5287" y="8930"/>
                  </a:cubicBezTo>
                  <a:cubicBezTo>
                    <a:pt x="5620" y="8728"/>
                    <a:pt x="5632" y="8275"/>
                    <a:pt x="5585" y="7930"/>
                  </a:cubicBezTo>
                  <a:cubicBezTo>
                    <a:pt x="5406" y="6620"/>
                    <a:pt x="4858" y="5394"/>
                    <a:pt x="4311" y="4203"/>
                  </a:cubicBezTo>
                  <a:cubicBezTo>
                    <a:pt x="3751" y="3013"/>
                    <a:pt x="3073" y="1858"/>
                    <a:pt x="2168" y="893"/>
                  </a:cubicBezTo>
                  <a:cubicBezTo>
                    <a:pt x="1751" y="441"/>
                    <a:pt x="1203" y="0"/>
                    <a:pt x="54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  <p:sp>
          <p:nvSpPr>
            <p:cNvPr id="11" name="Google Shape;1632;p33">
              <a:extLst>
                <a:ext uri="{FF2B5EF4-FFF2-40B4-BE49-F238E27FC236}">
                  <a16:creationId xmlns:a16="http://schemas.microsoft.com/office/drawing/2014/main" id="{88DB8B61-BF7D-C3A7-DC4B-A10486146C1C}"/>
                </a:ext>
              </a:extLst>
            </p:cNvPr>
            <p:cNvSpPr/>
            <p:nvPr/>
          </p:nvSpPr>
          <p:spPr>
            <a:xfrm>
              <a:off x="6234421" y="1701865"/>
              <a:ext cx="30288" cy="72830"/>
            </a:xfrm>
            <a:custGeom>
              <a:avLst/>
              <a:gdLst/>
              <a:ahLst/>
              <a:cxnLst/>
              <a:rect l="l" t="t" r="r" b="b"/>
              <a:pathLst>
                <a:path w="1478" h="3554" extrusionOk="0">
                  <a:moveTo>
                    <a:pt x="561" y="0"/>
                  </a:moveTo>
                  <a:cubicBezTo>
                    <a:pt x="445" y="0"/>
                    <a:pt x="326" y="40"/>
                    <a:pt x="227" y="96"/>
                  </a:cubicBezTo>
                  <a:cubicBezTo>
                    <a:pt x="1" y="608"/>
                    <a:pt x="180" y="1167"/>
                    <a:pt x="215" y="1703"/>
                  </a:cubicBezTo>
                  <a:cubicBezTo>
                    <a:pt x="311" y="2239"/>
                    <a:pt x="299" y="2798"/>
                    <a:pt x="382" y="3346"/>
                  </a:cubicBezTo>
                  <a:cubicBezTo>
                    <a:pt x="474" y="3481"/>
                    <a:pt x="633" y="3553"/>
                    <a:pt x="790" y="3553"/>
                  </a:cubicBezTo>
                  <a:cubicBezTo>
                    <a:pt x="937" y="3553"/>
                    <a:pt x="1081" y="3490"/>
                    <a:pt x="1168" y="3358"/>
                  </a:cubicBezTo>
                  <a:cubicBezTo>
                    <a:pt x="1477" y="2929"/>
                    <a:pt x="1442" y="2382"/>
                    <a:pt x="1418" y="1882"/>
                  </a:cubicBezTo>
                  <a:cubicBezTo>
                    <a:pt x="1346" y="1274"/>
                    <a:pt x="1311" y="572"/>
                    <a:pt x="858" y="119"/>
                  </a:cubicBezTo>
                  <a:cubicBezTo>
                    <a:pt x="773" y="34"/>
                    <a:pt x="668" y="0"/>
                    <a:pt x="561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  <p:sp>
          <p:nvSpPr>
            <p:cNvPr id="12" name="Google Shape;1633;p33">
              <a:extLst>
                <a:ext uri="{FF2B5EF4-FFF2-40B4-BE49-F238E27FC236}">
                  <a16:creationId xmlns:a16="http://schemas.microsoft.com/office/drawing/2014/main" id="{397CCF54-23B2-FD56-F7AF-705925E5CF4D}"/>
                </a:ext>
              </a:extLst>
            </p:cNvPr>
            <p:cNvSpPr/>
            <p:nvPr/>
          </p:nvSpPr>
          <p:spPr>
            <a:xfrm>
              <a:off x="5067359" y="1701804"/>
              <a:ext cx="47112" cy="252611"/>
            </a:xfrm>
            <a:custGeom>
              <a:avLst/>
              <a:gdLst/>
              <a:ahLst/>
              <a:cxnLst/>
              <a:rect l="l" t="t" r="r" b="b"/>
              <a:pathLst>
                <a:path w="2299" h="12327" extrusionOk="0">
                  <a:moveTo>
                    <a:pt x="1811" y="1"/>
                  </a:moveTo>
                  <a:cubicBezTo>
                    <a:pt x="1774" y="1"/>
                    <a:pt x="1738" y="11"/>
                    <a:pt x="1703" y="39"/>
                  </a:cubicBezTo>
                  <a:cubicBezTo>
                    <a:pt x="1405" y="194"/>
                    <a:pt x="1298" y="527"/>
                    <a:pt x="1203" y="825"/>
                  </a:cubicBezTo>
                  <a:cubicBezTo>
                    <a:pt x="465" y="3420"/>
                    <a:pt x="0" y="6111"/>
                    <a:pt x="12" y="8814"/>
                  </a:cubicBezTo>
                  <a:cubicBezTo>
                    <a:pt x="48" y="9814"/>
                    <a:pt x="191" y="10802"/>
                    <a:pt x="405" y="11779"/>
                  </a:cubicBezTo>
                  <a:cubicBezTo>
                    <a:pt x="465" y="12064"/>
                    <a:pt x="691" y="12279"/>
                    <a:pt x="989" y="12326"/>
                  </a:cubicBezTo>
                  <a:cubicBezTo>
                    <a:pt x="1298" y="12267"/>
                    <a:pt x="1512" y="11993"/>
                    <a:pt x="1489" y="11671"/>
                  </a:cubicBezTo>
                  <a:cubicBezTo>
                    <a:pt x="1524" y="10517"/>
                    <a:pt x="1441" y="9362"/>
                    <a:pt x="1548" y="8207"/>
                  </a:cubicBezTo>
                  <a:cubicBezTo>
                    <a:pt x="1560" y="6302"/>
                    <a:pt x="1870" y="4409"/>
                    <a:pt x="2084" y="2516"/>
                  </a:cubicBezTo>
                  <a:cubicBezTo>
                    <a:pt x="2155" y="1718"/>
                    <a:pt x="2298" y="884"/>
                    <a:pt x="2084" y="87"/>
                  </a:cubicBezTo>
                  <a:cubicBezTo>
                    <a:pt x="1991" y="62"/>
                    <a:pt x="1899" y="1"/>
                    <a:pt x="18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  <p:sp>
          <p:nvSpPr>
            <p:cNvPr id="13" name="Google Shape;1634;p33">
              <a:extLst>
                <a:ext uri="{FF2B5EF4-FFF2-40B4-BE49-F238E27FC236}">
                  <a16:creationId xmlns:a16="http://schemas.microsoft.com/office/drawing/2014/main" id="{4DE01909-A724-E661-A16F-716E3EB27A1A}"/>
                </a:ext>
              </a:extLst>
            </p:cNvPr>
            <p:cNvSpPr/>
            <p:nvPr/>
          </p:nvSpPr>
          <p:spPr>
            <a:xfrm>
              <a:off x="5073466" y="1984105"/>
              <a:ext cx="27009" cy="37952"/>
            </a:xfrm>
            <a:custGeom>
              <a:avLst/>
              <a:gdLst/>
              <a:ahLst/>
              <a:cxnLst/>
              <a:rect l="l" t="t" r="r" b="b"/>
              <a:pathLst>
                <a:path w="1318" h="1852" extrusionOk="0">
                  <a:moveTo>
                    <a:pt x="456" y="1"/>
                  </a:moveTo>
                  <a:cubicBezTo>
                    <a:pt x="394" y="1"/>
                    <a:pt x="332" y="16"/>
                    <a:pt x="274" y="52"/>
                  </a:cubicBezTo>
                  <a:cubicBezTo>
                    <a:pt x="0" y="254"/>
                    <a:pt x="12" y="635"/>
                    <a:pt x="95" y="921"/>
                  </a:cubicBezTo>
                  <a:cubicBezTo>
                    <a:pt x="202" y="1242"/>
                    <a:pt x="262" y="1659"/>
                    <a:pt x="607" y="1814"/>
                  </a:cubicBezTo>
                  <a:cubicBezTo>
                    <a:pt x="663" y="1840"/>
                    <a:pt x="721" y="1852"/>
                    <a:pt x="778" y="1852"/>
                  </a:cubicBezTo>
                  <a:cubicBezTo>
                    <a:pt x="1059" y="1852"/>
                    <a:pt x="1317" y="1563"/>
                    <a:pt x="1238" y="1266"/>
                  </a:cubicBezTo>
                  <a:cubicBezTo>
                    <a:pt x="1143" y="933"/>
                    <a:pt x="1084" y="563"/>
                    <a:pt x="893" y="254"/>
                  </a:cubicBezTo>
                  <a:cubicBezTo>
                    <a:pt x="797" y="115"/>
                    <a:pt x="625" y="1"/>
                    <a:pt x="45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orbel" panose="020B0503020204020204" pitchFamily="34" charset="0"/>
              </a:endParaRPr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D99A766F-5F85-C052-941C-9B796BAF65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1D4"/>
              </a:clrFrom>
              <a:clrTo>
                <a:srgbClr val="FEF1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561" y="145606"/>
            <a:ext cx="781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6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53F5B9-F05D-0B93-393D-DDE1AB0E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21" y="273087"/>
            <a:ext cx="6492771" cy="63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تقويم ختامي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E4582FC-AC1D-4CDF-CD54-AE829DCF400C}"/>
              </a:ext>
            </a:extLst>
          </p:cNvPr>
          <p:cNvSpPr txBox="1"/>
          <p:nvPr/>
        </p:nvSpPr>
        <p:spPr>
          <a:xfrm>
            <a:off x="4856813" y="866289"/>
            <a:ext cx="687570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ar-SA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151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في كود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التالي، استخدم صفحة الأنماط الداخلية 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(Internal style sheet)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لتحرير الكود:</a:t>
            </a:r>
          </a:p>
          <a:p>
            <a:pPr marL="536575" indent="-285750" algn="r" rtl="1">
              <a:buFont typeface="Wingdings 3" panose="05040102010807070707" pitchFamily="18" charset="2"/>
              <a:buChar char=""/>
            </a:pP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لون النص لجميع عناصر الوسم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&lt;p&gt;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تكون </a:t>
            </a:r>
            <a:r>
              <a:rPr lang="ar-SA" sz="2400" b="1" i="0" u="sng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خضراء ومخططة.</a:t>
            </a:r>
          </a:p>
          <a:p>
            <a:pPr marL="536575" indent="-285750" algn="r" rtl="1">
              <a:buFont typeface="Wingdings 3" panose="05040102010807070707" pitchFamily="18" charset="2"/>
              <a:buChar char=""/>
            </a:pP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لون نص العنوان </a:t>
            </a:r>
            <a:r>
              <a:rPr lang="ar-SA" sz="2400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أزرق </a:t>
            </a:r>
            <a:r>
              <a:rPr lang="ar-SA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وخطه يكون 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Tahoma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  <a:endParaRPr lang="ar-SA" sz="2400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0A05FAF-4281-AC0E-9D2F-A70D19AD805D}"/>
              </a:ext>
            </a:extLst>
          </p:cNvPr>
          <p:cNvSpPr/>
          <p:nvPr/>
        </p:nvSpPr>
        <p:spPr>
          <a:xfrm>
            <a:off x="301255" y="701511"/>
            <a:ext cx="3489728" cy="587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&lt;!DOCTYPE html&gt;</a:t>
            </a:r>
          </a:p>
          <a:p>
            <a:pPr algn="l" rtl="1"/>
            <a:r>
              <a:rPr lang="nn-NO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&lt;html </a:t>
            </a:r>
            <a:r>
              <a:rPr lang="nn-NO" sz="2000" b="1" i="0" u="none" strike="noStrike" baseline="0" dirty="0">
                <a:solidFill>
                  <a:srgbClr val="00FF00"/>
                </a:solidFill>
                <a:latin typeface="FiraMono-Regular"/>
              </a:rPr>
              <a:t>dir</a:t>
            </a:r>
            <a:r>
              <a:rPr lang="nn-NO" sz="2000" b="1" i="0" u="none" strike="noStrike" baseline="0" dirty="0">
                <a:solidFill>
                  <a:srgbClr val="000000"/>
                </a:solidFill>
                <a:latin typeface="FiraMono-Regular"/>
              </a:rPr>
              <a:t>=</a:t>
            </a:r>
            <a:r>
              <a:rPr lang="nn-NO" sz="20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"rtl" </a:t>
            </a:r>
            <a:r>
              <a:rPr lang="nn-NO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lang</a:t>
            </a:r>
            <a:r>
              <a:rPr lang="nn-NO" sz="2000" b="1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nn-NO" sz="20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"ar"</a:t>
            </a:r>
            <a:r>
              <a:rPr lang="nn-NO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&gt;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&lt;head&gt;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&lt;meta </a:t>
            </a:r>
            <a:r>
              <a:rPr lang="en-US" sz="2000" b="1" i="0" u="none" strike="noStrike" baseline="0" dirty="0">
                <a:solidFill>
                  <a:srgbClr val="00FF00"/>
                </a:solidFill>
                <a:latin typeface="FiraMono-Regular"/>
              </a:rPr>
              <a:t>charset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FiraMono-Regular"/>
              </a:rPr>
              <a:t>=</a:t>
            </a:r>
            <a:r>
              <a:rPr lang="en-US" sz="20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"UTF-8"</a:t>
            </a:r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/&gt;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&lt;/head&gt;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&lt;body&gt;</a:t>
            </a:r>
          </a:p>
          <a:p>
            <a:pPr algn="l" rtl="1"/>
            <a:endParaRPr lang="ar-SA" sz="2000" b="1" i="0" u="none" strike="noStrike" baseline="0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ar-SA" sz="2000" b="1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ar-SA" sz="2000" b="1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ar-SA" sz="2000" b="1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ar-SA" sz="2000" b="1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en-US" sz="2000" b="1" i="0" u="none" strike="noStrike" baseline="0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en-US" sz="2000" b="1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ar-SA" sz="2000" b="1" dirty="0">
              <a:solidFill>
                <a:srgbClr val="0066FF"/>
              </a:solidFill>
              <a:latin typeface="FiraMono-Regular"/>
            </a:endParaRPr>
          </a:p>
          <a:p>
            <a:pPr algn="l" rtl="1"/>
            <a:endParaRPr lang="en-US" sz="2000" b="1" i="0" u="none" strike="noStrike" baseline="0" dirty="0">
              <a:solidFill>
                <a:srgbClr val="0066FF"/>
              </a:solidFill>
              <a:latin typeface="FiraMono-Regular"/>
            </a:endParaRP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h1&gt; /&gt;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هذا عنوان.</a:t>
            </a:r>
            <a:r>
              <a:rPr lang="ar-SA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&lt; &lt;</a:t>
            </a:r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h1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p&gt; /&gt;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فقرة.</a:t>
            </a:r>
            <a:r>
              <a:rPr lang="ar-SA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&lt; &lt;</a:t>
            </a:r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p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p&gt; /&gt;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الفقرة الثانية.</a:t>
            </a:r>
            <a:r>
              <a:rPr lang="ar-SA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&lt; &lt;</a:t>
            </a:r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p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&lt;/body&gt;</a:t>
            </a:r>
          </a:p>
          <a:p>
            <a:pPr algn="l" rtl="1"/>
            <a:r>
              <a:rPr lang="en-US" sz="2000" b="1" i="0" u="none" strike="noStrike" baseline="0" dirty="0">
                <a:solidFill>
                  <a:srgbClr val="0066FF"/>
                </a:solidFill>
                <a:latin typeface="FiraMono-Regular"/>
              </a:rPr>
              <a:t>&lt;/html&gt;</a:t>
            </a:r>
            <a:endParaRPr lang="ar-SA" sz="2000" b="1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8986271-902E-D83C-2754-44732C4F7632}"/>
              </a:ext>
            </a:extLst>
          </p:cNvPr>
          <p:cNvSpPr/>
          <p:nvPr/>
        </p:nvSpPr>
        <p:spPr>
          <a:xfrm>
            <a:off x="301255" y="2433066"/>
            <a:ext cx="3587673" cy="273921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36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F8323C-E2FD-6AD9-A530-2D12D963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15" y="3429000"/>
            <a:ext cx="2149166" cy="15025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54CCB4E-F840-02E2-7EE1-4FBA3612B8DE}"/>
              </a:ext>
            </a:extLst>
          </p:cNvPr>
          <p:cNvSpPr txBox="1"/>
          <p:nvPr/>
        </p:nvSpPr>
        <p:spPr>
          <a:xfrm>
            <a:off x="301255" y="2364785"/>
            <a:ext cx="3821040" cy="28674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>
                <a:latin typeface="Corbel" panose="020B0503020204020204" pitchFamily="34" charset="0"/>
              </a:rPr>
              <a:t>&lt;style&gt;</a:t>
            </a: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P {</a:t>
            </a: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Color : green;</a:t>
            </a: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Text-decoration: underline;</a:t>
            </a:r>
          </a:p>
          <a:p>
            <a:pPr marL="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h1 {</a:t>
            </a: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Color: blue;</a:t>
            </a: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Font-family : Tahoma;</a:t>
            </a:r>
            <a:endParaRPr lang="ar-SA" b="1" dirty="0">
              <a:latin typeface="Corbel" panose="020B0503020204020204" pitchFamily="34" charset="0"/>
            </a:endParaRP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}</a:t>
            </a:r>
          </a:p>
          <a:p>
            <a:pPr algn="l"/>
            <a:r>
              <a:rPr lang="en-US" b="1" dirty="0">
                <a:latin typeface="Corbel" panose="020B0503020204020204" pitchFamily="34" charset="0"/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val="21634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BAF8F95-6F30-CA01-F461-E3024FC3926C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14" name="مستطيل: زوايا علوية مقصوصة 13">
              <a:extLst>
                <a:ext uri="{FF2B5EF4-FFF2-40B4-BE49-F238E27FC236}">
                  <a16:creationId xmlns:a16="http://schemas.microsoft.com/office/drawing/2014/main" id="{F4BA7067-1B4B-9A20-B2CE-EF04409AE77A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2BF3F6B-7FBD-7233-23C3-3414458396F1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التعزيز  ( اكشط واربح )</a:t>
              </a:r>
            </a:p>
          </p:txBody>
        </p:sp>
      </p:grp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DEEC4F7-C308-7CB9-E847-FD7FC00CA207}"/>
              </a:ext>
            </a:extLst>
          </p:cNvPr>
          <p:cNvSpPr/>
          <p:nvPr/>
        </p:nvSpPr>
        <p:spPr>
          <a:xfrm>
            <a:off x="2397372" y="1265222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E11D2E1F-1AAF-1887-A1B1-229215922C0A}"/>
              </a:ext>
            </a:extLst>
          </p:cNvPr>
          <p:cNvSpPr/>
          <p:nvPr/>
        </p:nvSpPr>
        <p:spPr>
          <a:xfrm>
            <a:off x="6003597" y="1265222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ACB4427-BC6D-F9C8-58C3-AF6D945F5260}"/>
              </a:ext>
            </a:extLst>
          </p:cNvPr>
          <p:cNvSpPr/>
          <p:nvPr/>
        </p:nvSpPr>
        <p:spPr>
          <a:xfrm>
            <a:off x="5972729" y="3917153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F60539-72DA-21D6-83D1-8CA057A6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50" y="1587216"/>
            <a:ext cx="2324363" cy="17147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4829A9-9642-48D1-43E4-107BB9A6B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91000" y="1836124"/>
            <a:ext cx="2389717" cy="1087321"/>
          </a:xfrm>
          <a:prstGeom prst="rect">
            <a:avLst/>
          </a:prstGeom>
        </p:spPr>
      </p:pic>
      <p:sp>
        <p:nvSpPr>
          <p:cNvPr id="7" name="اكشط">
            <a:extLst>
              <a:ext uri="{FF2B5EF4-FFF2-40B4-BE49-F238E27FC236}">
                <a16:creationId xmlns:a16="http://schemas.microsoft.com/office/drawing/2014/main" id="{7A1E7501-EE13-F1F6-5E64-3186FA75525A}"/>
              </a:ext>
            </a:extLst>
          </p:cNvPr>
          <p:cNvSpPr/>
          <p:nvPr/>
        </p:nvSpPr>
        <p:spPr>
          <a:xfrm>
            <a:off x="6096000" y="137927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D3558AE-9556-0A30-863D-9B2874A772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72" y="3771192"/>
            <a:ext cx="2650708" cy="2650708"/>
          </a:xfrm>
          <a:prstGeom prst="rect">
            <a:avLst/>
          </a:prstGeom>
        </p:spPr>
      </p:pic>
      <p:sp>
        <p:nvSpPr>
          <p:cNvPr id="9" name="اكشط">
            <a:extLst>
              <a:ext uri="{FF2B5EF4-FFF2-40B4-BE49-F238E27FC236}">
                <a16:creationId xmlns:a16="http://schemas.microsoft.com/office/drawing/2014/main" id="{8AEE76E5-5138-0197-72B6-4144CCD9047B}"/>
              </a:ext>
            </a:extLst>
          </p:cNvPr>
          <p:cNvSpPr/>
          <p:nvPr/>
        </p:nvSpPr>
        <p:spPr>
          <a:xfrm>
            <a:off x="2510085" y="137927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اكشط">
            <a:extLst>
              <a:ext uri="{FF2B5EF4-FFF2-40B4-BE49-F238E27FC236}">
                <a16:creationId xmlns:a16="http://schemas.microsoft.com/office/drawing/2014/main" id="{7AD21B7F-23CA-A659-388C-A950061BD7D2}"/>
              </a:ext>
            </a:extLst>
          </p:cNvPr>
          <p:cNvSpPr/>
          <p:nvPr/>
        </p:nvSpPr>
        <p:spPr>
          <a:xfrm>
            <a:off x="6096593" y="401510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FF70A48-92B7-3387-FD9C-651A40BC8DCC}"/>
              </a:ext>
            </a:extLst>
          </p:cNvPr>
          <p:cNvSpPr/>
          <p:nvPr/>
        </p:nvSpPr>
        <p:spPr>
          <a:xfrm>
            <a:off x="2378968" y="3917153"/>
            <a:ext cx="3364521" cy="22930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BC6778C-0DEA-AEA6-9650-4429F3809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872" y="4015105"/>
            <a:ext cx="1914525" cy="2009775"/>
          </a:xfrm>
          <a:prstGeom prst="rect">
            <a:avLst/>
          </a:prstGeom>
        </p:spPr>
      </p:pic>
      <p:sp>
        <p:nvSpPr>
          <p:cNvPr id="13" name="اكشط">
            <a:extLst>
              <a:ext uri="{FF2B5EF4-FFF2-40B4-BE49-F238E27FC236}">
                <a16:creationId xmlns:a16="http://schemas.microsoft.com/office/drawing/2014/main" id="{64C3B0E6-BB0C-59B0-A973-0136280B6725}"/>
              </a:ext>
            </a:extLst>
          </p:cNvPr>
          <p:cNvSpPr/>
          <p:nvPr/>
        </p:nvSpPr>
        <p:spPr>
          <a:xfrm>
            <a:off x="2473064" y="4022775"/>
            <a:ext cx="3139091" cy="20649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نظارة ثلاثية الأبعاد مع تعبئة خالصة">
            <a:extLst>
              <a:ext uri="{FF2B5EF4-FFF2-40B4-BE49-F238E27FC236}">
                <a16:creationId xmlns:a16="http://schemas.microsoft.com/office/drawing/2014/main" id="{478C11C2-9668-5C41-B337-AB75E4D6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880" y="1802181"/>
            <a:ext cx="474518" cy="4745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F8F3176-2F03-87EE-DB70-AB529922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22" y="970672"/>
            <a:ext cx="8360392" cy="560286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FE483DE-F3FF-111B-F248-3E25D6DD49A9}"/>
              </a:ext>
            </a:extLst>
          </p:cNvPr>
          <p:cNvSpPr txBox="1"/>
          <p:nvPr/>
        </p:nvSpPr>
        <p:spPr>
          <a:xfrm>
            <a:off x="2799471" y="1140461"/>
            <a:ext cx="4620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2254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الواجب الخاص بالدرس في دفتر المهام والواجبات.</a:t>
            </a:r>
            <a:endParaRPr lang="ar-SA" sz="4000" b="1" dirty="0">
              <a:solidFill>
                <a:srgbClr val="122546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FF6DF43-8A27-25AF-37C8-D355FB7F7CB4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7" name="مستطيل: زوايا علوية مقصوصة 6">
              <a:extLst>
                <a:ext uri="{FF2B5EF4-FFF2-40B4-BE49-F238E27FC236}">
                  <a16:creationId xmlns:a16="http://schemas.microsoft.com/office/drawing/2014/main" id="{2745585B-3291-0500-D749-2988357777A6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41C71EC-AA51-365A-1E3B-57CD6D63BBFC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الواجب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07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6D333126-3F59-E32C-F463-CF06F8DCA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23"/>
          <a:stretch/>
        </p:blipFill>
        <p:spPr>
          <a:xfrm>
            <a:off x="696635" y="3075638"/>
            <a:ext cx="11249025" cy="244849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الدرس السابق</a:t>
              </a: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8E1B4C-93B7-A327-54D9-640DD5EF6E40}"/>
              </a:ext>
            </a:extLst>
          </p:cNvPr>
          <p:cNvSpPr txBox="1"/>
          <p:nvPr/>
        </p:nvSpPr>
        <p:spPr>
          <a:xfrm>
            <a:off x="3102452" y="3519365"/>
            <a:ext cx="79772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أردت تطبيق قاعدة التصميم على أكثر من عنصر يجب عدم الفصل بين أسماء العناصر بواسطة الفاصلة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BEA70E-EE8C-3972-8F0A-CADA3A225CD5}"/>
              </a:ext>
            </a:extLst>
          </p:cNvPr>
          <p:cNvSpPr txBox="1"/>
          <p:nvPr/>
        </p:nvSpPr>
        <p:spPr>
          <a:xfrm>
            <a:off x="5129429" y="5928742"/>
            <a:ext cx="2383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الاجابة خاطئة</a:t>
            </a:r>
          </a:p>
        </p:txBody>
      </p:sp>
      <p:sp>
        <p:nvSpPr>
          <p:cNvPr id="9" name="للاجابة">
            <a:extLst>
              <a:ext uri="{FF2B5EF4-FFF2-40B4-BE49-F238E27FC236}">
                <a16:creationId xmlns:a16="http://schemas.microsoft.com/office/drawing/2014/main" id="{DB480558-9D9B-2425-FCBF-0A8EF0E923E1}"/>
              </a:ext>
            </a:extLst>
          </p:cNvPr>
          <p:cNvSpPr/>
          <p:nvPr/>
        </p:nvSpPr>
        <p:spPr>
          <a:xfrm>
            <a:off x="5907669" y="5000212"/>
            <a:ext cx="2047923" cy="6204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لظهور الاجابة">
            <a:extLst>
              <a:ext uri="{FF2B5EF4-FFF2-40B4-BE49-F238E27FC236}">
                <a16:creationId xmlns:a16="http://schemas.microsoft.com/office/drawing/2014/main" id="{076B54C4-5EF3-F7FF-8D38-36E12394F84A}"/>
              </a:ext>
            </a:extLst>
          </p:cNvPr>
          <p:cNvSpPr/>
          <p:nvPr/>
        </p:nvSpPr>
        <p:spPr>
          <a:xfrm>
            <a:off x="6135355" y="4810266"/>
            <a:ext cx="2202010" cy="80465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59CA-2CB0-D733-2F39-A3CE34F47F53}"/>
              </a:ext>
            </a:extLst>
          </p:cNvPr>
          <p:cNvSpPr txBox="1"/>
          <p:nvPr/>
        </p:nvSpPr>
        <p:spPr>
          <a:xfrm>
            <a:off x="188736" y="602529"/>
            <a:ext cx="1168691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33A75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1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13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6D333126-3F59-E32C-F463-CF06F8DCA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23"/>
          <a:stretch/>
        </p:blipFill>
        <p:spPr>
          <a:xfrm>
            <a:off x="696635" y="3075638"/>
            <a:ext cx="11249025" cy="244849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الدرس السابق</a:t>
              </a: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8E1B4C-93B7-A327-54D9-640DD5EF6E40}"/>
              </a:ext>
            </a:extLst>
          </p:cNvPr>
          <p:cNvSpPr txBox="1"/>
          <p:nvPr/>
        </p:nvSpPr>
        <p:spPr>
          <a:xfrm>
            <a:off x="2698230" y="3539773"/>
            <a:ext cx="87438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لربط ملف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 </a:t>
            </a:r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بالصفحة الإلكترونية الخاصة بك يتم وضع سطر الوسم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&lt;link&gt;</a:t>
            </a:r>
            <a:endParaRPr lang="ar-SA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قسم </a:t>
            </a:r>
            <a:r>
              <a:rPr lang="en-US" sz="2400" dirty="0"/>
              <a:t>&lt;body&gt;</a:t>
            </a:r>
            <a:endParaRPr lang="en-US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BEA70E-EE8C-3972-8F0A-CADA3A225CD5}"/>
              </a:ext>
            </a:extLst>
          </p:cNvPr>
          <p:cNvSpPr txBox="1"/>
          <p:nvPr/>
        </p:nvSpPr>
        <p:spPr>
          <a:xfrm>
            <a:off x="5129429" y="5928742"/>
            <a:ext cx="2383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الاجابة خاطئة</a:t>
            </a:r>
          </a:p>
        </p:txBody>
      </p:sp>
      <p:sp>
        <p:nvSpPr>
          <p:cNvPr id="9" name="للاجابة">
            <a:extLst>
              <a:ext uri="{FF2B5EF4-FFF2-40B4-BE49-F238E27FC236}">
                <a16:creationId xmlns:a16="http://schemas.microsoft.com/office/drawing/2014/main" id="{DB480558-9D9B-2425-FCBF-0A8EF0E923E1}"/>
              </a:ext>
            </a:extLst>
          </p:cNvPr>
          <p:cNvSpPr/>
          <p:nvPr/>
        </p:nvSpPr>
        <p:spPr>
          <a:xfrm>
            <a:off x="5907669" y="5000212"/>
            <a:ext cx="2047923" cy="6204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لظهور الاجابة">
            <a:extLst>
              <a:ext uri="{FF2B5EF4-FFF2-40B4-BE49-F238E27FC236}">
                <a16:creationId xmlns:a16="http://schemas.microsoft.com/office/drawing/2014/main" id="{076B54C4-5EF3-F7FF-8D38-36E12394F84A}"/>
              </a:ext>
            </a:extLst>
          </p:cNvPr>
          <p:cNvSpPr/>
          <p:nvPr/>
        </p:nvSpPr>
        <p:spPr>
          <a:xfrm>
            <a:off x="6135355" y="4810266"/>
            <a:ext cx="2202010" cy="80465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59CA-2CB0-D733-2F39-A3CE34F47F53}"/>
              </a:ext>
            </a:extLst>
          </p:cNvPr>
          <p:cNvSpPr txBox="1"/>
          <p:nvPr/>
        </p:nvSpPr>
        <p:spPr>
          <a:xfrm>
            <a:off x="188736" y="602529"/>
            <a:ext cx="1168691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16600" b="1" dirty="0">
                <a:solidFill>
                  <a:srgbClr val="4285F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16600" b="1" dirty="0">
                <a:solidFill>
                  <a:srgbClr val="33A75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1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1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21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06807D3-14B7-8329-910C-2706F43D7868}"/>
              </a:ext>
            </a:extLst>
          </p:cNvPr>
          <p:cNvSpPr txBox="1"/>
          <p:nvPr/>
        </p:nvSpPr>
        <p:spPr>
          <a:xfrm>
            <a:off x="3867853" y="701511"/>
            <a:ext cx="7509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 صفحة الكترونية وتنسيقها .</a:t>
            </a:r>
          </a:p>
        </p:txBody>
      </p:sp>
      <p:sp>
        <p:nvSpPr>
          <p:cNvPr id="4" name="Google Shape;915;p14">
            <a:extLst>
              <a:ext uri="{FF2B5EF4-FFF2-40B4-BE49-F238E27FC236}">
                <a16:creationId xmlns:a16="http://schemas.microsoft.com/office/drawing/2014/main" id="{EC9549A4-34F9-295D-258A-61FC84117F3D}"/>
              </a:ext>
            </a:extLst>
          </p:cNvPr>
          <p:cNvSpPr/>
          <p:nvPr/>
        </p:nvSpPr>
        <p:spPr>
          <a:xfrm>
            <a:off x="11327797" y="717804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" name="Google Shape;916;p14">
            <a:extLst>
              <a:ext uri="{FF2B5EF4-FFF2-40B4-BE49-F238E27FC236}">
                <a16:creationId xmlns:a16="http://schemas.microsoft.com/office/drawing/2014/main" id="{A30452D4-F74C-798F-F2D0-5AA22B6FEBCC}"/>
              </a:ext>
            </a:extLst>
          </p:cNvPr>
          <p:cNvSpPr/>
          <p:nvPr/>
        </p:nvSpPr>
        <p:spPr>
          <a:xfrm>
            <a:off x="11327797" y="1392467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" name="Google Shape;917;p14">
            <a:extLst>
              <a:ext uri="{FF2B5EF4-FFF2-40B4-BE49-F238E27FC236}">
                <a16:creationId xmlns:a16="http://schemas.microsoft.com/office/drawing/2014/main" id="{CC7487B7-55DA-BE47-C730-7ECE092262D6}"/>
              </a:ext>
            </a:extLst>
          </p:cNvPr>
          <p:cNvSpPr/>
          <p:nvPr/>
        </p:nvSpPr>
        <p:spPr>
          <a:xfrm>
            <a:off x="11327797" y="2067129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" name="Google Shape;922;p14">
            <a:extLst>
              <a:ext uri="{FF2B5EF4-FFF2-40B4-BE49-F238E27FC236}">
                <a16:creationId xmlns:a16="http://schemas.microsoft.com/office/drawing/2014/main" id="{197B26D8-8C9F-0694-DB61-D37AF46D99FD}"/>
              </a:ext>
            </a:extLst>
          </p:cNvPr>
          <p:cNvSpPr/>
          <p:nvPr/>
        </p:nvSpPr>
        <p:spPr>
          <a:xfrm>
            <a:off x="11437949" y="2130379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3;p14">
            <a:extLst>
              <a:ext uri="{FF2B5EF4-FFF2-40B4-BE49-F238E27FC236}">
                <a16:creationId xmlns:a16="http://schemas.microsoft.com/office/drawing/2014/main" id="{187BCD39-09E1-DF7F-30A7-1381FB3A4785}"/>
              </a:ext>
            </a:extLst>
          </p:cNvPr>
          <p:cNvSpPr/>
          <p:nvPr/>
        </p:nvSpPr>
        <p:spPr>
          <a:xfrm>
            <a:off x="11369911" y="1487704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4;p14">
            <a:extLst>
              <a:ext uri="{FF2B5EF4-FFF2-40B4-BE49-F238E27FC236}">
                <a16:creationId xmlns:a16="http://schemas.microsoft.com/office/drawing/2014/main" id="{8E009910-7254-2504-DA6C-D8979CB35D65}"/>
              </a:ext>
            </a:extLst>
          </p:cNvPr>
          <p:cNvSpPr/>
          <p:nvPr/>
        </p:nvSpPr>
        <p:spPr>
          <a:xfrm>
            <a:off x="11369899" y="758392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C18E8E7-CB96-5256-557B-6A01B0B04377}"/>
              </a:ext>
            </a:extLst>
          </p:cNvPr>
          <p:cNvSpPr txBox="1"/>
          <p:nvPr/>
        </p:nvSpPr>
        <p:spPr>
          <a:xfrm>
            <a:off x="4011136" y="1399415"/>
            <a:ext cx="7358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فهم الخصائص التي ينبغي مراعاتها في الموقع الالكتروني.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F2B60E-AF74-0208-EC5F-11590D8F9227}"/>
              </a:ext>
            </a:extLst>
          </p:cNvPr>
          <p:cNvSpPr txBox="1"/>
          <p:nvPr/>
        </p:nvSpPr>
        <p:spPr>
          <a:xfrm>
            <a:off x="3214195" y="2005645"/>
            <a:ext cx="8162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 رأس الصفحة والمحتوى الرئيس والتذييل .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نواتج التعلم</a:t>
              </a: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F957DEE1-35E0-538A-0C5E-B8EEC03B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90" y="3342692"/>
            <a:ext cx="3395385" cy="339538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F034ED9-47E5-24AF-F861-4B8C9ADE3D00}"/>
              </a:ext>
            </a:extLst>
          </p:cNvPr>
          <p:cNvSpPr txBox="1"/>
          <p:nvPr/>
        </p:nvSpPr>
        <p:spPr>
          <a:xfrm>
            <a:off x="3882295" y="2701682"/>
            <a:ext cx="7509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تحليل خصائص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CSS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الاساسية لخلفية الصفحات.</a:t>
            </a:r>
          </a:p>
        </p:txBody>
      </p:sp>
      <p:sp>
        <p:nvSpPr>
          <p:cNvPr id="14" name="Google Shape;915;p14">
            <a:extLst>
              <a:ext uri="{FF2B5EF4-FFF2-40B4-BE49-F238E27FC236}">
                <a16:creationId xmlns:a16="http://schemas.microsoft.com/office/drawing/2014/main" id="{0DAEE2C8-B208-9CB1-C59D-07CE70C8479D}"/>
              </a:ext>
            </a:extLst>
          </p:cNvPr>
          <p:cNvSpPr/>
          <p:nvPr/>
        </p:nvSpPr>
        <p:spPr>
          <a:xfrm>
            <a:off x="11342239" y="2717975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5" name="Google Shape;916;p14">
            <a:extLst>
              <a:ext uri="{FF2B5EF4-FFF2-40B4-BE49-F238E27FC236}">
                <a16:creationId xmlns:a16="http://schemas.microsoft.com/office/drawing/2014/main" id="{543A4DFA-7808-96C8-17C2-23750F8F04F7}"/>
              </a:ext>
            </a:extLst>
          </p:cNvPr>
          <p:cNvSpPr/>
          <p:nvPr/>
        </p:nvSpPr>
        <p:spPr>
          <a:xfrm>
            <a:off x="11342239" y="3392638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6" name="Google Shape;917;p14">
            <a:extLst>
              <a:ext uri="{FF2B5EF4-FFF2-40B4-BE49-F238E27FC236}">
                <a16:creationId xmlns:a16="http://schemas.microsoft.com/office/drawing/2014/main" id="{801AE61A-8942-2EE5-B542-5138A6754DF6}"/>
              </a:ext>
            </a:extLst>
          </p:cNvPr>
          <p:cNvSpPr/>
          <p:nvPr/>
        </p:nvSpPr>
        <p:spPr>
          <a:xfrm>
            <a:off x="11342239" y="4067300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7" name="Google Shape;922;p14">
            <a:extLst>
              <a:ext uri="{FF2B5EF4-FFF2-40B4-BE49-F238E27FC236}">
                <a16:creationId xmlns:a16="http://schemas.microsoft.com/office/drawing/2014/main" id="{C62EB5C4-61C5-F3AD-FBD3-81CCCB218A8F}"/>
              </a:ext>
            </a:extLst>
          </p:cNvPr>
          <p:cNvSpPr/>
          <p:nvPr/>
        </p:nvSpPr>
        <p:spPr>
          <a:xfrm>
            <a:off x="11452391" y="4130550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23;p14">
            <a:extLst>
              <a:ext uri="{FF2B5EF4-FFF2-40B4-BE49-F238E27FC236}">
                <a16:creationId xmlns:a16="http://schemas.microsoft.com/office/drawing/2014/main" id="{FA6DF7A3-5C92-0CA8-5A52-4131BA0B6D73}"/>
              </a:ext>
            </a:extLst>
          </p:cNvPr>
          <p:cNvSpPr/>
          <p:nvPr/>
        </p:nvSpPr>
        <p:spPr>
          <a:xfrm>
            <a:off x="11384353" y="3487875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24;p14">
            <a:extLst>
              <a:ext uri="{FF2B5EF4-FFF2-40B4-BE49-F238E27FC236}">
                <a16:creationId xmlns:a16="http://schemas.microsoft.com/office/drawing/2014/main" id="{A62BE2A9-781A-FC22-B68D-ABFD43A6F9D2}"/>
              </a:ext>
            </a:extLst>
          </p:cNvPr>
          <p:cNvSpPr/>
          <p:nvPr/>
        </p:nvSpPr>
        <p:spPr>
          <a:xfrm>
            <a:off x="11384341" y="2758563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66FEC82-4AFC-B048-0D47-43B6B2B2F51E}"/>
              </a:ext>
            </a:extLst>
          </p:cNvPr>
          <p:cNvSpPr txBox="1"/>
          <p:nvPr/>
        </p:nvSpPr>
        <p:spPr>
          <a:xfrm>
            <a:off x="4025578" y="3399586"/>
            <a:ext cx="7358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تنسيق الصفحة بواسطة محددات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CLASS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4CE6E1D-7A28-E6F5-AAD1-21B80A798B2C}"/>
              </a:ext>
            </a:extLst>
          </p:cNvPr>
          <p:cNvSpPr txBox="1"/>
          <p:nvPr/>
        </p:nvSpPr>
        <p:spPr>
          <a:xfrm>
            <a:off x="3228637" y="4005816"/>
            <a:ext cx="8162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خاصية تجاوز السعة.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612E2D7-B1DD-5BA7-EDF2-867920036893}"/>
              </a:ext>
            </a:extLst>
          </p:cNvPr>
          <p:cNvSpPr txBox="1"/>
          <p:nvPr/>
        </p:nvSpPr>
        <p:spPr>
          <a:xfrm>
            <a:off x="3898131" y="4651957"/>
            <a:ext cx="7509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 خصائص نموذج الصندوق.</a:t>
            </a:r>
          </a:p>
        </p:txBody>
      </p:sp>
      <p:sp>
        <p:nvSpPr>
          <p:cNvPr id="24" name="Google Shape;915;p14">
            <a:extLst>
              <a:ext uri="{FF2B5EF4-FFF2-40B4-BE49-F238E27FC236}">
                <a16:creationId xmlns:a16="http://schemas.microsoft.com/office/drawing/2014/main" id="{03C8D927-E28F-C6A2-DD9B-7362356B606C}"/>
              </a:ext>
            </a:extLst>
          </p:cNvPr>
          <p:cNvSpPr/>
          <p:nvPr/>
        </p:nvSpPr>
        <p:spPr>
          <a:xfrm>
            <a:off x="11358075" y="4673332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7" name="Google Shape;916;p14">
            <a:extLst>
              <a:ext uri="{FF2B5EF4-FFF2-40B4-BE49-F238E27FC236}">
                <a16:creationId xmlns:a16="http://schemas.microsoft.com/office/drawing/2014/main" id="{191F65C9-6B08-61A0-92B6-4CAB2F2F1DCB}"/>
              </a:ext>
            </a:extLst>
          </p:cNvPr>
          <p:cNvSpPr/>
          <p:nvPr/>
        </p:nvSpPr>
        <p:spPr>
          <a:xfrm>
            <a:off x="11358075" y="5347995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9" name="Google Shape;917;p14">
            <a:extLst>
              <a:ext uri="{FF2B5EF4-FFF2-40B4-BE49-F238E27FC236}">
                <a16:creationId xmlns:a16="http://schemas.microsoft.com/office/drawing/2014/main" id="{322DEEE7-900E-A0BB-D300-76A866E498B4}"/>
              </a:ext>
            </a:extLst>
          </p:cNvPr>
          <p:cNvSpPr/>
          <p:nvPr/>
        </p:nvSpPr>
        <p:spPr>
          <a:xfrm>
            <a:off x="11358075" y="6022657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0" name="Google Shape;922;p14">
            <a:extLst>
              <a:ext uri="{FF2B5EF4-FFF2-40B4-BE49-F238E27FC236}">
                <a16:creationId xmlns:a16="http://schemas.microsoft.com/office/drawing/2014/main" id="{F5CCC5E9-A820-78A2-2560-A812995FB9B4}"/>
              </a:ext>
            </a:extLst>
          </p:cNvPr>
          <p:cNvSpPr/>
          <p:nvPr/>
        </p:nvSpPr>
        <p:spPr>
          <a:xfrm>
            <a:off x="11468227" y="6085907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23;p14">
            <a:extLst>
              <a:ext uri="{FF2B5EF4-FFF2-40B4-BE49-F238E27FC236}">
                <a16:creationId xmlns:a16="http://schemas.microsoft.com/office/drawing/2014/main" id="{A7E15E05-6C06-380B-E9F3-788C53916222}"/>
              </a:ext>
            </a:extLst>
          </p:cNvPr>
          <p:cNvSpPr/>
          <p:nvPr/>
        </p:nvSpPr>
        <p:spPr>
          <a:xfrm>
            <a:off x="11400189" y="5443232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24;p14">
            <a:extLst>
              <a:ext uri="{FF2B5EF4-FFF2-40B4-BE49-F238E27FC236}">
                <a16:creationId xmlns:a16="http://schemas.microsoft.com/office/drawing/2014/main" id="{4DD0B437-B1B7-C4F2-89BC-0EE367B7B5B4}"/>
              </a:ext>
            </a:extLst>
          </p:cNvPr>
          <p:cNvSpPr/>
          <p:nvPr/>
        </p:nvSpPr>
        <p:spPr>
          <a:xfrm>
            <a:off x="11400177" y="4713920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950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2D5349E-A69B-5160-BA65-A3D277FAB1FF}"/>
              </a:ext>
            </a:extLst>
          </p:cNvPr>
          <p:cNvSpPr txBox="1"/>
          <p:nvPr/>
        </p:nvSpPr>
        <p:spPr>
          <a:xfrm>
            <a:off x="4041414" y="5354943"/>
            <a:ext cx="7358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إضافة قيم الخاصة بالفراغات.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03CD80C-BD46-FB2C-12A1-6106F07A29D6}"/>
              </a:ext>
            </a:extLst>
          </p:cNvPr>
          <p:cNvSpPr txBox="1"/>
          <p:nvPr/>
        </p:nvSpPr>
        <p:spPr>
          <a:xfrm>
            <a:off x="3244473" y="5961173"/>
            <a:ext cx="8162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التحكم في حجم ومحاذة الصور وتنسيق شريط التصفح.</a:t>
            </a:r>
          </a:p>
        </p:txBody>
      </p:sp>
    </p:spTree>
    <p:extLst>
      <p:ext uri="{BB962C8B-B14F-4D97-AF65-F5344CB8AC3E}">
        <p14:creationId xmlns:p14="http://schemas.microsoft.com/office/powerpoint/2010/main" val="11372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30D0E08-4130-8D62-4388-138CF5FDB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4426"/>
          <a:stretch/>
        </p:blipFill>
        <p:spPr>
          <a:xfrm>
            <a:off x="1765376" y="701511"/>
            <a:ext cx="8101499" cy="3225912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تقويم قبلي</a:t>
              </a: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F94D372-6404-FB44-159F-3CD9C1E69831}"/>
              </a:ext>
            </a:extLst>
          </p:cNvPr>
          <p:cNvSpPr txBox="1"/>
          <p:nvPr/>
        </p:nvSpPr>
        <p:spPr>
          <a:xfrm>
            <a:off x="2325125" y="2028668"/>
            <a:ext cx="75092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فكرتم في عمليات التصميم التي تسبق نشر الموقع الالكتروني ؟</a:t>
            </a:r>
          </a:p>
        </p:txBody>
      </p:sp>
      <p:pic>
        <p:nvPicPr>
          <p:cNvPr id="10" name="Picture 2" descr="Lightbulb Icon Animation | Light bulb icon, Motion design animation, Motion  design">
            <a:extLst>
              <a:ext uri="{FF2B5EF4-FFF2-40B4-BE49-F238E27FC236}">
                <a16:creationId xmlns:a16="http://schemas.microsoft.com/office/drawing/2014/main" id="{868D078D-8826-3112-DB2F-57369F03C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31703" r="24322" b="21059"/>
          <a:stretch/>
        </p:blipFill>
        <p:spPr bwMode="auto">
          <a:xfrm>
            <a:off x="5452109" y="3640247"/>
            <a:ext cx="1287780" cy="15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6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D3A0430-5A8C-81EC-9F12-E0C746E33E33}"/>
              </a:ext>
            </a:extLst>
          </p:cNvPr>
          <p:cNvGrpSpPr/>
          <p:nvPr/>
        </p:nvGrpSpPr>
        <p:grpSpPr>
          <a:xfrm>
            <a:off x="1366603" y="0"/>
            <a:ext cx="9458793" cy="584617"/>
            <a:chOff x="1366603" y="0"/>
            <a:chExt cx="9458793" cy="584617"/>
          </a:xfrm>
        </p:grpSpPr>
        <p:sp>
          <p:nvSpPr>
            <p:cNvPr id="25" name="مستطيل: زوايا علوية مقصوصة 24">
              <a:extLst>
                <a:ext uri="{FF2B5EF4-FFF2-40B4-BE49-F238E27FC236}">
                  <a16:creationId xmlns:a16="http://schemas.microsoft.com/office/drawing/2014/main" id="{CE3AD358-19B1-7547-89BD-02FA33A10C59}"/>
                </a:ext>
              </a:extLst>
            </p:cNvPr>
            <p:cNvSpPr/>
            <p:nvPr/>
          </p:nvSpPr>
          <p:spPr>
            <a:xfrm flipV="1">
              <a:off x="1366603" y="0"/>
              <a:ext cx="9458793" cy="584617"/>
            </a:xfrm>
            <a:prstGeom prst="snip2SameRect">
              <a:avLst/>
            </a:prstGeom>
            <a:solidFill>
              <a:srgbClr val="FAB74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1" anchor="ctr" anchorCtr="1"/>
            <a:lstStyle/>
            <a:p>
              <a:pPr algn="ctr"/>
              <a:endParaRPr lang="ar-SA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643F754-9EEB-903E-4B13-8CFB2FE0C53F}"/>
                </a:ext>
              </a:extLst>
            </p:cNvPr>
            <p:cNvSpPr txBox="1"/>
            <p:nvPr/>
          </p:nvSpPr>
          <p:spPr>
            <a:xfrm>
              <a:off x="1516503" y="119923"/>
              <a:ext cx="9126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مراحل إنشاء الموقع الإلكتروني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7A08F8-BDF7-0F18-34F0-5A18E0273925}"/>
              </a:ext>
            </a:extLst>
          </p:cNvPr>
          <p:cNvSpPr txBox="1"/>
          <p:nvPr/>
        </p:nvSpPr>
        <p:spPr>
          <a:xfrm>
            <a:off x="149902" y="735543"/>
            <a:ext cx="12042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يجب اتباع خطوات محددة وعملية عند إنشاء موقع إلكتروني , تتكون هذه العملية من خطوات متسلسلة تبدأ من تصميم الموقع الإلكتروني وصولا إلى بنائه ونشره على شبكة الإنترنت</a:t>
            </a:r>
          </a:p>
        </p:txBody>
      </p:sp>
      <p:sp>
        <p:nvSpPr>
          <p:cNvPr id="4" name="Google Shape;564;p21">
            <a:extLst>
              <a:ext uri="{FF2B5EF4-FFF2-40B4-BE49-F238E27FC236}">
                <a16:creationId xmlns:a16="http://schemas.microsoft.com/office/drawing/2014/main" id="{E03171C0-31D5-A3A7-CF87-FCAF819C4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4197" y="2594797"/>
            <a:ext cx="288784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يجب تحديد الهدف والغرض من الموقع ورسم بنيته العامة وذلك قبل البدء بتصميم الموقع</a:t>
            </a:r>
          </a:p>
        </p:txBody>
      </p:sp>
      <p:sp>
        <p:nvSpPr>
          <p:cNvPr id="5" name="Google Shape;569;p21">
            <a:extLst>
              <a:ext uri="{FF2B5EF4-FFF2-40B4-BE49-F238E27FC236}">
                <a16:creationId xmlns:a16="http://schemas.microsoft.com/office/drawing/2014/main" id="{108F9E58-81AE-5CFE-97FA-7D176FFF4CE3}"/>
              </a:ext>
            </a:extLst>
          </p:cNvPr>
          <p:cNvSpPr>
            <a:spLocks/>
          </p:cNvSpPr>
          <p:nvPr/>
        </p:nvSpPr>
        <p:spPr bwMode="auto">
          <a:xfrm>
            <a:off x="8047452" y="3536185"/>
            <a:ext cx="174625" cy="1651000"/>
          </a:xfrm>
          <a:custGeom>
            <a:avLst/>
            <a:gdLst>
              <a:gd name="T0" fmla="*/ 0 w 43"/>
              <a:gd name="T1" fmla="*/ 0 h 406"/>
              <a:gd name="T2" fmla="*/ 43 w 43"/>
              <a:gd name="T3" fmla="*/ 205 h 406"/>
              <a:gd name="T4" fmla="*/ 2 w 43"/>
              <a:gd name="T5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406" extrusionOk="0">
                <a:moveTo>
                  <a:pt x="0" y="0"/>
                </a:moveTo>
                <a:cubicBezTo>
                  <a:pt x="28" y="63"/>
                  <a:pt x="43" y="132"/>
                  <a:pt x="43" y="205"/>
                </a:cubicBezTo>
                <a:cubicBezTo>
                  <a:pt x="43" y="276"/>
                  <a:pt x="29" y="344"/>
                  <a:pt x="2" y="406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570;p21">
            <a:extLst>
              <a:ext uri="{FF2B5EF4-FFF2-40B4-BE49-F238E27FC236}">
                <a16:creationId xmlns:a16="http://schemas.microsoft.com/office/drawing/2014/main" id="{D998B7ED-3B2B-FB62-7209-065CA35D2BA9}"/>
              </a:ext>
            </a:extLst>
          </p:cNvPr>
          <p:cNvSpPr>
            <a:spLocks/>
          </p:cNvSpPr>
          <p:nvPr/>
        </p:nvSpPr>
        <p:spPr bwMode="auto">
          <a:xfrm>
            <a:off x="5315365" y="6295260"/>
            <a:ext cx="1646237" cy="169862"/>
          </a:xfrm>
          <a:custGeom>
            <a:avLst/>
            <a:gdLst>
              <a:gd name="T0" fmla="*/ 405 w 405"/>
              <a:gd name="T1" fmla="*/ 0 h 42"/>
              <a:gd name="T2" fmla="*/ 200 w 405"/>
              <a:gd name="T3" fmla="*/ 42 h 42"/>
              <a:gd name="T4" fmla="*/ 0 w 405"/>
              <a:gd name="T5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2" extrusionOk="0">
                <a:moveTo>
                  <a:pt x="405" y="0"/>
                </a:moveTo>
                <a:cubicBezTo>
                  <a:pt x="342" y="27"/>
                  <a:pt x="273" y="42"/>
                  <a:pt x="200" y="42"/>
                </a:cubicBezTo>
                <a:cubicBezTo>
                  <a:pt x="129" y="42"/>
                  <a:pt x="61" y="28"/>
                  <a:pt x="0" y="2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571;p21">
            <a:extLst>
              <a:ext uri="{FF2B5EF4-FFF2-40B4-BE49-F238E27FC236}">
                <a16:creationId xmlns:a16="http://schemas.microsoft.com/office/drawing/2014/main" id="{6799F7B3-1431-CB3A-835B-FF0EB83EDBFD}"/>
              </a:ext>
            </a:extLst>
          </p:cNvPr>
          <p:cNvSpPr>
            <a:spLocks/>
          </p:cNvSpPr>
          <p:nvPr/>
        </p:nvSpPr>
        <p:spPr bwMode="auto">
          <a:xfrm>
            <a:off x="4034252" y="3555235"/>
            <a:ext cx="174625" cy="1652587"/>
          </a:xfrm>
          <a:custGeom>
            <a:avLst/>
            <a:gdLst>
              <a:gd name="T0" fmla="*/ 43 w 43"/>
              <a:gd name="T1" fmla="*/ 406 h 406"/>
              <a:gd name="T2" fmla="*/ 0 w 43"/>
              <a:gd name="T3" fmla="*/ 200 h 406"/>
              <a:gd name="T4" fmla="*/ 41 w 43"/>
              <a:gd name="T5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406" extrusionOk="0">
                <a:moveTo>
                  <a:pt x="43" y="406"/>
                </a:moveTo>
                <a:cubicBezTo>
                  <a:pt x="15" y="343"/>
                  <a:pt x="0" y="273"/>
                  <a:pt x="0" y="200"/>
                </a:cubicBezTo>
                <a:cubicBezTo>
                  <a:pt x="0" y="129"/>
                  <a:pt x="14" y="62"/>
                  <a:pt x="41" y="0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572;p21">
            <a:extLst>
              <a:ext uri="{FF2B5EF4-FFF2-40B4-BE49-F238E27FC236}">
                <a16:creationId xmlns:a16="http://schemas.microsoft.com/office/drawing/2014/main" id="{183AFFB8-E44F-5CA4-D64C-8F4A2F1D45E5}"/>
              </a:ext>
            </a:extLst>
          </p:cNvPr>
          <p:cNvSpPr>
            <a:spLocks/>
          </p:cNvSpPr>
          <p:nvPr/>
        </p:nvSpPr>
        <p:spPr bwMode="auto">
          <a:xfrm>
            <a:off x="5294727" y="2274122"/>
            <a:ext cx="1646238" cy="174625"/>
          </a:xfrm>
          <a:custGeom>
            <a:avLst/>
            <a:gdLst>
              <a:gd name="T0" fmla="*/ 0 w 405"/>
              <a:gd name="T1" fmla="*/ 43 h 43"/>
              <a:gd name="T2" fmla="*/ 205 w 405"/>
              <a:gd name="T3" fmla="*/ 0 h 43"/>
              <a:gd name="T4" fmla="*/ 405 w 405"/>
              <a:gd name="T5" fmla="*/ 4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3" extrusionOk="0">
                <a:moveTo>
                  <a:pt x="0" y="43"/>
                </a:moveTo>
                <a:cubicBezTo>
                  <a:pt x="63" y="16"/>
                  <a:pt x="132" y="0"/>
                  <a:pt x="205" y="0"/>
                </a:cubicBezTo>
                <a:cubicBezTo>
                  <a:pt x="276" y="0"/>
                  <a:pt x="344" y="15"/>
                  <a:pt x="405" y="41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566;p21">
            <a:extLst>
              <a:ext uri="{FF2B5EF4-FFF2-40B4-BE49-F238E27FC236}">
                <a16:creationId xmlns:a16="http://schemas.microsoft.com/office/drawing/2014/main" id="{18831A55-A6E1-A44E-BB24-C7D0341C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602" y="5207822"/>
            <a:ext cx="1354138" cy="1355725"/>
          </a:xfrm>
          <a:prstGeom prst="ellipse">
            <a:avLst/>
          </a:pr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Google Shape;568;p21">
            <a:extLst>
              <a:ext uri="{FF2B5EF4-FFF2-40B4-BE49-F238E27FC236}">
                <a16:creationId xmlns:a16="http://schemas.microsoft.com/office/drawing/2014/main" id="{C8620ABA-60F3-21A1-5AB3-71424DC0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590" y="5207822"/>
            <a:ext cx="1354137" cy="1355725"/>
          </a:xfrm>
          <a:prstGeom prst="ellipse">
            <a:avLst/>
          </a:pr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Google Shape;565;p21">
            <a:extLst>
              <a:ext uri="{FF2B5EF4-FFF2-40B4-BE49-F238E27FC236}">
                <a16:creationId xmlns:a16="http://schemas.microsoft.com/office/drawing/2014/main" id="{B2F4E2BC-68AE-FD2D-4FDE-C159BEF7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602" y="2180460"/>
            <a:ext cx="1354138" cy="1355725"/>
          </a:xfrm>
          <a:prstGeom prst="ellipse">
            <a:avLst/>
          </a:pr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Google Shape;567;p21">
            <a:extLst>
              <a:ext uri="{FF2B5EF4-FFF2-40B4-BE49-F238E27FC236}">
                <a16:creationId xmlns:a16="http://schemas.microsoft.com/office/drawing/2014/main" id="{2BD372EA-A27E-1E81-6538-E59204E1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590" y="2180460"/>
            <a:ext cx="1354137" cy="1355725"/>
          </a:xfrm>
          <a:prstGeom prst="ellipse">
            <a:avLst/>
          </a:pr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Google Shape;578;p21">
            <a:extLst>
              <a:ext uri="{FF2B5EF4-FFF2-40B4-BE49-F238E27FC236}">
                <a16:creationId xmlns:a16="http://schemas.microsoft.com/office/drawing/2014/main" id="{D3DD65E0-8C54-5A7E-0A3C-7477384B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515" y="2151885"/>
            <a:ext cx="178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700"/>
            </a:pPr>
            <a:r>
              <a:rPr lang="ar-SA" altLang="en-US" sz="2700" dirty="0">
                <a:solidFill>
                  <a:srgbClr val="23929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التنفيذ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Google Shape;579;p21">
            <a:extLst>
              <a:ext uri="{FF2B5EF4-FFF2-40B4-BE49-F238E27FC236}">
                <a16:creationId xmlns:a16="http://schemas.microsoft.com/office/drawing/2014/main" id="{2DDE2C97-9FF8-77C1-40B3-20804A64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41" y="4500592"/>
            <a:ext cx="338257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700"/>
            </a:pPr>
            <a:r>
              <a:rPr lang="ar-EG" altLang="en-US" sz="2400" dirty="0">
                <a:solidFill>
                  <a:srgbClr val="61605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اختبار الموقع ونشره على شبكة الإنترنت</a:t>
            </a:r>
          </a:p>
        </p:txBody>
      </p:sp>
      <p:sp>
        <p:nvSpPr>
          <p:cNvPr id="27" name="Google Shape;580;p21">
            <a:extLst>
              <a:ext uri="{FF2B5EF4-FFF2-40B4-BE49-F238E27FC236}">
                <a16:creationId xmlns:a16="http://schemas.microsoft.com/office/drawing/2014/main" id="{891F3BE5-0258-2511-9153-1F384F90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116" y="2151885"/>
            <a:ext cx="17891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ACADAD"/>
              </a:buClr>
              <a:buSzPts val="2700"/>
            </a:pPr>
            <a:r>
              <a:rPr lang="ar-SA" altLang="en-US" sz="2700" dirty="0">
                <a:solidFill>
                  <a:srgbClr val="ACADAD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التخطيط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Google Shape;581;p21">
            <a:extLst>
              <a:ext uri="{FF2B5EF4-FFF2-40B4-BE49-F238E27FC236}">
                <a16:creationId xmlns:a16="http://schemas.microsoft.com/office/drawing/2014/main" id="{6354C34F-79F3-D670-9158-4FD33AA5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928" y="4572914"/>
            <a:ext cx="178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700"/>
            </a:pPr>
            <a:r>
              <a:rPr lang="ar-SA" altLang="en-US" sz="2700" noProof="0" dirty="0">
                <a:solidFill>
                  <a:srgbClr val="2F526B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التصميم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Google Shape;582;p21">
            <a:extLst>
              <a:ext uri="{FF2B5EF4-FFF2-40B4-BE49-F238E27FC236}">
                <a16:creationId xmlns:a16="http://schemas.microsoft.com/office/drawing/2014/main" id="{B46B4690-9F1F-8F6B-2187-ECB96CA1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88" y="5062567"/>
            <a:ext cx="346272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>
              <a:buClrTx/>
              <a:defRPr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بعد تكوين صورة واضحة عن الموقع ومحتوياته، برسم المخطط العام للصفحة الرئيسة والصفحات الفرعية للموقع على الورق</a:t>
            </a:r>
          </a:p>
        </p:txBody>
      </p:sp>
      <p:sp>
        <p:nvSpPr>
          <p:cNvPr id="30" name="Google Shape;583;p21">
            <a:extLst>
              <a:ext uri="{FF2B5EF4-FFF2-40B4-BE49-F238E27FC236}">
                <a16:creationId xmlns:a16="http://schemas.microsoft.com/office/drawing/2014/main" id="{DC72BB06-5FB3-3222-1195-BBBBD5DB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56697"/>
            <a:ext cx="373351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بعد تصميم المخطط العام، تأتي عملية تصميم الصفحات وتطوير المحتوى باستخدام أحد برامج تصميم المواقع الإلكترونية، مثل فيجوال ستوديو كود</a:t>
            </a:r>
          </a:p>
        </p:txBody>
      </p:sp>
      <p:sp>
        <p:nvSpPr>
          <p:cNvPr id="31" name="Google Shape;584;p21">
            <a:extLst>
              <a:ext uri="{FF2B5EF4-FFF2-40B4-BE49-F238E27FC236}">
                <a16:creationId xmlns:a16="http://schemas.microsoft.com/office/drawing/2014/main" id="{A003BD64-9497-2774-4253-1DD00DD6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5200678"/>
            <a:ext cx="365484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تتم عملية اختبار كل صفحة بعناية والتحقق من عمل جميع الروابط بين الصفحات بشكل صحيح ثم نشر الموقع على شبكة الإنترنت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1EDA5355-C6F9-5F64-B43B-6D97FF9A29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EEEC"/>
              </a:clrFrom>
              <a:clrTo>
                <a:srgbClr val="F1E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6670" y="2549010"/>
            <a:ext cx="1144001" cy="64780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BDCB7413-7FCD-8433-8E2F-E7EC865F72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1EEEC"/>
              </a:clrFrom>
              <a:clrTo>
                <a:srgbClr val="F1E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248" y="2454212"/>
            <a:ext cx="1195388" cy="83820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744F3B75-1D72-9EDB-0A76-E4A3E0584B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1EEEC"/>
              </a:clrFrom>
              <a:clrTo>
                <a:srgbClr val="F1E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9964" y="5568363"/>
            <a:ext cx="1195388" cy="634642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FD2C35BB-93D0-3D8C-ED7B-9124E7E4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 bwMode="auto">
          <a:xfrm>
            <a:off x="7211436" y="5402484"/>
            <a:ext cx="966399" cy="9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23" grpId="0"/>
          <p:bldP spid="24" grpId="0"/>
          <p:bldP spid="27" grpId="0"/>
          <p:bldP spid="28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23" grpId="0"/>
          <p:bldP spid="24" grpId="0"/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2395</Words>
  <Application>Microsoft Office PowerPoint</Application>
  <PresentationFormat>شاشة عريضة</PresentationFormat>
  <Paragraphs>398</Paragraphs>
  <Slides>45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57" baseType="lpstr">
      <vt:lpstr>Aharoni</vt:lpstr>
      <vt:lpstr>Arial</vt:lpstr>
      <vt:lpstr>Calibri</vt:lpstr>
      <vt:lpstr>Calibri Light</vt:lpstr>
      <vt:lpstr>Calibri-Bold</vt:lpstr>
      <vt:lpstr>Consolas</vt:lpstr>
      <vt:lpstr>Corbel</vt:lpstr>
      <vt:lpstr>FiraMono-Regular</vt:lpstr>
      <vt:lpstr>JF Flat</vt:lpstr>
      <vt:lpstr>Sakkal Majalla</vt:lpstr>
      <vt:lpstr>Wingdings 3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152</cp:revision>
  <dcterms:created xsi:type="dcterms:W3CDTF">2023-01-03T14:52:58Z</dcterms:created>
  <dcterms:modified xsi:type="dcterms:W3CDTF">2023-01-31T10:12:29Z</dcterms:modified>
</cp:coreProperties>
</file>