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379" r:id="rId3"/>
    <p:sldId id="376" r:id="rId4"/>
    <p:sldId id="374" r:id="rId5"/>
    <p:sldId id="381" r:id="rId6"/>
    <p:sldId id="403" r:id="rId7"/>
    <p:sldId id="382" r:id="rId8"/>
    <p:sldId id="404" r:id="rId9"/>
    <p:sldId id="383" r:id="rId10"/>
    <p:sldId id="384" r:id="rId11"/>
    <p:sldId id="405" r:id="rId12"/>
    <p:sldId id="406" r:id="rId13"/>
    <p:sldId id="385" r:id="rId14"/>
    <p:sldId id="375" r:id="rId15"/>
    <p:sldId id="377" r:id="rId16"/>
    <p:sldId id="389" r:id="rId17"/>
    <p:sldId id="407" r:id="rId18"/>
    <p:sldId id="386" r:id="rId19"/>
    <p:sldId id="387" r:id="rId20"/>
    <p:sldId id="388" r:id="rId21"/>
  </p:sldIdLst>
  <p:sldSz cx="9144000" cy="6858000" type="screen4x3"/>
  <p:notesSz cx="6858000" cy="9144000"/>
  <p:custDataLst>
    <p:tags r:id="rId23"/>
  </p:custDataLst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CC0000"/>
    <a:srgbClr val="006666"/>
    <a:srgbClr val="003366"/>
    <a:srgbClr val="800080"/>
    <a:srgbClr val="CC0066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88" autoAdjust="0"/>
    <p:restoredTop sz="94660"/>
  </p:normalViewPr>
  <p:slideViewPr>
    <p:cSldViewPr>
      <p:cViewPr varScale="1">
        <p:scale>
          <a:sx n="63" d="100"/>
          <a:sy n="63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4654-4AAB-4721-933D-AD916FA7E02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D5B0-BCD8-44E7-9760-D28001F7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D5B0-BCD8-44E7-9760-D28001F794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D5B0-BCD8-44E7-9760-D28001F794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E182D778-FD3D-4152-B343-BB75132A13B0}" type="slidenum">
              <a:rPr lang="ar-SA" altLang="ar-SA" smtClean="0">
                <a:latin typeface="Arial" pitchFamily="34" charset="0"/>
              </a:rPr>
              <a:pPr algn="l" rtl="1">
                <a:spcBef>
                  <a:spcPct val="0"/>
                </a:spcBef>
              </a:pPr>
              <a:t>19</a:t>
            </a:fld>
            <a:endParaRPr lang="en-US" alt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61653A3-D34D-4F99-8DF4-9E74BC732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B2F8B6-CFB5-4486-AA7D-8060FA16A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518E2DC-8242-49DF-9605-EDDBE1062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8DCB-2D04-4B2C-9C4C-68C8A94E1DB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70377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9B5024-CE4F-4976-BF06-B4B614FFF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FF94D31-FD21-4092-83A2-608F6F241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54CC062-3D9B-454A-AED3-80FEA6B1C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1EA0-97D8-4383-87A6-0BDB5C21784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13560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57D496F-19AF-45EA-9771-55A28BEEF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B16877E-8C6B-4167-8765-B9AED9128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E542F13-91CC-4830-A92D-24721A468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C89D-803B-41DF-BB9C-AA63139FD30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8885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7B7B530-A2D8-4752-B6C9-913217AF2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A4EF090-114F-4CF5-B69D-465BD5C47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52E3F5F-FDEA-42D3-A01D-1083F46CA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48A9-7C6E-4743-A37A-8ED80E68FFD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4301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6A6F98F-DDF2-4965-9EE2-F5F185363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BD6888-0CA0-4AD6-B0E7-2190A5792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172C71-FEC4-4609-B9FD-39A3BB41A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F8D6-8C51-401D-B6F9-B403230394A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20353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F4B630-AFA1-4253-B365-26978F10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CB3CC8-07B0-4E9C-BAE6-DD922FDE3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4D0698F-784C-4B41-B5BA-E0BF13C8A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D83A-F9BF-40B2-81A3-D3FD44686D2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224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3595514-9DAD-430F-B4CD-C2367EE66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BF6152B-532F-42A2-BA74-DF3040A3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E929D7-3610-4E16-A877-22F7ECD2B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AA63-FC1D-4603-B097-439FC1C74A5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625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63F94C2-DFC6-44B5-9051-1856B954F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1CBB988-F74E-4A42-BD2B-6243BDDA3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E2A2435-784B-4C0C-BF75-1E459FD8A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AA0F-9991-44C3-AE5A-A75EB391C3E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64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50000">
              <a:schemeClr val="bg1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ECD306F-3EED-469C-B2C0-1BC96D389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B7166B4-55ED-46FA-BC67-1B23A303A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691A9AA-2A2A-4C54-8FD2-BE89B418D6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856D153-82FD-4D10-94FC-4AA1084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7DAAC10-9E49-479B-A4E1-7684965B3A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1B715A45-AF61-4749-9B7D-692BFD98841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80" r:id="rId4"/>
    <p:sldLayoutId id="2147483674" r:id="rId5"/>
    <p:sldLayoutId id="2147483670" r:id="rId6"/>
    <p:sldLayoutId id="2147483669" r:id="rId7"/>
    <p:sldLayoutId id="2147483668" r:id="rId8"/>
    <p:sldLayoutId id="2147483666" r:id="rId9"/>
    <p:sldLayoutId id="2147483663" r:id="rId10"/>
    <p:sldLayoutId id="2147483662" r:id="rId11"/>
    <p:sldLayoutId id="2147483661" r:id="rId12"/>
    <p:sldLayoutId id="2147483650" r:id="rId13"/>
    <p:sldLayoutId id="2147483684" r:id="rId14"/>
    <p:sldLayoutId id="2147483683" r:id="rId15"/>
    <p:sldLayoutId id="2147483679" r:id="rId16"/>
    <p:sldLayoutId id="2147483678" r:id="rId17"/>
    <p:sldLayoutId id="2147483677" r:id="rId18"/>
    <p:sldLayoutId id="2147483672" r:id="rId19"/>
    <p:sldLayoutId id="2147483671" r:id="rId20"/>
    <p:sldLayoutId id="2147483667" r:id="rId21"/>
    <p:sldLayoutId id="2147483665" r:id="rId22"/>
    <p:sldLayoutId id="2147483664" r:id="rId23"/>
    <p:sldLayoutId id="214748366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76" r:id="rId30"/>
    <p:sldLayoutId id="2147483675" r:id="rId31"/>
    <p:sldLayoutId id="2147483673" r:id="rId32"/>
    <p:sldLayoutId id="2147483656" r:id="rId33"/>
    <p:sldLayoutId id="2147483657" r:id="rId34"/>
    <p:sldLayoutId id="2147483658" r:id="rId35"/>
    <p:sldLayoutId id="2147483659" r:id="rId3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BC8FA192-CCD9-4DC8-A54D-AAFCFFEB34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9925"/>
            <a:ext cx="8748713" cy="2376488"/>
          </a:xfrm>
        </p:spPr>
        <p:txBody>
          <a:bodyPr/>
          <a:lstStyle/>
          <a:p>
            <a:pPr eaLnBrk="1" hangingPunct="1">
              <a:defRPr/>
            </a:pPr>
            <a:r>
              <a:rPr lang="ar-SA" sz="6600" b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PT Bold Broken" pitchFamily="2" charset="-78"/>
              </a:rPr>
              <a:t>الدرس </a:t>
            </a:r>
            <a:r>
              <a:rPr lang="ar-SA" sz="6600" b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PT Bold Broken" pitchFamily="2" charset="-78"/>
              </a:rPr>
              <a:t>الثالث</a:t>
            </a:r>
            <a:endParaRPr lang="en-US" sz="6600" b="1" kern="12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PT Bold Broken" pitchFamily="2" charset="-78"/>
            </a:endParaRPr>
          </a:p>
        </p:txBody>
      </p:sp>
      <p:pic>
        <p:nvPicPr>
          <p:cNvPr id="1026" name="Picture 2" descr="كيفية تغير حجم الخط فى ملفات Html – إفتي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280"/>
            <a:ext cx="3292624" cy="24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C8FA192-CCD9-4DC8-A54D-AAFCFFEB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87487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SA" sz="4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تصميم الموقع الالكتروني</a:t>
            </a:r>
            <a:endParaRPr lang="en-US" sz="4800" b="1" kern="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99980" y="338992"/>
            <a:ext cx="2608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محدد </a:t>
            </a: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class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0894"/>
            <a:ext cx="9001946" cy="51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20319" y="409888"/>
            <a:ext cx="82927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خاصية تجاوز </a:t>
            </a: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السعة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Overflow </a:t>
            </a: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property </a:t>
            </a:r>
          </a:p>
          <a:p>
            <a:pPr algn="r" rtl="1" eaLnBrk="1" hangingPunct="1"/>
            <a:endParaRPr lang="en-US" sz="40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  <a:p>
            <a:pPr algn="r" rtl="1" eaLnBrk="1" hangingPunct="1"/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" y="1379384"/>
            <a:ext cx="9004081" cy="435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" y="9520"/>
            <a:ext cx="78200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12" y="1340768"/>
            <a:ext cx="4898504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74121" y="1844824"/>
            <a:ext cx="4172937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ar-SA" sz="5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نموذج الصندوق</a:t>
            </a:r>
          </a:p>
          <a:p>
            <a:pPr algn="ctr" eaLnBrk="1" hangingPunct="1">
              <a:buNone/>
            </a:pPr>
            <a:r>
              <a:rPr lang="en-US" altLang="ar-SA" sz="5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Box-model</a:t>
            </a:r>
            <a:endParaRPr lang="en-US" altLang="ar-SA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20044" y="46639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10" y="3933819"/>
            <a:ext cx="3540068" cy="27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5696" y="200834"/>
            <a:ext cx="5977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ar-SA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PT Bold Broken" pitchFamily="2" charset="-78"/>
              </a:rPr>
              <a:t>نموذج الصندوق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PT Bold Broken" pitchFamily="2" charset="-78"/>
              </a:rPr>
              <a:t>box-model</a:t>
            </a:r>
            <a:r>
              <a:rPr lang="ar-SA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PT Bold Broken" pitchFamily="2" charset="-78"/>
              </a:rPr>
              <a:t> </a:t>
            </a:r>
            <a:endParaRPr lang="en-US" altLang="ar-SA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PT Bold Broken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02" y="908720"/>
            <a:ext cx="710230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1070" y="609656"/>
            <a:ext cx="3357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sz="44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الفراغ </a:t>
            </a:r>
            <a:r>
              <a:rPr lang="en-US" sz="4400" b="1" kern="12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Paddin</a:t>
            </a:r>
            <a:endParaRPr lang="en-US" altLang="ar-SA" sz="44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6" y="1864047"/>
            <a:ext cx="8931710" cy="358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2669" y="461417"/>
            <a:ext cx="63786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sz="4400" b="1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التحكم في حجم ومحاذاة الصور</a:t>
            </a:r>
            <a:endParaRPr lang="en-US" altLang="ar-SA" sz="44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52563"/>
            <a:ext cx="89439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44669"/>
            <a:ext cx="5143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2716" y="188640"/>
            <a:ext cx="46185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sz="4400" b="1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تنسيق شريط التصفح</a:t>
            </a:r>
            <a:endParaRPr lang="en-US" altLang="ar-SA" sz="44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485195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084542" cy="3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 sz="3600" b="1" kern="1200" dirty="0">
                <a:solidFill>
                  <a:srgbClr val="CC0066"/>
                </a:solidFill>
                <a:ea typeface="+mn-ea"/>
                <a:cs typeface="PT Bold Broken" pitchFamily="2" charset="-78"/>
              </a:rPr>
              <a:t>ستحصلين على نقطة مشاركة</a:t>
            </a:r>
            <a:endParaRPr lang="en-US" altLang="en-US" sz="3600" b="1" kern="1200" dirty="0">
              <a:solidFill>
                <a:srgbClr val="CC0066"/>
              </a:solidFill>
              <a:ea typeface="+mn-ea"/>
              <a:cs typeface="PT Bold Broken" pitchFamily="2" charset="-78"/>
            </a:endParaRPr>
          </a:p>
        </p:txBody>
      </p:sp>
      <p:pic>
        <p:nvPicPr>
          <p:cNvPr id="17411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  <p:extLst>
      <p:ext uri="{BB962C8B-B14F-4D97-AF65-F5344CB8AC3E}">
        <p14:creationId xmlns:p14="http://schemas.microsoft.com/office/powerpoint/2010/main" val="2895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16800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en-US" sz="8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PT Bold Broken" pitchFamily="2" charset="-78"/>
              </a:rPr>
              <a:t>التطبيق</a:t>
            </a:r>
            <a:endParaRPr lang="en-US" alt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PT Bold Broken" pitchFamily="2" charset="-78"/>
            </a:endParaRPr>
          </a:p>
        </p:txBody>
      </p:sp>
      <p:pic>
        <p:nvPicPr>
          <p:cNvPr id="20484" name="Picture 4" descr="تطبيق بنا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1117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0" y="1268760"/>
            <a:ext cx="9144000" cy="216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660066"/>
                </a:solidFill>
                <a:latin typeface="+mj-lt"/>
                <a:ea typeface="+mj-ea"/>
                <a:cs typeface="PT Bold Broken" pitchFamily="2" charset="-78"/>
              </a:rPr>
              <a:t>جميلتي </a:t>
            </a:r>
          </a:p>
          <a:p>
            <a:pPr algn="ctr" rtl="1" eaLnBrk="1" hangingPunct="1">
              <a:defRPr/>
            </a:pPr>
            <a:r>
              <a:rPr lang="ar-SA" sz="54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 </a:t>
            </a:r>
            <a:r>
              <a:rPr lang="ar-SA" sz="28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تصفحي الكتاب </a:t>
            </a:r>
            <a:r>
              <a:rPr lang="ar-SA" sz="2800" b="1" dirty="0" smtClean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124 –   لاستنتاج </a:t>
            </a:r>
            <a:r>
              <a:rPr lang="ar-SA" sz="28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أهداف الدرس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213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60982" cy="533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6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917245" y="116632"/>
            <a:ext cx="57759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مراحل انشاء الموقع الالكتروني</a:t>
            </a:r>
            <a:endParaRPr lang="ar-SA" sz="40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/>
          <a:stretch/>
        </p:blipFill>
        <p:spPr bwMode="auto">
          <a:xfrm>
            <a:off x="1115616" y="1268760"/>
            <a:ext cx="7416142" cy="499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103248"/>
            <a:ext cx="7999412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تعلم جماعي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702965"/>
            <a:ext cx="15033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1905000"/>
            <a:ext cx="84809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بالتعاون </a:t>
            </a:r>
            <a:r>
              <a:rPr lang="ar-SA" altLang="ar-SA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مع أعضاء مجموعتك اذكري </a:t>
            </a:r>
            <a:r>
              <a:rPr lang="ar-SA" altLang="ar-SA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خصائص التي ينبغي توافرها </a:t>
            </a:r>
          </a:p>
          <a:p>
            <a:pPr algn="ctr" eaLnBrk="1" hangingPunct="1"/>
            <a:r>
              <a:rPr lang="ar-SA" altLang="ar-SA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في الموقع الالكتروني</a:t>
            </a:r>
            <a:r>
              <a:rPr lang="ar-SA" altLang="ar-S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؟</a:t>
            </a:r>
            <a:endParaRPr lang="ar-SA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68458" y="2895327"/>
            <a:ext cx="41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C000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ثم قمن بتدوينها في سبورة البيضاء</a:t>
            </a:r>
            <a:endParaRPr lang="en-US" sz="2400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47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81277" y="505671"/>
            <a:ext cx="1919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التصميم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77151" y="228591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863"/>
            <a:ext cx="8958239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91443"/>
            <a:ext cx="1933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49099"/>
            <a:ext cx="6012160" cy="17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563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8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36189326"/>
</p:tagLst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77</Words>
  <Application>Microsoft Office PowerPoint</Application>
  <PresentationFormat>عرض على الشاشة (3:4)‏</PresentationFormat>
  <Paragraphs>29</Paragraphs>
  <Slides>20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تصميم افتراضي</vt:lpstr>
      <vt:lpstr>الدرس الثالث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الفراغ Paddin</vt:lpstr>
      <vt:lpstr>التحكم في حجم ومحاذاة الصور</vt:lpstr>
      <vt:lpstr>تنسيق شريط التصفح</vt:lpstr>
      <vt:lpstr>ستحصلين على نقطة مشاركة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 الكهربائية للحاسب</dc:title>
  <dc:creator>noura</dc:creator>
  <cp:lastModifiedBy>ohood alshuibi</cp:lastModifiedBy>
  <cp:revision>487</cp:revision>
  <dcterms:created xsi:type="dcterms:W3CDTF">2007-09-10T16:04:39Z</dcterms:created>
  <dcterms:modified xsi:type="dcterms:W3CDTF">2022-08-23T05:16:53Z</dcterms:modified>
</cp:coreProperties>
</file>