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34"/>
  </p:notesMasterIdLst>
  <p:sldIdLst>
    <p:sldId id="277" r:id="rId2"/>
    <p:sldId id="258" r:id="rId3"/>
    <p:sldId id="257" r:id="rId4"/>
    <p:sldId id="261" r:id="rId5"/>
    <p:sldId id="263" r:id="rId6"/>
    <p:sldId id="256" r:id="rId7"/>
    <p:sldId id="259" r:id="rId8"/>
    <p:sldId id="260" r:id="rId9"/>
    <p:sldId id="262" r:id="rId10"/>
    <p:sldId id="264" r:id="rId11"/>
    <p:sldId id="313" r:id="rId12"/>
    <p:sldId id="265" r:id="rId13"/>
    <p:sldId id="311" r:id="rId14"/>
    <p:sldId id="312" r:id="rId15"/>
    <p:sldId id="274" r:id="rId16"/>
    <p:sldId id="278" r:id="rId17"/>
    <p:sldId id="275" r:id="rId18"/>
    <p:sldId id="319" r:id="rId19"/>
    <p:sldId id="315" r:id="rId20"/>
    <p:sldId id="316" r:id="rId21"/>
    <p:sldId id="317" r:id="rId22"/>
    <p:sldId id="320" r:id="rId23"/>
    <p:sldId id="268" r:id="rId24"/>
    <p:sldId id="269" r:id="rId25"/>
    <p:sldId id="271" r:id="rId26"/>
    <p:sldId id="267" r:id="rId27"/>
    <p:sldId id="282" r:id="rId28"/>
    <p:sldId id="276" r:id="rId29"/>
    <p:sldId id="318" r:id="rId30"/>
    <p:sldId id="286" r:id="rId31"/>
    <p:sldId id="314" r:id="rId32"/>
    <p:sldId id="272" r:id="rId33"/>
  </p:sldIdLst>
  <p:sldSz cx="9144000" cy="5143500" type="screen16x9"/>
  <p:notesSz cx="6858000" cy="9144000"/>
  <p:embeddedFontLst>
    <p:embeddedFont>
      <p:font typeface="Bebas Neue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</p:embeddedFont>
    <p:embeddedFont>
      <p:font typeface="Dubai" panose="020B0503030403030204" pitchFamily="34" charset="-78"/>
      <p:regular r:id="rId38"/>
      <p:bold r:id="rId39"/>
    </p:embeddedFont>
    <p:embeddedFont>
      <p:font typeface="Old Antic Bold" panose="02010400000000000000" pitchFamily="2" charset="-78"/>
      <p:regular r:id="rId40"/>
    </p:embeddedFont>
    <p:embeddedFont>
      <p:font typeface="Passion One" panose="020B0604020202020204" charset="0"/>
      <p:regular r:id="rId41"/>
      <p:bold r:id="rId42"/>
    </p:embeddedFont>
    <p:embeddedFont>
      <p:font typeface="Sakkal Majalla" panose="02000000000000000000" pitchFamily="2" charset="-78"/>
      <p:regular r:id="rId43"/>
      <p:bold r:id="rId44"/>
    </p:embeddedFont>
    <p:embeddedFont>
      <p:font typeface="Simple Bold Jut Out" panose="02010401010101010101" pitchFamily="2" charset="-78"/>
      <p:regular r:id="rId45"/>
    </p:embeddedFont>
    <p:embeddedFont>
      <p:font typeface="Source Sans Pro" panose="020B050303040302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E6EDA0-0999-483B-ABC2-BD41EA7E43A2}">
  <a:tblStyle styleId="{23E6EDA0-0999-483B-ABC2-BD41EA7E43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3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gea123be1b8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7" name="Google Shape;1697;gea123be1b8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ea123be1b8_0_2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ea123be1b8_0_28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e9f65b8a18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e9f65b8a18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4869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e9f65b8a1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4" name="Google Shape;1264;ge9f65b8a18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e9f65b8a18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e9f65b8a18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658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e9f65b8a18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e9f65b8a18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867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ea123be1b8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0" name="Google Shape;1590;gea123be1b8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ea123be1b8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ea123be1b8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ea123be1b8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ea123be1b8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gea123be1b8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7" name="Google Shape;1697;gea123be1b8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982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ea123be1b8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ea123be1b8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31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e9c4a76015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e9c4a76015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e962b0031b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e962b0031b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700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e962b0031b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e962b0031b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6091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e962b0031b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e962b0031b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11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e9f65b8a18_0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e9f65b8a18_0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e962b0031b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e962b0031b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ea123be1b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ea123be1b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e9f65b8a18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e9f65b8a18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ea123be1b8_0_1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ea123be1b8_0_1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ea123be1b8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1" name="Google Shape;1671;gea123be1b8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ea123be1b8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1" name="Google Shape;1671;gea123be1b8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124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e9f65b8a1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e9f65b8a1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gea123be1b8_0_19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6" name="Google Shape;2166;gea123be1b8_0_19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e9f65b8a18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e9f65b8a18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9904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ea123be1b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ea123be1b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e962b0031b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e962b0031b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e962b0031b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e962b0031b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e9c4a7601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e9c4a7601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a123be1b8_0_1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a123be1b8_0_1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e962b0031b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e962b0031b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e9f65b8a1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e9f65b8a18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20000" y="540000"/>
            <a:ext cx="7704000" cy="4063500"/>
            <a:chOff x="720000" y="540000"/>
            <a:chExt cx="7704000" cy="40635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20000" y="540000"/>
              <a:ext cx="7704000" cy="4063500"/>
              <a:chOff x="720000" y="540000"/>
              <a:chExt cx="7704000" cy="40635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720000" y="540000"/>
                <a:ext cx="7704000" cy="40635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6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866150" y="1001175"/>
                <a:ext cx="7411800" cy="30639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" name="Google Shape;13;p2"/>
              <p:cNvGrpSpPr/>
              <p:nvPr/>
            </p:nvGrpSpPr>
            <p:grpSpPr>
              <a:xfrm>
                <a:off x="866150" y="4064925"/>
                <a:ext cx="7411700" cy="400725"/>
                <a:chOff x="866150" y="4157075"/>
                <a:chExt cx="7411700" cy="400725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1266650" y="4157300"/>
                  <a:ext cx="66108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8661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78773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 rot="5400000">
                  <a:off x="79887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 rot="-5400000" flipH="1">
                  <a:off x="9561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9" name="Google Shape;19;p2"/>
            <p:cNvGrpSpPr/>
            <p:nvPr/>
          </p:nvGrpSpPr>
          <p:grpSpPr>
            <a:xfrm>
              <a:off x="7412059" y="638633"/>
              <a:ext cx="866087" cy="260761"/>
              <a:chOff x="7302375" y="739400"/>
              <a:chExt cx="386525" cy="116375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1932150" y="1576925"/>
            <a:ext cx="5279700" cy="15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5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2565635" y="3155414"/>
            <a:ext cx="4012800" cy="4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3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195" name="Google Shape;195;p13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13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3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3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3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3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3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3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3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8" name="Google Shape;208;p13"/>
          <p:cNvSpPr txBox="1">
            <a:spLocks noGrp="1"/>
          </p:cNvSpPr>
          <p:nvPr>
            <p:ph type="title"/>
          </p:nvPr>
        </p:nvSpPr>
        <p:spPr>
          <a:xfrm>
            <a:off x="720000" y="2045575"/>
            <a:ext cx="22065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1"/>
          </p:nvPr>
        </p:nvSpPr>
        <p:spPr>
          <a:xfrm>
            <a:off x="720000" y="2390701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3"/>
          </p:nvPr>
        </p:nvSpPr>
        <p:spPr>
          <a:xfrm>
            <a:off x="3403800" y="2045575"/>
            <a:ext cx="22065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4" hasCustomPrompt="1"/>
          </p:nvPr>
        </p:nvSpPr>
        <p:spPr>
          <a:xfrm>
            <a:off x="34038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5"/>
          </p:nvPr>
        </p:nvSpPr>
        <p:spPr>
          <a:xfrm>
            <a:off x="3403800" y="2390701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6"/>
          </p:nvPr>
        </p:nvSpPr>
        <p:spPr>
          <a:xfrm>
            <a:off x="6087600" y="2045575"/>
            <a:ext cx="22065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7" hasCustomPrompt="1"/>
          </p:nvPr>
        </p:nvSpPr>
        <p:spPr>
          <a:xfrm>
            <a:off x="60876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8"/>
          </p:nvPr>
        </p:nvSpPr>
        <p:spPr>
          <a:xfrm>
            <a:off x="6087600" y="2390701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9"/>
          </p:nvPr>
        </p:nvSpPr>
        <p:spPr>
          <a:xfrm>
            <a:off x="720000" y="3530149"/>
            <a:ext cx="22065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9" name="Google Shape;219;p13"/>
          <p:cNvSpPr txBox="1">
            <a:spLocks noGrp="1"/>
          </p:cNvSpPr>
          <p:nvPr>
            <p:ph type="subTitle" idx="14"/>
          </p:nvPr>
        </p:nvSpPr>
        <p:spPr>
          <a:xfrm>
            <a:off x="720000" y="3875300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15"/>
          </p:nvPr>
        </p:nvSpPr>
        <p:spPr>
          <a:xfrm>
            <a:off x="3403800" y="3530149"/>
            <a:ext cx="22065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16" hasCustomPrompt="1"/>
          </p:nvPr>
        </p:nvSpPr>
        <p:spPr>
          <a:xfrm>
            <a:off x="34038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17"/>
          </p:nvPr>
        </p:nvSpPr>
        <p:spPr>
          <a:xfrm>
            <a:off x="3403800" y="3875300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 idx="18"/>
          </p:nvPr>
        </p:nvSpPr>
        <p:spPr>
          <a:xfrm>
            <a:off x="6087600" y="3530149"/>
            <a:ext cx="22065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19" hasCustomPrompt="1"/>
          </p:nvPr>
        </p:nvSpPr>
        <p:spPr>
          <a:xfrm>
            <a:off x="60876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20"/>
          </p:nvPr>
        </p:nvSpPr>
        <p:spPr>
          <a:xfrm>
            <a:off x="6087600" y="3875300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21"/>
          </p:nvPr>
        </p:nvSpPr>
        <p:spPr>
          <a:xfrm>
            <a:off x="627850" y="776313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3"/>
          <p:cNvSpPr/>
          <p:nvPr/>
        </p:nvSpPr>
        <p:spPr>
          <a:xfrm>
            <a:off x="6563121" y="98726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>
            <a:off x="7225174" y="45200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" name="Google Shape;229;p13"/>
          <p:cNvGrpSpPr/>
          <p:nvPr/>
        </p:nvGrpSpPr>
        <p:grpSpPr>
          <a:xfrm>
            <a:off x="7658341" y="955843"/>
            <a:ext cx="551596" cy="551596"/>
            <a:chOff x="623500" y="261050"/>
            <a:chExt cx="935225" cy="935225"/>
          </a:xfrm>
        </p:grpSpPr>
        <p:sp>
          <p:nvSpPr>
            <p:cNvPr id="230" name="Google Shape;230;p13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13"/>
          <p:cNvSpPr/>
          <p:nvPr/>
        </p:nvSpPr>
        <p:spPr>
          <a:xfrm>
            <a:off x="4912171" y="82101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14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237" name="Google Shape;237;p14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" name="Google Shape;239;p14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240" name="Google Shape;240;p1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0" name="Google Shape;250;p14"/>
          <p:cNvSpPr txBox="1">
            <a:spLocks noGrp="1"/>
          </p:cNvSpPr>
          <p:nvPr>
            <p:ph type="title"/>
          </p:nvPr>
        </p:nvSpPr>
        <p:spPr>
          <a:xfrm>
            <a:off x="2290050" y="3266125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subTitle" idx="1"/>
          </p:nvPr>
        </p:nvSpPr>
        <p:spPr>
          <a:xfrm>
            <a:off x="1458150" y="1525825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bg>
      <p:bgPr>
        <a:gradFill>
          <a:gsLst>
            <a:gs pos="0">
              <a:schemeClr val="accent4"/>
            </a:gs>
            <a:gs pos="100000">
              <a:schemeClr val="accent2"/>
            </a:gs>
          </a:gsLst>
          <a:lin ang="2700006" scaled="0"/>
        </a:gra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15"/>
          <p:cNvGrpSpPr/>
          <p:nvPr/>
        </p:nvGrpSpPr>
        <p:grpSpPr>
          <a:xfrm>
            <a:off x="720000" y="1324500"/>
            <a:ext cx="6050100" cy="3279000"/>
            <a:chOff x="2382150" y="813800"/>
            <a:chExt cx="6050100" cy="3279000"/>
          </a:xfrm>
        </p:grpSpPr>
        <p:sp>
          <p:nvSpPr>
            <p:cNvPr id="254" name="Google Shape;254;p15"/>
            <p:cNvSpPr/>
            <p:nvPr/>
          </p:nvSpPr>
          <p:spPr>
            <a:xfrm>
              <a:off x="2382150" y="813800"/>
              <a:ext cx="6050100" cy="3279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2523450" y="1263775"/>
              <a:ext cx="5767500" cy="23730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2837850" y="3636800"/>
              <a:ext cx="51339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2523447" y="3636702"/>
              <a:ext cx="3144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7971621" y="3636702"/>
              <a:ext cx="3144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 rot="5400000">
              <a:off x="8059094" y="3726340"/>
              <a:ext cx="156300" cy="1353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 rot="-5400000" flipH="1">
              <a:off x="2594186" y="3726340"/>
              <a:ext cx="156300" cy="1353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1" name="Google Shape;261;p15"/>
            <p:cNvGrpSpPr/>
            <p:nvPr/>
          </p:nvGrpSpPr>
          <p:grpSpPr>
            <a:xfrm>
              <a:off x="7619699" y="941876"/>
              <a:ext cx="650792" cy="195929"/>
              <a:chOff x="7302375" y="739400"/>
              <a:chExt cx="386525" cy="116375"/>
            </a:xfrm>
          </p:grpSpPr>
          <p:sp>
            <p:nvSpPr>
              <p:cNvPr id="262" name="Google Shape;262;p15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5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5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5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5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5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5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143739" y="2720575"/>
            <a:ext cx="332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3" name="Google Shape;273;p15"/>
          <p:cNvSpPr txBox="1">
            <a:spLocks noGrp="1"/>
          </p:cNvSpPr>
          <p:nvPr>
            <p:ph type="title" idx="2" hasCustomPrompt="1"/>
          </p:nvPr>
        </p:nvSpPr>
        <p:spPr>
          <a:xfrm>
            <a:off x="1143739" y="1889710"/>
            <a:ext cx="1189800" cy="9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9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4" name="Google Shape;274;p15"/>
          <p:cNvSpPr txBox="1">
            <a:spLocks noGrp="1"/>
          </p:cNvSpPr>
          <p:nvPr>
            <p:ph type="subTitle" idx="1"/>
          </p:nvPr>
        </p:nvSpPr>
        <p:spPr>
          <a:xfrm>
            <a:off x="1143739" y="3489075"/>
            <a:ext cx="4193400" cy="5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17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301" name="Google Shape;301;p17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7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3" name="Google Shape;303;p17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304" name="Google Shape;304;p17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7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7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7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7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7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7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7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7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7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4" name="Google Shape;314;p17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/>
          <p:nvPr/>
        </p:nvSpPr>
        <p:spPr>
          <a:xfrm>
            <a:off x="719996" y="214759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7"/>
          <p:cNvSpPr/>
          <p:nvPr/>
        </p:nvSpPr>
        <p:spPr>
          <a:xfrm>
            <a:off x="8157471" y="182329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7"/>
          <p:cNvSpPr/>
          <p:nvPr/>
        </p:nvSpPr>
        <p:spPr>
          <a:xfrm>
            <a:off x="1628396" y="97971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1_2_1_2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21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381" name="Google Shape;381;p21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1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3" name="Google Shape;383;p21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384" name="Google Shape;384;p21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1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1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1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1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1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1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1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1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1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4" name="Google Shape;394;p21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3018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1_1_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24"/>
          <p:cNvGrpSpPr/>
          <p:nvPr/>
        </p:nvGrpSpPr>
        <p:grpSpPr>
          <a:xfrm>
            <a:off x="1547025" y="900675"/>
            <a:ext cx="6050100" cy="3266700"/>
            <a:chOff x="1547025" y="900675"/>
            <a:chExt cx="6050100" cy="3266700"/>
          </a:xfrm>
        </p:grpSpPr>
        <p:sp>
          <p:nvSpPr>
            <p:cNvPr id="435" name="Google Shape;435;p24"/>
            <p:cNvSpPr/>
            <p:nvPr/>
          </p:nvSpPr>
          <p:spPr>
            <a:xfrm>
              <a:off x="1547025" y="900675"/>
              <a:ext cx="6050100" cy="32667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1688325" y="1338375"/>
              <a:ext cx="5762700" cy="2687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7" name="Google Shape;437;p24"/>
            <p:cNvGrpSpPr/>
            <p:nvPr/>
          </p:nvGrpSpPr>
          <p:grpSpPr>
            <a:xfrm>
              <a:off x="6784399" y="1035589"/>
              <a:ext cx="650792" cy="195929"/>
              <a:chOff x="7302375" y="739400"/>
              <a:chExt cx="386525" cy="116375"/>
            </a:xfrm>
          </p:grpSpPr>
          <p:sp>
            <p:nvSpPr>
              <p:cNvPr id="438" name="Google Shape;438;p2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8" name="Google Shape;448;p24"/>
          <p:cNvSpPr txBox="1">
            <a:spLocks noGrp="1"/>
          </p:cNvSpPr>
          <p:nvPr>
            <p:ph type="subTitle" idx="1"/>
          </p:nvPr>
        </p:nvSpPr>
        <p:spPr>
          <a:xfrm>
            <a:off x="2186675" y="2924671"/>
            <a:ext cx="4770600" cy="6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title"/>
          </p:nvPr>
        </p:nvSpPr>
        <p:spPr>
          <a:xfrm>
            <a:off x="2186775" y="1710698"/>
            <a:ext cx="4770600" cy="10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0" name="Google Shape;450;p24"/>
          <p:cNvGrpSpPr/>
          <p:nvPr/>
        </p:nvGrpSpPr>
        <p:grpSpPr>
          <a:xfrm>
            <a:off x="719991" y="487398"/>
            <a:ext cx="7435633" cy="4278254"/>
            <a:chOff x="719991" y="487398"/>
            <a:chExt cx="7435633" cy="4278254"/>
          </a:xfrm>
        </p:grpSpPr>
        <p:sp>
          <p:nvSpPr>
            <p:cNvPr id="451" name="Google Shape;451;p24"/>
            <p:cNvSpPr/>
            <p:nvPr/>
          </p:nvSpPr>
          <p:spPr>
            <a:xfrm>
              <a:off x="913699" y="1483665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527841" y="4441335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24"/>
            <p:cNvGrpSpPr/>
            <p:nvPr/>
          </p:nvGrpSpPr>
          <p:grpSpPr>
            <a:xfrm>
              <a:off x="842741" y="2137631"/>
              <a:ext cx="551596" cy="551596"/>
              <a:chOff x="623500" y="261050"/>
              <a:chExt cx="935225" cy="935225"/>
            </a:xfrm>
          </p:grpSpPr>
          <p:sp>
            <p:nvSpPr>
              <p:cNvPr id="454" name="Google Shape;454;p24"/>
              <p:cNvSpPr/>
              <p:nvPr/>
            </p:nvSpPr>
            <p:spPr>
              <a:xfrm>
                <a:off x="623500" y="261050"/>
                <a:ext cx="935225" cy="935225"/>
              </a:xfrm>
              <a:custGeom>
                <a:avLst/>
                <a:gdLst/>
                <a:ahLst/>
                <a:cxnLst/>
                <a:rect l="l" t="t" r="r" b="b"/>
                <a:pathLst>
                  <a:path w="37409" h="37409" extrusionOk="0">
                    <a:moveTo>
                      <a:pt x="18712" y="0"/>
                    </a:moveTo>
                    <a:cubicBezTo>
                      <a:pt x="16176" y="0"/>
                      <a:pt x="13733" y="486"/>
                      <a:pt x="11427" y="1471"/>
                    </a:cubicBezTo>
                    <a:cubicBezTo>
                      <a:pt x="9201" y="2416"/>
                      <a:pt x="7204" y="3765"/>
                      <a:pt x="5477" y="5477"/>
                    </a:cubicBezTo>
                    <a:cubicBezTo>
                      <a:pt x="3765" y="7191"/>
                      <a:pt x="2416" y="9201"/>
                      <a:pt x="1471" y="11427"/>
                    </a:cubicBezTo>
                    <a:cubicBezTo>
                      <a:pt x="500" y="13733"/>
                      <a:pt x="1" y="16175"/>
                      <a:pt x="1" y="18698"/>
                    </a:cubicBezTo>
                    <a:cubicBezTo>
                      <a:pt x="1" y="21234"/>
                      <a:pt x="500" y="23676"/>
                      <a:pt x="1471" y="25982"/>
                    </a:cubicBezTo>
                    <a:cubicBezTo>
                      <a:pt x="2416" y="28209"/>
                      <a:pt x="3765" y="30205"/>
                      <a:pt x="5477" y="31932"/>
                    </a:cubicBezTo>
                    <a:cubicBezTo>
                      <a:pt x="7204" y="33644"/>
                      <a:pt x="9201" y="34993"/>
                      <a:pt x="11427" y="35938"/>
                    </a:cubicBezTo>
                    <a:cubicBezTo>
                      <a:pt x="13733" y="36909"/>
                      <a:pt x="16176" y="37409"/>
                      <a:pt x="18712" y="37409"/>
                    </a:cubicBezTo>
                    <a:cubicBezTo>
                      <a:pt x="21234" y="37409"/>
                      <a:pt x="23676" y="36909"/>
                      <a:pt x="25982" y="35938"/>
                    </a:cubicBezTo>
                    <a:cubicBezTo>
                      <a:pt x="28209" y="34993"/>
                      <a:pt x="30218" y="33644"/>
                      <a:pt x="31932" y="31932"/>
                    </a:cubicBezTo>
                    <a:cubicBezTo>
                      <a:pt x="33645" y="30205"/>
                      <a:pt x="34994" y="28209"/>
                      <a:pt x="35938" y="25982"/>
                    </a:cubicBezTo>
                    <a:cubicBezTo>
                      <a:pt x="36923" y="23676"/>
                      <a:pt x="37409" y="21234"/>
                      <a:pt x="37409" y="18698"/>
                    </a:cubicBezTo>
                    <a:cubicBezTo>
                      <a:pt x="37409" y="16175"/>
                      <a:pt x="36923" y="13733"/>
                      <a:pt x="35938" y="11427"/>
                    </a:cubicBezTo>
                    <a:cubicBezTo>
                      <a:pt x="34994" y="9201"/>
                      <a:pt x="33645" y="7191"/>
                      <a:pt x="31932" y="5477"/>
                    </a:cubicBezTo>
                    <a:cubicBezTo>
                      <a:pt x="30218" y="3765"/>
                      <a:pt x="28209" y="2416"/>
                      <a:pt x="25982" y="1471"/>
                    </a:cubicBezTo>
                    <a:cubicBezTo>
                      <a:pt x="23676" y="486"/>
                      <a:pt x="21234" y="0"/>
                      <a:pt x="187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4"/>
              <p:cNvSpPr/>
              <p:nvPr/>
            </p:nvSpPr>
            <p:spPr>
              <a:xfrm>
                <a:off x="623500" y="261050"/>
                <a:ext cx="935225" cy="935225"/>
              </a:xfrm>
              <a:custGeom>
                <a:avLst/>
                <a:gdLst/>
                <a:ahLst/>
                <a:cxnLst/>
                <a:rect l="l" t="t" r="r" b="b"/>
                <a:pathLst>
                  <a:path w="37409" h="37409" extrusionOk="0">
                    <a:moveTo>
                      <a:pt x="18712" y="392"/>
                    </a:moveTo>
                    <a:cubicBezTo>
                      <a:pt x="28802" y="392"/>
                      <a:pt x="37017" y="8607"/>
                      <a:pt x="37017" y="18698"/>
                    </a:cubicBezTo>
                    <a:cubicBezTo>
                      <a:pt x="37017" y="28802"/>
                      <a:pt x="28802" y="37004"/>
                      <a:pt x="18712" y="37004"/>
                    </a:cubicBezTo>
                    <a:cubicBezTo>
                      <a:pt x="8607" y="37004"/>
                      <a:pt x="405" y="28802"/>
                      <a:pt x="405" y="18698"/>
                    </a:cubicBezTo>
                    <a:cubicBezTo>
                      <a:pt x="405" y="8607"/>
                      <a:pt x="8607" y="392"/>
                      <a:pt x="18712" y="392"/>
                    </a:cubicBezTo>
                    <a:close/>
                    <a:moveTo>
                      <a:pt x="18712" y="0"/>
                    </a:moveTo>
                    <a:cubicBezTo>
                      <a:pt x="16176" y="0"/>
                      <a:pt x="13733" y="486"/>
                      <a:pt x="11427" y="1471"/>
                    </a:cubicBezTo>
                    <a:cubicBezTo>
                      <a:pt x="9201" y="2416"/>
                      <a:pt x="7204" y="3765"/>
                      <a:pt x="5477" y="5477"/>
                    </a:cubicBezTo>
                    <a:cubicBezTo>
                      <a:pt x="3765" y="7191"/>
                      <a:pt x="2416" y="9201"/>
                      <a:pt x="1471" y="11427"/>
                    </a:cubicBezTo>
                    <a:cubicBezTo>
                      <a:pt x="500" y="13733"/>
                      <a:pt x="1" y="16175"/>
                      <a:pt x="1" y="18698"/>
                    </a:cubicBezTo>
                    <a:cubicBezTo>
                      <a:pt x="1" y="21234"/>
                      <a:pt x="500" y="23676"/>
                      <a:pt x="1471" y="25982"/>
                    </a:cubicBezTo>
                    <a:cubicBezTo>
                      <a:pt x="2416" y="28209"/>
                      <a:pt x="3765" y="30205"/>
                      <a:pt x="5477" y="31932"/>
                    </a:cubicBezTo>
                    <a:cubicBezTo>
                      <a:pt x="7204" y="33644"/>
                      <a:pt x="9201" y="34993"/>
                      <a:pt x="11427" y="35938"/>
                    </a:cubicBezTo>
                    <a:cubicBezTo>
                      <a:pt x="13733" y="36909"/>
                      <a:pt x="16176" y="37409"/>
                      <a:pt x="18712" y="37409"/>
                    </a:cubicBezTo>
                    <a:cubicBezTo>
                      <a:pt x="21234" y="37409"/>
                      <a:pt x="23676" y="36909"/>
                      <a:pt x="25982" y="35938"/>
                    </a:cubicBezTo>
                    <a:cubicBezTo>
                      <a:pt x="28209" y="34993"/>
                      <a:pt x="30218" y="33644"/>
                      <a:pt x="31932" y="31932"/>
                    </a:cubicBezTo>
                    <a:cubicBezTo>
                      <a:pt x="33645" y="30205"/>
                      <a:pt x="34994" y="28209"/>
                      <a:pt x="35938" y="25982"/>
                    </a:cubicBezTo>
                    <a:cubicBezTo>
                      <a:pt x="36923" y="23676"/>
                      <a:pt x="37409" y="21234"/>
                      <a:pt x="37409" y="18698"/>
                    </a:cubicBezTo>
                    <a:cubicBezTo>
                      <a:pt x="37409" y="16175"/>
                      <a:pt x="36923" y="13733"/>
                      <a:pt x="35938" y="11427"/>
                    </a:cubicBezTo>
                    <a:cubicBezTo>
                      <a:pt x="34994" y="9201"/>
                      <a:pt x="33645" y="7191"/>
                      <a:pt x="31932" y="5477"/>
                    </a:cubicBezTo>
                    <a:cubicBezTo>
                      <a:pt x="30218" y="3765"/>
                      <a:pt x="28209" y="2416"/>
                      <a:pt x="25982" y="1471"/>
                    </a:cubicBezTo>
                    <a:cubicBezTo>
                      <a:pt x="23676" y="486"/>
                      <a:pt x="21234" y="0"/>
                      <a:pt x="187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4"/>
              <p:cNvSpPr/>
              <p:nvPr/>
            </p:nvSpPr>
            <p:spPr>
              <a:xfrm>
                <a:off x="759425" y="396625"/>
                <a:ext cx="663725" cy="663725"/>
              </a:xfrm>
              <a:custGeom>
                <a:avLst/>
                <a:gdLst/>
                <a:ahLst/>
                <a:cxnLst/>
                <a:rect l="l" t="t" r="r" b="b"/>
                <a:pathLst>
                  <a:path w="26549" h="26549" extrusionOk="0">
                    <a:moveTo>
                      <a:pt x="13275" y="405"/>
                    </a:moveTo>
                    <a:cubicBezTo>
                      <a:pt x="20370" y="405"/>
                      <a:pt x="26144" y="6179"/>
                      <a:pt x="26144" y="13275"/>
                    </a:cubicBezTo>
                    <a:cubicBezTo>
                      <a:pt x="26144" y="20384"/>
                      <a:pt x="20370" y="26158"/>
                      <a:pt x="13275" y="26158"/>
                    </a:cubicBezTo>
                    <a:cubicBezTo>
                      <a:pt x="6165" y="26158"/>
                      <a:pt x="391" y="20384"/>
                      <a:pt x="391" y="13275"/>
                    </a:cubicBezTo>
                    <a:cubicBezTo>
                      <a:pt x="391" y="6179"/>
                      <a:pt x="6165" y="405"/>
                      <a:pt x="13275" y="405"/>
                    </a:cubicBezTo>
                    <a:close/>
                    <a:moveTo>
                      <a:pt x="13275" y="0"/>
                    </a:moveTo>
                    <a:cubicBezTo>
                      <a:pt x="11480" y="0"/>
                      <a:pt x="9740" y="351"/>
                      <a:pt x="8107" y="1053"/>
                    </a:cubicBezTo>
                    <a:cubicBezTo>
                      <a:pt x="6516" y="1714"/>
                      <a:pt x="5100" y="2671"/>
                      <a:pt x="3886" y="3899"/>
                    </a:cubicBezTo>
                    <a:cubicBezTo>
                      <a:pt x="2658" y="5114"/>
                      <a:pt x="1700" y="6530"/>
                      <a:pt x="1039" y="8108"/>
                    </a:cubicBezTo>
                    <a:cubicBezTo>
                      <a:pt x="351" y="9754"/>
                      <a:pt x="1" y="11494"/>
                      <a:pt x="1" y="13275"/>
                    </a:cubicBezTo>
                    <a:cubicBezTo>
                      <a:pt x="1" y="15069"/>
                      <a:pt x="351" y="16809"/>
                      <a:pt x="1039" y="18442"/>
                    </a:cubicBezTo>
                    <a:cubicBezTo>
                      <a:pt x="1700" y="20034"/>
                      <a:pt x="2658" y="21449"/>
                      <a:pt x="3886" y="22664"/>
                    </a:cubicBezTo>
                    <a:cubicBezTo>
                      <a:pt x="5100" y="23892"/>
                      <a:pt x="6516" y="24849"/>
                      <a:pt x="8107" y="25511"/>
                    </a:cubicBezTo>
                    <a:cubicBezTo>
                      <a:pt x="9740" y="26198"/>
                      <a:pt x="11480" y="26549"/>
                      <a:pt x="13275" y="26549"/>
                    </a:cubicBezTo>
                    <a:cubicBezTo>
                      <a:pt x="15055" y="26549"/>
                      <a:pt x="16795" y="26198"/>
                      <a:pt x="18441" y="25511"/>
                    </a:cubicBezTo>
                    <a:cubicBezTo>
                      <a:pt x="20020" y="24849"/>
                      <a:pt x="21436" y="23892"/>
                      <a:pt x="22664" y="22664"/>
                    </a:cubicBezTo>
                    <a:cubicBezTo>
                      <a:pt x="23878" y="21449"/>
                      <a:pt x="24835" y="20034"/>
                      <a:pt x="25497" y="18442"/>
                    </a:cubicBezTo>
                    <a:cubicBezTo>
                      <a:pt x="26198" y="16809"/>
                      <a:pt x="26549" y="15069"/>
                      <a:pt x="26549" y="13275"/>
                    </a:cubicBezTo>
                    <a:cubicBezTo>
                      <a:pt x="26549" y="11494"/>
                      <a:pt x="26198" y="9754"/>
                      <a:pt x="25497" y="8108"/>
                    </a:cubicBezTo>
                    <a:cubicBezTo>
                      <a:pt x="24835" y="6530"/>
                      <a:pt x="23878" y="5114"/>
                      <a:pt x="22664" y="3899"/>
                    </a:cubicBezTo>
                    <a:cubicBezTo>
                      <a:pt x="21436" y="2671"/>
                      <a:pt x="20020" y="1714"/>
                      <a:pt x="18441" y="1053"/>
                    </a:cubicBezTo>
                    <a:cubicBezTo>
                      <a:pt x="16795" y="351"/>
                      <a:pt x="15055" y="0"/>
                      <a:pt x="132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4"/>
              <p:cNvSpPr/>
              <p:nvPr/>
            </p:nvSpPr>
            <p:spPr>
              <a:xfrm>
                <a:off x="843075" y="480600"/>
                <a:ext cx="496100" cy="496125"/>
              </a:xfrm>
              <a:custGeom>
                <a:avLst/>
                <a:gdLst/>
                <a:ahLst/>
                <a:cxnLst/>
                <a:rect l="l" t="t" r="r" b="b"/>
                <a:pathLst>
                  <a:path w="19844" h="19845" extrusionOk="0">
                    <a:moveTo>
                      <a:pt x="9929" y="2969"/>
                    </a:moveTo>
                    <a:cubicBezTo>
                      <a:pt x="10238" y="5086"/>
                      <a:pt x="10940" y="6638"/>
                      <a:pt x="12073" y="7771"/>
                    </a:cubicBezTo>
                    <a:cubicBezTo>
                      <a:pt x="13206" y="8904"/>
                      <a:pt x="14758" y="9606"/>
                      <a:pt x="16876" y="9916"/>
                    </a:cubicBezTo>
                    <a:cubicBezTo>
                      <a:pt x="14758" y="10239"/>
                      <a:pt x="13206" y="10941"/>
                      <a:pt x="12073" y="12074"/>
                    </a:cubicBezTo>
                    <a:cubicBezTo>
                      <a:pt x="10940" y="13194"/>
                      <a:pt x="10238" y="14759"/>
                      <a:pt x="9929" y="16876"/>
                    </a:cubicBezTo>
                    <a:cubicBezTo>
                      <a:pt x="9605" y="14759"/>
                      <a:pt x="8903" y="13194"/>
                      <a:pt x="7770" y="12074"/>
                    </a:cubicBezTo>
                    <a:cubicBezTo>
                      <a:pt x="6650" y="10941"/>
                      <a:pt x="5085" y="10239"/>
                      <a:pt x="2968" y="9916"/>
                    </a:cubicBezTo>
                    <a:cubicBezTo>
                      <a:pt x="5085" y="9606"/>
                      <a:pt x="6650" y="8904"/>
                      <a:pt x="7770" y="7771"/>
                    </a:cubicBezTo>
                    <a:cubicBezTo>
                      <a:pt x="8903" y="6638"/>
                      <a:pt x="9605" y="5086"/>
                      <a:pt x="9929" y="2969"/>
                    </a:cubicBezTo>
                    <a:close/>
                    <a:moveTo>
                      <a:pt x="9726" y="1"/>
                    </a:moveTo>
                    <a:cubicBezTo>
                      <a:pt x="9726" y="3589"/>
                      <a:pt x="9011" y="5963"/>
                      <a:pt x="7500" y="7487"/>
                    </a:cubicBezTo>
                    <a:cubicBezTo>
                      <a:pt x="5976" y="9012"/>
                      <a:pt x="3588" y="9727"/>
                      <a:pt x="0" y="9727"/>
                    </a:cubicBezTo>
                    <a:lnTo>
                      <a:pt x="0" y="10118"/>
                    </a:lnTo>
                    <a:cubicBezTo>
                      <a:pt x="3588" y="10118"/>
                      <a:pt x="5976" y="10833"/>
                      <a:pt x="7500" y="12344"/>
                    </a:cubicBezTo>
                    <a:cubicBezTo>
                      <a:pt x="9011" y="13869"/>
                      <a:pt x="9726" y="16256"/>
                      <a:pt x="9726" y="19844"/>
                    </a:cubicBezTo>
                    <a:lnTo>
                      <a:pt x="10118" y="19844"/>
                    </a:lnTo>
                    <a:cubicBezTo>
                      <a:pt x="10118" y="16256"/>
                      <a:pt x="10832" y="13869"/>
                      <a:pt x="12357" y="12344"/>
                    </a:cubicBezTo>
                    <a:cubicBezTo>
                      <a:pt x="13881" y="10833"/>
                      <a:pt x="16255" y="10118"/>
                      <a:pt x="19843" y="10118"/>
                    </a:cubicBezTo>
                    <a:lnTo>
                      <a:pt x="19843" y="9727"/>
                    </a:lnTo>
                    <a:cubicBezTo>
                      <a:pt x="16255" y="9727"/>
                      <a:pt x="13881" y="9012"/>
                      <a:pt x="12357" y="7487"/>
                    </a:cubicBezTo>
                    <a:cubicBezTo>
                      <a:pt x="10832" y="5963"/>
                      <a:pt x="10118" y="3589"/>
                      <a:pt x="101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8" name="Google Shape;458;p24"/>
            <p:cNvSpPr/>
            <p:nvPr/>
          </p:nvSpPr>
          <p:spPr>
            <a:xfrm>
              <a:off x="7831374" y="1286665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7704074" y="2050440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5726966" y="48739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719991" y="305604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_1_1_2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25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464" name="Google Shape;464;p25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" name="Google Shape;466;p25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467" name="Google Shape;467;p25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5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5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25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5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25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7" name="Google Shape;477;p25"/>
          <p:cNvSpPr txBox="1">
            <a:spLocks noGrp="1"/>
          </p:cNvSpPr>
          <p:nvPr>
            <p:ph type="body" idx="1"/>
          </p:nvPr>
        </p:nvSpPr>
        <p:spPr>
          <a:xfrm>
            <a:off x="5740075" y="2425275"/>
            <a:ext cx="26838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/>
          </p:nvPr>
        </p:nvSpPr>
        <p:spPr>
          <a:xfrm>
            <a:off x="5740200" y="1706175"/>
            <a:ext cx="2683800" cy="7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5"/>
          <p:cNvSpPr/>
          <p:nvPr/>
        </p:nvSpPr>
        <p:spPr>
          <a:xfrm>
            <a:off x="4698774" y="185094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5"/>
          <p:cNvSpPr/>
          <p:nvPr/>
        </p:nvSpPr>
        <p:spPr>
          <a:xfrm>
            <a:off x="5618899" y="403323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5"/>
          <p:cNvSpPr/>
          <p:nvPr/>
        </p:nvSpPr>
        <p:spPr>
          <a:xfrm>
            <a:off x="8064974" y="104007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_1_1_2_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26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484" name="Google Shape;484;p26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6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6" name="Google Shape;486;p26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487" name="Google Shape;487;p26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26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26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26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26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26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6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6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6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6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5381898" y="1803450"/>
            <a:ext cx="3042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5833749" y="2254950"/>
            <a:ext cx="2590200" cy="11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26"/>
          <p:cNvSpPr/>
          <p:nvPr/>
        </p:nvSpPr>
        <p:spPr>
          <a:xfrm>
            <a:off x="4979116" y="394722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6"/>
          <p:cNvSpPr/>
          <p:nvPr/>
        </p:nvSpPr>
        <p:spPr>
          <a:xfrm>
            <a:off x="720011" y="264524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6"/>
          <p:cNvSpPr/>
          <p:nvPr/>
        </p:nvSpPr>
        <p:spPr>
          <a:xfrm>
            <a:off x="5417686" y="10066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BLANK_1_1_1_2_1_1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27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504" name="Google Shape;504;p27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7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6" name="Google Shape;506;p27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507" name="Google Shape;507;p27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7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7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7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7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27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7" name="Google Shape;517;p27"/>
          <p:cNvSpPr txBox="1">
            <a:spLocks noGrp="1"/>
          </p:cNvSpPr>
          <p:nvPr>
            <p:ph type="title"/>
          </p:nvPr>
        </p:nvSpPr>
        <p:spPr>
          <a:xfrm>
            <a:off x="720010" y="1940468"/>
            <a:ext cx="259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>
            <a:off x="719999" y="2391975"/>
            <a:ext cx="2590200" cy="11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>
            <a:off x="3856316" y="174018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7"/>
          <p:cNvSpPr/>
          <p:nvPr/>
        </p:nvSpPr>
        <p:spPr>
          <a:xfrm>
            <a:off x="871786" y="42791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7"/>
          <p:cNvSpPr/>
          <p:nvPr/>
        </p:nvSpPr>
        <p:spPr>
          <a:xfrm>
            <a:off x="8099761" y="141586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BLANK_1_1_1_2_1_2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523;p28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524" name="Google Shape;524;p28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6" name="Google Shape;526;p28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527" name="Google Shape;527;p28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8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8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8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8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8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8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8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8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8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7" name="Google Shape;537;p28"/>
          <p:cNvSpPr txBox="1">
            <a:spLocks noGrp="1"/>
          </p:cNvSpPr>
          <p:nvPr>
            <p:ph type="title"/>
          </p:nvPr>
        </p:nvSpPr>
        <p:spPr>
          <a:xfrm>
            <a:off x="5833798" y="1961156"/>
            <a:ext cx="2590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8" name="Google Shape;538;p28"/>
          <p:cNvSpPr txBox="1">
            <a:spLocks noGrp="1"/>
          </p:cNvSpPr>
          <p:nvPr>
            <p:ph type="subTitle" idx="1"/>
          </p:nvPr>
        </p:nvSpPr>
        <p:spPr>
          <a:xfrm>
            <a:off x="5833751" y="2412650"/>
            <a:ext cx="2590200" cy="11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2837600" y="2193875"/>
            <a:ext cx="485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" hasCustomPrompt="1"/>
          </p:nvPr>
        </p:nvSpPr>
        <p:spPr>
          <a:xfrm>
            <a:off x="2837611" y="1404479"/>
            <a:ext cx="944400" cy="7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9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>
            <a:off x="2837600" y="3091425"/>
            <a:ext cx="48582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1_1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32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607" name="Google Shape;607;p32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9" name="Google Shape;609;p32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610" name="Google Shape;610;p32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2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2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2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2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2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2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2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20" name="Google Shape;620;p32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32"/>
          <p:cNvSpPr txBox="1">
            <a:spLocks noGrp="1"/>
          </p:cNvSpPr>
          <p:nvPr>
            <p:ph type="title" idx="2"/>
          </p:nvPr>
        </p:nvSpPr>
        <p:spPr>
          <a:xfrm>
            <a:off x="1126745" y="2466367"/>
            <a:ext cx="1674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2" name="Google Shape;622;p32"/>
          <p:cNvSpPr txBox="1">
            <a:spLocks noGrp="1"/>
          </p:cNvSpPr>
          <p:nvPr>
            <p:ph type="subTitle" idx="1"/>
          </p:nvPr>
        </p:nvSpPr>
        <p:spPr>
          <a:xfrm>
            <a:off x="1141300" y="2976723"/>
            <a:ext cx="1674300" cy="103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32"/>
          <p:cNvSpPr txBox="1">
            <a:spLocks noGrp="1"/>
          </p:cNvSpPr>
          <p:nvPr>
            <p:ph type="title" idx="3"/>
          </p:nvPr>
        </p:nvSpPr>
        <p:spPr>
          <a:xfrm>
            <a:off x="3674188" y="2466367"/>
            <a:ext cx="1674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4" name="Google Shape;624;p32"/>
          <p:cNvSpPr txBox="1">
            <a:spLocks noGrp="1"/>
          </p:cNvSpPr>
          <p:nvPr>
            <p:ph type="subTitle" idx="4"/>
          </p:nvPr>
        </p:nvSpPr>
        <p:spPr>
          <a:xfrm>
            <a:off x="3688744" y="2976725"/>
            <a:ext cx="1674300" cy="103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32"/>
          <p:cNvSpPr txBox="1">
            <a:spLocks noGrp="1"/>
          </p:cNvSpPr>
          <p:nvPr>
            <p:ph type="title" idx="5"/>
          </p:nvPr>
        </p:nvSpPr>
        <p:spPr>
          <a:xfrm>
            <a:off x="6221643" y="2466367"/>
            <a:ext cx="1674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6" name="Google Shape;626;p32"/>
          <p:cNvSpPr txBox="1">
            <a:spLocks noGrp="1"/>
          </p:cNvSpPr>
          <p:nvPr>
            <p:ph type="subTitle" idx="6"/>
          </p:nvPr>
        </p:nvSpPr>
        <p:spPr>
          <a:xfrm>
            <a:off x="6236200" y="2976725"/>
            <a:ext cx="1674300" cy="103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7" name="Google Shape;627;p32"/>
          <p:cNvGrpSpPr/>
          <p:nvPr/>
        </p:nvGrpSpPr>
        <p:grpSpPr>
          <a:xfrm>
            <a:off x="627841" y="932518"/>
            <a:ext cx="7973370" cy="3762802"/>
            <a:chOff x="627841" y="932518"/>
            <a:chExt cx="7973370" cy="3762802"/>
          </a:xfrm>
        </p:grpSpPr>
        <p:sp>
          <p:nvSpPr>
            <p:cNvPr id="628" name="Google Shape;628;p32"/>
            <p:cNvSpPr/>
            <p:nvPr/>
          </p:nvSpPr>
          <p:spPr>
            <a:xfrm>
              <a:off x="2973424" y="437100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6504071" y="932518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7725374" y="932520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627841" y="2863135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2" name="Google Shape;632;p32"/>
            <p:cNvGrpSpPr/>
            <p:nvPr/>
          </p:nvGrpSpPr>
          <p:grpSpPr>
            <a:xfrm>
              <a:off x="8049616" y="1396893"/>
              <a:ext cx="551596" cy="551596"/>
              <a:chOff x="623500" y="261050"/>
              <a:chExt cx="935225" cy="935225"/>
            </a:xfrm>
          </p:grpSpPr>
          <p:sp>
            <p:nvSpPr>
              <p:cNvPr id="633" name="Google Shape;633;p32"/>
              <p:cNvSpPr/>
              <p:nvPr/>
            </p:nvSpPr>
            <p:spPr>
              <a:xfrm>
                <a:off x="623500" y="261050"/>
                <a:ext cx="935225" cy="935225"/>
              </a:xfrm>
              <a:custGeom>
                <a:avLst/>
                <a:gdLst/>
                <a:ahLst/>
                <a:cxnLst/>
                <a:rect l="l" t="t" r="r" b="b"/>
                <a:pathLst>
                  <a:path w="37409" h="37409" extrusionOk="0">
                    <a:moveTo>
                      <a:pt x="18712" y="0"/>
                    </a:moveTo>
                    <a:cubicBezTo>
                      <a:pt x="16176" y="0"/>
                      <a:pt x="13733" y="486"/>
                      <a:pt x="11427" y="1471"/>
                    </a:cubicBezTo>
                    <a:cubicBezTo>
                      <a:pt x="9201" y="2416"/>
                      <a:pt x="7204" y="3765"/>
                      <a:pt x="5477" y="5477"/>
                    </a:cubicBezTo>
                    <a:cubicBezTo>
                      <a:pt x="3765" y="7191"/>
                      <a:pt x="2416" y="9201"/>
                      <a:pt x="1471" y="11427"/>
                    </a:cubicBezTo>
                    <a:cubicBezTo>
                      <a:pt x="500" y="13733"/>
                      <a:pt x="1" y="16175"/>
                      <a:pt x="1" y="18698"/>
                    </a:cubicBezTo>
                    <a:cubicBezTo>
                      <a:pt x="1" y="21234"/>
                      <a:pt x="500" y="23676"/>
                      <a:pt x="1471" y="25982"/>
                    </a:cubicBezTo>
                    <a:cubicBezTo>
                      <a:pt x="2416" y="28209"/>
                      <a:pt x="3765" y="30205"/>
                      <a:pt x="5477" y="31932"/>
                    </a:cubicBezTo>
                    <a:cubicBezTo>
                      <a:pt x="7204" y="33644"/>
                      <a:pt x="9201" y="34993"/>
                      <a:pt x="11427" y="35938"/>
                    </a:cubicBezTo>
                    <a:cubicBezTo>
                      <a:pt x="13733" y="36909"/>
                      <a:pt x="16176" y="37409"/>
                      <a:pt x="18712" y="37409"/>
                    </a:cubicBezTo>
                    <a:cubicBezTo>
                      <a:pt x="21234" y="37409"/>
                      <a:pt x="23676" y="36909"/>
                      <a:pt x="25982" y="35938"/>
                    </a:cubicBezTo>
                    <a:cubicBezTo>
                      <a:pt x="28209" y="34993"/>
                      <a:pt x="30218" y="33644"/>
                      <a:pt x="31932" y="31932"/>
                    </a:cubicBezTo>
                    <a:cubicBezTo>
                      <a:pt x="33645" y="30205"/>
                      <a:pt x="34994" y="28209"/>
                      <a:pt x="35938" y="25982"/>
                    </a:cubicBezTo>
                    <a:cubicBezTo>
                      <a:pt x="36923" y="23676"/>
                      <a:pt x="37409" y="21234"/>
                      <a:pt x="37409" y="18698"/>
                    </a:cubicBezTo>
                    <a:cubicBezTo>
                      <a:pt x="37409" y="16175"/>
                      <a:pt x="36923" y="13733"/>
                      <a:pt x="35938" y="11427"/>
                    </a:cubicBezTo>
                    <a:cubicBezTo>
                      <a:pt x="34994" y="9201"/>
                      <a:pt x="33645" y="7191"/>
                      <a:pt x="31932" y="5477"/>
                    </a:cubicBezTo>
                    <a:cubicBezTo>
                      <a:pt x="30218" y="3765"/>
                      <a:pt x="28209" y="2416"/>
                      <a:pt x="25982" y="1471"/>
                    </a:cubicBezTo>
                    <a:cubicBezTo>
                      <a:pt x="23676" y="486"/>
                      <a:pt x="21234" y="0"/>
                      <a:pt x="187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012" scaled="0"/>
              </a:gra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2"/>
              <p:cNvSpPr/>
              <p:nvPr/>
            </p:nvSpPr>
            <p:spPr>
              <a:xfrm>
                <a:off x="623500" y="261050"/>
                <a:ext cx="935225" cy="935225"/>
              </a:xfrm>
              <a:custGeom>
                <a:avLst/>
                <a:gdLst/>
                <a:ahLst/>
                <a:cxnLst/>
                <a:rect l="l" t="t" r="r" b="b"/>
                <a:pathLst>
                  <a:path w="37409" h="37409" extrusionOk="0">
                    <a:moveTo>
                      <a:pt x="18712" y="392"/>
                    </a:moveTo>
                    <a:cubicBezTo>
                      <a:pt x="28802" y="392"/>
                      <a:pt x="37017" y="8607"/>
                      <a:pt x="37017" y="18698"/>
                    </a:cubicBezTo>
                    <a:cubicBezTo>
                      <a:pt x="37017" y="28802"/>
                      <a:pt x="28802" y="37004"/>
                      <a:pt x="18712" y="37004"/>
                    </a:cubicBezTo>
                    <a:cubicBezTo>
                      <a:pt x="8607" y="37004"/>
                      <a:pt x="405" y="28802"/>
                      <a:pt x="405" y="18698"/>
                    </a:cubicBezTo>
                    <a:cubicBezTo>
                      <a:pt x="405" y="8607"/>
                      <a:pt x="8607" y="392"/>
                      <a:pt x="18712" y="392"/>
                    </a:cubicBezTo>
                    <a:close/>
                    <a:moveTo>
                      <a:pt x="18712" y="0"/>
                    </a:moveTo>
                    <a:cubicBezTo>
                      <a:pt x="16176" y="0"/>
                      <a:pt x="13733" y="486"/>
                      <a:pt x="11427" y="1471"/>
                    </a:cubicBezTo>
                    <a:cubicBezTo>
                      <a:pt x="9201" y="2416"/>
                      <a:pt x="7204" y="3765"/>
                      <a:pt x="5477" y="5477"/>
                    </a:cubicBezTo>
                    <a:cubicBezTo>
                      <a:pt x="3765" y="7191"/>
                      <a:pt x="2416" y="9201"/>
                      <a:pt x="1471" y="11427"/>
                    </a:cubicBezTo>
                    <a:cubicBezTo>
                      <a:pt x="500" y="13733"/>
                      <a:pt x="1" y="16175"/>
                      <a:pt x="1" y="18698"/>
                    </a:cubicBezTo>
                    <a:cubicBezTo>
                      <a:pt x="1" y="21234"/>
                      <a:pt x="500" y="23676"/>
                      <a:pt x="1471" y="25982"/>
                    </a:cubicBezTo>
                    <a:cubicBezTo>
                      <a:pt x="2416" y="28209"/>
                      <a:pt x="3765" y="30205"/>
                      <a:pt x="5477" y="31932"/>
                    </a:cubicBezTo>
                    <a:cubicBezTo>
                      <a:pt x="7204" y="33644"/>
                      <a:pt x="9201" y="34993"/>
                      <a:pt x="11427" y="35938"/>
                    </a:cubicBezTo>
                    <a:cubicBezTo>
                      <a:pt x="13733" y="36909"/>
                      <a:pt x="16176" y="37409"/>
                      <a:pt x="18712" y="37409"/>
                    </a:cubicBezTo>
                    <a:cubicBezTo>
                      <a:pt x="21234" y="37409"/>
                      <a:pt x="23676" y="36909"/>
                      <a:pt x="25982" y="35938"/>
                    </a:cubicBezTo>
                    <a:cubicBezTo>
                      <a:pt x="28209" y="34993"/>
                      <a:pt x="30218" y="33644"/>
                      <a:pt x="31932" y="31932"/>
                    </a:cubicBezTo>
                    <a:cubicBezTo>
                      <a:pt x="33645" y="30205"/>
                      <a:pt x="34994" y="28209"/>
                      <a:pt x="35938" y="25982"/>
                    </a:cubicBezTo>
                    <a:cubicBezTo>
                      <a:pt x="36923" y="23676"/>
                      <a:pt x="37409" y="21234"/>
                      <a:pt x="37409" y="18698"/>
                    </a:cubicBezTo>
                    <a:cubicBezTo>
                      <a:pt x="37409" y="16175"/>
                      <a:pt x="36923" y="13733"/>
                      <a:pt x="35938" y="11427"/>
                    </a:cubicBezTo>
                    <a:cubicBezTo>
                      <a:pt x="34994" y="9201"/>
                      <a:pt x="33645" y="7191"/>
                      <a:pt x="31932" y="5477"/>
                    </a:cubicBezTo>
                    <a:cubicBezTo>
                      <a:pt x="30218" y="3765"/>
                      <a:pt x="28209" y="2416"/>
                      <a:pt x="25982" y="1471"/>
                    </a:cubicBezTo>
                    <a:cubicBezTo>
                      <a:pt x="23676" y="486"/>
                      <a:pt x="21234" y="0"/>
                      <a:pt x="187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2"/>
              <p:cNvSpPr/>
              <p:nvPr/>
            </p:nvSpPr>
            <p:spPr>
              <a:xfrm>
                <a:off x="759425" y="396625"/>
                <a:ext cx="663725" cy="663725"/>
              </a:xfrm>
              <a:custGeom>
                <a:avLst/>
                <a:gdLst/>
                <a:ahLst/>
                <a:cxnLst/>
                <a:rect l="l" t="t" r="r" b="b"/>
                <a:pathLst>
                  <a:path w="26549" h="26549" extrusionOk="0">
                    <a:moveTo>
                      <a:pt x="13275" y="405"/>
                    </a:moveTo>
                    <a:cubicBezTo>
                      <a:pt x="20370" y="405"/>
                      <a:pt x="26144" y="6179"/>
                      <a:pt x="26144" y="13275"/>
                    </a:cubicBezTo>
                    <a:cubicBezTo>
                      <a:pt x="26144" y="20384"/>
                      <a:pt x="20370" y="26158"/>
                      <a:pt x="13275" y="26158"/>
                    </a:cubicBezTo>
                    <a:cubicBezTo>
                      <a:pt x="6165" y="26158"/>
                      <a:pt x="391" y="20384"/>
                      <a:pt x="391" y="13275"/>
                    </a:cubicBezTo>
                    <a:cubicBezTo>
                      <a:pt x="391" y="6179"/>
                      <a:pt x="6165" y="405"/>
                      <a:pt x="13275" y="405"/>
                    </a:cubicBezTo>
                    <a:close/>
                    <a:moveTo>
                      <a:pt x="13275" y="0"/>
                    </a:moveTo>
                    <a:cubicBezTo>
                      <a:pt x="11480" y="0"/>
                      <a:pt x="9740" y="351"/>
                      <a:pt x="8107" y="1053"/>
                    </a:cubicBezTo>
                    <a:cubicBezTo>
                      <a:pt x="6516" y="1714"/>
                      <a:pt x="5100" y="2671"/>
                      <a:pt x="3886" y="3899"/>
                    </a:cubicBezTo>
                    <a:cubicBezTo>
                      <a:pt x="2658" y="5114"/>
                      <a:pt x="1700" y="6530"/>
                      <a:pt x="1039" y="8108"/>
                    </a:cubicBezTo>
                    <a:cubicBezTo>
                      <a:pt x="351" y="9754"/>
                      <a:pt x="1" y="11494"/>
                      <a:pt x="1" y="13275"/>
                    </a:cubicBezTo>
                    <a:cubicBezTo>
                      <a:pt x="1" y="15069"/>
                      <a:pt x="351" y="16809"/>
                      <a:pt x="1039" y="18442"/>
                    </a:cubicBezTo>
                    <a:cubicBezTo>
                      <a:pt x="1700" y="20034"/>
                      <a:pt x="2658" y="21449"/>
                      <a:pt x="3886" y="22664"/>
                    </a:cubicBezTo>
                    <a:cubicBezTo>
                      <a:pt x="5100" y="23892"/>
                      <a:pt x="6516" y="24849"/>
                      <a:pt x="8107" y="25511"/>
                    </a:cubicBezTo>
                    <a:cubicBezTo>
                      <a:pt x="9740" y="26198"/>
                      <a:pt x="11480" y="26549"/>
                      <a:pt x="13275" y="26549"/>
                    </a:cubicBezTo>
                    <a:cubicBezTo>
                      <a:pt x="15055" y="26549"/>
                      <a:pt x="16795" y="26198"/>
                      <a:pt x="18441" y="25511"/>
                    </a:cubicBezTo>
                    <a:cubicBezTo>
                      <a:pt x="20020" y="24849"/>
                      <a:pt x="21436" y="23892"/>
                      <a:pt x="22664" y="22664"/>
                    </a:cubicBezTo>
                    <a:cubicBezTo>
                      <a:pt x="23878" y="21449"/>
                      <a:pt x="24835" y="20034"/>
                      <a:pt x="25497" y="18442"/>
                    </a:cubicBezTo>
                    <a:cubicBezTo>
                      <a:pt x="26198" y="16809"/>
                      <a:pt x="26549" y="15069"/>
                      <a:pt x="26549" y="13275"/>
                    </a:cubicBezTo>
                    <a:cubicBezTo>
                      <a:pt x="26549" y="11494"/>
                      <a:pt x="26198" y="9754"/>
                      <a:pt x="25497" y="8108"/>
                    </a:cubicBezTo>
                    <a:cubicBezTo>
                      <a:pt x="24835" y="6530"/>
                      <a:pt x="23878" y="5114"/>
                      <a:pt x="22664" y="3899"/>
                    </a:cubicBezTo>
                    <a:cubicBezTo>
                      <a:pt x="21436" y="2671"/>
                      <a:pt x="20020" y="1714"/>
                      <a:pt x="18441" y="1053"/>
                    </a:cubicBezTo>
                    <a:cubicBezTo>
                      <a:pt x="16795" y="351"/>
                      <a:pt x="15055" y="0"/>
                      <a:pt x="132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2"/>
              <p:cNvSpPr/>
              <p:nvPr/>
            </p:nvSpPr>
            <p:spPr>
              <a:xfrm>
                <a:off x="843075" y="480600"/>
                <a:ext cx="496100" cy="496125"/>
              </a:xfrm>
              <a:custGeom>
                <a:avLst/>
                <a:gdLst/>
                <a:ahLst/>
                <a:cxnLst/>
                <a:rect l="l" t="t" r="r" b="b"/>
                <a:pathLst>
                  <a:path w="19844" h="19845" extrusionOk="0">
                    <a:moveTo>
                      <a:pt x="9929" y="2969"/>
                    </a:moveTo>
                    <a:cubicBezTo>
                      <a:pt x="10238" y="5086"/>
                      <a:pt x="10940" y="6638"/>
                      <a:pt x="12073" y="7771"/>
                    </a:cubicBezTo>
                    <a:cubicBezTo>
                      <a:pt x="13206" y="8904"/>
                      <a:pt x="14758" y="9606"/>
                      <a:pt x="16876" y="9916"/>
                    </a:cubicBezTo>
                    <a:cubicBezTo>
                      <a:pt x="14758" y="10239"/>
                      <a:pt x="13206" y="10941"/>
                      <a:pt x="12073" y="12074"/>
                    </a:cubicBezTo>
                    <a:cubicBezTo>
                      <a:pt x="10940" y="13194"/>
                      <a:pt x="10238" y="14759"/>
                      <a:pt x="9929" y="16876"/>
                    </a:cubicBezTo>
                    <a:cubicBezTo>
                      <a:pt x="9605" y="14759"/>
                      <a:pt x="8903" y="13194"/>
                      <a:pt x="7770" y="12074"/>
                    </a:cubicBezTo>
                    <a:cubicBezTo>
                      <a:pt x="6650" y="10941"/>
                      <a:pt x="5085" y="10239"/>
                      <a:pt x="2968" y="9916"/>
                    </a:cubicBezTo>
                    <a:cubicBezTo>
                      <a:pt x="5085" y="9606"/>
                      <a:pt x="6650" y="8904"/>
                      <a:pt x="7770" y="7771"/>
                    </a:cubicBezTo>
                    <a:cubicBezTo>
                      <a:pt x="8903" y="6638"/>
                      <a:pt x="9605" y="5086"/>
                      <a:pt x="9929" y="2969"/>
                    </a:cubicBezTo>
                    <a:close/>
                    <a:moveTo>
                      <a:pt x="9726" y="1"/>
                    </a:moveTo>
                    <a:cubicBezTo>
                      <a:pt x="9726" y="3589"/>
                      <a:pt x="9011" y="5963"/>
                      <a:pt x="7500" y="7487"/>
                    </a:cubicBezTo>
                    <a:cubicBezTo>
                      <a:pt x="5976" y="9012"/>
                      <a:pt x="3588" y="9727"/>
                      <a:pt x="0" y="9727"/>
                    </a:cubicBezTo>
                    <a:lnTo>
                      <a:pt x="0" y="10118"/>
                    </a:lnTo>
                    <a:cubicBezTo>
                      <a:pt x="3588" y="10118"/>
                      <a:pt x="5976" y="10833"/>
                      <a:pt x="7500" y="12344"/>
                    </a:cubicBezTo>
                    <a:cubicBezTo>
                      <a:pt x="9011" y="13869"/>
                      <a:pt x="9726" y="16256"/>
                      <a:pt x="9726" y="19844"/>
                    </a:cubicBezTo>
                    <a:lnTo>
                      <a:pt x="10118" y="19844"/>
                    </a:lnTo>
                    <a:cubicBezTo>
                      <a:pt x="10118" y="16256"/>
                      <a:pt x="10832" y="13869"/>
                      <a:pt x="12357" y="12344"/>
                    </a:cubicBezTo>
                    <a:cubicBezTo>
                      <a:pt x="13881" y="10833"/>
                      <a:pt x="16255" y="10118"/>
                      <a:pt x="19843" y="10118"/>
                    </a:cubicBezTo>
                    <a:lnTo>
                      <a:pt x="19843" y="9727"/>
                    </a:lnTo>
                    <a:cubicBezTo>
                      <a:pt x="16255" y="9727"/>
                      <a:pt x="13881" y="9012"/>
                      <a:pt x="12357" y="7487"/>
                    </a:cubicBezTo>
                    <a:cubicBezTo>
                      <a:pt x="10832" y="5963"/>
                      <a:pt x="10118" y="3589"/>
                      <a:pt x="101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1_1_1_2"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34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669" name="Google Shape;669;p34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1" name="Google Shape;671;p34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672" name="Google Shape;672;p3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2" name="Google Shape;682;p34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34"/>
          <p:cNvSpPr txBox="1">
            <a:spLocks noGrp="1"/>
          </p:cNvSpPr>
          <p:nvPr>
            <p:ph type="title" idx="2"/>
          </p:nvPr>
        </p:nvSpPr>
        <p:spPr>
          <a:xfrm>
            <a:off x="729038" y="3098011"/>
            <a:ext cx="2077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4" name="Google Shape;684;p34"/>
          <p:cNvSpPr txBox="1">
            <a:spLocks noGrp="1"/>
          </p:cNvSpPr>
          <p:nvPr>
            <p:ph type="subTitle" idx="1"/>
          </p:nvPr>
        </p:nvSpPr>
        <p:spPr>
          <a:xfrm>
            <a:off x="729038" y="3571359"/>
            <a:ext cx="2077800" cy="65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34"/>
          <p:cNvSpPr txBox="1">
            <a:spLocks noGrp="1"/>
          </p:cNvSpPr>
          <p:nvPr>
            <p:ph type="title" idx="3"/>
          </p:nvPr>
        </p:nvSpPr>
        <p:spPr>
          <a:xfrm>
            <a:off x="3514950" y="3098011"/>
            <a:ext cx="2114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6" name="Google Shape;686;p34"/>
          <p:cNvSpPr txBox="1">
            <a:spLocks noGrp="1"/>
          </p:cNvSpPr>
          <p:nvPr>
            <p:ph type="subTitle" idx="4"/>
          </p:nvPr>
        </p:nvSpPr>
        <p:spPr>
          <a:xfrm>
            <a:off x="3514950" y="3571359"/>
            <a:ext cx="2114100" cy="65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34"/>
          <p:cNvSpPr txBox="1">
            <a:spLocks noGrp="1"/>
          </p:cNvSpPr>
          <p:nvPr>
            <p:ph type="title" idx="5"/>
          </p:nvPr>
        </p:nvSpPr>
        <p:spPr>
          <a:xfrm>
            <a:off x="6319039" y="3098011"/>
            <a:ext cx="2095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88" name="Google Shape;688;p34"/>
          <p:cNvSpPr txBox="1">
            <a:spLocks noGrp="1"/>
          </p:cNvSpPr>
          <p:nvPr>
            <p:ph type="subTitle" idx="6"/>
          </p:nvPr>
        </p:nvSpPr>
        <p:spPr>
          <a:xfrm>
            <a:off x="6319039" y="3571360"/>
            <a:ext cx="2095800" cy="65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34"/>
          <p:cNvSpPr/>
          <p:nvPr/>
        </p:nvSpPr>
        <p:spPr>
          <a:xfrm>
            <a:off x="2856911" y="403044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4"/>
          <p:cNvSpPr/>
          <p:nvPr/>
        </p:nvSpPr>
        <p:spPr>
          <a:xfrm>
            <a:off x="5812486" y="107484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1" name="Google Shape;691;p34"/>
          <p:cNvGrpSpPr/>
          <p:nvPr/>
        </p:nvGrpSpPr>
        <p:grpSpPr>
          <a:xfrm>
            <a:off x="8148203" y="914918"/>
            <a:ext cx="551596" cy="551596"/>
            <a:chOff x="623500" y="261050"/>
            <a:chExt cx="935225" cy="935225"/>
          </a:xfrm>
        </p:grpSpPr>
        <p:sp>
          <p:nvSpPr>
            <p:cNvPr id="692" name="Google Shape;692;p34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" name="Google Shape;696;p34"/>
          <p:cNvSpPr/>
          <p:nvPr/>
        </p:nvSpPr>
        <p:spPr>
          <a:xfrm>
            <a:off x="7357461" y="9237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1_1_1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35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699" name="Google Shape;699;p35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1" name="Google Shape;701;p35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702" name="Google Shape;702;p35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5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5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5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5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5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5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2" name="Google Shape;712;p35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35"/>
          <p:cNvSpPr txBox="1">
            <a:spLocks noGrp="1"/>
          </p:cNvSpPr>
          <p:nvPr>
            <p:ph type="title" idx="2"/>
          </p:nvPr>
        </p:nvSpPr>
        <p:spPr>
          <a:xfrm>
            <a:off x="2167550" y="1606650"/>
            <a:ext cx="187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4" name="Google Shape;714;p35"/>
          <p:cNvSpPr txBox="1">
            <a:spLocks noGrp="1"/>
          </p:cNvSpPr>
          <p:nvPr>
            <p:ph type="subTitle" idx="1"/>
          </p:nvPr>
        </p:nvSpPr>
        <p:spPr>
          <a:xfrm>
            <a:off x="2167563" y="2105725"/>
            <a:ext cx="18768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35"/>
          <p:cNvSpPr txBox="1">
            <a:spLocks noGrp="1"/>
          </p:cNvSpPr>
          <p:nvPr>
            <p:ph type="title" idx="3"/>
          </p:nvPr>
        </p:nvSpPr>
        <p:spPr>
          <a:xfrm>
            <a:off x="5028827" y="1606650"/>
            <a:ext cx="194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35"/>
          <p:cNvSpPr txBox="1">
            <a:spLocks noGrp="1"/>
          </p:cNvSpPr>
          <p:nvPr>
            <p:ph type="subTitle" idx="4"/>
          </p:nvPr>
        </p:nvSpPr>
        <p:spPr>
          <a:xfrm>
            <a:off x="5028838" y="2105725"/>
            <a:ext cx="19476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35"/>
          <p:cNvSpPr txBox="1">
            <a:spLocks noGrp="1"/>
          </p:cNvSpPr>
          <p:nvPr>
            <p:ph type="title" idx="5"/>
          </p:nvPr>
        </p:nvSpPr>
        <p:spPr>
          <a:xfrm>
            <a:off x="2167550" y="2963850"/>
            <a:ext cx="187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8" name="Google Shape;718;p35"/>
          <p:cNvSpPr txBox="1">
            <a:spLocks noGrp="1"/>
          </p:cNvSpPr>
          <p:nvPr>
            <p:ph type="subTitle" idx="6"/>
          </p:nvPr>
        </p:nvSpPr>
        <p:spPr>
          <a:xfrm>
            <a:off x="2167563" y="3462975"/>
            <a:ext cx="18768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35"/>
          <p:cNvSpPr txBox="1">
            <a:spLocks noGrp="1"/>
          </p:cNvSpPr>
          <p:nvPr>
            <p:ph type="title" idx="7"/>
          </p:nvPr>
        </p:nvSpPr>
        <p:spPr>
          <a:xfrm>
            <a:off x="5028827" y="2963850"/>
            <a:ext cx="1947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0" name="Google Shape;720;p35"/>
          <p:cNvSpPr txBox="1">
            <a:spLocks noGrp="1"/>
          </p:cNvSpPr>
          <p:nvPr>
            <p:ph type="subTitle" idx="8"/>
          </p:nvPr>
        </p:nvSpPr>
        <p:spPr>
          <a:xfrm>
            <a:off x="5028838" y="3462975"/>
            <a:ext cx="1947600" cy="6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35"/>
          <p:cNvSpPr/>
          <p:nvPr/>
        </p:nvSpPr>
        <p:spPr>
          <a:xfrm>
            <a:off x="8261866" y="77633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35"/>
          <p:cNvSpPr/>
          <p:nvPr/>
        </p:nvSpPr>
        <p:spPr>
          <a:xfrm>
            <a:off x="7914824" y="21090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5"/>
          <p:cNvSpPr/>
          <p:nvPr/>
        </p:nvSpPr>
        <p:spPr>
          <a:xfrm>
            <a:off x="4596066" y="118267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5"/>
          <p:cNvSpPr/>
          <p:nvPr/>
        </p:nvSpPr>
        <p:spPr>
          <a:xfrm>
            <a:off x="926291" y="234961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_1_1_1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" name="Google Shape;754;p37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755" name="Google Shape;755;p37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7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7" name="Google Shape;757;p37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758" name="Google Shape;758;p37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7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7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7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7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7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7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7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7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7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68" name="Google Shape;768;p37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37"/>
          <p:cNvSpPr txBox="1">
            <a:spLocks noGrp="1"/>
          </p:cNvSpPr>
          <p:nvPr>
            <p:ph type="title" idx="2"/>
          </p:nvPr>
        </p:nvSpPr>
        <p:spPr>
          <a:xfrm>
            <a:off x="998388" y="1972152"/>
            <a:ext cx="174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0" name="Google Shape;770;p37"/>
          <p:cNvSpPr txBox="1">
            <a:spLocks noGrp="1"/>
          </p:cNvSpPr>
          <p:nvPr>
            <p:ph type="subTitle" idx="1"/>
          </p:nvPr>
        </p:nvSpPr>
        <p:spPr>
          <a:xfrm>
            <a:off x="998388" y="2438525"/>
            <a:ext cx="1748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37"/>
          <p:cNvSpPr txBox="1">
            <a:spLocks noGrp="1"/>
          </p:cNvSpPr>
          <p:nvPr>
            <p:ph type="title" idx="3"/>
          </p:nvPr>
        </p:nvSpPr>
        <p:spPr>
          <a:xfrm>
            <a:off x="3697636" y="1972152"/>
            <a:ext cx="174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2" name="Google Shape;772;p37"/>
          <p:cNvSpPr txBox="1">
            <a:spLocks noGrp="1"/>
          </p:cNvSpPr>
          <p:nvPr>
            <p:ph type="subTitle" idx="4"/>
          </p:nvPr>
        </p:nvSpPr>
        <p:spPr>
          <a:xfrm>
            <a:off x="3697636" y="2438525"/>
            <a:ext cx="1748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37"/>
          <p:cNvSpPr txBox="1">
            <a:spLocks noGrp="1"/>
          </p:cNvSpPr>
          <p:nvPr>
            <p:ph type="title" idx="5"/>
          </p:nvPr>
        </p:nvSpPr>
        <p:spPr>
          <a:xfrm>
            <a:off x="998388" y="3481752"/>
            <a:ext cx="174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4" name="Google Shape;774;p37"/>
          <p:cNvSpPr txBox="1">
            <a:spLocks noGrp="1"/>
          </p:cNvSpPr>
          <p:nvPr>
            <p:ph type="subTitle" idx="6"/>
          </p:nvPr>
        </p:nvSpPr>
        <p:spPr>
          <a:xfrm>
            <a:off x="998388" y="3948125"/>
            <a:ext cx="1748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37"/>
          <p:cNvSpPr txBox="1">
            <a:spLocks noGrp="1"/>
          </p:cNvSpPr>
          <p:nvPr>
            <p:ph type="title" idx="7"/>
          </p:nvPr>
        </p:nvSpPr>
        <p:spPr>
          <a:xfrm>
            <a:off x="3697636" y="3481752"/>
            <a:ext cx="174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6" name="Google Shape;776;p37"/>
          <p:cNvSpPr txBox="1">
            <a:spLocks noGrp="1"/>
          </p:cNvSpPr>
          <p:nvPr>
            <p:ph type="subTitle" idx="8"/>
          </p:nvPr>
        </p:nvSpPr>
        <p:spPr>
          <a:xfrm>
            <a:off x="3697636" y="3948125"/>
            <a:ext cx="1748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37"/>
          <p:cNvSpPr txBox="1">
            <a:spLocks noGrp="1"/>
          </p:cNvSpPr>
          <p:nvPr>
            <p:ph type="title" idx="9"/>
          </p:nvPr>
        </p:nvSpPr>
        <p:spPr>
          <a:xfrm>
            <a:off x="6396911" y="1972152"/>
            <a:ext cx="174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8" name="Google Shape;778;p37"/>
          <p:cNvSpPr txBox="1">
            <a:spLocks noGrp="1"/>
          </p:cNvSpPr>
          <p:nvPr>
            <p:ph type="subTitle" idx="13"/>
          </p:nvPr>
        </p:nvSpPr>
        <p:spPr>
          <a:xfrm>
            <a:off x="6396911" y="2438525"/>
            <a:ext cx="1748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37"/>
          <p:cNvSpPr txBox="1">
            <a:spLocks noGrp="1"/>
          </p:cNvSpPr>
          <p:nvPr>
            <p:ph type="title" idx="14"/>
          </p:nvPr>
        </p:nvSpPr>
        <p:spPr>
          <a:xfrm>
            <a:off x="6396911" y="3481752"/>
            <a:ext cx="17487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0" name="Google Shape;780;p37"/>
          <p:cNvSpPr txBox="1">
            <a:spLocks noGrp="1"/>
          </p:cNvSpPr>
          <p:nvPr>
            <p:ph type="subTitle" idx="15"/>
          </p:nvPr>
        </p:nvSpPr>
        <p:spPr>
          <a:xfrm>
            <a:off x="6396911" y="3948125"/>
            <a:ext cx="17487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37"/>
          <p:cNvSpPr/>
          <p:nvPr/>
        </p:nvSpPr>
        <p:spPr>
          <a:xfrm>
            <a:off x="8261866" y="328106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37"/>
          <p:cNvSpPr/>
          <p:nvPr/>
        </p:nvSpPr>
        <p:spPr>
          <a:xfrm>
            <a:off x="627849" y="15813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37"/>
          <p:cNvSpPr/>
          <p:nvPr/>
        </p:nvSpPr>
        <p:spPr>
          <a:xfrm>
            <a:off x="3004416" y="315127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37"/>
          <p:cNvSpPr/>
          <p:nvPr/>
        </p:nvSpPr>
        <p:spPr>
          <a:xfrm>
            <a:off x="5986016" y="178478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1_1_1_2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9"/>
          <p:cNvSpPr txBox="1">
            <a:spLocks noGrp="1"/>
          </p:cNvSpPr>
          <p:nvPr>
            <p:ph type="title" hasCustomPrompt="1"/>
          </p:nvPr>
        </p:nvSpPr>
        <p:spPr>
          <a:xfrm>
            <a:off x="720000" y="1223750"/>
            <a:ext cx="2266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08" name="Google Shape;808;p39"/>
          <p:cNvSpPr txBox="1">
            <a:spLocks noGrp="1"/>
          </p:cNvSpPr>
          <p:nvPr>
            <p:ph type="title" idx="2" hasCustomPrompt="1"/>
          </p:nvPr>
        </p:nvSpPr>
        <p:spPr>
          <a:xfrm>
            <a:off x="3396300" y="1223750"/>
            <a:ext cx="2266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09" name="Google Shape;809;p39"/>
          <p:cNvSpPr txBox="1">
            <a:spLocks noGrp="1"/>
          </p:cNvSpPr>
          <p:nvPr>
            <p:ph type="title" idx="3" hasCustomPrompt="1"/>
          </p:nvPr>
        </p:nvSpPr>
        <p:spPr>
          <a:xfrm>
            <a:off x="6157200" y="1223750"/>
            <a:ext cx="2266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5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10" name="Google Shape;810;p39"/>
          <p:cNvSpPr txBox="1">
            <a:spLocks noGrp="1"/>
          </p:cNvSpPr>
          <p:nvPr>
            <p:ph type="title" idx="4"/>
          </p:nvPr>
        </p:nvSpPr>
        <p:spPr>
          <a:xfrm>
            <a:off x="1016250" y="2066844"/>
            <a:ext cx="1674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11" name="Google Shape;811;p39"/>
          <p:cNvSpPr txBox="1">
            <a:spLocks noGrp="1"/>
          </p:cNvSpPr>
          <p:nvPr>
            <p:ph type="subTitle" idx="1"/>
          </p:nvPr>
        </p:nvSpPr>
        <p:spPr>
          <a:xfrm>
            <a:off x="1016250" y="2562398"/>
            <a:ext cx="1674300" cy="103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39"/>
          <p:cNvSpPr txBox="1">
            <a:spLocks noGrp="1"/>
          </p:cNvSpPr>
          <p:nvPr>
            <p:ph type="title" idx="5"/>
          </p:nvPr>
        </p:nvSpPr>
        <p:spPr>
          <a:xfrm>
            <a:off x="3642963" y="2066856"/>
            <a:ext cx="1674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13" name="Google Shape;813;p39"/>
          <p:cNvSpPr txBox="1">
            <a:spLocks noGrp="1"/>
          </p:cNvSpPr>
          <p:nvPr>
            <p:ph type="subTitle" idx="6"/>
          </p:nvPr>
        </p:nvSpPr>
        <p:spPr>
          <a:xfrm>
            <a:off x="3657519" y="2562413"/>
            <a:ext cx="1674300" cy="103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39"/>
          <p:cNvSpPr txBox="1">
            <a:spLocks noGrp="1"/>
          </p:cNvSpPr>
          <p:nvPr>
            <p:ph type="title" idx="7"/>
          </p:nvPr>
        </p:nvSpPr>
        <p:spPr>
          <a:xfrm>
            <a:off x="6453443" y="2066844"/>
            <a:ext cx="1674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15" name="Google Shape;815;p39"/>
          <p:cNvSpPr txBox="1">
            <a:spLocks noGrp="1"/>
          </p:cNvSpPr>
          <p:nvPr>
            <p:ph type="subTitle" idx="8"/>
          </p:nvPr>
        </p:nvSpPr>
        <p:spPr>
          <a:xfrm>
            <a:off x="6468000" y="2562400"/>
            <a:ext cx="1674300" cy="103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_1_1_1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_1_1_1_1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42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845" name="Google Shape;845;p42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2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7" name="Google Shape;847;p42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848" name="Google Shape;848;p42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2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2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2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2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4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4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42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42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42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_1_1_1_1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oogle Shape;859;p43"/>
          <p:cNvGrpSpPr/>
          <p:nvPr/>
        </p:nvGrpSpPr>
        <p:grpSpPr>
          <a:xfrm>
            <a:off x="720000" y="540000"/>
            <a:ext cx="7704000" cy="4063500"/>
            <a:chOff x="720000" y="540000"/>
            <a:chExt cx="7704000" cy="4063500"/>
          </a:xfrm>
        </p:grpSpPr>
        <p:grpSp>
          <p:nvGrpSpPr>
            <p:cNvPr id="860" name="Google Shape;860;p43"/>
            <p:cNvGrpSpPr/>
            <p:nvPr/>
          </p:nvGrpSpPr>
          <p:grpSpPr>
            <a:xfrm>
              <a:off x="720000" y="540000"/>
              <a:ext cx="7704000" cy="4063500"/>
              <a:chOff x="720000" y="540000"/>
              <a:chExt cx="7704000" cy="4063500"/>
            </a:xfrm>
          </p:grpSpPr>
          <p:sp>
            <p:nvSpPr>
              <p:cNvPr id="861" name="Google Shape;861;p43"/>
              <p:cNvSpPr/>
              <p:nvPr/>
            </p:nvSpPr>
            <p:spPr>
              <a:xfrm>
                <a:off x="720000" y="540000"/>
                <a:ext cx="7704000" cy="40635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6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43"/>
              <p:cNvSpPr/>
              <p:nvPr/>
            </p:nvSpPr>
            <p:spPr>
              <a:xfrm>
                <a:off x="866150" y="1001175"/>
                <a:ext cx="7411800" cy="30639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3"/>
              <p:cNvGrpSpPr/>
              <p:nvPr/>
            </p:nvGrpSpPr>
            <p:grpSpPr>
              <a:xfrm>
                <a:off x="866150" y="4064925"/>
                <a:ext cx="7411700" cy="400725"/>
                <a:chOff x="866150" y="4157075"/>
                <a:chExt cx="7411700" cy="400725"/>
              </a:xfrm>
            </p:grpSpPr>
            <p:sp>
              <p:nvSpPr>
                <p:cNvPr id="864" name="Google Shape;864;p43"/>
                <p:cNvSpPr/>
                <p:nvPr/>
              </p:nvSpPr>
              <p:spPr>
                <a:xfrm>
                  <a:off x="1266650" y="4157300"/>
                  <a:ext cx="66108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3"/>
                <p:cNvSpPr/>
                <p:nvPr/>
              </p:nvSpPr>
              <p:spPr>
                <a:xfrm>
                  <a:off x="8661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3"/>
                <p:cNvSpPr/>
                <p:nvPr/>
              </p:nvSpPr>
              <p:spPr>
                <a:xfrm>
                  <a:off x="78773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3"/>
                <p:cNvSpPr/>
                <p:nvPr/>
              </p:nvSpPr>
              <p:spPr>
                <a:xfrm rot="5400000">
                  <a:off x="79887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3"/>
                <p:cNvSpPr/>
                <p:nvPr/>
              </p:nvSpPr>
              <p:spPr>
                <a:xfrm rot="-5400000" flipH="1">
                  <a:off x="9561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69" name="Google Shape;869;p43"/>
            <p:cNvGrpSpPr/>
            <p:nvPr/>
          </p:nvGrpSpPr>
          <p:grpSpPr>
            <a:xfrm>
              <a:off x="7412059" y="638633"/>
              <a:ext cx="866087" cy="260761"/>
              <a:chOff x="7302375" y="739400"/>
              <a:chExt cx="386525" cy="116375"/>
            </a:xfrm>
          </p:grpSpPr>
          <p:sp>
            <p:nvSpPr>
              <p:cNvPr id="870" name="Google Shape;870;p43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43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43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43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43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43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43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3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3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3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_1_1_1_1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44"/>
          <p:cNvGrpSpPr/>
          <p:nvPr/>
        </p:nvGrpSpPr>
        <p:grpSpPr>
          <a:xfrm>
            <a:off x="1547025" y="900675"/>
            <a:ext cx="6050100" cy="3266700"/>
            <a:chOff x="1547025" y="900675"/>
            <a:chExt cx="6050100" cy="3266700"/>
          </a:xfrm>
        </p:grpSpPr>
        <p:sp>
          <p:nvSpPr>
            <p:cNvPr id="882" name="Google Shape;882;p44"/>
            <p:cNvSpPr/>
            <p:nvPr/>
          </p:nvSpPr>
          <p:spPr>
            <a:xfrm>
              <a:off x="1547025" y="900675"/>
              <a:ext cx="6050100" cy="32667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4"/>
            <p:cNvSpPr/>
            <p:nvPr/>
          </p:nvSpPr>
          <p:spPr>
            <a:xfrm>
              <a:off x="1688325" y="1338375"/>
              <a:ext cx="5762700" cy="2687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4" name="Google Shape;884;p44"/>
            <p:cNvGrpSpPr/>
            <p:nvPr/>
          </p:nvGrpSpPr>
          <p:grpSpPr>
            <a:xfrm>
              <a:off x="6784399" y="1035589"/>
              <a:ext cx="650792" cy="195929"/>
              <a:chOff x="7302375" y="739400"/>
              <a:chExt cx="386525" cy="116375"/>
            </a:xfrm>
          </p:grpSpPr>
          <p:sp>
            <p:nvSpPr>
              <p:cNvPr id="885" name="Google Shape;885;p4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4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4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38" name="Google Shape;38;p4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4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720000" y="1344625"/>
            <a:ext cx="7704000" cy="3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5139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3" name="Google Shape;53;p4"/>
          <p:cNvGrpSpPr/>
          <p:nvPr/>
        </p:nvGrpSpPr>
        <p:grpSpPr>
          <a:xfrm>
            <a:off x="483774" y="599190"/>
            <a:ext cx="8004213" cy="3641059"/>
            <a:chOff x="483774" y="599190"/>
            <a:chExt cx="8004213" cy="3641059"/>
          </a:xfrm>
        </p:grpSpPr>
        <p:sp>
          <p:nvSpPr>
            <p:cNvPr id="54" name="Google Shape;54;p4"/>
            <p:cNvSpPr/>
            <p:nvPr/>
          </p:nvSpPr>
          <p:spPr>
            <a:xfrm>
              <a:off x="8163724" y="979715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483774" y="391593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7141749" y="923490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6431299" y="599190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58;p4"/>
            <p:cNvGrpSpPr/>
            <p:nvPr/>
          </p:nvGrpSpPr>
          <p:grpSpPr>
            <a:xfrm>
              <a:off x="7936391" y="2548793"/>
              <a:ext cx="551596" cy="551596"/>
              <a:chOff x="623500" y="261050"/>
              <a:chExt cx="935225" cy="935225"/>
            </a:xfrm>
          </p:grpSpPr>
          <p:sp>
            <p:nvSpPr>
              <p:cNvPr id="59" name="Google Shape;59;p4"/>
              <p:cNvSpPr/>
              <p:nvPr/>
            </p:nvSpPr>
            <p:spPr>
              <a:xfrm>
                <a:off x="623500" y="261050"/>
                <a:ext cx="935225" cy="935225"/>
              </a:xfrm>
              <a:custGeom>
                <a:avLst/>
                <a:gdLst/>
                <a:ahLst/>
                <a:cxnLst/>
                <a:rect l="l" t="t" r="r" b="b"/>
                <a:pathLst>
                  <a:path w="37409" h="37409" extrusionOk="0">
                    <a:moveTo>
                      <a:pt x="18712" y="0"/>
                    </a:moveTo>
                    <a:cubicBezTo>
                      <a:pt x="16176" y="0"/>
                      <a:pt x="13733" y="486"/>
                      <a:pt x="11427" y="1471"/>
                    </a:cubicBezTo>
                    <a:cubicBezTo>
                      <a:pt x="9201" y="2416"/>
                      <a:pt x="7204" y="3765"/>
                      <a:pt x="5477" y="5477"/>
                    </a:cubicBezTo>
                    <a:cubicBezTo>
                      <a:pt x="3765" y="7191"/>
                      <a:pt x="2416" y="9201"/>
                      <a:pt x="1471" y="11427"/>
                    </a:cubicBezTo>
                    <a:cubicBezTo>
                      <a:pt x="500" y="13733"/>
                      <a:pt x="1" y="16175"/>
                      <a:pt x="1" y="18698"/>
                    </a:cubicBezTo>
                    <a:cubicBezTo>
                      <a:pt x="1" y="21234"/>
                      <a:pt x="500" y="23676"/>
                      <a:pt x="1471" y="25982"/>
                    </a:cubicBezTo>
                    <a:cubicBezTo>
                      <a:pt x="2416" y="28209"/>
                      <a:pt x="3765" y="30205"/>
                      <a:pt x="5477" y="31932"/>
                    </a:cubicBezTo>
                    <a:cubicBezTo>
                      <a:pt x="7204" y="33644"/>
                      <a:pt x="9201" y="34993"/>
                      <a:pt x="11427" y="35938"/>
                    </a:cubicBezTo>
                    <a:cubicBezTo>
                      <a:pt x="13733" y="36909"/>
                      <a:pt x="16176" y="37409"/>
                      <a:pt x="18712" y="37409"/>
                    </a:cubicBezTo>
                    <a:cubicBezTo>
                      <a:pt x="21234" y="37409"/>
                      <a:pt x="23676" y="36909"/>
                      <a:pt x="25982" y="35938"/>
                    </a:cubicBezTo>
                    <a:cubicBezTo>
                      <a:pt x="28209" y="34993"/>
                      <a:pt x="30218" y="33644"/>
                      <a:pt x="31932" y="31932"/>
                    </a:cubicBezTo>
                    <a:cubicBezTo>
                      <a:pt x="33645" y="30205"/>
                      <a:pt x="34994" y="28209"/>
                      <a:pt x="35938" y="25982"/>
                    </a:cubicBezTo>
                    <a:cubicBezTo>
                      <a:pt x="36923" y="23676"/>
                      <a:pt x="37409" y="21234"/>
                      <a:pt x="37409" y="18698"/>
                    </a:cubicBezTo>
                    <a:cubicBezTo>
                      <a:pt x="37409" y="16175"/>
                      <a:pt x="36923" y="13733"/>
                      <a:pt x="35938" y="11427"/>
                    </a:cubicBezTo>
                    <a:cubicBezTo>
                      <a:pt x="34994" y="9201"/>
                      <a:pt x="33645" y="7191"/>
                      <a:pt x="31932" y="5477"/>
                    </a:cubicBezTo>
                    <a:cubicBezTo>
                      <a:pt x="30218" y="3765"/>
                      <a:pt x="28209" y="2416"/>
                      <a:pt x="25982" y="1471"/>
                    </a:cubicBezTo>
                    <a:cubicBezTo>
                      <a:pt x="23676" y="486"/>
                      <a:pt x="21234" y="0"/>
                      <a:pt x="187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012" scaled="0"/>
              </a:gra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623500" y="261050"/>
                <a:ext cx="935225" cy="935225"/>
              </a:xfrm>
              <a:custGeom>
                <a:avLst/>
                <a:gdLst/>
                <a:ahLst/>
                <a:cxnLst/>
                <a:rect l="l" t="t" r="r" b="b"/>
                <a:pathLst>
                  <a:path w="37409" h="37409" extrusionOk="0">
                    <a:moveTo>
                      <a:pt x="18712" y="392"/>
                    </a:moveTo>
                    <a:cubicBezTo>
                      <a:pt x="28802" y="392"/>
                      <a:pt x="37017" y="8607"/>
                      <a:pt x="37017" y="18698"/>
                    </a:cubicBezTo>
                    <a:cubicBezTo>
                      <a:pt x="37017" y="28802"/>
                      <a:pt x="28802" y="37004"/>
                      <a:pt x="18712" y="37004"/>
                    </a:cubicBezTo>
                    <a:cubicBezTo>
                      <a:pt x="8607" y="37004"/>
                      <a:pt x="405" y="28802"/>
                      <a:pt x="405" y="18698"/>
                    </a:cubicBezTo>
                    <a:cubicBezTo>
                      <a:pt x="405" y="8607"/>
                      <a:pt x="8607" y="392"/>
                      <a:pt x="18712" y="392"/>
                    </a:cubicBezTo>
                    <a:close/>
                    <a:moveTo>
                      <a:pt x="18712" y="0"/>
                    </a:moveTo>
                    <a:cubicBezTo>
                      <a:pt x="16176" y="0"/>
                      <a:pt x="13733" y="486"/>
                      <a:pt x="11427" y="1471"/>
                    </a:cubicBezTo>
                    <a:cubicBezTo>
                      <a:pt x="9201" y="2416"/>
                      <a:pt x="7204" y="3765"/>
                      <a:pt x="5477" y="5477"/>
                    </a:cubicBezTo>
                    <a:cubicBezTo>
                      <a:pt x="3765" y="7191"/>
                      <a:pt x="2416" y="9201"/>
                      <a:pt x="1471" y="11427"/>
                    </a:cubicBezTo>
                    <a:cubicBezTo>
                      <a:pt x="500" y="13733"/>
                      <a:pt x="1" y="16175"/>
                      <a:pt x="1" y="18698"/>
                    </a:cubicBezTo>
                    <a:cubicBezTo>
                      <a:pt x="1" y="21234"/>
                      <a:pt x="500" y="23676"/>
                      <a:pt x="1471" y="25982"/>
                    </a:cubicBezTo>
                    <a:cubicBezTo>
                      <a:pt x="2416" y="28209"/>
                      <a:pt x="3765" y="30205"/>
                      <a:pt x="5477" y="31932"/>
                    </a:cubicBezTo>
                    <a:cubicBezTo>
                      <a:pt x="7204" y="33644"/>
                      <a:pt x="9201" y="34993"/>
                      <a:pt x="11427" y="35938"/>
                    </a:cubicBezTo>
                    <a:cubicBezTo>
                      <a:pt x="13733" y="36909"/>
                      <a:pt x="16176" y="37409"/>
                      <a:pt x="18712" y="37409"/>
                    </a:cubicBezTo>
                    <a:cubicBezTo>
                      <a:pt x="21234" y="37409"/>
                      <a:pt x="23676" y="36909"/>
                      <a:pt x="25982" y="35938"/>
                    </a:cubicBezTo>
                    <a:cubicBezTo>
                      <a:pt x="28209" y="34993"/>
                      <a:pt x="30218" y="33644"/>
                      <a:pt x="31932" y="31932"/>
                    </a:cubicBezTo>
                    <a:cubicBezTo>
                      <a:pt x="33645" y="30205"/>
                      <a:pt x="34994" y="28209"/>
                      <a:pt x="35938" y="25982"/>
                    </a:cubicBezTo>
                    <a:cubicBezTo>
                      <a:pt x="36923" y="23676"/>
                      <a:pt x="37409" y="21234"/>
                      <a:pt x="37409" y="18698"/>
                    </a:cubicBezTo>
                    <a:cubicBezTo>
                      <a:pt x="37409" y="16175"/>
                      <a:pt x="36923" y="13733"/>
                      <a:pt x="35938" y="11427"/>
                    </a:cubicBezTo>
                    <a:cubicBezTo>
                      <a:pt x="34994" y="9201"/>
                      <a:pt x="33645" y="7191"/>
                      <a:pt x="31932" y="5477"/>
                    </a:cubicBezTo>
                    <a:cubicBezTo>
                      <a:pt x="30218" y="3765"/>
                      <a:pt x="28209" y="2416"/>
                      <a:pt x="25982" y="1471"/>
                    </a:cubicBezTo>
                    <a:cubicBezTo>
                      <a:pt x="23676" y="486"/>
                      <a:pt x="21234" y="0"/>
                      <a:pt x="187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>
                <a:off x="759425" y="396625"/>
                <a:ext cx="663725" cy="663725"/>
              </a:xfrm>
              <a:custGeom>
                <a:avLst/>
                <a:gdLst/>
                <a:ahLst/>
                <a:cxnLst/>
                <a:rect l="l" t="t" r="r" b="b"/>
                <a:pathLst>
                  <a:path w="26549" h="26549" extrusionOk="0">
                    <a:moveTo>
                      <a:pt x="13275" y="405"/>
                    </a:moveTo>
                    <a:cubicBezTo>
                      <a:pt x="20370" y="405"/>
                      <a:pt x="26144" y="6179"/>
                      <a:pt x="26144" y="13275"/>
                    </a:cubicBezTo>
                    <a:cubicBezTo>
                      <a:pt x="26144" y="20384"/>
                      <a:pt x="20370" y="26158"/>
                      <a:pt x="13275" y="26158"/>
                    </a:cubicBezTo>
                    <a:cubicBezTo>
                      <a:pt x="6165" y="26158"/>
                      <a:pt x="391" y="20384"/>
                      <a:pt x="391" y="13275"/>
                    </a:cubicBezTo>
                    <a:cubicBezTo>
                      <a:pt x="391" y="6179"/>
                      <a:pt x="6165" y="405"/>
                      <a:pt x="13275" y="405"/>
                    </a:cubicBezTo>
                    <a:close/>
                    <a:moveTo>
                      <a:pt x="13275" y="0"/>
                    </a:moveTo>
                    <a:cubicBezTo>
                      <a:pt x="11480" y="0"/>
                      <a:pt x="9740" y="351"/>
                      <a:pt x="8107" y="1053"/>
                    </a:cubicBezTo>
                    <a:cubicBezTo>
                      <a:pt x="6516" y="1714"/>
                      <a:pt x="5100" y="2671"/>
                      <a:pt x="3886" y="3899"/>
                    </a:cubicBezTo>
                    <a:cubicBezTo>
                      <a:pt x="2658" y="5114"/>
                      <a:pt x="1700" y="6530"/>
                      <a:pt x="1039" y="8108"/>
                    </a:cubicBezTo>
                    <a:cubicBezTo>
                      <a:pt x="351" y="9754"/>
                      <a:pt x="1" y="11494"/>
                      <a:pt x="1" y="13275"/>
                    </a:cubicBezTo>
                    <a:cubicBezTo>
                      <a:pt x="1" y="15069"/>
                      <a:pt x="351" y="16809"/>
                      <a:pt x="1039" y="18442"/>
                    </a:cubicBezTo>
                    <a:cubicBezTo>
                      <a:pt x="1700" y="20034"/>
                      <a:pt x="2658" y="21449"/>
                      <a:pt x="3886" y="22664"/>
                    </a:cubicBezTo>
                    <a:cubicBezTo>
                      <a:pt x="5100" y="23892"/>
                      <a:pt x="6516" y="24849"/>
                      <a:pt x="8107" y="25511"/>
                    </a:cubicBezTo>
                    <a:cubicBezTo>
                      <a:pt x="9740" y="26198"/>
                      <a:pt x="11480" y="26549"/>
                      <a:pt x="13275" y="26549"/>
                    </a:cubicBezTo>
                    <a:cubicBezTo>
                      <a:pt x="15055" y="26549"/>
                      <a:pt x="16795" y="26198"/>
                      <a:pt x="18441" y="25511"/>
                    </a:cubicBezTo>
                    <a:cubicBezTo>
                      <a:pt x="20020" y="24849"/>
                      <a:pt x="21436" y="23892"/>
                      <a:pt x="22664" y="22664"/>
                    </a:cubicBezTo>
                    <a:cubicBezTo>
                      <a:pt x="23878" y="21449"/>
                      <a:pt x="24835" y="20034"/>
                      <a:pt x="25497" y="18442"/>
                    </a:cubicBezTo>
                    <a:cubicBezTo>
                      <a:pt x="26198" y="16809"/>
                      <a:pt x="26549" y="15069"/>
                      <a:pt x="26549" y="13275"/>
                    </a:cubicBezTo>
                    <a:cubicBezTo>
                      <a:pt x="26549" y="11494"/>
                      <a:pt x="26198" y="9754"/>
                      <a:pt x="25497" y="8108"/>
                    </a:cubicBezTo>
                    <a:cubicBezTo>
                      <a:pt x="24835" y="6530"/>
                      <a:pt x="23878" y="5114"/>
                      <a:pt x="22664" y="3899"/>
                    </a:cubicBezTo>
                    <a:cubicBezTo>
                      <a:pt x="21436" y="2671"/>
                      <a:pt x="20020" y="1714"/>
                      <a:pt x="18441" y="1053"/>
                    </a:cubicBezTo>
                    <a:cubicBezTo>
                      <a:pt x="16795" y="351"/>
                      <a:pt x="15055" y="0"/>
                      <a:pt x="132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>
                <a:off x="843075" y="480600"/>
                <a:ext cx="496100" cy="496125"/>
              </a:xfrm>
              <a:custGeom>
                <a:avLst/>
                <a:gdLst/>
                <a:ahLst/>
                <a:cxnLst/>
                <a:rect l="l" t="t" r="r" b="b"/>
                <a:pathLst>
                  <a:path w="19844" h="19845" extrusionOk="0">
                    <a:moveTo>
                      <a:pt x="9929" y="2969"/>
                    </a:moveTo>
                    <a:cubicBezTo>
                      <a:pt x="10238" y="5086"/>
                      <a:pt x="10940" y="6638"/>
                      <a:pt x="12073" y="7771"/>
                    </a:cubicBezTo>
                    <a:cubicBezTo>
                      <a:pt x="13206" y="8904"/>
                      <a:pt x="14758" y="9606"/>
                      <a:pt x="16876" y="9916"/>
                    </a:cubicBezTo>
                    <a:cubicBezTo>
                      <a:pt x="14758" y="10239"/>
                      <a:pt x="13206" y="10941"/>
                      <a:pt x="12073" y="12074"/>
                    </a:cubicBezTo>
                    <a:cubicBezTo>
                      <a:pt x="10940" y="13194"/>
                      <a:pt x="10238" y="14759"/>
                      <a:pt x="9929" y="16876"/>
                    </a:cubicBezTo>
                    <a:cubicBezTo>
                      <a:pt x="9605" y="14759"/>
                      <a:pt x="8903" y="13194"/>
                      <a:pt x="7770" y="12074"/>
                    </a:cubicBezTo>
                    <a:cubicBezTo>
                      <a:pt x="6650" y="10941"/>
                      <a:pt x="5085" y="10239"/>
                      <a:pt x="2968" y="9916"/>
                    </a:cubicBezTo>
                    <a:cubicBezTo>
                      <a:pt x="5085" y="9606"/>
                      <a:pt x="6650" y="8904"/>
                      <a:pt x="7770" y="7771"/>
                    </a:cubicBezTo>
                    <a:cubicBezTo>
                      <a:pt x="8903" y="6638"/>
                      <a:pt x="9605" y="5086"/>
                      <a:pt x="9929" y="2969"/>
                    </a:cubicBezTo>
                    <a:close/>
                    <a:moveTo>
                      <a:pt x="9726" y="1"/>
                    </a:moveTo>
                    <a:cubicBezTo>
                      <a:pt x="9726" y="3589"/>
                      <a:pt x="9011" y="5963"/>
                      <a:pt x="7500" y="7487"/>
                    </a:cubicBezTo>
                    <a:cubicBezTo>
                      <a:pt x="5976" y="9012"/>
                      <a:pt x="3588" y="9727"/>
                      <a:pt x="0" y="9727"/>
                    </a:cubicBezTo>
                    <a:lnTo>
                      <a:pt x="0" y="10118"/>
                    </a:lnTo>
                    <a:cubicBezTo>
                      <a:pt x="3588" y="10118"/>
                      <a:pt x="5976" y="10833"/>
                      <a:pt x="7500" y="12344"/>
                    </a:cubicBezTo>
                    <a:cubicBezTo>
                      <a:pt x="9011" y="13869"/>
                      <a:pt x="9726" y="16256"/>
                      <a:pt x="9726" y="19844"/>
                    </a:cubicBezTo>
                    <a:lnTo>
                      <a:pt x="10118" y="19844"/>
                    </a:lnTo>
                    <a:cubicBezTo>
                      <a:pt x="10118" y="16256"/>
                      <a:pt x="10832" y="13869"/>
                      <a:pt x="12357" y="12344"/>
                    </a:cubicBezTo>
                    <a:cubicBezTo>
                      <a:pt x="13881" y="10833"/>
                      <a:pt x="16255" y="10118"/>
                      <a:pt x="19843" y="10118"/>
                    </a:cubicBezTo>
                    <a:lnTo>
                      <a:pt x="19843" y="9727"/>
                    </a:lnTo>
                    <a:cubicBezTo>
                      <a:pt x="16255" y="9727"/>
                      <a:pt x="13881" y="9012"/>
                      <a:pt x="12357" y="7487"/>
                    </a:cubicBezTo>
                    <a:cubicBezTo>
                      <a:pt x="10832" y="5963"/>
                      <a:pt x="10118" y="3589"/>
                      <a:pt x="101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5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65" name="Google Shape;65;p5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5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324350" y="2303825"/>
            <a:ext cx="2535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2"/>
          </p:nvPr>
        </p:nvSpPr>
        <p:spPr>
          <a:xfrm>
            <a:off x="5284000" y="2303813"/>
            <a:ext cx="25356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3"/>
          </p:nvPr>
        </p:nvSpPr>
        <p:spPr>
          <a:xfrm>
            <a:off x="1324350" y="2825000"/>
            <a:ext cx="25356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ubTitle" idx="4"/>
          </p:nvPr>
        </p:nvSpPr>
        <p:spPr>
          <a:xfrm>
            <a:off x="5284000" y="2824998"/>
            <a:ext cx="25356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"/>
          <p:cNvSpPr/>
          <p:nvPr/>
        </p:nvSpPr>
        <p:spPr>
          <a:xfrm>
            <a:off x="6563121" y="98726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"/>
          <p:cNvSpPr/>
          <p:nvPr/>
        </p:nvSpPr>
        <p:spPr>
          <a:xfrm>
            <a:off x="8167099" y="82102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"/>
          <p:cNvSpPr/>
          <p:nvPr/>
        </p:nvSpPr>
        <p:spPr>
          <a:xfrm>
            <a:off x="4920546" y="82101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284250" y="272375"/>
            <a:ext cx="8575500" cy="4568700"/>
            <a:chOff x="284250" y="272375"/>
            <a:chExt cx="8575500" cy="4568700"/>
          </a:xfrm>
        </p:grpSpPr>
        <p:sp>
          <p:nvSpPr>
            <p:cNvPr id="104" name="Google Shape;104;p7"/>
            <p:cNvSpPr/>
            <p:nvPr/>
          </p:nvSpPr>
          <p:spPr>
            <a:xfrm>
              <a:off x="284250" y="272375"/>
              <a:ext cx="8575500" cy="4568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284250" y="272375"/>
              <a:ext cx="8575500" cy="4125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" name="Google Shape;106;p7"/>
            <p:cNvGrpSpPr/>
            <p:nvPr/>
          </p:nvGrpSpPr>
          <p:grpSpPr>
            <a:xfrm>
              <a:off x="7949972" y="381204"/>
              <a:ext cx="647082" cy="194823"/>
              <a:chOff x="7302375" y="739400"/>
              <a:chExt cx="386525" cy="116375"/>
            </a:xfrm>
          </p:grpSpPr>
          <p:sp>
            <p:nvSpPr>
              <p:cNvPr id="107" name="Google Shape;107;p7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7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7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7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7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7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" name="Google Shape;117;p7"/>
          <p:cNvSpPr txBox="1">
            <a:spLocks noGrp="1"/>
          </p:cNvSpPr>
          <p:nvPr>
            <p:ph type="body" idx="1"/>
          </p:nvPr>
        </p:nvSpPr>
        <p:spPr>
          <a:xfrm>
            <a:off x="720000" y="1914725"/>
            <a:ext cx="3233400" cy="24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title"/>
          </p:nvPr>
        </p:nvSpPr>
        <p:spPr>
          <a:xfrm>
            <a:off x="627850" y="808287"/>
            <a:ext cx="2805900" cy="8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8"/>
          <p:cNvGrpSpPr/>
          <p:nvPr/>
        </p:nvGrpSpPr>
        <p:grpSpPr>
          <a:xfrm>
            <a:off x="720000" y="540000"/>
            <a:ext cx="7704000" cy="4063500"/>
            <a:chOff x="720000" y="540000"/>
            <a:chExt cx="7704000" cy="4063500"/>
          </a:xfrm>
        </p:grpSpPr>
        <p:grpSp>
          <p:nvGrpSpPr>
            <p:cNvPr id="121" name="Google Shape;121;p8"/>
            <p:cNvGrpSpPr/>
            <p:nvPr/>
          </p:nvGrpSpPr>
          <p:grpSpPr>
            <a:xfrm>
              <a:off x="720000" y="540000"/>
              <a:ext cx="7704000" cy="4063500"/>
              <a:chOff x="720000" y="540000"/>
              <a:chExt cx="7704000" cy="4063500"/>
            </a:xfrm>
          </p:grpSpPr>
          <p:sp>
            <p:nvSpPr>
              <p:cNvPr id="122" name="Google Shape;122;p8"/>
              <p:cNvSpPr/>
              <p:nvPr/>
            </p:nvSpPr>
            <p:spPr>
              <a:xfrm>
                <a:off x="720000" y="540000"/>
                <a:ext cx="7704000" cy="40635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6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8"/>
              <p:cNvSpPr/>
              <p:nvPr/>
            </p:nvSpPr>
            <p:spPr>
              <a:xfrm>
                <a:off x="866150" y="1001175"/>
                <a:ext cx="7411800" cy="30639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4" name="Google Shape;124;p8"/>
              <p:cNvGrpSpPr/>
              <p:nvPr/>
            </p:nvGrpSpPr>
            <p:grpSpPr>
              <a:xfrm>
                <a:off x="866150" y="4064925"/>
                <a:ext cx="7411700" cy="400725"/>
                <a:chOff x="866150" y="4157075"/>
                <a:chExt cx="7411700" cy="400725"/>
              </a:xfrm>
            </p:grpSpPr>
            <p:sp>
              <p:nvSpPr>
                <p:cNvPr id="125" name="Google Shape;125;p8"/>
                <p:cNvSpPr/>
                <p:nvPr/>
              </p:nvSpPr>
              <p:spPr>
                <a:xfrm>
                  <a:off x="1266650" y="4157300"/>
                  <a:ext cx="66108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8"/>
                <p:cNvSpPr/>
                <p:nvPr/>
              </p:nvSpPr>
              <p:spPr>
                <a:xfrm>
                  <a:off x="8661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8"/>
                <p:cNvSpPr/>
                <p:nvPr/>
              </p:nvSpPr>
              <p:spPr>
                <a:xfrm>
                  <a:off x="78773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8"/>
                <p:cNvSpPr/>
                <p:nvPr/>
              </p:nvSpPr>
              <p:spPr>
                <a:xfrm rot="5400000">
                  <a:off x="79887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8"/>
                <p:cNvSpPr/>
                <p:nvPr/>
              </p:nvSpPr>
              <p:spPr>
                <a:xfrm rot="-5400000" flipH="1">
                  <a:off x="9561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0" name="Google Shape;130;p8"/>
            <p:cNvGrpSpPr/>
            <p:nvPr/>
          </p:nvGrpSpPr>
          <p:grpSpPr>
            <a:xfrm>
              <a:off x="7412059" y="638633"/>
              <a:ext cx="866087" cy="260761"/>
              <a:chOff x="7302375" y="739400"/>
              <a:chExt cx="386525" cy="116375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8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8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8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8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2082900" y="1463862"/>
            <a:ext cx="4978200" cy="23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chemeClr val="accent4"/>
            </a:gs>
            <a:gs pos="100000">
              <a:schemeClr val="accent2"/>
            </a:gs>
          </a:gsLst>
          <a:lin ang="2700006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720000" y="540000"/>
            <a:ext cx="7704000" cy="4063500"/>
            <a:chOff x="720000" y="540000"/>
            <a:chExt cx="7704000" cy="4063500"/>
          </a:xfrm>
        </p:grpSpPr>
        <p:grpSp>
          <p:nvGrpSpPr>
            <p:cNvPr id="144" name="Google Shape;144;p9"/>
            <p:cNvGrpSpPr/>
            <p:nvPr/>
          </p:nvGrpSpPr>
          <p:grpSpPr>
            <a:xfrm>
              <a:off x="720000" y="540000"/>
              <a:ext cx="7704000" cy="4063500"/>
              <a:chOff x="720000" y="540000"/>
              <a:chExt cx="7704000" cy="4063500"/>
            </a:xfrm>
          </p:grpSpPr>
          <p:sp>
            <p:nvSpPr>
              <p:cNvPr id="145" name="Google Shape;145;p9"/>
              <p:cNvSpPr/>
              <p:nvPr/>
            </p:nvSpPr>
            <p:spPr>
              <a:xfrm>
                <a:off x="720000" y="540000"/>
                <a:ext cx="7704000" cy="40635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700006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9"/>
              <p:cNvSpPr/>
              <p:nvPr/>
            </p:nvSpPr>
            <p:spPr>
              <a:xfrm>
                <a:off x="866150" y="1001175"/>
                <a:ext cx="7411800" cy="30639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7" name="Google Shape;147;p9"/>
              <p:cNvGrpSpPr/>
              <p:nvPr/>
            </p:nvGrpSpPr>
            <p:grpSpPr>
              <a:xfrm>
                <a:off x="866150" y="4064925"/>
                <a:ext cx="7411700" cy="400725"/>
                <a:chOff x="866150" y="4157075"/>
                <a:chExt cx="7411700" cy="400725"/>
              </a:xfrm>
            </p:grpSpPr>
            <p:sp>
              <p:nvSpPr>
                <p:cNvPr id="148" name="Google Shape;148;p9"/>
                <p:cNvSpPr/>
                <p:nvPr/>
              </p:nvSpPr>
              <p:spPr>
                <a:xfrm>
                  <a:off x="1266650" y="4157300"/>
                  <a:ext cx="66108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9"/>
                <p:cNvSpPr/>
                <p:nvPr/>
              </p:nvSpPr>
              <p:spPr>
                <a:xfrm>
                  <a:off x="8661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9"/>
                <p:cNvSpPr/>
                <p:nvPr/>
              </p:nvSpPr>
              <p:spPr>
                <a:xfrm>
                  <a:off x="7877350" y="4157075"/>
                  <a:ext cx="400500" cy="400500"/>
                </a:xfrm>
                <a:prstGeom prst="rect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9"/>
                <p:cNvSpPr/>
                <p:nvPr/>
              </p:nvSpPr>
              <p:spPr>
                <a:xfrm rot="5400000">
                  <a:off x="79887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9"/>
                <p:cNvSpPr/>
                <p:nvPr/>
              </p:nvSpPr>
              <p:spPr>
                <a:xfrm rot="-5400000" flipH="1">
                  <a:off x="956100" y="4271350"/>
                  <a:ext cx="199200" cy="172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53" name="Google Shape;153;p9"/>
            <p:cNvGrpSpPr/>
            <p:nvPr/>
          </p:nvGrpSpPr>
          <p:grpSpPr>
            <a:xfrm>
              <a:off x="7412059" y="638633"/>
              <a:ext cx="866087" cy="260761"/>
              <a:chOff x="7302375" y="739400"/>
              <a:chExt cx="386525" cy="116375"/>
            </a:xfrm>
          </p:grpSpPr>
          <p:sp>
            <p:nvSpPr>
              <p:cNvPr id="154" name="Google Shape;154;p9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9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9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9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9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9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64;p9"/>
          <p:cNvSpPr txBox="1">
            <a:spLocks noGrp="1"/>
          </p:cNvSpPr>
          <p:nvPr>
            <p:ph type="title"/>
          </p:nvPr>
        </p:nvSpPr>
        <p:spPr>
          <a:xfrm>
            <a:off x="2014050" y="1449725"/>
            <a:ext cx="511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9"/>
          <p:cNvSpPr txBox="1">
            <a:spLocks noGrp="1"/>
          </p:cNvSpPr>
          <p:nvPr>
            <p:ph type="subTitle" idx="1"/>
          </p:nvPr>
        </p:nvSpPr>
        <p:spPr>
          <a:xfrm>
            <a:off x="2014050" y="2402275"/>
            <a:ext cx="5115900" cy="12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9"/>
          <p:cNvSpPr/>
          <p:nvPr/>
        </p:nvSpPr>
        <p:spPr>
          <a:xfrm>
            <a:off x="1279249" y="13480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7018116" y="474011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>
            <a:off x="1527474" y="354046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>
            <a:off x="8567316" y="85391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1547025" y="900675"/>
            <a:ext cx="6050100" cy="3266700"/>
            <a:chOff x="1547025" y="900675"/>
            <a:chExt cx="6050100" cy="3266700"/>
          </a:xfrm>
        </p:grpSpPr>
        <p:sp>
          <p:nvSpPr>
            <p:cNvPr id="174" name="Google Shape;174;p11"/>
            <p:cNvSpPr/>
            <p:nvPr/>
          </p:nvSpPr>
          <p:spPr>
            <a:xfrm>
              <a:off x="1547025" y="900675"/>
              <a:ext cx="6050100" cy="32667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1688325" y="1338375"/>
              <a:ext cx="5762700" cy="26877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" name="Google Shape;176;p11"/>
            <p:cNvGrpSpPr/>
            <p:nvPr/>
          </p:nvGrpSpPr>
          <p:grpSpPr>
            <a:xfrm>
              <a:off x="6784399" y="1035589"/>
              <a:ext cx="650792" cy="195929"/>
              <a:chOff x="7302375" y="739400"/>
              <a:chExt cx="386525" cy="116375"/>
            </a:xfrm>
          </p:grpSpPr>
          <p:sp>
            <p:nvSpPr>
              <p:cNvPr id="177" name="Google Shape;177;p11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1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1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1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1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7" name="Google Shape;187;p11"/>
          <p:cNvSpPr/>
          <p:nvPr/>
        </p:nvSpPr>
        <p:spPr>
          <a:xfrm>
            <a:off x="7720849" y="349954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1"/>
          <p:cNvSpPr/>
          <p:nvPr/>
        </p:nvSpPr>
        <p:spPr>
          <a:xfrm>
            <a:off x="825999" y="7550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1"/>
          <p:cNvSpPr txBox="1">
            <a:spLocks noGrp="1"/>
          </p:cNvSpPr>
          <p:nvPr>
            <p:ph type="title" hasCustomPrompt="1"/>
          </p:nvPr>
        </p:nvSpPr>
        <p:spPr>
          <a:xfrm>
            <a:off x="1699163" y="1627727"/>
            <a:ext cx="57468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0" name="Google Shape;190;p11"/>
          <p:cNvSpPr txBox="1">
            <a:spLocks noGrp="1"/>
          </p:cNvSpPr>
          <p:nvPr>
            <p:ph type="subTitle" idx="1"/>
          </p:nvPr>
        </p:nvSpPr>
        <p:spPr>
          <a:xfrm>
            <a:off x="1698038" y="3014027"/>
            <a:ext cx="5746800" cy="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/>
          <p:nvPr/>
        </p:nvSpPr>
        <p:spPr>
          <a:xfrm>
            <a:off x="-59250" y="-30000"/>
            <a:ext cx="9262500" cy="52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4"/>
            </a:gs>
            <a:gs pos="100000">
              <a:schemeClr val="accent2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ssion One"/>
              <a:buNone/>
              <a:defRPr sz="28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7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8" r:id="rId20"/>
    <p:sldLayoutId id="2147483680" r:id="rId21"/>
    <p:sldLayoutId id="2147483681" r:id="rId22"/>
    <p:sldLayoutId id="2147483683" r:id="rId23"/>
    <p:sldLayoutId id="2147483685" r:id="rId24"/>
    <p:sldLayoutId id="2147483687" r:id="rId25"/>
    <p:sldLayoutId id="2147483688" r:id="rId26"/>
    <p:sldLayoutId id="2147483689" r:id="rId27"/>
    <p:sldLayoutId id="2147483690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bloggerfunda.blogspot.com/2009/11/how-to-write-htmljavascript-code-in.html" TargetMode="External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fb2531220to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68"/>
          <p:cNvGrpSpPr/>
          <p:nvPr/>
        </p:nvGrpSpPr>
        <p:grpSpPr>
          <a:xfrm>
            <a:off x="2161363" y="907275"/>
            <a:ext cx="2214600" cy="3564600"/>
            <a:chOff x="1729400" y="907275"/>
            <a:chExt cx="2214600" cy="3564600"/>
          </a:xfrm>
        </p:grpSpPr>
        <p:sp>
          <p:nvSpPr>
            <p:cNvPr id="1700" name="Google Shape;1700;p68"/>
            <p:cNvSpPr/>
            <p:nvPr/>
          </p:nvSpPr>
          <p:spPr>
            <a:xfrm>
              <a:off x="1729400" y="907275"/>
              <a:ext cx="2214600" cy="35646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8"/>
            <p:cNvSpPr/>
            <p:nvPr/>
          </p:nvSpPr>
          <p:spPr>
            <a:xfrm>
              <a:off x="1781863" y="1047053"/>
              <a:ext cx="2109674" cy="3156801"/>
            </a:xfrm>
            <a:custGeom>
              <a:avLst/>
              <a:gdLst/>
              <a:ahLst/>
              <a:cxnLst/>
              <a:rect l="l" t="t" r="r" b="b"/>
              <a:pathLst>
                <a:path w="105142" h="89561" extrusionOk="0">
                  <a:moveTo>
                    <a:pt x="0" y="1"/>
                  </a:moveTo>
                  <a:lnTo>
                    <a:pt x="0" y="89560"/>
                  </a:lnTo>
                  <a:lnTo>
                    <a:pt x="105141" y="89560"/>
                  </a:lnTo>
                  <a:lnTo>
                    <a:pt x="105141" y="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8"/>
            <p:cNvSpPr/>
            <p:nvPr/>
          </p:nvSpPr>
          <p:spPr>
            <a:xfrm>
              <a:off x="1785515" y="4001253"/>
              <a:ext cx="2102371" cy="202603"/>
            </a:xfrm>
            <a:custGeom>
              <a:avLst/>
              <a:gdLst/>
              <a:ahLst/>
              <a:cxnLst/>
              <a:rect l="l" t="t" r="r" b="b"/>
              <a:pathLst>
                <a:path w="104778" h="5748" extrusionOk="0">
                  <a:moveTo>
                    <a:pt x="1" y="1"/>
                  </a:moveTo>
                  <a:lnTo>
                    <a:pt x="1" y="5748"/>
                  </a:lnTo>
                  <a:lnTo>
                    <a:pt x="104777" y="5748"/>
                  </a:lnTo>
                  <a:lnTo>
                    <a:pt x="10477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8"/>
            <p:cNvSpPr/>
            <p:nvPr/>
          </p:nvSpPr>
          <p:spPr>
            <a:xfrm>
              <a:off x="2787706" y="4053332"/>
              <a:ext cx="97988" cy="98446"/>
            </a:xfrm>
            <a:custGeom>
              <a:avLst/>
              <a:gdLst/>
              <a:ahLst/>
              <a:cxnLst/>
              <a:rect l="l" t="t" r="r" b="b"/>
              <a:pathLst>
                <a:path w="2780" h="2793" extrusionOk="0">
                  <a:moveTo>
                    <a:pt x="0" y="1"/>
                  </a:moveTo>
                  <a:lnTo>
                    <a:pt x="0" y="2793"/>
                  </a:lnTo>
                  <a:lnTo>
                    <a:pt x="2779" y="2793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04" name="Google Shape;170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4450" y="1056925"/>
            <a:ext cx="2095399" cy="29530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7" name="Google Shape;1707;p68"/>
          <p:cNvSpPr/>
          <p:nvPr/>
        </p:nvSpPr>
        <p:spPr>
          <a:xfrm>
            <a:off x="4677604" y="199269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68"/>
          <p:cNvSpPr/>
          <p:nvPr/>
        </p:nvSpPr>
        <p:spPr>
          <a:xfrm>
            <a:off x="1729086" y="134016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68"/>
          <p:cNvSpPr/>
          <p:nvPr/>
        </p:nvSpPr>
        <p:spPr>
          <a:xfrm>
            <a:off x="8125088" y="745116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0" name="Google Shape;1710;p68"/>
          <p:cNvGrpSpPr/>
          <p:nvPr/>
        </p:nvGrpSpPr>
        <p:grpSpPr>
          <a:xfrm>
            <a:off x="4543980" y="2826486"/>
            <a:ext cx="551596" cy="551596"/>
            <a:chOff x="623500" y="261050"/>
            <a:chExt cx="935225" cy="935225"/>
          </a:xfrm>
        </p:grpSpPr>
        <p:sp>
          <p:nvSpPr>
            <p:cNvPr id="1711" name="Google Shape;1711;p68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8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8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8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5" name="Google Shape;1715;p68"/>
          <p:cNvGrpSpPr/>
          <p:nvPr/>
        </p:nvGrpSpPr>
        <p:grpSpPr>
          <a:xfrm>
            <a:off x="1242600" y="2272963"/>
            <a:ext cx="1034700" cy="912975"/>
            <a:chOff x="7176500" y="2753000"/>
            <a:chExt cx="1034700" cy="912975"/>
          </a:xfrm>
        </p:grpSpPr>
        <p:sp>
          <p:nvSpPr>
            <p:cNvPr id="1716" name="Google Shape;1716;p68"/>
            <p:cNvSpPr/>
            <p:nvPr/>
          </p:nvSpPr>
          <p:spPr>
            <a:xfrm>
              <a:off x="7176500" y="2753000"/>
              <a:ext cx="1034700" cy="912975"/>
            </a:xfrm>
            <a:custGeom>
              <a:avLst/>
              <a:gdLst/>
              <a:ahLst/>
              <a:cxnLst/>
              <a:rect l="l" t="t" r="r" b="b"/>
              <a:pathLst>
                <a:path w="41388" h="36519" extrusionOk="0">
                  <a:moveTo>
                    <a:pt x="0" y="1"/>
                  </a:moveTo>
                  <a:lnTo>
                    <a:pt x="0" y="23446"/>
                  </a:lnTo>
                  <a:lnTo>
                    <a:pt x="12816" y="23446"/>
                  </a:lnTo>
                  <a:lnTo>
                    <a:pt x="20694" y="36519"/>
                  </a:lnTo>
                  <a:lnTo>
                    <a:pt x="28558" y="23446"/>
                  </a:lnTo>
                  <a:lnTo>
                    <a:pt x="41388" y="23446"/>
                  </a:lnTo>
                  <a:lnTo>
                    <a:pt x="4138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8"/>
            <p:cNvSpPr/>
            <p:nvPr/>
          </p:nvSpPr>
          <p:spPr>
            <a:xfrm>
              <a:off x="7268550" y="2940200"/>
              <a:ext cx="226675" cy="193250"/>
            </a:xfrm>
            <a:custGeom>
              <a:avLst/>
              <a:gdLst/>
              <a:ahLst/>
              <a:cxnLst/>
              <a:rect l="l" t="t" r="r" b="b"/>
              <a:pathLst>
                <a:path w="9067" h="7730" extrusionOk="0">
                  <a:moveTo>
                    <a:pt x="2375" y="0"/>
                  </a:moveTo>
                  <a:cubicBezTo>
                    <a:pt x="1067" y="0"/>
                    <a:pt x="1" y="1065"/>
                    <a:pt x="1" y="2374"/>
                  </a:cubicBezTo>
                  <a:cubicBezTo>
                    <a:pt x="1" y="5355"/>
                    <a:pt x="4533" y="7729"/>
                    <a:pt x="4533" y="7729"/>
                  </a:cubicBezTo>
                  <a:cubicBezTo>
                    <a:pt x="4533" y="7729"/>
                    <a:pt x="9066" y="5126"/>
                    <a:pt x="9066" y="2374"/>
                  </a:cubicBezTo>
                  <a:cubicBezTo>
                    <a:pt x="9066" y="1065"/>
                    <a:pt x="8001" y="0"/>
                    <a:pt x="6679" y="0"/>
                  </a:cubicBezTo>
                  <a:cubicBezTo>
                    <a:pt x="5735" y="0"/>
                    <a:pt x="4911" y="553"/>
                    <a:pt x="4533" y="1362"/>
                  </a:cubicBezTo>
                  <a:cubicBezTo>
                    <a:pt x="4156" y="553"/>
                    <a:pt x="3333" y="0"/>
                    <a:pt x="237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8"/>
            <p:cNvSpPr/>
            <p:nvPr/>
          </p:nvSpPr>
          <p:spPr>
            <a:xfrm>
              <a:off x="7580525" y="2940200"/>
              <a:ext cx="226650" cy="193250"/>
            </a:xfrm>
            <a:custGeom>
              <a:avLst/>
              <a:gdLst/>
              <a:ahLst/>
              <a:cxnLst/>
              <a:rect l="l" t="t" r="r" b="b"/>
              <a:pathLst>
                <a:path w="9066" h="7730" extrusionOk="0">
                  <a:moveTo>
                    <a:pt x="2375" y="0"/>
                  </a:moveTo>
                  <a:cubicBezTo>
                    <a:pt x="1066" y="0"/>
                    <a:pt x="1" y="1065"/>
                    <a:pt x="1" y="2374"/>
                  </a:cubicBezTo>
                  <a:cubicBezTo>
                    <a:pt x="1" y="5355"/>
                    <a:pt x="4533" y="7729"/>
                    <a:pt x="4533" y="7729"/>
                  </a:cubicBezTo>
                  <a:cubicBezTo>
                    <a:pt x="4533" y="7729"/>
                    <a:pt x="9066" y="5126"/>
                    <a:pt x="9066" y="2374"/>
                  </a:cubicBezTo>
                  <a:cubicBezTo>
                    <a:pt x="9066" y="1065"/>
                    <a:pt x="8000" y="0"/>
                    <a:pt x="6678" y="0"/>
                  </a:cubicBezTo>
                  <a:cubicBezTo>
                    <a:pt x="5733" y="0"/>
                    <a:pt x="4911" y="553"/>
                    <a:pt x="4533" y="1362"/>
                  </a:cubicBezTo>
                  <a:cubicBezTo>
                    <a:pt x="4155" y="553"/>
                    <a:pt x="3332" y="0"/>
                    <a:pt x="237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8"/>
            <p:cNvSpPr/>
            <p:nvPr/>
          </p:nvSpPr>
          <p:spPr>
            <a:xfrm>
              <a:off x="7892475" y="2940200"/>
              <a:ext cx="226650" cy="193250"/>
            </a:xfrm>
            <a:custGeom>
              <a:avLst/>
              <a:gdLst/>
              <a:ahLst/>
              <a:cxnLst/>
              <a:rect l="l" t="t" r="r" b="b"/>
              <a:pathLst>
                <a:path w="9066" h="7730" extrusionOk="0">
                  <a:moveTo>
                    <a:pt x="2374" y="0"/>
                  </a:moveTo>
                  <a:cubicBezTo>
                    <a:pt x="1066" y="0"/>
                    <a:pt x="0" y="1065"/>
                    <a:pt x="0" y="2374"/>
                  </a:cubicBezTo>
                  <a:cubicBezTo>
                    <a:pt x="0" y="5355"/>
                    <a:pt x="4533" y="7729"/>
                    <a:pt x="4533" y="7729"/>
                  </a:cubicBezTo>
                  <a:cubicBezTo>
                    <a:pt x="4533" y="7729"/>
                    <a:pt x="9066" y="5126"/>
                    <a:pt x="9066" y="2374"/>
                  </a:cubicBezTo>
                  <a:cubicBezTo>
                    <a:pt x="9066" y="1065"/>
                    <a:pt x="8000" y="0"/>
                    <a:pt x="6678" y="0"/>
                  </a:cubicBezTo>
                  <a:cubicBezTo>
                    <a:pt x="5734" y="0"/>
                    <a:pt x="4911" y="553"/>
                    <a:pt x="4533" y="1362"/>
                  </a:cubicBezTo>
                  <a:cubicBezTo>
                    <a:pt x="4155" y="553"/>
                    <a:pt x="3333" y="0"/>
                    <a:pt x="237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C3ED9CD8-6B67-4925-9DE9-DDA0CE2A5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745" y="1093400"/>
            <a:ext cx="3599659" cy="3712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55"/>
          <p:cNvSpPr txBox="1">
            <a:spLocks noGrp="1"/>
          </p:cNvSpPr>
          <p:nvPr>
            <p:ph type="title"/>
          </p:nvPr>
        </p:nvSpPr>
        <p:spPr>
          <a:xfrm>
            <a:off x="1129130" y="3197863"/>
            <a:ext cx="4997728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latin typeface="+mj-lt"/>
                <a:cs typeface="+mj-cs"/>
              </a:rPr>
              <a:t>اختبري معلوماتك من الفيديو السابق </a:t>
            </a:r>
            <a:endParaRPr sz="3200" b="1" dirty="0">
              <a:latin typeface="+mj-lt"/>
              <a:cs typeface="+mj-cs"/>
            </a:endParaRPr>
          </a:p>
        </p:txBody>
      </p:sp>
      <p:sp>
        <p:nvSpPr>
          <p:cNvPr id="1227" name="Google Shape;1227;p55"/>
          <p:cNvSpPr txBox="1">
            <a:spLocks noGrp="1"/>
          </p:cNvSpPr>
          <p:nvPr>
            <p:ph type="title" idx="2"/>
          </p:nvPr>
        </p:nvSpPr>
        <p:spPr>
          <a:xfrm>
            <a:off x="1749028" y="1865631"/>
            <a:ext cx="3335502" cy="9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cs typeface="+mj-cs"/>
              </a:rPr>
              <a:t>ورقة عمل</a:t>
            </a:r>
            <a:endParaRPr b="1" dirty="0">
              <a:cs typeface="+mj-cs"/>
            </a:endParaRPr>
          </a:p>
        </p:txBody>
      </p:sp>
      <p:sp>
        <p:nvSpPr>
          <p:cNvPr id="1229" name="Google Shape;1229;p55"/>
          <p:cNvSpPr/>
          <p:nvPr/>
        </p:nvSpPr>
        <p:spPr>
          <a:xfrm>
            <a:off x="3099516" y="59857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55"/>
          <p:cNvSpPr/>
          <p:nvPr/>
        </p:nvSpPr>
        <p:spPr>
          <a:xfrm>
            <a:off x="5271472" y="269652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55"/>
          <p:cNvSpPr/>
          <p:nvPr/>
        </p:nvSpPr>
        <p:spPr>
          <a:xfrm>
            <a:off x="7803991" y="225513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55"/>
          <p:cNvSpPr/>
          <p:nvPr/>
        </p:nvSpPr>
        <p:spPr>
          <a:xfrm>
            <a:off x="7523291" y="376366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55"/>
          <p:cNvSpPr/>
          <p:nvPr/>
        </p:nvSpPr>
        <p:spPr>
          <a:xfrm>
            <a:off x="6141466" y="37784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55"/>
          <p:cNvGrpSpPr/>
          <p:nvPr/>
        </p:nvGrpSpPr>
        <p:grpSpPr>
          <a:xfrm>
            <a:off x="444203" y="1533468"/>
            <a:ext cx="551596" cy="551596"/>
            <a:chOff x="623500" y="261050"/>
            <a:chExt cx="935225" cy="935225"/>
          </a:xfrm>
        </p:grpSpPr>
        <p:sp>
          <p:nvSpPr>
            <p:cNvPr id="1235" name="Google Shape;1235;p55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5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5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55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" name="Google Shape;1239;p55"/>
          <p:cNvGrpSpPr/>
          <p:nvPr/>
        </p:nvGrpSpPr>
        <p:grpSpPr>
          <a:xfrm>
            <a:off x="5124943" y="1401301"/>
            <a:ext cx="621656" cy="1108545"/>
            <a:chOff x="3548338" y="1186125"/>
            <a:chExt cx="345000" cy="615175"/>
          </a:xfrm>
        </p:grpSpPr>
        <p:sp>
          <p:nvSpPr>
            <p:cNvPr id="1240" name="Google Shape;1240;p55"/>
            <p:cNvSpPr/>
            <p:nvPr/>
          </p:nvSpPr>
          <p:spPr>
            <a:xfrm>
              <a:off x="3548338" y="1186125"/>
              <a:ext cx="345000" cy="68500"/>
            </a:xfrm>
            <a:custGeom>
              <a:avLst/>
              <a:gdLst/>
              <a:ahLst/>
              <a:cxnLst/>
              <a:rect l="l" t="t" r="r" b="b"/>
              <a:pathLst>
                <a:path w="13800" h="2740" extrusionOk="0">
                  <a:moveTo>
                    <a:pt x="0" y="0"/>
                  </a:moveTo>
                  <a:lnTo>
                    <a:pt x="0" y="2739"/>
                  </a:lnTo>
                  <a:lnTo>
                    <a:pt x="13800" y="2739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55"/>
            <p:cNvSpPr/>
            <p:nvPr/>
          </p:nvSpPr>
          <p:spPr>
            <a:xfrm>
              <a:off x="3548338" y="1732475"/>
              <a:ext cx="345000" cy="68825"/>
            </a:xfrm>
            <a:custGeom>
              <a:avLst/>
              <a:gdLst/>
              <a:ahLst/>
              <a:cxnLst/>
              <a:rect l="l" t="t" r="r" b="b"/>
              <a:pathLst>
                <a:path w="13800" h="2753" extrusionOk="0">
                  <a:moveTo>
                    <a:pt x="0" y="0"/>
                  </a:moveTo>
                  <a:lnTo>
                    <a:pt x="0" y="2752"/>
                  </a:lnTo>
                  <a:lnTo>
                    <a:pt x="13800" y="2752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55"/>
            <p:cNvSpPr/>
            <p:nvPr/>
          </p:nvSpPr>
          <p:spPr>
            <a:xfrm>
              <a:off x="3582063" y="1254600"/>
              <a:ext cx="277550" cy="477900"/>
            </a:xfrm>
            <a:custGeom>
              <a:avLst/>
              <a:gdLst/>
              <a:ahLst/>
              <a:cxnLst/>
              <a:rect l="l" t="t" r="r" b="b"/>
              <a:pathLst>
                <a:path w="11102" h="19116" extrusionOk="0">
                  <a:moveTo>
                    <a:pt x="0" y="0"/>
                  </a:moveTo>
                  <a:lnTo>
                    <a:pt x="0" y="5343"/>
                  </a:lnTo>
                  <a:lnTo>
                    <a:pt x="3628" y="8836"/>
                  </a:lnTo>
                  <a:lnTo>
                    <a:pt x="3628" y="10280"/>
                  </a:lnTo>
                  <a:lnTo>
                    <a:pt x="0" y="13787"/>
                  </a:lnTo>
                  <a:lnTo>
                    <a:pt x="0" y="19115"/>
                  </a:lnTo>
                  <a:lnTo>
                    <a:pt x="11102" y="19115"/>
                  </a:lnTo>
                  <a:lnTo>
                    <a:pt x="11102" y="13787"/>
                  </a:lnTo>
                  <a:lnTo>
                    <a:pt x="7474" y="10280"/>
                  </a:lnTo>
                  <a:lnTo>
                    <a:pt x="7474" y="8836"/>
                  </a:lnTo>
                  <a:lnTo>
                    <a:pt x="11102" y="5343"/>
                  </a:lnTo>
                  <a:lnTo>
                    <a:pt x="11102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55"/>
            <p:cNvSpPr/>
            <p:nvPr/>
          </p:nvSpPr>
          <p:spPr>
            <a:xfrm>
              <a:off x="3588113" y="1618825"/>
              <a:ext cx="265425" cy="113675"/>
            </a:xfrm>
            <a:custGeom>
              <a:avLst/>
              <a:gdLst/>
              <a:ahLst/>
              <a:cxnLst/>
              <a:rect l="l" t="t" r="r" b="b"/>
              <a:pathLst>
                <a:path w="10617" h="4547" extrusionOk="0">
                  <a:moveTo>
                    <a:pt x="4641" y="1"/>
                  </a:moveTo>
                  <a:lnTo>
                    <a:pt x="1" y="4546"/>
                  </a:lnTo>
                  <a:lnTo>
                    <a:pt x="10617" y="4546"/>
                  </a:lnTo>
                  <a:lnTo>
                    <a:pt x="5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55"/>
            <p:cNvSpPr/>
            <p:nvPr/>
          </p:nvSpPr>
          <p:spPr>
            <a:xfrm>
              <a:off x="3704138" y="1567900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0"/>
                  </a:moveTo>
                  <a:lnTo>
                    <a:pt x="0" y="1349"/>
                  </a:lnTo>
                  <a:lnTo>
                    <a:pt x="1335" y="1349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55"/>
            <p:cNvSpPr/>
            <p:nvPr/>
          </p:nvSpPr>
          <p:spPr>
            <a:xfrm>
              <a:off x="3704138" y="1519325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335" y="1350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55"/>
            <p:cNvSpPr/>
            <p:nvPr/>
          </p:nvSpPr>
          <p:spPr>
            <a:xfrm>
              <a:off x="3656238" y="1396925"/>
              <a:ext cx="129175" cy="46875"/>
            </a:xfrm>
            <a:custGeom>
              <a:avLst/>
              <a:gdLst/>
              <a:ahLst/>
              <a:cxnLst/>
              <a:rect l="l" t="t" r="r" b="b"/>
              <a:pathLst>
                <a:path w="5167" h="1875" extrusionOk="0">
                  <a:moveTo>
                    <a:pt x="1" y="0"/>
                  </a:moveTo>
                  <a:lnTo>
                    <a:pt x="1916" y="1875"/>
                  </a:lnTo>
                  <a:lnTo>
                    <a:pt x="3251" y="1875"/>
                  </a:lnTo>
                  <a:lnTo>
                    <a:pt x="5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7" name="Google Shape;1247;p55"/>
          <p:cNvGrpSpPr/>
          <p:nvPr/>
        </p:nvGrpSpPr>
        <p:grpSpPr>
          <a:xfrm>
            <a:off x="6092631" y="2085087"/>
            <a:ext cx="1430666" cy="1310321"/>
            <a:chOff x="5832881" y="3671050"/>
            <a:chExt cx="1430666" cy="1310321"/>
          </a:xfrm>
        </p:grpSpPr>
        <p:grpSp>
          <p:nvGrpSpPr>
            <p:cNvPr id="1248" name="Google Shape;1248;p55"/>
            <p:cNvGrpSpPr/>
            <p:nvPr/>
          </p:nvGrpSpPr>
          <p:grpSpPr>
            <a:xfrm>
              <a:off x="5832881" y="3671050"/>
              <a:ext cx="1124441" cy="921546"/>
              <a:chOff x="1586225" y="1400325"/>
              <a:chExt cx="798325" cy="654275"/>
            </a:xfrm>
          </p:grpSpPr>
          <p:sp>
            <p:nvSpPr>
              <p:cNvPr id="1249" name="Google Shape;1249;p55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55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1" name="Google Shape;1251;p55"/>
            <p:cNvGrpSpPr/>
            <p:nvPr/>
          </p:nvGrpSpPr>
          <p:grpSpPr>
            <a:xfrm>
              <a:off x="6139106" y="4059825"/>
              <a:ext cx="1124441" cy="921546"/>
              <a:chOff x="1586225" y="1400325"/>
              <a:chExt cx="798325" cy="654275"/>
            </a:xfrm>
          </p:grpSpPr>
          <p:sp>
            <p:nvSpPr>
              <p:cNvPr id="1252" name="Google Shape;1252;p55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55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4" name="Google Shape;1254;p55"/>
          <p:cNvGrpSpPr/>
          <p:nvPr/>
        </p:nvGrpSpPr>
        <p:grpSpPr>
          <a:xfrm>
            <a:off x="6951300" y="847763"/>
            <a:ext cx="839325" cy="1108550"/>
            <a:chOff x="7548850" y="3748225"/>
            <a:chExt cx="839325" cy="1108550"/>
          </a:xfrm>
        </p:grpSpPr>
        <p:grpSp>
          <p:nvGrpSpPr>
            <p:cNvPr id="1255" name="Google Shape;1255;p55"/>
            <p:cNvGrpSpPr/>
            <p:nvPr/>
          </p:nvGrpSpPr>
          <p:grpSpPr>
            <a:xfrm>
              <a:off x="7548850" y="3748225"/>
              <a:ext cx="839325" cy="1108550"/>
              <a:chOff x="8153850" y="3485838"/>
              <a:chExt cx="839325" cy="1108550"/>
            </a:xfrm>
          </p:grpSpPr>
          <p:sp>
            <p:nvSpPr>
              <p:cNvPr id="1256" name="Google Shape;1256;p55"/>
              <p:cNvSpPr/>
              <p:nvPr/>
            </p:nvSpPr>
            <p:spPr>
              <a:xfrm flipH="1">
                <a:off x="8153850" y="3485838"/>
                <a:ext cx="839275" cy="1108550"/>
              </a:xfrm>
              <a:prstGeom prst="flowChartPunchedCard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55"/>
              <p:cNvSpPr/>
              <p:nvPr/>
            </p:nvSpPr>
            <p:spPr>
              <a:xfrm>
                <a:off x="8826675" y="3485850"/>
                <a:ext cx="166500" cy="220500"/>
              </a:xfrm>
              <a:prstGeom prst="rtTriangl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258" name="Google Shape;1258;p55"/>
            <p:cNvCxnSpPr/>
            <p:nvPr/>
          </p:nvCxnSpPr>
          <p:spPr>
            <a:xfrm>
              <a:off x="7687713" y="4140950"/>
              <a:ext cx="561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55"/>
            <p:cNvCxnSpPr/>
            <p:nvPr/>
          </p:nvCxnSpPr>
          <p:spPr>
            <a:xfrm>
              <a:off x="7687713" y="4280292"/>
              <a:ext cx="561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55"/>
            <p:cNvCxnSpPr/>
            <p:nvPr/>
          </p:nvCxnSpPr>
          <p:spPr>
            <a:xfrm>
              <a:off x="7687713" y="4419633"/>
              <a:ext cx="561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55"/>
            <p:cNvCxnSpPr/>
            <p:nvPr/>
          </p:nvCxnSpPr>
          <p:spPr>
            <a:xfrm>
              <a:off x="7687713" y="4558975"/>
              <a:ext cx="5616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57"/>
          <p:cNvSpPr txBox="1">
            <a:spLocks noGrp="1"/>
          </p:cNvSpPr>
          <p:nvPr>
            <p:ph type="title"/>
          </p:nvPr>
        </p:nvSpPr>
        <p:spPr>
          <a:xfrm>
            <a:off x="620761" y="280878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cs typeface="+mj-cs"/>
              </a:rPr>
              <a:t>ورقة العمل</a:t>
            </a:r>
            <a:endParaRPr sz="3200" b="1" dirty="0">
              <a:cs typeface="+mj-cs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D594A8A-3589-4249-9605-D7C738AFE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96" b="15093"/>
          <a:stretch/>
        </p:blipFill>
        <p:spPr>
          <a:xfrm>
            <a:off x="333153" y="744279"/>
            <a:ext cx="8470605" cy="4097079"/>
          </a:xfrm>
          <a:prstGeom prst="rect">
            <a:avLst/>
          </a:prstGeom>
        </p:spPr>
      </p:pic>
      <p:grpSp>
        <p:nvGrpSpPr>
          <p:cNvPr id="1301" name="Google Shape;1301;p57"/>
          <p:cNvGrpSpPr/>
          <p:nvPr/>
        </p:nvGrpSpPr>
        <p:grpSpPr>
          <a:xfrm>
            <a:off x="7657482" y="4018446"/>
            <a:ext cx="562992" cy="527700"/>
            <a:chOff x="1586225" y="1400325"/>
            <a:chExt cx="798325" cy="654275"/>
          </a:xfrm>
        </p:grpSpPr>
        <p:sp>
          <p:nvSpPr>
            <p:cNvPr id="1302" name="Google Shape;1302;p57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7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01784E6-0890-4C0D-A78F-FA2087A623B3}"/>
              </a:ext>
            </a:extLst>
          </p:cNvPr>
          <p:cNvSpPr/>
          <p:nvPr/>
        </p:nvSpPr>
        <p:spPr>
          <a:xfrm>
            <a:off x="1498610" y="744279"/>
            <a:ext cx="1573619" cy="31897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عنوان موقع الويب</a:t>
            </a: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F441FEDA-40EF-4921-AE03-809B8E66029B}"/>
              </a:ext>
            </a:extLst>
          </p:cNvPr>
          <p:cNvCxnSpPr/>
          <p:nvPr/>
        </p:nvCxnSpPr>
        <p:spPr>
          <a:xfrm>
            <a:off x="3072229" y="903767"/>
            <a:ext cx="25346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A63D66AC-A626-41A3-B7AB-0A8B612DFEE3}"/>
              </a:ext>
            </a:extLst>
          </p:cNvPr>
          <p:cNvSpPr/>
          <p:nvPr/>
        </p:nvSpPr>
        <p:spPr>
          <a:xfrm>
            <a:off x="1084469" y="4453919"/>
            <a:ext cx="959946" cy="31897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صورة </a:t>
            </a: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637BCD32-7CF9-4FEE-961D-8DC1B06F0219}"/>
              </a:ext>
            </a:extLst>
          </p:cNvPr>
          <p:cNvCxnSpPr>
            <a:cxnSpLocks/>
          </p:cNvCxnSpPr>
          <p:nvPr/>
        </p:nvCxnSpPr>
        <p:spPr>
          <a:xfrm flipV="1">
            <a:off x="1765006" y="3455381"/>
            <a:ext cx="0" cy="9985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E312A6A1-8BCC-4764-B12F-7DBA28E06CD5}"/>
              </a:ext>
            </a:extLst>
          </p:cNvPr>
          <p:cNvSpPr/>
          <p:nvPr/>
        </p:nvSpPr>
        <p:spPr>
          <a:xfrm>
            <a:off x="5461549" y="4478735"/>
            <a:ext cx="959946" cy="31897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نص </a:t>
            </a: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D9E004F3-9CF1-4868-8316-F97139C7851D}"/>
              </a:ext>
            </a:extLst>
          </p:cNvPr>
          <p:cNvCxnSpPr>
            <a:cxnSpLocks/>
          </p:cNvCxnSpPr>
          <p:nvPr/>
        </p:nvCxnSpPr>
        <p:spPr>
          <a:xfrm flipV="1">
            <a:off x="6142086" y="3480197"/>
            <a:ext cx="0" cy="9985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11367B92-73FA-484A-BE20-BDEC4481273B}"/>
              </a:ext>
            </a:extLst>
          </p:cNvPr>
          <p:cNvSpPr/>
          <p:nvPr/>
        </p:nvSpPr>
        <p:spPr>
          <a:xfrm>
            <a:off x="620761" y="1271979"/>
            <a:ext cx="1573619" cy="31897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ارتباطات تشعبية</a:t>
            </a:r>
          </a:p>
        </p:txBody>
      </p: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6FFD5BB6-8418-4BF6-91DC-3E609E6FC108}"/>
              </a:ext>
            </a:extLst>
          </p:cNvPr>
          <p:cNvCxnSpPr/>
          <p:nvPr/>
        </p:nvCxnSpPr>
        <p:spPr>
          <a:xfrm>
            <a:off x="2194380" y="1431467"/>
            <a:ext cx="25346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010C70C-FF49-40D3-8831-4AF17B7EC1D3}"/>
              </a:ext>
            </a:extLst>
          </p:cNvPr>
          <p:cNvSpPr/>
          <p:nvPr/>
        </p:nvSpPr>
        <p:spPr>
          <a:xfrm>
            <a:off x="3078944" y="719472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1</a:t>
            </a: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8BD8C5B9-D8A8-4B6A-95D5-112DA714BDF7}"/>
              </a:ext>
            </a:extLst>
          </p:cNvPr>
          <p:cNvSpPr/>
          <p:nvPr/>
        </p:nvSpPr>
        <p:spPr>
          <a:xfrm>
            <a:off x="2194380" y="1222365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2</a:t>
            </a: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C55BBA32-7CE4-4349-937B-991D9ED98B51}"/>
              </a:ext>
            </a:extLst>
          </p:cNvPr>
          <p:cNvSpPr/>
          <p:nvPr/>
        </p:nvSpPr>
        <p:spPr>
          <a:xfrm>
            <a:off x="1573620" y="4037924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3</a:t>
            </a:r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BD26F607-3D86-4A2F-A384-2FD035EB5046}"/>
              </a:ext>
            </a:extLst>
          </p:cNvPr>
          <p:cNvSpPr/>
          <p:nvPr/>
        </p:nvSpPr>
        <p:spPr>
          <a:xfrm>
            <a:off x="6026763" y="4110145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303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56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ماهي صفحة الويب؟</a:t>
            </a:r>
            <a:endParaRPr b="1" dirty="0">
              <a:solidFill>
                <a:schemeClr val="accent5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276" name="Google Shape;1276;p56"/>
          <p:cNvSpPr txBox="1">
            <a:spLocks noGrp="1"/>
          </p:cNvSpPr>
          <p:nvPr>
            <p:ph type="title" idx="5"/>
          </p:nvPr>
        </p:nvSpPr>
        <p:spPr>
          <a:xfrm>
            <a:off x="3548419" y="1540579"/>
            <a:ext cx="4422651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cs typeface="+mj-cs"/>
              </a:rPr>
              <a:t>صفحة الويب هي ملف منظم يحتوي على </a:t>
            </a:r>
            <a:endParaRPr b="1" dirty="0">
              <a:cs typeface="+mj-cs"/>
            </a:endParaRPr>
          </a:p>
        </p:txBody>
      </p:sp>
      <p:pic>
        <p:nvPicPr>
          <p:cNvPr id="24" name="رسم 23" descr="مستند مع تعبئة خالصة">
            <a:extLst>
              <a:ext uri="{FF2B5EF4-FFF2-40B4-BE49-F238E27FC236}">
                <a16:creationId xmlns:a16="http://schemas.microsoft.com/office/drawing/2014/main" id="{9C196025-F7C4-42F4-BCB6-AE673C77A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3437" y="2367699"/>
            <a:ext cx="914400" cy="914400"/>
          </a:xfrm>
          <a:prstGeom prst="rect">
            <a:avLst/>
          </a:prstGeom>
        </p:spPr>
      </p:pic>
      <p:pic>
        <p:nvPicPr>
          <p:cNvPr id="25" name="رسم 24" descr="الصور مع تعبئة خالصة">
            <a:extLst>
              <a:ext uri="{FF2B5EF4-FFF2-40B4-BE49-F238E27FC236}">
                <a16:creationId xmlns:a16="http://schemas.microsoft.com/office/drawing/2014/main" id="{FDC55316-F862-46BB-BE0C-79C803D23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9390" y="2318079"/>
            <a:ext cx="914400" cy="914400"/>
          </a:xfrm>
          <a:prstGeom prst="rect">
            <a:avLst/>
          </a:prstGeom>
        </p:spPr>
      </p:pic>
      <p:pic>
        <p:nvPicPr>
          <p:cNvPr id="26" name="رسم 25" descr="كاميرا فيديو مع تعبئة خالصة">
            <a:extLst>
              <a:ext uri="{FF2B5EF4-FFF2-40B4-BE49-F238E27FC236}">
                <a16:creationId xmlns:a16="http://schemas.microsoft.com/office/drawing/2014/main" id="{8580AFC5-6112-49ED-9D3A-FF6103B030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48419" y="2304833"/>
            <a:ext cx="914400" cy="914400"/>
          </a:xfrm>
          <a:prstGeom prst="rect">
            <a:avLst/>
          </a:prstGeom>
        </p:spPr>
      </p:pic>
      <p:pic>
        <p:nvPicPr>
          <p:cNvPr id="27" name="رسم 26" descr="ارتباط مع تعبئة خالصة">
            <a:extLst>
              <a:ext uri="{FF2B5EF4-FFF2-40B4-BE49-F238E27FC236}">
                <a16:creationId xmlns:a16="http://schemas.microsoft.com/office/drawing/2014/main" id="{C2CCFE6D-2E90-45CD-AFA3-3205E12500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14024" y="2338414"/>
            <a:ext cx="914400" cy="914400"/>
          </a:xfrm>
          <a:prstGeom prst="rect">
            <a:avLst/>
          </a:prstGeom>
        </p:spPr>
      </p:pic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88038CB-A7C8-46FE-9D36-218CF9378131}"/>
              </a:ext>
            </a:extLst>
          </p:cNvPr>
          <p:cNvSpPr txBox="1"/>
          <p:nvPr/>
        </p:nvSpPr>
        <p:spPr>
          <a:xfrm>
            <a:off x="6315664" y="2037825"/>
            <a:ext cx="1394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نصوص</a:t>
            </a:r>
            <a:endParaRPr lang="ar-SA" sz="2400" dirty="0">
              <a:solidFill>
                <a:srgbClr val="002060"/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2D799713-63C9-4C21-AA7E-98FCB49CF4C9}"/>
              </a:ext>
            </a:extLst>
          </p:cNvPr>
          <p:cNvSpPr txBox="1"/>
          <p:nvPr/>
        </p:nvSpPr>
        <p:spPr>
          <a:xfrm>
            <a:off x="5057513" y="2000516"/>
            <a:ext cx="11309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صور</a:t>
            </a:r>
            <a:endParaRPr lang="ar-SA" sz="2400" dirty="0">
              <a:solidFill>
                <a:srgbClr val="0070C0"/>
              </a:solidFill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D2FB2ECF-EFE5-4AC0-856F-D11965A27524}"/>
              </a:ext>
            </a:extLst>
          </p:cNvPr>
          <p:cNvSpPr txBox="1"/>
          <p:nvPr/>
        </p:nvSpPr>
        <p:spPr>
          <a:xfrm>
            <a:off x="3440734" y="2087246"/>
            <a:ext cx="16315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وسائط متعددة</a:t>
            </a:r>
            <a:endParaRPr lang="ar-SA" sz="2400" dirty="0">
              <a:solidFill>
                <a:srgbClr val="00B0F0"/>
              </a:solidFill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5E0611D8-8270-4CF2-A3BE-22D57411E986}"/>
              </a:ext>
            </a:extLst>
          </p:cNvPr>
          <p:cNvSpPr txBox="1"/>
          <p:nvPr/>
        </p:nvSpPr>
        <p:spPr>
          <a:xfrm>
            <a:off x="1580689" y="2060820"/>
            <a:ext cx="1846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ارتباطات تشعبية</a:t>
            </a:r>
            <a:endParaRPr lang="ar-SA" sz="2400" dirty="0">
              <a:solidFill>
                <a:srgbClr val="00B050"/>
              </a:solidFill>
            </a:endParaRPr>
          </a:p>
        </p:txBody>
      </p:sp>
      <p:sp>
        <p:nvSpPr>
          <p:cNvPr id="42" name="Google Shape;1276;p56">
            <a:extLst>
              <a:ext uri="{FF2B5EF4-FFF2-40B4-BE49-F238E27FC236}">
                <a16:creationId xmlns:a16="http://schemas.microsoft.com/office/drawing/2014/main" id="{525617B3-6AB8-48AE-A5C2-CF824EFB400E}"/>
              </a:ext>
            </a:extLst>
          </p:cNvPr>
          <p:cNvSpPr txBox="1">
            <a:spLocks/>
          </p:cNvSpPr>
          <p:nvPr/>
        </p:nvSpPr>
        <p:spPr>
          <a:xfrm>
            <a:off x="3636335" y="3209894"/>
            <a:ext cx="5110909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يتم عرضها جميعاً باستخدام متصفح الويب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10A57006-EB82-41F7-8D7A-D9741B8240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4271" r="5839" b="5604"/>
          <a:stretch/>
        </p:blipFill>
        <p:spPr>
          <a:xfrm>
            <a:off x="5071911" y="3745901"/>
            <a:ext cx="896821" cy="892757"/>
          </a:xfrm>
          <a:prstGeom prst="ellipse">
            <a:avLst/>
          </a:prstGeom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71E0824D-E66C-4C67-93CE-3AA0BE9F57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82" y="3703595"/>
            <a:ext cx="925548" cy="955613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2837BE18-A9B1-400A-ACD8-6F55028DC0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46" y="3745901"/>
            <a:ext cx="970244" cy="970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8" grpId="0"/>
      <p:bldP spid="1276" grpId="0"/>
      <p:bldP spid="38" grpId="0"/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57"/>
          <p:cNvGrpSpPr/>
          <p:nvPr/>
        </p:nvGrpSpPr>
        <p:grpSpPr>
          <a:xfrm>
            <a:off x="7299556" y="3684225"/>
            <a:ext cx="1124441" cy="921546"/>
            <a:chOff x="1586225" y="1400325"/>
            <a:chExt cx="798325" cy="654275"/>
          </a:xfrm>
        </p:grpSpPr>
        <p:sp>
          <p:nvSpPr>
            <p:cNvPr id="1302" name="Google Shape;1302;p57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7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57"/>
          <p:cNvGrpSpPr/>
          <p:nvPr/>
        </p:nvGrpSpPr>
        <p:grpSpPr>
          <a:xfrm>
            <a:off x="720088" y="3132163"/>
            <a:ext cx="1173313" cy="1473600"/>
            <a:chOff x="1481788" y="3265213"/>
            <a:chExt cx="1173313" cy="1473600"/>
          </a:xfrm>
        </p:grpSpPr>
        <p:grpSp>
          <p:nvGrpSpPr>
            <p:cNvPr id="1305" name="Google Shape;1305;p57"/>
            <p:cNvGrpSpPr/>
            <p:nvPr/>
          </p:nvGrpSpPr>
          <p:grpSpPr>
            <a:xfrm>
              <a:off x="1815775" y="3630263"/>
              <a:ext cx="839325" cy="1108550"/>
              <a:chOff x="7548850" y="3748225"/>
              <a:chExt cx="839325" cy="1108550"/>
            </a:xfrm>
          </p:grpSpPr>
          <p:grpSp>
            <p:nvGrpSpPr>
              <p:cNvPr id="1306" name="Google Shape;1306;p57"/>
              <p:cNvGrpSpPr/>
              <p:nvPr/>
            </p:nvGrpSpPr>
            <p:grpSpPr>
              <a:xfrm>
                <a:off x="7548850" y="3748225"/>
                <a:ext cx="839325" cy="1108550"/>
                <a:chOff x="8153850" y="3485838"/>
                <a:chExt cx="839325" cy="1108550"/>
              </a:xfrm>
            </p:grpSpPr>
            <p:sp>
              <p:nvSpPr>
                <p:cNvPr id="1307" name="Google Shape;1307;p57"/>
                <p:cNvSpPr/>
                <p:nvPr/>
              </p:nvSpPr>
              <p:spPr>
                <a:xfrm flipH="1">
                  <a:off x="8153850" y="3485838"/>
                  <a:ext cx="839275" cy="1108550"/>
                </a:xfrm>
                <a:prstGeom prst="flowChartPunchedCard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57"/>
                <p:cNvSpPr/>
                <p:nvPr/>
              </p:nvSpPr>
              <p:spPr>
                <a:xfrm>
                  <a:off x="8826675" y="3485850"/>
                  <a:ext cx="166500" cy="220500"/>
                </a:xfrm>
                <a:prstGeom prst="rtTriangl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1309" name="Google Shape;1309;p57"/>
              <p:cNvCxnSpPr/>
              <p:nvPr/>
            </p:nvCxnSpPr>
            <p:spPr>
              <a:xfrm>
                <a:off x="7687713" y="4140950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57"/>
              <p:cNvCxnSpPr/>
              <p:nvPr/>
            </p:nvCxnSpPr>
            <p:spPr>
              <a:xfrm>
                <a:off x="7687713" y="4280292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57"/>
              <p:cNvCxnSpPr/>
              <p:nvPr/>
            </p:nvCxnSpPr>
            <p:spPr>
              <a:xfrm>
                <a:off x="7687713" y="4419633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57"/>
              <p:cNvCxnSpPr/>
              <p:nvPr/>
            </p:nvCxnSpPr>
            <p:spPr>
              <a:xfrm>
                <a:off x="7687713" y="4558975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13" name="Google Shape;1313;p57"/>
            <p:cNvGrpSpPr/>
            <p:nvPr/>
          </p:nvGrpSpPr>
          <p:grpSpPr>
            <a:xfrm>
              <a:off x="1481788" y="3265213"/>
              <a:ext cx="839325" cy="1109463"/>
              <a:chOff x="8153850" y="3485838"/>
              <a:chExt cx="839325" cy="1109463"/>
            </a:xfrm>
          </p:grpSpPr>
          <p:sp>
            <p:nvSpPr>
              <p:cNvPr id="1314" name="Google Shape;1314;p57"/>
              <p:cNvSpPr/>
              <p:nvPr/>
            </p:nvSpPr>
            <p:spPr>
              <a:xfrm flipH="1">
                <a:off x="8153850" y="3485838"/>
                <a:ext cx="839275" cy="1108550"/>
              </a:xfrm>
              <a:prstGeom prst="flowChartPunchedCard">
                <a:avLst/>
              </a:pr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57"/>
              <p:cNvSpPr/>
              <p:nvPr/>
            </p:nvSpPr>
            <p:spPr>
              <a:xfrm>
                <a:off x="8826675" y="3485850"/>
                <a:ext cx="166500" cy="220500"/>
              </a:xfrm>
              <a:prstGeom prst="rtTriangl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57"/>
              <p:cNvSpPr/>
              <p:nvPr/>
            </p:nvSpPr>
            <p:spPr>
              <a:xfrm>
                <a:off x="8294400" y="3767925"/>
                <a:ext cx="259200" cy="259200"/>
              </a:xfrm>
              <a:prstGeom prst="ellipse">
                <a:avLst/>
              </a:pr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57"/>
              <p:cNvSpPr/>
              <p:nvPr/>
            </p:nvSpPr>
            <p:spPr>
              <a:xfrm>
                <a:off x="8153900" y="4027125"/>
                <a:ext cx="839270" cy="568175"/>
              </a:xfrm>
              <a:custGeom>
                <a:avLst/>
                <a:gdLst/>
                <a:ahLst/>
                <a:cxnLst/>
                <a:rect l="l" t="t" r="r" b="b"/>
                <a:pathLst>
                  <a:path w="29505" h="22727" extrusionOk="0">
                    <a:moveTo>
                      <a:pt x="29505" y="22727"/>
                    </a:moveTo>
                    <a:lnTo>
                      <a:pt x="0" y="22727"/>
                    </a:lnTo>
                    <a:lnTo>
                      <a:pt x="10367" y="7576"/>
                    </a:lnTo>
                    <a:lnTo>
                      <a:pt x="18740" y="14753"/>
                    </a:lnTo>
                    <a:lnTo>
                      <a:pt x="2950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0" name="Google Shape;1268;p56">
            <a:extLst>
              <a:ext uri="{FF2B5EF4-FFF2-40B4-BE49-F238E27FC236}">
                <a16:creationId xmlns:a16="http://schemas.microsoft.com/office/drawing/2014/main" id="{75534732-0D77-4326-8C73-60CEB9512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مما يتكون موقع الويب ؟</a:t>
            </a:r>
            <a:endParaRPr b="1" dirty="0">
              <a:solidFill>
                <a:schemeClr val="accent5">
                  <a:lumMod val="50000"/>
                </a:schemeClr>
              </a:solidFill>
              <a:cs typeface="+mn-cs"/>
            </a:endParaRPr>
          </a:p>
        </p:txBody>
      </p: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5D60CB4F-B883-4935-9E9E-27B651280E3D}"/>
              </a:ext>
            </a:extLst>
          </p:cNvPr>
          <p:cNvGrpSpPr/>
          <p:nvPr/>
        </p:nvGrpSpPr>
        <p:grpSpPr>
          <a:xfrm>
            <a:off x="4208478" y="1420180"/>
            <a:ext cx="1484851" cy="2004969"/>
            <a:chOff x="4208478" y="3277339"/>
            <a:chExt cx="1484851" cy="2004969"/>
          </a:xfrm>
        </p:grpSpPr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7EF4CFFE-BC5F-4D8A-B167-4E71254C87A4}"/>
                </a:ext>
              </a:extLst>
            </p:cNvPr>
            <p:cNvSpPr/>
            <p:nvPr/>
          </p:nvSpPr>
          <p:spPr>
            <a:xfrm>
              <a:off x="4208478" y="3277339"/>
              <a:ext cx="1484851" cy="2004969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cs typeface="(AH) Manal Black" pitchFamily="2" charset="-78"/>
                </a:rPr>
                <a:t>الصفحة الرئيسية</a:t>
              </a:r>
            </a:p>
            <a:p>
              <a:pPr algn="ctr"/>
              <a:r>
                <a:rPr lang="en-US" dirty="0">
                  <a:cs typeface="(AH) Manal Black" pitchFamily="2" charset="-78"/>
                </a:rPr>
                <a:t>HOME</a:t>
              </a:r>
            </a:p>
            <a:p>
              <a:pPr algn="ctr"/>
              <a:endParaRPr lang="ar-SA" dirty="0">
                <a:cs typeface="(AH) Manal Black" pitchFamily="2" charset="-78"/>
              </a:endParaRPr>
            </a:p>
          </p:txBody>
        </p:sp>
        <p:pic>
          <p:nvPicPr>
            <p:cNvPr id="49" name="رسم 48" descr="منزل مع تعبئة خالصة">
              <a:extLst>
                <a:ext uri="{FF2B5EF4-FFF2-40B4-BE49-F238E27FC236}">
                  <a16:creationId xmlns:a16="http://schemas.microsoft.com/office/drawing/2014/main" id="{817924D2-7DFC-4D17-B08A-0714547DB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93703" y="4309185"/>
              <a:ext cx="914400" cy="914400"/>
            </a:xfrm>
            <a:prstGeom prst="rect">
              <a:avLst/>
            </a:prstGeom>
          </p:spPr>
        </p:pic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A17DE94F-0028-4DCF-83CB-70F5EA8CF863}"/>
              </a:ext>
            </a:extLst>
          </p:cNvPr>
          <p:cNvGrpSpPr/>
          <p:nvPr/>
        </p:nvGrpSpPr>
        <p:grpSpPr>
          <a:xfrm>
            <a:off x="2381774" y="2652798"/>
            <a:ext cx="1484851" cy="2004969"/>
            <a:chOff x="2306273" y="4602236"/>
            <a:chExt cx="1484851" cy="2004969"/>
          </a:xfrm>
        </p:grpSpPr>
        <p:sp>
          <p:nvSpPr>
            <p:cNvPr id="51" name="مستطيل 50">
              <a:extLst>
                <a:ext uri="{FF2B5EF4-FFF2-40B4-BE49-F238E27FC236}">
                  <a16:creationId xmlns:a16="http://schemas.microsoft.com/office/drawing/2014/main" id="{F711FB32-F2BC-4DD9-B3FF-0593A2D17B85}"/>
                </a:ext>
              </a:extLst>
            </p:cNvPr>
            <p:cNvSpPr/>
            <p:nvPr/>
          </p:nvSpPr>
          <p:spPr>
            <a:xfrm>
              <a:off x="2306273" y="4602236"/>
              <a:ext cx="1484851" cy="2004969"/>
            </a:xfrm>
            <a:prstGeom prst="rect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cs typeface="(AH) Manal Black" pitchFamily="2" charset="-78"/>
                </a:rPr>
                <a:t>صفحات خارجية</a:t>
              </a:r>
            </a:p>
            <a:p>
              <a:pPr algn="ctr"/>
              <a:endParaRPr lang="ar-SA" dirty="0">
                <a:cs typeface="(AH) Manal Black" pitchFamily="2" charset="-78"/>
              </a:endParaRPr>
            </a:p>
          </p:txBody>
        </p:sp>
        <p:pic>
          <p:nvPicPr>
            <p:cNvPr id="52" name="رسم 51" descr="ارتباط مع تعبئة خالصة">
              <a:extLst>
                <a:ext uri="{FF2B5EF4-FFF2-40B4-BE49-F238E27FC236}">
                  <a16:creationId xmlns:a16="http://schemas.microsoft.com/office/drawing/2014/main" id="{82B27EB4-84E5-46E8-9D63-244AB5A1B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28201" y="5604720"/>
              <a:ext cx="914400" cy="914400"/>
            </a:xfrm>
            <a:prstGeom prst="rect">
              <a:avLst/>
            </a:prstGeom>
          </p:spPr>
        </p:pic>
      </p:grp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F2F71AE6-0542-4A62-B5E5-86F48B636B0E}"/>
              </a:ext>
            </a:extLst>
          </p:cNvPr>
          <p:cNvGrpSpPr/>
          <p:nvPr/>
        </p:nvGrpSpPr>
        <p:grpSpPr>
          <a:xfrm>
            <a:off x="6018403" y="2652798"/>
            <a:ext cx="1484851" cy="2004969"/>
            <a:chOff x="6110682" y="4602236"/>
            <a:chExt cx="1484851" cy="2004969"/>
          </a:xfrm>
        </p:grpSpPr>
        <p:sp>
          <p:nvSpPr>
            <p:cNvPr id="54" name="مستطيل 53">
              <a:extLst>
                <a:ext uri="{FF2B5EF4-FFF2-40B4-BE49-F238E27FC236}">
                  <a16:creationId xmlns:a16="http://schemas.microsoft.com/office/drawing/2014/main" id="{31A06F0D-0F70-410C-ADC0-A3AB0E18881B}"/>
                </a:ext>
              </a:extLst>
            </p:cNvPr>
            <p:cNvSpPr/>
            <p:nvPr/>
          </p:nvSpPr>
          <p:spPr>
            <a:xfrm>
              <a:off x="6110682" y="4602236"/>
              <a:ext cx="1484851" cy="2004969"/>
            </a:xfrm>
            <a:prstGeom prst="rect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cs typeface="(AH) Manal Black" pitchFamily="2" charset="-78"/>
                </a:rPr>
                <a:t>صفحات في نفس الموقع</a:t>
              </a:r>
            </a:p>
            <a:p>
              <a:pPr algn="ctr"/>
              <a:endParaRPr lang="ar-SA" dirty="0">
                <a:cs typeface="(AH) Manal Black" pitchFamily="2" charset="-78"/>
              </a:endParaRPr>
            </a:p>
          </p:txBody>
        </p:sp>
        <p:pic>
          <p:nvPicPr>
            <p:cNvPr id="55" name="رسم 54" descr="مخطط الشبكة  مع تعبئة خالصة">
              <a:extLst>
                <a:ext uri="{FF2B5EF4-FFF2-40B4-BE49-F238E27FC236}">
                  <a16:creationId xmlns:a16="http://schemas.microsoft.com/office/drawing/2014/main" id="{4A001D9B-6306-4E19-992B-F9CDF130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6335784" y="5692805"/>
              <a:ext cx="914400" cy="914400"/>
            </a:xfrm>
            <a:prstGeom prst="rect">
              <a:avLst/>
            </a:prstGeom>
          </p:spPr>
        </p:pic>
      </p:grpSp>
      <p:sp>
        <p:nvSpPr>
          <p:cNvPr id="56" name="سهم: منحني 55">
            <a:extLst>
              <a:ext uri="{FF2B5EF4-FFF2-40B4-BE49-F238E27FC236}">
                <a16:creationId xmlns:a16="http://schemas.microsoft.com/office/drawing/2014/main" id="{4DB700D0-654F-46F1-ACF6-E01DDDB1AB07}"/>
              </a:ext>
            </a:extLst>
          </p:cNvPr>
          <p:cNvSpPr/>
          <p:nvPr/>
        </p:nvSpPr>
        <p:spPr>
          <a:xfrm rot="5400000">
            <a:off x="5998118" y="1534365"/>
            <a:ext cx="718657" cy="1195396"/>
          </a:xfrm>
          <a:prstGeom prst="bentArrow">
            <a:avLst>
              <a:gd name="adj1" fmla="val 10992"/>
              <a:gd name="adj2" fmla="val 26167"/>
              <a:gd name="adj3" fmla="val 23833"/>
              <a:gd name="adj4" fmla="val 390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7" name="سهم: منحني 56">
            <a:extLst>
              <a:ext uri="{FF2B5EF4-FFF2-40B4-BE49-F238E27FC236}">
                <a16:creationId xmlns:a16="http://schemas.microsoft.com/office/drawing/2014/main" id="{1D0C1880-C38A-401D-BA94-3E0377C106BE}"/>
              </a:ext>
            </a:extLst>
          </p:cNvPr>
          <p:cNvSpPr/>
          <p:nvPr/>
        </p:nvSpPr>
        <p:spPr>
          <a:xfrm rot="5400000" flipV="1">
            <a:off x="3185030" y="1534364"/>
            <a:ext cx="718657" cy="1195397"/>
          </a:xfrm>
          <a:prstGeom prst="bentArrow">
            <a:avLst>
              <a:gd name="adj1" fmla="val 10992"/>
              <a:gd name="adj2" fmla="val 26167"/>
              <a:gd name="adj3" fmla="val 23833"/>
              <a:gd name="adj4" fmla="val 390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1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57"/>
          <p:cNvGrpSpPr/>
          <p:nvPr/>
        </p:nvGrpSpPr>
        <p:grpSpPr>
          <a:xfrm>
            <a:off x="7299556" y="3684225"/>
            <a:ext cx="1124441" cy="921546"/>
            <a:chOff x="1586225" y="1400325"/>
            <a:chExt cx="798325" cy="654275"/>
          </a:xfrm>
        </p:grpSpPr>
        <p:sp>
          <p:nvSpPr>
            <p:cNvPr id="1302" name="Google Shape;1302;p57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7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57"/>
          <p:cNvGrpSpPr/>
          <p:nvPr/>
        </p:nvGrpSpPr>
        <p:grpSpPr>
          <a:xfrm>
            <a:off x="720088" y="3132163"/>
            <a:ext cx="1173313" cy="1473600"/>
            <a:chOff x="1481788" y="3265213"/>
            <a:chExt cx="1173313" cy="1473600"/>
          </a:xfrm>
        </p:grpSpPr>
        <p:grpSp>
          <p:nvGrpSpPr>
            <p:cNvPr id="1305" name="Google Shape;1305;p57"/>
            <p:cNvGrpSpPr/>
            <p:nvPr/>
          </p:nvGrpSpPr>
          <p:grpSpPr>
            <a:xfrm>
              <a:off x="1815775" y="3630263"/>
              <a:ext cx="839325" cy="1108550"/>
              <a:chOff x="7548850" y="3748225"/>
              <a:chExt cx="839325" cy="1108550"/>
            </a:xfrm>
          </p:grpSpPr>
          <p:grpSp>
            <p:nvGrpSpPr>
              <p:cNvPr id="1306" name="Google Shape;1306;p57"/>
              <p:cNvGrpSpPr/>
              <p:nvPr/>
            </p:nvGrpSpPr>
            <p:grpSpPr>
              <a:xfrm>
                <a:off x="7548850" y="3748225"/>
                <a:ext cx="839325" cy="1108550"/>
                <a:chOff x="8153850" y="3485838"/>
                <a:chExt cx="839325" cy="1108550"/>
              </a:xfrm>
            </p:grpSpPr>
            <p:sp>
              <p:nvSpPr>
                <p:cNvPr id="1307" name="Google Shape;1307;p57"/>
                <p:cNvSpPr/>
                <p:nvPr/>
              </p:nvSpPr>
              <p:spPr>
                <a:xfrm flipH="1">
                  <a:off x="8153850" y="3485838"/>
                  <a:ext cx="839275" cy="1108550"/>
                </a:xfrm>
                <a:prstGeom prst="flowChartPunchedCard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57"/>
                <p:cNvSpPr/>
                <p:nvPr/>
              </p:nvSpPr>
              <p:spPr>
                <a:xfrm>
                  <a:off x="8826675" y="3485850"/>
                  <a:ext cx="166500" cy="220500"/>
                </a:xfrm>
                <a:prstGeom prst="rtTriangl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1309" name="Google Shape;1309;p57"/>
              <p:cNvCxnSpPr/>
              <p:nvPr/>
            </p:nvCxnSpPr>
            <p:spPr>
              <a:xfrm>
                <a:off x="7687713" y="4140950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57"/>
              <p:cNvCxnSpPr/>
              <p:nvPr/>
            </p:nvCxnSpPr>
            <p:spPr>
              <a:xfrm>
                <a:off x="7687713" y="4280292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57"/>
              <p:cNvCxnSpPr/>
              <p:nvPr/>
            </p:nvCxnSpPr>
            <p:spPr>
              <a:xfrm>
                <a:off x="7687713" y="4419633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57"/>
              <p:cNvCxnSpPr/>
              <p:nvPr/>
            </p:nvCxnSpPr>
            <p:spPr>
              <a:xfrm>
                <a:off x="7687713" y="4558975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13" name="Google Shape;1313;p57"/>
            <p:cNvGrpSpPr/>
            <p:nvPr/>
          </p:nvGrpSpPr>
          <p:grpSpPr>
            <a:xfrm>
              <a:off x="1481788" y="3265213"/>
              <a:ext cx="839325" cy="1109463"/>
              <a:chOff x="8153850" y="3485838"/>
              <a:chExt cx="839325" cy="1109463"/>
            </a:xfrm>
          </p:grpSpPr>
          <p:sp>
            <p:nvSpPr>
              <p:cNvPr id="1314" name="Google Shape;1314;p57"/>
              <p:cNvSpPr/>
              <p:nvPr/>
            </p:nvSpPr>
            <p:spPr>
              <a:xfrm flipH="1">
                <a:off x="8153850" y="3485838"/>
                <a:ext cx="839275" cy="1108550"/>
              </a:xfrm>
              <a:prstGeom prst="flowChartPunchedCard">
                <a:avLst/>
              </a:pr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57"/>
              <p:cNvSpPr/>
              <p:nvPr/>
            </p:nvSpPr>
            <p:spPr>
              <a:xfrm>
                <a:off x="8826675" y="3485850"/>
                <a:ext cx="166500" cy="220500"/>
              </a:xfrm>
              <a:prstGeom prst="rtTriangl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57"/>
              <p:cNvSpPr/>
              <p:nvPr/>
            </p:nvSpPr>
            <p:spPr>
              <a:xfrm>
                <a:off x="8294400" y="3767925"/>
                <a:ext cx="259200" cy="259200"/>
              </a:xfrm>
              <a:prstGeom prst="ellipse">
                <a:avLst/>
              </a:pr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57"/>
              <p:cNvSpPr/>
              <p:nvPr/>
            </p:nvSpPr>
            <p:spPr>
              <a:xfrm>
                <a:off x="8153900" y="4027125"/>
                <a:ext cx="839270" cy="568175"/>
              </a:xfrm>
              <a:custGeom>
                <a:avLst/>
                <a:gdLst/>
                <a:ahLst/>
                <a:cxnLst/>
                <a:rect l="l" t="t" r="r" b="b"/>
                <a:pathLst>
                  <a:path w="29505" h="22727" extrusionOk="0">
                    <a:moveTo>
                      <a:pt x="29505" y="22727"/>
                    </a:moveTo>
                    <a:lnTo>
                      <a:pt x="0" y="22727"/>
                    </a:lnTo>
                    <a:lnTo>
                      <a:pt x="10367" y="7576"/>
                    </a:lnTo>
                    <a:lnTo>
                      <a:pt x="18740" y="14753"/>
                    </a:lnTo>
                    <a:lnTo>
                      <a:pt x="2950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0" name="Google Shape;1268;p56">
            <a:extLst>
              <a:ext uri="{FF2B5EF4-FFF2-40B4-BE49-F238E27FC236}">
                <a16:creationId xmlns:a16="http://schemas.microsoft.com/office/drawing/2014/main" id="{75534732-0D77-4326-8C73-60CEB9512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20418" y="746037"/>
            <a:ext cx="5637535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u="sng" dirty="0">
                <a:solidFill>
                  <a:schemeClr val="accent5">
                    <a:lumMod val="50000"/>
                  </a:schemeClr>
                </a:solidFill>
                <a:cs typeface="+mn-cs"/>
              </a:rPr>
              <a:t>مما يتكون موقع الويب ؟</a:t>
            </a:r>
            <a:endParaRPr sz="3200" b="1" u="sng" dirty="0">
              <a:solidFill>
                <a:schemeClr val="accent5">
                  <a:lumMod val="50000"/>
                </a:schemeClr>
              </a:solidFill>
              <a:cs typeface="+mn-cs"/>
            </a:endParaRPr>
          </a:p>
        </p:txBody>
      </p: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5D60CB4F-B883-4935-9E9E-27B651280E3D}"/>
              </a:ext>
            </a:extLst>
          </p:cNvPr>
          <p:cNvGrpSpPr/>
          <p:nvPr/>
        </p:nvGrpSpPr>
        <p:grpSpPr>
          <a:xfrm>
            <a:off x="4208478" y="2006003"/>
            <a:ext cx="1100713" cy="1532554"/>
            <a:chOff x="4208478" y="3277339"/>
            <a:chExt cx="1484851" cy="2004969"/>
          </a:xfrm>
        </p:grpSpPr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7EF4CFFE-BC5F-4D8A-B167-4E71254C87A4}"/>
                </a:ext>
              </a:extLst>
            </p:cNvPr>
            <p:cNvSpPr/>
            <p:nvPr/>
          </p:nvSpPr>
          <p:spPr>
            <a:xfrm>
              <a:off x="4208478" y="3277339"/>
              <a:ext cx="1484851" cy="2004969"/>
            </a:xfrm>
            <a:prstGeom prst="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cs typeface="(AH) Manal Black" pitchFamily="2" charset="-78"/>
                </a:rPr>
                <a:t>الصفحة الرئيسية</a:t>
              </a:r>
            </a:p>
            <a:p>
              <a:pPr algn="ctr"/>
              <a:r>
                <a:rPr lang="en-US" dirty="0">
                  <a:cs typeface="(AH) Manal Black" pitchFamily="2" charset="-78"/>
                </a:rPr>
                <a:t>HOME</a:t>
              </a:r>
            </a:p>
            <a:p>
              <a:pPr algn="ctr"/>
              <a:endParaRPr lang="ar-SA" dirty="0">
                <a:cs typeface="(AH) Manal Black" pitchFamily="2" charset="-78"/>
              </a:endParaRPr>
            </a:p>
          </p:txBody>
        </p:sp>
        <p:pic>
          <p:nvPicPr>
            <p:cNvPr id="49" name="رسم 48" descr="منزل مع تعبئة خالصة">
              <a:extLst>
                <a:ext uri="{FF2B5EF4-FFF2-40B4-BE49-F238E27FC236}">
                  <a16:creationId xmlns:a16="http://schemas.microsoft.com/office/drawing/2014/main" id="{817924D2-7DFC-4D17-B08A-0714547DB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93703" y="4309185"/>
              <a:ext cx="914400" cy="914400"/>
            </a:xfrm>
            <a:prstGeom prst="rect">
              <a:avLst/>
            </a:prstGeom>
          </p:spPr>
        </p:pic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A17DE94F-0028-4DCF-83CB-70F5EA8CF863}"/>
              </a:ext>
            </a:extLst>
          </p:cNvPr>
          <p:cNvGrpSpPr/>
          <p:nvPr/>
        </p:nvGrpSpPr>
        <p:grpSpPr>
          <a:xfrm>
            <a:off x="2381774" y="3238621"/>
            <a:ext cx="1100713" cy="1532554"/>
            <a:chOff x="2306273" y="4602236"/>
            <a:chExt cx="1484851" cy="2004969"/>
          </a:xfrm>
        </p:grpSpPr>
        <p:sp>
          <p:nvSpPr>
            <p:cNvPr id="51" name="مستطيل 50">
              <a:extLst>
                <a:ext uri="{FF2B5EF4-FFF2-40B4-BE49-F238E27FC236}">
                  <a16:creationId xmlns:a16="http://schemas.microsoft.com/office/drawing/2014/main" id="{F711FB32-F2BC-4DD9-B3FF-0593A2D17B85}"/>
                </a:ext>
              </a:extLst>
            </p:cNvPr>
            <p:cNvSpPr/>
            <p:nvPr/>
          </p:nvSpPr>
          <p:spPr>
            <a:xfrm>
              <a:off x="2306273" y="4602236"/>
              <a:ext cx="1484851" cy="2004969"/>
            </a:xfrm>
            <a:prstGeom prst="rect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cs typeface="(AH) Manal Black" pitchFamily="2" charset="-78"/>
                </a:rPr>
                <a:t>صفحات خارجية</a:t>
              </a:r>
            </a:p>
            <a:p>
              <a:pPr algn="ctr"/>
              <a:endParaRPr lang="ar-SA" dirty="0">
                <a:cs typeface="(AH) Manal Black" pitchFamily="2" charset="-78"/>
              </a:endParaRPr>
            </a:p>
          </p:txBody>
        </p:sp>
        <p:pic>
          <p:nvPicPr>
            <p:cNvPr id="52" name="رسم 51" descr="ارتباط مع تعبئة خالصة">
              <a:extLst>
                <a:ext uri="{FF2B5EF4-FFF2-40B4-BE49-F238E27FC236}">
                  <a16:creationId xmlns:a16="http://schemas.microsoft.com/office/drawing/2014/main" id="{82B27EB4-84E5-46E8-9D63-244AB5A1B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628201" y="5604720"/>
              <a:ext cx="914400" cy="914400"/>
            </a:xfrm>
            <a:prstGeom prst="rect">
              <a:avLst/>
            </a:prstGeom>
          </p:spPr>
        </p:pic>
      </p:grp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F2F71AE6-0542-4A62-B5E5-86F48B636B0E}"/>
              </a:ext>
            </a:extLst>
          </p:cNvPr>
          <p:cNvGrpSpPr/>
          <p:nvPr/>
        </p:nvGrpSpPr>
        <p:grpSpPr>
          <a:xfrm>
            <a:off x="6018403" y="3238621"/>
            <a:ext cx="1100713" cy="1532554"/>
            <a:chOff x="6110682" y="4602236"/>
            <a:chExt cx="1484851" cy="2004969"/>
          </a:xfrm>
        </p:grpSpPr>
        <p:sp>
          <p:nvSpPr>
            <p:cNvPr id="54" name="مستطيل 53">
              <a:extLst>
                <a:ext uri="{FF2B5EF4-FFF2-40B4-BE49-F238E27FC236}">
                  <a16:creationId xmlns:a16="http://schemas.microsoft.com/office/drawing/2014/main" id="{31A06F0D-0F70-410C-ADC0-A3AB0E18881B}"/>
                </a:ext>
              </a:extLst>
            </p:cNvPr>
            <p:cNvSpPr/>
            <p:nvPr/>
          </p:nvSpPr>
          <p:spPr>
            <a:xfrm>
              <a:off x="6110682" y="4602236"/>
              <a:ext cx="1484851" cy="2004969"/>
            </a:xfrm>
            <a:prstGeom prst="rect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cs typeface="(AH) Manal Black" pitchFamily="2" charset="-78"/>
                </a:rPr>
                <a:t>صفحات في نفس الموقع</a:t>
              </a:r>
            </a:p>
            <a:p>
              <a:pPr algn="ctr"/>
              <a:endParaRPr lang="ar-SA" dirty="0">
                <a:cs typeface="(AH) Manal Black" pitchFamily="2" charset="-78"/>
              </a:endParaRPr>
            </a:p>
          </p:txBody>
        </p:sp>
        <p:pic>
          <p:nvPicPr>
            <p:cNvPr id="55" name="رسم 54" descr="مخطط الشبكة  مع تعبئة خالصة">
              <a:extLst>
                <a:ext uri="{FF2B5EF4-FFF2-40B4-BE49-F238E27FC236}">
                  <a16:creationId xmlns:a16="http://schemas.microsoft.com/office/drawing/2014/main" id="{4A001D9B-6306-4E19-992B-F9CDF130A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6335784" y="5692805"/>
              <a:ext cx="914400" cy="914400"/>
            </a:xfrm>
            <a:prstGeom prst="rect">
              <a:avLst/>
            </a:prstGeom>
          </p:spPr>
        </p:pic>
      </p:grpSp>
      <p:sp>
        <p:nvSpPr>
          <p:cNvPr id="56" name="سهم: منحني 55">
            <a:extLst>
              <a:ext uri="{FF2B5EF4-FFF2-40B4-BE49-F238E27FC236}">
                <a16:creationId xmlns:a16="http://schemas.microsoft.com/office/drawing/2014/main" id="{4DB700D0-654F-46F1-ACF6-E01DDDB1AB07}"/>
              </a:ext>
            </a:extLst>
          </p:cNvPr>
          <p:cNvSpPr/>
          <p:nvPr/>
        </p:nvSpPr>
        <p:spPr>
          <a:xfrm rot="5400000">
            <a:off x="5529073" y="2520889"/>
            <a:ext cx="549324" cy="886141"/>
          </a:xfrm>
          <a:prstGeom prst="bentArrow">
            <a:avLst>
              <a:gd name="adj1" fmla="val 10992"/>
              <a:gd name="adj2" fmla="val 26167"/>
              <a:gd name="adj3" fmla="val 23833"/>
              <a:gd name="adj4" fmla="val 390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7" name="سهم: منحني 56">
            <a:extLst>
              <a:ext uri="{FF2B5EF4-FFF2-40B4-BE49-F238E27FC236}">
                <a16:creationId xmlns:a16="http://schemas.microsoft.com/office/drawing/2014/main" id="{1D0C1880-C38A-401D-BA94-3E0377C106BE}"/>
              </a:ext>
            </a:extLst>
          </p:cNvPr>
          <p:cNvSpPr/>
          <p:nvPr/>
        </p:nvSpPr>
        <p:spPr>
          <a:xfrm rot="5400000" flipV="1">
            <a:off x="3439271" y="2520887"/>
            <a:ext cx="549326" cy="886142"/>
          </a:xfrm>
          <a:prstGeom prst="bentArrow">
            <a:avLst>
              <a:gd name="adj1" fmla="val 10992"/>
              <a:gd name="adj2" fmla="val 26167"/>
              <a:gd name="adj3" fmla="val 23833"/>
              <a:gd name="adj4" fmla="val 390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1" name="Google Shape;1276;p56">
            <a:extLst>
              <a:ext uri="{FF2B5EF4-FFF2-40B4-BE49-F238E27FC236}">
                <a16:creationId xmlns:a16="http://schemas.microsoft.com/office/drawing/2014/main" id="{F9EF9605-49D3-497B-8B30-D7FE88EA56F9}"/>
              </a:ext>
            </a:extLst>
          </p:cNvPr>
          <p:cNvSpPr txBox="1">
            <a:spLocks/>
          </p:cNvSpPr>
          <p:nvPr/>
        </p:nvSpPr>
        <p:spPr>
          <a:xfrm>
            <a:off x="720088" y="1548400"/>
            <a:ext cx="808532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r" rtl="1"/>
            <a:r>
              <a:rPr lang="ar-SA" b="1" dirty="0">
                <a:cs typeface="+mj-cs"/>
              </a:rPr>
              <a:t>يتكون موقع الويب من مجموعة من الصفحات المترابطة التي يمكن العثور عليها في نفس المجال </a:t>
            </a:r>
            <a:r>
              <a:rPr lang="en-US" b="1" dirty="0">
                <a:cs typeface="+mj-cs"/>
              </a:rPr>
              <a:t>Domain</a:t>
            </a:r>
            <a:endParaRPr lang="ar-SA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3083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6" grpId="0" animBg="1"/>
      <p:bldP spid="57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65"/>
          <p:cNvGrpSpPr/>
          <p:nvPr/>
        </p:nvGrpSpPr>
        <p:grpSpPr>
          <a:xfrm>
            <a:off x="3311293" y="726805"/>
            <a:ext cx="2266800" cy="3705903"/>
            <a:chOff x="2197500" y="1704825"/>
            <a:chExt cx="2266800" cy="3705903"/>
          </a:xfrm>
        </p:grpSpPr>
        <p:sp>
          <p:nvSpPr>
            <p:cNvPr id="1593" name="Google Shape;1593;p65"/>
            <p:cNvSpPr/>
            <p:nvPr/>
          </p:nvSpPr>
          <p:spPr>
            <a:xfrm>
              <a:off x="2197500" y="1704828"/>
              <a:ext cx="2266800" cy="37059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65"/>
            <p:cNvSpPr/>
            <p:nvPr/>
          </p:nvSpPr>
          <p:spPr>
            <a:xfrm>
              <a:off x="2197500" y="1704825"/>
              <a:ext cx="2266800" cy="267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5" name="Google Shape;1595;p65"/>
            <p:cNvGrpSpPr/>
            <p:nvPr/>
          </p:nvGrpSpPr>
          <p:grpSpPr>
            <a:xfrm>
              <a:off x="3859955" y="1772005"/>
              <a:ext cx="426608" cy="128455"/>
              <a:chOff x="7302375" y="739400"/>
              <a:chExt cx="386525" cy="116375"/>
            </a:xfrm>
          </p:grpSpPr>
          <p:sp>
            <p:nvSpPr>
              <p:cNvPr id="1596" name="Google Shape;1596;p65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65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65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65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65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6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6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65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65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65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6" name="Google Shape;1606;p65"/>
          <p:cNvGrpSpPr/>
          <p:nvPr/>
        </p:nvGrpSpPr>
        <p:grpSpPr>
          <a:xfrm>
            <a:off x="3592001" y="3970025"/>
            <a:ext cx="1875411" cy="242679"/>
            <a:chOff x="940314" y="3867222"/>
            <a:chExt cx="1875411" cy="149103"/>
          </a:xfrm>
        </p:grpSpPr>
        <p:sp>
          <p:nvSpPr>
            <p:cNvPr id="1607" name="Google Shape;1607;p65"/>
            <p:cNvSpPr/>
            <p:nvPr/>
          </p:nvSpPr>
          <p:spPr>
            <a:xfrm>
              <a:off x="940425" y="3867225"/>
              <a:ext cx="1875300" cy="1491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5"/>
            <p:cNvSpPr/>
            <p:nvPr/>
          </p:nvSpPr>
          <p:spPr>
            <a:xfrm>
              <a:off x="940314" y="3867222"/>
              <a:ext cx="342300" cy="1491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9" name="Google Shape;1609;p65"/>
          <p:cNvGrpSpPr/>
          <p:nvPr/>
        </p:nvGrpSpPr>
        <p:grpSpPr>
          <a:xfrm>
            <a:off x="6157200" y="718797"/>
            <a:ext cx="2266800" cy="3705903"/>
            <a:chOff x="2197500" y="1704825"/>
            <a:chExt cx="2266800" cy="3705903"/>
          </a:xfrm>
        </p:grpSpPr>
        <p:sp>
          <p:nvSpPr>
            <p:cNvPr id="1610" name="Google Shape;1610;p65"/>
            <p:cNvSpPr/>
            <p:nvPr/>
          </p:nvSpPr>
          <p:spPr>
            <a:xfrm>
              <a:off x="2197500" y="1704828"/>
              <a:ext cx="2266800" cy="37059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65"/>
            <p:cNvSpPr/>
            <p:nvPr/>
          </p:nvSpPr>
          <p:spPr>
            <a:xfrm>
              <a:off x="2197500" y="1704825"/>
              <a:ext cx="2266800" cy="267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2" name="Google Shape;1612;p65"/>
            <p:cNvGrpSpPr/>
            <p:nvPr/>
          </p:nvGrpSpPr>
          <p:grpSpPr>
            <a:xfrm>
              <a:off x="3859955" y="1772005"/>
              <a:ext cx="426608" cy="128455"/>
              <a:chOff x="7302375" y="739400"/>
              <a:chExt cx="386525" cy="116375"/>
            </a:xfrm>
          </p:grpSpPr>
          <p:sp>
            <p:nvSpPr>
              <p:cNvPr id="1613" name="Google Shape;1613;p65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65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65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65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65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6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6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65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65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65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23" name="Google Shape;1623;p65"/>
          <p:cNvGrpSpPr/>
          <p:nvPr/>
        </p:nvGrpSpPr>
        <p:grpSpPr>
          <a:xfrm>
            <a:off x="6352947" y="3970025"/>
            <a:ext cx="1875366" cy="242679"/>
            <a:chOff x="940359" y="3867222"/>
            <a:chExt cx="1875366" cy="149103"/>
          </a:xfrm>
        </p:grpSpPr>
        <p:sp>
          <p:nvSpPr>
            <p:cNvPr id="1624" name="Google Shape;1624;p65"/>
            <p:cNvSpPr/>
            <p:nvPr/>
          </p:nvSpPr>
          <p:spPr>
            <a:xfrm>
              <a:off x="940425" y="3867225"/>
              <a:ext cx="1875300" cy="1491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5"/>
            <p:cNvSpPr/>
            <p:nvPr/>
          </p:nvSpPr>
          <p:spPr>
            <a:xfrm>
              <a:off x="940359" y="3867222"/>
              <a:ext cx="1275900" cy="1491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6" name="Google Shape;1626;p65"/>
          <p:cNvGrpSpPr/>
          <p:nvPr/>
        </p:nvGrpSpPr>
        <p:grpSpPr>
          <a:xfrm>
            <a:off x="720000" y="718797"/>
            <a:ext cx="2266800" cy="3705903"/>
            <a:chOff x="2197500" y="1704825"/>
            <a:chExt cx="2266800" cy="3705903"/>
          </a:xfrm>
        </p:grpSpPr>
        <p:sp>
          <p:nvSpPr>
            <p:cNvPr id="1627" name="Google Shape;1627;p65"/>
            <p:cNvSpPr/>
            <p:nvPr/>
          </p:nvSpPr>
          <p:spPr>
            <a:xfrm>
              <a:off x="2197500" y="1704828"/>
              <a:ext cx="2266800" cy="37059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65"/>
            <p:cNvSpPr/>
            <p:nvPr/>
          </p:nvSpPr>
          <p:spPr>
            <a:xfrm>
              <a:off x="2197500" y="1704825"/>
              <a:ext cx="2266800" cy="267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9" name="Google Shape;1629;p65"/>
            <p:cNvGrpSpPr/>
            <p:nvPr/>
          </p:nvGrpSpPr>
          <p:grpSpPr>
            <a:xfrm>
              <a:off x="3859955" y="1772005"/>
              <a:ext cx="426608" cy="128455"/>
              <a:chOff x="7302375" y="739400"/>
              <a:chExt cx="386525" cy="116375"/>
            </a:xfrm>
          </p:grpSpPr>
          <p:sp>
            <p:nvSpPr>
              <p:cNvPr id="1630" name="Google Shape;1630;p65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65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65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65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65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6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65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65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65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65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0" name="Google Shape;1640;p65"/>
          <p:cNvSpPr txBox="1">
            <a:spLocks noGrp="1"/>
          </p:cNvSpPr>
          <p:nvPr>
            <p:ph type="title"/>
          </p:nvPr>
        </p:nvSpPr>
        <p:spPr>
          <a:xfrm>
            <a:off x="720000" y="1223750"/>
            <a:ext cx="2266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10%</a:t>
            </a:r>
            <a:endParaRPr/>
          </a:p>
        </p:txBody>
      </p:sp>
      <p:sp>
        <p:nvSpPr>
          <p:cNvPr id="1641" name="Google Shape;1641;p65"/>
          <p:cNvSpPr txBox="1">
            <a:spLocks noGrp="1"/>
          </p:cNvSpPr>
          <p:nvPr>
            <p:ph type="title" idx="2"/>
          </p:nvPr>
        </p:nvSpPr>
        <p:spPr>
          <a:xfrm>
            <a:off x="3396300" y="1223750"/>
            <a:ext cx="2266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20%</a:t>
            </a:r>
            <a:endParaRPr/>
          </a:p>
        </p:txBody>
      </p:sp>
      <p:sp>
        <p:nvSpPr>
          <p:cNvPr id="1642" name="Google Shape;1642;p65"/>
          <p:cNvSpPr txBox="1">
            <a:spLocks noGrp="1"/>
          </p:cNvSpPr>
          <p:nvPr>
            <p:ph type="title" idx="3"/>
          </p:nvPr>
        </p:nvSpPr>
        <p:spPr>
          <a:xfrm>
            <a:off x="6157200" y="1223750"/>
            <a:ext cx="22668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70%</a:t>
            </a:r>
            <a:endParaRPr dirty="0"/>
          </a:p>
        </p:txBody>
      </p:sp>
      <p:sp>
        <p:nvSpPr>
          <p:cNvPr id="1643" name="Google Shape;1643;p65"/>
          <p:cNvSpPr txBox="1">
            <a:spLocks noGrp="1"/>
          </p:cNvSpPr>
          <p:nvPr>
            <p:ph type="title" idx="4"/>
          </p:nvPr>
        </p:nvSpPr>
        <p:spPr>
          <a:xfrm>
            <a:off x="1040921" y="2599225"/>
            <a:ext cx="1674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cs typeface="+mj-cs"/>
              </a:rPr>
              <a:t>العنوان</a:t>
            </a:r>
            <a:endParaRPr sz="3200" b="1" dirty="0">
              <a:cs typeface="+mj-cs"/>
            </a:endParaRPr>
          </a:p>
        </p:txBody>
      </p:sp>
      <p:grpSp>
        <p:nvGrpSpPr>
          <p:cNvPr id="1649" name="Google Shape;1649;p65"/>
          <p:cNvGrpSpPr/>
          <p:nvPr/>
        </p:nvGrpSpPr>
        <p:grpSpPr>
          <a:xfrm>
            <a:off x="915697" y="3970025"/>
            <a:ext cx="1875416" cy="242679"/>
            <a:chOff x="940309" y="3867222"/>
            <a:chExt cx="1875416" cy="149103"/>
          </a:xfrm>
        </p:grpSpPr>
        <p:sp>
          <p:nvSpPr>
            <p:cNvPr id="1650" name="Google Shape;1650;p65"/>
            <p:cNvSpPr/>
            <p:nvPr/>
          </p:nvSpPr>
          <p:spPr>
            <a:xfrm>
              <a:off x="940425" y="3867225"/>
              <a:ext cx="1875300" cy="1491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5"/>
            <p:cNvSpPr/>
            <p:nvPr/>
          </p:nvSpPr>
          <p:spPr>
            <a:xfrm>
              <a:off x="940309" y="3867222"/>
              <a:ext cx="197400" cy="1491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2" name="Google Shape;1652;p65"/>
          <p:cNvSpPr/>
          <p:nvPr/>
        </p:nvSpPr>
        <p:spPr>
          <a:xfrm>
            <a:off x="3543016" y="89942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65"/>
          <p:cNvSpPr/>
          <p:nvPr/>
        </p:nvSpPr>
        <p:spPr>
          <a:xfrm>
            <a:off x="477086" y="225544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65"/>
          <p:cNvSpPr/>
          <p:nvPr/>
        </p:nvSpPr>
        <p:spPr>
          <a:xfrm>
            <a:off x="8379216" y="349617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268;p56">
            <a:extLst>
              <a:ext uri="{FF2B5EF4-FFF2-40B4-BE49-F238E27FC236}">
                <a16:creationId xmlns:a16="http://schemas.microsoft.com/office/drawing/2014/main" id="{4EF5C89D-0359-4FE0-8A50-0EEDFA00BD01}"/>
              </a:ext>
            </a:extLst>
          </p:cNvPr>
          <p:cNvSpPr txBox="1">
            <a:spLocks/>
          </p:cNvSpPr>
          <p:nvPr/>
        </p:nvSpPr>
        <p:spPr>
          <a:xfrm>
            <a:off x="-198474" y="95647"/>
            <a:ext cx="955512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Passion One"/>
              <a:buNone/>
              <a:defRPr sz="625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Passion One"/>
              <a:buNone/>
              <a:defRPr sz="62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Passion One"/>
              <a:buNone/>
              <a:defRPr sz="62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Passion One"/>
              <a:buNone/>
              <a:defRPr sz="62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Passion One"/>
              <a:buNone/>
              <a:defRPr sz="62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Passion One"/>
              <a:buNone/>
              <a:defRPr sz="62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Passion One"/>
              <a:buNone/>
              <a:defRPr sz="62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Passion One"/>
              <a:buNone/>
              <a:defRPr sz="62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Passion One"/>
              <a:buNone/>
              <a:defRPr sz="62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z="3600" b="1" dirty="0">
                <a:solidFill>
                  <a:schemeClr val="bg2"/>
                </a:solidFill>
                <a:cs typeface="+mn-cs"/>
              </a:rPr>
              <a:t>يحتوي المظهر الخاص بموقع الويب على 3 أجزاء رئيسة  </a:t>
            </a:r>
          </a:p>
        </p:txBody>
      </p:sp>
      <p:sp>
        <p:nvSpPr>
          <p:cNvPr id="72" name="Google Shape;1643;p65">
            <a:extLst>
              <a:ext uri="{FF2B5EF4-FFF2-40B4-BE49-F238E27FC236}">
                <a16:creationId xmlns:a16="http://schemas.microsoft.com/office/drawing/2014/main" id="{69CD7A25-4BCB-4607-9A3A-98BBA3406FEC}"/>
              </a:ext>
            </a:extLst>
          </p:cNvPr>
          <p:cNvSpPr txBox="1">
            <a:spLocks/>
          </p:cNvSpPr>
          <p:nvPr/>
        </p:nvSpPr>
        <p:spPr>
          <a:xfrm>
            <a:off x="3645901" y="2599225"/>
            <a:ext cx="1674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z="3200" b="1" dirty="0">
                <a:cs typeface="+mj-cs"/>
              </a:rPr>
              <a:t>التذييل</a:t>
            </a:r>
          </a:p>
        </p:txBody>
      </p:sp>
      <p:sp>
        <p:nvSpPr>
          <p:cNvPr id="77" name="Google Shape;1643;p65">
            <a:extLst>
              <a:ext uri="{FF2B5EF4-FFF2-40B4-BE49-F238E27FC236}">
                <a16:creationId xmlns:a16="http://schemas.microsoft.com/office/drawing/2014/main" id="{47E8E198-E9E1-4215-B9B5-843D111E0F5D}"/>
              </a:ext>
            </a:extLst>
          </p:cNvPr>
          <p:cNvSpPr txBox="1">
            <a:spLocks/>
          </p:cNvSpPr>
          <p:nvPr/>
        </p:nvSpPr>
        <p:spPr>
          <a:xfrm>
            <a:off x="6100971" y="2599225"/>
            <a:ext cx="2266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z="3200" b="1" dirty="0">
                <a:cs typeface="+mj-cs"/>
              </a:rPr>
              <a:t>محتوى الصفحة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" grpId="0"/>
      <p:bldP spid="65" grpId="0"/>
      <p:bldP spid="72" grpId="0"/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4" name="Google Shape;1724;p69"/>
          <p:cNvGrpSpPr/>
          <p:nvPr/>
        </p:nvGrpSpPr>
        <p:grpSpPr>
          <a:xfrm>
            <a:off x="7068754" y="2567813"/>
            <a:ext cx="1124441" cy="921546"/>
            <a:chOff x="1586225" y="1400325"/>
            <a:chExt cx="798325" cy="654275"/>
          </a:xfrm>
        </p:grpSpPr>
        <p:sp>
          <p:nvSpPr>
            <p:cNvPr id="1725" name="Google Shape;1725;p69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700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9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700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7" name="Google Shape;1727;p69"/>
          <p:cNvGrpSpPr/>
          <p:nvPr/>
        </p:nvGrpSpPr>
        <p:grpSpPr>
          <a:xfrm>
            <a:off x="7068753" y="3730894"/>
            <a:ext cx="1124441" cy="921546"/>
            <a:chOff x="1586225" y="1400325"/>
            <a:chExt cx="798325" cy="654275"/>
          </a:xfrm>
        </p:grpSpPr>
        <p:sp>
          <p:nvSpPr>
            <p:cNvPr id="1728" name="Google Shape;1728;p69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700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9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700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0" name="Google Shape;1730;p69"/>
          <p:cNvGrpSpPr/>
          <p:nvPr/>
        </p:nvGrpSpPr>
        <p:grpSpPr>
          <a:xfrm>
            <a:off x="7102981" y="1381180"/>
            <a:ext cx="1124441" cy="921546"/>
            <a:chOff x="1586225" y="1400325"/>
            <a:chExt cx="798325" cy="654275"/>
          </a:xfrm>
        </p:grpSpPr>
        <p:sp>
          <p:nvSpPr>
            <p:cNvPr id="1731" name="Google Shape;1731;p69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700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9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700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3" name="Google Shape;1733;p69"/>
          <p:cNvSpPr txBox="1">
            <a:spLocks noGrp="1"/>
          </p:cNvSpPr>
          <p:nvPr>
            <p:ph type="title"/>
          </p:nvPr>
        </p:nvSpPr>
        <p:spPr>
          <a:xfrm>
            <a:off x="473297" y="231924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cs typeface="+mj-cs"/>
              </a:rPr>
              <a:t>محتويات المظهر الخاص بموقع الويب</a:t>
            </a:r>
            <a:endParaRPr b="1" dirty="0">
              <a:cs typeface="+mj-cs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CC217E71-51D4-4121-8BB7-67A487014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7" y="1119153"/>
            <a:ext cx="4814375" cy="60203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C103D6FC-2A4F-476B-87DF-4F0C7CD2A5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9"/>
          <a:stretch/>
        </p:blipFill>
        <p:spPr>
          <a:xfrm>
            <a:off x="450936" y="1998366"/>
            <a:ext cx="4830981" cy="1485268"/>
          </a:xfrm>
          <a:prstGeom prst="rect">
            <a:avLst/>
          </a:prstGeom>
        </p:spPr>
      </p:pic>
      <p:pic>
        <p:nvPicPr>
          <p:cNvPr id="23" name="صورة 2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9CC6055-64FE-4669-B7F9-49FAE046D2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4" y="3828767"/>
            <a:ext cx="4830981" cy="906300"/>
          </a:xfrm>
          <a:prstGeom prst="rect">
            <a:avLst/>
          </a:prstGeom>
        </p:spPr>
      </p:pic>
      <p:sp>
        <p:nvSpPr>
          <p:cNvPr id="36" name="Google Shape;1643;p65">
            <a:extLst>
              <a:ext uri="{FF2B5EF4-FFF2-40B4-BE49-F238E27FC236}">
                <a16:creationId xmlns:a16="http://schemas.microsoft.com/office/drawing/2014/main" id="{E3B57B66-5F78-4E07-8FF4-C8454F4903F6}"/>
              </a:ext>
            </a:extLst>
          </p:cNvPr>
          <p:cNvSpPr txBox="1">
            <a:spLocks/>
          </p:cNvSpPr>
          <p:nvPr/>
        </p:nvSpPr>
        <p:spPr>
          <a:xfrm>
            <a:off x="6821783" y="1640635"/>
            <a:ext cx="1674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/>
            <a:r>
              <a:rPr lang="ar-SA" sz="3200" b="1" dirty="0">
                <a:cs typeface="+mj-cs"/>
              </a:rPr>
              <a:t>العنوان</a:t>
            </a:r>
          </a:p>
        </p:txBody>
      </p:sp>
      <p:sp>
        <p:nvSpPr>
          <p:cNvPr id="37" name="Google Shape;1643;p65">
            <a:extLst>
              <a:ext uri="{FF2B5EF4-FFF2-40B4-BE49-F238E27FC236}">
                <a16:creationId xmlns:a16="http://schemas.microsoft.com/office/drawing/2014/main" id="{8514E91E-9E23-4D6A-8DF6-9141C4066E8E}"/>
              </a:ext>
            </a:extLst>
          </p:cNvPr>
          <p:cNvSpPr txBox="1">
            <a:spLocks/>
          </p:cNvSpPr>
          <p:nvPr/>
        </p:nvSpPr>
        <p:spPr>
          <a:xfrm>
            <a:off x="6821783" y="3965317"/>
            <a:ext cx="1674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z="3200" b="1" dirty="0">
                <a:cs typeface="+mj-cs"/>
              </a:rPr>
              <a:t>التذييل</a:t>
            </a:r>
          </a:p>
        </p:txBody>
      </p:sp>
      <p:sp>
        <p:nvSpPr>
          <p:cNvPr id="38" name="Google Shape;1643;p65">
            <a:extLst>
              <a:ext uri="{FF2B5EF4-FFF2-40B4-BE49-F238E27FC236}">
                <a16:creationId xmlns:a16="http://schemas.microsoft.com/office/drawing/2014/main" id="{5BE48C04-AB56-45D4-BC6B-EB7F5F748EC5}"/>
              </a:ext>
            </a:extLst>
          </p:cNvPr>
          <p:cNvSpPr txBox="1">
            <a:spLocks/>
          </p:cNvSpPr>
          <p:nvPr/>
        </p:nvSpPr>
        <p:spPr>
          <a:xfrm>
            <a:off x="6525533" y="2840775"/>
            <a:ext cx="2266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ar-SA" sz="3200" b="1" dirty="0">
                <a:cs typeface="+mj-cs"/>
              </a:rPr>
              <a:t>محتوى</a:t>
            </a:r>
          </a:p>
          <a:p>
            <a:r>
              <a:rPr lang="ar-SA" sz="3200" b="1" dirty="0">
                <a:cs typeface="+mj-cs"/>
              </a:rPr>
              <a:t> الصفحة</a:t>
            </a: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C7F8390A-5782-42B4-A65B-9AF424F50915}"/>
              </a:ext>
            </a:extLst>
          </p:cNvPr>
          <p:cNvSpPr/>
          <p:nvPr/>
        </p:nvSpPr>
        <p:spPr>
          <a:xfrm>
            <a:off x="5338244" y="1250621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1</a:t>
            </a:r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46E57D12-EF19-453A-9871-979AB64C496A}"/>
              </a:ext>
            </a:extLst>
          </p:cNvPr>
          <p:cNvSpPr/>
          <p:nvPr/>
        </p:nvSpPr>
        <p:spPr>
          <a:xfrm>
            <a:off x="5316144" y="2588244"/>
            <a:ext cx="382772" cy="3996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2</a:t>
            </a:r>
          </a:p>
        </p:txBody>
      </p:sp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id="{F094B8EB-8996-4F65-AD7A-C3FF5848F259}"/>
              </a:ext>
            </a:extLst>
          </p:cNvPr>
          <p:cNvSpPr/>
          <p:nvPr/>
        </p:nvSpPr>
        <p:spPr>
          <a:xfrm>
            <a:off x="5405652" y="3831712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66"/>
          <p:cNvSpPr/>
          <p:nvPr/>
        </p:nvSpPr>
        <p:spPr>
          <a:xfrm>
            <a:off x="1301948" y="1123841"/>
            <a:ext cx="3558005" cy="2239025"/>
          </a:xfrm>
          <a:custGeom>
            <a:avLst/>
            <a:gdLst/>
            <a:ahLst/>
            <a:cxnLst/>
            <a:rect l="l" t="t" r="r" b="b"/>
            <a:pathLst>
              <a:path w="105142" h="89561" extrusionOk="0">
                <a:moveTo>
                  <a:pt x="0" y="1"/>
                </a:moveTo>
                <a:lnTo>
                  <a:pt x="0" y="89560"/>
                </a:lnTo>
                <a:lnTo>
                  <a:pt x="105141" y="89560"/>
                </a:lnTo>
                <a:lnTo>
                  <a:pt x="105141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2" name="Google Shape;1662;p66"/>
          <p:cNvGrpSpPr/>
          <p:nvPr/>
        </p:nvGrpSpPr>
        <p:grpSpPr>
          <a:xfrm>
            <a:off x="1213355" y="1024703"/>
            <a:ext cx="3734700" cy="3094078"/>
            <a:chOff x="1289555" y="955266"/>
            <a:chExt cx="3734700" cy="3094078"/>
          </a:xfrm>
        </p:grpSpPr>
        <p:sp>
          <p:nvSpPr>
            <p:cNvPr id="1663" name="Google Shape;1663;p66"/>
            <p:cNvSpPr/>
            <p:nvPr/>
          </p:nvSpPr>
          <p:spPr>
            <a:xfrm>
              <a:off x="2809030" y="3365578"/>
              <a:ext cx="696100" cy="508950"/>
            </a:xfrm>
            <a:custGeom>
              <a:avLst/>
              <a:gdLst/>
              <a:ahLst/>
              <a:cxnLst/>
              <a:rect l="l" t="t" r="r" b="b"/>
              <a:pathLst>
                <a:path w="27844" h="20358" extrusionOk="0">
                  <a:moveTo>
                    <a:pt x="0" y="0"/>
                  </a:moveTo>
                  <a:lnTo>
                    <a:pt x="0" y="20357"/>
                  </a:lnTo>
                  <a:lnTo>
                    <a:pt x="27844" y="20357"/>
                  </a:lnTo>
                  <a:lnTo>
                    <a:pt x="278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66"/>
            <p:cNvSpPr/>
            <p:nvPr/>
          </p:nvSpPr>
          <p:spPr>
            <a:xfrm>
              <a:off x="1289555" y="955266"/>
              <a:ext cx="3734700" cy="25281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6"/>
            <p:cNvSpPr/>
            <p:nvPr/>
          </p:nvSpPr>
          <p:spPr>
            <a:xfrm>
              <a:off x="4584380" y="3339278"/>
              <a:ext cx="345375" cy="84000"/>
            </a:xfrm>
            <a:custGeom>
              <a:avLst/>
              <a:gdLst/>
              <a:ahLst/>
              <a:cxnLst/>
              <a:rect l="l" t="t" r="r" b="b"/>
              <a:pathLst>
                <a:path w="13815" h="3360" extrusionOk="0">
                  <a:moveTo>
                    <a:pt x="0" y="0"/>
                  </a:moveTo>
                  <a:lnTo>
                    <a:pt x="0" y="3360"/>
                  </a:lnTo>
                  <a:lnTo>
                    <a:pt x="13814" y="3360"/>
                  </a:lnTo>
                  <a:lnTo>
                    <a:pt x="13814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6"/>
            <p:cNvSpPr/>
            <p:nvPr/>
          </p:nvSpPr>
          <p:spPr>
            <a:xfrm>
              <a:off x="1777350" y="3846544"/>
              <a:ext cx="2759100" cy="2028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8" name="Google Shape;1668;p66"/>
          <p:cNvSpPr/>
          <p:nvPr/>
        </p:nvSpPr>
        <p:spPr>
          <a:xfrm>
            <a:off x="3979620" y="3450256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A45E3A2-8547-4E06-A7BF-87CFB7B4F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599" y="1118087"/>
            <a:ext cx="3535861" cy="2273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Google Shape;2329;p44">
            <a:extLst>
              <a:ext uri="{FF2B5EF4-FFF2-40B4-BE49-F238E27FC236}">
                <a16:creationId xmlns:a16="http://schemas.microsoft.com/office/drawing/2014/main" id="{6B06D434-B1EE-4AD7-BCEB-C53325B71282}"/>
              </a:ext>
            </a:extLst>
          </p:cNvPr>
          <p:cNvSpPr txBox="1">
            <a:spLocks/>
          </p:cNvSpPr>
          <p:nvPr/>
        </p:nvSpPr>
        <p:spPr>
          <a:xfrm>
            <a:off x="5092053" y="2064130"/>
            <a:ext cx="3734700" cy="80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 rtl="1"/>
            <a:r>
              <a:rPr lang="ar-SA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Barlow Semi Condensed Medium"/>
              </a:rPr>
              <a:t>مسابقة في كاهوت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68"/>
          <p:cNvGrpSpPr/>
          <p:nvPr/>
        </p:nvGrpSpPr>
        <p:grpSpPr>
          <a:xfrm>
            <a:off x="2161363" y="907275"/>
            <a:ext cx="2214600" cy="3564600"/>
            <a:chOff x="1729400" y="907275"/>
            <a:chExt cx="2214600" cy="3564600"/>
          </a:xfrm>
        </p:grpSpPr>
        <p:sp>
          <p:nvSpPr>
            <p:cNvPr id="1700" name="Google Shape;1700;p68"/>
            <p:cNvSpPr/>
            <p:nvPr/>
          </p:nvSpPr>
          <p:spPr>
            <a:xfrm>
              <a:off x="1729400" y="907275"/>
              <a:ext cx="2214600" cy="35646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8"/>
            <p:cNvSpPr/>
            <p:nvPr/>
          </p:nvSpPr>
          <p:spPr>
            <a:xfrm>
              <a:off x="1781863" y="1047053"/>
              <a:ext cx="2109674" cy="3156801"/>
            </a:xfrm>
            <a:custGeom>
              <a:avLst/>
              <a:gdLst/>
              <a:ahLst/>
              <a:cxnLst/>
              <a:rect l="l" t="t" r="r" b="b"/>
              <a:pathLst>
                <a:path w="105142" h="89561" extrusionOk="0">
                  <a:moveTo>
                    <a:pt x="0" y="1"/>
                  </a:moveTo>
                  <a:lnTo>
                    <a:pt x="0" y="89560"/>
                  </a:lnTo>
                  <a:lnTo>
                    <a:pt x="105141" y="89560"/>
                  </a:lnTo>
                  <a:lnTo>
                    <a:pt x="105141" y="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8"/>
            <p:cNvSpPr/>
            <p:nvPr/>
          </p:nvSpPr>
          <p:spPr>
            <a:xfrm>
              <a:off x="1785515" y="4001253"/>
              <a:ext cx="2102371" cy="202603"/>
            </a:xfrm>
            <a:custGeom>
              <a:avLst/>
              <a:gdLst/>
              <a:ahLst/>
              <a:cxnLst/>
              <a:rect l="l" t="t" r="r" b="b"/>
              <a:pathLst>
                <a:path w="104778" h="5748" extrusionOk="0">
                  <a:moveTo>
                    <a:pt x="1" y="1"/>
                  </a:moveTo>
                  <a:lnTo>
                    <a:pt x="1" y="5748"/>
                  </a:lnTo>
                  <a:lnTo>
                    <a:pt x="104777" y="5748"/>
                  </a:lnTo>
                  <a:lnTo>
                    <a:pt x="104777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8"/>
            <p:cNvSpPr/>
            <p:nvPr/>
          </p:nvSpPr>
          <p:spPr>
            <a:xfrm>
              <a:off x="2787706" y="4053332"/>
              <a:ext cx="97988" cy="98446"/>
            </a:xfrm>
            <a:custGeom>
              <a:avLst/>
              <a:gdLst/>
              <a:ahLst/>
              <a:cxnLst/>
              <a:rect l="l" t="t" r="r" b="b"/>
              <a:pathLst>
                <a:path w="2780" h="2793" extrusionOk="0">
                  <a:moveTo>
                    <a:pt x="0" y="1"/>
                  </a:moveTo>
                  <a:lnTo>
                    <a:pt x="0" y="2793"/>
                  </a:lnTo>
                  <a:lnTo>
                    <a:pt x="2779" y="2793"/>
                  </a:lnTo>
                  <a:lnTo>
                    <a:pt x="2779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04" name="Google Shape;1704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4450" y="1056925"/>
            <a:ext cx="2095399" cy="295305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7" name="Google Shape;1707;p68"/>
          <p:cNvSpPr/>
          <p:nvPr/>
        </p:nvSpPr>
        <p:spPr>
          <a:xfrm>
            <a:off x="4677604" y="199269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68"/>
          <p:cNvSpPr/>
          <p:nvPr/>
        </p:nvSpPr>
        <p:spPr>
          <a:xfrm>
            <a:off x="1729086" y="134016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68"/>
          <p:cNvSpPr/>
          <p:nvPr/>
        </p:nvSpPr>
        <p:spPr>
          <a:xfrm>
            <a:off x="8125088" y="745116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0" name="Google Shape;1710;p68"/>
          <p:cNvGrpSpPr/>
          <p:nvPr/>
        </p:nvGrpSpPr>
        <p:grpSpPr>
          <a:xfrm>
            <a:off x="4543980" y="2826486"/>
            <a:ext cx="551596" cy="551596"/>
            <a:chOff x="623500" y="261050"/>
            <a:chExt cx="935225" cy="935225"/>
          </a:xfrm>
        </p:grpSpPr>
        <p:sp>
          <p:nvSpPr>
            <p:cNvPr id="1711" name="Google Shape;1711;p68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8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8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8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5" name="Google Shape;1715;p68"/>
          <p:cNvGrpSpPr/>
          <p:nvPr/>
        </p:nvGrpSpPr>
        <p:grpSpPr>
          <a:xfrm>
            <a:off x="1242600" y="2272963"/>
            <a:ext cx="1034700" cy="912975"/>
            <a:chOff x="7176500" y="2753000"/>
            <a:chExt cx="1034700" cy="912975"/>
          </a:xfrm>
        </p:grpSpPr>
        <p:sp>
          <p:nvSpPr>
            <p:cNvPr id="1716" name="Google Shape;1716;p68"/>
            <p:cNvSpPr/>
            <p:nvPr/>
          </p:nvSpPr>
          <p:spPr>
            <a:xfrm>
              <a:off x="7176500" y="2753000"/>
              <a:ext cx="1034700" cy="912975"/>
            </a:xfrm>
            <a:custGeom>
              <a:avLst/>
              <a:gdLst/>
              <a:ahLst/>
              <a:cxnLst/>
              <a:rect l="l" t="t" r="r" b="b"/>
              <a:pathLst>
                <a:path w="41388" h="36519" extrusionOk="0">
                  <a:moveTo>
                    <a:pt x="0" y="1"/>
                  </a:moveTo>
                  <a:lnTo>
                    <a:pt x="0" y="23446"/>
                  </a:lnTo>
                  <a:lnTo>
                    <a:pt x="12816" y="23446"/>
                  </a:lnTo>
                  <a:lnTo>
                    <a:pt x="20694" y="36519"/>
                  </a:lnTo>
                  <a:lnTo>
                    <a:pt x="28558" y="23446"/>
                  </a:lnTo>
                  <a:lnTo>
                    <a:pt x="41388" y="23446"/>
                  </a:lnTo>
                  <a:lnTo>
                    <a:pt x="41388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8"/>
            <p:cNvSpPr/>
            <p:nvPr/>
          </p:nvSpPr>
          <p:spPr>
            <a:xfrm>
              <a:off x="7268550" y="2940200"/>
              <a:ext cx="226675" cy="193250"/>
            </a:xfrm>
            <a:custGeom>
              <a:avLst/>
              <a:gdLst/>
              <a:ahLst/>
              <a:cxnLst/>
              <a:rect l="l" t="t" r="r" b="b"/>
              <a:pathLst>
                <a:path w="9067" h="7730" extrusionOk="0">
                  <a:moveTo>
                    <a:pt x="2375" y="0"/>
                  </a:moveTo>
                  <a:cubicBezTo>
                    <a:pt x="1067" y="0"/>
                    <a:pt x="1" y="1065"/>
                    <a:pt x="1" y="2374"/>
                  </a:cubicBezTo>
                  <a:cubicBezTo>
                    <a:pt x="1" y="5355"/>
                    <a:pt x="4533" y="7729"/>
                    <a:pt x="4533" y="7729"/>
                  </a:cubicBezTo>
                  <a:cubicBezTo>
                    <a:pt x="4533" y="7729"/>
                    <a:pt x="9066" y="5126"/>
                    <a:pt x="9066" y="2374"/>
                  </a:cubicBezTo>
                  <a:cubicBezTo>
                    <a:pt x="9066" y="1065"/>
                    <a:pt x="8001" y="0"/>
                    <a:pt x="6679" y="0"/>
                  </a:cubicBezTo>
                  <a:cubicBezTo>
                    <a:pt x="5735" y="0"/>
                    <a:pt x="4911" y="553"/>
                    <a:pt x="4533" y="1362"/>
                  </a:cubicBezTo>
                  <a:cubicBezTo>
                    <a:pt x="4156" y="553"/>
                    <a:pt x="3333" y="0"/>
                    <a:pt x="237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8"/>
            <p:cNvSpPr/>
            <p:nvPr/>
          </p:nvSpPr>
          <p:spPr>
            <a:xfrm>
              <a:off x="7580525" y="2940200"/>
              <a:ext cx="226650" cy="193250"/>
            </a:xfrm>
            <a:custGeom>
              <a:avLst/>
              <a:gdLst/>
              <a:ahLst/>
              <a:cxnLst/>
              <a:rect l="l" t="t" r="r" b="b"/>
              <a:pathLst>
                <a:path w="9066" h="7730" extrusionOk="0">
                  <a:moveTo>
                    <a:pt x="2375" y="0"/>
                  </a:moveTo>
                  <a:cubicBezTo>
                    <a:pt x="1066" y="0"/>
                    <a:pt x="1" y="1065"/>
                    <a:pt x="1" y="2374"/>
                  </a:cubicBezTo>
                  <a:cubicBezTo>
                    <a:pt x="1" y="5355"/>
                    <a:pt x="4533" y="7729"/>
                    <a:pt x="4533" y="7729"/>
                  </a:cubicBezTo>
                  <a:cubicBezTo>
                    <a:pt x="4533" y="7729"/>
                    <a:pt x="9066" y="5126"/>
                    <a:pt x="9066" y="2374"/>
                  </a:cubicBezTo>
                  <a:cubicBezTo>
                    <a:pt x="9066" y="1065"/>
                    <a:pt x="8000" y="0"/>
                    <a:pt x="6678" y="0"/>
                  </a:cubicBezTo>
                  <a:cubicBezTo>
                    <a:pt x="5733" y="0"/>
                    <a:pt x="4911" y="553"/>
                    <a:pt x="4533" y="1362"/>
                  </a:cubicBezTo>
                  <a:cubicBezTo>
                    <a:pt x="4155" y="553"/>
                    <a:pt x="3332" y="0"/>
                    <a:pt x="2375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8"/>
            <p:cNvSpPr/>
            <p:nvPr/>
          </p:nvSpPr>
          <p:spPr>
            <a:xfrm>
              <a:off x="7892475" y="2940200"/>
              <a:ext cx="226650" cy="193250"/>
            </a:xfrm>
            <a:custGeom>
              <a:avLst/>
              <a:gdLst/>
              <a:ahLst/>
              <a:cxnLst/>
              <a:rect l="l" t="t" r="r" b="b"/>
              <a:pathLst>
                <a:path w="9066" h="7730" extrusionOk="0">
                  <a:moveTo>
                    <a:pt x="2374" y="0"/>
                  </a:moveTo>
                  <a:cubicBezTo>
                    <a:pt x="1066" y="0"/>
                    <a:pt x="0" y="1065"/>
                    <a:pt x="0" y="2374"/>
                  </a:cubicBezTo>
                  <a:cubicBezTo>
                    <a:pt x="0" y="5355"/>
                    <a:pt x="4533" y="7729"/>
                    <a:pt x="4533" y="7729"/>
                  </a:cubicBezTo>
                  <a:cubicBezTo>
                    <a:pt x="4533" y="7729"/>
                    <a:pt x="9066" y="5126"/>
                    <a:pt x="9066" y="2374"/>
                  </a:cubicBezTo>
                  <a:cubicBezTo>
                    <a:pt x="9066" y="1065"/>
                    <a:pt x="8000" y="0"/>
                    <a:pt x="6678" y="0"/>
                  </a:cubicBezTo>
                  <a:cubicBezTo>
                    <a:pt x="5734" y="0"/>
                    <a:pt x="4911" y="553"/>
                    <a:pt x="4533" y="1362"/>
                  </a:cubicBezTo>
                  <a:cubicBezTo>
                    <a:pt x="4155" y="553"/>
                    <a:pt x="3333" y="0"/>
                    <a:pt x="2374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18A1EE7C-ED55-41C5-A3BC-9F7530A41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672" y="888463"/>
            <a:ext cx="2468011" cy="3583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8517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66"/>
          <p:cNvSpPr/>
          <p:nvPr/>
        </p:nvSpPr>
        <p:spPr>
          <a:xfrm>
            <a:off x="1301948" y="1123841"/>
            <a:ext cx="3558005" cy="2239025"/>
          </a:xfrm>
          <a:custGeom>
            <a:avLst/>
            <a:gdLst/>
            <a:ahLst/>
            <a:cxnLst/>
            <a:rect l="l" t="t" r="r" b="b"/>
            <a:pathLst>
              <a:path w="105142" h="89561" extrusionOk="0">
                <a:moveTo>
                  <a:pt x="0" y="1"/>
                </a:moveTo>
                <a:lnTo>
                  <a:pt x="0" y="89560"/>
                </a:lnTo>
                <a:lnTo>
                  <a:pt x="105141" y="89560"/>
                </a:lnTo>
                <a:lnTo>
                  <a:pt x="105141" y="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2" name="Google Shape;1662;p66"/>
          <p:cNvGrpSpPr/>
          <p:nvPr/>
        </p:nvGrpSpPr>
        <p:grpSpPr>
          <a:xfrm>
            <a:off x="1213355" y="1024703"/>
            <a:ext cx="3734700" cy="3094078"/>
            <a:chOff x="1289555" y="955266"/>
            <a:chExt cx="3734700" cy="3094078"/>
          </a:xfrm>
        </p:grpSpPr>
        <p:sp>
          <p:nvSpPr>
            <p:cNvPr id="1663" name="Google Shape;1663;p66"/>
            <p:cNvSpPr/>
            <p:nvPr/>
          </p:nvSpPr>
          <p:spPr>
            <a:xfrm>
              <a:off x="2809030" y="3365578"/>
              <a:ext cx="696100" cy="508950"/>
            </a:xfrm>
            <a:custGeom>
              <a:avLst/>
              <a:gdLst/>
              <a:ahLst/>
              <a:cxnLst/>
              <a:rect l="l" t="t" r="r" b="b"/>
              <a:pathLst>
                <a:path w="27844" h="20358" extrusionOk="0">
                  <a:moveTo>
                    <a:pt x="0" y="0"/>
                  </a:moveTo>
                  <a:lnTo>
                    <a:pt x="0" y="20357"/>
                  </a:lnTo>
                  <a:lnTo>
                    <a:pt x="27844" y="20357"/>
                  </a:lnTo>
                  <a:lnTo>
                    <a:pt x="278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66"/>
            <p:cNvSpPr/>
            <p:nvPr/>
          </p:nvSpPr>
          <p:spPr>
            <a:xfrm>
              <a:off x="1289555" y="955266"/>
              <a:ext cx="3734700" cy="25281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6"/>
            <p:cNvSpPr/>
            <p:nvPr/>
          </p:nvSpPr>
          <p:spPr>
            <a:xfrm>
              <a:off x="4584380" y="3339278"/>
              <a:ext cx="345375" cy="84000"/>
            </a:xfrm>
            <a:custGeom>
              <a:avLst/>
              <a:gdLst/>
              <a:ahLst/>
              <a:cxnLst/>
              <a:rect l="l" t="t" r="r" b="b"/>
              <a:pathLst>
                <a:path w="13815" h="3360" extrusionOk="0">
                  <a:moveTo>
                    <a:pt x="0" y="0"/>
                  </a:moveTo>
                  <a:lnTo>
                    <a:pt x="0" y="3360"/>
                  </a:lnTo>
                  <a:lnTo>
                    <a:pt x="13814" y="3360"/>
                  </a:lnTo>
                  <a:lnTo>
                    <a:pt x="13814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6"/>
            <p:cNvSpPr/>
            <p:nvPr/>
          </p:nvSpPr>
          <p:spPr>
            <a:xfrm>
              <a:off x="1777350" y="3846544"/>
              <a:ext cx="2759100" cy="202800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8" name="Google Shape;1668;p66"/>
          <p:cNvSpPr/>
          <p:nvPr/>
        </p:nvSpPr>
        <p:spPr>
          <a:xfrm>
            <a:off x="3979620" y="3450256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329;p44">
            <a:extLst>
              <a:ext uri="{FF2B5EF4-FFF2-40B4-BE49-F238E27FC236}">
                <a16:creationId xmlns:a16="http://schemas.microsoft.com/office/drawing/2014/main" id="{6B06D434-B1EE-4AD7-BCEB-C53325B71282}"/>
              </a:ext>
            </a:extLst>
          </p:cNvPr>
          <p:cNvSpPr txBox="1">
            <a:spLocks/>
          </p:cNvSpPr>
          <p:nvPr/>
        </p:nvSpPr>
        <p:spPr>
          <a:xfrm>
            <a:off x="5092053" y="2064130"/>
            <a:ext cx="3734700" cy="80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 rtl="1"/>
            <a:r>
              <a:rPr lang="ar-SA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Barlow Semi Condensed Medium"/>
              </a:rPr>
              <a:t>أسئلة في الدرس السابق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1525B9B-3AD0-4B5C-B99F-F4CDF57D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518" y="1623343"/>
            <a:ext cx="2814732" cy="140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42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9"/>
          <p:cNvSpPr txBox="1">
            <a:spLocks noGrp="1"/>
          </p:cNvSpPr>
          <p:nvPr>
            <p:ph type="title"/>
          </p:nvPr>
        </p:nvSpPr>
        <p:spPr>
          <a:xfrm>
            <a:off x="2010815" y="1425580"/>
            <a:ext cx="5071718" cy="10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cs typeface="+mj-cs"/>
              </a:rPr>
              <a:t>إلى كم قسم تنقسم لغات البرمجة</a:t>
            </a:r>
            <a:endParaRPr sz="3600" b="1" dirty="0">
              <a:cs typeface="+mj-cs"/>
            </a:endParaRPr>
          </a:p>
        </p:txBody>
      </p:sp>
      <p:sp>
        <p:nvSpPr>
          <p:cNvPr id="984" name="Google Shape;984;p49"/>
          <p:cNvSpPr txBox="1">
            <a:spLocks noGrp="1"/>
          </p:cNvSpPr>
          <p:nvPr>
            <p:ph type="subTitle" idx="1"/>
          </p:nvPr>
        </p:nvSpPr>
        <p:spPr>
          <a:xfrm>
            <a:off x="1527744" y="2883712"/>
            <a:ext cx="4192571" cy="6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cs typeface="+mn-cs"/>
              </a:rPr>
              <a:t>عددي بعض لغات البرمجة التي مرت بك </a:t>
            </a:r>
            <a:endParaRPr sz="2000" b="1" dirty="0">
              <a:cs typeface="+mn-cs"/>
            </a:endParaRPr>
          </a:p>
        </p:txBody>
      </p:sp>
      <p:sp>
        <p:nvSpPr>
          <p:cNvPr id="985" name="Google Shape;985;p49"/>
          <p:cNvSpPr/>
          <p:nvPr/>
        </p:nvSpPr>
        <p:spPr>
          <a:xfrm>
            <a:off x="6855706" y="1952804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6" name="Google Shape;986;p49"/>
          <p:cNvGrpSpPr/>
          <p:nvPr/>
        </p:nvGrpSpPr>
        <p:grpSpPr>
          <a:xfrm>
            <a:off x="1247009" y="3509079"/>
            <a:ext cx="621656" cy="1108545"/>
            <a:chOff x="3548338" y="1186125"/>
            <a:chExt cx="345000" cy="615175"/>
          </a:xfrm>
        </p:grpSpPr>
        <p:sp>
          <p:nvSpPr>
            <p:cNvPr id="987" name="Google Shape;987;p49"/>
            <p:cNvSpPr/>
            <p:nvPr/>
          </p:nvSpPr>
          <p:spPr>
            <a:xfrm>
              <a:off x="3548338" y="1186125"/>
              <a:ext cx="345000" cy="68500"/>
            </a:xfrm>
            <a:custGeom>
              <a:avLst/>
              <a:gdLst/>
              <a:ahLst/>
              <a:cxnLst/>
              <a:rect l="l" t="t" r="r" b="b"/>
              <a:pathLst>
                <a:path w="13800" h="2740" extrusionOk="0">
                  <a:moveTo>
                    <a:pt x="0" y="0"/>
                  </a:moveTo>
                  <a:lnTo>
                    <a:pt x="0" y="2739"/>
                  </a:lnTo>
                  <a:lnTo>
                    <a:pt x="13800" y="2739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9"/>
            <p:cNvSpPr/>
            <p:nvPr/>
          </p:nvSpPr>
          <p:spPr>
            <a:xfrm>
              <a:off x="3548338" y="1732475"/>
              <a:ext cx="345000" cy="68825"/>
            </a:xfrm>
            <a:custGeom>
              <a:avLst/>
              <a:gdLst/>
              <a:ahLst/>
              <a:cxnLst/>
              <a:rect l="l" t="t" r="r" b="b"/>
              <a:pathLst>
                <a:path w="13800" h="2753" extrusionOk="0">
                  <a:moveTo>
                    <a:pt x="0" y="0"/>
                  </a:moveTo>
                  <a:lnTo>
                    <a:pt x="0" y="2752"/>
                  </a:lnTo>
                  <a:lnTo>
                    <a:pt x="13800" y="2752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9"/>
            <p:cNvSpPr/>
            <p:nvPr/>
          </p:nvSpPr>
          <p:spPr>
            <a:xfrm>
              <a:off x="3582063" y="1254600"/>
              <a:ext cx="277550" cy="477900"/>
            </a:xfrm>
            <a:custGeom>
              <a:avLst/>
              <a:gdLst/>
              <a:ahLst/>
              <a:cxnLst/>
              <a:rect l="l" t="t" r="r" b="b"/>
              <a:pathLst>
                <a:path w="11102" h="19116" extrusionOk="0">
                  <a:moveTo>
                    <a:pt x="0" y="0"/>
                  </a:moveTo>
                  <a:lnTo>
                    <a:pt x="0" y="5343"/>
                  </a:lnTo>
                  <a:lnTo>
                    <a:pt x="3628" y="8836"/>
                  </a:lnTo>
                  <a:lnTo>
                    <a:pt x="3628" y="10280"/>
                  </a:lnTo>
                  <a:lnTo>
                    <a:pt x="0" y="13787"/>
                  </a:lnTo>
                  <a:lnTo>
                    <a:pt x="0" y="19115"/>
                  </a:lnTo>
                  <a:lnTo>
                    <a:pt x="11102" y="19115"/>
                  </a:lnTo>
                  <a:lnTo>
                    <a:pt x="11102" y="13787"/>
                  </a:lnTo>
                  <a:lnTo>
                    <a:pt x="7474" y="10280"/>
                  </a:lnTo>
                  <a:lnTo>
                    <a:pt x="7474" y="8836"/>
                  </a:lnTo>
                  <a:lnTo>
                    <a:pt x="11102" y="5343"/>
                  </a:lnTo>
                  <a:lnTo>
                    <a:pt x="11102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9"/>
            <p:cNvSpPr/>
            <p:nvPr/>
          </p:nvSpPr>
          <p:spPr>
            <a:xfrm>
              <a:off x="3588113" y="1618825"/>
              <a:ext cx="265425" cy="113675"/>
            </a:xfrm>
            <a:custGeom>
              <a:avLst/>
              <a:gdLst/>
              <a:ahLst/>
              <a:cxnLst/>
              <a:rect l="l" t="t" r="r" b="b"/>
              <a:pathLst>
                <a:path w="10617" h="4547" extrusionOk="0">
                  <a:moveTo>
                    <a:pt x="4641" y="1"/>
                  </a:moveTo>
                  <a:lnTo>
                    <a:pt x="1" y="4546"/>
                  </a:lnTo>
                  <a:lnTo>
                    <a:pt x="10617" y="4546"/>
                  </a:lnTo>
                  <a:lnTo>
                    <a:pt x="5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9"/>
            <p:cNvSpPr/>
            <p:nvPr/>
          </p:nvSpPr>
          <p:spPr>
            <a:xfrm>
              <a:off x="3704138" y="1567900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0"/>
                  </a:moveTo>
                  <a:lnTo>
                    <a:pt x="0" y="1349"/>
                  </a:lnTo>
                  <a:lnTo>
                    <a:pt x="1335" y="1349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9"/>
            <p:cNvSpPr/>
            <p:nvPr/>
          </p:nvSpPr>
          <p:spPr>
            <a:xfrm>
              <a:off x="3704138" y="1519325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335" y="1350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9"/>
            <p:cNvSpPr/>
            <p:nvPr/>
          </p:nvSpPr>
          <p:spPr>
            <a:xfrm>
              <a:off x="3656238" y="1396925"/>
              <a:ext cx="129175" cy="46875"/>
            </a:xfrm>
            <a:custGeom>
              <a:avLst/>
              <a:gdLst/>
              <a:ahLst/>
              <a:cxnLst/>
              <a:rect l="l" t="t" r="r" b="b"/>
              <a:pathLst>
                <a:path w="5167" h="1875" extrusionOk="0">
                  <a:moveTo>
                    <a:pt x="1" y="0"/>
                  </a:moveTo>
                  <a:lnTo>
                    <a:pt x="1916" y="1875"/>
                  </a:lnTo>
                  <a:lnTo>
                    <a:pt x="3251" y="1875"/>
                  </a:lnTo>
                  <a:lnTo>
                    <a:pt x="5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2C9EEBF6-6AA8-4423-B20B-ED3DF85BB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54" y="2841859"/>
            <a:ext cx="1931318" cy="113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" grpId="0"/>
      <p:bldP spid="98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54"/>
          <p:cNvGrpSpPr/>
          <p:nvPr/>
        </p:nvGrpSpPr>
        <p:grpSpPr>
          <a:xfrm>
            <a:off x="4679650" y="1704817"/>
            <a:ext cx="3744300" cy="2596802"/>
            <a:chOff x="720000" y="1704817"/>
            <a:chExt cx="3744300" cy="2596802"/>
          </a:xfrm>
        </p:grpSpPr>
        <p:sp>
          <p:nvSpPr>
            <p:cNvPr id="1183" name="Google Shape;1183;p54"/>
            <p:cNvSpPr/>
            <p:nvPr/>
          </p:nvSpPr>
          <p:spPr>
            <a:xfrm>
              <a:off x="720000" y="1704819"/>
              <a:ext cx="3744300" cy="25968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720000" y="1704817"/>
              <a:ext cx="3744300" cy="267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5" name="Google Shape;1185;p54"/>
            <p:cNvGrpSpPr/>
            <p:nvPr/>
          </p:nvGrpSpPr>
          <p:grpSpPr>
            <a:xfrm>
              <a:off x="3859955" y="1772005"/>
              <a:ext cx="426608" cy="128455"/>
              <a:chOff x="7302375" y="739400"/>
              <a:chExt cx="386525" cy="116375"/>
            </a:xfrm>
          </p:grpSpPr>
          <p:sp>
            <p:nvSpPr>
              <p:cNvPr id="1186" name="Google Shape;1186;p5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5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5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6" name="Google Shape;1196;p54"/>
          <p:cNvGrpSpPr/>
          <p:nvPr/>
        </p:nvGrpSpPr>
        <p:grpSpPr>
          <a:xfrm>
            <a:off x="720000" y="1704817"/>
            <a:ext cx="3744300" cy="2596802"/>
            <a:chOff x="720000" y="1704817"/>
            <a:chExt cx="3744300" cy="2596802"/>
          </a:xfrm>
        </p:grpSpPr>
        <p:sp>
          <p:nvSpPr>
            <p:cNvPr id="1197" name="Google Shape;1197;p54"/>
            <p:cNvSpPr/>
            <p:nvPr/>
          </p:nvSpPr>
          <p:spPr>
            <a:xfrm>
              <a:off x="720000" y="1704819"/>
              <a:ext cx="3744300" cy="25968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4"/>
            <p:cNvSpPr/>
            <p:nvPr/>
          </p:nvSpPr>
          <p:spPr>
            <a:xfrm>
              <a:off x="720000" y="1704817"/>
              <a:ext cx="3744300" cy="267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9" name="Google Shape;1199;p54"/>
            <p:cNvGrpSpPr/>
            <p:nvPr/>
          </p:nvGrpSpPr>
          <p:grpSpPr>
            <a:xfrm>
              <a:off x="3859955" y="1772005"/>
              <a:ext cx="426608" cy="128455"/>
              <a:chOff x="7302375" y="739400"/>
              <a:chExt cx="386525" cy="116375"/>
            </a:xfrm>
          </p:grpSpPr>
          <p:sp>
            <p:nvSpPr>
              <p:cNvPr id="1200" name="Google Shape;1200;p5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0" name="Google Shape;1210;p54"/>
          <p:cNvSpPr txBox="1">
            <a:spLocks noGrp="1"/>
          </p:cNvSpPr>
          <p:nvPr>
            <p:ph type="subTitle" idx="1"/>
          </p:nvPr>
        </p:nvSpPr>
        <p:spPr>
          <a:xfrm>
            <a:off x="718884" y="2057966"/>
            <a:ext cx="3674703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يتم إنشاء صفحات الويب باستخدام</a:t>
            </a:r>
            <a:endParaRPr b="1" dirty="0">
              <a:solidFill>
                <a:schemeClr val="accent4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214" name="Google Shape;1214;p54"/>
          <p:cNvSpPr txBox="1">
            <a:spLocks noGrp="1"/>
          </p:cNvSpPr>
          <p:nvPr>
            <p:ph type="title"/>
          </p:nvPr>
        </p:nvSpPr>
        <p:spPr>
          <a:xfrm>
            <a:off x="85134" y="782446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أسئلة </a:t>
            </a:r>
            <a:endParaRPr b="1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</p:txBody>
      </p:sp>
      <p:grpSp>
        <p:nvGrpSpPr>
          <p:cNvPr id="1215" name="Google Shape;1215;p54"/>
          <p:cNvGrpSpPr/>
          <p:nvPr/>
        </p:nvGrpSpPr>
        <p:grpSpPr>
          <a:xfrm>
            <a:off x="7747208" y="985285"/>
            <a:ext cx="1014018" cy="964585"/>
            <a:chOff x="5832881" y="3671050"/>
            <a:chExt cx="1430666" cy="1310321"/>
          </a:xfrm>
        </p:grpSpPr>
        <p:grpSp>
          <p:nvGrpSpPr>
            <p:cNvPr id="1216" name="Google Shape;1216;p54"/>
            <p:cNvGrpSpPr/>
            <p:nvPr/>
          </p:nvGrpSpPr>
          <p:grpSpPr>
            <a:xfrm>
              <a:off x="5832881" y="3671050"/>
              <a:ext cx="1124441" cy="921546"/>
              <a:chOff x="1586225" y="1400325"/>
              <a:chExt cx="798325" cy="654275"/>
            </a:xfrm>
          </p:grpSpPr>
          <p:sp>
            <p:nvSpPr>
              <p:cNvPr id="1217" name="Google Shape;1217;p54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4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19" name="Google Shape;1219;p54"/>
            <p:cNvGrpSpPr/>
            <p:nvPr/>
          </p:nvGrpSpPr>
          <p:grpSpPr>
            <a:xfrm>
              <a:off x="6139106" y="4059825"/>
              <a:ext cx="1124441" cy="921546"/>
              <a:chOff x="1586225" y="1400325"/>
              <a:chExt cx="798325" cy="654275"/>
            </a:xfrm>
          </p:grpSpPr>
          <p:sp>
            <p:nvSpPr>
              <p:cNvPr id="1220" name="Google Shape;1220;p54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4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مستطيل: زوايا مستديرة 43">
            <a:hlinkClick r:id="" action="ppaction://noaction">
              <a:snd r:embed="rId5" name="صح.wav"/>
            </a:hlinkClick>
            <a:extLst>
              <a:ext uri="{FF2B5EF4-FFF2-40B4-BE49-F238E27FC236}">
                <a16:creationId xmlns:a16="http://schemas.microsoft.com/office/drawing/2014/main" id="{C55C146E-4E19-435E-91BE-F3B3EF3A7A53}"/>
              </a:ext>
            </a:extLst>
          </p:cNvPr>
          <p:cNvSpPr/>
          <p:nvPr/>
        </p:nvSpPr>
        <p:spPr>
          <a:xfrm>
            <a:off x="878958" y="2671215"/>
            <a:ext cx="3372949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en-US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HTML</a:t>
            </a:r>
            <a:endParaRPr lang="ar-SA" sz="20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5" name="مستطيل: زوايا مستديرة 44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CB1EE250-2C82-4B9B-BE99-154DFD0E536A}"/>
              </a:ext>
            </a:extLst>
          </p:cNvPr>
          <p:cNvSpPr/>
          <p:nvPr/>
        </p:nvSpPr>
        <p:spPr>
          <a:xfrm>
            <a:off x="884646" y="3203220"/>
            <a:ext cx="3343177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بروتوكول نقل النص التشعبي</a:t>
            </a:r>
          </a:p>
        </p:txBody>
      </p:sp>
      <p:sp>
        <p:nvSpPr>
          <p:cNvPr id="46" name="مستطيل: زوايا مستديرة 45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AC15D8B0-6BB6-479F-A89F-E45277E3D424}"/>
              </a:ext>
            </a:extLst>
          </p:cNvPr>
          <p:cNvSpPr/>
          <p:nvPr/>
        </p:nvSpPr>
        <p:spPr>
          <a:xfrm>
            <a:off x="878958" y="3735226"/>
            <a:ext cx="3372950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طبقة التطبيقات</a:t>
            </a:r>
          </a:p>
        </p:txBody>
      </p:sp>
      <p:sp>
        <p:nvSpPr>
          <p:cNvPr id="47" name="Google Shape;1210;p54">
            <a:extLst>
              <a:ext uri="{FF2B5EF4-FFF2-40B4-BE49-F238E27FC236}">
                <a16:creationId xmlns:a16="http://schemas.microsoft.com/office/drawing/2014/main" id="{1C721B83-CE51-4C83-935D-6A3FA62EC2DE}"/>
              </a:ext>
            </a:extLst>
          </p:cNvPr>
          <p:cNvSpPr txBox="1">
            <a:spLocks/>
          </p:cNvSpPr>
          <p:nvPr/>
        </p:nvSpPr>
        <p:spPr>
          <a:xfrm>
            <a:off x="4783212" y="2182889"/>
            <a:ext cx="367470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rtl="1"/>
            <a:r>
              <a:rPr lang="ar-SA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لغة ترميز النص التشعبي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HTML </a:t>
            </a:r>
            <a:r>
              <a:rPr lang="ar-SA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تستخدم لـ</a:t>
            </a:r>
          </a:p>
        </p:txBody>
      </p:sp>
      <p:sp>
        <p:nvSpPr>
          <p:cNvPr id="50" name="مستطيل: زوايا مستديرة 49">
            <a:hlinkClick r:id="" action="ppaction://noaction">
              <a:snd r:embed="rId5" name="صح.wav"/>
            </a:hlinkClick>
            <a:extLst>
              <a:ext uri="{FF2B5EF4-FFF2-40B4-BE49-F238E27FC236}">
                <a16:creationId xmlns:a16="http://schemas.microsoft.com/office/drawing/2014/main" id="{28FFA91A-8C40-4966-886C-F2C493D77936}"/>
              </a:ext>
            </a:extLst>
          </p:cNvPr>
          <p:cNvSpPr/>
          <p:nvPr/>
        </p:nvSpPr>
        <p:spPr>
          <a:xfrm>
            <a:off x="4886024" y="3342698"/>
            <a:ext cx="3372949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تصميم صفحات الويب</a:t>
            </a:r>
          </a:p>
        </p:txBody>
      </p:sp>
      <p:sp>
        <p:nvSpPr>
          <p:cNvPr id="51" name="مستطيل: زوايا مستديرة 50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2B3A73EE-29D5-49CE-A16A-B3D9628B9C4E}"/>
              </a:ext>
            </a:extLst>
          </p:cNvPr>
          <p:cNvSpPr/>
          <p:nvPr/>
        </p:nvSpPr>
        <p:spPr>
          <a:xfrm>
            <a:off x="4915796" y="2805773"/>
            <a:ext cx="3343177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تصميم الخرائط الذهنية </a:t>
            </a:r>
          </a:p>
        </p:txBody>
      </p:sp>
      <p:sp>
        <p:nvSpPr>
          <p:cNvPr id="52" name="مستطيل: زوايا مستديرة 51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2614A0CA-F08D-40EA-BC3D-CF7A906B1F13}"/>
              </a:ext>
            </a:extLst>
          </p:cNvPr>
          <p:cNvSpPr/>
          <p:nvPr/>
        </p:nvSpPr>
        <p:spPr>
          <a:xfrm>
            <a:off x="4908706" y="3852186"/>
            <a:ext cx="3372950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تصميم المقاطع المرئية</a:t>
            </a:r>
          </a:p>
        </p:txBody>
      </p:sp>
    </p:spTree>
    <p:extLst>
      <p:ext uri="{BB962C8B-B14F-4D97-AF65-F5344CB8AC3E}">
        <p14:creationId xmlns:p14="http://schemas.microsoft.com/office/powerpoint/2010/main" val="65634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946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946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210" grpId="0" build="p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54"/>
          <p:cNvGrpSpPr/>
          <p:nvPr/>
        </p:nvGrpSpPr>
        <p:grpSpPr>
          <a:xfrm>
            <a:off x="4679650" y="1271479"/>
            <a:ext cx="3744300" cy="3030140"/>
            <a:chOff x="720000" y="1704817"/>
            <a:chExt cx="3744300" cy="2596802"/>
          </a:xfrm>
        </p:grpSpPr>
        <p:sp>
          <p:nvSpPr>
            <p:cNvPr id="1183" name="Google Shape;1183;p54"/>
            <p:cNvSpPr/>
            <p:nvPr/>
          </p:nvSpPr>
          <p:spPr>
            <a:xfrm>
              <a:off x="720000" y="1704819"/>
              <a:ext cx="3744300" cy="25968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720000" y="1704817"/>
              <a:ext cx="3744300" cy="267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5" name="Google Shape;1185;p54"/>
            <p:cNvGrpSpPr/>
            <p:nvPr/>
          </p:nvGrpSpPr>
          <p:grpSpPr>
            <a:xfrm>
              <a:off x="3859955" y="1772005"/>
              <a:ext cx="426608" cy="128455"/>
              <a:chOff x="7302375" y="739400"/>
              <a:chExt cx="386525" cy="116375"/>
            </a:xfrm>
          </p:grpSpPr>
          <p:sp>
            <p:nvSpPr>
              <p:cNvPr id="1186" name="Google Shape;1186;p5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5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5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6" name="Google Shape;1196;p54"/>
          <p:cNvGrpSpPr/>
          <p:nvPr/>
        </p:nvGrpSpPr>
        <p:grpSpPr>
          <a:xfrm>
            <a:off x="720000" y="1271479"/>
            <a:ext cx="3744300" cy="3030140"/>
            <a:chOff x="720000" y="1704817"/>
            <a:chExt cx="3744300" cy="2596802"/>
          </a:xfrm>
        </p:grpSpPr>
        <p:sp>
          <p:nvSpPr>
            <p:cNvPr id="1197" name="Google Shape;1197;p54"/>
            <p:cNvSpPr/>
            <p:nvPr/>
          </p:nvSpPr>
          <p:spPr>
            <a:xfrm>
              <a:off x="720000" y="1704819"/>
              <a:ext cx="3744300" cy="25968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4"/>
            <p:cNvSpPr/>
            <p:nvPr/>
          </p:nvSpPr>
          <p:spPr>
            <a:xfrm>
              <a:off x="720000" y="1704817"/>
              <a:ext cx="3744300" cy="267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9" name="Google Shape;1199;p54"/>
            <p:cNvGrpSpPr/>
            <p:nvPr/>
          </p:nvGrpSpPr>
          <p:grpSpPr>
            <a:xfrm>
              <a:off x="3859955" y="1772005"/>
              <a:ext cx="426608" cy="128455"/>
              <a:chOff x="7302375" y="739400"/>
              <a:chExt cx="386525" cy="116375"/>
            </a:xfrm>
          </p:grpSpPr>
          <p:sp>
            <p:nvSpPr>
              <p:cNvPr id="1200" name="Google Shape;1200;p5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0" name="Google Shape;1210;p54"/>
          <p:cNvSpPr txBox="1">
            <a:spLocks noGrp="1"/>
          </p:cNvSpPr>
          <p:nvPr>
            <p:ph type="subTitle" idx="1"/>
          </p:nvPr>
        </p:nvSpPr>
        <p:spPr>
          <a:xfrm>
            <a:off x="714399" y="1788520"/>
            <a:ext cx="3674703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أحد مكونات مظهر الويب ويتضمن ترويسة رسومية وشريط التنقل</a:t>
            </a:r>
            <a:endParaRPr sz="2400" b="1" dirty="0">
              <a:solidFill>
                <a:schemeClr val="accent4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214" name="Google Shape;1214;p54"/>
          <p:cNvSpPr txBox="1">
            <a:spLocks noGrp="1"/>
          </p:cNvSpPr>
          <p:nvPr>
            <p:ph type="title"/>
          </p:nvPr>
        </p:nvSpPr>
        <p:spPr>
          <a:xfrm>
            <a:off x="85134" y="782446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أسئلة </a:t>
            </a:r>
            <a:endParaRPr b="1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</p:txBody>
      </p:sp>
      <p:grpSp>
        <p:nvGrpSpPr>
          <p:cNvPr id="1215" name="Google Shape;1215;p54"/>
          <p:cNvGrpSpPr/>
          <p:nvPr/>
        </p:nvGrpSpPr>
        <p:grpSpPr>
          <a:xfrm>
            <a:off x="8181784" y="743994"/>
            <a:ext cx="608855" cy="507981"/>
            <a:chOff x="5832881" y="3671050"/>
            <a:chExt cx="1430666" cy="1310321"/>
          </a:xfrm>
        </p:grpSpPr>
        <p:grpSp>
          <p:nvGrpSpPr>
            <p:cNvPr id="1216" name="Google Shape;1216;p54"/>
            <p:cNvGrpSpPr/>
            <p:nvPr/>
          </p:nvGrpSpPr>
          <p:grpSpPr>
            <a:xfrm>
              <a:off x="5832881" y="3671050"/>
              <a:ext cx="1124441" cy="921546"/>
              <a:chOff x="1586225" y="1400325"/>
              <a:chExt cx="798325" cy="654275"/>
            </a:xfrm>
          </p:grpSpPr>
          <p:sp>
            <p:nvSpPr>
              <p:cNvPr id="1217" name="Google Shape;1217;p54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4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19" name="Google Shape;1219;p54"/>
            <p:cNvGrpSpPr/>
            <p:nvPr/>
          </p:nvGrpSpPr>
          <p:grpSpPr>
            <a:xfrm>
              <a:off x="6139106" y="4059825"/>
              <a:ext cx="1124441" cy="921546"/>
              <a:chOff x="1586225" y="1400325"/>
              <a:chExt cx="798325" cy="654275"/>
            </a:xfrm>
          </p:grpSpPr>
          <p:sp>
            <p:nvSpPr>
              <p:cNvPr id="1220" name="Google Shape;1220;p54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4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مستطيل: زوايا مستديرة 43">
            <a:hlinkClick r:id="" action="ppaction://noaction">
              <a:snd r:embed="rId5" name="صح.wav"/>
            </a:hlinkClick>
            <a:extLst>
              <a:ext uri="{FF2B5EF4-FFF2-40B4-BE49-F238E27FC236}">
                <a16:creationId xmlns:a16="http://schemas.microsoft.com/office/drawing/2014/main" id="{C55C146E-4E19-435E-91BE-F3B3EF3A7A53}"/>
              </a:ext>
            </a:extLst>
          </p:cNvPr>
          <p:cNvSpPr/>
          <p:nvPr/>
        </p:nvSpPr>
        <p:spPr>
          <a:xfrm>
            <a:off x="878958" y="3195647"/>
            <a:ext cx="3372949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العنوان</a:t>
            </a:r>
          </a:p>
        </p:txBody>
      </p:sp>
      <p:sp>
        <p:nvSpPr>
          <p:cNvPr id="45" name="مستطيل: زوايا مستديرة 44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CB1EE250-2C82-4B9B-BE99-154DFD0E536A}"/>
              </a:ext>
            </a:extLst>
          </p:cNvPr>
          <p:cNvSpPr/>
          <p:nvPr/>
        </p:nvSpPr>
        <p:spPr>
          <a:xfrm>
            <a:off x="893843" y="2613648"/>
            <a:ext cx="3343177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محتوى الصفحة</a:t>
            </a:r>
          </a:p>
        </p:txBody>
      </p:sp>
      <p:sp>
        <p:nvSpPr>
          <p:cNvPr id="46" name="مستطيل: زوايا مستديرة 45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AC15D8B0-6BB6-479F-A89F-E45277E3D424}"/>
              </a:ext>
            </a:extLst>
          </p:cNvPr>
          <p:cNvSpPr/>
          <p:nvPr/>
        </p:nvSpPr>
        <p:spPr>
          <a:xfrm>
            <a:off x="878958" y="3735226"/>
            <a:ext cx="3372950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التذييل</a:t>
            </a:r>
          </a:p>
        </p:txBody>
      </p:sp>
      <p:sp>
        <p:nvSpPr>
          <p:cNvPr id="47" name="Google Shape;1210;p54">
            <a:extLst>
              <a:ext uri="{FF2B5EF4-FFF2-40B4-BE49-F238E27FC236}">
                <a16:creationId xmlns:a16="http://schemas.microsoft.com/office/drawing/2014/main" id="{1C721B83-CE51-4C83-935D-6A3FA62EC2DE}"/>
              </a:ext>
            </a:extLst>
          </p:cNvPr>
          <p:cNvSpPr txBox="1">
            <a:spLocks/>
          </p:cNvSpPr>
          <p:nvPr/>
        </p:nvSpPr>
        <p:spPr>
          <a:xfrm>
            <a:off x="4876669" y="1753957"/>
            <a:ext cx="367470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rtl="1"/>
            <a:r>
              <a:rPr lang="ar-SA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مجموعة من الصفحات المترابطة</a:t>
            </a:r>
          </a:p>
        </p:txBody>
      </p:sp>
      <p:sp>
        <p:nvSpPr>
          <p:cNvPr id="50" name="مستطيل: زوايا مستديرة 49">
            <a:hlinkClick r:id="" action="ppaction://noaction">
              <a:snd r:embed="rId5" name="صح.wav"/>
            </a:hlinkClick>
            <a:extLst>
              <a:ext uri="{FF2B5EF4-FFF2-40B4-BE49-F238E27FC236}">
                <a16:creationId xmlns:a16="http://schemas.microsoft.com/office/drawing/2014/main" id="{28FFA91A-8C40-4966-886C-F2C493D77936}"/>
              </a:ext>
            </a:extLst>
          </p:cNvPr>
          <p:cNvSpPr/>
          <p:nvPr/>
        </p:nvSpPr>
        <p:spPr>
          <a:xfrm>
            <a:off x="5027545" y="3819389"/>
            <a:ext cx="3372949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موقع الويب</a:t>
            </a:r>
          </a:p>
        </p:txBody>
      </p:sp>
      <p:sp>
        <p:nvSpPr>
          <p:cNvPr id="51" name="مستطيل: زوايا مستديرة 50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2B3A73EE-29D5-49CE-A16A-B3D9628B9C4E}"/>
              </a:ext>
            </a:extLst>
          </p:cNvPr>
          <p:cNvSpPr/>
          <p:nvPr/>
        </p:nvSpPr>
        <p:spPr>
          <a:xfrm>
            <a:off x="4915796" y="2537186"/>
            <a:ext cx="3343177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صفحة الويب</a:t>
            </a:r>
          </a:p>
        </p:txBody>
      </p:sp>
      <p:sp>
        <p:nvSpPr>
          <p:cNvPr id="52" name="مستطيل: زوايا مستديرة 51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2614A0CA-F08D-40EA-BC3D-CF7A906B1F13}"/>
              </a:ext>
            </a:extLst>
          </p:cNvPr>
          <p:cNvSpPr/>
          <p:nvPr/>
        </p:nvSpPr>
        <p:spPr>
          <a:xfrm>
            <a:off x="4963297" y="3194686"/>
            <a:ext cx="3372950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مظهر الويب</a:t>
            </a:r>
          </a:p>
        </p:txBody>
      </p:sp>
    </p:spTree>
    <p:extLst>
      <p:ext uri="{BB962C8B-B14F-4D97-AF65-F5344CB8AC3E}">
        <p14:creationId xmlns:p14="http://schemas.microsoft.com/office/powerpoint/2010/main" val="150542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946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946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210" grpId="0" build="p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51"/>
          <p:cNvSpPr txBox="1">
            <a:spLocks noGrp="1"/>
          </p:cNvSpPr>
          <p:nvPr>
            <p:ph type="title" idx="2"/>
          </p:nvPr>
        </p:nvSpPr>
        <p:spPr>
          <a:xfrm>
            <a:off x="7200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64" name="Google Shape;1064;p51"/>
          <p:cNvSpPr txBox="1">
            <a:spLocks noGrp="1"/>
          </p:cNvSpPr>
          <p:nvPr>
            <p:ph type="subTitle" idx="1"/>
          </p:nvPr>
        </p:nvSpPr>
        <p:spPr>
          <a:xfrm>
            <a:off x="493050" y="2069999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cs typeface="+mj-cs"/>
              </a:rPr>
              <a:t>التعرف على صفحة الويب </a:t>
            </a:r>
            <a:endParaRPr b="1" dirty="0">
              <a:cs typeface="+mj-cs"/>
            </a:endParaRPr>
          </a:p>
        </p:txBody>
      </p:sp>
      <p:sp>
        <p:nvSpPr>
          <p:cNvPr id="1066" name="Google Shape;1066;p51"/>
          <p:cNvSpPr txBox="1">
            <a:spLocks noGrp="1"/>
          </p:cNvSpPr>
          <p:nvPr>
            <p:ph type="title" idx="4"/>
          </p:nvPr>
        </p:nvSpPr>
        <p:spPr>
          <a:xfrm>
            <a:off x="34038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67" name="Google Shape;1067;p51"/>
          <p:cNvSpPr txBox="1">
            <a:spLocks noGrp="1"/>
          </p:cNvSpPr>
          <p:nvPr>
            <p:ph type="subTitle" idx="5"/>
          </p:nvPr>
        </p:nvSpPr>
        <p:spPr>
          <a:xfrm>
            <a:off x="2699550" y="2075768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cs typeface="+mj-cs"/>
              </a:rPr>
              <a:t>مكونات موقع الويب</a:t>
            </a:r>
            <a:endParaRPr b="1" dirty="0">
              <a:cs typeface="+mj-cs"/>
            </a:endParaRPr>
          </a:p>
        </p:txBody>
      </p:sp>
      <p:sp>
        <p:nvSpPr>
          <p:cNvPr id="1069" name="Google Shape;1069;p51"/>
          <p:cNvSpPr txBox="1">
            <a:spLocks noGrp="1"/>
          </p:cNvSpPr>
          <p:nvPr>
            <p:ph type="title" idx="7"/>
          </p:nvPr>
        </p:nvSpPr>
        <p:spPr>
          <a:xfrm>
            <a:off x="60876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72" name="Google Shape;1072;p51"/>
          <p:cNvSpPr txBox="1">
            <a:spLocks noGrp="1"/>
          </p:cNvSpPr>
          <p:nvPr>
            <p:ph type="title" idx="13"/>
          </p:nvPr>
        </p:nvSpPr>
        <p:spPr>
          <a:xfrm>
            <a:off x="7200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075" name="Google Shape;1075;p51"/>
          <p:cNvSpPr txBox="1">
            <a:spLocks noGrp="1"/>
          </p:cNvSpPr>
          <p:nvPr>
            <p:ph type="title" idx="16"/>
          </p:nvPr>
        </p:nvSpPr>
        <p:spPr>
          <a:xfrm>
            <a:off x="34038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078" name="Google Shape;1078;p51"/>
          <p:cNvSpPr txBox="1">
            <a:spLocks noGrp="1"/>
          </p:cNvSpPr>
          <p:nvPr>
            <p:ph type="title" idx="19"/>
          </p:nvPr>
        </p:nvSpPr>
        <p:spPr>
          <a:xfrm>
            <a:off x="60876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080" name="Google Shape;1080;p51"/>
          <p:cNvSpPr txBox="1">
            <a:spLocks noGrp="1"/>
          </p:cNvSpPr>
          <p:nvPr>
            <p:ph type="title" idx="21"/>
          </p:nvPr>
        </p:nvSpPr>
        <p:spPr>
          <a:xfrm>
            <a:off x="1539532" y="783400"/>
            <a:ext cx="500383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الأهداف</a:t>
            </a:r>
            <a:endParaRPr sz="3600" b="1" dirty="0">
              <a:solidFill>
                <a:schemeClr val="accent3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9" name="Google Shape;1067;p51">
            <a:extLst>
              <a:ext uri="{FF2B5EF4-FFF2-40B4-BE49-F238E27FC236}">
                <a16:creationId xmlns:a16="http://schemas.microsoft.com/office/drawing/2014/main" id="{B23172C8-3F86-4A5B-B905-855795778F73}"/>
              </a:ext>
            </a:extLst>
          </p:cNvPr>
          <p:cNvSpPr txBox="1">
            <a:spLocks/>
          </p:cNvSpPr>
          <p:nvPr/>
        </p:nvSpPr>
        <p:spPr>
          <a:xfrm>
            <a:off x="6087600" y="2147981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 rtl="1"/>
            <a:r>
              <a:rPr lang="ar-SA" b="1" dirty="0">
                <a:cs typeface="+mj-cs"/>
              </a:rPr>
              <a:t>تعريف لغة الترميز النص التشعبي</a:t>
            </a:r>
          </a:p>
          <a:p>
            <a:pPr marL="0" indent="0" algn="r" rtl="1"/>
            <a:r>
              <a:rPr lang="en-US" b="1" dirty="0">
                <a:cs typeface="+mj-cs"/>
              </a:rPr>
              <a:t>HTML</a:t>
            </a:r>
            <a:endParaRPr lang="ar-SA" b="1" dirty="0">
              <a:cs typeface="+mj-cs"/>
            </a:endParaRPr>
          </a:p>
        </p:txBody>
      </p:sp>
      <p:sp>
        <p:nvSpPr>
          <p:cNvPr id="34" name="Google Shape;1067;p51">
            <a:extLst>
              <a:ext uri="{FF2B5EF4-FFF2-40B4-BE49-F238E27FC236}">
                <a16:creationId xmlns:a16="http://schemas.microsoft.com/office/drawing/2014/main" id="{28278760-BB1E-4BEC-8FA3-EDDABCAC2E8F}"/>
              </a:ext>
            </a:extLst>
          </p:cNvPr>
          <p:cNvSpPr txBox="1">
            <a:spLocks/>
          </p:cNvSpPr>
          <p:nvPr/>
        </p:nvSpPr>
        <p:spPr>
          <a:xfrm>
            <a:off x="-236121" y="3688870"/>
            <a:ext cx="2773758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 rtl="1"/>
            <a:r>
              <a:rPr lang="ar-SA" b="1" dirty="0">
                <a:cs typeface="+mj-cs"/>
              </a:rPr>
              <a:t>إيجابيات وسلبيات</a:t>
            </a:r>
          </a:p>
          <a:p>
            <a:pPr marL="0" indent="0" algn="r" rtl="1"/>
            <a:r>
              <a:rPr lang="ar-SA" b="1" dirty="0">
                <a:cs typeface="+mj-cs"/>
              </a:rPr>
              <a:t>لغة ترميز النص التشعبي  </a:t>
            </a:r>
            <a:r>
              <a:rPr lang="en-US" b="1" dirty="0">
                <a:cs typeface="+mj-cs"/>
              </a:rPr>
              <a:t>HTML</a:t>
            </a:r>
            <a:r>
              <a:rPr lang="ar-SA" b="1" dirty="0">
                <a:cs typeface="+mj-cs"/>
              </a:rPr>
              <a:t> </a:t>
            </a:r>
          </a:p>
        </p:txBody>
      </p:sp>
      <p:sp>
        <p:nvSpPr>
          <p:cNvPr id="39" name="Google Shape;1067;p51">
            <a:extLst>
              <a:ext uri="{FF2B5EF4-FFF2-40B4-BE49-F238E27FC236}">
                <a16:creationId xmlns:a16="http://schemas.microsoft.com/office/drawing/2014/main" id="{A4B3F13E-BDEC-4B66-8DE4-02999269385D}"/>
              </a:ext>
            </a:extLst>
          </p:cNvPr>
          <p:cNvSpPr txBox="1">
            <a:spLocks/>
          </p:cNvSpPr>
          <p:nvPr/>
        </p:nvSpPr>
        <p:spPr>
          <a:xfrm>
            <a:off x="3056401" y="3632900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 rtl="1"/>
            <a:r>
              <a:rPr lang="ar-SA" b="1" dirty="0">
                <a:cs typeface="+mj-cs"/>
              </a:rPr>
              <a:t>تمييز النص التشعبي </a:t>
            </a:r>
            <a:r>
              <a:rPr lang="en-US" b="1" dirty="0">
                <a:cs typeface="+mj-cs"/>
              </a:rPr>
              <a:t>Hypertext</a:t>
            </a:r>
            <a:r>
              <a:rPr lang="ar-SA" b="1" dirty="0">
                <a:cs typeface="+mj-cs"/>
              </a:rPr>
              <a:t> </a:t>
            </a:r>
          </a:p>
        </p:txBody>
      </p:sp>
      <p:sp>
        <p:nvSpPr>
          <p:cNvPr id="44" name="Google Shape;1067;p51">
            <a:extLst>
              <a:ext uri="{FF2B5EF4-FFF2-40B4-BE49-F238E27FC236}">
                <a16:creationId xmlns:a16="http://schemas.microsoft.com/office/drawing/2014/main" id="{1A27C34F-9031-4656-99D7-7B60189E84A1}"/>
              </a:ext>
            </a:extLst>
          </p:cNvPr>
          <p:cNvSpPr txBox="1">
            <a:spLocks/>
          </p:cNvSpPr>
          <p:nvPr/>
        </p:nvSpPr>
        <p:spPr>
          <a:xfrm>
            <a:off x="5859852" y="3632900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 rtl="1"/>
            <a:r>
              <a:rPr lang="ar-SA" b="1" dirty="0">
                <a:cs typeface="+mj-cs"/>
              </a:rPr>
              <a:t>تمييز العلامات </a:t>
            </a:r>
            <a:r>
              <a:rPr lang="en-US" b="1" dirty="0">
                <a:cs typeface="+mj-cs"/>
              </a:rPr>
              <a:t>Markup</a:t>
            </a:r>
            <a:endParaRPr lang="ar-SA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910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" grpId="0" build="p"/>
      <p:bldP spid="1067" grpId="0" build="p"/>
      <p:bldP spid="29" grpId="0"/>
      <p:bldP spid="34" grpId="0"/>
      <p:bldP spid="39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59"/>
          <p:cNvSpPr txBox="1">
            <a:spLocks noGrp="1"/>
          </p:cNvSpPr>
          <p:nvPr>
            <p:ph type="title"/>
          </p:nvPr>
        </p:nvSpPr>
        <p:spPr>
          <a:xfrm>
            <a:off x="2827101" y="1231800"/>
            <a:ext cx="4978200" cy="23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7200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مفهوم لغة ترميز النص التشعبي</a:t>
            </a:r>
            <a:endParaRPr sz="7200" dirty="0">
              <a:solidFill>
                <a:schemeClr val="accent3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370" name="Google Shape;1370;p59"/>
          <p:cNvSpPr/>
          <p:nvPr/>
        </p:nvSpPr>
        <p:spPr>
          <a:xfrm>
            <a:off x="7720749" y="129534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59"/>
          <p:cNvSpPr/>
          <p:nvPr/>
        </p:nvSpPr>
        <p:spPr>
          <a:xfrm>
            <a:off x="1514924" y="15795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59"/>
          <p:cNvSpPr/>
          <p:nvPr/>
        </p:nvSpPr>
        <p:spPr>
          <a:xfrm>
            <a:off x="2172844" y="3199547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2" name="Google Shape;1382;p59"/>
          <p:cNvGrpSpPr/>
          <p:nvPr/>
        </p:nvGrpSpPr>
        <p:grpSpPr>
          <a:xfrm>
            <a:off x="7473800" y="2239250"/>
            <a:ext cx="1192025" cy="1467850"/>
            <a:chOff x="1912250" y="1658175"/>
            <a:chExt cx="1192025" cy="1467850"/>
          </a:xfrm>
        </p:grpSpPr>
        <p:grpSp>
          <p:nvGrpSpPr>
            <p:cNvPr id="1383" name="Google Shape;1383;p59"/>
            <p:cNvGrpSpPr/>
            <p:nvPr/>
          </p:nvGrpSpPr>
          <p:grpSpPr>
            <a:xfrm>
              <a:off x="1912250" y="2017475"/>
              <a:ext cx="839325" cy="1108550"/>
              <a:chOff x="7548850" y="3748225"/>
              <a:chExt cx="839325" cy="1108550"/>
            </a:xfrm>
          </p:grpSpPr>
          <p:grpSp>
            <p:nvGrpSpPr>
              <p:cNvPr id="1384" name="Google Shape;1384;p59"/>
              <p:cNvGrpSpPr/>
              <p:nvPr/>
            </p:nvGrpSpPr>
            <p:grpSpPr>
              <a:xfrm>
                <a:off x="7548850" y="3748225"/>
                <a:ext cx="839325" cy="1108550"/>
                <a:chOff x="8153850" y="3485838"/>
                <a:chExt cx="839325" cy="1108550"/>
              </a:xfrm>
            </p:grpSpPr>
            <p:sp>
              <p:nvSpPr>
                <p:cNvPr id="1385" name="Google Shape;1385;p59"/>
                <p:cNvSpPr/>
                <p:nvPr/>
              </p:nvSpPr>
              <p:spPr>
                <a:xfrm flipH="1">
                  <a:off x="8153850" y="3485838"/>
                  <a:ext cx="839275" cy="1108550"/>
                </a:xfrm>
                <a:prstGeom prst="flowChartPunchedCard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59"/>
                <p:cNvSpPr/>
                <p:nvPr/>
              </p:nvSpPr>
              <p:spPr>
                <a:xfrm>
                  <a:off x="8826675" y="3485850"/>
                  <a:ext cx="166500" cy="220500"/>
                </a:xfrm>
                <a:prstGeom prst="rtTriangl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1387" name="Google Shape;1387;p59"/>
              <p:cNvCxnSpPr/>
              <p:nvPr/>
            </p:nvCxnSpPr>
            <p:spPr>
              <a:xfrm>
                <a:off x="7687713" y="4140950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8" name="Google Shape;1388;p59"/>
              <p:cNvCxnSpPr/>
              <p:nvPr/>
            </p:nvCxnSpPr>
            <p:spPr>
              <a:xfrm>
                <a:off x="7687713" y="4280292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9" name="Google Shape;1389;p59"/>
              <p:cNvCxnSpPr/>
              <p:nvPr/>
            </p:nvCxnSpPr>
            <p:spPr>
              <a:xfrm>
                <a:off x="7687713" y="4419633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0" name="Google Shape;1390;p59"/>
              <p:cNvCxnSpPr/>
              <p:nvPr/>
            </p:nvCxnSpPr>
            <p:spPr>
              <a:xfrm>
                <a:off x="7687713" y="4558975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91" name="Google Shape;1391;p59"/>
            <p:cNvGrpSpPr/>
            <p:nvPr/>
          </p:nvGrpSpPr>
          <p:grpSpPr>
            <a:xfrm>
              <a:off x="2264950" y="1658175"/>
              <a:ext cx="839325" cy="1108550"/>
              <a:chOff x="7548850" y="3748225"/>
              <a:chExt cx="839325" cy="1108550"/>
            </a:xfrm>
          </p:grpSpPr>
          <p:grpSp>
            <p:nvGrpSpPr>
              <p:cNvPr id="1392" name="Google Shape;1392;p59"/>
              <p:cNvGrpSpPr/>
              <p:nvPr/>
            </p:nvGrpSpPr>
            <p:grpSpPr>
              <a:xfrm>
                <a:off x="7548850" y="3748225"/>
                <a:ext cx="839325" cy="1108550"/>
                <a:chOff x="8153850" y="3485838"/>
                <a:chExt cx="839325" cy="1108550"/>
              </a:xfrm>
            </p:grpSpPr>
            <p:sp>
              <p:nvSpPr>
                <p:cNvPr id="1393" name="Google Shape;1393;p59"/>
                <p:cNvSpPr/>
                <p:nvPr/>
              </p:nvSpPr>
              <p:spPr>
                <a:xfrm flipH="1">
                  <a:off x="8153850" y="3485838"/>
                  <a:ext cx="839275" cy="1108550"/>
                </a:xfrm>
                <a:prstGeom prst="flowChartPunchedCard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59"/>
                <p:cNvSpPr/>
                <p:nvPr/>
              </p:nvSpPr>
              <p:spPr>
                <a:xfrm>
                  <a:off x="8826675" y="3485850"/>
                  <a:ext cx="166500" cy="220500"/>
                </a:xfrm>
                <a:prstGeom prst="rtTriangl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1395" name="Google Shape;1395;p59"/>
              <p:cNvCxnSpPr/>
              <p:nvPr/>
            </p:nvCxnSpPr>
            <p:spPr>
              <a:xfrm>
                <a:off x="7687713" y="4140950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6" name="Google Shape;1396;p59"/>
              <p:cNvCxnSpPr/>
              <p:nvPr/>
            </p:nvCxnSpPr>
            <p:spPr>
              <a:xfrm>
                <a:off x="7687713" y="4280292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7" name="Google Shape;1397;p59"/>
              <p:cNvCxnSpPr/>
              <p:nvPr/>
            </p:nvCxnSpPr>
            <p:spPr>
              <a:xfrm>
                <a:off x="7687713" y="4419633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8" name="Google Shape;1398;p59"/>
              <p:cNvCxnSpPr/>
              <p:nvPr/>
            </p:nvCxnSpPr>
            <p:spPr>
              <a:xfrm>
                <a:off x="7687713" y="4558975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5BA9D109-D38E-44D7-BA94-86B417726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37" y="1942291"/>
            <a:ext cx="1908544" cy="122671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60"/>
          <p:cNvSpPr/>
          <p:nvPr/>
        </p:nvSpPr>
        <p:spPr>
          <a:xfrm>
            <a:off x="6359886" y="4358923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60"/>
          <p:cNvSpPr/>
          <p:nvPr/>
        </p:nvSpPr>
        <p:spPr>
          <a:xfrm>
            <a:off x="7382900" y="976650"/>
            <a:ext cx="1034700" cy="912975"/>
          </a:xfrm>
          <a:custGeom>
            <a:avLst/>
            <a:gdLst/>
            <a:ahLst/>
            <a:cxnLst/>
            <a:rect l="l" t="t" r="r" b="b"/>
            <a:pathLst>
              <a:path w="41388" h="36519" extrusionOk="0">
                <a:moveTo>
                  <a:pt x="0" y="1"/>
                </a:moveTo>
                <a:lnTo>
                  <a:pt x="0" y="23446"/>
                </a:lnTo>
                <a:lnTo>
                  <a:pt x="12816" y="23446"/>
                </a:lnTo>
                <a:lnTo>
                  <a:pt x="20694" y="36519"/>
                </a:lnTo>
                <a:lnTo>
                  <a:pt x="28558" y="23446"/>
                </a:lnTo>
                <a:lnTo>
                  <a:pt x="41388" y="23446"/>
                </a:lnTo>
                <a:lnTo>
                  <a:pt x="41388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60"/>
          <p:cNvSpPr/>
          <p:nvPr/>
        </p:nvSpPr>
        <p:spPr>
          <a:xfrm>
            <a:off x="5452896" y="105336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60"/>
          <p:cNvSpPr/>
          <p:nvPr/>
        </p:nvSpPr>
        <p:spPr>
          <a:xfrm>
            <a:off x="8051091" y="3219329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60"/>
          <p:cNvSpPr/>
          <p:nvPr/>
        </p:nvSpPr>
        <p:spPr>
          <a:xfrm>
            <a:off x="8099739" y="1743899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4" name="Google Shape;1414;p60"/>
          <p:cNvGrpSpPr/>
          <p:nvPr/>
        </p:nvGrpSpPr>
        <p:grpSpPr>
          <a:xfrm>
            <a:off x="7171519" y="-1157004"/>
            <a:ext cx="1941643" cy="3283187"/>
            <a:chOff x="626974" y="909540"/>
            <a:chExt cx="1941643" cy="3283187"/>
          </a:xfrm>
        </p:grpSpPr>
        <p:sp>
          <p:nvSpPr>
            <p:cNvPr id="1415" name="Google Shape;1415;p60"/>
            <p:cNvSpPr/>
            <p:nvPr/>
          </p:nvSpPr>
          <p:spPr>
            <a:xfrm>
              <a:off x="840349" y="909540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0"/>
            <p:cNvSpPr/>
            <p:nvPr/>
          </p:nvSpPr>
          <p:spPr>
            <a:xfrm>
              <a:off x="626974" y="238898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0"/>
            <p:cNvSpPr/>
            <p:nvPr/>
          </p:nvSpPr>
          <p:spPr>
            <a:xfrm>
              <a:off x="2244366" y="3868410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8" name="Google Shape;1418;p60"/>
            <p:cNvGrpSpPr/>
            <p:nvPr/>
          </p:nvGrpSpPr>
          <p:grpSpPr>
            <a:xfrm>
              <a:off x="1084441" y="3103368"/>
              <a:ext cx="551596" cy="551596"/>
              <a:chOff x="623500" y="261050"/>
              <a:chExt cx="935225" cy="935225"/>
            </a:xfrm>
          </p:grpSpPr>
          <p:sp>
            <p:nvSpPr>
              <p:cNvPr id="1419" name="Google Shape;1419;p60"/>
              <p:cNvSpPr/>
              <p:nvPr/>
            </p:nvSpPr>
            <p:spPr>
              <a:xfrm>
                <a:off x="623500" y="261050"/>
                <a:ext cx="935225" cy="935225"/>
              </a:xfrm>
              <a:custGeom>
                <a:avLst/>
                <a:gdLst/>
                <a:ahLst/>
                <a:cxnLst/>
                <a:rect l="l" t="t" r="r" b="b"/>
                <a:pathLst>
                  <a:path w="37409" h="37409" extrusionOk="0">
                    <a:moveTo>
                      <a:pt x="18712" y="0"/>
                    </a:moveTo>
                    <a:cubicBezTo>
                      <a:pt x="16176" y="0"/>
                      <a:pt x="13733" y="486"/>
                      <a:pt x="11427" y="1471"/>
                    </a:cubicBezTo>
                    <a:cubicBezTo>
                      <a:pt x="9201" y="2416"/>
                      <a:pt x="7204" y="3765"/>
                      <a:pt x="5477" y="5477"/>
                    </a:cubicBezTo>
                    <a:cubicBezTo>
                      <a:pt x="3765" y="7191"/>
                      <a:pt x="2416" y="9201"/>
                      <a:pt x="1471" y="11427"/>
                    </a:cubicBezTo>
                    <a:cubicBezTo>
                      <a:pt x="500" y="13733"/>
                      <a:pt x="1" y="16175"/>
                      <a:pt x="1" y="18698"/>
                    </a:cubicBezTo>
                    <a:cubicBezTo>
                      <a:pt x="1" y="21234"/>
                      <a:pt x="500" y="23676"/>
                      <a:pt x="1471" y="25982"/>
                    </a:cubicBezTo>
                    <a:cubicBezTo>
                      <a:pt x="2416" y="28209"/>
                      <a:pt x="3765" y="30205"/>
                      <a:pt x="5477" y="31932"/>
                    </a:cubicBezTo>
                    <a:cubicBezTo>
                      <a:pt x="7204" y="33644"/>
                      <a:pt x="9201" y="34993"/>
                      <a:pt x="11427" y="35938"/>
                    </a:cubicBezTo>
                    <a:cubicBezTo>
                      <a:pt x="13733" y="36909"/>
                      <a:pt x="16176" y="37409"/>
                      <a:pt x="18712" y="37409"/>
                    </a:cubicBezTo>
                    <a:cubicBezTo>
                      <a:pt x="21234" y="37409"/>
                      <a:pt x="23676" y="36909"/>
                      <a:pt x="25982" y="35938"/>
                    </a:cubicBezTo>
                    <a:cubicBezTo>
                      <a:pt x="28209" y="34993"/>
                      <a:pt x="30218" y="33644"/>
                      <a:pt x="31932" y="31932"/>
                    </a:cubicBezTo>
                    <a:cubicBezTo>
                      <a:pt x="33645" y="30205"/>
                      <a:pt x="34994" y="28209"/>
                      <a:pt x="35938" y="25982"/>
                    </a:cubicBezTo>
                    <a:cubicBezTo>
                      <a:pt x="36923" y="23676"/>
                      <a:pt x="37409" y="21234"/>
                      <a:pt x="37409" y="18698"/>
                    </a:cubicBezTo>
                    <a:cubicBezTo>
                      <a:pt x="37409" y="16175"/>
                      <a:pt x="36923" y="13733"/>
                      <a:pt x="35938" y="11427"/>
                    </a:cubicBezTo>
                    <a:cubicBezTo>
                      <a:pt x="34994" y="9201"/>
                      <a:pt x="33645" y="7191"/>
                      <a:pt x="31932" y="5477"/>
                    </a:cubicBezTo>
                    <a:cubicBezTo>
                      <a:pt x="30218" y="3765"/>
                      <a:pt x="28209" y="2416"/>
                      <a:pt x="25982" y="1471"/>
                    </a:cubicBezTo>
                    <a:cubicBezTo>
                      <a:pt x="23676" y="486"/>
                      <a:pt x="21234" y="0"/>
                      <a:pt x="187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012" scaled="0"/>
              </a:gra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60"/>
              <p:cNvSpPr/>
              <p:nvPr/>
            </p:nvSpPr>
            <p:spPr>
              <a:xfrm>
                <a:off x="623500" y="261050"/>
                <a:ext cx="935225" cy="935225"/>
              </a:xfrm>
              <a:custGeom>
                <a:avLst/>
                <a:gdLst/>
                <a:ahLst/>
                <a:cxnLst/>
                <a:rect l="l" t="t" r="r" b="b"/>
                <a:pathLst>
                  <a:path w="37409" h="37409" extrusionOk="0">
                    <a:moveTo>
                      <a:pt x="18712" y="392"/>
                    </a:moveTo>
                    <a:cubicBezTo>
                      <a:pt x="28802" y="392"/>
                      <a:pt x="37017" y="8607"/>
                      <a:pt x="37017" y="18698"/>
                    </a:cubicBezTo>
                    <a:cubicBezTo>
                      <a:pt x="37017" y="28802"/>
                      <a:pt x="28802" y="37004"/>
                      <a:pt x="18712" y="37004"/>
                    </a:cubicBezTo>
                    <a:cubicBezTo>
                      <a:pt x="8607" y="37004"/>
                      <a:pt x="405" y="28802"/>
                      <a:pt x="405" y="18698"/>
                    </a:cubicBezTo>
                    <a:cubicBezTo>
                      <a:pt x="405" y="8607"/>
                      <a:pt x="8607" y="392"/>
                      <a:pt x="18712" y="392"/>
                    </a:cubicBezTo>
                    <a:close/>
                    <a:moveTo>
                      <a:pt x="18712" y="0"/>
                    </a:moveTo>
                    <a:cubicBezTo>
                      <a:pt x="16176" y="0"/>
                      <a:pt x="13733" y="486"/>
                      <a:pt x="11427" y="1471"/>
                    </a:cubicBezTo>
                    <a:cubicBezTo>
                      <a:pt x="9201" y="2416"/>
                      <a:pt x="7204" y="3765"/>
                      <a:pt x="5477" y="5477"/>
                    </a:cubicBezTo>
                    <a:cubicBezTo>
                      <a:pt x="3765" y="7191"/>
                      <a:pt x="2416" y="9201"/>
                      <a:pt x="1471" y="11427"/>
                    </a:cubicBezTo>
                    <a:cubicBezTo>
                      <a:pt x="500" y="13733"/>
                      <a:pt x="1" y="16175"/>
                      <a:pt x="1" y="18698"/>
                    </a:cubicBezTo>
                    <a:cubicBezTo>
                      <a:pt x="1" y="21234"/>
                      <a:pt x="500" y="23676"/>
                      <a:pt x="1471" y="25982"/>
                    </a:cubicBezTo>
                    <a:cubicBezTo>
                      <a:pt x="2416" y="28209"/>
                      <a:pt x="3765" y="30205"/>
                      <a:pt x="5477" y="31932"/>
                    </a:cubicBezTo>
                    <a:cubicBezTo>
                      <a:pt x="7204" y="33644"/>
                      <a:pt x="9201" y="34993"/>
                      <a:pt x="11427" y="35938"/>
                    </a:cubicBezTo>
                    <a:cubicBezTo>
                      <a:pt x="13733" y="36909"/>
                      <a:pt x="16176" y="37409"/>
                      <a:pt x="18712" y="37409"/>
                    </a:cubicBezTo>
                    <a:cubicBezTo>
                      <a:pt x="21234" y="37409"/>
                      <a:pt x="23676" y="36909"/>
                      <a:pt x="25982" y="35938"/>
                    </a:cubicBezTo>
                    <a:cubicBezTo>
                      <a:pt x="28209" y="34993"/>
                      <a:pt x="30218" y="33644"/>
                      <a:pt x="31932" y="31932"/>
                    </a:cubicBezTo>
                    <a:cubicBezTo>
                      <a:pt x="33645" y="30205"/>
                      <a:pt x="34994" y="28209"/>
                      <a:pt x="35938" y="25982"/>
                    </a:cubicBezTo>
                    <a:cubicBezTo>
                      <a:pt x="36923" y="23676"/>
                      <a:pt x="37409" y="21234"/>
                      <a:pt x="37409" y="18698"/>
                    </a:cubicBezTo>
                    <a:cubicBezTo>
                      <a:pt x="37409" y="16175"/>
                      <a:pt x="36923" y="13733"/>
                      <a:pt x="35938" y="11427"/>
                    </a:cubicBezTo>
                    <a:cubicBezTo>
                      <a:pt x="34994" y="9201"/>
                      <a:pt x="33645" y="7191"/>
                      <a:pt x="31932" y="5477"/>
                    </a:cubicBezTo>
                    <a:cubicBezTo>
                      <a:pt x="30218" y="3765"/>
                      <a:pt x="28209" y="2416"/>
                      <a:pt x="25982" y="1471"/>
                    </a:cubicBezTo>
                    <a:cubicBezTo>
                      <a:pt x="23676" y="486"/>
                      <a:pt x="21234" y="0"/>
                      <a:pt x="187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60"/>
              <p:cNvSpPr/>
              <p:nvPr/>
            </p:nvSpPr>
            <p:spPr>
              <a:xfrm>
                <a:off x="759425" y="396625"/>
                <a:ext cx="663725" cy="663725"/>
              </a:xfrm>
              <a:custGeom>
                <a:avLst/>
                <a:gdLst/>
                <a:ahLst/>
                <a:cxnLst/>
                <a:rect l="l" t="t" r="r" b="b"/>
                <a:pathLst>
                  <a:path w="26549" h="26549" extrusionOk="0">
                    <a:moveTo>
                      <a:pt x="13275" y="405"/>
                    </a:moveTo>
                    <a:cubicBezTo>
                      <a:pt x="20370" y="405"/>
                      <a:pt x="26144" y="6179"/>
                      <a:pt x="26144" y="13275"/>
                    </a:cubicBezTo>
                    <a:cubicBezTo>
                      <a:pt x="26144" y="20384"/>
                      <a:pt x="20370" y="26158"/>
                      <a:pt x="13275" y="26158"/>
                    </a:cubicBezTo>
                    <a:cubicBezTo>
                      <a:pt x="6165" y="26158"/>
                      <a:pt x="391" y="20384"/>
                      <a:pt x="391" y="13275"/>
                    </a:cubicBezTo>
                    <a:cubicBezTo>
                      <a:pt x="391" y="6179"/>
                      <a:pt x="6165" y="405"/>
                      <a:pt x="13275" y="405"/>
                    </a:cubicBezTo>
                    <a:close/>
                    <a:moveTo>
                      <a:pt x="13275" y="0"/>
                    </a:moveTo>
                    <a:cubicBezTo>
                      <a:pt x="11480" y="0"/>
                      <a:pt x="9740" y="351"/>
                      <a:pt x="8107" y="1053"/>
                    </a:cubicBezTo>
                    <a:cubicBezTo>
                      <a:pt x="6516" y="1714"/>
                      <a:pt x="5100" y="2671"/>
                      <a:pt x="3886" y="3899"/>
                    </a:cubicBezTo>
                    <a:cubicBezTo>
                      <a:pt x="2658" y="5114"/>
                      <a:pt x="1700" y="6530"/>
                      <a:pt x="1039" y="8108"/>
                    </a:cubicBezTo>
                    <a:cubicBezTo>
                      <a:pt x="351" y="9754"/>
                      <a:pt x="1" y="11494"/>
                      <a:pt x="1" y="13275"/>
                    </a:cubicBezTo>
                    <a:cubicBezTo>
                      <a:pt x="1" y="15069"/>
                      <a:pt x="351" y="16809"/>
                      <a:pt x="1039" y="18442"/>
                    </a:cubicBezTo>
                    <a:cubicBezTo>
                      <a:pt x="1700" y="20034"/>
                      <a:pt x="2658" y="21449"/>
                      <a:pt x="3886" y="22664"/>
                    </a:cubicBezTo>
                    <a:cubicBezTo>
                      <a:pt x="5100" y="23892"/>
                      <a:pt x="6516" y="24849"/>
                      <a:pt x="8107" y="25511"/>
                    </a:cubicBezTo>
                    <a:cubicBezTo>
                      <a:pt x="9740" y="26198"/>
                      <a:pt x="11480" y="26549"/>
                      <a:pt x="13275" y="26549"/>
                    </a:cubicBezTo>
                    <a:cubicBezTo>
                      <a:pt x="15055" y="26549"/>
                      <a:pt x="16795" y="26198"/>
                      <a:pt x="18441" y="25511"/>
                    </a:cubicBezTo>
                    <a:cubicBezTo>
                      <a:pt x="20020" y="24849"/>
                      <a:pt x="21436" y="23892"/>
                      <a:pt x="22664" y="22664"/>
                    </a:cubicBezTo>
                    <a:cubicBezTo>
                      <a:pt x="23878" y="21449"/>
                      <a:pt x="24835" y="20034"/>
                      <a:pt x="25497" y="18442"/>
                    </a:cubicBezTo>
                    <a:cubicBezTo>
                      <a:pt x="26198" y="16809"/>
                      <a:pt x="26549" y="15069"/>
                      <a:pt x="26549" y="13275"/>
                    </a:cubicBezTo>
                    <a:cubicBezTo>
                      <a:pt x="26549" y="11494"/>
                      <a:pt x="26198" y="9754"/>
                      <a:pt x="25497" y="8108"/>
                    </a:cubicBezTo>
                    <a:cubicBezTo>
                      <a:pt x="24835" y="6530"/>
                      <a:pt x="23878" y="5114"/>
                      <a:pt x="22664" y="3899"/>
                    </a:cubicBezTo>
                    <a:cubicBezTo>
                      <a:pt x="21436" y="2671"/>
                      <a:pt x="20020" y="1714"/>
                      <a:pt x="18441" y="1053"/>
                    </a:cubicBezTo>
                    <a:cubicBezTo>
                      <a:pt x="16795" y="351"/>
                      <a:pt x="15055" y="0"/>
                      <a:pt x="132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60"/>
              <p:cNvSpPr/>
              <p:nvPr/>
            </p:nvSpPr>
            <p:spPr>
              <a:xfrm>
                <a:off x="843075" y="480600"/>
                <a:ext cx="496100" cy="496125"/>
              </a:xfrm>
              <a:custGeom>
                <a:avLst/>
                <a:gdLst/>
                <a:ahLst/>
                <a:cxnLst/>
                <a:rect l="l" t="t" r="r" b="b"/>
                <a:pathLst>
                  <a:path w="19844" h="19845" extrusionOk="0">
                    <a:moveTo>
                      <a:pt x="9929" y="2969"/>
                    </a:moveTo>
                    <a:cubicBezTo>
                      <a:pt x="10238" y="5086"/>
                      <a:pt x="10940" y="6638"/>
                      <a:pt x="12073" y="7771"/>
                    </a:cubicBezTo>
                    <a:cubicBezTo>
                      <a:pt x="13206" y="8904"/>
                      <a:pt x="14758" y="9606"/>
                      <a:pt x="16876" y="9916"/>
                    </a:cubicBezTo>
                    <a:cubicBezTo>
                      <a:pt x="14758" y="10239"/>
                      <a:pt x="13206" y="10941"/>
                      <a:pt x="12073" y="12074"/>
                    </a:cubicBezTo>
                    <a:cubicBezTo>
                      <a:pt x="10940" y="13194"/>
                      <a:pt x="10238" y="14759"/>
                      <a:pt x="9929" y="16876"/>
                    </a:cubicBezTo>
                    <a:cubicBezTo>
                      <a:pt x="9605" y="14759"/>
                      <a:pt x="8903" y="13194"/>
                      <a:pt x="7770" y="12074"/>
                    </a:cubicBezTo>
                    <a:cubicBezTo>
                      <a:pt x="6650" y="10941"/>
                      <a:pt x="5085" y="10239"/>
                      <a:pt x="2968" y="9916"/>
                    </a:cubicBezTo>
                    <a:cubicBezTo>
                      <a:pt x="5085" y="9606"/>
                      <a:pt x="6650" y="8904"/>
                      <a:pt x="7770" y="7771"/>
                    </a:cubicBezTo>
                    <a:cubicBezTo>
                      <a:pt x="8903" y="6638"/>
                      <a:pt x="9605" y="5086"/>
                      <a:pt x="9929" y="2969"/>
                    </a:cubicBezTo>
                    <a:close/>
                    <a:moveTo>
                      <a:pt x="9726" y="1"/>
                    </a:moveTo>
                    <a:cubicBezTo>
                      <a:pt x="9726" y="3589"/>
                      <a:pt x="9011" y="5963"/>
                      <a:pt x="7500" y="7487"/>
                    </a:cubicBezTo>
                    <a:cubicBezTo>
                      <a:pt x="5976" y="9012"/>
                      <a:pt x="3588" y="9727"/>
                      <a:pt x="0" y="9727"/>
                    </a:cubicBezTo>
                    <a:lnTo>
                      <a:pt x="0" y="10118"/>
                    </a:lnTo>
                    <a:cubicBezTo>
                      <a:pt x="3588" y="10118"/>
                      <a:pt x="5976" y="10833"/>
                      <a:pt x="7500" y="12344"/>
                    </a:cubicBezTo>
                    <a:cubicBezTo>
                      <a:pt x="9011" y="13869"/>
                      <a:pt x="9726" y="16256"/>
                      <a:pt x="9726" y="19844"/>
                    </a:cubicBezTo>
                    <a:lnTo>
                      <a:pt x="10118" y="19844"/>
                    </a:lnTo>
                    <a:cubicBezTo>
                      <a:pt x="10118" y="16256"/>
                      <a:pt x="10832" y="13869"/>
                      <a:pt x="12357" y="12344"/>
                    </a:cubicBezTo>
                    <a:cubicBezTo>
                      <a:pt x="13881" y="10833"/>
                      <a:pt x="16255" y="10118"/>
                      <a:pt x="19843" y="10118"/>
                    </a:cubicBezTo>
                    <a:lnTo>
                      <a:pt x="19843" y="9727"/>
                    </a:lnTo>
                    <a:cubicBezTo>
                      <a:pt x="16255" y="9727"/>
                      <a:pt x="13881" y="9012"/>
                      <a:pt x="12357" y="7487"/>
                    </a:cubicBezTo>
                    <a:cubicBezTo>
                      <a:pt x="10832" y="5963"/>
                      <a:pt x="10118" y="3589"/>
                      <a:pt x="1011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4" name="Google Shape;1276;p56">
            <a:extLst>
              <a:ext uri="{FF2B5EF4-FFF2-40B4-BE49-F238E27FC236}">
                <a16:creationId xmlns:a16="http://schemas.microsoft.com/office/drawing/2014/main" id="{703E96EE-4C8D-49D0-AC3E-F288042F4599}"/>
              </a:ext>
            </a:extLst>
          </p:cNvPr>
          <p:cNvSpPr txBox="1">
            <a:spLocks/>
          </p:cNvSpPr>
          <p:nvPr/>
        </p:nvSpPr>
        <p:spPr>
          <a:xfrm>
            <a:off x="1417077" y="2655198"/>
            <a:ext cx="110499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r" rtl="1"/>
            <a:r>
              <a:rPr lang="ar-SA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ماهي ؟ </a:t>
            </a:r>
          </a:p>
        </p:txBody>
      </p:sp>
      <p:sp>
        <p:nvSpPr>
          <p:cNvPr id="25" name="Google Shape;1276;p56">
            <a:extLst>
              <a:ext uri="{FF2B5EF4-FFF2-40B4-BE49-F238E27FC236}">
                <a16:creationId xmlns:a16="http://schemas.microsoft.com/office/drawing/2014/main" id="{8D6E7E37-7F58-4CEE-9106-75D7C0392253}"/>
              </a:ext>
            </a:extLst>
          </p:cNvPr>
          <p:cNvSpPr txBox="1">
            <a:spLocks/>
          </p:cNvSpPr>
          <p:nvPr/>
        </p:nvSpPr>
        <p:spPr>
          <a:xfrm>
            <a:off x="625518" y="980551"/>
            <a:ext cx="24579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r" rtl="1"/>
            <a:r>
              <a:rPr lang="ar-SA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لأي شيء تستخدم  ؟ </a:t>
            </a:r>
          </a:p>
        </p:txBody>
      </p:sp>
      <p:sp>
        <p:nvSpPr>
          <p:cNvPr id="26" name="Google Shape;1276;p56">
            <a:extLst>
              <a:ext uri="{FF2B5EF4-FFF2-40B4-BE49-F238E27FC236}">
                <a16:creationId xmlns:a16="http://schemas.microsoft.com/office/drawing/2014/main" id="{87666ABB-20C4-4D89-94A6-E12E2C5791C4}"/>
              </a:ext>
            </a:extLst>
          </p:cNvPr>
          <p:cNvSpPr txBox="1">
            <a:spLocks/>
          </p:cNvSpPr>
          <p:nvPr/>
        </p:nvSpPr>
        <p:spPr>
          <a:xfrm>
            <a:off x="860007" y="2083760"/>
            <a:ext cx="208358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r" rtl="1"/>
            <a:r>
              <a:rPr lang="ar-SA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وكيف يتم ذلك ؟ </a:t>
            </a:r>
          </a:p>
        </p:txBody>
      </p:sp>
      <p:sp>
        <p:nvSpPr>
          <p:cNvPr id="27" name="Google Shape;1276;p56">
            <a:extLst>
              <a:ext uri="{FF2B5EF4-FFF2-40B4-BE49-F238E27FC236}">
                <a16:creationId xmlns:a16="http://schemas.microsoft.com/office/drawing/2014/main" id="{5F926F4D-D554-40EB-B055-FAE8240C6BA3}"/>
              </a:ext>
            </a:extLst>
          </p:cNvPr>
          <p:cNvSpPr txBox="1">
            <a:spLocks/>
          </p:cNvSpPr>
          <p:nvPr/>
        </p:nvSpPr>
        <p:spPr>
          <a:xfrm>
            <a:off x="279733" y="1588420"/>
            <a:ext cx="287079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r" rtl="1"/>
            <a:r>
              <a:rPr lang="ar-SA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ما لهدف من استخدامها  ؟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759D310-F592-46A6-8C66-C92D4DE0BB79}"/>
              </a:ext>
            </a:extLst>
          </p:cNvPr>
          <p:cNvSpPr/>
          <p:nvPr/>
        </p:nvSpPr>
        <p:spPr>
          <a:xfrm>
            <a:off x="6523059" y="2555369"/>
            <a:ext cx="14285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ar-SA" dirty="0"/>
              <a:t> </a:t>
            </a:r>
            <a:r>
              <a:rPr lang="ar-SA" altLang="ar-SA" sz="2000" b="1" dirty="0">
                <a:solidFill>
                  <a:schemeClr val="tx1"/>
                </a:solidFill>
              </a:rPr>
              <a:t>هي لغة برمجة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D396A0C-EB82-4BDB-B0C6-B7108BBBD54B}"/>
              </a:ext>
            </a:extLst>
          </p:cNvPr>
          <p:cNvSpPr/>
          <p:nvPr/>
        </p:nvSpPr>
        <p:spPr>
          <a:xfrm>
            <a:off x="4713441" y="3026215"/>
            <a:ext cx="32928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ar-SA" dirty="0"/>
              <a:t> </a:t>
            </a:r>
            <a:r>
              <a:rPr lang="ar-SA" altLang="ar-SA" sz="2000" b="1" dirty="0">
                <a:solidFill>
                  <a:schemeClr val="tx1"/>
                </a:solidFill>
              </a:rPr>
              <a:t>تستخدم لوصف مكونات صفحة الويب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BCED518-BE7D-4B38-9475-C400A8555148}"/>
              </a:ext>
            </a:extLst>
          </p:cNvPr>
          <p:cNvSpPr/>
          <p:nvPr/>
        </p:nvSpPr>
        <p:spPr>
          <a:xfrm>
            <a:off x="4243699" y="3465268"/>
            <a:ext cx="3785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ar-SA" sz="2000" b="1" dirty="0">
                <a:solidFill>
                  <a:schemeClr val="tx1"/>
                </a:solidFill>
              </a:rPr>
              <a:t>باستخدام مجموعة وسوم وتعليمات برمجية </a:t>
            </a:r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A033306-D0C4-49CD-B0B6-1AB04D9962F4}"/>
              </a:ext>
            </a:extLst>
          </p:cNvPr>
          <p:cNvSpPr/>
          <p:nvPr/>
        </p:nvSpPr>
        <p:spPr>
          <a:xfrm>
            <a:off x="3838497" y="2214041"/>
            <a:ext cx="41488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ar-SA" sz="2000" b="1" dirty="0">
                <a:solidFill>
                  <a:schemeClr val="tx1"/>
                </a:solidFill>
              </a:rPr>
              <a:t>لتحدد طريقة عرض النصوص والصور والروابط</a:t>
            </a:r>
            <a:endParaRPr lang="ar-SA" sz="2000" b="1" dirty="0">
              <a:solidFill>
                <a:schemeClr val="tx1"/>
              </a:solidFill>
            </a:endParaRPr>
          </a:p>
        </p:txBody>
      </p: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02FD7548-E80E-4B43-BBA1-044A65FB42F7}"/>
              </a:ext>
            </a:extLst>
          </p:cNvPr>
          <p:cNvCxnSpPr>
            <a:stCxn id="6" idx="1"/>
            <a:endCxn id="24" idx="3"/>
          </p:cNvCxnSpPr>
          <p:nvPr/>
        </p:nvCxnSpPr>
        <p:spPr>
          <a:xfrm flipH="1">
            <a:off x="2522072" y="2755424"/>
            <a:ext cx="4000987" cy="1636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كسهم مستقيم 35">
            <a:extLst>
              <a:ext uri="{FF2B5EF4-FFF2-40B4-BE49-F238E27FC236}">
                <a16:creationId xmlns:a16="http://schemas.microsoft.com/office/drawing/2014/main" id="{F651F685-D1EA-493D-9F30-571E4682DC58}"/>
              </a:ext>
            </a:extLst>
          </p:cNvPr>
          <p:cNvCxnSpPr>
            <a:cxnSpLocks/>
          </p:cNvCxnSpPr>
          <p:nvPr/>
        </p:nvCxnSpPr>
        <p:spPr>
          <a:xfrm flipH="1" flipV="1">
            <a:off x="2943593" y="1300577"/>
            <a:ext cx="1869412" cy="18571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كسهم مستقيم 38">
            <a:extLst>
              <a:ext uri="{FF2B5EF4-FFF2-40B4-BE49-F238E27FC236}">
                <a16:creationId xmlns:a16="http://schemas.microsoft.com/office/drawing/2014/main" id="{795BDDE8-FDC9-46E3-9924-3A3B8D0858D2}"/>
              </a:ext>
            </a:extLst>
          </p:cNvPr>
          <p:cNvCxnSpPr>
            <a:cxnSpLocks/>
            <a:endCxn id="27" idx="3"/>
          </p:cNvCxnSpPr>
          <p:nvPr/>
        </p:nvCxnSpPr>
        <p:spPr>
          <a:xfrm flipH="1" flipV="1">
            <a:off x="3150524" y="1852270"/>
            <a:ext cx="2470852" cy="4990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رابط كسهم مستقيم 43">
            <a:extLst>
              <a:ext uri="{FF2B5EF4-FFF2-40B4-BE49-F238E27FC236}">
                <a16:creationId xmlns:a16="http://schemas.microsoft.com/office/drawing/2014/main" id="{E34EA9A2-6D28-48CF-B4F4-F5436E2CEF9A}"/>
              </a:ext>
            </a:extLst>
          </p:cNvPr>
          <p:cNvCxnSpPr>
            <a:cxnSpLocks/>
          </p:cNvCxnSpPr>
          <p:nvPr/>
        </p:nvCxnSpPr>
        <p:spPr>
          <a:xfrm flipH="1" flipV="1">
            <a:off x="2814084" y="2340132"/>
            <a:ext cx="2367516" cy="12035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ECBF14F4-D8ED-4C0E-897D-66583383CE46}"/>
              </a:ext>
            </a:extLst>
          </p:cNvPr>
          <p:cNvSpPr/>
          <p:nvPr/>
        </p:nvSpPr>
        <p:spPr>
          <a:xfrm>
            <a:off x="1789726" y="243039"/>
            <a:ext cx="4490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400" b="1" dirty="0">
                <a:solidFill>
                  <a:schemeClr val="tx1"/>
                </a:solidFill>
              </a:rPr>
              <a:t>مفهوم لغة ترميز النص التشعبي </a:t>
            </a:r>
            <a:r>
              <a:rPr lang="en-US" sz="2400" b="1" dirty="0">
                <a:solidFill>
                  <a:schemeClr val="tx1"/>
                </a:solidFill>
              </a:rPr>
              <a:t>(HTML)</a:t>
            </a:r>
            <a:endParaRPr lang="ar-SA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6" grpId="0"/>
      <p:bldP spid="7" grpId="0"/>
      <p:bldP spid="8" grpId="0"/>
      <p:bldP spid="9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1" name="Google Shape;1481;p62"/>
          <p:cNvGrpSpPr/>
          <p:nvPr/>
        </p:nvGrpSpPr>
        <p:grpSpPr>
          <a:xfrm>
            <a:off x="719996" y="916575"/>
            <a:ext cx="3632860" cy="406257"/>
            <a:chOff x="4390975" y="540000"/>
            <a:chExt cx="4042800" cy="452100"/>
          </a:xfrm>
        </p:grpSpPr>
        <p:sp>
          <p:nvSpPr>
            <p:cNvPr id="1482" name="Google Shape;1482;p62"/>
            <p:cNvSpPr/>
            <p:nvPr/>
          </p:nvSpPr>
          <p:spPr>
            <a:xfrm>
              <a:off x="4390975" y="540000"/>
              <a:ext cx="4042800" cy="4521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3" name="Google Shape;1483;p62"/>
            <p:cNvGrpSpPr/>
            <p:nvPr/>
          </p:nvGrpSpPr>
          <p:grpSpPr>
            <a:xfrm>
              <a:off x="7595324" y="669678"/>
              <a:ext cx="640356" cy="192798"/>
              <a:chOff x="7302375" y="739400"/>
              <a:chExt cx="386525" cy="116375"/>
            </a:xfrm>
          </p:grpSpPr>
          <p:sp>
            <p:nvSpPr>
              <p:cNvPr id="1484" name="Google Shape;1484;p62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62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62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62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62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6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6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62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62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62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FDBC9902-595D-4D51-8395-978289B555C2}"/>
              </a:ext>
            </a:extLst>
          </p:cNvPr>
          <p:cNvSpPr/>
          <p:nvPr/>
        </p:nvSpPr>
        <p:spPr>
          <a:xfrm>
            <a:off x="4384918" y="1212501"/>
            <a:ext cx="3788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400" b="1" dirty="0">
                <a:solidFill>
                  <a:schemeClr val="accent3"/>
                </a:solidFill>
              </a:rPr>
              <a:t>لغة ترميز النص التشعبي </a:t>
            </a:r>
            <a:r>
              <a:rPr lang="en-US" sz="2400" b="1" dirty="0">
                <a:solidFill>
                  <a:schemeClr val="accent3"/>
                </a:solidFill>
              </a:rPr>
              <a:t>(HTML)</a:t>
            </a:r>
            <a:endParaRPr lang="ar-SA" sz="2400" b="1" dirty="0">
              <a:solidFill>
                <a:schemeClr val="accent3"/>
              </a:solidFill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D835B594-A2CF-438E-AB37-EB2B437E91FE}"/>
              </a:ext>
            </a:extLst>
          </p:cNvPr>
          <p:cNvSpPr/>
          <p:nvPr/>
        </p:nvSpPr>
        <p:spPr>
          <a:xfrm>
            <a:off x="4453669" y="2192097"/>
            <a:ext cx="42627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SA" altLang="ar-SA" dirty="0"/>
              <a:t> </a:t>
            </a:r>
            <a:r>
              <a:rPr lang="ar-SA" altLang="ar-SA" sz="2400" b="1" dirty="0">
                <a:solidFill>
                  <a:schemeClr val="tx1"/>
                </a:solidFill>
              </a:rPr>
              <a:t>هي لغة </a:t>
            </a:r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برمجة تُستخدم لوصف مكونات</a:t>
            </a:r>
          </a:p>
          <a:p>
            <a:pPr algn="ctr" rtl="1"/>
            <a:r>
              <a:rPr lang="ar-SA" altLang="ar-SA" sz="2400" b="1" dirty="0">
                <a:solidFill>
                  <a:schemeClr val="accent5">
                    <a:lumMod val="50000"/>
                  </a:schemeClr>
                </a:solidFill>
              </a:rPr>
              <a:t> صفحات الويب </a:t>
            </a:r>
            <a:r>
              <a:rPr lang="ar-SA" sz="2400" b="1" dirty="0">
                <a:solidFill>
                  <a:schemeClr val="accent5">
                    <a:lumMod val="50000"/>
                  </a:schemeClr>
                </a:solidFill>
              </a:rPr>
              <a:t>لبرامج التصفح 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من خلال </a:t>
            </a:r>
          </a:p>
          <a:p>
            <a:pPr algn="ct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استخدام مجموعة وسوم </a:t>
            </a:r>
          </a:p>
          <a:p>
            <a:pPr algn="ctr" rtl="1"/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والتعليمات البرمجية .</a:t>
            </a:r>
            <a:endParaRPr lang="ar-SA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395D66F-6866-4951-94F8-1B71633FE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06" y="1223554"/>
            <a:ext cx="3333750" cy="295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58"/>
          <p:cNvSpPr txBox="1">
            <a:spLocks noGrp="1"/>
          </p:cNvSpPr>
          <p:nvPr>
            <p:ph type="title"/>
          </p:nvPr>
        </p:nvSpPr>
        <p:spPr>
          <a:xfrm>
            <a:off x="627850" y="776325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u="sng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سلبيات وإيجابيات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HTML</a:t>
            </a:r>
            <a:endParaRPr b="1" dirty="0">
              <a:solidFill>
                <a:schemeClr val="accent1">
                  <a:lumMod val="50000"/>
                </a:schemeClr>
              </a:solidFill>
              <a:cs typeface="+mj-cs"/>
            </a:endParaRPr>
          </a:p>
        </p:txBody>
      </p:sp>
      <p:grpSp>
        <p:nvGrpSpPr>
          <p:cNvPr id="1335" name="Google Shape;1335;p58"/>
          <p:cNvGrpSpPr/>
          <p:nvPr/>
        </p:nvGrpSpPr>
        <p:grpSpPr>
          <a:xfrm>
            <a:off x="1642261" y="1625584"/>
            <a:ext cx="460961" cy="379578"/>
            <a:chOff x="1578825" y="1392900"/>
            <a:chExt cx="813125" cy="669450"/>
          </a:xfrm>
        </p:grpSpPr>
        <p:sp>
          <p:nvSpPr>
            <p:cNvPr id="1336" name="Google Shape;1336;p58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8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8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8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0" name="Google Shape;1340;p58"/>
          <p:cNvGrpSpPr/>
          <p:nvPr/>
        </p:nvGrpSpPr>
        <p:grpSpPr>
          <a:xfrm>
            <a:off x="4341523" y="1625584"/>
            <a:ext cx="460961" cy="379578"/>
            <a:chOff x="1578825" y="1392900"/>
            <a:chExt cx="813125" cy="669450"/>
          </a:xfrm>
        </p:grpSpPr>
        <p:sp>
          <p:nvSpPr>
            <p:cNvPr id="1341" name="Google Shape;1341;p58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8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8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8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58"/>
          <p:cNvGrpSpPr/>
          <p:nvPr/>
        </p:nvGrpSpPr>
        <p:grpSpPr>
          <a:xfrm>
            <a:off x="7040761" y="1625584"/>
            <a:ext cx="460961" cy="379578"/>
            <a:chOff x="1578825" y="1392900"/>
            <a:chExt cx="813125" cy="669450"/>
          </a:xfrm>
        </p:grpSpPr>
        <p:sp>
          <p:nvSpPr>
            <p:cNvPr id="1346" name="Google Shape;1346;p58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8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8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8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58"/>
          <p:cNvGrpSpPr/>
          <p:nvPr/>
        </p:nvGrpSpPr>
        <p:grpSpPr>
          <a:xfrm>
            <a:off x="1642261" y="3134434"/>
            <a:ext cx="460961" cy="379578"/>
            <a:chOff x="1578825" y="1392900"/>
            <a:chExt cx="813125" cy="669450"/>
          </a:xfrm>
        </p:grpSpPr>
        <p:sp>
          <p:nvSpPr>
            <p:cNvPr id="1351" name="Google Shape;1351;p58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8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8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8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58"/>
          <p:cNvGrpSpPr/>
          <p:nvPr/>
        </p:nvGrpSpPr>
        <p:grpSpPr>
          <a:xfrm>
            <a:off x="4341523" y="3134434"/>
            <a:ext cx="460961" cy="379578"/>
            <a:chOff x="1578825" y="1392900"/>
            <a:chExt cx="813125" cy="669450"/>
          </a:xfrm>
        </p:grpSpPr>
        <p:sp>
          <p:nvSpPr>
            <p:cNvPr id="1356" name="Google Shape;1356;p58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8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8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8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0" name="Google Shape;1360;p58"/>
          <p:cNvGrpSpPr/>
          <p:nvPr/>
        </p:nvGrpSpPr>
        <p:grpSpPr>
          <a:xfrm>
            <a:off x="7040761" y="3134434"/>
            <a:ext cx="460961" cy="379578"/>
            <a:chOff x="1578825" y="1392900"/>
            <a:chExt cx="813125" cy="669450"/>
          </a:xfrm>
        </p:grpSpPr>
        <p:sp>
          <p:nvSpPr>
            <p:cNvPr id="1361" name="Google Shape;1361;p58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8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8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8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E85F17D2-8488-4FEE-8C1E-43BA26DBCE8C}"/>
              </a:ext>
            </a:extLst>
          </p:cNvPr>
          <p:cNvSpPr/>
          <p:nvPr/>
        </p:nvSpPr>
        <p:spPr>
          <a:xfrm>
            <a:off x="993222" y="2061966"/>
            <a:ext cx="15568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1"/>
                </a:solidFill>
              </a:rPr>
              <a:t>يصعب صيانة</a:t>
            </a:r>
          </a:p>
          <a:p>
            <a:pPr algn="r" rtl="1"/>
            <a:r>
              <a:rPr lang="ar-SA" sz="2000" b="1" dirty="0">
                <a:solidFill>
                  <a:schemeClr val="accent1"/>
                </a:solidFill>
              </a:rPr>
              <a:t>وتصحيح برنامج</a:t>
            </a:r>
          </a:p>
          <a:p>
            <a:pPr algn="r" rtl="1"/>
            <a:r>
              <a:rPr lang="ar-SA" sz="2000" b="1" dirty="0">
                <a:solidFill>
                  <a:schemeClr val="accent1"/>
                </a:solidFill>
              </a:rPr>
              <a:t>بتنسيق </a:t>
            </a:r>
            <a:r>
              <a:rPr lang="en-US" sz="2000" b="1" dirty="0">
                <a:solidFill>
                  <a:schemeClr val="accent1"/>
                </a:solidFill>
              </a:rPr>
              <a:t>HTML</a:t>
            </a:r>
            <a:endParaRPr lang="ar-SA" sz="2000" b="1" dirty="0">
              <a:solidFill>
                <a:schemeClr val="accent1"/>
              </a:solidFill>
            </a:endParaRP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DB48239C-4A1C-4C2D-BE82-FC56CF4E91CE}"/>
              </a:ext>
            </a:extLst>
          </p:cNvPr>
          <p:cNvSpPr/>
          <p:nvPr/>
        </p:nvSpPr>
        <p:spPr>
          <a:xfrm>
            <a:off x="3569843" y="2042825"/>
            <a:ext cx="18117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5">
                    <a:lumMod val="75000"/>
                  </a:schemeClr>
                </a:solidFill>
              </a:rPr>
              <a:t>يجب كتابة برنامج</a:t>
            </a:r>
          </a:p>
          <a:p>
            <a:pPr algn="r" rtl="1"/>
            <a:r>
              <a:rPr lang="ar-SA" sz="2000" b="1" dirty="0">
                <a:solidFill>
                  <a:schemeClr val="accent5">
                    <a:lumMod val="75000"/>
                  </a:schemeClr>
                </a:solidFill>
              </a:rPr>
              <a:t>طويل لإنشاء صفحة</a:t>
            </a:r>
          </a:p>
          <a:p>
            <a:pPr algn="r" rtl="1"/>
            <a:r>
              <a:rPr lang="ar-SA" sz="2000" b="1" dirty="0">
                <a:solidFill>
                  <a:schemeClr val="accent5">
                    <a:lumMod val="75000"/>
                  </a:schemeClr>
                </a:solidFill>
              </a:rPr>
              <a:t>ويب يسيرة</a:t>
            </a: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6CE302B2-50E9-4A61-80E1-EDF4562ADD2F}"/>
              </a:ext>
            </a:extLst>
          </p:cNvPr>
          <p:cNvSpPr/>
          <p:nvPr/>
        </p:nvSpPr>
        <p:spPr>
          <a:xfrm>
            <a:off x="6644296" y="2042824"/>
            <a:ext cx="17796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3"/>
                </a:solidFill>
              </a:rPr>
              <a:t>يقتصر استخدامها </a:t>
            </a:r>
          </a:p>
          <a:p>
            <a:pPr algn="r" rtl="1"/>
            <a:r>
              <a:rPr lang="ar-SA" sz="2000" b="1" dirty="0">
                <a:solidFill>
                  <a:schemeClr val="accent3"/>
                </a:solidFill>
              </a:rPr>
              <a:t>على صفحات الويب</a:t>
            </a:r>
          </a:p>
          <a:p>
            <a:pPr algn="r" rtl="1"/>
            <a:r>
              <a:rPr lang="ar-SA" sz="2000" b="1" dirty="0">
                <a:solidFill>
                  <a:schemeClr val="accent3"/>
                </a:solidFill>
              </a:rPr>
              <a:t>غير التفاعلية</a:t>
            </a:r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id="{C9F64EAE-B9F1-48C3-95FB-F6C72F7F526A}"/>
              </a:ext>
            </a:extLst>
          </p:cNvPr>
          <p:cNvSpPr/>
          <p:nvPr/>
        </p:nvSpPr>
        <p:spPr>
          <a:xfrm>
            <a:off x="6907188" y="3722563"/>
            <a:ext cx="15167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شائعة الاستخدام</a:t>
            </a:r>
          </a:p>
        </p:txBody>
      </p:sp>
      <p:sp>
        <p:nvSpPr>
          <p:cNvPr id="73" name="مستطيل 72">
            <a:extLst>
              <a:ext uri="{FF2B5EF4-FFF2-40B4-BE49-F238E27FC236}">
                <a16:creationId xmlns:a16="http://schemas.microsoft.com/office/drawing/2014/main" id="{3F1D5FDB-9626-4EC7-B702-3FB913AB666B}"/>
              </a:ext>
            </a:extLst>
          </p:cNvPr>
          <p:cNvSpPr/>
          <p:nvPr/>
        </p:nvSpPr>
        <p:spPr>
          <a:xfrm>
            <a:off x="3757837" y="3636225"/>
            <a:ext cx="16578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2">
                    <a:lumMod val="75000"/>
                  </a:schemeClr>
                </a:solidFill>
              </a:rPr>
              <a:t>مدعومة من معظم</a:t>
            </a:r>
          </a:p>
          <a:p>
            <a:pPr algn="r" rtl="1"/>
            <a:r>
              <a:rPr lang="ar-SA" sz="2000" b="1" dirty="0">
                <a:solidFill>
                  <a:schemeClr val="accent2">
                    <a:lumMod val="75000"/>
                  </a:schemeClr>
                </a:solidFill>
              </a:rPr>
              <a:t>المتصفحات</a:t>
            </a:r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801DEC8D-D403-47AA-8168-6093FA98882D}"/>
              </a:ext>
            </a:extLst>
          </p:cNvPr>
          <p:cNvSpPr/>
          <p:nvPr/>
        </p:nvSpPr>
        <p:spPr>
          <a:xfrm>
            <a:off x="797254" y="3556069"/>
            <a:ext cx="17348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3"/>
                </a:solidFill>
              </a:rPr>
              <a:t>يمكن تعلمها وكذلك</a:t>
            </a:r>
          </a:p>
          <a:p>
            <a:pPr algn="r" rtl="1"/>
            <a:r>
              <a:rPr lang="ar-SA" sz="2000" b="1" dirty="0">
                <a:solidFill>
                  <a:schemeClr val="accent3"/>
                </a:solidFill>
              </a:rPr>
              <a:t>استخدامها بسهولة</a:t>
            </a:r>
          </a:p>
        </p:txBody>
      </p:sp>
      <p:pic>
        <p:nvPicPr>
          <p:cNvPr id="75" name="رسم 74" descr="علامة الإبهام لأعلى مع تعبئة خالصة">
            <a:extLst>
              <a:ext uri="{FF2B5EF4-FFF2-40B4-BE49-F238E27FC236}">
                <a16:creationId xmlns:a16="http://schemas.microsoft.com/office/drawing/2014/main" id="{1A122EA4-5D08-4A35-B313-8D8FF34A8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4215" y="771931"/>
            <a:ext cx="531517" cy="531517"/>
          </a:xfrm>
          <a:prstGeom prst="rect">
            <a:avLst/>
          </a:prstGeom>
        </p:spPr>
      </p:pic>
      <p:pic>
        <p:nvPicPr>
          <p:cNvPr id="76" name="رسم 75" descr="علامة الإبهام لأعلى مع تعبئة خالصة">
            <a:extLst>
              <a:ext uri="{FF2B5EF4-FFF2-40B4-BE49-F238E27FC236}">
                <a16:creationId xmlns:a16="http://schemas.microsoft.com/office/drawing/2014/main" id="{50BE4F33-2139-4D79-A8F9-96A944CD9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304084" y="876149"/>
            <a:ext cx="531517" cy="531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5" name="Google Shape;1965;p73"/>
          <p:cNvGrpSpPr/>
          <p:nvPr/>
        </p:nvGrpSpPr>
        <p:grpSpPr>
          <a:xfrm>
            <a:off x="6499838" y="1734892"/>
            <a:ext cx="1361338" cy="1189444"/>
            <a:chOff x="5449113" y="986873"/>
            <a:chExt cx="1681079" cy="1468812"/>
          </a:xfrm>
        </p:grpSpPr>
        <p:sp>
          <p:nvSpPr>
            <p:cNvPr id="1966" name="Google Shape;1966;p73"/>
            <p:cNvSpPr/>
            <p:nvPr/>
          </p:nvSpPr>
          <p:spPr>
            <a:xfrm>
              <a:off x="5449113" y="986885"/>
              <a:ext cx="1680900" cy="1468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7" name="Google Shape;1967;p73"/>
            <p:cNvGrpSpPr/>
            <p:nvPr/>
          </p:nvGrpSpPr>
          <p:grpSpPr>
            <a:xfrm>
              <a:off x="5449227" y="986873"/>
              <a:ext cx="1680965" cy="219630"/>
              <a:chOff x="4973733" y="539993"/>
              <a:chExt cx="3460200" cy="452100"/>
            </a:xfrm>
          </p:grpSpPr>
          <p:sp>
            <p:nvSpPr>
              <p:cNvPr id="1968" name="Google Shape;1968;p73"/>
              <p:cNvSpPr/>
              <p:nvPr/>
            </p:nvSpPr>
            <p:spPr>
              <a:xfrm>
                <a:off x="4973733" y="539993"/>
                <a:ext cx="3460200" cy="452100"/>
              </a:xfrm>
              <a:prstGeom prst="rect">
                <a:avLst/>
              </a:pr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2700006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69" name="Google Shape;1969;p73"/>
              <p:cNvGrpSpPr/>
              <p:nvPr/>
            </p:nvGrpSpPr>
            <p:grpSpPr>
              <a:xfrm>
                <a:off x="7595324" y="669678"/>
                <a:ext cx="640356" cy="192798"/>
                <a:chOff x="7302375" y="739400"/>
                <a:chExt cx="386525" cy="116375"/>
              </a:xfrm>
            </p:grpSpPr>
            <p:sp>
              <p:nvSpPr>
                <p:cNvPr id="1970" name="Google Shape;1970;p73"/>
                <p:cNvSpPr/>
                <p:nvPr/>
              </p:nvSpPr>
              <p:spPr>
                <a:xfrm>
                  <a:off x="73074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1" name="Google Shape;1971;p73"/>
                <p:cNvSpPr/>
                <p:nvPr/>
              </p:nvSpPr>
              <p:spPr>
                <a:xfrm>
                  <a:off x="73023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2" name="Google Shape;1972;p73"/>
                <p:cNvSpPr/>
                <p:nvPr/>
              </p:nvSpPr>
              <p:spPr>
                <a:xfrm>
                  <a:off x="7328000" y="792675"/>
                  <a:ext cx="657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2631" y="392"/>
                      </a:lnTo>
                      <a:lnTo>
                        <a:pt x="26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3" name="Google Shape;1973;p73"/>
                <p:cNvSpPr/>
                <p:nvPr/>
              </p:nvSpPr>
              <p:spPr>
                <a:xfrm>
                  <a:off x="75772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4" name="Google Shape;1974;p73"/>
                <p:cNvSpPr/>
                <p:nvPr/>
              </p:nvSpPr>
              <p:spPr>
                <a:xfrm>
                  <a:off x="75721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5" name="Google Shape;1975;p73"/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283" y="1"/>
                      </a:moveTo>
                      <a:lnTo>
                        <a:pt x="1" y="284"/>
                      </a:lnTo>
                      <a:lnTo>
                        <a:pt x="1862" y="2146"/>
                      </a:lnTo>
                      <a:lnTo>
                        <a:pt x="2145" y="1862"/>
                      </a:lnTo>
                      <a:lnTo>
                        <a:pt x="28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6" name="Google Shape;1976;p73"/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1862" y="1"/>
                      </a:moveTo>
                      <a:lnTo>
                        <a:pt x="1" y="1862"/>
                      </a:lnTo>
                      <a:lnTo>
                        <a:pt x="283" y="2146"/>
                      </a:lnTo>
                      <a:lnTo>
                        <a:pt x="2145" y="284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7" name="Google Shape;1977;p73"/>
                <p:cNvSpPr/>
                <p:nvPr/>
              </p:nvSpPr>
              <p:spPr>
                <a:xfrm>
                  <a:off x="74423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8" name="Google Shape;1978;p73"/>
                <p:cNvSpPr/>
                <p:nvPr/>
              </p:nvSpPr>
              <p:spPr>
                <a:xfrm>
                  <a:off x="74372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9" name="Google Shape;1979;p73"/>
                <p:cNvSpPr/>
                <p:nvPr/>
              </p:nvSpPr>
              <p:spPr>
                <a:xfrm>
                  <a:off x="7466275" y="768400"/>
                  <a:ext cx="5870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34" extrusionOk="0">
                      <a:moveTo>
                        <a:pt x="1956" y="391"/>
                      </a:moveTo>
                      <a:lnTo>
                        <a:pt x="1956" y="1943"/>
                      </a:lnTo>
                      <a:lnTo>
                        <a:pt x="405" y="1943"/>
                      </a:lnTo>
                      <a:lnTo>
                        <a:pt x="405" y="391"/>
                      </a:lnTo>
                      <a:close/>
                      <a:moveTo>
                        <a:pt x="1" y="1"/>
                      </a:moveTo>
                      <a:lnTo>
                        <a:pt x="1" y="2334"/>
                      </a:lnTo>
                      <a:lnTo>
                        <a:pt x="2348" y="2334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995" name="Google Shape;1995;p73"/>
          <p:cNvGrpSpPr/>
          <p:nvPr/>
        </p:nvGrpSpPr>
        <p:grpSpPr>
          <a:xfrm>
            <a:off x="3858222" y="1661457"/>
            <a:ext cx="2496717" cy="1684040"/>
            <a:chOff x="5449113" y="986873"/>
            <a:chExt cx="1681079" cy="1468812"/>
          </a:xfrm>
        </p:grpSpPr>
        <p:sp>
          <p:nvSpPr>
            <p:cNvPr id="1996" name="Google Shape;1996;p73"/>
            <p:cNvSpPr/>
            <p:nvPr/>
          </p:nvSpPr>
          <p:spPr>
            <a:xfrm>
              <a:off x="5449113" y="986885"/>
              <a:ext cx="1680900" cy="1468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97" name="Google Shape;1997;p73"/>
            <p:cNvGrpSpPr/>
            <p:nvPr/>
          </p:nvGrpSpPr>
          <p:grpSpPr>
            <a:xfrm>
              <a:off x="5449227" y="986873"/>
              <a:ext cx="1680965" cy="219630"/>
              <a:chOff x="4973733" y="539993"/>
              <a:chExt cx="3460200" cy="452100"/>
            </a:xfrm>
          </p:grpSpPr>
          <p:sp>
            <p:nvSpPr>
              <p:cNvPr id="1998" name="Google Shape;1998;p73"/>
              <p:cNvSpPr/>
              <p:nvPr/>
            </p:nvSpPr>
            <p:spPr>
              <a:xfrm>
                <a:off x="4973733" y="539993"/>
                <a:ext cx="3460200" cy="452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698631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99" name="Google Shape;1999;p73"/>
              <p:cNvGrpSpPr/>
              <p:nvPr/>
            </p:nvGrpSpPr>
            <p:grpSpPr>
              <a:xfrm>
                <a:off x="7595324" y="669678"/>
                <a:ext cx="640356" cy="192798"/>
                <a:chOff x="7302375" y="739400"/>
                <a:chExt cx="386525" cy="116375"/>
              </a:xfrm>
            </p:grpSpPr>
            <p:sp>
              <p:nvSpPr>
                <p:cNvPr id="2000" name="Google Shape;2000;p73"/>
                <p:cNvSpPr/>
                <p:nvPr/>
              </p:nvSpPr>
              <p:spPr>
                <a:xfrm>
                  <a:off x="73074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73"/>
                <p:cNvSpPr/>
                <p:nvPr/>
              </p:nvSpPr>
              <p:spPr>
                <a:xfrm>
                  <a:off x="73023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73"/>
                <p:cNvSpPr/>
                <p:nvPr/>
              </p:nvSpPr>
              <p:spPr>
                <a:xfrm>
                  <a:off x="7328000" y="792675"/>
                  <a:ext cx="657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2631" y="392"/>
                      </a:lnTo>
                      <a:lnTo>
                        <a:pt x="26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73"/>
                <p:cNvSpPr/>
                <p:nvPr/>
              </p:nvSpPr>
              <p:spPr>
                <a:xfrm>
                  <a:off x="75772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73"/>
                <p:cNvSpPr/>
                <p:nvPr/>
              </p:nvSpPr>
              <p:spPr>
                <a:xfrm>
                  <a:off x="75721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73"/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283" y="1"/>
                      </a:moveTo>
                      <a:lnTo>
                        <a:pt x="1" y="284"/>
                      </a:lnTo>
                      <a:lnTo>
                        <a:pt x="1862" y="2146"/>
                      </a:lnTo>
                      <a:lnTo>
                        <a:pt x="2145" y="1862"/>
                      </a:lnTo>
                      <a:lnTo>
                        <a:pt x="28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73"/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1862" y="1"/>
                      </a:moveTo>
                      <a:lnTo>
                        <a:pt x="1" y="1862"/>
                      </a:lnTo>
                      <a:lnTo>
                        <a:pt x="283" y="2146"/>
                      </a:lnTo>
                      <a:lnTo>
                        <a:pt x="2145" y="284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73"/>
                <p:cNvSpPr/>
                <p:nvPr/>
              </p:nvSpPr>
              <p:spPr>
                <a:xfrm>
                  <a:off x="74423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73"/>
                <p:cNvSpPr/>
                <p:nvPr/>
              </p:nvSpPr>
              <p:spPr>
                <a:xfrm>
                  <a:off x="74372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73"/>
                <p:cNvSpPr/>
                <p:nvPr/>
              </p:nvSpPr>
              <p:spPr>
                <a:xfrm>
                  <a:off x="7466275" y="768400"/>
                  <a:ext cx="5870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34" extrusionOk="0">
                      <a:moveTo>
                        <a:pt x="1956" y="391"/>
                      </a:moveTo>
                      <a:lnTo>
                        <a:pt x="1956" y="1943"/>
                      </a:lnTo>
                      <a:lnTo>
                        <a:pt x="405" y="1943"/>
                      </a:lnTo>
                      <a:lnTo>
                        <a:pt x="405" y="391"/>
                      </a:lnTo>
                      <a:close/>
                      <a:moveTo>
                        <a:pt x="1" y="1"/>
                      </a:moveTo>
                      <a:lnTo>
                        <a:pt x="1" y="2334"/>
                      </a:lnTo>
                      <a:lnTo>
                        <a:pt x="2348" y="2334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10" name="Google Shape;2010;p73"/>
          <p:cNvGrpSpPr/>
          <p:nvPr/>
        </p:nvGrpSpPr>
        <p:grpSpPr>
          <a:xfrm>
            <a:off x="1184474" y="1603984"/>
            <a:ext cx="2430595" cy="1640401"/>
            <a:chOff x="5449113" y="986873"/>
            <a:chExt cx="1681079" cy="1468812"/>
          </a:xfrm>
        </p:grpSpPr>
        <p:sp>
          <p:nvSpPr>
            <p:cNvPr id="2011" name="Google Shape;2011;p73"/>
            <p:cNvSpPr/>
            <p:nvPr/>
          </p:nvSpPr>
          <p:spPr>
            <a:xfrm>
              <a:off x="5449113" y="986885"/>
              <a:ext cx="1680900" cy="1468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2" name="Google Shape;2012;p73"/>
            <p:cNvGrpSpPr/>
            <p:nvPr/>
          </p:nvGrpSpPr>
          <p:grpSpPr>
            <a:xfrm>
              <a:off x="5449227" y="986873"/>
              <a:ext cx="1680965" cy="219630"/>
              <a:chOff x="4973733" y="539993"/>
              <a:chExt cx="3460200" cy="452100"/>
            </a:xfrm>
          </p:grpSpPr>
          <p:sp>
            <p:nvSpPr>
              <p:cNvPr id="2013" name="Google Shape;2013;p73"/>
              <p:cNvSpPr/>
              <p:nvPr/>
            </p:nvSpPr>
            <p:spPr>
              <a:xfrm>
                <a:off x="4973733" y="539993"/>
                <a:ext cx="3460200" cy="452100"/>
              </a:xfrm>
              <a:prstGeom prst="rect">
                <a:avLst/>
              </a:pr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2700006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4" name="Google Shape;2014;p73"/>
              <p:cNvGrpSpPr/>
              <p:nvPr/>
            </p:nvGrpSpPr>
            <p:grpSpPr>
              <a:xfrm>
                <a:off x="7595324" y="669678"/>
                <a:ext cx="640356" cy="192798"/>
                <a:chOff x="7302375" y="739400"/>
                <a:chExt cx="386525" cy="116375"/>
              </a:xfrm>
            </p:grpSpPr>
            <p:sp>
              <p:nvSpPr>
                <p:cNvPr id="2015" name="Google Shape;2015;p73"/>
                <p:cNvSpPr/>
                <p:nvPr/>
              </p:nvSpPr>
              <p:spPr>
                <a:xfrm>
                  <a:off x="73074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73"/>
                <p:cNvSpPr/>
                <p:nvPr/>
              </p:nvSpPr>
              <p:spPr>
                <a:xfrm>
                  <a:off x="73023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73"/>
                <p:cNvSpPr/>
                <p:nvPr/>
              </p:nvSpPr>
              <p:spPr>
                <a:xfrm>
                  <a:off x="7328000" y="792675"/>
                  <a:ext cx="657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2631" y="392"/>
                      </a:lnTo>
                      <a:lnTo>
                        <a:pt x="26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73"/>
                <p:cNvSpPr/>
                <p:nvPr/>
              </p:nvSpPr>
              <p:spPr>
                <a:xfrm>
                  <a:off x="75772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73"/>
                <p:cNvSpPr/>
                <p:nvPr/>
              </p:nvSpPr>
              <p:spPr>
                <a:xfrm>
                  <a:off x="75721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73"/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283" y="1"/>
                      </a:moveTo>
                      <a:lnTo>
                        <a:pt x="1" y="284"/>
                      </a:lnTo>
                      <a:lnTo>
                        <a:pt x="1862" y="2146"/>
                      </a:lnTo>
                      <a:lnTo>
                        <a:pt x="2145" y="1862"/>
                      </a:lnTo>
                      <a:lnTo>
                        <a:pt x="28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73"/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1862" y="1"/>
                      </a:moveTo>
                      <a:lnTo>
                        <a:pt x="1" y="1862"/>
                      </a:lnTo>
                      <a:lnTo>
                        <a:pt x="283" y="2146"/>
                      </a:lnTo>
                      <a:lnTo>
                        <a:pt x="2145" y="284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73"/>
                <p:cNvSpPr/>
                <p:nvPr/>
              </p:nvSpPr>
              <p:spPr>
                <a:xfrm>
                  <a:off x="74423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73"/>
                <p:cNvSpPr/>
                <p:nvPr/>
              </p:nvSpPr>
              <p:spPr>
                <a:xfrm>
                  <a:off x="74372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73"/>
                <p:cNvSpPr/>
                <p:nvPr/>
              </p:nvSpPr>
              <p:spPr>
                <a:xfrm>
                  <a:off x="7466275" y="768400"/>
                  <a:ext cx="5870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34" extrusionOk="0">
                      <a:moveTo>
                        <a:pt x="1956" y="391"/>
                      </a:moveTo>
                      <a:lnTo>
                        <a:pt x="1956" y="1943"/>
                      </a:lnTo>
                      <a:lnTo>
                        <a:pt x="405" y="1943"/>
                      </a:lnTo>
                      <a:lnTo>
                        <a:pt x="405" y="391"/>
                      </a:lnTo>
                      <a:close/>
                      <a:moveTo>
                        <a:pt x="1" y="1"/>
                      </a:moveTo>
                      <a:lnTo>
                        <a:pt x="1" y="2334"/>
                      </a:lnTo>
                      <a:lnTo>
                        <a:pt x="2348" y="2334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031" name="Google Shape;2031;p73"/>
          <p:cNvSpPr txBox="1">
            <a:spLocks noGrp="1"/>
          </p:cNvSpPr>
          <p:nvPr>
            <p:ph type="title"/>
          </p:nvPr>
        </p:nvSpPr>
        <p:spPr>
          <a:xfrm>
            <a:off x="6081054" y="372038"/>
            <a:ext cx="1381500" cy="32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tx1"/>
                </a:solidFill>
                <a:cs typeface="+mj-cs"/>
              </a:rPr>
              <a:t>HTML</a:t>
            </a:r>
            <a:endParaRPr sz="32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058" name="Google Shape;2058;p73"/>
          <p:cNvSpPr/>
          <p:nvPr/>
        </p:nvSpPr>
        <p:spPr>
          <a:xfrm>
            <a:off x="7691954" y="3700554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مربع نص 96">
            <a:extLst>
              <a:ext uri="{FF2B5EF4-FFF2-40B4-BE49-F238E27FC236}">
                <a16:creationId xmlns:a16="http://schemas.microsoft.com/office/drawing/2014/main" id="{AF2C8F1F-9EE4-4F95-83A2-FA5839A1D056}"/>
              </a:ext>
            </a:extLst>
          </p:cNvPr>
          <p:cNvSpPr txBox="1"/>
          <p:nvPr/>
        </p:nvSpPr>
        <p:spPr>
          <a:xfrm>
            <a:off x="1929229" y="862899"/>
            <a:ext cx="66757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tx2">
                    <a:lumMod val="1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 اختصار لـ </a:t>
            </a:r>
            <a:r>
              <a:rPr lang="en-US" sz="3600" b="1" dirty="0">
                <a:solidFill>
                  <a:schemeClr val="bg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yper </a:t>
            </a:r>
            <a:r>
              <a:rPr lang="en-US" sz="3600" b="1" dirty="0">
                <a:solidFill>
                  <a:schemeClr val="bg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ext </a:t>
            </a:r>
            <a:r>
              <a:rPr lang="en-US" sz="3600" b="1" dirty="0">
                <a:solidFill>
                  <a:schemeClr val="bg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arkup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>
                <a:solidFill>
                  <a:schemeClr val="bg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anguage</a:t>
            </a:r>
            <a:r>
              <a:rPr lang="ar-SA" sz="3600" b="1" dirty="0">
                <a:solidFill>
                  <a:schemeClr val="tx2">
                    <a:lumMod val="1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8AAD395-8B75-4157-954C-055DA1A8524E}"/>
              </a:ext>
            </a:extLst>
          </p:cNvPr>
          <p:cNvSpPr/>
          <p:nvPr/>
        </p:nvSpPr>
        <p:spPr>
          <a:xfrm>
            <a:off x="1548317" y="3288024"/>
            <a:ext cx="15456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yper </a:t>
            </a:r>
            <a:r>
              <a:rPr lang="en-US" sz="2800" b="1" dirty="0">
                <a:solidFill>
                  <a:schemeClr val="bg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ext </a:t>
            </a:r>
            <a:endParaRPr lang="ar-SA" sz="2800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1F070BC-5A51-42DA-AACF-6A5C27443D2A}"/>
              </a:ext>
            </a:extLst>
          </p:cNvPr>
          <p:cNvSpPr/>
          <p:nvPr/>
        </p:nvSpPr>
        <p:spPr>
          <a:xfrm>
            <a:off x="4431770" y="3423912"/>
            <a:ext cx="1002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arkup</a:t>
            </a:r>
            <a:endParaRPr lang="ar-SA" sz="240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0BA5A25-D425-4EF5-86C5-9CEFF54E64D5}"/>
              </a:ext>
            </a:extLst>
          </p:cNvPr>
          <p:cNvSpPr/>
          <p:nvPr/>
        </p:nvSpPr>
        <p:spPr>
          <a:xfrm>
            <a:off x="6771804" y="3193080"/>
            <a:ext cx="11673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anguage</a:t>
            </a:r>
            <a:endParaRPr lang="ar-SA" sz="2400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2F59649-8EB1-4585-ABF4-6CED9E9F8ABF}"/>
              </a:ext>
            </a:extLst>
          </p:cNvPr>
          <p:cNvSpPr/>
          <p:nvPr/>
        </p:nvSpPr>
        <p:spPr>
          <a:xfrm>
            <a:off x="1282969" y="1920946"/>
            <a:ext cx="20132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sz="1600" b="1" dirty="0">
                <a:solidFill>
                  <a:schemeClr val="bg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هو نص يتم عرضه على شاشة الحاسب تحتوي على مرجعيات ( ارتباطات تشعبية) يمكن للقارئ الوصول إليها بصورة فورية.</a:t>
            </a:r>
          </a:p>
        </p:txBody>
      </p:sp>
      <p:pic>
        <p:nvPicPr>
          <p:cNvPr id="110" name="صورة 109">
            <a:extLst>
              <a:ext uri="{FF2B5EF4-FFF2-40B4-BE49-F238E27FC236}">
                <a16:creationId xmlns:a16="http://schemas.microsoft.com/office/drawing/2014/main" id="{7BCD3B51-3B92-44D0-B1F1-0E18C0849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" y="3722288"/>
            <a:ext cx="1033867" cy="1033867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3397D55F-C47B-4253-BAF1-34788C7812E6}"/>
              </a:ext>
            </a:extLst>
          </p:cNvPr>
          <p:cNvSpPr/>
          <p:nvPr/>
        </p:nvSpPr>
        <p:spPr>
          <a:xfrm>
            <a:off x="4062424" y="1900597"/>
            <a:ext cx="228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SA" sz="1800" b="1" dirty="0">
                <a:solidFill>
                  <a:schemeClr val="bg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يتم هذا الأمر لتحديد التنسيقات الخاصة بمظهر الملف ( غامق، مائل، مسطر...) عند طباعته أو عرضه أو لوصف البنية المنطقية للمستند.</a:t>
            </a:r>
            <a:endParaRPr lang="ar-SA" sz="1800" b="1" dirty="0">
              <a:solidFill>
                <a:schemeClr val="bg2"/>
              </a:solidFill>
            </a:endParaRPr>
          </a:p>
        </p:txBody>
      </p:sp>
      <p:sp>
        <p:nvSpPr>
          <p:cNvPr id="112" name="عنوان 1">
            <a:extLst>
              <a:ext uri="{FF2B5EF4-FFF2-40B4-BE49-F238E27FC236}">
                <a16:creationId xmlns:a16="http://schemas.microsoft.com/office/drawing/2014/main" id="{DC4D3669-0916-407E-9998-2B8E4271D60D}"/>
              </a:ext>
            </a:extLst>
          </p:cNvPr>
          <p:cNvSpPr txBox="1">
            <a:spLocks/>
          </p:cNvSpPr>
          <p:nvPr/>
        </p:nvSpPr>
        <p:spPr bwMode="auto">
          <a:xfrm>
            <a:off x="3372695" y="3405018"/>
            <a:ext cx="1366959" cy="155326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ar-SA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غامق</a:t>
            </a:r>
          </a:p>
          <a:p>
            <a:pPr>
              <a:defRPr/>
            </a:pPr>
            <a:r>
              <a:rPr lang="ar-SA" sz="2800" b="1" u="sng" strike="dblStrik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مسطر</a:t>
            </a:r>
          </a:p>
          <a:p>
            <a:pPr>
              <a:defRPr/>
            </a:pPr>
            <a:r>
              <a:rPr lang="ar-SA" sz="2800" b="1" i="1" strike="dblStrike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مائل</a:t>
            </a:r>
            <a:endParaRPr lang="en-US" sz="2800" b="1" i="1" strike="dblStrike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3" name="Picture 7">
            <a:extLst>
              <a:ext uri="{FF2B5EF4-FFF2-40B4-BE49-F238E27FC236}">
                <a16:creationId xmlns:a16="http://schemas.microsoft.com/office/drawing/2014/main" id="{9BF459B4-F961-4B9A-AB41-0A0AAD48F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86776" y="2084879"/>
            <a:ext cx="744490" cy="744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Google Shape;1682;p67"/>
          <p:cNvGrpSpPr/>
          <p:nvPr/>
        </p:nvGrpSpPr>
        <p:grpSpPr>
          <a:xfrm>
            <a:off x="8169292" y="3662220"/>
            <a:ext cx="621656" cy="1108545"/>
            <a:chOff x="3548338" y="1186125"/>
            <a:chExt cx="345000" cy="615175"/>
          </a:xfrm>
        </p:grpSpPr>
        <p:sp>
          <p:nvSpPr>
            <p:cNvPr id="1683" name="Google Shape;1683;p67"/>
            <p:cNvSpPr/>
            <p:nvPr/>
          </p:nvSpPr>
          <p:spPr>
            <a:xfrm>
              <a:off x="3548338" y="1186125"/>
              <a:ext cx="345000" cy="68500"/>
            </a:xfrm>
            <a:custGeom>
              <a:avLst/>
              <a:gdLst/>
              <a:ahLst/>
              <a:cxnLst/>
              <a:rect l="l" t="t" r="r" b="b"/>
              <a:pathLst>
                <a:path w="13800" h="2740" extrusionOk="0">
                  <a:moveTo>
                    <a:pt x="0" y="0"/>
                  </a:moveTo>
                  <a:lnTo>
                    <a:pt x="0" y="2739"/>
                  </a:lnTo>
                  <a:lnTo>
                    <a:pt x="13800" y="2739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67"/>
            <p:cNvSpPr/>
            <p:nvPr/>
          </p:nvSpPr>
          <p:spPr>
            <a:xfrm>
              <a:off x="3548338" y="1732475"/>
              <a:ext cx="345000" cy="68825"/>
            </a:xfrm>
            <a:custGeom>
              <a:avLst/>
              <a:gdLst/>
              <a:ahLst/>
              <a:cxnLst/>
              <a:rect l="l" t="t" r="r" b="b"/>
              <a:pathLst>
                <a:path w="13800" h="2753" extrusionOk="0">
                  <a:moveTo>
                    <a:pt x="0" y="0"/>
                  </a:moveTo>
                  <a:lnTo>
                    <a:pt x="0" y="2752"/>
                  </a:lnTo>
                  <a:lnTo>
                    <a:pt x="13800" y="2752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67"/>
            <p:cNvSpPr/>
            <p:nvPr/>
          </p:nvSpPr>
          <p:spPr>
            <a:xfrm>
              <a:off x="3582063" y="1254600"/>
              <a:ext cx="277550" cy="477900"/>
            </a:xfrm>
            <a:custGeom>
              <a:avLst/>
              <a:gdLst/>
              <a:ahLst/>
              <a:cxnLst/>
              <a:rect l="l" t="t" r="r" b="b"/>
              <a:pathLst>
                <a:path w="11102" h="19116" extrusionOk="0">
                  <a:moveTo>
                    <a:pt x="0" y="0"/>
                  </a:moveTo>
                  <a:lnTo>
                    <a:pt x="0" y="5343"/>
                  </a:lnTo>
                  <a:lnTo>
                    <a:pt x="3628" y="8836"/>
                  </a:lnTo>
                  <a:lnTo>
                    <a:pt x="3628" y="10280"/>
                  </a:lnTo>
                  <a:lnTo>
                    <a:pt x="0" y="13787"/>
                  </a:lnTo>
                  <a:lnTo>
                    <a:pt x="0" y="19115"/>
                  </a:lnTo>
                  <a:lnTo>
                    <a:pt x="11102" y="19115"/>
                  </a:lnTo>
                  <a:lnTo>
                    <a:pt x="11102" y="13787"/>
                  </a:lnTo>
                  <a:lnTo>
                    <a:pt x="7474" y="10280"/>
                  </a:lnTo>
                  <a:lnTo>
                    <a:pt x="7474" y="8836"/>
                  </a:lnTo>
                  <a:lnTo>
                    <a:pt x="11102" y="5343"/>
                  </a:lnTo>
                  <a:lnTo>
                    <a:pt x="11102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67"/>
            <p:cNvSpPr/>
            <p:nvPr/>
          </p:nvSpPr>
          <p:spPr>
            <a:xfrm>
              <a:off x="3588113" y="1618825"/>
              <a:ext cx="265425" cy="113675"/>
            </a:xfrm>
            <a:custGeom>
              <a:avLst/>
              <a:gdLst/>
              <a:ahLst/>
              <a:cxnLst/>
              <a:rect l="l" t="t" r="r" b="b"/>
              <a:pathLst>
                <a:path w="10617" h="4547" extrusionOk="0">
                  <a:moveTo>
                    <a:pt x="4641" y="1"/>
                  </a:moveTo>
                  <a:lnTo>
                    <a:pt x="1" y="4546"/>
                  </a:lnTo>
                  <a:lnTo>
                    <a:pt x="10617" y="4546"/>
                  </a:lnTo>
                  <a:lnTo>
                    <a:pt x="5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67"/>
            <p:cNvSpPr/>
            <p:nvPr/>
          </p:nvSpPr>
          <p:spPr>
            <a:xfrm>
              <a:off x="3704138" y="1567900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0"/>
                  </a:moveTo>
                  <a:lnTo>
                    <a:pt x="0" y="1349"/>
                  </a:lnTo>
                  <a:lnTo>
                    <a:pt x="1335" y="1349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67"/>
            <p:cNvSpPr/>
            <p:nvPr/>
          </p:nvSpPr>
          <p:spPr>
            <a:xfrm>
              <a:off x="3704138" y="1519325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335" y="1350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67"/>
            <p:cNvSpPr/>
            <p:nvPr/>
          </p:nvSpPr>
          <p:spPr>
            <a:xfrm>
              <a:off x="3656238" y="1396925"/>
              <a:ext cx="129175" cy="46875"/>
            </a:xfrm>
            <a:custGeom>
              <a:avLst/>
              <a:gdLst/>
              <a:ahLst/>
              <a:cxnLst/>
              <a:rect l="l" t="t" r="r" b="b"/>
              <a:pathLst>
                <a:path w="5167" h="1875" extrusionOk="0">
                  <a:moveTo>
                    <a:pt x="1" y="0"/>
                  </a:moveTo>
                  <a:lnTo>
                    <a:pt x="1916" y="1875"/>
                  </a:lnTo>
                  <a:lnTo>
                    <a:pt x="3251" y="1875"/>
                  </a:lnTo>
                  <a:lnTo>
                    <a:pt x="5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67"/>
          <p:cNvGrpSpPr/>
          <p:nvPr/>
        </p:nvGrpSpPr>
        <p:grpSpPr>
          <a:xfrm>
            <a:off x="5099239" y="1603972"/>
            <a:ext cx="551596" cy="551596"/>
            <a:chOff x="623500" y="261050"/>
            <a:chExt cx="935225" cy="935225"/>
          </a:xfrm>
        </p:grpSpPr>
        <p:sp>
          <p:nvSpPr>
            <p:cNvPr id="1691" name="Google Shape;1691;p6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7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7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822;p71">
            <a:extLst>
              <a:ext uri="{FF2B5EF4-FFF2-40B4-BE49-F238E27FC236}">
                <a16:creationId xmlns:a16="http://schemas.microsoft.com/office/drawing/2014/main" id="{E4DF3593-D84D-470C-AB7A-38D8CEFBC6F8}"/>
              </a:ext>
            </a:extLst>
          </p:cNvPr>
          <p:cNvGrpSpPr/>
          <p:nvPr/>
        </p:nvGrpSpPr>
        <p:grpSpPr>
          <a:xfrm>
            <a:off x="3647086" y="1377600"/>
            <a:ext cx="1390274" cy="835365"/>
            <a:chOff x="5449113" y="986873"/>
            <a:chExt cx="1681079" cy="1468812"/>
          </a:xfrm>
        </p:grpSpPr>
        <p:sp>
          <p:nvSpPr>
            <p:cNvPr id="36" name="Google Shape;1823;p71">
              <a:extLst>
                <a:ext uri="{FF2B5EF4-FFF2-40B4-BE49-F238E27FC236}">
                  <a16:creationId xmlns:a16="http://schemas.microsoft.com/office/drawing/2014/main" id="{49CFFC2E-7256-43F8-BE26-A9E04BDBBBF3}"/>
                </a:ext>
              </a:extLst>
            </p:cNvPr>
            <p:cNvSpPr/>
            <p:nvPr/>
          </p:nvSpPr>
          <p:spPr>
            <a:xfrm>
              <a:off x="5449113" y="986885"/>
              <a:ext cx="1680900" cy="1468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1824;p71">
              <a:extLst>
                <a:ext uri="{FF2B5EF4-FFF2-40B4-BE49-F238E27FC236}">
                  <a16:creationId xmlns:a16="http://schemas.microsoft.com/office/drawing/2014/main" id="{CF594667-CC8B-4506-B875-817DFECBD445}"/>
                </a:ext>
              </a:extLst>
            </p:cNvPr>
            <p:cNvGrpSpPr/>
            <p:nvPr/>
          </p:nvGrpSpPr>
          <p:grpSpPr>
            <a:xfrm>
              <a:off x="5449227" y="986873"/>
              <a:ext cx="1680965" cy="219630"/>
              <a:chOff x="4973733" y="539993"/>
              <a:chExt cx="3460200" cy="452100"/>
            </a:xfrm>
          </p:grpSpPr>
          <p:sp>
            <p:nvSpPr>
              <p:cNvPr id="38" name="Google Shape;1825;p71">
                <a:extLst>
                  <a:ext uri="{FF2B5EF4-FFF2-40B4-BE49-F238E27FC236}">
                    <a16:creationId xmlns:a16="http://schemas.microsoft.com/office/drawing/2014/main" id="{347F0F19-8C4C-4C41-922B-D1C637D60967}"/>
                  </a:ext>
                </a:extLst>
              </p:cNvPr>
              <p:cNvSpPr/>
              <p:nvPr/>
            </p:nvSpPr>
            <p:spPr>
              <a:xfrm>
                <a:off x="4973733" y="539993"/>
                <a:ext cx="3460200" cy="452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698631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9" name="Google Shape;1826;p71">
                <a:extLst>
                  <a:ext uri="{FF2B5EF4-FFF2-40B4-BE49-F238E27FC236}">
                    <a16:creationId xmlns:a16="http://schemas.microsoft.com/office/drawing/2014/main" id="{01BE0303-69B2-42A1-B197-E297CCCF74F7}"/>
                  </a:ext>
                </a:extLst>
              </p:cNvPr>
              <p:cNvGrpSpPr/>
              <p:nvPr/>
            </p:nvGrpSpPr>
            <p:grpSpPr>
              <a:xfrm>
                <a:off x="7595324" y="669678"/>
                <a:ext cx="640356" cy="192798"/>
                <a:chOff x="7302375" y="739400"/>
                <a:chExt cx="386525" cy="116375"/>
              </a:xfrm>
            </p:grpSpPr>
            <p:sp>
              <p:nvSpPr>
                <p:cNvPr id="40" name="Google Shape;1827;p71">
                  <a:extLst>
                    <a:ext uri="{FF2B5EF4-FFF2-40B4-BE49-F238E27FC236}">
                      <a16:creationId xmlns:a16="http://schemas.microsoft.com/office/drawing/2014/main" id="{647C061A-4732-4FD8-94D6-077853CAAA71}"/>
                    </a:ext>
                  </a:extLst>
                </p:cNvPr>
                <p:cNvSpPr/>
                <p:nvPr/>
              </p:nvSpPr>
              <p:spPr>
                <a:xfrm>
                  <a:off x="73074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828;p71">
                  <a:extLst>
                    <a:ext uri="{FF2B5EF4-FFF2-40B4-BE49-F238E27FC236}">
                      <a16:creationId xmlns:a16="http://schemas.microsoft.com/office/drawing/2014/main" id="{C24A7915-2CF4-4EAD-BC58-1126724B671A}"/>
                    </a:ext>
                  </a:extLst>
                </p:cNvPr>
                <p:cNvSpPr/>
                <p:nvPr/>
              </p:nvSpPr>
              <p:spPr>
                <a:xfrm>
                  <a:off x="73023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829;p71">
                  <a:extLst>
                    <a:ext uri="{FF2B5EF4-FFF2-40B4-BE49-F238E27FC236}">
                      <a16:creationId xmlns:a16="http://schemas.microsoft.com/office/drawing/2014/main" id="{2658ED34-F6C2-4819-98A2-26B1B039352F}"/>
                    </a:ext>
                  </a:extLst>
                </p:cNvPr>
                <p:cNvSpPr/>
                <p:nvPr/>
              </p:nvSpPr>
              <p:spPr>
                <a:xfrm>
                  <a:off x="7328000" y="792675"/>
                  <a:ext cx="657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2631" y="392"/>
                      </a:lnTo>
                      <a:lnTo>
                        <a:pt x="26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830;p71">
                  <a:extLst>
                    <a:ext uri="{FF2B5EF4-FFF2-40B4-BE49-F238E27FC236}">
                      <a16:creationId xmlns:a16="http://schemas.microsoft.com/office/drawing/2014/main" id="{8765CD10-CF4B-4A5C-AC16-B87DD9A7D072}"/>
                    </a:ext>
                  </a:extLst>
                </p:cNvPr>
                <p:cNvSpPr/>
                <p:nvPr/>
              </p:nvSpPr>
              <p:spPr>
                <a:xfrm>
                  <a:off x="75772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831;p71">
                  <a:extLst>
                    <a:ext uri="{FF2B5EF4-FFF2-40B4-BE49-F238E27FC236}">
                      <a16:creationId xmlns:a16="http://schemas.microsoft.com/office/drawing/2014/main" id="{09B836BD-5935-40F3-BBDA-09F9989D08E2}"/>
                    </a:ext>
                  </a:extLst>
                </p:cNvPr>
                <p:cNvSpPr/>
                <p:nvPr/>
              </p:nvSpPr>
              <p:spPr>
                <a:xfrm>
                  <a:off x="75721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832;p71">
                  <a:extLst>
                    <a:ext uri="{FF2B5EF4-FFF2-40B4-BE49-F238E27FC236}">
                      <a16:creationId xmlns:a16="http://schemas.microsoft.com/office/drawing/2014/main" id="{198DA38E-12A7-46BF-B017-BBF0AA848316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283" y="1"/>
                      </a:moveTo>
                      <a:lnTo>
                        <a:pt x="1" y="284"/>
                      </a:lnTo>
                      <a:lnTo>
                        <a:pt x="1862" y="2146"/>
                      </a:lnTo>
                      <a:lnTo>
                        <a:pt x="2145" y="1862"/>
                      </a:lnTo>
                      <a:lnTo>
                        <a:pt x="28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833;p71">
                  <a:extLst>
                    <a:ext uri="{FF2B5EF4-FFF2-40B4-BE49-F238E27FC236}">
                      <a16:creationId xmlns:a16="http://schemas.microsoft.com/office/drawing/2014/main" id="{E32853F8-F13F-4F5D-B4D8-E8FCA7F71374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1862" y="1"/>
                      </a:moveTo>
                      <a:lnTo>
                        <a:pt x="1" y="1862"/>
                      </a:lnTo>
                      <a:lnTo>
                        <a:pt x="283" y="2146"/>
                      </a:lnTo>
                      <a:lnTo>
                        <a:pt x="2145" y="284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834;p71">
                  <a:extLst>
                    <a:ext uri="{FF2B5EF4-FFF2-40B4-BE49-F238E27FC236}">
                      <a16:creationId xmlns:a16="http://schemas.microsoft.com/office/drawing/2014/main" id="{EAF0FDEB-5FEB-4508-8C95-C5E5B204DD8B}"/>
                    </a:ext>
                  </a:extLst>
                </p:cNvPr>
                <p:cNvSpPr/>
                <p:nvPr/>
              </p:nvSpPr>
              <p:spPr>
                <a:xfrm>
                  <a:off x="74423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835;p71">
                  <a:extLst>
                    <a:ext uri="{FF2B5EF4-FFF2-40B4-BE49-F238E27FC236}">
                      <a16:creationId xmlns:a16="http://schemas.microsoft.com/office/drawing/2014/main" id="{6777A458-CEC9-4F27-AB8B-D901D3C9C2B8}"/>
                    </a:ext>
                  </a:extLst>
                </p:cNvPr>
                <p:cNvSpPr/>
                <p:nvPr/>
              </p:nvSpPr>
              <p:spPr>
                <a:xfrm>
                  <a:off x="74372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836;p71">
                  <a:extLst>
                    <a:ext uri="{FF2B5EF4-FFF2-40B4-BE49-F238E27FC236}">
                      <a16:creationId xmlns:a16="http://schemas.microsoft.com/office/drawing/2014/main" id="{29F0EBC8-24F4-4B58-88BF-538966F14066}"/>
                    </a:ext>
                  </a:extLst>
                </p:cNvPr>
                <p:cNvSpPr/>
                <p:nvPr/>
              </p:nvSpPr>
              <p:spPr>
                <a:xfrm>
                  <a:off x="7466275" y="768400"/>
                  <a:ext cx="5870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34" extrusionOk="0">
                      <a:moveTo>
                        <a:pt x="1956" y="391"/>
                      </a:moveTo>
                      <a:lnTo>
                        <a:pt x="1956" y="1943"/>
                      </a:lnTo>
                      <a:lnTo>
                        <a:pt x="405" y="1943"/>
                      </a:lnTo>
                      <a:lnTo>
                        <a:pt x="405" y="391"/>
                      </a:lnTo>
                      <a:close/>
                      <a:moveTo>
                        <a:pt x="1" y="1"/>
                      </a:moveTo>
                      <a:lnTo>
                        <a:pt x="1" y="2334"/>
                      </a:lnTo>
                      <a:lnTo>
                        <a:pt x="2348" y="2334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92BA4688-4474-41B1-BB8F-DC93C9C79FE0}"/>
              </a:ext>
            </a:extLst>
          </p:cNvPr>
          <p:cNvSpPr/>
          <p:nvPr/>
        </p:nvSpPr>
        <p:spPr>
          <a:xfrm>
            <a:off x="3860186" y="1547030"/>
            <a:ext cx="1019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3"/>
                </a:solidFill>
              </a:rPr>
              <a:t>الوسوم</a:t>
            </a:r>
          </a:p>
        </p:txBody>
      </p:sp>
      <p:grpSp>
        <p:nvGrpSpPr>
          <p:cNvPr id="51" name="Google Shape;1822;p71">
            <a:extLst>
              <a:ext uri="{FF2B5EF4-FFF2-40B4-BE49-F238E27FC236}">
                <a16:creationId xmlns:a16="http://schemas.microsoft.com/office/drawing/2014/main" id="{959914DD-1829-433D-916A-BB67D59F72EE}"/>
              </a:ext>
            </a:extLst>
          </p:cNvPr>
          <p:cNvGrpSpPr/>
          <p:nvPr/>
        </p:nvGrpSpPr>
        <p:grpSpPr>
          <a:xfrm>
            <a:off x="3058774" y="2497894"/>
            <a:ext cx="2855667" cy="835365"/>
            <a:chOff x="5449113" y="986873"/>
            <a:chExt cx="1681079" cy="1468812"/>
          </a:xfrm>
        </p:grpSpPr>
        <p:sp>
          <p:nvSpPr>
            <p:cNvPr id="52" name="Google Shape;1823;p71">
              <a:extLst>
                <a:ext uri="{FF2B5EF4-FFF2-40B4-BE49-F238E27FC236}">
                  <a16:creationId xmlns:a16="http://schemas.microsoft.com/office/drawing/2014/main" id="{B2C68826-9A50-4B6D-9123-F03AECF121C3}"/>
                </a:ext>
              </a:extLst>
            </p:cNvPr>
            <p:cNvSpPr/>
            <p:nvPr/>
          </p:nvSpPr>
          <p:spPr>
            <a:xfrm>
              <a:off x="5449113" y="986885"/>
              <a:ext cx="1680900" cy="1468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" name="Google Shape;1824;p71">
              <a:extLst>
                <a:ext uri="{FF2B5EF4-FFF2-40B4-BE49-F238E27FC236}">
                  <a16:creationId xmlns:a16="http://schemas.microsoft.com/office/drawing/2014/main" id="{3D6103D9-0699-42CB-9F56-16F5F5A8E970}"/>
                </a:ext>
              </a:extLst>
            </p:cNvPr>
            <p:cNvGrpSpPr/>
            <p:nvPr/>
          </p:nvGrpSpPr>
          <p:grpSpPr>
            <a:xfrm>
              <a:off x="5449227" y="986873"/>
              <a:ext cx="1680965" cy="219630"/>
              <a:chOff x="4973733" y="539993"/>
              <a:chExt cx="3460200" cy="452100"/>
            </a:xfrm>
          </p:grpSpPr>
          <p:sp>
            <p:nvSpPr>
              <p:cNvPr id="54" name="Google Shape;1825;p71">
                <a:extLst>
                  <a:ext uri="{FF2B5EF4-FFF2-40B4-BE49-F238E27FC236}">
                    <a16:creationId xmlns:a16="http://schemas.microsoft.com/office/drawing/2014/main" id="{341117BA-B723-45F3-9B67-0EEB0DFA47DD}"/>
                  </a:ext>
                </a:extLst>
              </p:cNvPr>
              <p:cNvSpPr/>
              <p:nvPr/>
            </p:nvSpPr>
            <p:spPr>
              <a:xfrm>
                <a:off x="4973733" y="539993"/>
                <a:ext cx="3460200" cy="452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698631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" name="Google Shape;1826;p71">
                <a:extLst>
                  <a:ext uri="{FF2B5EF4-FFF2-40B4-BE49-F238E27FC236}">
                    <a16:creationId xmlns:a16="http://schemas.microsoft.com/office/drawing/2014/main" id="{BC8AB938-CED0-49BC-ACF2-242AC6E58779}"/>
                  </a:ext>
                </a:extLst>
              </p:cNvPr>
              <p:cNvGrpSpPr/>
              <p:nvPr/>
            </p:nvGrpSpPr>
            <p:grpSpPr>
              <a:xfrm>
                <a:off x="7595324" y="669678"/>
                <a:ext cx="640356" cy="192798"/>
                <a:chOff x="7302375" y="739400"/>
                <a:chExt cx="386525" cy="116375"/>
              </a:xfrm>
            </p:grpSpPr>
            <p:sp>
              <p:nvSpPr>
                <p:cNvPr id="56" name="Google Shape;1827;p71">
                  <a:extLst>
                    <a:ext uri="{FF2B5EF4-FFF2-40B4-BE49-F238E27FC236}">
                      <a16:creationId xmlns:a16="http://schemas.microsoft.com/office/drawing/2014/main" id="{2363287B-725D-432C-AF18-D79354F99A8A}"/>
                    </a:ext>
                  </a:extLst>
                </p:cNvPr>
                <p:cNvSpPr/>
                <p:nvPr/>
              </p:nvSpPr>
              <p:spPr>
                <a:xfrm>
                  <a:off x="73074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828;p71">
                  <a:extLst>
                    <a:ext uri="{FF2B5EF4-FFF2-40B4-BE49-F238E27FC236}">
                      <a16:creationId xmlns:a16="http://schemas.microsoft.com/office/drawing/2014/main" id="{6904DE2B-D3D4-4EB3-BAFB-EE143C489B4A}"/>
                    </a:ext>
                  </a:extLst>
                </p:cNvPr>
                <p:cNvSpPr/>
                <p:nvPr/>
              </p:nvSpPr>
              <p:spPr>
                <a:xfrm>
                  <a:off x="73023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829;p71">
                  <a:extLst>
                    <a:ext uri="{FF2B5EF4-FFF2-40B4-BE49-F238E27FC236}">
                      <a16:creationId xmlns:a16="http://schemas.microsoft.com/office/drawing/2014/main" id="{ED57F962-0CDC-4ADB-9066-5D23629EFB79}"/>
                    </a:ext>
                  </a:extLst>
                </p:cNvPr>
                <p:cNvSpPr/>
                <p:nvPr/>
              </p:nvSpPr>
              <p:spPr>
                <a:xfrm>
                  <a:off x="7328000" y="792675"/>
                  <a:ext cx="657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2631" y="392"/>
                      </a:lnTo>
                      <a:lnTo>
                        <a:pt x="26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830;p71">
                  <a:extLst>
                    <a:ext uri="{FF2B5EF4-FFF2-40B4-BE49-F238E27FC236}">
                      <a16:creationId xmlns:a16="http://schemas.microsoft.com/office/drawing/2014/main" id="{AC7D9C7B-979D-4772-9FDF-D25FC80C17FA}"/>
                    </a:ext>
                  </a:extLst>
                </p:cNvPr>
                <p:cNvSpPr/>
                <p:nvPr/>
              </p:nvSpPr>
              <p:spPr>
                <a:xfrm>
                  <a:off x="75772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831;p71">
                  <a:extLst>
                    <a:ext uri="{FF2B5EF4-FFF2-40B4-BE49-F238E27FC236}">
                      <a16:creationId xmlns:a16="http://schemas.microsoft.com/office/drawing/2014/main" id="{0834B13E-F915-457B-A837-CBC8F8A0C95F}"/>
                    </a:ext>
                  </a:extLst>
                </p:cNvPr>
                <p:cNvSpPr/>
                <p:nvPr/>
              </p:nvSpPr>
              <p:spPr>
                <a:xfrm>
                  <a:off x="75721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832;p71">
                  <a:extLst>
                    <a:ext uri="{FF2B5EF4-FFF2-40B4-BE49-F238E27FC236}">
                      <a16:creationId xmlns:a16="http://schemas.microsoft.com/office/drawing/2014/main" id="{E7B17834-0C51-435B-B2EB-E713ACCDA988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283" y="1"/>
                      </a:moveTo>
                      <a:lnTo>
                        <a:pt x="1" y="284"/>
                      </a:lnTo>
                      <a:lnTo>
                        <a:pt x="1862" y="2146"/>
                      </a:lnTo>
                      <a:lnTo>
                        <a:pt x="2145" y="1862"/>
                      </a:lnTo>
                      <a:lnTo>
                        <a:pt x="28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833;p71">
                  <a:extLst>
                    <a:ext uri="{FF2B5EF4-FFF2-40B4-BE49-F238E27FC236}">
                      <a16:creationId xmlns:a16="http://schemas.microsoft.com/office/drawing/2014/main" id="{4B2E337D-5167-4E62-BF2C-CD9E83BC1406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1862" y="1"/>
                      </a:moveTo>
                      <a:lnTo>
                        <a:pt x="1" y="1862"/>
                      </a:lnTo>
                      <a:lnTo>
                        <a:pt x="283" y="2146"/>
                      </a:lnTo>
                      <a:lnTo>
                        <a:pt x="2145" y="284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834;p71">
                  <a:extLst>
                    <a:ext uri="{FF2B5EF4-FFF2-40B4-BE49-F238E27FC236}">
                      <a16:creationId xmlns:a16="http://schemas.microsoft.com/office/drawing/2014/main" id="{1E004D33-378F-4149-9B91-364682BA1C12}"/>
                    </a:ext>
                  </a:extLst>
                </p:cNvPr>
                <p:cNvSpPr/>
                <p:nvPr/>
              </p:nvSpPr>
              <p:spPr>
                <a:xfrm>
                  <a:off x="74423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1835;p71">
                  <a:extLst>
                    <a:ext uri="{FF2B5EF4-FFF2-40B4-BE49-F238E27FC236}">
                      <a16:creationId xmlns:a16="http://schemas.microsoft.com/office/drawing/2014/main" id="{9D2F500A-534A-4F76-BD38-BF6F1586261F}"/>
                    </a:ext>
                  </a:extLst>
                </p:cNvPr>
                <p:cNvSpPr/>
                <p:nvPr/>
              </p:nvSpPr>
              <p:spPr>
                <a:xfrm>
                  <a:off x="74372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836;p71">
                  <a:extLst>
                    <a:ext uri="{FF2B5EF4-FFF2-40B4-BE49-F238E27FC236}">
                      <a16:creationId xmlns:a16="http://schemas.microsoft.com/office/drawing/2014/main" id="{35719E57-3225-4CA9-90F0-B5CCC927DECC}"/>
                    </a:ext>
                  </a:extLst>
                </p:cNvPr>
                <p:cNvSpPr/>
                <p:nvPr/>
              </p:nvSpPr>
              <p:spPr>
                <a:xfrm>
                  <a:off x="7466275" y="768400"/>
                  <a:ext cx="5870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34" extrusionOk="0">
                      <a:moveTo>
                        <a:pt x="1956" y="391"/>
                      </a:moveTo>
                      <a:lnTo>
                        <a:pt x="1956" y="1943"/>
                      </a:lnTo>
                      <a:lnTo>
                        <a:pt x="405" y="1943"/>
                      </a:lnTo>
                      <a:lnTo>
                        <a:pt x="405" y="391"/>
                      </a:lnTo>
                      <a:close/>
                      <a:moveTo>
                        <a:pt x="1" y="1"/>
                      </a:moveTo>
                      <a:lnTo>
                        <a:pt x="1" y="2334"/>
                      </a:lnTo>
                      <a:lnTo>
                        <a:pt x="2348" y="2334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83312459-D121-4C81-B11D-CD8C9D192B4D}"/>
              </a:ext>
            </a:extLst>
          </p:cNvPr>
          <p:cNvSpPr/>
          <p:nvPr/>
        </p:nvSpPr>
        <p:spPr>
          <a:xfrm>
            <a:off x="3103589" y="2736470"/>
            <a:ext cx="2739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dirty="0">
                <a:solidFill>
                  <a:srgbClr val="00B050"/>
                </a:solidFill>
              </a:rPr>
              <a:t>&lt;html&gt;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&lt;/html&gt;</a:t>
            </a:r>
            <a:endParaRPr lang="ar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67" name="Google Shape;1822;p71">
            <a:extLst>
              <a:ext uri="{FF2B5EF4-FFF2-40B4-BE49-F238E27FC236}">
                <a16:creationId xmlns:a16="http://schemas.microsoft.com/office/drawing/2014/main" id="{B015D0EC-D74C-46FE-BB11-28AA432DB9E3}"/>
              </a:ext>
            </a:extLst>
          </p:cNvPr>
          <p:cNvGrpSpPr/>
          <p:nvPr/>
        </p:nvGrpSpPr>
        <p:grpSpPr>
          <a:xfrm>
            <a:off x="3103589" y="3795910"/>
            <a:ext cx="2855667" cy="835365"/>
            <a:chOff x="5449113" y="986873"/>
            <a:chExt cx="1681079" cy="1468812"/>
          </a:xfrm>
        </p:grpSpPr>
        <p:sp>
          <p:nvSpPr>
            <p:cNvPr id="68" name="Google Shape;1823;p71">
              <a:extLst>
                <a:ext uri="{FF2B5EF4-FFF2-40B4-BE49-F238E27FC236}">
                  <a16:creationId xmlns:a16="http://schemas.microsoft.com/office/drawing/2014/main" id="{A93F761E-67B8-49CD-85F5-BC5C0BBBBB90}"/>
                </a:ext>
              </a:extLst>
            </p:cNvPr>
            <p:cNvSpPr/>
            <p:nvPr/>
          </p:nvSpPr>
          <p:spPr>
            <a:xfrm>
              <a:off x="5449113" y="986885"/>
              <a:ext cx="1680900" cy="1468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1824;p71">
              <a:extLst>
                <a:ext uri="{FF2B5EF4-FFF2-40B4-BE49-F238E27FC236}">
                  <a16:creationId xmlns:a16="http://schemas.microsoft.com/office/drawing/2014/main" id="{6FBC6786-66FF-44AB-9062-C6D3F0A38850}"/>
                </a:ext>
              </a:extLst>
            </p:cNvPr>
            <p:cNvGrpSpPr/>
            <p:nvPr/>
          </p:nvGrpSpPr>
          <p:grpSpPr>
            <a:xfrm>
              <a:off x="5449227" y="986873"/>
              <a:ext cx="1680965" cy="219630"/>
              <a:chOff x="4973733" y="539993"/>
              <a:chExt cx="3460200" cy="452100"/>
            </a:xfrm>
          </p:grpSpPr>
          <p:sp>
            <p:nvSpPr>
              <p:cNvPr id="70" name="Google Shape;1825;p71">
                <a:extLst>
                  <a:ext uri="{FF2B5EF4-FFF2-40B4-BE49-F238E27FC236}">
                    <a16:creationId xmlns:a16="http://schemas.microsoft.com/office/drawing/2014/main" id="{DD55B836-73FC-485A-AA83-78BC68337FEE}"/>
                  </a:ext>
                </a:extLst>
              </p:cNvPr>
              <p:cNvSpPr/>
              <p:nvPr/>
            </p:nvSpPr>
            <p:spPr>
              <a:xfrm>
                <a:off x="4973733" y="539993"/>
                <a:ext cx="3460200" cy="452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698631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" name="Google Shape;1826;p71">
                <a:extLst>
                  <a:ext uri="{FF2B5EF4-FFF2-40B4-BE49-F238E27FC236}">
                    <a16:creationId xmlns:a16="http://schemas.microsoft.com/office/drawing/2014/main" id="{E3AC701D-8F72-4AD2-ACD3-0675633CDAB3}"/>
                  </a:ext>
                </a:extLst>
              </p:cNvPr>
              <p:cNvGrpSpPr/>
              <p:nvPr/>
            </p:nvGrpSpPr>
            <p:grpSpPr>
              <a:xfrm>
                <a:off x="7595324" y="669678"/>
                <a:ext cx="640356" cy="192798"/>
                <a:chOff x="7302375" y="739400"/>
                <a:chExt cx="386525" cy="116375"/>
              </a:xfrm>
            </p:grpSpPr>
            <p:sp>
              <p:nvSpPr>
                <p:cNvPr id="72" name="Google Shape;1827;p71">
                  <a:extLst>
                    <a:ext uri="{FF2B5EF4-FFF2-40B4-BE49-F238E27FC236}">
                      <a16:creationId xmlns:a16="http://schemas.microsoft.com/office/drawing/2014/main" id="{486B3C16-181F-4830-8AAA-84D0434DAB99}"/>
                    </a:ext>
                  </a:extLst>
                </p:cNvPr>
                <p:cNvSpPr/>
                <p:nvPr/>
              </p:nvSpPr>
              <p:spPr>
                <a:xfrm>
                  <a:off x="73074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828;p71">
                  <a:extLst>
                    <a:ext uri="{FF2B5EF4-FFF2-40B4-BE49-F238E27FC236}">
                      <a16:creationId xmlns:a16="http://schemas.microsoft.com/office/drawing/2014/main" id="{E3C052F1-D7DF-4660-B045-6958FF2C5FCD}"/>
                    </a:ext>
                  </a:extLst>
                </p:cNvPr>
                <p:cNvSpPr/>
                <p:nvPr/>
              </p:nvSpPr>
              <p:spPr>
                <a:xfrm>
                  <a:off x="73023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829;p71">
                  <a:extLst>
                    <a:ext uri="{FF2B5EF4-FFF2-40B4-BE49-F238E27FC236}">
                      <a16:creationId xmlns:a16="http://schemas.microsoft.com/office/drawing/2014/main" id="{6297A3D0-EBF6-4182-9686-C4BAC0748053}"/>
                    </a:ext>
                  </a:extLst>
                </p:cNvPr>
                <p:cNvSpPr/>
                <p:nvPr/>
              </p:nvSpPr>
              <p:spPr>
                <a:xfrm>
                  <a:off x="7328000" y="792675"/>
                  <a:ext cx="657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2631" y="392"/>
                      </a:lnTo>
                      <a:lnTo>
                        <a:pt x="26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830;p71">
                  <a:extLst>
                    <a:ext uri="{FF2B5EF4-FFF2-40B4-BE49-F238E27FC236}">
                      <a16:creationId xmlns:a16="http://schemas.microsoft.com/office/drawing/2014/main" id="{3B7120E8-4FB9-404A-9FF7-591BB78671B5}"/>
                    </a:ext>
                  </a:extLst>
                </p:cNvPr>
                <p:cNvSpPr/>
                <p:nvPr/>
              </p:nvSpPr>
              <p:spPr>
                <a:xfrm>
                  <a:off x="75772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831;p71">
                  <a:extLst>
                    <a:ext uri="{FF2B5EF4-FFF2-40B4-BE49-F238E27FC236}">
                      <a16:creationId xmlns:a16="http://schemas.microsoft.com/office/drawing/2014/main" id="{4CCAF860-2419-42F5-8B70-28DA4C05D59E}"/>
                    </a:ext>
                  </a:extLst>
                </p:cNvPr>
                <p:cNvSpPr/>
                <p:nvPr/>
              </p:nvSpPr>
              <p:spPr>
                <a:xfrm>
                  <a:off x="75721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832;p71">
                  <a:extLst>
                    <a:ext uri="{FF2B5EF4-FFF2-40B4-BE49-F238E27FC236}">
                      <a16:creationId xmlns:a16="http://schemas.microsoft.com/office/drawing/2014/main" id="{5BC84EDD-FB01-4C00-8F4B-2582468B7D66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283" y="1"/>
                      </a:moveTo>
                      <a:lnTo>
                        <a:pt x="1" y="284"/>
                      </a:lnTo>
                      <a:lnTo>
                        <a:pt x="1862" y="2146"/>
                      </a:lnTo>
                      <a:lnTo>
                        <a:pt x="2145" y="1862"/>
                      </a:lnTo>
                      <a:lnTo>
                        <a:pt x="28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833;p71">
                  <a:extLst>
                    <a:ext uri="{FF2B5EF4-FFF2-40B4-BE49-F238E27FC236}">
                      <a16:creationId xmlns:a16="http://schemas.microsoft.com/office/drawing/2014/main" id="{8C42D544-6F2C-466F-B313-5AA735A28D51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1862" y="1"/>
                      </a:moveTo>
                      <a:lnTo>
                        <a:pt x="1" y="1862"/>
                      </a:lnTo>
                      <a:lnTo>
                        <a:pt x="283" y="2146"/>
                      </a:lnTo>
                      <a:lnTo>
                        <a:pt x="2145" y="284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1834;p71">
                  <a:extLst>
                    <a:ext uri="{FF2B5EF4-FFF2-40B4-BE49-F238E27FC236}">
                      <a16:creationId xmlns:a16="http://schemas.microsoft.com/office/drawing/2014/main" id="{BB821E52-998F-4B2B-83C0-A34C50615E51}"/>
                    </a:ext>
                  </a:extLst>
                </p:cNvPr>
                <p:cNvSpPr/>
                <p:nvPr/>
              </p:nvSpPr>
              <p:spPr>
                <a:xfrm>
                  <a:off x="74423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1835;p71">
                  <a:extLst>
                    <a:ext uri="{FF2B5EF4-FFF2-40B4-BE49-F238E27FC236}">
                      <a16:creationId xmlns:a16="http://schemas.microsoft.com/office/drawing/2014/main" id="{AF8722E2-2757-4ED9-8A2A-245BF3E3FD27}"/>
                    </a:ext>
                  </a:extLst>
                </p:cNvPr>
                <p:cNvSpPr/>
                <p:nvPr/>
              </p:nvSpPr>
              <p:spPr>
                <a:xfrm>
                  <a:off x="74372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1836;p71">
                  <a:extLst>
                    <a:ext uri="{FF2B5EF4-FFF2-40B4-BE49-F238E27FC236}">
                      <a16:creationId xmlns:a16="http://schemas.microsoft.com/office/drawing/2014/main" id="{5484893B-66EC-4121-B076-FCF3F388E154}"/>
                    </a:ext>
                  </a:extLst>
                </p:cNvPr>
                <p:cNvSpPr/>
                <p:nvPr/>
              </p:nvSpPr>
              <p:spPr>
                <a:xfrm>
                  <a:off x="7466275" y="768400"/>
                  <a:ext cx="5870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34" extrusionOk="0">
                      <a:moveTo>
                        <a:pt x="1956" y="391"/>
                      </a:moveTo>
                      <a:lnTo>
                        <a:pt x="1956" y="1943"/>
                      </a:lnTo>
                      <a:lnTo>
                        <a:pt x="405" y="1943"/>
                      </a:lnTo>
                      <a:lnTo>
                        <a:pt x="405" y="391"/>
                      </a:lnTo>
                      <a:close/>
                      <a:moveTo>
                        <a:pt x="1" y="1"/>
                      </a:moveTo>
                      <a:lnTo>
                        <a:pt x="1" y="2334"/>
                      </a:lnTo>
                      <a:lnTo>
                        <a:pt x="2348" y="2334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82" name="مستطيل 81">
            <a:extLst>
              <a:ext uri="{FF2B5EF4-FFF2-40B4-BE49-F238E27FC236}">
                <a16:creationId xmlns:a16="http://schemas.microsoft.com/office/drawing/2014/main" id="{682F43CF-3731-427A-9A58-5D4AF32D8FF4}"/>
              </a:ext>
            </a:extLst>
          </p:cNvPr>
          <p:cNvSpPr/>
          <p:nvPr/>
        </p:nvSpPr>
        <p:spPr>
          <a:xfrm>
            <a:off x="3370597" y="3979469"/>
            <a:ext cx="2060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dirty="0">
                <a:solidFill>
                  <a:srgbClr val="00B050"/>
                </a:solidFill>
              </a:rPr>
              <a:t>&lt;p&gt;    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&lt;/p&gt;</a:t>
            </a:r>
            <a:endParaRPr lang="ar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7" name="موصل: منحني 6">
            <a:extLst>
              <a:ext uri="{FF2B5EF4-FFF2-40B4-BE49-F238E27FC236}">
                <a16:creationId xmlns:a16="http://schemas.microsoft.com/office/drawing/2014/main" id="{03D43803-120F-4970-A271-4EF92881551F}"/>
              </a:ext>
            </a:extLst>
          </p:cNvPr>
          <p:cNvCxnSpPr>
            <a:cxnSpLocks/>
          </p:cNvCxnSpPr>
          <p:nvPr/>
        </p:nvCxnSpPr>
        <p:spPr>
          <a:xfrm>
            <a:off x="5743898" y="3010130"/>
            <a:ext cx="1146001" cy="465522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موصل: منحني 84">
            <a:extLst>
              <a:ext uri="{FF2B5EF4-FFF2-40B4-BE49-F238E27FC236}">
                <a16:creationId xmlns:a16="http://schemas.microsoft.com/office/drawing/2014/main" id="{4696083D-906B-41B0-85A8-053B7E791D98}"/>
              </a:ext>
            </a:extLst>
          </p:cNvPr>
          <p:cNvCxnSpPr>
            <a:cxnSpLocks/>
          </p:cNvCxnSpPr>
          <p:nvPr/>
        </p:nvCxnSpPr>
        <p:spPr>
          <a:xfrm flipV="1">
            <a:off x="5461161" y="3928973"/>
            <a:ext cx="1428738" cy="346736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0AB02DAF-8A09-4B59-B4F4-27FCECEF4A54}"/>
              </a:ext>
            </a:extLst>
          </p:cNvPr>
          <p:cNvSpPr/>
          <p:nvPr/>
        </p:nvSpPr>
        <p:spPr>
          <a:xfrm>
            <a:off x="6547722" y="3502257"/>
            <a:ext cx="1146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chemeClr val="accent5">
                    <a:lumMod val="50000"/>
                  </a:schemeClr>
                </a:solidFill>
              </a:rPr>
              <a:t>وسم النهاية</a:t>
            </a:r>
          </a:p>
        </p:txBody>
      </p:sp>
      <p:sp>
        <p:nvSpPr>
          <p:cNvPr id="103" name="Google Shape;1006;p50">
            <a:extLst>
              <a:ext uri="{FF2B5EF4-FFF2-40B4-BE49-F238E27FC236}">
                <a16:creationId xmlns:a16="http://schemas.microsoft.com/office/drawing/2014/main" id="{BA25D2D9-1DB9-4389-9113-E9D78B5E64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09730" y="732505"/>
            <a:ext cx="5027589" cy="7644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u="sng" dirty="0">
                <a:solidFill>
                  <a:schemeClr val="bg2"/>
                </a:solidFill>
                <a:cs typeface="Old Antic Bold" panose="02010400000000000000" pitchFamily="2" charset="-78"/>
              </a:rPr>
              <a:t>بنية صفحة الويب</a:t>
            </a:r>
            <a:endParaRPr sz="4400" u="sng" dirty="0">
              <a:solidFill>
                <a:schemeClr val="bg2"/>
              </a:solidFill>
              <a:cs typeface="Old Antic Bold" panose="02010400000000000000" pitchFamily="2" charset="-78"/>
            </a:endParaRPr>
          </a:p>
        </p:txBody>
      </p:sp>
      <p:cxnSp>
        <p:nvCxnSpPr>
          <p:cNvPr id="104" name="موصل: منحني 103">
            <a:extLst>
              <a:ext uri="{FF2B5EF4-FFF2-40B4-BE49-F238E27FC236}">
                <a16:creationId xmlns:a16="http://schemas.microsoft.com/office/drawing/2014/main" id="{73674417-1CAC-40B6-8017-352657B0465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07543" y="3000569"/>
            <a:ext cx="1346792" cy="375777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موصل: منحني 107">
            <a:extLst>
              <a:ext uri="{FF2B5EF4-FFF2-40B4-BE49-F238E27FC236}">
                <a16:creationId xmlns:a16="http://schemas.microsoft.com/office/drawing/2014/main" id="{47EB7FA3-E366-4D65-92C4-BFB5787DF17F}"/>
              </a:ext>
            </a:extLst>
          </p:cNvPr>
          <p:cNvCxnSpPr>
            <a:cxnSpLocks/>
          </p:cNvCxnSpPr>
          <p:nvPr/>
        </p:nvCxnSpPr>
        <p:spPr>
          <a:xfrm rot="10800000">
            <a:off x="1807542" y="3920821"/>
            <a:ext cx="1566370" cy="291716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مستطيل 109">
            <a:extLst>
              <a:ext uri="{FF2B5EF4-FFF2-40B4-BE49-F238E27FC236}">
                <a16:creationId xmlns:a16="http://schemas.microsoft.com/office/drawing/2014/main" id="{B230B281-5E16-4167-8EC0-838DCB12E3BC}"/>
              </a:ext>
            </a:extLst>
          </p:cNvPr>
          <p:cNvSpPr/>
          <p:nvPr/>
        </p:nvSpPr>
        <p:spPr>
          <a:xfrm>
            <a:off x="978084" y="3426252"/>
            <a:ext cx="1194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rgbClr val="00B050"/>
                </a:solidFill>
              </a:rPr>
              <a:t>وسم البداية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6" grpId="0"/>
      <p:bldP spid="82" grpId="0"/>
      <p:bldP spid="88" grpId="0"/>
      <p:bldP spid="1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Google Shape;1682;p67"/>
          <p:cNvGrpSpPr/>
          <p:nvPr/>
        </p:nvGrpSpPr>
        <p:grpSpPr>
          <a:xfrm>
            <a:off x="8169292" y="3662220"/>
            <a:ext cx="621656" cy="1108545"/>
            <a:chOff x="3548338" y="1186125"/>
            <a:chExt cx="345000" cy="615175"/>
          </a:xfrm>
        </p:grpSpPr>
        <p:sp>
          <p:nvSpPr>
            <p:cNvPr id="1683" name="Google Shape;1683;p67"/>
            <p:cNvSpPr/>
            <p:nvPr/>
          </p:nvSpPr>
          <p:spPr>
            <a:xfrm>
              <a:off x="3548338" y="1186125"/>
              <a:ext cx="345000" cy="68500"/>
            </a:xfrm>
            <a:custGeom>
              <a:avLst/>
              <a:gdLst/>
              <a:ahLst/>
              <a:cxnLst/>
              <a:rect l="l" t="t" r="r" b="b"/>
              <a:pathLst>
                <a:path w="13800" h="2740" extrusionOk="0">
                  <a:moveTo>
                    <a:pt x="0" y="0"/>
                  </a:moveTo>
                  <a:lnTo>
                    <a:pt x="0" y="2739"/>
                  </a:lnTo>
                  <a:lnTo>
                    <a:pt x="13800" y="2739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67"/>
            <p:cNvSpPr/>
            <p:nvPr/>
          </p:nvSpPr>
          <p:spPr>
            <a:xfrm>
              <a:off x="3548338" y="1732475"/>
              <a:ext cx="345000" cy="68825"/>
            </a:xfrm>
            <a:custGeom>
              <a:avLst/>
              <a:gdLst/>
              <a:ahLst/>
              <a:cxnLst/>
              <a:rect l="l" t="t" r="r" b="b"/>
              <a:pathLst>
                <a:path w="13800" h="2753" extrusionOk="0">
                  <a:moveTo>
                    <a:pt x="0" y="0"/>
                  </a:moveTo>
                  <a:lnTo>
                    <a:pt x="0" y="2752"/>
                  </a:lnTo>
                  <a:lnTo>
                    <a:pt x="13800" y="2752"/>
                  </a:lnTo>
                  <a:lnTo>
                    <a:pt x="13800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67"/>
            <p:cNvSpPr/>
            <p:nvPr/>
          </p:nvSpPr>
          <p:spPr>
            <a:xfrm>
              <a:off x="3582063" y="1254600"/>
              <a:ext cx="277550" cy="477900"/>
            </a:xfrm>
            <a:custGeom>
              <a:avLst/>
              <a:gdLst/>
              <a:ahLst/>
              <a:cxnLst/>
              <a:rect l="l" t="t" r="r" b="b"/>
              <a:pathLst>
                <a:path w="11102" h="19116" extrusionOk="0">
                  <a:moveTo>
                    <a:pt x="0" y="0"/>
                  </a:moveTo>
                  <a:lnTo>
                    <a:pt x="0" y="5343"/>
                  </a:lnTo>
                  <a:lnTo>
                    <a:pt x="3628" y="8836"/>
                  </a:lnTo>
                  <a:lnTo>
                    <a:pt x="3628" y="10280"/>
                  </a:lnTo>
                  <a:lnTo>
                    <a:pt x="0" y="13787"/>
                  </a:lnTo>
                  <a:lnTo>
                    <a:pt x="0" y="19115"/>
                  </a:lnTo>
                  <a:lnTo>
                    <a:pt x="11102" y="19115"/>
                  </a:lnTo>
                  <a:lnTo>
                    <a:pt x="11102" y="13787"/>
                  </a:lnTo>
                  <a:lnTo>
                    <a:pt x="7474" y="10280"/>
                  </a:lnTo>
                  <a:lnTo>
                    <a:pt x="7474" y="8836"/>
                  </a:lnTo>
                  <a:lnTo>
                    <a:pt x="11102" y="5343"/>
                  </a:lnTo>
                  <a:lnTo>
                    <a:pt x="11102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67"/>
            <p:cNvSpPr/>
            <p:nvPr/>
          </p:nvSpPr>
          <p:spPr>
            <a:xfrm>
              <a:off x="3588113" y="1618825"/>
              <a:ext cx="265425" cy="113675"/>
            </a:xfrm>
            <a:custGeom>
              <a:avLst/>
              <a:gdLst/>
              <a:ahLst/>
              <a:cxnLst/>
              <a:rect l="l" t="t" r="r" b="b"/>
              <a:pathLst>
                <a:path w="10617" h="4547" extrusionOk="0">
                  <a:moveTo>
                    <a:pt x="4641" y="1"/>
                  </a:moveTo>
                  <a:lnTo>
                    <a:pt x="1" y="4546"/>
                  </a:lnTo>
                  <a:lnTo>
                    <a:pt x="10617" y="4546"/>
                  </a:lnTo>
                  <a:lnTo>
                    <a:pt x="5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67"/>
            <p:cNvSpPr/>
            <p:nvPr/>
          </p:nvSpPr>
          <p:spPr>
            <a:xfrm>
              <a:off x="3704138" y="1567900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0"/>
                  </a:moveTo>
                  <a:lnTo>
                    <a:pt x="0" y="1349"/>
                  </a:lnTo>
                  <a:lnTo>
                    <a:pt x="1335" y="1349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67"/>
            <p:cNvSpPr/>
            <p:nvPr/>
          </p:nvSpPr>
          <p:spPr>
            <a:xfrm>
              <a:off x="3704138" y="1519325"/>
              <a:ext cx="33400" cy="33750"/>
            </a:xfrm>
            <a:custGeom>
              <a:avLst/>
              <a:gdLst/>
              <a:ahLst/>
              <a:cxnLst/>
              <a:rect l="l" t="t" r="r" b="b"/>
              <a:pathLst>
                <a:path w="1336" h="1350" extrusionOk="0">
                  <a:moveTo>
                    <a:pt x="0" y="1"/>
                  </a:moveTo>
                  <a:lnTo>
                    <a:pt x="0" y="1350"/>
                  </a:lnTo>
                  <a:lnTo>
                    <a:pt x="1335" y="1350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67"/>
            <p:cNvSpPr/>
            <p:nvPr/>
          </p:nvSpPr>
          <p:spPr>
            <a:xfrm>
              <a:off x="3656238" y="1396925"/>
              <a:ext cx="129175" cy="46875"/>
            </a:xfrm>
            <a:custGeom>
              <a:avLst/>
              <a:gdLst/>
              <a:ahLst/>
              <a:cxnLst/>
              <a:rect l="l" t="t" r="r" b="b"/>
              <a:pathLst>
                <a:path w="5167" h="1875" extrusionOk="0">
                  <a:moveTo>
                    <a:pt x="1" y="0"/>
                  </a:moveTo>
                  <a:lnTo>
                    <a:pt x="1916" y="1875"/>
                  </a:lnTo>
                  <a:lnTo>
                    <a:pt x="3251" y="1875"/>
                  </a:lnTo>
                  <a:lnTo>
                    <a:pt x="5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67"/>
          <p:cNvGrpSpPr/>
          <p:nvPr/>
        </p:nvGrpSpPr>
        <p:grpSpPr>
          <a:xfrm>
            <a:off x="5099239" y="1603972"/>
            <a:ext cx="551596" cy="551596"/>
            <a:chOff x="623500" y="261050"/>
            <a:chExt cx="935225" cy="935225"/>
          </a:xfrm>
        </p:grpSpPr>
        <p:sp>
          <p:nvSpPr>
            <p:cNvPr id="1691" name="Google Shape;1691;p6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7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7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822;p71">
            <a:extLst>
              <a:ext uri="{FF2B5EF4-FFF2-40B4-BE49-F238E27FC236}">
                <a16:creationId xmlns:a16="http://schemas.microsoft.com/office/drawing/2014/main" id="{E4DF3593-D84D-470C-AB7A-38D8CEFBC6F8}"/>
              </a:ext>
            </a:extLst>
          </p:cNvPr>
          <p:cNvGrpSpPr/>
          <p:nvPr/>
        </p:nvGrpSpPr>
        <p:grpSpPr>
          <a:xfrm>
            <a:off x="1207540" y="848569"/>
            <a:ext cx="1390274" cy="835365"/>
            <a:chOff x="5449113" y="986873"/>
            <a:chExt cx="1681079" cy="1468812"/>
          </a:xfrm>
        </p:grpSpPr>
        <p:sp>
          <p:nvSpPr>
            <p:cNvPr id="36" name="Google Shape;1823;p71">
              <a:extLst>
                <a:ext uri="{FF2B5EF4-FFF2-40B4-BE49-F238E27FC236}">
                  <a16:creationId xmlns:a16="http://schemas.microsoft.com/office/drawing/2014/main" id="{49CFFC2E-7256-43F8-BE26-A9E04BDBBBF3}"/>
                </a:ext>
              </a:extLst>
            </p:cNvPr>
            <p:cNvSpPr/>
            <p:nvPr/>
          </p:nvSpPr>
          <p:spPr>
            <a:xfrm>
              <a:off x="5449113" y="986885"/>
              <a:ext cx="1680900" cy="1468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1824;p71">
              <a:extLst>
                <a:ext uri="{FF2B5EF4-FFF2-40B4-BE49-F238E27FC236}">
                  <a16:creationId xmlns:a16="http://schemas.microsoft.com/office/drawing/2014/main" id="{CF594667-CC8B-4506-B875-817DFECBD445}"/>
                </a:ext>
              </a:extLst>
            </p:cNvPr>
            <p:cNvGrpSpPr/>
            <p:nvPr/>
          </p:nvGrpSpPr>
          <p:grpSpPr>
            <a:xfrm>
              <a:off x="5449227" y="986873"/>
              <a:ext cx="1680965" cy="219630"/>
              <a:chOff x="4973733" y="539993"/>
              <a:chExt cx="3460200" cy="452100"/>
            </a:xfrm>
          </p:grpSpPr>
          <p:sp>
            <p:nvSpPr>
              <p:cNvPr id="38" name="Google Shape;1825;p71">
                <a:extLst>
                  <a:ext uri="{FF2B5EF4-FFF2-40B4-BE49-F238E27FC236}">
                    <a16:creationId xmlns:a16="http://schemas.microsoft.com/office/drawing/2014/main" id="{347F0F19-8C4C-4C41-922B-D1C637D60967}"/>
                  </a:ext>
                </a:extLst>
              </p:cNvPr>
              <p:cNvSpPr/>
              <p:nvPr/>
            </p:nvSpPr>
            <p:spPr>
              <a:xfrm>
                <a:off x="4973733" y="539993"/>
                <a:ext cx="3460200" cy="452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698631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9" name="Google Shape;1826;p71">
                <a:extLst>
                  <a:ext uri="{FF2B5EF4-FFF2-40B4-BE49-F238E27FC236}">
                    <a16:creationId xmlns:a16="http://schemas.microsoft.com/office/drawing/2014/main" id="{01BE0303-69B2-42A1-B197-E297CCCF74F7}"/>
                  </a:ext>
                </a:extLst>
              </p:cNvPr>
              <p:cNvGrpSpPr/>
              <p:nvPr/>
            </p:nvGrpSpPr>
            <p:grpSpPr>
              <a:xfrm>
                <a:off x="7595324" y="669678"/>
                <a:ext cx="640356" cy="192798"/>
                <a:chOff x="7302375" y="739400"/>
                <a:chExt cx="386525" cy="116375"/>
              </a:xfrm>
            </p:grpSpPr>
            <p:sp>
              <p:nvSpPr>
                <p:cNvPr id="40" name="Google Shape;1827;p71">
                  <a:extLst>
                    <a:ext uri="{FF2B5EF4-FFF2-40B4-BE49-F238E27FC236}">
                      <a16:creationId xmlns:a16="http://schemas.microsoft.com/office/drawing/2014/main" id="{647C061A-4732-4FD8-94D6-077853CAAA71}"/>
                    </a:ext>
                  </a:extLst>
                </p:cNvPr>
                <p:cNvSpPr/>
                <p:nvPr/>
              </p:nvSpPr>
              <p:spPr>
                <a:xfrm>
                  <a:off x="73074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828;p71">
                  <a:extLst>
                    <a:ext uri="{FF2B5EF4-FFF2-40B4-BE49-F238E27FC236}">
                      <a16:creationId xmlns:a16="http://schemas.microsoft.com/office/drawing/2014/main" id="{C24A7915-2CF4-4EAD-BC58-1126724B671A}"/>
                    </a:ext>
                  </a:extLst>
                </p:cNvPr>
                <p:cNvSpPr/>
                <p:nvPr/>
              </p:nvSpPr>
              <p:spPr>
                <a:xfrm>
                  <a:off x="73023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829;p71">
                  <a:extLst>
                    <a:ext uri="{FF2B5EF4-FFF2-40B4-BE49-F238E27FC236}">
                      <a16:creationId xmlns:a16="http://schemas.microsoft.com/office/drawing/2014/main" id="{2658ED34-F6C2-4819-98A2-26B1B039352F}"/>
                    </a:ext>
                  </a:extLst>
                </p:cNvPr>
                <p:cNvSpPr/>
                <p:nvPr/>
              </p:nvSpPr>
              <p:spPr>
                <a:xfrm>
                  <a:off x="7328000" y="792675"/>
                  <a:ext cx="657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2631" y="392"/>
                      </a:lnTo>
                      <a:lnTo>
                        <a:pt x="26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830;p71">
                  <a:extLst>
                    <a:ext uri="{FF2B5EF4-FFF2-40B4-BE49-F238E27FC236}">
                      <a16:creationId xmlns:a16="http://schemas.microsoft.com/office/drawing/2014/main" id="{8765CD10-CF4B-4A5C-AC16-B87DD9A7D072}"/>
                    </a:ext>
                  </a:extLst>
                </p:cNvPr>
                <p:cNvSpPr/>
                <p:nvPr/>
              </p:nvSpPr>
              <p:spPr>
                <a:xfrm>
                  <a:off x="75772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831;p71">
                  <a:extLst>
                    <a:ext uri="{FF2B5EF4-FFF2-40B4-BE49-F238E27FC236}">
                      <a16:creationId xmlns:a16="http://schemas.microsoft.com/office/drawing/2014/main" id="{09B836BD-5935-40F3-BBDA-09F9989D08E2}"/>
                    </a:ext>
                  </a:extLst>
                </p:cNvPr>
                <p:cNvSpPr/>
                <p:nvPr/>
              </p:nvSpPr>
              <p:spPr>
                <a:xfrm>
                  <a:off x="75721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832;p71">
                  <a:extLst>
                    <a:ext uri="{FF2B5EF4-FFF2-40B4-BE49-F238E27FC236}">
                      <a16:creationId xmlns:a16="http://schemas.microsoft.com/office/drawing/2014/main" id="{198DA38E-12A7-46BF-B017-BBF0AA848316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283" y="1"/>
                      </a:moveTo>
                      <a:lnTo>
                        <a:pt x="1" y="284"/>
                      </a:lnTo>
                      <a:lnTo>
                        <a:pt x="1862" y="2146"/>
                      </a:lnTo>
                      <a:lnTo>
                        <a:pt x="2145" y="1862"/>
                      </a:lnTo>
                      <a:lnTo>
                        <a:pt x="28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833;p71">
                  <a:extLst>
                    <a:ext uri="{FF2B5EF4-FFF2-40B4-BE49-F238E27FC236}">
                      <a16:creationId xmlns:a16="http://schemas.microsoft.com/office/drawing/2014/main" id="{E32853F8-F13F-4F5D-B4D8-E8FCA7F71374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1862" y="1"/>
                      </a:moveTo>
                      <a:lnTo>
                        <a:pt x="1" y="1862"/>
                      </a:lnTo>
                      <a:lnTo>
                        <a:pt x="283" y="2146"/>
                      </a:lnTo>
                      <a:lnTo>
                        <a:pt x="2145" y="284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834;p71">
                  <a:extLst>
                    <a:ext uri="{FF2B5EF4-FFF2-40B4-BE49-F238E27FC236}">
                      <a16:creationId xmlns:a16="http://schemas.microsoft.com/office/drawing/2014/main" id="{EAF0FDEB-5FEB-4508-8C95-C5E5B204DD8B}"/>
                    </a:ext>
                  </a:extLst>
                </p:cNvPr>
                <p:cNvSpPr/>
                <p:nvPr/>
              </p:nvSpPr>
              <p:spPr>
                <a:xfrm>
                  <a:off x="74423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835;p71">
                  <a:extLst>
                    <a:ext uri="{FF2B5EF4-FFF2-40B4-BE49-F238E27FC236}">
                      <a16:creationId xmlns:a16="http://schemas.microsoft.com/office/drawing/2014/main" id="{6777A458-CEC9-4F27-AB8B-D901D3C9C2B8}"/>
                    </a:ext>
                  </a:extLst>
                </p:cNvPr>
                <p:cNvSpPr/>
                <p:nvPr/>
              </p:nvSpPr>
              <p:spPr>
                <a:xfrm>
                  <a:off x="74372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836;p71">
                  <a:extLst>
                    <a:ext uri="{FF2B5EF4-FFF2-40B4-BE49-F238E27FC236}">
                      <a16:creationId xmlns:a16="http://schemas.microsoft.com/office/drawing/2014/main" id="{29F0EBC8-24F4-4B58-88BF-538966F14066}"/>
                    </a:ext>
                  </a:extLst>
                </p:cNvPr>
                <p:cNvSpPr/>
                <p:nvPr/>
              </p:nvSpPr>
              <p:spPr>
                <a:xfrm>
                  <a:off x="7466275" y="768400"/>
                  <a:ext cx="5870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34" extrusionOk="0">
                      <a:moveTo>
                        <a:pt x="1956" y="391"/>
                      </a:moveTo>
                      <a:lnTo>
                        <a:pt x="1956" y="1943"/>
                      </a:lnTo>
                      <a:lnTo>
                        <a:pt x="405" y="1943"/>
                      </a:lnTo>
                      <a:lnTo>
                        <a:pt x="405" y="391"/>
                      </a:lnTo>
                      <a:close/>
                      <a:moveTo>
                        <a:pt x="1" y="1"/>
                      </a:moveTo>
                      <a:lnTo>
                        <a:pt x="1" y="2334"/>
                      </a:lnTo>
                      <a:lnTo>
                        <a:pt x="2348" y="2334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92BA4688-4474-41B1-BB8F-DC93C9C79FE0}"/>
              </a:ext>
            </a:extLst>
          </p:cNvPr>
          <p:cNvSpPr/>
          <p:nvPr/>
        </p:nvSpPr>
        <p:spPr>
          <a:xfrm>
            <a:off x="1350153" y="1007730"/>
            <a:ext cx="1019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3"/>
                </a:solidFill>
              </a:rPr>
              <a:t>الوسوم</a:t>
            </a:r>
          </a:p>
        </p:txBody>
      </p:sp>
      <p:grpSp>
        <p:nvGrpSpPr>
          <p:cNvPr id="51" name="Google Shape;1822;p71">
            <a:extLst>
              <a:ext uri="{FF2B5EF4-FFF2-40B4-BE49-F238E27FC236}">
                <a16:creationId xmlns:a16="http://schemas.microsoft.com/office/drawing/2014/main" id="{959914DD-1829-433D-916A-BB67D59F72EE}"/>
              </a:ext>
            </a:extLst>
          </p:cNvPr>
          <p:cNvGrpSpPr/>
          <p:nvPr/>
        </p:nvGrpSpPr>
        <p:grpSpPr>
          <a:xfrm>
            <a:off x="2960056" y="1411817"/>
            <a:ext cx="2855667" cy="1985669"/>
            <a:chOff x="5449113" y="986873"/>
            <a:chExt cx="1681079" cy="1468812"/>
          </a:xfrm>
        </p:grpSpPr>
        <p:sp>
          <p:nvSpPr>
            <p:cNvPr id="52" name="Google Shape;1823;p71">
              <a:extLst>
                <a:ext uri="{FF2B5EF4-FFF2-40B4-BE49-F238E27FC236}">
                  <a16:creationId xmlns:a16="http://schemas.microsoft.com/office/drawing/2014/main" id="{B2C68826-9A50-4B6D-9123-F03AECF121C3}"/>
                </a:ext>
              </a:extLst>
            </p:cNvPr>
            <p:cNvSpPr/>
            <p:nvPr/>
          </p:nvSpPr>
          <p:spPr>
            <a:xfrm>
              <a:off x="5449113" y="986885"/>
              <a:ext cx="1680900" cy="1468800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" name="Google Shape;1824;p71">
              <a:extLst>
                <a:ext uri="{FF2B5EF4-FFF2-40B4-BE49-F238E27FC236}">
                  <a16:creationId xmlns:a16="http://schemas.microsoft.com/office/drawing/2014/main" id="{3D6103D9-0699-42CB-9F56-16F5F5A8E970}"/>
                </a:ext>
              </a:extLst>
            </p:cNvPr>
            <p:cNvGrpSpPr/>
            <p:nvPr/>
          </p:nvGrpSpPr>
          <p:grpSpPr>
            <a:xfrm>
              <a:off x="5449227" y="986873"/>
              <a:ext cx="1680965" cy="219630"/>
              <a:chOff x="4973733" y="539993"/>
              <a:chExt cx="3460200" cy="452100"/>
            </a:xfrm>
          </p:grpSpPr>
          <p:sp>
            <p:nvSpPr>
              <p:cNvPr id="54" name="Google Shape;1825;p71">
                <a:extLst>
                  <a:ext uri="{FF2B5EF4-FFF2-40B4-BE49-F238E27FC236}">
                    <a16:creationId xmlns:a16="http://schemas.microsoft.com/office/drawing/2014/main" id="{341117BA-B723-45F3-9B67-0EEB0DFA47DD}"/>
                  </a:ext>
                </a:extLst>
              </p:cNvPr>
              <p:cNvSpPr/>
              <p:nvPr/>
            </p:nvSpPr>
            <p:spPr>
              <a:xfrm>
                <a:off x="4973733" y="539993"/>
                <a:ext cx="3460200" cy="45210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2698631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" name="Google Shape;1826;p71">
                <a:extLst>
                  <a:ext uri="{FF2B5EF4-FFF2-40B4-BE49-F238E27FC236}">
                    <a16:creationId xmlns:a16="http://schemas.microsoft.com/office/drawing/2014/main" id="{BC8AB938-CED0-49BC-ACF2-242AC6E58779}"/>
                  </a:ext>
                </a:extLst>
              </p:cNvPr>
              <p:cNvGrpSpPr/>
              <p:nvPr/>
            </p:nvGrpSpPr>
            <p:grpSpPr>
              <a:xfrm>
                <a:off x="7595324" y="669678"/>
                <a:ext cx="640356" cy="192798"/>
                <a:chOff x="7302375" y="739400"/>
                <a:chExt cx="386525" cy="116375"/>
              </a:xfrm>
            </p:grpSpPr>
            <p:sp>
              <p:nvSpPr>
                <p:cNvPr id="56" name="Google Shape;1827;p71">
                  <a:extLst>
                    <a:ext uri="{FF2B5EF4-FFF2-40B4-BE49-F238E27FC236}">
                      <a16:creationId xmlns:a16="http://schemas.microsoft.com/office/drawing/2014/main" id="{2363287B-725D-432C-AF18-D79354F99A8A}"/>
                    </a:ext>
                  </a:extLst>
                </p:cNvPr>
                <p:cNvSpPr/>
                <p:nvPr/>
              </p:nvSpPr>
              <p:spPr>
                <a:xfrm>
                  <a:off x="73074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828;p71">
                  <a:extLst>
                    <a:ext uri="{FF2B5EF4-FFF2-40B4-BE49-F238E27FC236}">
                      <a16:creationId xmlns:a16="http://schemas.microsoft.com/office/drawing/2014/main" id="{6904DE2B-D3D4-4EB3-BAFB-EE143C489B4A}"/>
                    </a:ext>
                  </a:extLst>
                </p:cNvPr>
                <p:cNvSpPr/>
                <p:nvPr/>
              </p:nvSpPr>
              <p:spPr>
                <a:xfrm>
                  <a:off x="73023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829;p71">
                  <a:extLst>
                    <a:ext uri="{FF2B5EF4-FFF2-40B4-BE49-F238E27FC236}">
                      <a16:creationId xmlns:a16="http://schemas.microsoft.com/office/drawing/2014/main" id="{ED57F962-0CDC-4ADB-9066-5D23629EFB79}"/>
                    </a:ext>
                  </a:extLst>
                </p:cNvPr>
                <p:cNvSpPr/>
                <p:nvPr/>
              </p:nvSpPr>
              <p:spPr>
                <a:xfrm>
                  <a:off x="7328000" y="792675"/>
                  <a:ext cx="657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" h="392" extrusionOk="0">
                      <a:moveTo>
                        <a:pt x="1" y="1"/>
                      </a:moveTo>
                      <a:lnTo>
                        <a:pt x="1" y="392"/>
                      </a:lnTo>
                      <a:lnTo>
                        <a:pt x="2631" y="392"/>
                      </a:lnTo>
                      <a:lnTo>
                        <a:pt x="263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830;p71">
                  <a:extLst>
                    <a:ext uri="{FF2B5EF4-FFF2-40B4-BE49-F238E27FC236}">
                      <a16:creationId xmlns:a16="http://schemas.microsoft.com/office/drawing/2014/main" id="{AC7D9C7B-979D-4772-9FDF-D25FC80C17FA}"/>
                    </a:ext>
                  </a:extLst>
                </p:cNvPr>
                <p:cNvSpPr/>
                <p:nvPr/>
              </p:nvSpPr>
              <p:spPr>
                <a:xfrm>
                  <a:off x="75772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831;p71">
                  <a:extLst>
                    <a:ext uri="{FF2B5EF4-FFF2-40B4-BE49-F238E27FC236}">
                      <a16:creationId xmlns:a16="http://schemas.microsoft.com/office/drawing/2014/main" id="{0834B13E-F915-457B-A837-CBC8F8A0C95F}"/>
                    </a:ext>
                  </a:extLst>
                </p:cNvPr>
                <p:cNvSpPr/>
                <p:nvPr/>
              </p:nvSpPr>
              <p:spPr>
                <a:xfrm>
                  <a:off x="75721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832;p71">
                  <a:extLst>
                    <a:ext uri="{FF2B5EF4-FFF2-40B4-BE49-F238E27FC236}">
                      <a16:creationId xmlns:a16="http://schemas.microsoft.com/office/drawing/2014/main" id="{E7B17834-0C51-435B-B2EB-E713ACCDA988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283" y="1"/>
                      </a:moveTo>
                      <a:lnTo>
                        <a:pt x="1" y="284"/>
                      </a:lnTo>
                      <a:lnTo>
                        <a:pt x="1862" y="2146"/>
                      </a:lnTo>
                      <a:lnTo>
                        <a:pt x="2145" y="1862"/>
                      </a:lnTo>
                      <a:lnTo>
                        <a:pt x="28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833;p71">
                  <a:extLst>
                    <a:ext uri="{FF2B5EF4-FFF2-40B4-BE49-F238E27FC236}">
                      <a16:creationId xmlns:a16="http://schemas.microsoft.com/office/drawing/2014/main" id="{4B2E337D-5167-4E62-BF2C-CD9E83BC1406}"/>
                    </a:ext>
                  </a:extLst>
                </p:cNvPr>
                <p:cNvSpPr/>
                <p:nvPr/>
              </p:nvSpPr>
              <p:spPr>
                <a:xfrm>
                  <a:off x="7603875" y="770750"/>
                  <a:ext cx="536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146" extrusionOk="0">
                      <a:moveTo>
                        <a:pt x="1862" y="1"/>
                      </a:moveTo>
                      <a:lnTo>
                        <a:pt x="1" y="1862"/>
                      </a:lnTo>
                      <a:lnTo>
                        <a:pt x="283" y="2146"/>
                      </a:lnTo>
                      <a:lnTo>
                        <a:pt x="2145" y="284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834;p71">
                  <a:extLst>
                    <a:ext uri="{FF2B5EF4-FFF2-40B4-BE49-F238E27FC236}">
                      <a16:creationId xmlns:a16="http://schemas.microsoft.com/office/drawing/2014/main" id="{1E004D33-378F-4149-9B91-364682BA1C12}"/>
                    </a:ext>
                  </a:extLst>
                </p:cNvPr>
                <p:cNvSpPr/>
                <p:nvPr/>
              </p:nvSpPr>
              <p:spPr>
                <a:xfrm>
                  <a:off x="7442325" y="744125"/>
                  <a:ext cx="106600" cy="10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0"/>
                      </a:moveTo>
                      <a:lnTo>
                        <a:pt x="0" y="4263"/>
                      </a:lnTo>
                      <a:lnTo>
                        <a:pt x="4263" y="4263"/>
                      </a:lnTo>
                      <a:lnTo>
                        <a:pt x="426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1835;p71">
                  <a:extLst>
                    <a:ext uri="{FF2B5EF4-FFF2-40B4-BE49-F238E27FC236}">
                      <a16:creationId xmlns:a16="http://schemas.microsoft.com/office/drawing/2014/main" id="{9D2F500A-534A-4F76-BD38-BF6F1586261F}"/>
                    </a:ext>
                  </a:extLst>
                </p:cNvPr>
                <p:cNvSpPr/>
                <p:nvPr/>
              </p:nvSpPr>
              <p:spPr>
                <a:xfrm>
                  <a:off x="7437275" y="739400"/>
                  <a:ext cx="11672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55" extrusionOk="0">
                      <a:moveTo>
                        <a:pt x="4276" y="391"/>
                      </a:moveTo>
                      <a:lnTo>
                        <a:pt x="4276" y="4263"/>
                      </a:lnTo>
                      <a:lnTo>
                        <a:pt x="405" y="4263"/>
                      </a:lnTo>
                      <a:lnTo>
                        <a:pt x="405" y="391"/>
                      </a:lnTo>
                      <a:close/>
                      <a:moveTo>
                        <a:pt x="1" y="0"/>
                      </a:moveTo>
                      <a:lnTo>
                        <a:pt x="1" y="4654"/>
                      </a:lnTo>
                      <a:lnTo>
                        <a:pt x="4668" y="4654"/>
                      </a:lnTo>
                      <a:lnTo>
                        <a:pt x="466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836;p71">
                  <a:extLst>
                    <a:ext uri="{FF2B5EF4-FFF2-40B4-BE49-F238E27FC236}">
                      <a16:creationId xmlns:a16="http://schemas.microsoft.com/office/drawing/2014/main" id="{35719E57-3225-4CA9-90F0-B5CCC927DECC}"/>
                    </a:ext>
                  </a:extLst>
                </p:cNvPr>
                <p:cNvSpPr/>
                <p:nvPr/>
              </p:nvSpPr>
              <p:spPr>
                <a:xfrm>
                  <a:off x="7466275" y="768400"/>
                  <a:ext cx="5870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34" extrusionOk="0">
                      <a:moveTo>
                        <a:pt x="1956" y="391"/>
                      </a:moveTo>
                      <a:lnTo>
                        <a:pt x="1956" y="1943"/>
                      </a:lnTo>
                      <a:lnTo>
                        <a:pt x="405" y="1943"/>
                      </a:lnTo>
                      <a:lnTo>
                        <a:pt x="405" y="391"/>
                      </a:lnTo>
                      <a:close/>
                      <a:moveTo>
                        <a:pt x="1" y="1"/>
                      </a:moveTo>
                      <a:lnTo>
                        <a:pt x="1" y="2334"/>
                      </a:lnTo>
                      <a:lnTo>
                        <a:pt x="2348" y="2334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83312459-D121-4C81-B11D-CD8C9D192B4D}"/>
              </a:ext>
            </a:extLst>
          </p:cNvPr>
          <p:cNvSpPr/>
          <p:nvPr/>
        </p:nvSpPr>
        <p:spPr>
          <a:xfrm>
            <a:off x="3103589" y="2736470"/>
            <a:ext cx="146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&lt;/html&gt;</a:t>
            </a:r>
            <a:endParaRPr lang="ar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3" name="Google Shape;1006;p50">
            <a:extLst>
              <a:ext uri="{FF2B5EF4-FFF2-40B4-BE49-F238E27FC236}">
                <a16:creationId xmlns:a16="http://schemas.microsoft.com/office/drawing/2014/main" id="{BA25D2D9-1DB9-4389-9113-E9D78B5E64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09730" y="732505"/>
            <a:ext cx="5027589" cy="7644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u="sng" dirty="0">
                <a:solidFill>
                  <a:schemeClr val="bg2"/>
                </a:solidFill>
                <a:cs typeface="Old Antic Bold" panose="02010400000000000000" pitchFamily="2" charset="-78"/>
              </a:rPr>
              <a:t>بنية صفحة الويب</a:t>
            </a:r>
            <a:endParaRPr sz="4400" u="sng" dirty="0">
              <a:solidFill>
                <a:schemeClr val="bg2"/>
              </a:solidFill>
              <a:cs typeface="Old Antic Bold" panose="02010400000000000000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71D224C-2DCD-4402-8A3A-B174745D4D14}"/>
              </a:ext>
            </a:extLst>
          </p:cNvPr>
          <p:cNvSpPr/>
          <p:nvPr/>
        </p:nvSpPr>
        <p:spPr>
          <a:xfrm>
            <a:off x="3069010" y="1719359"/>
            <a:ext cx="146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&lt;html&gt; </a:t>
            </a:r>
            <a:endParaRPr lang="ar-SA" sz="2800" dirty="0"/>
          </a:p>
        </p:txBody>
      </p:sp>
      <p:sp>
        <p:nvSpPr>
          <p:cNvPr id="83" name="مستطيل 82">
            <a:extLst>
              <a:ext uri="{FF2B5EF4-FFF2-40B4-BE49-F238E27FC236}">
                <a16:creationId xmlns:a16="http://schemas.microsoft.com/office/drawing/2014/main" id="{AEFC589E-1ECF-48DC-9D6F-29F67CBA65A2}"/>
              </a:ext>
            </a:extLst>
          </p:cNvPr>
          <p:cNvSpPr/>
          <p:nvPr/>
        </p:nvSpPr>
        <p:spPr>
          <a:xfrm>
            <a:off x="3188455" y="2258529"/>
            <a:ext cx="2060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dirty="0">
                <a:solidFill>
                  <a:srgbClr val="00B050"/>
                </a:solidFill>
              </a:rPr>
              <a:t>&lt;p&gt;    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&lt;/p&gt;</a:t>
            </a:r>
            <a:endParaRPr lang="ar-S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3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6" grpId="0"/>
      <p:bldP spid="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48"/>
          <p:cNvSpPr txBox="1">
            <a:spLocks noGrp="1"/>
          </p:cNvSpPr>
          <p:nvPr>
            <p:ph type="title"/>
          </p:nvPr>
        </p:nvSpPr>
        <p:spPr>
          <a:xfrm>
            <a:off x="1421747" y="817835"/>
            <a:ext cx="5139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u="sng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أقسام لغات البرمجة</a:t>
            </a:r>
            <a:endParaRPr b="1" u="sng" dirty="0">
              <a:solidFill>
                <a:schemeClr val="accent3">
                  <a:lumMod val="75000"/>
                </a:schemeClr>
              </a:solidFill>
              <a:cs typeface="+mj-cs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124E370-239B-4C34-9B3B-F41AEE505152}"/>
              </a:ext>
            </a:extLst>
          </p:cNvPr>
          <p:cNvSpPr/>
          <p:nvPr/>
        </p:nvSpPr>
        <p:spPr>
          <a:xfrm>
            <a:off x="3926048" y="2245248"/>
            <a:ext cx="1602297" cy="1210923"/>
          </a:xfrm>
          <a:prstGeom prst="roundRect">
            <a:avLst/>
          </a:prstGeom>
          <a:ln w="3492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cs typeface="(AH) Manal Black" pitchFamily="2" charset="-78"/>
              </a:rPr>
              <a:t>لغات البرمجة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2076B61-EDCE-48D6-88BD-16BFDD710DB8}"/>
              </a:ext>
            </a:extLst>
          </p:cNvPr>
          <p:cNvSpPr/>
          <p:nvPr/>
        </p:nvSpPr>
        <p:spPr>
          <a:xfrm rot="21284402">
            <a:off x="5925880" y="2585910"/>
            <a:ext cx="2083980" cy="6123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(AH) Manal Black" pitchFamily="2" charset="-78"/>
              </a:rPr>
              <a:t>منخفضة المستوى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770CAAC-7977-4375-BB37-F87C8727CDD3}"/>
              </a:ext>
            </a:extLst>
          </p:cNvPr>
          <p:cNvSpPr/>
          <p:nvPr/>
        </p:nvSpPr>
        <p:spPr>
          <a:xfrm rot="21085460">
            <a:off x="1484852" y="2585910"/>
            <a:ext cx="1725175" cy="6123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(AH) Manal Black" pitchFamily="2" charset="-78"/>
              </a:rPr>
              <a:t>عالية المستوى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03B113E-AF59-437C-A729-CB28648F8A39}"/>
              </a:ext>
            </a:extLst>
          </p:cNvPr>
          <p:cNvSpPr/>
          <p:nvPr/>
        </p:nvSpPr>
        <p:spPr>
          <a:xfrm>
            <a:off x="7231310" y="1551059"/>
            <a:ext cx="1535183" cy="523220"/>
          </a:xfrm>
          <a:prstGeom prst="rect">
            <a:avLst/>
          </a:prstGeom>
          <a:solidFill>
            <a:srgbClr val="06AFA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cs typeface="(AH) Manal Black" pitchFamily="2" charset="-78"/>
              </a:rPr>
              <a:t>لغة الآلة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16D5A17-E211-4188-951E-5CC4FD9342BA}"/>
              </a:ext>
            </a:extLst>
          </p:cNvPr>
          <p:cNvSpPr/>
          <p:nvPr/>
        </p:nvSpPr>
        <p:spPr>
          <a:xfrm>
            <a:off x="7019573" y="4088269"/>
            <a:ext cx="1535183" cy="523220"/>
          </a:xfrm>
          <a:prstGeom prst="rect">
            <a:avLst/>
          </a:prstGeom>
          <a:solidFill>
            <a:srgbClr val="06AFA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cs typeface="(AH) Manal Black" pitchFamily="2" charset="-78"/>
              </a:rPr>
              <a:t>لغة التجميع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0E4F95C-C497-4314-8F42-09B67C41A72A}"/>
              </a:ext>
            </a:extLst>
          </p:cNvPr>
          <p:cNvSpPr/>
          <p:nvPr/>
        </p:nvSpPr>
        <p:spPr>
          <a:xfrm>
            <a:off x="851485" y="1330566"/>
            <a:ext cx="1535183" cy="523220"/>
          </a:xfrm>
          <a:prstGeom prst="rect">
            <a:avLst/>
          </a:prstGeom>
          <a:solidFill>
            <a:srgbClr val="06AFA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cs typeface="(AH) Manal Black" pitchFamily="2" charset="-78"/>
              </a:rPr>
              <a:t>البرمجة الإجرائية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9850F62-1A9F-4484-B05B-70C6B6AD62E9}"/>
              </a:ext>
            </a:extLst>
          </p:cNvPr>
          <p:cNvSpPr/>
          <p:nvPr/>
        </p:nvSpPr>
        <p:spPr>
          <a:xfrm>
            <a:off x="851485" y="3930430"/>
            <a:ext cx="1535183" cy="523220"/>
          </a:xfrm>
          <a:prstGeom prst="rect">
            <a:avLst/>
          </a:prstGeom>
          <a:solidFill>
            <a:srgbClr val="06AFA1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cs typeface="(AH) Manal Black" pitchFamily="2" charset="-78"/>
              </a:rPr>
              <a:t>البرمجة بالكائنات</a:t>
            </a:r>
          </a:p>
        </p:txBody>
      </p:sp>
      <p:sp>
        <p:nvSpPr>
          <p:cNvPr id="13" name="سهم: لليمين 12">
            <a:extLst>
              <a:ext uri="{FF2B5EF4-FFF2-40B4-BE49-F238E27FC236}">
                <a16:creationId xmlns:a16="http://schemas.microsoft.com/office/drawing/2014/main" id="{4D4F5FF2-45CF-4098-A3A7-FFD0357A1413}"/>
              </a:ext>
            </a:extLst>
          </p:cNvPr>
          <p:cNvSpPr/>
          <p:nvPr/>
        </p:nvSpPr>
        <p:spPr>
          <a:xfrm>
            <a:off x="5619228" y="2826184"/>
            <a:ext cx="472578" cy="209724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سهم: لليمين 13">
            <a:extLst>
              <a:ext uri="{FF2B5EF4-FFF2-40B4-BE49-F238E27FC236}">
                <a16:creationId xmlns:a16="http://schemas.microsoft.com/office/drawing/2014/main" id="{C7417496-DC7E-4834-A25A-8EC4A5B207EE}"/>
              </a:ext>
            </a:extLst>
          </p:cNvPr>
          <p:cNvSpPr/>
          <p:nvPr/>
        </p:nvSpPr>
        <p:spPr>
          <a:xfrm rot="10800000">
            <a:off x="3349309" y="2850709"/>
            <a:ext cx="472578" cy="209724"/>
          </a:xfrm>
          <a:prstGeom prst="righ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سهم: لليسار 14">
            <a:extLst>
              <a:ext uri="{FF2B5EF4-FFF2-40B4-BE49-F238E27FC236}">
                <a16:creationId xmlns:a16="http://schemas.microsoft.com/office/drawing/2014/main" id="{D7463E92-0160-4D1B-BB75-BAB157D60FB0}"/>
              </a:ext>
            </a:extLst>
          </p:cNvPr>
          <p:cNvSpPr/>
          <p:nvPr/>
        </p:nvSpPr>
        <p:spPr>
          <a:xfrm rot="3681474">
            <a:off x="2129157" y="2236361"/>
            <a:ext cx="457200" cy="201336"/>
          </a:xfrm>
          <a:prstGeom prst="lef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سهم: لليسار 15">
            <a:extLst>
              <a:ext uri="{FF2B5EF4-FFF2-40B4-BE49-F238E27FC236}">
                <a16:creationId xmlns:a16="http://schemas.microsoft.com/office/drawing/2014/main" id="{96551641-D6A8-4DA0-8B36-AE9E064A9681}"/>
              </a:ext>
            </a:extLst>
          </p:cNvPr>
          <p:cNvSpPr/>
          <p:nvPr/>
        </p:nvSpPr>
        <p:spPr>
          <a:xfrm rot="7516647">
            <a:off x="7344357" y="2315547"/>
            <a:ext cx="457200" cy="201336"/>
          </a:xfrm>
          <a:prstGeom prst="lef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: لليسار 16">
            <a:extLst>
              <a:ext uri="{FF2B5EF4-FFF2-40B4-BE49-F238E27FC236}">
                <a16:creationId xmlns:a16="http://schemas.microsoft.com/office/drawing/2014/main" id="{11BCA3BF-6230-4915-B5CE-6903C94CE13C}"/>
              </a:ext>
            </a:extLst>
          </p:cNvPr>
          <p:cNvSpPr/>
          <p:nvPr/>
        </p:nvSpPr>
        <p:spPr>
          <a:xfrm rot="14169913">
            <a:off x="6978964" y="3550242"/>
            <a:ext cx="641437" cy="186089"/>
          </a:xfrm>
          <a:prstGeom prst="lef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سهم: لليسار 18">
            <a:extLst>
              <a:ext uri="{FF2B5EF4-FFF2-40B4-BE49-F238E27FC236}">
                <a16:creationId xmlns:a16="http://schemas.microsoft.com/office/drawing/2014/main" id="{63DA2959-C176-41D4-A528-94F0C951257A}"/>
              </a:ext>
            </a:extLst>
          </p:cNvPr>
          <p:cNvSpPr/>
          <p:nvPr/>
        </p:nvSpPr>
        <p:spPr>
          <a:xfrm rot="17809233">
            <a:off x="1678677" y="3454414"/>
            <a:ext cx="719955" cy="179926"/>
          </a:xfrm>
          <a:prstGeom prst="left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Google Shape;2168;p77"/>
          <p:cNvSpPr/>
          <p:nvPr/>
        </p:nvSpPr>
        <p:spPr>
          <a:xfrm>
            <a:off x="2965175" y="1725475"/>
            <a:ext cx="294600" cy="294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77"/>
          <p:cNvSpPr/>
          <p:nvPr/>
        </p:nvSpPr>
        <p:spPr>
          <a:xfrm>
            <a:off x="2965175" y="2880100"/>
            <a:ext cx="294600" cy="294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0" name="Google Shape;2170;p77"/>
          <p:cNvSpPr/>
          <p:nvPr/>
        </p:nvSpPr>
        <p:spPr>
          <a:xfrm>
            <a:off x="2965175" y="3951775"/>
            <a:ext cx="294600" cy="294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2" name="Google Shape;2172;p77"/>
          <p:cNvGrpSpPr/>
          <p:nvPr/>
        </p:nvGrpSpPr>
        <p:grpSpPr>
          <a:xfrm>
            <a:off x="3137956" y="2906152"/>
            <a:ext cx="294514" cy="242475"/>
            <a:chOff x="1578825" y="1392900"/>
            <a:chExt cx="813125" cy="669450"/>
          </a:xfrm>
        </p:grpSpPr>
        <p:sp>
          <p:nvSpPr>
            <p:cNvPr id="2173" name="Google Shape;2173;p77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74" name="Google Shape;2174;p77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75" name="Google Shape;2175;p77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2176" name="Google Shape;2176;p77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177" name="Google Shape;2177;p77"/>
          <p:cNvGrpSpPr/>
          <p:nvPr/>
        </p:nvGrpSpPr>
        <p:grpSpPr>
          <a:xfrm>
            <a:off x="3137956" y="1751558"/>
            <a:ext cx="294514" cy="242475"/>
            <a:chOff x="1578825" y="1392900"/>
            <a:chExt cx="813125" cy="669450"/>
          </a:xfrm>
        </p:grpSpPr>
        <p:sp>
          <p:nvSpPr>
            <p:cNvPr id="2178" name="Google Shape;2178;p77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79" name="Google Shape;2179;p77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80" name="Google Shape;2180;p77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2181" name="Google Shape;2181;p77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182" name="Google Shape;2182;p77"/>
          <p:cNvGrpSpPr/>
          <p:nvPr/>
        </p:nvGrpSpPr>
        <p:grpSpPr>
          <a:xfrm>
            <a:off x="3137953" y="3922302"/>
            <a:ext cx="294514" cy="378914"/>
            <a:chOff x="1578825" y="1392900"/>
            <a:chExt cx="813125" cy="669450"/>
          </a:xfrm>
        </p:grpSpPr>
        <p:sp>
          <p:nvSpPr>
            <p:cNvPr id="2183" name="Google Shape;2183;p77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84" name="Google Shape;2184;p77"/>
            <p:cNvSpPr/>
            <p:nvPr/>
          </p:nvSpPr>
          <p:spPr>
            <a:xfrm>
              <a:off x="1599725" y="1392900"/>
              <a:ext cx="488350" cy="153800"/>
            </a:xfrm>
            <a:custGeom>
              <a:avLst/>
              <a:gdLst/>
              <a:ahLst/>
              <a:cxnLst/>
              <a:rect l="l" t="t" r="r" b="b"/>
              <a:pathLst>
                <a:path w="19534" h="6152" extrusionOk="0">
                  <a:moveTo>
                    <a:pt x="16715" y="594"/>
                  </a:moveTo>
                  <a:lnTo>
                    <a:pt x="18658" y="5558"/>
                  </a:lnTo>
                  <a:lnTo>
                    <a:pt x="878" y="5558"/>
                  </a:lnTo>
                  <a:lnTo>
                    <a:pt x="2820" y="594"/>
                  </a:lnTo>
                  <a:close/>
                  <a:moveTo>
                    <a:pt x="2416" y="0"/>
                  </a:moveTo>
                  <a:lnTo>
                    <a:pt x="0" y="6152"/>
                  </a:lnTo>
                  <a:lnTo>
                    <a:pt x="19534" y="6152"/>
                  </a:lnTo>
                  <a:lnTo>
                    <a:pt x="1713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85" name="Google Shape;2185;p77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endParaRPr>
            </a:p>
          </p:txBody>
        </p:sp>
        <p:sp>
          <p:nvSpPr>
            <p:cNvPr id="2186" name="Google Shape;2186;p77"/>
            <p:cNvSpPr/>
            <p:nvPr/>
          </p:nvSpPr>
          <p:spPr>
            <a:xfrm>
              <a:off x="1578825" y="1474500"/>
              <a:ext cx="813125" cy="587850"/>
            </a:xfrm>
            <a:custGeom>
              <a:avLst/>
              <a:gdLst/>
              <a:ahLst/>
              <a:cxnLst/>
              <a:rect l="l" t="t" r="r" b="b"/>
              <a:pathLst>
                <a:path w="32525" h="23514" extrusionOk="0">
                  <a:moveTo>
                    <a:pt x="31931" y="607"/>
                  </a:moveTo>
                  <a:lnTo>
                    <a:pt x="31931" y="22907"/>
                  </a:lnTo>
                  <a:lnTo>
                    <a:pt x="594" y="22907"/>
                  </a:lnTo>
                  <a:lnTo>
                    <a:pt x="594" y="607"/>
                  </a:lnTo>
                  <a:close/>
                  <a:moveTo>
                    <a:pt x="0" y="1"/>
                  </a:moveTo>
                  <a:lnTo>
                    <a:pt x="0" y="23514"/>
                  </a:lnTo>
                  <a:lnTo>
                    <a:pt x="32525" y="23514"/>
                  </a:lnTo>
                  <a:lnTo>
                    <a:pt x="325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188" name="Google Shape;2188;p77"/>
          <p:cNvSpPr txBox="1">
            <a:spLocks noGrp="1"/>
          </p:cNvSpPr>
          <p:nvPr>
            <p:ph type="title" idx="4294967295"/>
          </p:nvPr>
        </p:nvSpPr>
        <p:spPr>
          <a:xfrm>
            <a:off x="3432475" y="1608950"/>
            <a:ext cx="1543562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sz="1600" b="1" dirty="0">
                <a:solidFill>
                  <a:srgbClr val="0070C0"/>
                </a:solidFill>
                <a:latin typeface="Source Sans Pro"/>
                <a:ea typeface="Source Sans Pro"/>
                <a:cs typeface="+mj-cs"/>
                <a:sym typeface="Source Sans Pro"/>
              </a:rPr>
              <a:t>تتكون من سلسة أو مجموعة من الأكواد </a:t>
            </a:r>
            <a:endParaRPr sz="2400" b="1" dirty="0">
              <a:solidFill>
                <a:srgbClr val="0070C0"/>
              </a:solidFill>
              <a:cs typeface="+mj-cs"/>
            </a:endParaRPr>
          </a:p>
        </p:txBody>
      </p:sp>
      <p:sp>
        <p:nvSpPr>
          <p:cNvPr id="2189" name="Google Shape;2189;p77"/>
          <p:cNvSpPr txBox="1">
            <a:spLocks noGrp="1"/>
          </p:cNvSpPr>
          <p:nvPr>
            <p:ph type="title" idx="4294967295"/>
          </p:nvPr>
        </p:nvSpPr>
        <p:spPr>
          <a:xfrm>
            <a:off x="3432474" y="2589988"/>
            <a:ext cx="1519871" cy="7012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  <a:cs typeface="+mj-cs"/>
                <a:sym typeface="Source Sans Pro"/>
              </a:rPr>
              <a:t>تكتب في ملف نصي</a:t>
            </a:r>
            <a:b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  <a:cs typeface="+mj-cs"/>
                <a:sym typeface="Source Sans Pro"/>
              </a:rPr>
            </a:br>
            <a:r>
              <a:rPr lang="ar-SA" sz="1600" b="1" dirty="0">
                <a:solidFill>
                  <a:schemeClr val="accent5">
                    <a:lumMod val="50000"/>
                  </a:schemeClr>
                </a:solidFill>
                <a:latin typeface="Source Sans Pro"/>
                <a:ea typeface="Source Sans Pro"/>
                <a:cs typeface="+mj-cs"/>
                <a:sym typeface="Source Sans Pro"/>
              </a:rPr>
              <a:t>محرر أكواد</a:t>
            </a:r>
            <a:endParaRPr sz="2400" b="1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</p:txBody>
      </p:sp>
      <p:sp>
        <p:nvSpPr>
          <p:cNvPr id="2190" name="Google Shape;2190;p77"/>
          <p:cNvSpPr txBox="1">
            <a:spLocks noGrp="1"/>
          </p:cNvSpPr>
          <p:nvPr>
            <p:ph type="title" idx="4294967295"/>
          </p:nvPr>
        </p:nvSpPr>
        <p:spPr>
          <a:xfrm>
            <a:off x="3432474" y="3699431"/>
            <a:ext cx="1678242" cy="8246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>
              <a:spcAft>
                <a:spcPts val="1200"/>
              </a:spcAft>
            </a:pPr>
            <a:r>
              <a:rPr lang="ar-SA" sz="16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+mj-cs"/>
              </a:rPr>
              <a:t>تحفظ بامتداد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+mj-cs"/>
              </a:rPr>
              <a:t>HTML</a:t>
            </a:r>
            <a:r>
              <a:rPr lang="ar-SA" sz="1600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+mj-cs"/>
              </a:rPr>
              <a:t> و تعرض بواسطة مستعرضات الانترنت</a:t>
            </a:r>
            <a:endParaRPr sz="2400" b="1" dirty="0">
              <a:solidFill>
                <a:schemeClr val="accent4">
                  <a:lumMod val="75000"/>
                </a:schemeClr>
              </a:solidFill>
              <a:cs typeface="+mj-cs"/>
            </a:endParaRPr>
          </a:p>
        </p:txBody>
      </p:sp>
      <p:grpSp>
        <p:nvGrpSpPr>
          <p:cNvPr id="2192" name="Google Shape;2192;p77"/>
          <p:cNvGrpSpPr/>
          <p:nvPr/>
        </p:nvGrpSpPr>
        <p:grpSpPr>
          <a:xfrm>
            <a:off x="2457300" y="1872775"/>
            <a:ext cx="507900" cy="2226300"/>
            <a:chOff x="2457300" y="1872775"/>
            <a:chExt cx="507900" cy="2226300"/>
          </a:xfrm>
        </p:grpSpPr>
        <p:cxnSp>
          <p:nvCxnSpPr>
            <p:cNvPr id="2193" name="Google Shape;2193;p77"/>
            <p:cNvCxnSpPr>
              <a:cxnSpLocks/>
              <a:endCxn id="2168" idx="2"/>
            </p:cNvCxnSpPr>
            <p:nvPr/>
          </p:nvCxnSpPr>
          <p:spPr>
            <a:xfrm rot="10800000" flipH="1">
              <a:off x="2457300" y="1872775"/>
              <a:ext cx="507900" cy="1154700"/>
            </a:xfrm>
            <a:prstGeom prst="bentConnector3">
              <a:avLst>
                <a:gd name="adj1" fmla="val 49998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4" name="Google Shape;2194;p77"/>
            <p:cNvCxnSpPr>
              <a:cxnSpLocks/>
              <a:endCxn id="2170" idx="2"/>
            </p:cNvCxnSpPr>
            <p:nvPr/>
          </p:nvCxnSpPr>
          <p:spPr>
            <a:xfrm>
              <a:off x="2457300" y="3027475"/>
              <a:ext cx="507900" cy="1071600"/>
            </a:xfrm>
            <a:prstGeom prst="bentConnector3">
              <a:avLst>
                <a:gd name="adj1" fmla="val 49998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5" name="Google Shape;2195;p77"/>
            <p:cNvCxnSpPr>
              <a:endCxn id="2169" idx="2"/>
            </p:cNvCxnSpPr>
            <p:nvPr/>
          </p:nvCxnSpPr>
          <p:spPr>
            <a:xfrm>
              <a:off x="2725175" y="3027400"/>
              <a:ext cx="240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97" name="Google Shape;2197;p77"/>
          <p:cNvSpPr txBox="1">
            <a:spLocks noGrp="1"/>
          </p:cNvSpPr>
          <p:nvPr>
            <p:ph type="subTitle" idx="4294967295"/>
          </p:nvPr>
        </p:nvSpPr>
        <p:spPr>
          <a:xfrm>
            <a:off x="5852700" y="2589988"/>
            <a:ext cx="1824007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1200"/>
              </a:spcAft>
              <a:buNone/>
            </a:pPr>
            <a:r>
              <a:rPr lang="ar-SA" sz="14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دفتر الملاحظات </a:t>
            </a:r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Notepad</a:t>
            </a:r>
            <a:endParaRPr sz="1400" b="1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</p:txBody>
      </p:sp>
      <p:sp>
        <p:nvSpPr>
          <p:cNvPr id="2198" name="Google Shape;2198;p77"/>
          <p:cNvSpPr txBox="1">
            <a:spLocks noGrp="1"/>
          </p:cNvSpPr>
          <p:nvPr>
            <p:ph type="subTitle" idx="4294967295"/>
          </p:nvPr>
        </p:nvSpPr>
        <p:spPr>
          <a:xfrm>
            <a:off x="5852700" y="3027388"/>
            <a:ext cx="2571300" cy="4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1200"/>
              </a:spcAft>
              <a:buNone/>
            </a:pPr>
            <a:r>
              <a:rPr lang="ar-SA" sz="1400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فيجول ستوديو كود</a:t>
            </a:r>
            <a:endParaRPr sz="1400" b="1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</p:txBody>
      </p:sp>
      <p:grpSp>
        <p:nvGrpSpPr>
          <p:cNvPr id="2201" name="Google Shape;2201;p77"/>
          <p:cNvGrpSpPr/>
          <p:nvPr/>
        </p:nvGrpSpPr>
        <p:grpSpPr>
          <a:xfrm>
            <a:off x="4976037" y="1654100"/>
            <a:ext cx="876663" cy="437400"/>
            <a:chOff x="4976037" y="1654100"/>
            <a:chExt cx="876663" cy="437400"/>
          </a:xfrm>
        </p:grpSpPr>
        <p:cxnSp>
          <p:nvCxnSpPr>
            <p:cNvPr id="2202" name="Google Shape;2202;p77"/>
            <p:cNvCxnSpPr>
              <a:cxnSpLocks/>
              <a:stCxn id="2188" idx="3"/>
            </p:cNvCxnSpPr>
            <p:nvPr/>
          </p:nvCxnSpPr>
          <p:spPr>
            <a:xfrm flipV="1">
              <a:off x="4976037" y="1654100"/>
              <a:ext cx="876663" cy="2187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3" name="Google Shape;2203;p77"/>
            <p:cNvCxnSpPr>
              <a:cxnSpLocks/>
              <a:stCxn id="2188" idx="3"/>
            </p:cNvCxnSpPr>
            <p:nvPr/>
          </p:nvCxnSpPr>
          <p:spPr>
            <a:xfrm>
              <a:off x="4976037" y="1872800"/>
              <a:ext cx="876663" cy="218700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204" name="Google Shape;2204;p77"/>
          <p:cNvGrpSpPr/>
          <p:nvPr/>
        </p:nvGrpSpPr>
        <p:grpSpPr>
          <a:xfrm>
            <a:off x="4952345" y="2808688"/>
            <a:ext cx="900355" cy="437400"/>
            <a:chOff x="4952345" y="2808688"/>
            <a:chExt cx="900355" cy="437400"/>
          </a:xfrm>
        </p:grpSpPr>
        <p:cxnSp>
          <p:nvCxnSpPr>
            <p:cNvPr id="2205" name="Google Shape;2205;p77"/>
            <p:cNvCxnSpPr>
              <a:cxnSpLocks/>
              <a:stCxn id="2189" idx="3"/>
              <a:endCxn id="2197" idx="1"/>
            </p:cNvCxnSpPr>
            <p:nvPr/>
          </p:nvCxnSpPr>
          <p:spPr>
            <a:xfrm flipV="1">
              <a:off x="4952345" y="2808688"/>
              <a:ext cx="900355" cy="13192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6" name="Google Shape;2206;p77"/>
            <p:cNvCxnSpPr>
              <a:cxnSpLocks/>
              <a:stCxn id="2189" idx="3"/>
              <a:endCxn id="2198" idx="1"/>
            </p:cNvCxnSpPr>
            <p:nvPr/>
          </p:nvCxnSpPr>
          <p:spPr>
            <a:xfrm>
              <a:off x="4952345" y="2940616"/>
              <a:ext cx="900355" cy="305472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207" name="Google Shape;2207;p77"/>
          <p:cNvCxnSpPr>
            <a:cxnSpLocks/>
            <a:stCxn id="2190" idx="3"/>
          </p:cNvCxnSpPr>
          <p:nvPr/>
        </p:nvCxnSpPr>
        <p:spPr>
          <a:xfrm flipV="1">
            <a:off x="5110716" y="3880364"/>
            <a:ext cx="741984" cy="23138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8" name="Google Shape;2208;p77"/>
          <p:cNvCxnSpPr>
            <a:cxnSpLocks/>
            <a:stCxn id="2190" idx="3"/>
          </p:cNvCxnSpPr>
          <p:nvPr/>
        </p:nvCxnSpPr>
        <p:spPr>
          <a:xfrm>
            <a:off x="5110716" y="4111748"/>
            <a:ext cx="741984" cy="20601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209" name="Google Shape;2209;p77"/>
          <p:cNvGrpSpPr/>
          <p:nvPr/>
        </p:nvGrpSpPr>
        <p:grpSpPr>
          <a:xfrm>
            <a:off x="1312853" y="1869443"/>
            <a:ext cx="551596" cy="551596"/>
            <a:chOff x="623500" y="261050"/>
            <a:chExt cx="935225" cy="935225"/>
          </a:xfrm>
        </p:grpSpPr>
        <p:sp>
          <p:nvSpPr>
            <p:cNvPr id="2210" name="Google Shape;2210;p7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7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7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4" name="Google Shape;2214;p77"/>
          <p:cNvSpPr/>
          <p:nvPr/>
        </p:nvSpPr>
        <p:spPr>
          <a:xfrm>
            <a:off x="1182666" y="358548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77"/>
          <p:cNvSpPr/>
          <p:nvPr/>
        </p:nvSpPr>
        <p:spPr>
          <a:xfrm>
            <a:off x="783216" y="201529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77"/>
          <p:cNvSpPr/>
          <p:nvPr/>
        </p:nvSpPr>
        <p:spPr>
          <a:xfrm>
            <a:off x="1960291" y="391432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859888F4-A144-4F29-A91C-272C1BE938F8}"/>
              </a:ext>
            </a:extLst>
          </p:cNvPr>
          <p:cNvSpPr/>
          <p:nvPr/>
        </p:nvSpPr>
        <p:spPr>
          <a:xfrm>
            <a:off x="253928" y="2784409"/>
            <a:ext cx="2278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000" b="1" dirty="0">
                <a:solidFill>
                  <a:schemeClr val="tx1"/>
                </a:solidFill>
              </a:rPr>
              <a:t>كيف تعمل لغة </a:t>
            </a:r>
            <a:r>
              <a:rPr lang="en-US" sz="2000" b="1" dirty="0">
                <a:solidFill>
                  <a:schemeClr val="tx1"/>
                </a:solidFill>
              </a:rPr>
              <a:t>(HTML)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C7E6B569-E21A-4E1B-BFAF-418D2C99EEFD}"/>
              </a:ext>
            </a:extLst>
          </p:cNvPr>
          <p:cNvSpPr/>
          <p:nvPr/>
        </p:nvSpPr>
        <p:spPr>
          <a:xfrm>
            <a:off x="5852700" y="1346223"/>
            <a:ext cx="2371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rgbClr val="00B050"/>
                </a:solidFill>
              </a:rPr>
              <a:t>&lt;html&gt;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&lt;/html&gt;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32206CC3-81F9-43D4-92F4-BF847E4E5E4D}"/>
              </a:ext>
            </a:extLst>
          </p:cNvPr>
          <p:cNvSpPr/>
          <p:nvPr/>
        </p:nvSpPr>
        <p:spPr>
          <a:xfrm>
            <a:off x="5852700" y="1828103"/>
            <a:ext cx="2411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rgbClr val="00B050"/>
                </a:solidFill>
              </a:rPr>
              <a:t>&lt;p&gt;  </a:t>
            </a:r>
            <a:r>
              <a:rPr lang="ar-SA" sz="2400" b="1" dirty="0">
                <a:solidFill>
                  <a:srgbClr val="00B050"/>
                </a:solidFill>
              </a:rPr>
              <a:t>مرحبا</a:t>
            </a:r>
            <a:r>
              <a:rPr lang="en-US" sz="2400" b="1" dirty="0">
                <a:solidFill>
                  <a:srgbClr val="00B050"/>
                </a:solidFill>
              </a:rPr>
              <a:t> 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&lt;/p&gt;</a:t>
            </a:r>
            <a:endParaRPr lang="ar-SA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C3A98088-F3D2-4900-996D-CD0F42239E85}"/>
              </a:ext>
            </a:extLst>
          </p:cNvPr>
          <p:cNvSpPr/>
          <p:nvPr/>
        </p:nvSpPr>
        <p:spPr>
          <a:xfrm>
            <a:off x="2724517" y="302258"/>
            <a:ext cx="2699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2400" b="1" dirty="0">
                <a:solidFill>
                  <a:schemeClr val="tx1"/>
                </a:solidFill>
              </a:rPr>
              <a:t>كيف تعمل لغة </a:t>
            </a:r>
            <a:r>
              <a:rPr lang="en-US" sz="2400" b="1" dirty="0">
                <a:solidFill>
                  <a:schemeClr val="tx1"/>
                </a:solidFill>
              </a:rPr>
              <a:t>(HTML)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F147548-C119-4A57-ABAA-B4EB5EAE6573}"/>
              </a:ext>
            </a:extLst>
          </p:cNvPr>
          <p:cNvSpPr/>
          <p:nvPr/>
        </p:nvSpPr>
        <p:spPr>
          <a:xfrm>
            <a:off x="5680032" y="3935772"/>
            <a:ext cx="3236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chemeClr val="accent4">
                    <a:lumMod val="75000"/>
                  </a:schemeClr>
                </a:solidFill>
                <a:latin typeface="Sakkal Majalla" panose="02000000000000000000" pitchFamily="2" charset="-78"/>
                <a:cs typeface="+mj-cs"/>
              </a:rPr>
              <a:t>المستعرضات تترجم الأكواد إلى ما تراه على الصفحات</a:t>
            </a:r>
            <a:endParaRPr lang="ar-SA" b="1" dirty="0">
              <a:solidFill>
                <a:schemeClr val="accent4">
                  <a:lumMod val="75000"/>
                </a:schemeClr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8" grpId="0"/>
      <p:bldP spid="2189" grpId="0"/>
      <p:bldP spid="2190" grpId="0"/>
      <p:bldP spid="2197" grpId="0" build="p"/>
      <p:bldP spid="2198" grpId="0" build="p"/>
      <p:bldP spid="51" grpId="0"/>
      <p:bldP spid="60" grpId="0"/>
      <p:bldP spid="61" grpId="0"/>
      <p:bldP spid="64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3951AB0-14BA-420C-B619-8C45D14F8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997" y="719472"/>
            <a:ext cx="6713477" cy="3776331"/>
          </a:xfrm>
          <a:prstGeom prst="rect">
            <a:avLst/>
          </a:prstGeom>
        </p:spPr>
      </p:pic>
      <p:sp>
        <p:nvSpPr>
          <p:cNvPr id="1300" name="Google Shape;1300;p57"/>
          <p:cNvSpPr txBox="1">
            <a:spLocks noGrp="1"/>
          </p:cNvSpPr>
          <p:nvPr>
            <p:ph type="title"/>
          </p:nvPr>
        </p:nvSpPr>
        <p:spPr>
          <a:xfrm>
            <a:off x="620761" y="280878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cs typeface="+mj-cs"/>
              </a:rPr>
              <a:t>الواجهة الرئيسة لبرنامج </a:t>
            </a:r>
            <a:r>
              <a:rPr lang="en-US" sz="3200" b="1" dirty="0">
                <a:cs typeface="+mj-cs"/>
              </a:rPr>
              <a:t>HTML</a:t>
            </a:r>
            <a:endParaRPr sz="3200" b="1" dirty="0">
              <a:cs typeface="+mj-cs"/>
            </a:endParaRPr>
          </a:p>
        </p:txBody>
      </p:sp>
      <p:grpSp>
        <p:nvGrpSpPr>
          <p:cNvPr id="1301" name="Google Shape;1301;p57"/>
          <p:cNvGrpSpPr/>
          <p:nvPr/>
        </p:nvGrpSpPr>
        <p:grpSpPr>
          <a:xfrm>
            <a:off x="7657482" y="4018446"/>
            <a:ext cx="562992" cy="527700"/>
            <a:chOff x="1586225" y="1400325"/>
            <a:chExt cx="798325" cy="654275"/>
          </a:xfrm>
        </p:grpSpPr>
        <p:sp>
          <p:nvSpPr>
            <p:cNvPr id="1302" name="Google Shape;1302;p57"/>
            <p:cNvSpPr/>
            <p:nvPr/>
          </p:nvSpPr>
          <p:spPr>
            <a:xfrm>
              <a:off x="1610525" y="1400325"/>
              <a:ext cx="466775" cy="138975"/>
            </a:xfrm>
            <a:custGeom>
              <a:avLst/>
              <a:gdLst/>
              <a:ahLst/>
              <a:cxnLst/>
              <a:rect l="l" t="t" r="r" b="b"/>
              <a:pathLst>
                <a:path w="18671" h="5559" extrusionOk="0">
                  <a:moveTo>
                    <a:pt x="2185" y="0"/>
                  </a:moveTo>
                  <a:lnTo>
                    <a:pt x="0" y="5558"/>
                  </a:lnTo>
                  <a:lnTo>
                    <a:pt x="18670" y="5558"/>
                  </a:lnTo>
                  <a:lnTo>
                    <a:pt x="1649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7"/>
            <p:cNvSpPr/>
            <p:nvPr/>
          </p:nvSpPr>
          <p:spPr>
            <a:xfrm>
              <a:off x="1586225" y="1481925"/>
              <a:ext cx="798325" cy="572675"/>
            </a:xfrm>
            <a:custGeom>
              <a:avLst/>
              <a:gdLst/>
              <a:ahLst/>
              <a:cxnLst/>
              <a:rect l="l" t="t" r="r" b="b"/>
              <a:pathLst>
                <a:path w="31933" h="22907" extrusionOk="0">
                  <a:moveTo>
                    <a:pt x="1" y="1"/>
                  </a:moveTo>
                  <a:lnTo>
                    <a:pt x="1" y="22907"/>
                  </a:lnTo>
                  <a:lnTo>
                    <a:pt x="31932" y="22907"/>
                  </a:lnTo>
                  <a:lnTo>
                    <a:pt x="31932" y="1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01784E6-0890-4C0D-A78F-FA2087A623B3}"/>
              </a:ext>
            </a:extLst>
          </p:cNvPr>
          <p:cNvSpPr/>
          <p:nvPr/>
        </p:nvSpPr>
        <p:spPr>
          <a:xfrm>
            <a:off x="549881" y="830271"/>
            <a:ext cx="1144235" cy="3232295"/>
          </a:xfrm>
          <a:prstGeom prst="round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شريط النشاط :</a:t>
            </a:r>
          </a:p>
          <a:p>
            <a:pPr algn="ctr"/>
            <a:r>
              <a:rPr lang="ar-SA" sz="1600" b="1" dirty="0">
                <a:solidFill>
                  <a:schemeClr val="tx1"/>
                </a:solidFill>
              </a:rPr>
              <a:t>يتيح لكِ التبديل بين طريق العرض</a:t>
            </a: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E312A6A1-8BCC-4764-B12F-7DBA28E06CD5}"/>
              </a:ext>
            </a:extLst>
          </p:cNvPr>
          <p:cNvSpPr/>
          <p:nvPr/>
        </p:nvSpPr>
        <p:spPr>
          <a:xfrm>
            <a:off x="5023074" y="928196"/>
            <a:ext cx="2980722" cy="9076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علامات التبويب: تتيح لك التنقل بسرعة بين العناصر يمكنك سحب وإفلات علامات التبويب لإعادة ترتيبها </a:t>
            </a:r>
          </a:p>
          <a:p>
            <a:pPr algn="ctr"/>
            <a:r>
              <a:rPr lang="ar-SA" sz="1600" b="1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D9E004F3-9CF1-4868-8316-F97139C7851D}"/>
              </a:ext>
            </a:extLst>
          </p:cNvPr>
          <p:cNvCxnSpPr>
            <a:cxnSpLocks/>
          </p:cNvCxnSpPr>
          <p:nvPr/>
        </p:nvCxnSpPr>
        <p:spPr>
          <a:xfrm flipH="1">
            <a:off x="3501706" y="968421"/>
            <a:ext cx="1119909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11367B92-73FA-484A-BE20-BDEC4481273B}"/>
              </a:ext>
            </a:extLst>
          </p:cNvPr>
          <p:cNvSpPr/>
          <p:nvPr/>
        </p:nvSpPr>
        <p:spPr>
          <a:xfrm>
            <a:off x="1765007" y="855983"/>
            <a:ext cx="1144236" cy="3296028"/>
          </a:xfrm>
          <a:prstGeom prst="roundRec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الشريط الجانبي:</a:t>
            </a:r>
          </a:p>
          <a:p>
            <a:pPr algn="ctr"/>
            <a:r>
              <a:rPr lang="ar-SA" sz="1600" b="1" dirty="0">
                <a:solidFill>
                  <a:schemeClr val="tx1"/>
                </a:solidFill>
              </a:rPr>
              <a:t>تتيح لك التنقل بسرعة بين العناصر . يمكنك سحب وإفلات علامات التبويب لإعادة ترتيبها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6010C70C-FF49-40D3-8831-4AF17B7EC1D3}"/>
              </a:ext>
            </a:extLst>
          </p:cNvPr>
          <p:cNvSpPr/>
          <p:nvPr/>
        </p:nvSpPr>
        <p:spPr>
          <a:xfrm>
            <a:off x="358495" y="671878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1</a:t>
            </a: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8BD8C5B9-D8A8-4B6A-95D5-112DA714BDF7}"/>
              </a:ext>
            </a:extLst>
          </p:cNvPr>
          <p:cNvSpPr/>
          <p:nvPr/>
        </p:nvSpPr>
        <p:spPr>
          <a:xfrm>
            <a:off x="2717857" y="1206092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2</a:t>
            </a: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C55BBA32-7CE4-4349-937B-991D9ED98B51}"/>
              </a:ext>
            </a:extLst>
          </p:cNvPr>
          <p:cNvSpPr/>
          <p:nvPr/>
        </p:nvSpPr>
        <p:spPr>
          <a:xfrm>
            <a:off x="4621615" y="830271"/>
            <a:ext cx="382772" cy="3685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969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63"/>
          <p:cNvSpPr txBox="1">
            <a:spLocks noGrp="1"/>
          </p:cNvSpPr>
          <p:nvPr>
            <p:ph type="title"/>
          </p:nvPr>
        </p:nvSpPr>
        <p:spPr>
          <a:xfrm>
            <a:off x="1699163" y="1627727"/>
            <a:ext cx="57468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cs typeface="+mj-cs"/>
              </a:rPr>
              <a:t>ورقة عمل</a:t>
            </a:r>
            <a:endParaRPr dirty="0">
              <a:cs typeface="+mj-cs"/>
            </a:endParaRPr>
          </a:p>
        </p:txBody>
      </p:sp>
      <p:sp>
        <p:nvSpPr>
          <p:cNvPr id="1514" name="Google Shape;1514;p63"/>
          <p:cNvSpPr/>
          <p:nvPr/>
        </p:nvSpPr>
        <p:spPr>
          <a:xfrm>
            <a:off x="6183500" y="3446604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5" name="Google Shape;1515;p63"/>
          <p:cNvGrpSpPr/>
          <p:nvPr/>
        </p:nvGrpSpPr>
        <p:grpSpPr>
          <a:xfrm>
            <a:off x="7282216" y="1681731"/>
            <a:ext cx="551596" cy="551596"/>
            <a:chOff x="623500" y="261050"/>
            <a:chExt cx="935225" cy="935225"/>
          </a:xfrm>
        </p:grpSpPr>
        <p:sp>
          <p:nvSpPr>
            <p:cNvPr id="1516" name="Google Shape;1516;p63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3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3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3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0" name="Google Shape;1520;p63"/>
          <p:cNvSpPr/>
          <p:nvPr/>
        </p:nvSpPr>
        <p:spPr>
          <a:xfrm>
            <a:off x="1965824" y="16817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63"/>
          <p:cNvSpPr/>
          <p:nvPr/>
        </p:nvSpPr>
        <p:spPr>
          <a:xfrm>
            <a:off x="2552224" y="62619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مستطيل 1">
            <a:hlinkClick r:id="rId3"/>
            <a:extLst>
              <a:ext uri="{FF2B5EF4-FFF2-40B4-BE49-F238E27FC236}">
                <a16:creationId xmlns:a16="http://schemas.microsoft.com/office/drawing/2014/main" id="{E63305AF-078F-4EA6-BF4E-B803DE787429}"/>
              </a:ext>
            </a:extLst>
          </p:cNvPr>
          <p:cNvSpPr/>
          <p:nvPr/>
        </p:nvSpPr>
        <p:spPr>
          <a:xfrm>
            <a:off x="2400519" y="3138827"/>
            <a:ext cx="4041491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https://www.liveworksheets.com/fb2531220to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52"/>
          <p:cNvGrpSpPr/>
          <p:nvPr/>
        </p:nvGrpSpPr>
        <p:grpSpPr>
          <a:xfrm>
            <a:off x="1643122" y="55027"/>
            <a:ext cx="7340130" cy="5033446"/>
            <a:chOff x="2382150" y="813800"/>
            <a:chExt cx="6050100" cy="3279000"/>
          </a:xfrm>
        </p:grpSpPr>
        <p:sp>
          <p:nvSpPr>
            <p:cNvPr id="1086" name="Google Shape;1086;p52"/>
            <p:cNvSpPr/>
            <p:nvPr/>
          </p:nvSpPr>
          <p:spPr>
            <a:xfrm>
              <a:off x="2382150" y="813800"/>
              <a:ext cx="6050100" cy="3279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2"/>
            <p:cNvSpPr/>
            <p:nvPr/>
          </p:nvSpPr>
          <p:spPr>
            <a:xfrm>
              <a:off x="2523450" y="1263775"/>
              <a:ext cx="5767500" cy="23730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2837850" y="3636800"/>
              <a:ext cx="51339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2523447" y="3636702"/>
              <a:ext cx="3144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7971621" y="3636702"/>
              <a:ext cx="314400" cy="314400"/>
            </a:xfrm>
            <a:prstGeom prst="rect">
              <a:avLst/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2"/>
            <p:cNvSpPr/>
            <p:nvPr/>
          </p:nvSpPr>
          <p:spPr>
            <a:xfrm rot="5400000">
              <a:off x="8059094" y="3726340"/>
              <a:ext cx="156300" cy="1353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2"/>
            <p:cNvSpPr/>
            <p:nvPr/>
          </p:nvSpPr>
          <p:spPr>
            <a:xfrm rot="-5400000" flipH="1">
              <a:off x="2594186" y="3726340"/>
              <a:ext cx="156300" cy="1353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3" name="Google Shape;1093;p52"/>
            <p:cNvGrpSpPr/>
            <p:nvPr/>
          </p:nvGrpSpPr>
          <p:grpSpPr>
            <a:xfrm>
              <a:off x="7619699" y="941876"/>
              <a:ext cx="650792" cy="195929"/>
              <a:chOff x="7302375" y="739400"/>
              <a:chExt cx="386525" cy="116375"/>
            </a:xfrm>
          </p:grpSpPr>
          <p:sp>
            <p:nvSpPr>
              <p:cNvPr id="1094" name="Google Shape;1094;p52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2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2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2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2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5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52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52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52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2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06" name="Google Shape;1106;p52"/>
          <p:cNvSpPr txBox="1">
            <a:spLocks noGrp="1"/>
          </p:cNvSpPr>
          <p:nvPr>
            <p:ph type="subTitle" idx="1"/>
          </p:nvPr>
        </p:nvSpPr>
        <p:spPr>
          <a:xfrm>
            <a:off x="2952844" y="4484621"/>
            <a:ext cx="48582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cs typeface="+mj-cs"/>
              </a:rPr>
              <a:t>هل البرمجة مهمة ولماذا ؟</a:t>
            </a:r>
            <a:endParaRPr sz="2400" b="1" dirty="0">
              <a:cs typeface="+mj-cs"/>
            </a:endParaRPr>
          </a:p>
        </p:txBody>
      </p:sp>
      <p:sp>
        <p:nvSpPr>
          <p:cNvPr id="1107" name="Google Shape;1107;p52"/>
          <p:cNvSpPr/>
          <p:nvPr/>
        </p:nvSpPr>
        <p:spPr>
          <a:xfrm>
            <a:off x="6772052" y="4543333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52"/>
          <p:cNvSpPr/>
          <p:nvPr/>
        </p:nvSpPr>
        <p:spPr>
          <a:xfrm>
            <a:off x="6104674" y="1551083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2"/>
          <p:cNvSpPr/>
          <p:nvPr/>
        </p:nvSpPr>
        <p:spPr>
          <a:xfrm>
            <a:off x="1596545" y="1675575"/>
            <a:ext cx="74786" cy="75327"/>
          </a:xfrm>
          <a:custGeom>
            <a:avLst/>
            <a:gdLst/>
            <a:ahLst/>
            <a:cxnLst/>
            <a:rect l="l" t="t" r="r" b="b"/>
            <a:pathLst>
              <a:path w="1782" h="1795" extrusionOk="0">
                <a:moveTo>
                  <a:pt x="0" y="0"/>
                </a:moveTo>
                <a:lnTo>
                  <a:pt x="0" y="1795"/>
                </a:lnTo>
                <a:lnTo>
                  <a:pt x="1781" y="1795"/>
                </a:lnTo>
                <a:lnTo>
                  <a:pt x="178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52"/>
          <p:cNvSpPr/>
          <p:nvPr/>
        </p:nvSpPr>
        <p:spPr>
          <a:xfrm>
            <a:off x="1588613" y="1667644"/>
            <a:ext cx="90608" cy="91190"/>
          </a:xfrm>
          <a:custGeom>
            <a:avLst/>
            <a:gdLst/>
            <a:ahLst/>
            <a:cxnLst/>
            <a:rect l="l" t="t" r="r" b="b"/>
            <a:pathLst>
              <a:path w="2159" h="2173" extrusionOk="0">
                <a:moveTo>
                  <a:pt x="1794" y="378"/>
                </a:moveTo>
                <a:lnTo>
                  <a:pt x="1794" y="1795"/>
                </a:lnTo>
                <a:lnTo>
                  <a:pt x="378" y="1795"/>
                </a:lnTo>
                <a:lnTo>
                  <a:pt x="378" y="378"/>
                </a:lnTo>
                <a:close/>
                <a:moveTo>
                  <a:pt x="1" y="0"/>
                </a:moveTo>
                <a:lnTo>
                  <a:pt x="1" y="2173"/>
                </a:lnTo>
                <a:lnTo>
                  <a:pt x="2159" y="2173"/>
                </a:lnTo>
                <a:lnTo>
                  <a:pt x="21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52"/>
          <p:cNvSpPr/>
          <p:nvPr/>
        </p:nvSpPr>
        <p:spPr>
          <a:xfrm>
            <a:off x="1213349" y="30623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52"/>
          <p:cNvSpPr/>
          <p:nvPr/>
        </p:nvSpPr>
        <p:spPr>
          <a:xfrm>
            <a:off x="1731766" y="368441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3" name="Google Shape;1113;p52"/>
          <p:cNvGrpSpPr/>
          <p:nvPr/>
        </p:nvGrpSpPr>
        <p:grpSpPr>
          <a:xfrm>
            <a:off x="719991" y="3889718"/>
            <a:ext cx="551596" cy="551596"/>
            <a:chOff x="623500" y="261050"/>
            <a:chExt cx="935225" cy="935225"/>
          </a:xfrm>
        </p:grpSpPr>
        <p:sp>
          <p:nvSpPr>
            <p:cNvPr id="1114" name="Google Shape;1114;p52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2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2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2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8" name="Google Shape;1118;p52"/>
          <p:cNvSpPr/>
          <p:nvPr/>
        </p:nvSpPr>
        <p:spPr>
          <a:xfrm>
            <a:off x="889099" y="95891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52"/>
          <p:cNvSpPr/>
          <p:nvPr/>
        </p:nvSpPr>
        <p:spPr>
          <a:xfrm>
            <a:off x="2866816" y="444133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52"/>
          <p:cNvSpPr/>
          <p:nvPr/>
        </p:nvSpPr>
        <p:spPr>
          <a:xfrm>
            <a:off x="3551966" y="377848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52"/>
          <p:cNvSpPr/>
          <p:nvPr/>
        </p:nvSpPr>
        <p:spPr>
          <a:xfrm>
            <a:off x="395749" y="3113165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2" name="Google Shape;1122;p52"/>
          <p:cNvGrpSpPr/>
          <p:nvPr/>
        </p:nvGrpSpPr>
        <p:grpSpPr>
          <a:xfrm>
            <a:off x="363329" y="142026"/>
            <a:ext cx="1563234" cy="1974881"/>
            <a:chOff x="778238" y="551249"/>
            <a:chExt cx="1895575" cy="2283801"/>
          </a:xfrm>
        </p:grpSpPr>
        <p:grpSp>
          <p:nvGrpSpPr>
            <p:cNvPr id="1123" name="Google Shape;1123;p52"/>
            <p:cNvGrpSpPr/>
            <p:nvPr/>
          </p:nvGrpSpPr>
          <p:grpSpPr>
            <a:xfrm>
              <a:off x="1402213" y="551249"/>
              <a:ext cx="1271600" cy="1282526"/>
              <a:chOff x="1525750" y="551249"/>
              <a:chExt cx="1271600" cy="1282526"/>
            </a:xfrm>
          </p:grpSpPr>
          <p:sp>
            <p:nvSpPr>
              <p:cNvPr id="1124" name="Google Shape;1124;p52"/>
              <p:cNvSpPr/>
              <p:nvPr/>
            </p:nvSpPr>
            <p:spPr>
              <a:xfrm>
                <a:off x="1525750" y="555175"/>
                <a:ext cx="1271600" cy="1278600"/>
              </a:xfrm>
              <a:prstGeom prst="flowChartPunchedCard">
                <a:avLst/>
              </a:pr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rgbClr val="000000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25" name="Google Shape;1125;p52"/>
              <p:cNvGrpSpPr/>
              <p:nvPr/>
            </p:nvGrpSpPr>
            <p:grpSpPr>
              <a:xfrm>
                <a:off x="1893214" y="551249"/>
                <a:ext cx="595603" cy="916012"/>
                <a:chOff x="1893214" y="551249"/>
                <a:chExt cx="595603" cy="916012"/>
              </a:xfrm>
            </p:grpSpPr>
            <p:sp>
              <p:nvSpPr>
                <p:cNvPr id="1126" name="Google Shape;1126;p52"/>
                <p:cNvSpPr/>
                <p:nvPr/>
              </p:nvSpPr>
              <p:spPr>
                <a:xfrm>
                  <a:off x="1893214" y="931158"/>
                  <a:ext cx="536722" cy="536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9" h="12775" extrusionOk="0">
                      <a:moveTo>
                        <a:pt x="6394" y="0"/>
                      </a:moveTo>
                      <a:cubicBezTo>
                        <a:pt x="2860" y="0"/>
                        <a:pt x="0" y="2860"/>
                        <a:pt x="0" y="6394"/>
                      </a:cubicBezTo>
                      <a:cubicBezTo>
                        <a:pt x="0" y="9915"/>
                        <a:pt x="2860" y="12775"/>
                        <a:pt x="6394" y="12775"/>
                      </a:cubicBezTo>
                      <a:cubicBezTo>
                        <a:pt x="9929" y="12775"/>
                        <a:pt x="12789" y="9915"/>
                        <a:pt x="12789" y="6394"/>
                      </a:cubicBezTo>
                      <a:cubicBezTo>
                        <a:pt x="12789" y="2860"/>
                        <a:pt x="9929" y="0"/>
                        <a:pt x="6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52"/>
                <p:cNvSpPr/>
                <p:nvPr/>
              </p:nvSpPr>
              <p:spPr>
                <a:xfrm>
                  <a:off x="2074891" y="1112824"/>
                  <a:ext cx="173284" cy="172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9" h="4116" extrusionOk="0">
                      <a:moveTo>
                        <a:pt x="2065" y="1"/>
                      </a:moveTo>
                      <a:cubicBezTo>
                        <a:pt x="932" y="1"/>
                        <a:pt x="1" y="918"/>
                        <a:pt x="1" y="2065"/>
                      </a:cubicBezTo>
                      <a:cubicBezTo>
                        <a:pt x="1" y="3199"/>
                        <a:pt x="932" y="4116"/>
                        <a:pt x="2065" y="4116"/>
                      </a:cubicBezTo>
                      <a:cubicBezTo>
                        <a:pt x="3199" y="4116"/>
                        <a:pt x="4129" y="3199"/>
                        <a:pt x="4129" y="2065"/>
                      </a:cubicBezTo>
                      <a:cubicBezTo>
                        <a:pt x="4129" y="918"/>
                        <a:pt x="3199" y="1"/>
                        <a:pt x="206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52"/>
                <p:cNvSpPr/>
                <p:nvPr/>
              </p:nvSpPr>
              <p:spPr>
                <a:xfrm>
                  <a:off x="1921500" y="551249"/>
                  <a:ext cx="567317" cy="26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18" h="6248" extrusionOk="0">
                      <a:moveTo>
                        <a:pt x="1" y="1"/>
                      </a:moveTo>
                      <a:lnTo>
                        <a:pt x="1" y="6247"/>
                      </a:lnTo>
                      <a:lnTo>
                        <a:pt x="13518" y="6247"/>
                      </a:lnTo>
                      <a:lnTo>
                        <a:pt x="1351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52"/>
                <p:cNvSpPr/>
                <p:nvPr/>
              </p:nvSpPr>
              <p:spPr>
                <a:xfrm>
                  <a:off x="2248720" y="607314"/>
                  <a:ext cx="75332" cy="74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82" extrusionOk="0">
                      <a:moveTo>
                        <a:pt x="1" y="1"/>
                      </a:moveTo>
                      <a:lnTo>
                        <a:pt x="1" y="1782"/>
                      </a:lnTo>
                      <a:lnTo>
                        <a:pt x="1795" y="1782"/>
                      </a:lnTo>
                      <a:lnTo>
                        <a:pt x="1795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52"/>
                <p:cNvSpPr/>
                <p:nvPr/>
              </p:nvSpPr>
              <p:spPr>
                <a:xfrm>
                  <a:off x="1982646" y="607314"/>
                  <a:ext cx="75332" cy="150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3576" extrusionOk="0">
                      <a:moveTo>
                        <a:pt x="1" y="1"/>
                      </a:moveTo>
                      <a:lnTo>
                        <a:pt x="1" y="3575"/>
                      </a:lnTo>
                      <a:lnTo>
                        <a:pt x="1794" y="3575"/>
                      </a:lnTo>
                      <a:lnTo>
                        <a:pt x="179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52"/>
                <p:cNvSpPr/>
                <p:nvPr/>
              </p:nvSpPr>
              <p:spPr>
                <a:xfrm>
                  <a:off x="2413443" y="551249"/>
                  <a:ext cx="75374" cy="26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6" h="6248" extrusionOk="0">
                      <a:moveTo>
                        <a:pt x="1" y="1"/>
                      </a:moveTo>
                      <a:lnTo>
                        <a:pt x="1" y="6247"/>
                      </a:lnTo>
                      <a:lnTo>
                        <a:pt x="1796" y="6247"/>
                      </a:lnTo>
                      <a:lnTo>
                        <a:pt x="1796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32" name="Google Shape;1132;p52"/>
            <p:cNvGrpSpPr/>
            <p:nvPr/>
          </p:nvGrpSpPr>
          <p:grpSpPr>
            <a:xfrm>
              <a:off x="778238" y="1556450"/>
              <a:ext cx="1315800" cy="1278600"/>
              <a:chOff x="1850663" y="3555925"/>
              <a:chExt cx="1315800" cy="1278600"/>
            </a:xfrm>
          </p:grpSpPr>
          <p:grpSp>
            <p:nvGrpSpPr>
              <p:cNvPr id="1133" name="Google Shape;1133;p52"/>
              <p:cNvGrpSpPr/>
              <p:nvPr/>
            </p:nvGrpSpPr>
            <p:grpSpPr>
              <a:xfrm>
                <a:off x="1850663" y="3555925"/>
                <a:ext cx="1315800" cy="1278600"/>
                <a:chOff x="2345200" y="3503950"/>
                <a:chExt cx="1315800" cy="1278600"/>
              </a:xfrm>
            </p:grpSpPr>
            <p:sp>
              <p:nvSpPr>
                <p:cNvPr id="1134" name="Google Shape;1134;p52"/>
                <p:cNvSpPr/>
                <p:nvPr/>
              </p:nvSpPr>
              <p:spPr>
                <a:xfrm>
                  <a:off x="2345200" y="3503950"/>
                  <a:ext cx="1315800" cy="1278600"/>
                </a:xfrm>
                <a:prstGeom prst="rect">
                  <a:avLst/>
                </a:prstGeom>
                <a:gradFill>
                  <a:gsLst>
                    <a:gs pos="0">
                      <a:schemeClr val="accent5"/>
                    </a:gs>
                    <a:gs pos="100000">
                      <a:schemeClr val="accent3"/>
                    </a:gs>
                  </a:gsLst>
                  <a:lin ang="5400700" scaled="0"/>
                </a:gra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04775" dir="540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52"/>
                <p:cNvSpPr/>
                <p:nvPr/>
              </p:nvSpPr>
              <p:spPr>
                <a:xfrm>
                  <a:off x="2421850" y="3755575"/>
                  <a:ext cx="1162500" cy="963900"/>
                </a:xfrm>
                <a:prstGeom prst="rect">
                  <a:avLst/>
                </a:prstGeom>
                <a:gradFill>
                  <a:gsLst>
                    <a:gs pos="0">
                      <a:schemeClr val="accent5"/>
                    </a:gs>
                    <a:gs pos="100000">
                      <a:schemeClr val="accent3"/>
                    </a:gs>
                  </a:gsLst>
                  <a:lin ang="5400700" scaled="0"/>
                </a:gra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6" name="Google Shape;1136;p52"/>
              <p:cNvGrpSpPr/>
              <p:nvPr/>
            </p:nvGrpSpPr>
            <p:grpSpPr>
              <a:xfrm>
                <a:off x="2646057" y="3607910"/>
                <a:ext cx="439402" cy="132693"/>
                <a:chOff x="1605732" y="3538060"/>
                <a:chExt cx="439402" cy="132693"/>
              </a:xfrm>
            </p:grpSpPr>
            <p:sp>
              <p:nvSpPr>
                <p:cNvPr id="1137" name="Google Shape;1137;p52"/>
                <p:cNvSpPr/>
                <p:nvPr/>
              </p:nvSpPr>
              <p:spPr>
                <a:xfrm>
                  <a:off x="1611501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52"/>
                <p:cNvSpPr/>
                <p:nvPr/>
              </p:nvSpPr>
              <p:spPr>
                <a:xfrm>
                  <a:off x="1605732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52"/>
                <p:cNvSpPr/>
                <p:nvPr/>
              </p:nvSpPr>
              <p:spPr>
                <a:xfrm>
                  <a:off x="1634862" y="3598651"/>
                  <a:ext cx="74801" cy="11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405" extrusionOk="0">
                      <a:moveTo>
                        <a:pt x="1" y="0"/>
                      </a:moveTo>
                      <a:lnTo>
                        <a:pt x="1" y="405"/>
                      </a:lnTo>
                      <a:lnTo>
                        <a:pt x="2632" y="405"/>
                      </a:lnTo>
                      <a:lnTo>
                        <a:pt x="263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52"/>
                <p:cNvSpPr/>
                <p:nvPr/>
              </p:nvSpPr>
              <p:spPr>
                <a:xfrm>
                  <a:off x="1918209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52"/>
                <p:cNvSpPr/>
                <p:nvPr/>
              </p:nvSpPr>
              <p:spPr>
                <a:xfrm>
                  <a:off x="1912440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63" y="406"/>
                      </a:moveTo>
                      <a:lnTo>
                        <a:pt x="4263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52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270" y="1"/>
                      </a:moveTo>
                      <a:lnTo>
                        <a:pt x="1" y="271"/>
                      </a:lnTo>
                      <a:lnTo>
                        <a:pt x="1862" y="2146"/>
                      </a:lnTo>
                      <a:lnTo>
                        <a:pt x="2146" y="1863"/>
                      </a:lnTo>
                      <a:lnTo>
                        <a:pt x="2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52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1862" y="1"/>
                      </a:moveTo>
                      <a:lnTo>
                        <a:pt x="1" y="1863"/>
                      </a:lnTo>
                      <a:lnTo>
                        <a:pt x="270" y="2146"/>
                      </a:lnTo>
                      <a:lnTo>
                        <a:pt x="2146" y="271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52"/>
                <p:cNvSpPr/>
                <p:nvPr/>
              </p:nvSpPr>
              <p:spPr>
                <a:xfrm>
                  <a:off x="1764855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52"/>
                <p:cNvSpPr/>
                <p:nvPr/>
              </p:nvSpPr>
              <p:spPr>
                <a:xfrm>
                  <a:off x="1759086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52"/>
                <p:cNvSpPr/>
                <p:nvPr/>
              </p:nvSpPr>
              <p:spPr>
                <a:xfrm>
                  <a:off x="1792053" y="3571027"/>
                  <a:ext cx="66730" cy="66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49" extrusionOk="0">
                      <a:moveTo>
                        <a:pt x="1943" y="406"/>
                      </a:moveTo>
                      <a:lnTo>
                        <a:pt x="1943" y="1944"/>
                      </a:lnTo>
                      <a:lnTo>
                        <a:pt x="405" y="194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2348"/>
                      </a:lnTo>
                      <a:lnTo>
                        <a:pt x="2348" y="2348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7" name="اهمية و فوائد تعلم البرمجة في هذا العصر">
            <a:hlinkClick r:id="" action="ppaction://media"/>
            <a:extLst>
              <a:ext uri="{FF2B5EF4-FFF2-40B4-BE49-F238E27FC236}">
                <a16:creationId xmlns:a16="http://schemas.microsoft.com/office/drawing/2014/main" id="{0123AC3F-FDC7-434E-95B3-798BCEF0AD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4947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016" y="779246"/>
            <a:ext cx="6917297" cy="35924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098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2" name="Google Shape;1182;p54"/>
          <p:cNvGrpSpPr/>
          <p:nvPr/>
        </p:nvGrpSpPr>
        <p:grpSpPr>
          <a:xfrm>
            <a:off x="4679650" y="1704817"/>
            <a:ext cx="3744300" cy="2596802"/>
            <a:chOff x="720000" y="1704817"/>
            <a:chExt cx="3744300" cy="2596802"/>
          </a:xfrm>
        </p:grpSpPr>
        <p:sp>
          <p:nvSpPr>
            <p:cNvPr id="1183" name="Google Shape;1183;p54"/>
            <p:cNvSpPr/>
            <p:nvPr/>
          </p:nvSpPr>
          <p:spPr>
            <a:xfrm>
              <a:off x="720000" y="1704819"/>
              <a:ext cx="3744300" cy="25968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720000" y="1704817"/>
              <a:ext cx="3744300" cy="267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5" name="Google Shape;1185;p54"/>
            <p:cNvGrpSpPr/>
            <p:nvPr/>
          </p:nvGrpSpPr>
          <p:grpSpPr>
            <a:xfrm>
              <a:off x="3859955" y="1772005"/>
              <a:ext cx="426608" cy="128455"/>
              <a:chOff x="7302375" y="739400"/>
              <a:chExt cx="386525" cy="116375"/>
            </a:xfrm>
          </p:grpSpPr>
          <p:sp>
            <p:nvSpPr>
              <p:cNvPr id="1186" name="Google Shape;1186;p5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5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5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5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5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5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5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5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6" name="Google Shape;1196;p54"/>
          <p:cNvGrpSpPr/>
          <p:nvPr/>
        </p:nvGrpSpPr>
        <p:grpSpPr>
          <a:xfrm>
            <a:off x="720000" y="1704817"/>
            <a:ext cx="3744300" cy="2596802"/>
            <a:chOff x="720000" y="1704817"/>
            <a:chExt cx="3744300" cy="2596802"/>
          </a:xfrm>
        </p:grpSpPr>
        <p:sp>
          <p:nvSpPr>
            <p:cNvPr id="1197" name="Google Shape;1197;p54"/>
            <p:cNvSpPr/>
            <p:nvPr/>
          </p:nvSpPr>
          <p:spPr>
            <a:xfrm>
              <a:off x="720000" y="1704819"/>
              <a:ext cx="3744300" cy="2596800"/>
            </a:xfrm>
            <a:prstGeom prst="rect">
              <a:avLst/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chemeClr val="dk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4"/>
            <p:cNvSpPr/>
            <p:nvPr/>
          </p:nvSpPr>
          <p:spPr>
            <a:xfrm>
              <a:off x="720000" y="1704817"/>
              <a:ext cx="3744300" cy="2676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9" name="Google Shape;1199;p54"/>
            <p:cNvGrpSpPr/>
            <p:nvPr/>
          </p:nvGrpSpPr>
          <p:grpSpPr>
            <a:xfrm>
              <a:off x="3859955" y="1772005"/>
              <a:ext cx="426608" cy="128455"/>
              <a:chOff x="7302375" y="739400"/>
              <a:chExt cx="386525" cy="116375"/>
            </a:xfrm>
          </p:grpSpPr>
          <p:sp>
            <p:nvSpPr>
              <p:cNvPr id="1200" name="Google Shape;1200;p54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54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54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54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54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54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54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54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54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10" name="Google Shape;1210;p54"/>
          <p:cNvSpPr txBox="1">
            <a:spLocks noGrp="1"/>
          </p:cNvSpPr>
          <p:nvPr>
            <p:ph type="subTitle" idx="1"/>
          </p:nvPr>
        </p:nvSpPr>
        <p:spPr>
          <a:xfrm>
            <a:off x="718884" y="2057966"/>
            <a:ext cx="3674703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يتم إنشاء صفحات الويب باستخدام</a:t>
            </a:r>
            <a:endParaRPr b="1" dirty="0">
              <a:solidFill>
                <a:schemeClr val="accent4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214" name="Google Shape;1214;p54"/>
          <p:cNvSpPr txBox="1">
            <a:spLocks noGrp="1"/>
          </p:cNvSpPr>
          <p:nvPr>
            <p:ph type="title"/>
          </p:nvPr>
        </p:nvSpPr>
        <p:spPr>
          <a:xfrm>
            <a:off x="85134" y="782446"/>
            <a:ext cx="7796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accent5">
                    <a:lumMod val="50000"/>
                  </a:schemeClr>
                </a:solidFill>
                <a:cs typeface="+mj-cs"/>
              </a:rPr>
              <a:t>أسئلة تمهيد</a:t>
            </a:r>
            <a:endParaRPr b="1" dirty="0">
              <a:solidFill>
                <a:schemeClr val="accent5">
                  <a:lumMod val="50000"/>
                </a:schemeClr>
              </a:solidFill>
              <a:cs typeface="+mj-cs"/>
            </a:endParaRPr>
          </a:p>
        </p:txBody>
      </p:sp>
      <p:grpSp>
        <p:nvGrpSpPr>
          <p:cNvPr id="1215" name="Google Shape;1215;p54"/>
          <p:cNvGrpSpPr/>
          <p:nvPr/>
        </p:nvGrpSpPr>
        <p:grpSpPr>
          <a:xfrm>
            <a:off x="7747208" y="985285"/>
            <a:ext cx="1014018" cy="964585"/>
            <a:chOff x="5832881" y="3671050"/>
            <a:chExt cx="1430666" cy="1310321"/>
          </a:xfrm>
        </p:grpSpPr>
        <p:grpSp>
          <p:nvGrpSpPr>
            <p:cNvPr id="1216" name="Google Shape;1216;p54"/>
            <p:cNvGrpSpPr/>
            <p:nvPr/>
          </p:nvGrpSpPr>
          <p:grpSpPr>
            <a:xfrm>
              <a:off x="5832881" y="3671050"/>
              <a:ext cx="1124441" cy="921546"/>
              <a:chOff x="1586225" y="1400325"/>
              <a:chExt cx="798325" cy="654275"/>
            </a:xfrm>
          </p:grpSpPr>
          <p:sp>
            <p:nvSpPr>
              <p:cNvPr id="1217" name="Google Shape;1217;p54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54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19" name="Google Shape;1219;p54"/>
            <p:cNvGrpSpPr/>
            <p:nvPr/>
          </p:nvGrpSpPr>
          <p:grpSpPr>
            <a:xfrm>
              <a:off x="6139106" y="4059825"/>
              <a:ext cx="1124441" cy="921546"/>
              <a:chOff x="1586225" y="1400325"/>
              <a:chExt cx="798325" cy="654275"/>
            </a:xfrm>
          </p:grpSpPr>
          <p:sp>
            <p:nvSpPr>
              <p:cNvPr id="1220" name="Google Shape;1220;p54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54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مستطيل: زوايا مستديرة 43">
            <a:hlinkClick r:id="" action="ppaction://noaction">
              <a:snd r:embed="rId5" name="صح.wav"/>
            </a:hlinkClick>
            <a:extLst>
              <a:ext uri="{FF2B5EF4-FFF2-40B4-BE49-F238E27FC236}">
                <a16:creationId xmlns:a16="http://schemas.microsoft.com/office/drawing/2014/main" id="{C55C146E-4E19-435E-91BE-F3B3EF3A7A53}"/>
              </a:ext>
            </a:extLst>
          </p:cNvPr>
          <p:cNvSpPr/>
          <p:nvPr/>
        </p:nvSpPr>
        <p:spPr>
          <a:xfrm>
            <a:off x="878958" y="2671215"/>
            <a:ext cx="3372949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en-US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HTML</a:t>
            </a:r>
            <a:endParaRPr lang="ar-SA" sz="2000" b="1" dirty="0">
              <a:solidFill>
                <a:schemeClr val="tx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5" name="مستطيل: زوايا مستديرة 44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CB1EE250-2C82-4B9B-BE99-154DFD0E536A}"/>
              </a:ext>
            </a:extLst>
          </p:cNvPr>
          <p:cNvSpPr/>
          <p:nvPr/>
        </p:nvSpPr>
        <p:spPr>
          <a:xfrm>
            <a:off x="884646" y="3203220"/>
            <a:ext cx="3343177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بروتوكول نقل النص التشعبي</a:t>
            </a:r>
          </a:p>
        </p:txBody>
      </p:sp>
      <p:sp>
        <p:nvSpPr>
          <p:cNvPr id="46" name="مستطيل: زوايا مستديرة 45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AC15D8B0-6BB6-479F-A89F-E45277E3D424}"/>
              </a:ext>
            </a:extLst>
          </p:cNvPr>
          <p:cNvSpPr/>
          <p:nvPr/>
        </p:nvSpPr>
        <p:spPr>
          <a:xfrm>
            <a:off x="878958" y="3735226"/>
            <a:ext cx="3372950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طبقة التطبيقات</a:t>
            </a:r>
          </a:p>
        </p:txBody>
      </p:sp>
      <p:sp>
        <p:nvSpPr>
          <p:cNvPr id="47" name="Google Shape;1210;p54">
            <a:extLst>
              <a:ext uri="{FF2B5EF4-FFF2-40B4-BE49-F238E27FC236}">
                <a16:creationId xmlns:a16="http://schemas.microsoft.com/office/drawing/2014/main" id="{1C721B83-CE51-4C83-935D-6A3FA62EC2DE}"/>
              </a:ext>
            </a:extLst>
          </p:cNvPr>
          <p:cNvSpPr txBox="1">
            <a:spLocks/>
          </p:cNvSpPr>
          <p:nvPr/>
        </p:nvSpPr>
        <p:spPr>
          <a:xfrm>
            <a:off x="4783212" y="2182889"/>
            <a:ext cx="367470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rtl="1"/>
            <a:r>
              <a:rPr lang="ar-SA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لغة ترميز النص التشعبي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HTML </a:t>
            </a:r>
            <a:r>
              <a:rPr lang="ar-SA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تستخدم لـ</a:t>
            </a:r>
          </a:p>
        </p:txBody>
      </p:sp>
      <p:sp>
        <p:nvSpPr>
          <p:cNvPr id="50" name="مستطيل: زوايا مستديرة 49">
            <a:hlinkClick r:id="" action="ppaction://noaction">
              <a:snd r:embed="rId5" name="صح.wav"/>
            </a:hlinkClick>
            <a:extLst>
              <a:ext uri="{FF2B5EF4-FFF2-40B4-BE49-F238E27FC236}">
                <a16:creationId xmlns:a16="http://schemas.microsoft.com/office/drawing/2014/main" id="{28FFA91A-8C40-4966-886C-F2C493D77936}"/>
              </a:ext>
            </a:extLst>
          </p:cNvPr>
          <p:cNvSpPr/>
          <p:nvPr/>
        </p:nvSpPr>
        <p:spPr>
          <a:xfrm>
            <a:off x="4886024" y="3342698"/>
            <a:ext cx="3372949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تصميم صفحات الويب</a:t>
            </a:r>
          </a:p>
        </p:txBody>
      </p:sp>
      <p:sp>
        <p:nvSpPr>
          <p:cNvPr id="51" name="مستطيل: زوايا مستديرة 50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2B3A73EE-29D5-49CE-A16A-B3D9628B9C4E}"/>
              </a:ext>
            </a:extLst>
          </p:cNvPr>
          <p:cNvSpPr/>
          <p:nvPr/>
        </p:nvSpPr>
        <p:spPr>
          <a:xfrm>
            <a:off x="4915796" y="2805773"/>
            <a:ext cx="3343177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تصميم الخرائط الذهنية </a:t>
            </a:r>
          </a:p>
        </p:txBody>
      </p:sp>
      <p:sp>
        <p:nvSpPr>
          <p:cNvPr id="52" name="مستطيل: زوايا مستديرة 51">
            <a:hlinkClick r:id="" action="ppaction://noaction">
              <a:snd r:embed="rId6" name="خطأ.wav"/>
            </a:hlinkClick>
            <a:extLst>
              <a:ext uri="{FF2B5EF4-FFF2-40B4-BE49-F238E27FC236}">
                <a16:creationId xmlns:a16="http://schemas.microsoft.com/office/drawing/2014/main" id="{2614A0CA-F08D-40EA-BC3D-CF7A906B1F13}"/>
              </a:ext>
            </a:extLst>
          </p:cNvPr>
          <p:cNvSpPr/>
          <p:nvPr/>
        </p:nvSpPr>
        <p:spPr>
          <a:xfrm>
            <a:off x="4908706" y="3852186"/>
            <a:ext cx="3372950" cy="40549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تصميم المقاطع المرئية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946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4946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45E5E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210" grpId="0" build="p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7"/>
          <p:cNvSpPr txBox="1">
            <a:spLocks noGrp="1"/>
          </p:cNvSpPr>
          <p:nvPr>
            <p:ph type="ctrTitle"/>
          </p:nvPr>
        </p:nvSpPr>
        <p:spPr>
          <a:xfrm>
            <a:off x="1391765" y="1433889"/>
            <a:ext cx="6377159" cy="19637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ar-SA" sz="6000" dirty="0">
                <a:cs typeface="+mj-cs"/>
              </a:rPr>
              <a:t>البرمجة باستخدام لغة ترميز النص التشعبي </a:t>
            </a:r>
            <a:r>
              <a:rPr lang="en-US" sz="6000" dirty="0">
                <a:cs typeface="+mj-cs"/>
              </a:rPr>
              <a:t>(HTML)</a:t>
            </a:r>
            <a:endParaRPr sz="6000" dirty="0">
              <a:cs typeface="+mj-cs"/>
            </a:endParaRPr>
          </a:p>
        </p:txBody>
      </p:sp>
      <p:sp>
        <p:nvSpPr>
          <p:cNvPr id="904" name="Google Shape;904;p47"/>
          <p:cNvSpPr txBox="1">
            <a:spLocks noGrp="1"/>
          </p:cNvSpPr>
          <p:nvPr>
            <p:ph type="subTitle" idx="1"/>
          </p:nvPr>
        </p:nvSpPr>
        <p:spPr>
          <a:xfrm>
            <a:off x="1785606" y="3597822"/>
            <a:ext cx="4012800" cy="4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ar-SA" dirty="0">
                <a:cs typeface="+mj-cs"/>
              </a:rPr>
              <a:t>الوحدة الثالثة</a:t>
            </a:r>
            <a:endParaRPr dirty="0">
              <a:cs typeface="+mj-cs"/>
            </a:endParaRPr>
          </a:p>
        </p:txBody>
      </p:sp>
      <p:sp>
        <p:nvSpPr>
          <p:cNvPr id="905" name="Google Shape;905;p47"/>
          <p:cNvSpPr/>
          <p:nvPr/>
        </p:nvSpPr>
        <p:spPr>
          <a:xfrm>
            <a:off x="7768924" y="1947751"/>
            <a:ext cx="351920" cy="551576"/>
          </a:xfrm>
          <a:custGeom>
            <a:avLst/>
            <a:gdLst/>
            <a:ahLst/>
            <a:cxnLst/>
            <a:rect l="l" t="t" r="r" b="b"/>
            <a:pathLst>
              <a:path w="15906" h="24930" extrusionOk="0">
                <a:moveTo>
                  <a:pt x="1" y="0"/>
                </a:moveTo>
                <a:lnTo>
                  <a:pt x="1593" y="19277"/>
                </a:lnTo>
                <a:lnTo>
                  <a:pt x="5559" y="13449"/>
                </a:lnTo>
                <a:lnTo>
                  <a:pt x="12169" y="24930"/>
                </a:lnTo>
                <a:lnTo>
                  <a:pt x="15501" y="23000"/>
                </a:lnTo>
                <a:lnTo>
                  <a:pt x="8958" y="11669"/>
                </a:lnTo>
                <a:lnTo>
                  <a:pt x="15906" y="11021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47"/>
          <p:cNvGrpSpPr/>
          <p:nvPr/>
        </p:nvGrpSpPr>
        <p:grpSpPr>
          <a:xfrm>
            <a:off x="6599685" y="1037799"/>
            <a:ext cx="1352629" cy="2102415"/>
            <a:chOff x="6578421" y="1129943"/>
            <a:chExt cx="1352629" cy="2102415"/>
          </a:xfrm>
        </p:grpSpPr>
        <p:sp>
          <p:nvSpPr>
            <p:cNvPr id="907" name="Google Shape;907;p47"/>
            <p:cNvSpPr/>
            <p:nvPr/>
          </p:nvSpPr>
          <p:spPr>
            <a:xfrm>
              <a:off x="6578421" y="1129943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7"/>
            <p:cNvSpPr/>
            <p:nvPr/>
          </p:nvSpPr>
          <p:spPr>
            <a:xfrm>
              <a:off x="7606799" y="1454245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7"/>
            <p:cNvSpPr/>
            <p:nvPr/>
          </p:nvSpPr>
          <p:spPr>
            <a:xfrm>
              <a:off x="7016495" y="2908041"/>
              <a:ext cx="324251" cy="324317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" name="Google Shape;910;p47"/>
          <p:cNvSpPr/>
          <p:nvPr/>
        </p:nvSpPr>
        <p:spPr>
          <a:xfrm>
            <a:off x="1526424" y="145424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47"/>
          <p:cNvSpPr/>
          <p:nvPr/>
        </p:nvSpPr>
        <p:spPr>
          <a:xfrm>
            <a:off x="1928466" y="284641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2" name="Google Shape;912;p47"/>
          <p:cNvGrpSpPr/>
          <p:nvPr/>
        </p:nvGrpSpPr>
        <p:grpSpPr>
          <a:xfrm>
            <a:off x="1179041" y="2036668"/>
            <a:ext cx="551596" cy="551596"/>
            <a:chOff x="623500" y="261050"/>
            <a:chExt cx="935225" cy="935225"/>
          </a:xfrm>
        </p:grpSpPr>
        <p:sp>
          <p:nvSpPr>
            <p:cNvPr id="913" name="Google Shape;913;p4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7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7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47"/>
          <p:cNvGrpSpPr/>
          <p:nvPr/>
        </p:nvGrpSpPr>
        <p:grpSpPr>
          <a:xfrm>
            <a:off x="1752541" y="757768"/>
            <a:ext cx="551596" cy="551596"/>
            <a:chOff x="623500" y="261050"/>
            <a:chExt cx="935225" cy="935225"/>
          </a:xfrm>
        </p:grpSpPr>
        <p:sp>
          <p:nvSpPr>
            <p:cNvPr id="918" name="Google Shape;918;p4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7"/>
            <p:cNvSpPr/>
            <p:nvPr/>
          </p:nvSpPr>
          <p:spPr>
            <a:xfrm>
              <a:off x="623500" y="261050"/>
              <a:ext cx="935225" cy="935225"/>
            </a:xfrm>
            <a:custGeom>
              <a:avLst/>
              <a:gdLst/>
              <a:ahLst/>
              <a:cxnLst/>
              <a:rect l="l" t="t" r="r" b="b"/>
              <a:pathLst>
                <a:path w="37409" h="37409" extrusionOk="0">
                  <a:moveTo>
                    <a:pt x="18712" y="392"/>
                  </a:moveTo>
                  <a:cubicBezTo>
                    <a:pt x="28802" y="392"/>
                    <a:pt x="37017" y="8607"/>
                    <a:pt x="37017" y="18698"/>
                  </a:cubicBezTo>
                  <a:cubicBezTo>
                    <a:pt x="37017" y="28802"/>
                    <a:pt x="28802" y="37004"/>
                    <a:pt x="18712" y="37004"/>
                  </a:cubicBezTo>
                  <a:cubicBezTo>
                    <a:pt x="8607" y="37004"/>
                    <a:pt x="405" y="28802"/>
                    <a:pt x="405" y="18698"/>
                  </a:cubicBezTo>
                  <a:cubicBezTo>
                    <a:pt x="405" y="8607"/>
                    <a:pt x="8607" y="392"/>
                    <a:pt x="18712" y="392"/>
                  </a:cubicBezTo>
                  <a:close/>
                  <a:moveTo>
                    <a:pt x="18712" y="0"/>
                  </a:moveTo>
                  <a:cubicBezTo>
                    <a:pt x="16176" y="0"/>
                    <a:pt x="13733" y="486"/>
                    <a:pt x="11427" y="1471"/>
                  </a:cubicBezTo>
                  <a:cubicBezTo>
                    <a:pt x="9201" y="2416"/>
                    <a:pt x="7204" y="3765"/>
                    <a:pt x="5477" y="5477"/>
                  </a:cubicBezTo>
                  <a:cubicBezTo>
                    <a:pt x="3765" y="7191"/>
                    <a:pt x="2416" y="9201"/>
                    <a:pt x="1471" y="11427"/>
                  </a:cubicBezTo>
                  <a:cubicBezTo>
                    <a:pt x="500" y="13733"/>
                    <a:pt x="1" y="16175"/>
                    <a:pt x="1" y="18698"/>
                  </a:cubicBezTo>
                  <a:cubicBezTo>
                    <a:pt x="1" y="21234"/>
                    <a:pt x="500" y="23676"/>
                    <a:pt x="1471" y="25982"/>
                  </a:cubicBezTo>
                  <a:cubicBezTo>
                    <a:pt x="2416" y="28209"/>
                    <a:pt x="3765" y="30205"/>
                    <a:pt x="5477" y="31932"/>
                  </a:cubicBezTo>
                  <a:cubicBezTo>
                    <a:pt x="7204" y="33644"/>
                    <a:pt x="9201" y="34993"/>
                    <a:pt x="11427" y="35938"/>
                  </a:cubicBezTo>
                  <a:cubicBezTo>
                    <a:pt x="13733" y="36909"/>
                    <a:pt x="16176" y="37409"/>
                    <a:pt x="18712" y="37409"/>
                  </a:cubicBezTo>
                  <a:cubicBezTo>
                    <a:pt x="21234" y="37409"/>
                    <a:pt x="23676" y="36909"/>
                    <a:pt x="25982" y="35938"/>
                  </a:cubicBezTo>
                  <a:cubicBezTo>
                    <a:pt x="28209" y="34993"/>
                    <a:pt x="30218" y="33644"/>
                    <a:pt x="31932" y="31932"/>
                  </a:cubicBezTo>
                  <a:cubicBezTo>
                    <a:pt x="33645" y="30205"/>
                    <a:pt x="34994" y="28209"/>
                    <a:pt x="35938" y="25982"/>
                  </a:cubicBezTo>
                  <a:cubicBezTo>
                    <a:pt x="36923" y="23676"/>
                    <a:pt x="37409" y="21234"/>
                    <a:pt x="37409" y="18698"/>
                  </a:cubicBezTo>
                  <a:cubicBezTo>
                    <a:pt x="37409" y="16175"/>
                    <a:pt x="36923" y="13733"/>
                    <a:pt x="35938" y="11427"/>
                  </a:cubicBezTo>
                  <a:cubicBezTo>
                    <a:pt x="34994" y="9201"/>
                    <a:pt x="33645" y="7191"/>
                    <a:pt x="31932" y="5477"/>
                  </a:cubicBezTo>
                  <a:cubicBezTo>
                    <a:pt x="30218" y="3765"/>
                    <a:pt x="28209" y="2416"/>
                    <a:pt x="25982" y="1471"/>
                  </a:cubicBezTo>
                  <a:cubicBezTo>
                    <a:pt x="23676" y="486"/>
                    <a:pt x="21234" y="0"/>
                    <a:pt x="187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7"/>
            <p:cNvSpPr/>
            <p:nvPr/>
          </p:nvSpPr>
          <p:spPr>
            <a:xfrm>
              <a:off x="759425" y="396625"/>
              <a:ext cx="663725" cy="663725"/>
            </a:xfrm>
            <a:custGeom>
              <a:avLst/>
              <a:gdLst/>
              <a:ahLst/>
              <a:cxnLst/>
              <a:rect l="l" t="t" r="r" b="b"/>
              <a:pathLst>
                <a:path w="26549" h="26549" extrusionOk="0">
                  <a:moveTo>
                    <a:pt x="13275" y="405"/>
                  </a:moveTo>
                  <a:cubicBezTo>
                    <a:pt x="20370" y="405"/>
                    <a:pt x="26144" y="6179"/>
                    <a:pt x="26144" y="13275"/>
                  </a:cubicBezTo>
                  <a:cubicBezTo>
                    <a:pt x="26144" y="20384"/>
                    <a:pt x="20370" y="26158"/>
                    <a:pt x="13275" y="26158"/>
                  </a:cubicBezTo>
                  <a:cubicBezTo>
                    <a:pt x="6165" y="26158"/>
                    <a:pt x="391" y="20384"/>
                    <a:pt x="391" y="13275"/>
                  </a:cubicBezTo>
                  <a:cubicBezTo>
                    <a:pt x="391" y="6179"/>
                    <a:pt x="6165" y="405"/>
                    <a:pt x="13275" y="405"/>
                  </a:cubicBezTo>
                  <a:close/>
                  <a:moveTo>
                    <a:pt x="13275" y="0"/>
                  </a:moveTo>
                  <a:cubicBezTo>
                    <a:pt x="11480" y="0"/>
                    <a:pt x="9740" y="351"/>
                    <a:pt x="8107" y="1053"/>
                  </a:cubicBezTo>
                  <a:cubicBezTo>
                    <a:pt x="6516" y="1714"/>
                    <a:pt x="5100" y="2671"/>
                    <a:pt x="3886" y="3899"/>
                  </a:cubicBezTo>
                  <a:cubicBezTo>
                    <a:pt x="2658" y="5114"/>
                    <a:pt x="1700" y="6530"/>
                    <a:pt x="1039" y="8108"/>
                  </a:cubicBezTo>
                  <a:cubicBezTo>
                    <a:pt x="351" y="9754"/>
                    <a:pt x="1" y="11494"/>
                    <a:pt x="1" y="13275"/>
                  </a:cubicBezTo>
                  <a:cubicBezTo>
                    <a:pt x="1" y="15069"/>
                    <a:pt x="351" y="16809"/>
                    <a:pt x="1039" y="18442"/>
                  </a:cubicBezTo>
                  <a:cubicBezTo>
                    <a:pt x="1700" y="20034"/>
                    <a:pt x="2658" y="21449"/>
                    <a:pt x="3886" y="22664"/>
                  </a:cubicBezTo>
                  <a:cubicBezTo>
                    <a:pt x="5100" y="23892"/>
                    <a:pt x="6516" y="24849"/>
                    <a:pt x="8107" y="25511"/>
                  </a:cubicBezTo>
                  <a:cubicBezTo>
                    <a:pt x="9740" y="26198"/>
                    <a:pt x="11480" y="26549"/>
                    <a:pt x="13275" y="26549"/>
                  </a:cubicBezTo>
                  <a:cubicBezTo>
                    <a:pt x="15055" y="26549"/>
                    <a:pt x="16795" y="26198"/>
                    <a:pt x="18441" y="25511"/>
                  </a:cubicBezTo>
                  <a:cubicBezTo>
                    <a:pt x="20020" y="24849"/>
                    <a:pt x="21436" y="23892"/>
                    <a:pt x="22664" y="22664"/>
                  </a:cubicBezTo>
                  <a:cubicBezTo>
                    <a:pt x="23878" y="21449"/>
                    <a:pt x="24835" y="20034"/>
                    <a:pt x="25497" y="18442"/>
                  </a:cubicBezTo>
                  <a:cubicBezTo>
                    <a:pt x="26198" y="16809"/>
                    <a:pt x="26549" y="15069"/>
                    <a:pt x="26549" y="13275"/>
                  </a:cubicBezTo>
                  <a:cubicBezTo>
                    <a:pt x="26549" y="11494"/>
                    <a:pt x="26198" y="9754"/>
                    <a:pt x="25497" y="8108"/>
                  </a:cubicBezTo>
                  <a:cubicBezTo>
                    <a:pt x="24835" y="6530"/>
                    <a:pt x="23878" y="5114"/>
                    <a:pt x="22664" y="3899"/>
                  </a:cubicBezTo>
                  <a:cubicBezTo>
                    <a:pt x="21436" y="2671"/>
                    <a:pt x="20020" y="1714"/>
                    <a:pt x="18441" y="1053"/>
                  </a:cubicBezTo>
                  <a:cubicBezTo>
                    <a:pt x="16795" y="351"/>
                    <a:pt x="15055" y="0"/>
                    <a:pt x="1327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7"/>
            <p:cNvSpPr/>
            <p:nvPr/>
          </p:nvSpPr>
          <p:spPr>
            <a:xfrm>
              <a:off x="843075" y="480600"/>
              <a:ext cx="496100" cy="496125"/>
            </a:xfrm>
            <a:custGeom>
              <a:avLst/>
              <a:gdLst/>
              <a:ahLst/>
              <a:cxnLst/>
              <a:rect l="l" t="t" r="r" b="b"/>
              <a:pathLst>
                <a:path w="19844" h="19845" extrusionOk="0">
                  <a:moveTo>
                    <a:pt x="9929" y="2969"/>
                  </a:moveTo>
                  <a:cubicBezTo>
                    <a:pt x="10238" y="5086"/>
                    <a:pt x="10940" y="6638"/>
                    <a:pt x="12073" y="7771"/>
                  </a:cubicBezTo>
                  <a:cubicBezTo>
                    <a:pt x="13206" y="8904"/>
                    <a:pt x="14758" y="9606"/>
                    <a:pt x="16876" y="9916"/>
                  </a:cubicBezTo>
                  <a:cubicBezTo>
                    <a:pt x="14758" y="10239"/>
                    <a:pt x="13206" y="10941"/>
                    <a:pt x="12073" y="12074"/>
                  </a:cubicBezTo>
                  <a:cubicBezTo>
                    <a:pt x="10940" y="13194"/>
                    <a:pt x="10238" y="14759"/>
                    <a:pt x="9929" y="16876"/>
                  </a:cubicBezTo>
                  <a:cubicBezTo>
                    <a:pt x="9605" y="14759"/>
                    <a:pt x="8903" y="13194"/>
                    <a:pt x="7770" y="12074"/>
                  </a:cubicBezTo>
                  <a:cubicBezTo>
                    <a:pt x="6650" y="10941"/>
                    <a:pt x="5085" y="10239"/>
                    <a:pt x="2968" y="9916"/>
                  </a:cubicBezTo>
                  <a:cubicBezTo>
                    <a:pt x="5085" y="9606"/>
                    <a:pt x="6650" y="8904"/>
                    <a:pt x="7770" y="7771"/>
                  </a:cubicBezTo>
                  <a:cubicBezTo>
                    <a:pt x="8903" y="6638"/>
                    <a:pt x="9605" y="5086"/>
                    <a:pt x="9929" y="2969"/>
                  </a:cubicBezTo>
                  <a:close/>
                  <a:moveTo>
                    <a:pt x="9726" y="1"/>
                  </a:moveTo>
                  <a:cubicBezTo>
                    <a:pt x="9726" y="3589"/>
                    <a:pt x="9011" y="5963"/>
                    <a:pt x="7500" y="7487"/>
                  </a:cubicBezTo>
                  <a:cubicBezTo>
                    <a:pt x="5976" y="9012"/>
                    <a:pt x="3588" y="9727"/>
                    <a:pt x="0" y="9727"/>
                  </a:cubicBezTo>
                  <a:lnTo>
                    <a:pt x="0" y="10118"/>
                  </a:lnTo>
                  <a:cubicBezTo>
                    <a:pt x="3588" y="10118"/>
                    <a:pt x="5976" y="10833"/>
                    <a:pt x="7500" y="12344"/>
                  </a:cubicBezTo>
                  <a:cubicBezTo>
                    <a:pt x="9011" y="13869"/>
                    <a:pt x="9726" y="16256"/>
                    <a:pt x="9726" y="19844"/>
                  </a:cubicBezTo>
                  <a:lnTo>
                    <a:pt x="10118" y="19844"/>
                  </a:lnTo>
                  <a:cubicBezTo>
                    <a:pt x="10118" y="16256"/>
                    <a:pt x="10832" y="13869"/>
                    <a:pt x="12357" y="12344"/>
                  </a:cubicBezTo>
                  <a:cubicBezTo>
                    <a:pt x="13881" y="10833"/>
                    <a:pt x="16255" y="10118"/>
                    <a:pt x="19843" y="10118"/>
                  </a:cubicBezTo>
                  <a:lnTo>
                    <a:pt x="19843" y="9727"/>
                  </a:lnTo>
                  <a:cubicBezTo>
                    <a:pt x="16255" y="9727"/>
                    <a:pt x="13881" y="9012"/>
                    <a:pt x="12357" y="7487"/>
                  </a:cubicBezTo>
                  <a:cubicBezTo>
                    <a:pt x="10832" y="5963"/>
                    <a:pt x="10118" y="3589"/>
                    <a:pt x="1011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47"/>
          <p:cNvGrpSpPr/>
          <p:nvPr/>
        </p:nvGrpSpPr>
        <p:grpSpPr>
          <a:xfrm>
            <a:off x="6702225" y="2667200"/>
            <a:ext cx="2055997" cy="2190488"/>
            <a:chOff x="6702225" y="2667200"/>
            <a:chExt cx="2055997" cy="2190488"/>
          </a:xfrm>
        </p:grpSpPr>
        <p:grpSp>
          <p:nvGrpSpPr>
            <p:cNvPr id="923" name="Google Shape;923;p47"/>
            <p:cNvGrpSpPr/>
            <p:nvPr/>
          </p:nvGrpSpPr>
          <p:grpSpPr>
            <a:xfrm>
              <a:off x="6702225" y="3748225"/>
              <a:ext cx="839325" cy="1109463"/>
              <a:chOff x="8153850" y="3485838"/>
              <a:chExt cx="839325" cy="1109463"/>
            </a:xfrm>
          </p:grpSpPr>
          <p:sp>
            <p:nvSpPr>
              <p:cNvPr id="924" name="Google Shape;924;p47"/>
              <p:cNvSpPr/>
              <p:nvPr/>
            </p:nvSpPr>
            <p:spPr>
              <a:xfrm flipH="1">
                <a:off x="8153850" y="3485838"/>
                <a:ext cx="839275" cy="1108550"/>
              </a:xfrm>
              <a:prstGeom prst="flowChartPunchedCard">
                <a:avLst/>
              </a:pr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7"/>
              <p:cNvSpPr/>
              <p:nvPr/>
            </p:nvSpPr>
            <p:spPr>
              <a:xfrm>
                <a:off x="8826675" y="3485850"/>
                <a:ext cx="166500" cy="220500"/>
              </a:xfrm>
              <a:prstGeom prst="rtTriangle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7"/>
              <p:cNvSpPr/>
              <p:nvPr/>
            </p:nvSpPr>
            <p:spPr>
              <a:xfrm>
                <a:off x="8294400" y="3767925"/>
                <a:ext cx="259200" cy="259200"/>
              </a:xfrm>
              <a:prstGeom prst="ellipse">
                <a:avLst/>
              </a:pr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7"/>
              <p:cNvSpPr/>
              <p:nvPr/>
            </p:nvSpPr>
            <p:spPr>
              <a:xfrm>
                <a:off x="8153900" y="4027125"/>
                <a:ext cx="839270" cy="568175"/>
              </a:xfrm>
              <a:custGeom>
                <a:avLst/>
                <a:gdLst/>
                <a:ahLst/>
                <a:cxnLst/>
                <a:rect l="l" t="t" r="r" b="b"/>
                <a:pathLst>
                  <a:path w="29505" h="22727" extrusionOk="0">
                    <a:moveTo>
                      <a:pt x="29505" y="22727"/>
                    </a:moveTo>
                    <a:lnTo>
                      <a:pt x="0" y="22727"/>
                    </a:lnTo>
                    <a:lnTo>
                      <a:pt x="10367" y="7576"/>
                    </a:lnTo>
                    <a:lnTo>
                      <a:pt x="18740" y="14753"/>
                    </a:lnTo>
                    <a:lnTo>
                      <a:pt x="29505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928" name="Google Shape;928;p47"/>
            <p:cNvGrpSpPr/>
            <p:nvPr/>
          </p:nvGrpSpPr>
          <p:grpSpPr>
            <a:xfrm>
              <a:off x="7633775" y="3748225"/>
              <a:ext cx="839325" cy="1108550"/>
              <a:chOff x="7548850" y="3748225"/>
              <a:chExt cx="839325" cy="1108550"/>
            </a:xfrm>
          </p:grpSpPr>
          <p:grpSp>
            <p:nvGrpSpPr>
              <p:cNvPr id="929" name="Google Shape;929;p47"/>
              <p:cNvGrpSpPr/>
              <p:nvPr/>
            </p:nvGrpSpPr>
            <p:grpSpPr>
              <a:xfrm>
                <a:off x="7548850" y="3748225"/>
                <a:ext cx="839325" cy="1108550"/>
                <a:chOff x="8153850" y="3485838"/>
                <a:chExt cx="839325" cy="1108550"/>
              </a:xfrm>
            </p:grpSpPr>
            <p:sp>
              <p:nvSpPr>
                <p:cNvPr id="930" name="Google Shape;930;p47"/>
                <p:cNvSpPr/>
                <p:nvPr/>
              </p:nvSpPr>
              <p:spPr>
                <a:xfrm flipH="1">
                  <a:off x="8153850" y="3485838"/>
                  <a:ext cx="839275" cy="1108550"/>
                </a:xfrm>
                <a:prstGeom prst="flowChartPunchedCard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47"/>
                <p:cNvSpPr/>
                <p:nvPr/>
              </p:nvSpPr>
              <p:spPr>
                <a:xfrm>
                  <a:off x="8826675" y="3485850"/>
                  <a:ext cx="166500" cy="220500"/>
                </a:xfrm>
                <a:prstGeom prst="rtTriangle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932" name="Google Shape;932;p47"/>
              <p:cNvCxnSpPr/>
              <p:nvPr/>
            </p:nvCxnSpPr>
            <p:spPr>
              <a:xfrm>
                <a:off x="7687713" y="4140950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3" name="Google Shape;933;p47"/>
              <p:cNvCxnSpPr/>
              <p:nvPr/>
            </p:nvCxnSpPr>
            <p:spPr>
              <a:xfrm>
                <a:off x="7687713" y="4280292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4" name="Google Shape;934;p47"/>
              <p:cNvCxnSpPr/>
              <p:nvPr/>
            </p:nvCxnSpPr>
            <p:spPr>
              <a:xfrm>
                <a:off x="7687713" y="4419633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5" name="Google Shape;935;p47"/>
              <p:cNvCxnSpPr/>
              <p:nvPr/>
            </p:nvCxnSpPr>
            <p:spPr>
              <a:xfrm>
                <a:off x="7687713" y="4558975"/>
                <a:ext cx="5616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36" name="Google Shape;936;p47"/>
            <p:cNvGrpSpPr/>
            <p:nvPr/>
          </p:nvGrpSpPr>
          <p:grpSpPr>
            <a:xfrm>
              <a:off x="7633781" y="2667200"/>
              <a:ext cx="1124441" cy="921546"/>
              <a:chOff x="1586225" y="1400325"/>
              <a:chExt cx="798325" cy="654275"/>
            </a:xfrm>
          </p:grpSpPr>
          <p:sp>
            <p:nvSpPr>
              <p:cNvPr id="937" name="Google Shape;937;p47"/>
              <p:cNvSpPr/>
              <p:nvPr/>
            </p:nvSpPr>
            <p:spPr>
              <a:xfrm>
                <a:off x="1610525" y="1400325"/>
                <a:ext cx="4667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18671" h="5559" extrusionOk="0">
                    <a:moveTo>
                      <a:pt x="2185" y="0"/>
                    </a:moveTo>
                    <a:lnTo>
                      <a:pt x="0" y="5558"/>
                    </a:lnTo>
                    <a:lnTo>
                      <a:pt x="18670" y="5558"/>
                    </a:lnTo>
                    <a:lnTo>
                      <a:pt x="1649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7"/>
              <p:cNvSpPr/>
              <p:nvPr/>
            </p:nvSpPr>
            <p:spPr>
              <a:xfrm>
                <a:off x="1586225" y="1481925"/>
                <a:ext cx="798325" cy="572675"/>
              </a:xfrm>
              <a:custGeom>
                <a:avLst/>
                <a:gdLst/>
                <a:ahLst/>
                <a:cxnLst/>
                <a:rect l="l" t="t" r="r" b="b"/>
                <a:pathLst>
                  <a:path w="31933" h="22907" extrusionOk="0">
                    <a:moveTo>
                      <a:pt x="1" y="1"/>
                    </a:moveTo>
                    <a:lnTo>
                      <a:pt x="1" y="22907"/>
                    </a:lnTo>
                    <a:lnTo>
                      <a:pt x="31932" y="22907"/>
                    </a:lnTo>
                    <a:lnTo>
                      <a:pt x="3193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9" name="Google Shape;939;p47"/>
          <p:cNvGrpSpPr/>
          <p:nvPr/>
        </p:nvGrpSpPr>
        <p:grpSpPr>
          <a:xfrm>
            <a:off x="281838" y="2971075"/>
            <a:ext cx="1878350" cy="1747900"/>
            <a:chOff x="281838" y="2971075"/>
            <a:chExt cx="1878350" cy="1747900"/>
          </a:xfrm>
        </p:grpSpPr>
        <p:grpSp>
          <p:nvGrpSpPr>
            <p:cNvPr id="940" name="Google Shape;940;p47"/>
            <p:cNvGrpSpPr/>
            <p:nvPr/>
          </p:nvGrpSpPr>
          <p:grpSpPr>
            <a:xfrm>
              <a:off x="281838" y="2971075"/>
              <a:ext cx="1315800" cy="1278600"/>
              <a:chOff x="1850663" y="3555925"/>
              <a:chExt cx="1315800" cy="1278600"/>
            </a:xfrm>
          </p:grpSpPr>
          <p:grpSp>
            <p:nvGrpSpPr>
              <p:cNvPr id="941" name="Google Shape;941;p47"/>
              <p:cNvGrpSpPr/>
              <p:nvPr/>
            </p:nvGrpSpPr>
            <p:grpSpPr>
              <a:xfrm>
                <a:off x="1850663" y="3555925"/>
                <a:ext cx="1315800" cy="1278600"/>
                <a:chOff x="2345200" y="3503950"/>
                <a:chExt cx="1315800" cy="1278600"/>
              </a:xfrm>
            </p:grpSpPr>
            <p:sp>
              <p:nvSpPr>
                <p:cNvPr id="942" name="Google Shape;942;p47"/>
                <p:cNvSpPr/>
                <p:nvPr/>
              </p:nvSpPr>
              <p:spPr>
                <a:xfrm>
                  <a:off x="2345200" y="3503950"/>
                  <a:ext cx="1315800" cy="1278600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04775" dir="540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47"/>
                <p:cNvSpPr/>
                <p:nvPr/>
              </p:nvSpPr>
              <p:spPr>
                <a:xfrm>
                  <a:off x="2421850" y="3755575"/>
                  <a:ext cx="1162500" cy="963900"/>
                </a:xfrm>
                <a:prstGeom prst="rect">
                  <a:avLst/>
                </a:prstGeom>
                <a:solidFill>
                  <a:schemeClr val="l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4" name="Google Shape;944;p47"/>
              <p:cNvGrpSpPr/>
              <p:nvPr/>
            </p:nvGrpSpPr>
            <p:grpSpPr>
              <a:xfrm>
                <a:off x="2646057" y="3607910"/>
                <a:ext cx="439402" cy="132693"/>
                <a:chOff x="1605732" y="3538060"/>
                <a:chExt cx="439402" cy="132693"/>
              </a:xfrm>
            </p:grpSpPr>
            <p:sp>
              <p:nvSpPr>
                <p:cNvPr id="945" name="Google Shape;945;p47"/>
                <p:cNvSpPr/>
                <p:nvPr/>
              </p:nvSpPr>
              <p:spPr>
                <a:xfrm>
                  <a:off x="1611501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47"/>
                <p:cNvSpPr/>
                <p:nvPr/>
              </p:nvSpPr>
              <p:spPr>
                <a:xfrm>
                  <a:off x="1605732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47"/>
                <p:cNvSpPr/>
                <p:nvPr/>
              </p:nvSpPr>
              <p:spPr>
                <a:xfrm>
                  <a:off x="1634862" y="3598651"/>
                  <a:ext cx="74801" cy="11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405" extrusionOk="0">
                      <a:moveTo>
                        <a:pt x="1" y="0"/>
                      </a:moveTo>
                      <a:lnTo>
                        <a:pt x="1" y="405"/>
                      </a:lnTo>
                      <a:lnTo>
                        <a:pt x="2632" y="405"/>
                      </a:lnTo>
                      <a:lnTo>
                        <a:pt x="263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47"/>
                <p:cNvSpPr/>
                <p:nvPr/>
              </p:nvSpPr>
              <p:spPr>
                <a:xfrm>
                  <a:off x="1918209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47"/>
                <p:cNvSpPr/>
                <p:nvPr/>
              </p:nvSpPr>
              <p:spPr>
                <a:xfrm>
                  <a:off x="1912440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63" y="406"/>
                      </a:moveTo>
                      <a:lnTo>
                        <a:pt x="4263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47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270" y="1"/>
                      </a:moveTo>
                      <a:lnTo>
                        <a:pt x="1" y="271"/>
                      </a:lnTo>
                      <a:lnTo>
                        <a:pt x="1862" y="2146"/>
                      </a:lnTo>
                      <a:lnTo>
                        <a:pt x="2146" y="1863"/>
                      </a:lnTo>
                      <a:lnTo>
                        <a:pt x="2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47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1862" y="1"/>
                      </a:moveTo>
                      <a:lnTo>
                        <a:pt x="1" y="1863"/>
                      </a:lnTo>
                      <a:lnTo>
                        <a:pt x="270" y="2146"/>
                      </a:lnTo>
                      <a:lnTo>
                        <a:pt x="2146" y="271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47"/>
                <p:cNvSpPr/>
                <p:nvPr/>
              </p:nvSpPr>
              <p:spPr>
                <a:xfrm>
                  <a:off x="1764855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47"/>
                <p:cNvSpPr/>
                <p:nvPr/>
              </p:nvSpPr>
              <p:spPr>
                <a:xfrm>
                  <a:off x="1759086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47"/>
                <p:cNvSpPr/>
                <p:nvPr/>
              </p:nvSpPr>
              <p:spPr>
                <a:xfrm>
                  <a:off x="1792053" y="3571027"/>
                  <a:ext cx="66730" cy="66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49" extrusionOk="0">
                      <a:moveTo>
                        <a:pt x="1943" y="406"/>
                      </a:moveTo>
                      <a:lnTo>
                        <a:pt x="1943" y="1944"/>
                      </a:lnTo>
                      <a:lnTo>
                        <a:pt x="405" y="194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2348"/>
                      </a:lnTo>
                      <a:lnTo>
                        <a:pt x="2348" y="2348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55" name="Google Shape;955;p47"/>
            <p:cNvGrpSpPr/>
            <p:nvPr/>
          </p:nvGrpSpPr>
          <p:grpSpPr>
            <a:xfrm>
              <a:off x="844388" y="3440375"/>
              <a:ext cx="1315800" cy="1278600"/>
              <a:chOff x="1850663" y="3555925"/>
              <a:chExt cx="1315800" cy="1278600"/>
            </a:xfrm>
          </p:grpSpPr>
          <p:grpSp>
            <p:nvGrpSpPr>
              <p:cNvPr id="956" name="Google Shape;956;p47"/>
              <p:cNvGrpSpPr/>
              <p:nvPr/>
            </p:nvGrpSpPr>
            <p:grpSpPr>
              <a:xfrm>
                <a:off x="1850663" y="3555925"/>
                <a:ext cx="1315800" cy="1278600"/>
                <a:chOff x="2345200" y="3503950"/>
                <a:chExt cx="1315800" cy="1278600"/>
              </a:xfrm>
            </p:grpSpPr>
            <p:sp>
              <p:nvSpPr>
                <p:cNvPr id="957" name="Google Shape;957;p47"/>
                <p:cNvSpPr/>
                <p:nvPr/>
              </p:nvSpPr>
              <p:spPr>
                <a:xfrm>
                  <a:off x="2345200" y="3503950"/>
                  <a:ext cx="1315800" cy="1278600"/>
                </a:xfrm>
                <a:prstGeom prst="rect">
                  <a:avLst/>
                </a:prstGeom>
                <a:solidFill>
                  <a:schemeClr val="accent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dist="104775" dir="5400000" algn="bl" rotWithShape="0">
                    <a:schemeClr val="dk1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47"/>
                <p:cNvSpPr/>
                <p:nvPr/>
              </p:nvSpPr>
              <p:spPr>
                <a:xfrm>
                  <a:off x="2421850" y="3755575"/>
                  <a:ext cx="1162500" cy="963900"/>
                </a:xfrm>
                <a:prstGeom prst="rect">
                  <a:avLst/>
                </a:prstGeom>
                <a:gradFill>
                  <a:gsLst>
                    <a:gs pos="0">
                      <a:schemeClr val="accent5"/>
                    </a:gs>
                    <a:gs pos="100000">
                      <a:schemeClr val="accent3"/>
                    </a:gs>
                  </a:gsLst>
                  <a:lin ang="5400700" scaled="0"/>
                </a:gra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959" name="Google Shape;959;p47"/>
                <p:cNvGrpSpPr/>
                <p:nvPr/>
              </p:nvGrpSpPr>
              <p:grpSpPr>
                <a:xfrm>
                  <a:off x="2421855" y="3892100"/>
                  <a:ext cx="1162497" cy="827375"/>
                  <a:chOff x="8153917" y="3767925"/>
                  <a:chExt cx="1162497" cy="827375"/>
                </a:xfrm>
              </p:grpSpPr>
              <p:sp>
                <p:nvSpPr>
                  <p:cNvPr id="960" name="Google Shape;960;p47"/>
                  <p:cNvSpPr/>
                  <p:nvPr/>
                </p:nvSpPr>
                <p:spPr>
                  <a:xfrm>
                    <a:off x="8294400" y="3767925"/>
                    <a:ext cx="259200" cy="259200"/>
                  </a:xfrm>
                  <a:prstGeom prst="ellipse">
                    <a:avLst/>
                  </a:prstGeom>
                  <a:solidFill>
                    <a:schemeClr val="accent5"/>
                  </a:solidFill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61" name="Google Shape;961;p47"/>
                  <p:cNvSpPr/>
                  <p:nvPr/>
                </p:nvSpPr>
                <p:spPr>
                  <a:xfrm>
                    <a:off x="8153917" y="4027125"/>
                    <a:ext cx="1162497" cy="56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05" h="22727" extrusionOk="0">
                        <a:moveTo>
                          <a:pt x="29505" y="22727"/>
                        </a:moveTo>
                        <a:lnTo>
                          <a:pt x="0" y="22727"/>
                        </a:lnTo>
                        <a:lnTo>
                          <a:pt x="10367" y="7576"/>
                        </a:lnTo>
                        <a:lnTo>
                          <a:pt x="18740" y="14753"/>
                        </a:lnTo>
                        <a:lnTo>
                          <a:pt x="29505" y="0"/>
                        </a:lnTo>
                        <a:close/>
                      </a:path>
                    </a:pathLst>
                  </a:custGeom>
                  <a:noFill/>
                  <a:ln w="1905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962" name="Google Shape;962;p47"/>
              <p:cNvGrpSpPr/>
              <p:nvPr/>
            </p:nvGrpSpPr>
            <p:grpSpPr>
              <a:xfrm>
                <a:off x="2646057" y="3607910"/>
                <a:ext cx="439402" cy="132693"/>
                <a:chOff x="1605732" y="3538060"/>
                <a:chExt cx="439402" cy="132693"/>
              </a:xfrm>
            </p:grpSpPr>
            <p:sp>
              <p:nvSpPr>
                <p:cNvPr id="963" name="Google Shape;963;p47"/>
                <p:cNvSpPr/>
                <p:nvPr/>
              </p:nvSpPr>
              <p:spPr>
                <a:xfrm>
                  <a:off x="1611501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47"/>
                <p:cNvSpPr/>
                <p:nvPr/>
              </p:nvSpPr>
              <p:spPr>
                <a:xfrm>
                  <a:off x="1605732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47"/>
                <p:cNvSpPr/>
                <p:nvPr/>
              </p:nvSpPr>
              <p:spPr>
                <a:xfrm>
                  <a:off x="1634862" y="3598651"/>
                  <a:ext cx="74801" cy="11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" h="405" extrusionOk="0">
                      <a:moveTo>
                        <a:pt x="1" y="0"/>
                      </a:moveTo>
                      <a:lnTo>
                        <a:pt x="1" y="405"/>
                      </a:lnTo>
                      <a:lnTo>
                        <a:pt x="2632" y="405"/>
                      </a:lnTo>
                      <a:lnTo>
                        <a:pt x="263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47"/>
                <p:cNvSpPr/>
                <p:nvPr/>
              </p:nvSpPr>
              <p:spPr>
                <a:xfrm>
                  <a:off x="1918209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47"/>
                <p:cNvSpPr/>
                <p:nvPr/>
              </p:nvSpPr>
              <p:spPr>
                <a:xfrm>
                  <a:off x="1912440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63" y="406"/>
                      </a:moveTo>
                      <a:lnTo>
                        <a:pt x="4263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47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270" y="1"/>
                      </a:moveTo>
                      <a:lnTo>
                        <a:pt x="1" y="271"/>
                      </a:lnTo>
                      <a:lnTo>
                        <a:pt x="1862" y="2146"/>
                      </a:lnTo>
                      <a:lnTo>
                        <a:pt x="2146" y="1863"/>
                      </a:lnTo>
                      <a:lnTo>
                        <a:pt x="2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47"/>
                <p:cNvSpPr/>
                <p:nvPr/>
              </p:nvSpPr>
              <p:spPr>
                <a:xfrm>
                  <a:off x="1948477" y="3574096"/>
                  <a:ext cx="61018" cy="61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" h="2147" extrusionOk="0">
                      <a:moveTo>
                        <a:pt x="1862" y="1"/>
                      </a:moveTo>
                      <a:lnTo>
                        <a:pt x="1" y="1863"/>
                      </a:lnTo>
                      <a:lnTo>
                        <a:pt x="270" y="2146"/>
                      </a:lnTo>
                      <a:lnTo>
                        <a:pt x="2146" y="271"/>
                      </a:lnTo>
                      <a:lnTo>
                        <a:pt x="186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47"/>
                <p:cNvSpPr/>
                <p:nvPr/>
              </p:nvSpPr>
              <p:spPr>
                <a:xfrm>
                  <a:off x="1764855" y="3543829"/>
                  <a:ext cx="121183" cy="121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4" h="4264" extrusionOk="0">
                      <a:moveTo>
                        <a:pt x="0" y="1"/>
                      </a:moveTo>
                      <a:lnTo>
                        <a:pt x="0" y="4264"/>
                      </a:lnTo>
                      <a:lnTo>
                        <a:pt x="4263" y="4264"/>
                      </a:lnTo>
                      <a:lnTo>
                        <a:pt x="4263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47"/>
                <p:cNvSpPr/>
                <p:nvPr/>
              </p:nvSpPr>
              <p:spPr>
                <a:xfrm>
                  <a:off x="1759086" y="3538060"/>
                  <a:ext cx="132693" cy="13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9" h="4669" extrusionOk="0">
                      <a:moveTo>
                        <a:pt x="4277" y="406"/>
                      </a:moveTo>
                      <a:lnTo>
                        <a:pt x="4277" y="4264"/>
                      </a:lnTo>
                      <a:lnTo>
                        <a:pt x="405" y="426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4668"/>
                      </a:lnTo>
                      <a:lnTo>
                        <a:pt x="4668" y="4668"/>
                      </a:lnTo>
                      <a:lnTo>
                        <a:pt x="466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47"/>
                <p:cNvSpPr/>
                <p:nvPr/>
              </p:nvSpPr>
              <p:spPr>
                <a:xfrm>
                  <a:off x="1792053" y="3571027"/>
                  <a:ext cx="66730" cy="66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" h="2349" extrusionOk="0">
                      <a:moveTo>
                        <a:pt x="1943" y="406"/>
                      </a:moveTo>
                      <a:lnTo>
                        <a:pt x="1943" y="1944"/>
                      </a:lnTo>
                      <a:lnTo>
                        <a:pt x="405" y="1944"/>
                      </a:lnTo>
                      <a:lnTo>
                        <a:pt x="405" y="406"/>
                      </a:lnTo>
                      <a:close/>
                      <a:moveTo>
                        <a:pt x="1" y="1"/>
                      </a:moveTo>
                      <a:lnTo>
                        <a:pt x="1" y="2348"/>
                      </a:lnTo>
                      <a:lnTo>
                        <a:pt x="2348" y="2348"/>
                      </a:lnTo>
                      <a:lnTo>
                        <a:pt x="23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50"/>
          <p:cNvSpPr txBox="1">
            <a:spLocks noGrp="1"/>
          </p:cNvSpPr>
          <p:nvPr>
            <p:ph type="title"/>
          </p:nvPr>
        </p:nvSpPr>
        <p:spPr>
          <a:xfrm>
            <a:off x="1515250" y="1028994"/>
            <a:ext cx="615702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0070C0"/>
                </a:solidFill>
                <a:cs typeface="Old Antic Bold" panose="02010400000000000000" pitchFamily="2" charset="-78"/>
              </a:rPr>
              <a:t>إنشاء موقع ويب بلغة </a:t>
            </a:r>
            <a:r>
              <a:rPr lang="en-US" dirty="0">
                <a:solidFill>
                  <a:srgbClr val="0070C0"/>
                </a:solidFill>
                <a:cs typeface="Old Antic Bold" panose="02010400000000000000" pitchFamily="2" charset="-78"/>
              </a:rPr>
              <a:t>HTML</a:t>
            </a:r>
            <a:endParaRPr dirty="0">
              <a:solidFill>
                <a:srgbClr val="0070C0"/>
              </a:solidFill>
              <a:cs typeface="Old Antic Bold" panose="02010400000000000000" pitchFamily="2" charset="-78"/>
            </a:endParaRPr>
          </a:p>
        </p:txBody>
      </p:sp>
      <p:sp>
        <p:nvSpPr>
          <p:cNvPr id="1007" name="Google Shape;1007;p50"/>
          <p:cNvSpPr txBox="1">
            <a:spLocks noGrp="1"/>
          </p:cNvSpPr>
          <p:nvPr>
            <p:ph type="subTitle" idx="1"/>
          </p:nvPr>
        </p:nvSpPr>
        <p:spPr>
          <a:xfrm>
            <a:off x="2014050" y="2402275"/>
            <a:ext cx="5115900" cy="12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solidFill>
                  <a:schemeClr val="accent5">
                    <a:lumMod val="50000"/>
                  </a:schemeClr>
                </a:solidFill>
                <a:cs typeface="Simple Bold Jut Out" panose="02010401010101010101" pitchFamily="2" charset="-78"/>
              </a:rPr>
              <a:t>الدرس الأول</a:t>
            </a:r>
            <a:endParaRPr sz="3200" b="1" dirty="0">
              <a:solidFill>
                <a:schemeClr val="accent5">
                  <a:lumMod val="50000"/>
                </a:schemeClr>
              </a:solidFill>
              <a:cs typeface="Simple Bold Jut Out" panose="02010401010101010101" pitchFamily="2" charset="-78"/>
            </a:endParaRPr>
          </a:p>
        </p:txBody>
      </p:sp>
      <p:grpSp>
        <p:nvGrpSpPr>
          <p:cNvPr id="1025" name="Google Shape;1025;p50"/>
          <p:cNvGrpSpPr/>
          <p:nvPr/>
        </p:nvGrpSpPr>
        <p:grpSpPr>
          <a:xfrm>
            <a:off x="7265638" y="1845050"/>
            <a:ext cx="1315800" cy="1278600"/>
            <a:chOff x="1850663" y="3555925"/>
            <a:chExt cx="1315800" cy="1278600"/>
          </a:xfrm>
        </p:grpSpPr>
        <p:grpSp>
          <p:nvGrpSpPr>
            <p:cNvPr id="1026" name="Google Shape;1026;p50"/>
            <p:cNvGrpSpPr/>
            <p:nvPr/>
          </p:nvGrpSpPr>
          <p:grpSpPr>
            <a:xfrm>
              <a:off x="1850663" y="3555925"/>
              <a:ext cx="1315800" cy="1278600"/>
              <a:chOff x="2345200" y="3503950"/>
              <a:chExt cx="1315800" cy="1278600"/>
            </a:xfrm>
          </p:grpSpPr>
          <p:sp>
            <p:nvSpPr>
              <p:cNvPr id="1027" name="Google Shape;1027;p50"/>
              <p:cNvSpPr/>
              <p:nvPr/>
            </p:nvSpPr>
            <p:spPr>
              <a:xfrm>
                <a:off x="2345200" y="3503950"/>
                <a:ext cx="1315800" cy="12786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50"/>
              <p:cNvSpPr/>
              <p:nvPr/>
            </p:nvSpPr>
            <p:spPr>
              <a:xfrm>
                <a:off x="2421850" y="3755575"/>
                <a:ext cx="1162500" cy="9639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9" name="Google Shape;1029;p50"/>
            <p:cNvGrpSpPr/>
            <p:nvPr/>
          </p:nvGrpSpPr>
          <p:grpSpPr>
            <a:xfrm>
              <a:off x="2646057" y="3607910"/>
              <a:ext cx="439402" cy="132693"/>
              <a:chOff x="1605732" y="3538060"/>
              <a:chExt cx="439402" cy="132693"/>
            </a:xfrm>
          </p:grpSpPr>
          <p:sp>
            <p:nvSpPr>
              <p:cNvPr id="1030" name="Google Shape;1030;p50"/>
              <p:cNvSpPr/>
              <p:nvPr/>
            </p:nvSpPr>
            <p:spPr>
              <a:xfrm>
                <a:off x="1611501" y="3543829"/>
                <a:ext cx="121183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1"/>
                    </a:moveTo>
                    <a:lnTo>
                      <a:pt x="0" y="4264"/>
                    </a:lnTo>
                    <a:lnTo>
                      <a:pt x="4263" y="4264"/>
                    </a:lnTo>
                    <a:lnTo>
                      <a:pt x="4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50"/>
              <p:cNvSpPr/>
              <p:nvPr/>
            </p:nvSpPr>
            <p:spPr>
              <a:xfrm>
                <a:off x="1605732" y="3538060"/>
                <a:ext cx="132693" cy="132693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69" extrusionOk="0">
                    <a:moveTo>
                      <a:pt x="4277" y="406"/>
                    </a:moveTo>
                    <a:lnTo>
                      <a:pt x="4277" y="4264"/>
                    </a:lnTo>
                    <a:lnTo>
                      <a:pt x="405" y="426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4668"/>
                    </a:lnTo>
                    <a:lnTo>
                      <a:pt x="4668" y="4668"/>
                    </a:lnTo>
                    <a:lnTo>
                      <a:pt x="4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50"/>
              <p:cNvSpPr/>
              <p:nvPr/>
            </p:nvSpPr>
            <p:spPr>
              <a:xfrm>
                <a:off x="1634862" y="3598651"/>
                <a:ext cx="74801" cy="1151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405" extrusionOk="0">
                    <a:moveTo>
                      <a:pt x="1" y="0"/>
                    </a:moveTo>
                    <a:lnTo>
                      <a:pt x="1" y="405"/>
                    </a:lnTo>
                    <a:lnTo>
                      <a:pt x="2632" y="405"/>
                    </a:ln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50"/>
              <p:cNvSpPr/>
              <p:nvPr/>
            </p:nvSpPr>
            <p:spPr>
              <a:xfrm>
                <a:off x="1918209" y="3543829"/>
                <a:ext cx="121183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1"/>
                    </a:moveTo>
                    <a:lnTo>
                      <a:pt x="0" y="4264"/>
                    </a:lnTo>
                    <a:lnTo>
                      <a:pt x="4263" y="4264"/>
                    </a:lnTo>
                    <a:lnTo>
                      <a:pt x="4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50"/>
              <p:cNvSpPr/>
              <p:nvPr/>
            </p:nvSpPr>
            <p:spPr>
              <a:xfrm>
                <a:off x="1912440" y="3538060"/>
                <a:ext cx="132693" cy="132693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69" extrusionOk="0">
                    <a:moveTo>
                      <a:pt x="4263" y="406"/>
                    </a:moveTo>
                    <a:lnTo>
                      <a:pt x="4263" y="4264"/>
                    </a:lnTo>
                    <a:lnTo>
                      <a:pt x="405" y="426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4668"/>
                    </a:lnTo>
                    <a:lnTo>
                      <a:pt x="4668" y="4668"/>
                    </a:lnTo>
                    <a:lnTo>
                      <a:pt x="4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50"/>
              <p:cNvSpPr/>
              <p:nvPr/>
            </p:nvSpPr>
            <p:spPr>
              <a:xfrm>
                <a:off x="1948477" y="3574096"/>
                <a:ext cx="61018" cy="6101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147" extrusionOk="0">
                    <a:moveTo>
                      <a:pt x="270" y="1"/>
                    </a:moveTo>
                    <a:lnTo>
                      <a:pt x="1" y="271"/>
                    </a:lnTo>
                    <a:lnTo>
                      <a:pt x="1862" y="2146"/>
                    </a:lnTo>
                    <a:lnTo>
                      <a:pt x="2146" y="1863"/>
                    </a:lnTo>
                    <a:lnTo>
                      <a:pt x="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50"/>
              <p:cNvSpPr/>
              <p:nvPr/>
            </p:nvSpPr>
            <p:spPr>
              <a:xfrm>
                <a:off x="1948477" y="3574096"/>
                <a:ext cx="61018" cy="6101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147" extrusionOk="0">
                    <a:moveTo>
                      <a:pt x="1862" y="1"/>
                    </a:moveTo>
                    <a:lnTo>
                      <a:pt x="1" y="1863"/>
                    </a:lnTo>
                    <a:lnTo>
                      <a:pt x="270" y="2146"/>
                    </a:lnTo>
                    <a:lnTo>
                      <a:pt x="2146" y="271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50"/>
              <p:cNvSpPr/>
              <p:nvPr/>
            </p:nvSpPr>
            <p:spPr>
              <a:xfrm>
                <a:off x="1764855" y="3543829"/>
                <a:ext cx="121183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1"/>
                    </a:moveTo>
                    <a:lnTo>
                      <a:pt x="0" y="4264"/>
                    </a:lnTo>
                    <a:lnTo>
                      <a:pt x="4263" y="4264"/>
                    </a:lnTo>
                    <a:lnTo>
                      <a:pt x="4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50"/>
              <p:cNvSpPr/>
              <p:nvPr/>
            </p:nvSpPr>
            <p:spPr>
              <a:xfrm>
                <a:off x="1759086" y="3538060"/>
                <a:ext cx="132693" cy="132693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69" extrusionOk="0">
                    <a:moveTo>
                      <a:pt x="4277" y="406"/>
                    </a:moveTo>
                    <a:lnTo>
                      <a:pt x="4277" y="4264"/>
                    </a:lnTo>
                    <a:lnTo>
                      <a:pt x="405" y="426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4668"/>
                    </a:lnTo>
                    <a:lnTo>
                      <a:pt x="4668" y="4668"/>
                    </a:lnTo>
                    <a:lnTo>
                      <a:pt x="4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50"/>
              <p:cNvSpPr/>
              <p:nvPr/>
            </p:nvSpPr>
            <p:spPr>
              <a:xfrm>
                <a:off x="1792053" y="3571027"/>
                <a:ext cx="66730" cy="66759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49" extrusionOk="0">
                    <a:moveTo>
                      <a:pt x="1943" y="406"/>
                    </a:moveTo>
                    <a:lnTo>
                      <a:pt x="1943" y="1944"/>
                    </a:lnTo>
                    <a:lnTo>
                      <a:pt x="405" y="194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2348"/>
                    </a:lnTo>
                    <a:lnTo>
                      <a:pt x="2348" y="2348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40" name="Google Shape;1040;p50"/>
          <p:cNvGrpSpPr/>
          <p:nvPr/>
        </p:nvGrpSpPr>
        <p:grpSpPr>
          <a:xfrm>
            <a:off x="7523388" y="2314350"/>
            <a:ext cx="1315800" cy="1278600"/>
            <a:chOff x="1545863" y="3555925"/>
            <a:chExt cx="1315800" cy="1278600"/>
          </a:xfrm>
        </p:grpSpPr>
        <p:grpSp>
          <p:nvGrpSpPr>
            <p:cNvPr id="1041" name="Google Shape;1041;p50"/>
            <p:cNvGrpSpPr/>
            <p:nvPr/>
          </p:nvGrpSpPr>
          <p:grpSpPr>
            <a:xfrm>
              <a:off x="1545863" y="3555925"/>
              <a:ext cx="1315800" cy="1278600"/>
              <a:chOff x="2040400" y="3503950"/>
              <a:chExt cx="1315800" cy="1278600"/>
            </a:xfrm>
          </p:grpSpPr>
          <p:sp>
            <p:nvSpPr>
              <p:cNvPr id="1042" name="Google Shape;1042;p50"/>
              <p:cNvSpPr/>
              <p:nvPr/>
            </p:nvSpPr>
            <p:spPr>
              <a:xfrm>
                <a:off x="2040400" y="3503950"/>
                <a:ext cx="1315800" cy="1278600"/>
              </a:xfrm>
              <a:prstGeom prst="rect">
                <a:avLst/>
              </a:prstGeom>
              <a:solidFill>
                <a:schemeClr val="accen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04775" dir="5400000" algn="bl" rotWithShape="0">
                  <a:schemeClr val="dk1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50"/>
              <p:cNvSpPr/>
              <p:nvPr/>
            </p:nvSpPr>
            <p:spPr>
              <a:xfrm>
                <a:off x="2117050" y="3755575"/>
                <a:ext cx="1162500" cy="963900"/>
              </a:xfrm>
              <a:prstGeom prst="rect">
                <a:avLst/>
              </a:prstGeom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44" name="Google Shape;1044;p50"/>
              <p:cNvGrpSpPr/>
              <p:nvPr/>
            </p:nvGrpSpPr>
            <p:grpSpPr>
              <a:xfrm>
                <a:off x="2117055" y="3892100"/>
                <a:ext cx="1162497" cy="827375"/>
                <a:chOff x="7849117" y="3767925"/>
                <a:chExt cx="1162497" cy="827375"/>
              </a:xfrm>
            </p:grpSpPr>
            <p:sp>
              <p:nvSpPr>
                <p:cNvPr id="1045" name="Google Shape;1045;p50"/>
                <p:cNvSpPr/>
                <p:nvPr/>
              </p:nvSpPr>
              <p:spPr>
                <a:xfrm>
                  <a:off x="7989600" y="3767925"/>
                  <a:ext cx="259200" cy="259200"/>
                </a:xfrm>
                <a:prstGeom prst="ellipse">
                  <a:avLst/>
                </a:prstGeom>
                <a:solidFill>
                  <a:schemeClr val="accent5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50"/>
                <p:cNvSpPr/>
                <p:nvPr/>
              </p:nvSpPr>
              <p:spPr>
                <a:xfrm>
                  <a:off x="7849117" y="4027125"/>
                  <a:ext cx="1162497" cy="56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05" h="22727" extrusionOk="0">
                      <a:moveTo>
                        <a:pt x="29505" y="22727"/>
                      </a:moveTo>
                      <a:lnTo>
                        <a:pt x="0" y="22727"/>
                      </a:lnTo>
                      <a:lnTo>
                        <a:pt x="10367" y="7576"/>
                      </a:lnTo>
                      <a:lnTo>
                        <a:pt x="18740" y="14753"/>
                      </a:lnTo>
                      <a:lnTo>
                        <a:pt x="29505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1047" name="Google Shape;1047;p50"/>
            <p:cNvGrpSpPr/>
            <p:nvPr/>
          </p:nvGrpSpPr>
          <p:grpSpPr>
            <a:xfrm>
              <a:off x="2341257" y="3607910"/>
              <a:ext cx="439402" cy="132693"/>
              <a:chOff x="1300932" y="3538060"/>
              <a:chExt cx="439402" cy="132693"/>
            </a:xfrm>
          </p:grpSpPr>
          <p:sp>
            <p:nvSpPr>
              <p:cNvPr id="1048" name="Google Shape;1048;p50"/>
              <p:cNvSpPr/>
              <p:nvPr/>
            </p:nvSpPr>
            <p:spPr>
              <a:xfrm>
                <a:off x="1306701" y="3543829"/>
                <a:ext cx="121183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1"/>
                    </a:moveTo>
                    <a:lnTo>
                      <a:pt x="0" y="4264"/>
                    </a:lnTo>
                    <a:lnTo>
                      <a:pt x="4263" y="4264"/>
                    </a:lnTo>
                    <a:lnTo>
                      <a:pt x="4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50"/>
              <p:cNvSpPr/>
              <p:nvPr/>
            </p:nvSpPr>
            <p:spPr>
              <a:xfrm>
                <a:off x="1300932" y="3538060"/>
                <a:ext cx="132693" cy="132693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69" extrusionOk="0">
                    <a:moveTo>
                      <a:pt x="4277" y="406"/>
                    </a:moveTo>
                    <a:lnTo>
                      <a:pt x="4277" y="4264"/>
                    </a:lnTo>
                    <a:lnTo>
                      <a:pt x="405" y="426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4668"/>
                    </a:lnTo>
                    <a:lnTo>
                      <a:pt x="4668" y="4668"/>
                    </a:lnTo>
                    <a:lnTo>
                      <a:pt x="4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50"/>
              <p:cNvSpPr/>
              <p:nvPr/>
            </p:nvSpPr>
            <p:spPr>
              <a:xfrm>
                <a:off x="1330062" y="3598651"/>
                <a:ext cx="74801" cy="1151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405" extrusionOk="0">
                    <a:moveTo>
                      <a:pt x="1" y="0"/>
                    </a:moveTo>
                    <a:lnTo>
                      <a:pt x="1" y="405"/>
                    </a:lnTo>
                    <a:lnTo>
                      <a:pt x="2632" y="405"/>
                    </a:ln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50"/>
              <p:cNvSpPr/>
              <p:nvPr/>
            </p:nvSpPr>
            <p:spPr>
              <a:xfrm>
                <a:off x="1613409" y="3543829"/>
                <a:ext cx="121183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1"/>
                    </a:moveTo>
                    <a:lnTo>
                      <a:pt x="0" y="4264"/>
                    </a:lnTo>
                    <a:lnTo>
                      <a:pt x="4263" y="4264"/>
                    </a:lnTo>
                    <a:lnTo>
                      <a:pt x="4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50"/>
              <p:cNvSpPr/>
              <p:nvPr/>
            </p:nvSpPr>
            <p:spPr>
              <a:xfrm>
                <a:off x="1607640" y="3538060"/>
                <a:ext cx="132693" cy="132693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69" extrusionOk="0">
                    <a:moveTo>
                      <a:pt x="4263" y="406"/>
                    </a:moveTo>
                    <a:lnTo>
                      <a:pt x="4263" y="4264"/>
                    </a:lnTo>
                    <a:lnTo>
                      <a:pt x="405" y="426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4668"/>
                    </a:lnTo>
                    <a:lnTo>
                      <a:pt x="4668" y="4668"/>
                    </a:lnTo>
                    <a:lnTo>
                      <a:pt x="4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50"/>
              <p:cNvSpPr/>
              <p:nvPr/>
            </p:nvSpPr>
            <p:spPr>
              <a:xfrm>
                <a:off x="1643677" y="3574096"/>
                <a:ext cx="61018" cy="6101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147" extrusionOk="0">
                    <a:moveTo>
                      <a:pt x="270" y="1"/>
                    </a:moveTo>
                    <a:lnTo>
                      <a:pt x="1" y="271"/>
                    </a:lnTo>
                    <a:lnTo>
                      <a:pt x="1862" y="2146"/>
                    </a:lnTo>
                    <a:lnTo>
                      <a:pt x="2146" y="1863"/>
                    </a:lnTo>
                    <a:lnTo>
                      <a:pt x="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50"/>
              <p:cNvSpPr/>
              <p:nvPr/>
            </p:nvSpPr>
            <p:spPr>
              <a:xfrm>
                <a:off x="1643677" y="3574096"/>
                <a:ext cx="61018" cy="61018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147" extrusionOk="0">
                    <a:moveTo>
                      <a:pt x="1862" y="1"/>
                    </a:moveTo>
                    <a:lnTo>
                      <a:pt x="1" y="1863"/>
                    </a:lnTo>
                    <a:lnTo>
                      <a:pt x="270" y="2146"/>
                    </a:lnTo>
                    <a:lnTo>
                      <a:pt x="2146" y="271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50"/>
              <p:cNvSpPr/>
              <p:nvPr/>
            </p:nvSpPr>
            <p:spPr>
              <a:xfrm>
                <a:off x="1460055" y="3543829"/>
                <a:ext cx="121183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1"/>
                    </a:moveTo>
                    <a:lnTo>
                      <a:pt x="0" y="4264"/>
                    </a:lnTo>
                    <a:lnTo>
                      <a:pt x="4263" y="4264"/>
                    </a:lnTo>
                    <a:lnTo>
                      <a:pt x="42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50"/>
              <p:cNvSpPr/>
              <p:nvPr/>
            </p:nvSpPr>
            <p:spPr>
              <a:xfrm>
                <a:off x="1454286" y="3538060"/>
                <a:ext cx="132693" cy="132693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69" extrusionOk="0">
                    <a:moveTo>
                      <a:pt x="4277" y="406"/>
                    </a:moveTo>
                    <a:lnTo>
                      <a:pt x="4277" y="4264"/>
                    </a:lnTo>
                    <a:lnTo>
                      <a:pt x="405" y="426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4668"/>
                    </a:lnTo>
                    <a:lnTo>
                      <a:pt x="4668" y="4668"/>
                    </a:lnTo>
                    <a:lnTo>
                      <a:pt x="4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50"/>
              <p:cNvSpPr/>
              <p:nvPr/>
            </p:nvSpPr>
            <p:spPr>
              <a:xfrm>
                <a:off x="1487253" y="3571027"/>
                <a:ext cx="66730" cy="66759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49" extrusionOk="0">
                    <a:moveTo>
                      <a:pt x="1943" y="406"/>
                    </a:moveTo>
                    <a:lnTo>
                      <a:pt x="1943" y="1944"/>
                    </a:lnTo>
                    <a:lnTo>
                      <a:pt x="405" y="1944"/>
                    </a:lnTo>
                    <a:lnTo>
                      <a:pt x="405" y="406"/>
                    </a:lnTo>
                    <a:close/>
                    <a:moveTo>
                      <a:pt x="1" y="1"/>
                    </a:moveTo>
                    <a:lnTo>
                      <a:pt x="1" y="2348"/>
                    </a:lnTo>
                    <a:lnTo>
                      <a:pt x="2348" y="2348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F1E383BE-BFC9-496A-AABF-30F2E1FEA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274" y="1897035"/>
            <a:ext cx="1837999" cy="154791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51"/>
          <p:cNvSpPr txBox="1">
            <a:spLocks noGrp="1"/>
          </p:cNvSpPr>
          <p:nvPr>
            <p:ph type="title" idx="2"/>
          </p:nvPr>
        </p:nvSpPr>
        <p:spPr>
          <a:xfrm>
            <a:off x="7200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64" name="Google Shape;1064;p51"/>
          <p:cNvSpPr txBox="1">
            <a:spLocks noGrp="1"/>
          </p:cNvSpPr>
          <p:nvPr>
            <p:ph type="subTitle" idx="1"/>
          </p:nvPr>
        </p:nvSpPr>
        <p:spPr>
          <a:xfrm>
            <a:off x="493050" y="2069999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cs typeface="+mj-cs"/>
              </a:rPr>
              <a:t>التعرف على صفحة الويب </a:t>
            </a:r>
            <a:endParaRPr b="1" dirty="0">
              <a:cs typeface="+mj-cs"/>
            </a:endParaRPr>
          </a:p>
        </p:txBody>
      </p:sp>
      <p:sp>
        <p:nvSpPr>
          <p:cNvPr id="1066" name="Google Shape;1066;p51"/>
          <p:cNvSpPr txBox="1">
            <a:spLocks noGrp="1"/>
          </p:cNvSpPr>
          <p:nvPr>
            <p:ph type="title" idx="4"/>
          </p:nvPr>
        </p:nvSpPr>
        <p:spPr>
          <a:xfrm>
            <a:off x="34038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067" name="Google Shape;1067;p51"/>
          <p:cNvSpPr txBox="1">
            <a:spLocks noGrp="1"/>
          </p:cNvSpPr>
          <p:nvPr>
            <p:ph type="subTitle" idx="5"/>
          </p:nvPr>
        </p:nvSpPr>
        <p:spPr>
          <a:xfrm>
            <a:off x="2699550" y="2075768"/>
            <a:ext cx="220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cs typeface="+mj-cs"/>
              </a:rPr>
              <a:t>مكونات موقع الويب</a:t>
            </a:r>
            <a:endParaRPr b="1" dirty="0">
              <a:cs typeface="+mj-cs"/>
            </a:endParaRPr>
          </a:p>
        </p:txBody>
      </p:sp>
      <p:sp>
        <p:nvSpPr>
          <p:cNvPr id="1069" name="Google Shape;1069;p51"/>
          <p:cNvSpPr txBox="1">
            <a:spLocks noGrp="1"/>
          </p:cNvSpPr>
          <p:nvPr>
            <p:ph type="title" idx="7"/>
          </p:nvPr>
        </p:nvSpPr>
        <p:spPr>
          <a:xfrm>
            <a:off x="6087600" y="15157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072" name="Google Shape;1072;p51"/>
          <p:cNvSpPr txBox="1">
            <a:spLocks noGrp="1"/>
          </p:cNvSpPr>
          <p:nvPr>
            <p:ph type="title" idx="13"/>
          </p:nvPr>
        </p:nvSpPr>
        <p:spPr>
          <a:xfrm>
            <a:off x="7200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075" name="Google Shape;1075;p51"/>
          <p:cNvSpPr txBox="1">
            <a:spLocks noGrp="1"/>
          </p:cNvSpPr>
          <p:nvPr>
            <p:ph type="title" idx="16"/>
          </p:nvPr>
        </p:nvSpPr>
        <p:spPr>
          <a:xfrm>
            <a:off x="34038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078" name="Google Shape;1078;p51"/>
          <p:cNvSpPr txBox="1">
            <a:spLocks noGrp="1"/>
          </p:cNvSpPr>
          <p:nvPr>
            <p:ph type="title" idx="19"/>
          </p:nvPr>
        </p:nvSpPr>
        <p:spPr>
          <a:xfrm>
            <a:off x="6087600" y="3000399"/>
            <a:ext cx="1275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080" name="Google Shape;1080;p51"/>
          <p:cNvSpPr txBox="1">
            <a:spLocks noGrp="1"/>
          </p:cNvSpPr>
          <p:nvPr>
            <p:ph type="title" idx="21"/>
          </p:nvPr>
        </p:nvSpPr>
        <p:spPr>
          <a:xfrm>
            <a:off x="1539532" y="783400"/>
            <a:ext cx="500383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600" b="1" dirty="0">
                <a:solidFill>
                  <a:schemeClr val="accent3">
                    <a:lumMod val="75000"/>
                  </a:schemeClr>
                </a:solidFill>
                <a:cs typeface="+mj-cs"/>
              </a:rPr>
              <a:t>الأهداف</a:t>
            </a:r>
            <a:endParaRPr sz="3600" b="1" dirty="0">
              <a:solidFill>
                <a:schemeClr val="accent3">
                  <a:lumMod val="75000"/>
                </a:schemeClr>
              </a:solidFill>
              <a:cs typeface="+mj-cs"/>
            </a:endParaRPr>
          </a:p>
        </p:txBody>
      </p:sp>
      <p:sp>
        <p:nvSpPr>
          <p:cNvPr id="29" name="Google Shape;1067;p51">
            <a:extLst>
              <a:ext uri="{FF2B5EF4-FFF2-40B4-BE49-F238E27FC236}">
                <a16:creationId xmlns:a16="http://schemas.microsoft.com/office/drawing/2014/main" id="{B23172C8-3F86-4A5B-B905-855795778F73}"/>
              </a:ext>
            </a:extLst>
          </p:cNvPr>
          <p:cNvSpPr txBox="1">
            <a:spLocks/>
          </p:cNvSpPr>
          <p:nvPr/>
        </p:nvSpPr>
        <p:spPr>
          <a:xfrm>
            <a:off x="6087600" y="2147981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 rtl="1"/>
            <a:r>
              <a:rPr lang="ar-SA" b="1" dirty="0">
                <a:cs typeface="+mj-cs"/>
              </a:rPr>
              <a:t>تعريف لغة الترميز النص التشعبي</a:t>
            </a:r>
          </a:p>
          <a:p>
            <a:pPr marL="0" indent="0" algn="r" rtl="1"/>
            <a:r>
              <a:rPr lang="en-US" b="1" dirty="0">
                <a:cs typeface="+mj-cs"/>
              </a:rPr>
              <a:t>HTML</a:t>
            </a:r>
            <a:endParaRPr lang="ar-SA" b="1" dirty="0">
              <a:cs typeface="+mj-cs"/>
            </a:endParaRPr>
          </a:p>
        </p:txBody>
      </p:sp>
      <p:sp>
        <p:nvSpPr>
          <p:cNvPr id="34" name="Google Shape;1067;p51">
            <a:extLst>
              <a:ext uri="{FF2B5EF4-FFF2-40B4-BE49-F238E27FC236}">
                <a16:creationId xmlns:a16="http://schemas.microsoft.com/office/drawing/2014/main" id="{28278760-BB1E-4BEC-8FA3-EDDABCAC2E8F}"/>
              </a:ext>
            </a:extLst>
          </p:cNvPr>
          <p:cNvSpPr txBox="1">
            <a:spLocks/>
          </p:cNvSpPr>
          <p:nvPr/>
        </p:nvSpPr>
        <p:spPr>
          <a:xfrm>
            <a:off x="-236121" y="3688870"/>
            <a:ext cx="2773758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 rtl="1"/>
            <a:r>
              <a:rPr lang="ar-SA" b="1" dirty="0">
                <a:cs typeface="+mj-cs"/>
              </a:rPr>
              <a:t>إيجابيات وسلبيات</a:t>
            </a:r>
          </a:p>
          <a:p>
            <a:pPr marL="0" indent="0" algn="r" rtl="1"/>
            <a:r>
              <a:rPr lang="ar-SA" b="1" dirty="0">
                <a:cs typeface="+mj-cs"/>
              </a:rPr>
              <a:t>لغة ترميز النص التشعبي  </a:t>
            </a:r>
            <a:r>
              <a:rPr lang="en-US" b="1" dirty="0">
                <a:cs typeface="+mj-cs"/>
              </a:rPr>
              <a:t>HTML</a:t>
            </a:r>
            <a:r>
              <a:rPr lang="ar-SA" b="1" dirty="0">
                <a:cs typeface="+mj-cs"/>
              </a:rPr>
              <a:t> </a:t>
            </a:r>
          </a:p>
        </p:txBody>
      </p:sp>
      <p:sp>
        <p:nvSpPr>
          <p:cNvPr id="39" name="Google Shape;1067;p51">
            <a:extLst>
              <a:ext uri="{FF2B5EF4-FFF2-40B4-BE49-F238E27FC236}">
                <a16:creationId xmlns:a16="http://schemas.microsoft.com/office/drawing/2014/main" id="{A4B3F13E-BDEC-4B66-8DE4-02999269385D}"/>
              </a:ext>
            </a:extLst>
          </p:cNvPr>
          <p:cNvSpPr txBox="1">
            <a:spLocks/>
          </p:cNvSpPr>
          <p:nvPr/>
        </p:nvSpPr>
        <p:spPr>
          <a:xfrm>
            <a:off x="3056401" y="3632900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 rtl="1"/>
            <a:r>
              <a:rPr lang="ar-SA" b="1" dirty="0">
                <a:cs typeface="+mj-cs"/>
              </a:rPr>
              <a:t>تمييز النص التشعبي </a:t>
            </a:r>
            <a:r>
              <a:rPr lang="en-US" b="1" dirty="0">
                <a:cs typeface="+mj-cs"/>
              </a:rPr>
              <a:t>Hypertext</a:t>
            </a:r>
            <a:r>
              <a:rPr lang="ar-SA" b="1" dirty="0">
                <a:cs typeface="+mj-cs"/>
              </a:rPr>
              <a:t> </a:t>
            </a:r>
          </a:p>
        </p:txBody>
      </p:sp>
      <p:sp>
        <p:nvSpPr>
          <p:cNvPr id="44" name="Google Shape;1067;p51">
            <a:extLst>
              <a:ext uri="{FF2B5EF4-FFF2-40B4-BE49-F238E27FC236}">
                <a16:creationId xmlns:a16="http://schemas.microsoft.com/office/drawing/2014/main" id="{1A27C34F-9031-4656-99D7-7B60189E84A1}"/>
              </a:ext>
            </a:extLst>
          </p:cNvPr>
          <p:cNvSpPr txBox="1">
            <a:spLocks/>
          </p:cNvSpPr>
          <p:nvPr/>
        </p:nvSpPr>
        <p:spPr>
          <a:xfrm>
            <a:off x="5859852" y="3632900"/>
            <a:ext cx="2206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None/>
              <a:defRPr sz="1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r" rtl="1"/>
            <a:r>
              <a:rPr lang="ar-SA" b="1" dirty="0">
                <a:cs typeface="+mj-cs"/>
              </a:rPr>
              <a:t>تمييز العلامات </a:t>
            </a:r>
            <a:r>
              <a:rPr lang="en-US" b="1" dirty="0">
                <a:cs typeface="+mj-cs"/>
              </a:rPr>
              <a:t>Markup</a:t>
            </a:r>
            <a:endParaRPr lang="ar-SA" b="1" dirty="0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" grpId="0" build="p"/>
      <p:bldP spid="1067" grpId="0" build="p"/>
      <p:bldP spid="29" grpId="0"/>
      <p:bldP spid="34" grpId="0"/>
      <p:bldP spid="39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53"/>
          <p:cNvGrpSpPr/>
          <p:nvPr/>
        </p:nvGrpSpPr>
        <p:grpSpPr>
          <a:xfrm>
            <a:off x="549081" y="1054958"/>
            <a:ext cx="6702323" cy="406257"/>
            <a:chOff x="4390975" y="540001"/>
            <a:chExt cx="4042800" cy="452100"/>
          </a:xfrm>
        </p:grpSpPr>
        <p:sp>
          <p:nvSpPr>
            <p:cNvPr id="1154" name="Google Shape;1154;p53"/>
            <p:cNvSpPr/>
            <p:nvPr/>
          </p:nvSpPr>
          <p:spPr>
            <a:xfrm>
              <a:off x="4390975" y="540001"/>
              <a:ext cx="4042800" cy="4521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698631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5" name="Google Shape;1155;p53"/>
            <p:cNvGrpSpPr/>
            <p:nvPr/>
          </p:nvGrpSpPr>
          <p:grpSpPr>
            <a:xfrm>
              <a:off x="7595324" y="669678"/>
              <a:ext cx="640356" cy="192798"/>
              <a:chOff x="7302375" y="739400"/>
              <a:chExt cx="386525" cy="116375"/>
            </a:xfrm>
          </p:grpSpPr>
          <p:sp>
            <p:nvSpPr>
              <p:cNvPr id="1156" name="Google Shape;1156;p53"/>
              <p:cNvSpPr/>
              <p:nvPr/>
            </p:nvSpPr>
            <p:spPr>
              <a:xfrm>
                <a:off x="73074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53"/>
              <p:cNvSpPr/>
              <p:nvPr/>
            </p:nvSpPr>
            <p:spPr>
              <a:xfrm>
                <a:off x="73023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53"/>
              <p:cNvSpPr/>
              <p:nvPr/>
            </p:nvSpPr>
            <p:spPr>
              <a:xfrm>
                <a:off x="7328000" y="792675"/>
                <a:ext cx="657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92" extrusionOk="0">
                    <a:moveTo>
                      <a:pt x="1" y="1"/>
                    </a:moveTo>
                    <a:lnTo>
                      <a:pt x="1" y="392"/>
                    </a:lnTo>
                    <a:lnTo>
                      <a:pt x="2631" y="392"/>
                    </a:lnTo>
                    <a:lnTo>
                      <a:pt x="2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53"/>
              <p:cNvSpPr/>
              <p:nvPr/>
            </p:nvSpPr>
            <p:spPr>
              <a:xfrm>
                <a:off x="75772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53"/>
              <p:cNvSpPr/>
              <p:nvPr/>
            </p:nvSpPr>
            <p:spPr>
              <a:xfrm>
                <a:off x="75721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53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283" y="1"/>
                    </a:moveTo>
                    <a:lnTo>
                      <a:pt x="1" y="284"/>
                    </a:lnTo>
                    <a:lnTo>
                      <a:pt x="1862" y="2146"/>
                    </a:lnTo>
                    <a:lnTo>
                      <a:pt x="2145" y="1862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53"/>
              <p:cNvSpPr/>
              <p:nvPr/>
            </p:nvSpPr>
            <p:spPr>
              <a:xfrm>
                <a:off x="7603875" y="770750"/>
                <a:ext cx="53625" cy="536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2146" extrusionOk="0">
                    <a:moveTo>
                      <a:pt x="1862" y="1"/>
                    </a:moveTo>
                    <a:lnTo>
                      <a:pt x="1" y="1862"/>
                    </a:lnTo>
                    <a:lnTo>
                      <a:pt x="283" y="2146"/>
                    </a:lnTo>
                    <a:lnTo>
                      <a:pt x="2145" y="284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53"/>
              <p:cNvSpPr/>
              <p:nvPr/>
            </p:nvSpPr>
            <p:spPr>
              <a:xfrm>
                <a:off x="7442325" y="744125"/>
                <a:ext cx="106600" cy="106600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4264" extrusionOk="0">
                    <a:moveTo>
                      <a:pt x="0" y="0"/>
                    </a:moveTo>
                    <a:lnTo>
                      <a:pt x="0" y="4263"/>
                    </a:lnTo>
                    <a:lnTo>
                      <a:pt x="4263" y="4263"/>
                    </a:lnTo>
                    <a:lnTo>
                      <a:pt x="42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53"/>
              <p:cNvSpPr/>
              <p:nvPr/>
            </p:nvSpPr>
            <p:spPr>
              <a:xfrm>
                <a:off x="7437275" y="739400"/>
                <a:ext cx="11672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4669" h="4655" extrusionOk="0">
                    <a:moveTo>
                      <a:pt x="4276" y="391"/>
                    </a:moveTo>
                    <a:lnTo>
                      <a:pt x="4276" y="4263"/>
                    </a:lnTo>
                    <a:lnTo>
                      <a:pt x="405" y="4263"/>
                    </a:lnTo>
                    <a:lnTo>
                      <a:pt x="405" y="391"/>
                    </a:lnTo>
                    <a:close/>
                    <a:moveTo>
                      <a:pt x="1" y="0"/>
                    </a:moveTo>
                    <a:lnTo>
                      <a:pt x="1" y="4654"/>
                    </a:lnTo>
                    <a:lnTo>
                      <a:pt x="4668" y="4654"/>
                    </a:lnTo>
                    <a:lnTo>
                      <a:pt x="46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53"/>
              <p:cNvSpPr/>
              <p:nvPr/>
            </p:nvSpPr>
            <p:spPr>
              <a:xfrm>
                <a:off x="7466275" y="768400"/>
                <a:ext cx="587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348" h="2334" extrusionOk="0">
                    <a:moveTo>
                      <a:pt x="1956" y="391"/>
                    </a:moveTo>
                    <a:lnTo>
                      <a:pt x="1956" y="1943"/>
                    </a:lnTo>
                    <a:lnTo>
                      <a:pt x="405" y="1943"/>
                    </a:lnTo>
                    <a:lnTo>
                      <a:pt x="405" y="391"/>
                    </a:lnTo>
                    <a:close/>
                    <a:moveTo>
                      <a:pt x="1" y="1"/>
                    </a:moveTo>
                    <a:lnTo>
                      <a:pt x="1" y="2334"/>
                    </a:lnTo>
                    <a:lnTo>
                      <a:pt x="2348" y="233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66" name="Google Shape;1166;p53"/>
          <p:cNvSpPr txBox="1">
            <a:spLocks noGrp="1"/>
          </p:cNvSpPr>
          <p:nvPr>
            <p:ph type="title"/>
          </p:nvPr>
        </p:nvSpPr>
        <p:spPr>
          <a:xfrm>
            <a:off x="5019467" y="684964"/>
            <a:ext cx="3825571" cy="4783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مقدمة تعريفية بلغة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HTML</a:t>
            </a:r>
            <a:endParaRPr sz="2800" dirty="0">
              <a:solidFill>
                <a:schemeClr val="accent4">
                  <a:lumMod val="75000"/>
                </a:schemeClr>
              </a:solidFill>
              <a:cs typeface="+mj-cs"/>
            </a:endParaRPr>
          </a:p>
        </p:txBody>
      </p:sp>
      <p:sp>
        <p:nvSpPr>
          <p:cNvPr id="1167" name="Google Shape;1167;p53"/>
          <p:cNvSpPr/>
          <p:nvPr/>
        </p:nvSpPr>
        <p:spPr>
          <a:xfrm>
            <a:off x="4072999" y="4240940"/>
            <a:ext cx="324251" cy="324317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53"/>
          <p:cNvSpPr/>
          <p:nvPr/>
        </p:nvSpPr>
        <p:spPr>
          <a:xfrm>
            <a:off x="8457630" y="1223304"/>
            <a:ext cx="324251" cy="372549"/>
          </a:xfrm>
          <a:custGeom>
            <a:avLst/>
            <a:gdLst/>
            <a:ahLst/>
            <a:cxnLst/>
            <a:rect l="l" t="t" r="r" b="b"/>
            <a:pathLst>
              <a:path w="19844" h="19845" extrusionOk="0">
                <a:moveTo>
                  <a:pt x="9929" y="2969"/>
                </a:moveTo>
                <a:cubicBezTo>
                  <a:pt x="10238" y="5086"/>
                  <a:pt x="10940" y="6638"/>
                  <a:pt x="12073" y="7771"/>
                </a:cubicBezTo>
                <a:cubicBezTo>
                  <a:pt x="13206" y="8904"/>
                  <a:pt x="14758" y="9606"/>
                  <a:pt x="16876" y="9916"/>
                </a:cubicBezTo>
                <a:cubicBezTo>
                  <a:pt x="14758" y="10239"/>
                  <a:pt x="13206" y="10941"/>
                  <a:pt x="12073" y="12074"/>
                </a:cubicBezTo>
                <a:cubicBezTo>
                  <a:pt x="10940" y="13194"/>
                  <a:pt x="10238" y="14759"/>
                  <a:pt x="9929" y="16876"/>
                </a:cubicBezTo>
                <a:cubicBezTo>
                  <a:pt x="9605" y="14759"/>
                  <a:pt x="8903" y="13194"/>
                  <a:pt x="7770" y="12074"/>
                </a:cubicBezTo>
                <a:cubicBezTo>
                  <a:pt x="6650" y="10941"/>
                  <a:pt x="5085" y="10239"/>
                  <a:pt x="2968" y="9916"/>
                </a:cubicBezTo>
                <a:cubicBezTo>
                  <a:pt x="5085" y="9606"/>
                  <a:pt x="6650" y="8904"/>
                  <a:pt x="7770" y="7771"/>
                </a:cubicBezTo>
                <a:cubicBezTo>
                  <a:pt x="8903" y="6638"/>
                  <a:pt x="9605" y="5086"/>
                  <a:pt x="9929" y="2969"/>
                </a:cubicBezTo>
                <a:close/>
                <a:moveTo>
                  <a:pt x="9726" y="1"/>
                </a:moveTo>
                <a:cubicBezTo>
                  <a:pt x="9726" y="3589"/>
                  <a:pt x="9011" y="5963"/>
                  <a:pt x="7500" y="7487"/>
                </a:cubicBezTo>
                <a:cubicBezTo>
                  <a:pt x="5976" y="9012"/>
                  <a:pt x="3588" y="9727"/>
                  <a:pt x="0" y="9727"/>
                </a:cubicBezTo>
                <a:lnTo>
                  <a:pt x="0" y="10118"/>
                </a:lnTo>
                <a:cubicBezTo>
                  <a:pt x="3588" y="10118"/>
                  <a:pt x="5976" y="10833"/>
                  <a:pt x="7500" y="12344"/>
                </a:cubicBezTo>
                <a:cubicBezTo>
                  <a:pt x="9011" y="13869"/>
                  <a:pt x="9726" y="16256"/>
                  <a:pt x="9726" y="19844"/>
                </a:cubicBezTo>
                <a:lnTo>
                  <a:pt x="10118" y="19844"/>
                </a:lnTo>
                <a:cubicBezTo>
                  <a:pt x="10118" y="16256"/>
                  <a:pt x="10832" y="13869"/>
                  <a:pt x="12357" y="12344"/>
                </a:cubicBezTo>
                <a:cubicBezTo>
                  <a:pt x="13881" y="10833"/>
                  <a:pt x="16255" y="10118"/>
                  <a:pt x="19843" y="10118"/>
                </a:cubicBezTo>
                <a:lnTo>
                  <a:pt x="19843" y="9727"/>
                </a:lnTo>
                <a:cubicBezTo>
                  <a:pt x="16255" y="9727"/>
                  <a:pt x="13881" y="9012"/>
                  <a:pt x="12357" y="7487"/>
                </a:cubicBezTo>
                <a:cubicBezTo>
                  <a:pt x="10832" y="5963"/>
                  <a:pt x="10118" y="3589"/>
                  <a:pt x="10118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9" name="Google Shape;1169;p53"/>
          <p:cNvGrpSpPr/>
          <p:nvPr/>
        </p:nvGrpSpPr>
        <p:grpSpPr>
          <a:xfrm>
            <a:off x="7748814" y="1557699"/>
            <a:ext cx="789415" cy="940348"/>
            <a:chOff x="1525750" y="551249"/>
            <a:chExt cx="1271600" cy="1282526"/>
          </a:xfrm>
        </p:grpSpPr>
        <p:sp>
          <p:nvSpPr>
            <p:cNvPr id="1170" name="Google Shape;1170;p53"/>
            <p:cNvSpPr/>
            <p:nvPr/>
          </p:nvSpPr>
          <p:spPr>
            <a:xfrm>
              <a:off x="1525750" y="555175"/>
              <a:ext cx="1271600" cy="1278600"/>
            </a:xfrm>
            <a:prstGeom prst="flowChartPunchedCard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540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1" name="Google Shape;1171;p53"/>
            <p:cNvGrpSpPr/>
            <p:nvPr/>
          </p:nvGrpSpPr>
          <p:grpSpPr>
            <a:xfrm>
              <a:off x="1893214" y="551249"/>
              <a:ext cx="595603" cy="916012"/>
              <a:chOff x="1893214" y="551249"/>
              <a:chExt cx="595603" cy="916012"/>
            </a:xfrm>
          </p:grpSpPr>
          <p:sp>
            <p:nvSpPr>
              <p:cNvPr id="1172" name="Google Shape;1172;p53"/>
              <p:cNvSpPr/>
              <p:nvPr/>
            </p:nvSpPr>
            <p:spPr>
              <a:xfrm>
                <a:off x="1893214" y="931158"/>
                <a:ext cx="536722" cy="536103"/>
              </a:xfrm>
              <a:custGeom>
                <a:avLst/>
                <a:gdLst/>
                <a:ahLst/>
                <a:cxnLst/>
                <a:rect l="l" t="t" r="r" b="b"/>
                <a:pathLst>
                  <a:path w="12789" h="12775" extrusionOk="0">
                    <a:moveTo>
                      <a:pt x="6394" y="0"/>
                    </a:moveTo>
                    <a:cubicBezTo>
                      <a:pt x="2860" y="0"/>
                      <a:pt x="0" y="2860"/>
                      <a:pt x="0" y="6394"/>
                    </a:cubicBezTo>
                    <a:cubicBezTo>
                      <a:pt x="0" y="9915"/>
                      <a:pt x="2860" y="12775"/>
                      <a:pt x="6394" y="12775"/>
                    </a:cubicBezTo>
                    <a:cubicBezTo>
                      <a:pt x="9929" y="12775"/>
                      <a:pt x="12789" y="9915"/>
                      <a:pt x="12789" y="6394"/>
                    </a:cubicBezTo>
                    <a:cubicBezTo>
                      <a:pt x="12789" y="2860"/>
                      <a:pt x="9929" y="0"/>
                      <a:pt x="6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53"/>
              <p:cNvSpPr/>
              <p:nvPr/>
            </p:nvSpPr>
            <p:spPr>
              <a:xfrm>
                <a:off x="2074891" y="1112824"/>
                <a:ext cx="173284" cy="172728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4116" extrusionOk="0">
                    <a:moveTo>
                      <a:pt x="2065" y="1"/>
                    </a:moveTo>
                    <a:cubicBezTo>
                      <a:pt x="932" y="1"/>
                      <a:pt x="1" y="918"/>
                      <a:pt x="1" y="2065"/>
                    </a:cubicBezTo>
                    <a:cubicBezTo>
                      <a:pt x="1" y="3199"/>
                      <a:pt x="932" y="4116"/>
                      <a:pt x="2065" y="4116"/>
                    </a:cubicBezTo>
                    <a:cubicBezTo>
                      <a:pt x="3199" y="4116"/>
                      <a:pt x="4129" y="3199"/>
                      <a:pt x="4129" y="2065"/>
                    </a:cubicBezTo>
                    <a:cubicBezTo>
                      <a:pt x="4129" y="918"/>
                      <a:pt x="3199" y="1"/>
                      <a:pt x="20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53"/>
              <p:cNvSpPr/>
              <p:nvPr/>
            </p:nvSpPr>
            <p:spPr>
              <a:xfrm>
                <a:off x="1921500" y="551249"/>
                <a:ext cx="567317" cy="262197"/>
              </a:xfrm>
              <a:custGeom>
                <a:avLst/>
                <a:gdLst/>
                <a:ahLst/>
                <a:cxnLst/>
                <a:rect l="l" t="t" r="r" b="b"/>
                <a:pathLst>
                  <a:path w="13518" h="6248" extrusionOk="0">
                    <a:moveTo>
                      <a:pt x="1" y="1"/>
                    </a:moveTo>
                    <a:lnTo>
                      <a:pt x="1" y="6247"/>
                    </a:lnTo>
                    <a:lnTo>
                      <a:pt x="13518" y="6247"/>
                    </a:lnTo>
                    <a:lnTo>
                      <a:pt x="13518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53"/>
              <p:cNvSpPr/>
              <p:nvPr/>
            </p:nvSpPr>
            <p:spPr>
              <a:xfrm>
                <a:off x="2248720" y="607314"/>
                <a:ext cx="75332" cy="7478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82" extrusionOk="0">
                    <a:moveTo>
                      <a:pt x="1" y="1"/>
                    </a:moveTo>
                    <a:lnTo>
                      <a:pt x="1" y="1782"/>
                    </a:lnTo>
                    <a:lnTo>
                      <a:pt x="1795" y="1782"/>
                    </a:lnTo>
                    <a:lnTo>
                      <a:pt x="17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53"/>
              <p:cNvSpPr/>
              <p:nvPr/>
            </p:nvSpPr>
            <p:spPr>
              <a:xfrm>
                <a:off x="1982646" y="607314"/>
                <a:ext cx="75332" cy="150067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3576" extrusionOk="0">
                    <a:moveTo>
                      <a:pt x="1" y="1"/>
                    </a:moveTo>
                    <a:lnTo>
                      <a:pt x="1" y="3575"/>
                    </a:lnTo>
                    <a:lnTo>
                      <a:pt x="1794" y="3575"/>
                    </a:lnTo>
                    <a:lnTo>
                      <a:pt x="1794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53"/>
              <p:cNvSpPr/>
              <p:nvPr/>
            </p:nvSpPr>
            <p:spPr>
              <a:xfrm>
                <a:off x="2413443" y="551249"/>
                <a:ext cx="75374" cy="262197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248" extrusionOk="0">
                    <a:moveTo>
                      <a:pt x="1" y="1"/>
                    </a:moveTo>
                    <a:lnTo>
                      <a:pt x="1" y="6247"/>
                    </a:lnTo>
                    <a:lnTo>
                      <a:pt x="1796" y="6247"/>
                    </a:lnTo>
                    <a:lnTo>
                      <a:pt x="179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مقدمة تعريفية بلغة HTML - تقنية رقمية">
            <a:hlinkClick r:id="" action="ppaction://media"/>
            <a:extLst>
              <a:ext uri="{FF2B5EF4-FFF2-40B4-BE49-F238E27FC236}">
                <a16:creationId xmlns:a16="http://schemas.microsoft.com/office/drawing/2014/main" id="{85463D9E-4396-4F66-87AC-8555E53681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395" y="1505140"/>
            <a:ext cx="6799424" cy="3053859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rtual Weekly Status Report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561FF"/>
      </a:accent1>
      <a:accent2>
        <a:srgbClr val="30E9FF"/>
      </a:accent2>
      <a:accent3>
        <a:srgbClr val="FF3587"/>
      </a:accent3>
      <a:accent4>
        <a:srgbClr val="FF7BAC"/>
      </a:accent4>
      <a:accent5>
        <a:srgbClr val="FFEA54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3030</TotalTime>
  <Words>665</Words>
  <Application>Microsoft Office PowerPoint</Application>
  <PresentationFormat>عرض على الشاشة (16:9)</PresentationFormat>
  <Paragraphs>197</Paragraphs>
  <Slides>32</Slides>
  <Notes>32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6" baseType="lpstr">
      <vt:lpstr>Bebas Neue</vt:lpstr>
      <vt:lpstr>Sakkal Majalla</vt:lpstr>
      <vt:lpstr>Old Antic Bold</vt:lpstr>
      <vt:lpstr>Simple Bold Jut Out</vt:lpstr>
      <vt:lpstr>(AH) Manal Black</vt:lpstr>
      <vt:lpstr>Times New Roman</vt:lpstr>
      <vt:lpstr>Arial</vt:lpstr>
      <vt:lpstr>Source Sans Pro</vt:lpstr>
      <vt:lpstr>Passion One</vt:lpstr>
      <vt:lpstr>Barlow Semi Condensed Medium</vt:lpstr>
      <vt:lpstr>Roboto Condensed Light</vt:lpstr>
      <vt:lpstr>Dubai</vt:lpstr>
      <vt:lpstr>Calibri</vt:lpstr>
      <vt:lpstr>Virtual Weekly Status Report by Slidesgo</vt:lpstr>
      <vt:lpstr>عرض تقديمي في PowerPoint</vt:lpstr>
      <vt:lpstr>إلى كم قسم تنقسم لغات البرمجة</vt:lpstr>
      <vt:lpstr>أقسام لغات البرمجة</vt:lpstr>
      <vt:lpstr>عرض تقديمي في PowerPoint</vt:lpstr>
      <vt:lpstr>أسئلة تمهيد</vt:lpstr>
      <vt:lpstr>البرمجة باستخدام لغة ترميز النص التشعبي (HTML)</vt:lpstr>
      <vt:lpstr>إنشاء موقع ويب بلغة HTML</vt:lpstr>
      <vt:lpstr>01</vt:lpstr>
      <vt:lpstr>مقدمة تعريفية بلغة HTML</vt:lpstr>
      <vt:lpstr>اختبري معلوماتك من الفيديو السابق </vt:lpstr>
      <vt:lpstr>ورقة العمل</vt:lpstr>
      <vt:lpstr>ماهي صفحة الويب؟</vt:lpstr>
      <vt:lpstr>مما يتكون موقع الويب ؟</vt:lpstr>
      <vt:lpstr>مما يتكون موقع الويب ؟</vt:lpstr>
      <vt:lpstr>10%</vt:lpstr>
      <vt:lpstr>محتويات المظهر الخاص بموقع الويب</vt:lpstr>
      <vt:lpstr>عرض تقديمي في PowerPoint</vt:lpstr>
      <vt:lpstr>عرض تقديمي في PowerPoint</vt:lpstr>
      <vt:lpstr>عرض تقديمي في PowerPoint</vt:lpstr>
      <vt:lpstr>أسئلة </vt:lpstr>
      <vt:lpstr>أسئلة </vt:lpstr>
      <vt:lpstr>01</vt:lpstr>
      <vt:lpstr>مفهوم لغة ترميز النص التشعبي</vt:lpstr>
      <vt:lpstr>عرض تقديمي في PowerPoint</vt:lpstr>
      <vt:lpstr>عرض تقديمي في PowerPoint</vt:lpstr>
      <vt:lpstr>سلبيات وإيجابيات HTML</vt:lpstr>
      <vt:lpstr>HTML</vt:lpstr>
      <vt:lpstr>بنية صفحة الويب</vt:lpstr>
      <vt:lpstr>بنية صفحة الويب</vt:lpstr>
      <vt:lpstr>تتكون من سلسة أو مجموعة من الأكواد </vt:lpstr>
      <vt:lpstr>الواجهة الرئيسة لبرنامج HTML</vt:lpstr>
      <vt:lpstr>ورقة عمل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البرمجة باستخدام لغة ترميز النص التشعبي (HTML)</dc:title>
  <cp:lastModifiedBy>ابرار آل هنيدي</cp:lastModifiedBy>
  <cp:revision>56</cp:revision>
  <dcterms:modified xsi:type="dcterms:W3CDTF">2021-11-01T15:59:11Z</dcterms:modified>
</cp:coreProperties>
</file>