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6"/>
  </p:notesMasterIdLst>
  <p:sldIdLst>
    <p:sldId id="519" r:id="rId2"/>
    <p:sldId id="756" r:id="rId3"/>
    <p:sldId id="403" r:id="rId4"/>
    <p:sldId id="711" r:id="rId5"/>
    <p:sldId id="319" r:id="rId6"/>
    <p:sldId id="822" r:id="rId7"/>
    <p:sldId id="796" r:id="rId8"/>
    <p:sldId id="797" r:id="rId9"/>
    <p:sldId id="735" r:id="rId10"/>
    <p:sldId id="712" r:id="rId11"/>
    <p:sldId id="791" r:id="rId12"/>
    <p:sldId id="717" r:id="rId13"/>
    <p:sldId id="794" r:id="rId14"/>
    <p:sldId id="798" r:id="rId15"/>
    <p:sldId id="799" r:id="rId16"/>
    <p:sldId id="790" r:id="rId17"/>
    <p:sldId id="781" r:id="rId18"/>
    <p:sldId id="818" r:id="rId19"/>
    <p:sldId id="802" r:id="rId20"/>
    <p:sldId id="817" r:id="rId21"/>
    <p:sldId id="782" r:id="rId22"/>
    <p:sldId id="819" r:id="rId23"/>
    <p:sldId id="821" r:id="rId24"/>
    <p:sldId id="795" r:id="rId25"/>
    <p:sldId id="783" r:id="rId26"/>
    <p:sldId id="803" r:id="rId27"/>
    <p:sldId id="820" r:id="rId28"/>
    <p:sldId id="800" r:id="rId29"/>
    <p:sldId id="805" r:id="rId30"/>
    <p:sldId id="830" r:id="rId31"/>
    <p:sldId id="784" r:id="rId32"/>
    <p:sldId id="806" r:id="rId33"/>
    <p:sldId id="824" r:id="rId34"/>
    <p:sldId id="825" r:id="rId35"/>
    <p:sldId id="807" r:id="rId36"/>
    <p:sldId id="842" r:id="rId37"/>
    <p:sldId id="829" r:id="rId38"/>
    <p:sldId id="828" r:id="rId39"/>
    <p:sldId id="841" r:id="rId40"/>
    <p:sldId id="777" r:id="rId41"/>
    <p:sldId id="836" r:id="rId42"/>
    <p:sldId id="835" r:id="rId43"/>
    <p:sldId id="690" r:id="rId44"/>
    <p:sldId id="753" r:id="rId45"/>
    <p:sldId id="813" r:id="rId46"/>
    <p:sldId id="740" r:id="rId47"/>
    <p:sldId id="730" r:id="rId48"/>
    <p:sldId id="764" r:id="rId49"/>
    <p:sldId id="754" r:id="rId50"/>
    <p:sldId id="837" r:id="rId51"/>
    <p:sldId id="838" r:id="rId52"/>
    <p:sldId id="793" r:id="rId53"/>
    <p:sldId id="840" r:id="rId54"/>
    <p:sldId id="844" r:id="rId55"/>
    <p:sldId id="845" r:id="rId56"/>
    <p:sldId id="846" r:id="rId57"/>
    <p:sldId id="847" r:id="rId58"/>
    <p:sldId id="849" r:id="rId59"/>
    <p:sldId id="848" r:id="rId60"/>
    <p:sldId id="852" r:id="rId61"/>
    <p:sldId id="851" r:id="rId62"/>
    <p:sldId id="788" r:id="rId63"/>
    <p:sldId id="854" r:id="rId64"/>
    <p:sldId id="855" r:id="rId65"/>
    <p:sldId id="857" r:id="rId66"/>
    <p:sldId id="853" r:id="rId67"/>
    <p:sldId id="843" r:id="rId68"/>
    <p:sldId id="875" r:id="rId69"/>
    <p:sldId id="871" r:id="rId70"/>
    <p:sldId id="874" r:id="rId71"/>
    <p:sldId id="873" r:id="rId72"/>
    <p:sldId id="872" r:id="rId73"/>
    <p:sldId id="876" r:id="rId74"/>
    <p:sldId id="878" r:id="rId75"/>
    <p:sldId id="879" r:id="rId76"/>
    <p:sldId id="815" r:id="rId77"/>
    <p:sldId id="816" r:id="rId78"/>
    <p:sldId id="866" r:id="rId79"/>
    <p:sldId id="877" r:id="rId80"/>
    <p:sldId id="832" r:id="rId81"/>
    <p:sldId id="839" r:id="rId82"/>
    <p:sldId id="814" r:id="rId83"/>
    <p:sldId id="789" r:id="rId84"/>
    <p:sldId id="779" r:id="rId85"/>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A3"/>
    <a:srgbClr val="FFC1C1"/>
    <a:srgbClr val="D7EDDF"/>
    <a:srgbClr val="CFDEB0"/>
    <a:srgbClr val="C45D1C"/>
    <a:srgbClr val="9BBB59"/>
    <a:srgbClr val="EAE5EF"/>
    <a:srgbClr val="E8EFD9"/>
    <a:srgbClr val="F0F0F0"/>
    <a:srgbClr val="DBE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6275" autoAdjust="0"/>
  </p:normalViewPr>
  <p:slideViewPr>
    <p:cSldViewPr snapToGrid="0">
      <p:cViewPr varScale="1">
        <p:scale>
          <a:sx n="68" d="100"/>
          <a:sy n="68" d="100"/>
        </p:scale>
        <p:origin x="11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74679-1DE4-4DEF-8634-76650D0C6B8E}" type="doc">
      <dgm:prSet loTypeId="urn:microsoft.com/office/officeart/2005/8/layout/vList3" loCatId="list" qsTypeId="urn:microsoft.com/office/officeart/2005/8/quickstyle/3d4" qsCatId="3D" csTypeId="urn:microsoft.com/office/officeart/2005/8/colors/colorful2" csCatId="colorful" phldr="1"/>
      <dgm:spPr/>
    </dgm:pt>
    <dgm:pt modelId="{099C9E65-E882-41B1-A210-07B4116F4008}">
      <dgm:prSet custT="1"/>
      <dgm:spPr/>
      <dgm:t>
        <a:bodyPr/>
        <a:lstStyle/>
        <a:p>
          <a:pPr rtl="1"/>
          <a:r>
            <a:rPr lang="ar-SA" sz="2800" b="1" dirty="0">
              <a:solidFill>
                <a:schemeClr val="tx1"/>
              </a:solidFill>
            </a:rPr>
            <a:t>الدرس الأول: دورة حياة النظام</a:t>
          </a:r>
        </a:p>
      </dgm:t>
    </dgm:pt>
    <dgm:pt modelId="{BFBFD95C-49B6-41AB-ADD5-C86C404BEFF4}" type="parTrans" cxnId="{732AE4E7-114C-4EDE-A6F5-90842A754743}">
      <dgm:prSet/>
      <dgm:spPr/>
      <dgm:t>
        <a:bodyPr/>
        <a:lstStyle/>
        <a:p>
          <a:endParaRPr lang="en-US" sz="2800" b="1">
            <a:solidFill>
              <a:schemeClr val="tx1"/>
            </a:solidFill>
          </a:endParaRPr>
        </a:p>
      </dgm:t>
    </dgm:pt>
    <dgm:pt modelId="{4D34F618-0580-4EB8-8C65-19FCF0B62DD4}" type="sibTrans" cxnId="{732AE4E7-114C-4EDE-A6F5-90842A754743}">
      <dgm:prSet/>
      <dgm:spPr/>
      <dgm:t>
        <a:bodyPr/>
        <a:lstStyle/>
        <a:p>
          <a:endParaRPr lang="en-US" sz="2800" b="1">
            <a:solidFill>
              <a:schemeClr val="tx1"/>
            </a:solidFill>
          </a:endParaRPr>
        </a:p>
      </dgm:t>
    </dgm:pt>
    <dgm:pt modelId="{01CC3BC1-4568-4FB4-B577-F6C2E9164CC6}">
      <dgm:prSet custT="1"/>
      <dgm:spPr/>
      <dgm:t>
        <a:bodyPr/>
        <a:lstStyle/>
        <a:p>
          <a:pPr rtl="1"/>
          <a:r>
            <a:rPr lang="ar-SA" sz="2800" b="1" dirty="0">
              <a:solidFill>
                <a:schemeClr val="tx1"/>
              </a:solidFill>
            </a:rPr>
            <a:t>الدرس الثاني: إنشاء المخطط</a:t>
          </a:r>
        </a:p>
      </dgm:t>
    </dgm:pt>
    <dgm:pt modelId="{3756E664-A55D-4756-BA1C-20EE5C93EA42}" type="parTrans" cxnId="{E5E3D244-59A9-4E5D-A62A-8C9354182F80}">
      <dgm:prSet/>
      <dgm:spPr/>
      <dgm:t>
        <a:bodyPr/>
        <a:lstStyle/>
        <a:p>
          <a:endParaRPr lang="en-US" sz="2800" b="1">
            <a:solidFill>
              <a:schemeClr val="tx1"/>
            </a:solidFill>
          </a:endParaRPr>
        </a:p>
      </dgm:t>
    </dgm:pt>
    <dgm:pt modelId="{C8761A78-5FEF-493B-A010-469F66ABAB18}" type="sibTrans" cxnId="{E5E3D244-59A9-4E5D-A62A-8C9354182F80}">
      <dgm:prSet/>
      <dgm:spPr/>
      <dgm:t>
        <a:bodyPr/>
        <a:lstStyle/>
        <a:p>
          <a:endParaRPr lang="en-US" sz="2800" b="1">
            <a:solidFill>
              <a:schemeClr val="tx1"/>
            </a:solidFill>
          </a:endParaRPr>
        </a:p>
      </dgm:t>
    </dgm:pt>
    <dgm:pt modelId="{44324138-A9AE-4FA0-A5D4-C1716CDC122F}">
      <dgm:prSet custT="1"/>
      <dgm:spPr/>
      <dgm:t>
        <a:bodyPr/>
        <a:lstStyle/>
        <a:p>
          <a:pPr rtl="1"/>
          <a:r>
            <a:rPr lang="ar-SA" sz="2800" b="1" dirty="0">
              <a:solidFill>
                <a:schemeClr val="tx1"/>
              </a:solidFill>
            </a:rPr>
            <a:t>الدرس الثالث: الأمن السيبراني</a:t>
          </a:r>
        </a:p>
      </dgm:t>
    </dgm:pt>
    <dgm:pt modelId="{64931752-D1C8-4154-A128-5F89F9C8D361}" type="parTrans" cxnId="{30D3DBC6-346A-48DA-9BA7-0A499E65C71D}">
      <dgm:prSet/>
      <dgm:spPr/>
      <dgm:t>
        <a:bodyPr/>
        <a:lstStyle/>
        <a:p>
          <a:endParaRPr lang="en-US" sz="2800" b="1">
            <a:solidFill>
              <a:schemeClr val="tx1"/>
            </a:solidFill>
          </a:endParaRPr>
        </a:p>
      </dgm:t>
    </dgm:pt>
    <dgm:pt modelId="{90FEC183-A372-4E6C-A865-026C615E1F73}" type="sibTrans" cxnId="{30D3DBC6-346A-48DA-9BA7-0A499E65C71D}">
      <dgm:prSet/>
      <dgm:spPr/>
      <dgm:t>
        <a:bodyPr/>
        <a:lstStyle/>
        <a:p>
          <a:endParaRPr lang="en-US" sz="2800" b="1">
            <a:solidFill>
              <a:schemeClr val="tx1"/>
            </a:solidFill>
          </a:endParaRPr>
        </a:p>
      </dgm:t>
    </dgm:pt>
    <dgm:pt modelId="{45E822A4-C9BE-43C7-A582-7E600160AE0C}" type="pres">
      <dgm:prSet presAssocID="{41774679-1DE4-4DEF-8634-76650D0C6B8E}" presName="linearFlow" presStyleCnt="0">
        <dgm:presLayoutVars>
          <dgm:dir val="rev"/>
          <dgm:resizeHandles val="exact"/>
        </dgm:presLayoutVars>
      </dgm:prSet>
      <dgm:spPr/>
    </dgm:pt>
    <dgm:pt modelId="{55804FF1-4334-4CA2-9EF4-536E703773A8}" type="pres">
      <dgm:prSet presAssocID="{099C9E65-E882-41B1-A210-07B4116F4008}" presName="composite" presStyleCnt="0"/>
      <dgm:spPr/>
    </dgm:pt>
    <dgm:pt modelId="{492E3CA5-EEAB-4F85-8F13-E1AEBAE4C1B3}" type="pres">
      <dgm:prSet presAssocID="{099C9E65-E882-41B1-A210-07B4116F4008}" presName="imgShp" presStyleLbl="fgImgPlace1" presStyleIdx="0" presStyleCnt="3"/>
      <dgm:spPr/>
    </dgm:pt>
    <dgm:pt modelId="{A3476AF2-5A8A-488A-97A1-4E3AA9A0546D}" type="pres">
      <dgm:prSet presAssocID="{099C9E65-E882-41B1-A210-07B4116F4008}" presName="txShp" presStyleLbl="node1" presStyleIdx="0" presStyleCnt="3">
        <dgm:presLayoutVars>
          <dgm:bulletEnabled val="1"/>
        </dgm:presLayoutVars>
      </dgm:prSet>
      <dgm:spPr/>
    </dgm:pt>
    <dgm:pt modelId="{53C8A2A0-CC7A-42F8-B958-B4BB7097863D}" type="pres">
      <dgm:prSet presAssocID="{4D34F618-0580-4EB8-8C65-19FCF0B62DD4}" presName="spacing" presStyleCnt="0"/>
      <dgm:spPr/>
    </dgm:pt>
    <dgm:pt modelId="{AB9E00A9-A1A0-4E71-BB7C-3F6FFA1D92B3}" type="pres">
      <dgm:prSet presAssocID="{01CC3BC1-4568-4FB4-B577-F6C2E9164CC6}" presName="composite" presStyleCnt="0"/>
      <dgm:spPr/>
    </dgm:pt>
    <dgm:pt modelId="{25D56C8C-2B87-4FA0-B3B7-46252D2B22BC}" type="pres">
      <dgm:prSet presAssocID="{01CC3BC1-4568-4FB4-B577-F6C2E9164CC6}" presName="imgShp" presStyleLbl="fgImgPlace1" presStyleIdx="1" presStyleCnt="3"/>
      <dgm:spPr/>
    </dgm:pt>
    <dgm:pt modelId="{50D7AB2F-FB16-4CDB-A7CD-80D94BD1B5FE}" type="pres">
      <dgm:prSet presAssocID="{01CC3BC1-4568-4FB4-B577-F6C2E9164CC6}" presName="txShp" presStyleLbl="node1" presStyleIdx="1" presStyleCnt="3">
        <dgm:presLayoutVars>
          <dgm:bulletEnabled val="1"/>
        </dgm:presLayoutVars>
      </dgm:prSet>
      <dgm:spPr/>
    </dgm:pt>
    <dgm:pt modelId="{9B6B3783-CFF9-4556-97B2-E98544F5DD88}" type="pres">
      <dgm:prSet presAssocID="{C8761A78-5FEF-493B-A010-469F66ABAB18}" presName="spacing" presStyleCnt="0"/>
      <dgm:spPr/>
    </dgm:pt>
    <dgm:pt modelId="{089041CA-1A22-4510-B911-C3FB97C5E179}" type="pres">
      <dgm:prSet presAssocID="{44324138-A9AE-4FA0-A5D4-C1716CDC122F}" presName="composite" presStyleCnt="0"/>
      <dgm:spPr/>
    </dgm:pt>
    <dgm:pt modelId="{778B4CB3-7B3E-4903-A220-429274394D15}" type="pres">
      <dgm:prSet presAssocID="{44324138-A9AE-4FA0-A5D4-C1716CDC122F}" presName="imgShp" presStyleLbl="fgImgPlace1" presStyleIdx="2" presStyleCnt="3"/>
      <dgm:spPr/>
    </dgm:pt>
    <dgm:pt modelId="{245DC712-9414-4A31-9B77-61A4EEBE68F2}" type="pres">
      <dgm:prSet presAssocID="{44324138-A9AE-4FA0-A5D4-C1716CDC122F}" presName="txShp" presStyleLbl="node1" presStyleIdx="2" presStyleCnt="3">
        <dgm:presLayoutVars>
          <dgm:bulletEnabled val="1"/>
        </dgm:presLayoutVars>
      </dgm:prSet>
      <dgm:spPr/>
    </dgm:pt>
  </dgm:ptLst>
  <dgm:cxnLst>
    <dgm:cxn modelId="{E5E3D244-59A9-4E5D-A62A-8C9354182F80}" srcId="{41774679-1DE4-4DEF-8634-76650D0C6B8E}" destId="{01CC3BC1-4568-4FB4-B577-F6C2E9164CC6}" srcOrd="1" destOrd="0" parTransId="{3756E664-A55D-4756-BA1C-20EE5C93EA42}" sibTransId="{C8761A78-5FEF-493B-A010-469F66ABAB18}"/>
    <dgm:cxn modelId="{5CCD3765-1670-499C-96C1-AE976FAB4B35}" type="presOf" srcId="{01CC3BC1-4568-4FB4-B577-F6C2E9164CC6}" destId="{50D7AB2F-FB16-4CDB-A7CD-80D94BD1B5FE}" srcOrd="0" destOrd="0" presId="urn:microsoft.com/office/officeart/2005/8/layout/vList3"/>
    <dgm:cxn modelId="{9A933246-E6BA-4608-90C1-3D9846C52B86}" type="presOf" srcId="{41774679-1DE4-4DEF-8634-76650D0C6B8E}" destId="{45E822A4-C9BE-43C7-A582-7E600160AE0C}" srcOrd="0" destOrd="0" presId="urn:microsoft.com/office/officeart/2005/8/layout/vList3"/>
    <dgm:cxn modelId="{30D3DBC6-346A-48DA-9BA7-0A499E65C71D}" srcId="{41774679-1DE4-4DEF-8634-76650D0C6B8E}" destId="{44324138-A9AE-4FA0-A5D4-C1716CDC122F}" srcOrd="2" destOrd="0" parTransId="{64931752-D1C8-4154-A128-5F89F9C8D361}" sibTransId="{90FEC183-A372-4E6C-A865-026C615E1F73}"/>
    <dgm:cxn modelId="{9D1791C8-C8D2-4464-9DA6-9B2B94206453}" type="presOf" srcId="{099C9E65-E882-41B1-A210-07B4116F4008}" destId="{A3476AF2-5A8A-488A-97A1-4E3AA9A0546D}" srcOrd="0" destOrd="0" presId="urn:microsoft.com/office/officeart/2005/8/layout/vList3"/>
    <dgm:cxn modelId="{732AE4E7-114C-4EDE-A6F5-90842A754743}" srcId="{41774679-1DE4-4DEF-8634-76650D0C6B8E}" destId="{099C9E65-E882-41B1-A210-07B4116F4008}" srcOrd="0" destOrd="0" parTransId="{BFBFD95C-49B6-41AB-ADD5-C86C404BEFF4}" sibTransId="{4D34F618-0580-4EB8-8C65-19FCF0B62DD4}"/>
    <dgm:cxn modelId="{2D5EF2F3-3251-4B7E-AF86-AAAC102F6FD4}" type="presOf" srcId="{44324138-A9AE-4FA0-A5D4-C1716CDC122F}" destId="{245DC712-9414-4A31-9B77-61A4EEBE68F2}" srcOrd="0" destOrd="0" presId="urn:microsoft.com/office/officeart/2005/8/layout/vList3"/>
    <dgm:cxn modelId="{A3B06E50-EBCB-4DA7-8E77-A1908AA759DB}" type="presParOf" srcId="{45E822A4-C9BE-43C7-A582-7E600160AE0C}" destId="{55804FF1-4334-4CA2-9EF4-536E703773A8}" srcOrd="0" destOrd="0" presId="urn:microsoft.com/office/officeart/2005/8/layout/vList3"/>
    <dgm:cxn modelId="{C57BA138-9B6E-4FBD-8178-86B83797CA0E}" type="presParOf" srcId="{55804FF1-4334-4CA2-9EF4-536E703773A8}" destId="{492E3CA5-EEAB-4F85-8F13-E1AEBAE4C1B3}" srcOrd="0" destOrd="0" presId="urn:microsoft.com/office/officeart/2005/8/layout/vList3"/>
    <dgm:cxn modelId="{35EED254-484F-4E21-BAAA-0D784ED2232E}" type="presParOf" srcId="{55804FF1-4334-4CA2-9EF4-536E703773A8}" destId="{A3476AF2-5A8A-488A-97A1-4E3AA9A0546D}" srcOrd="1" destOrd="0" presId="urn:microsoft.com/office/officeart/2005/8/layout/vList3"/>
    <dgm:cxn modelId="{F2090DA0-6D24-487A-8BB1-7BBCD681B7EE}" type="presParOf" srcId="{45E822A4-C9BE-43C7-A582-7E600160AE0C}" destId="{53C8A2A0-CC7A-42F8-B958-B4BB7097863D}" srcOrd="1" destOrd="0" presId="urn:microsoft.com/office/officeart/2005/8/layout/vList3"/>
    <dgm:cxn modelId="{B9928B10-25AE-4E30-B508-A3A8BA65C2D9}" type="presParOf" srcId="{45E822A4-C9BE-43C7-A582-7E600160AE0C}" destId="{AB9E00A9-A1A0-4E71-BB7C-3F6FFA1D92B3}" srcOrd="2" destOrd="0" presId="urn:microsoft.com/office/officeart/2005/8/layout/vList3"/>
    <dgm:cxn modelId="{882A267B-0BA2-4025-BAA1-3B1006B17A8C}" type="presParOf" srcId="{AB9E00A9-A1A0-4E71-BB7C-3F6FFA1D92B3}" destId="{25D56C8C-2B87-4FA0-B3B7-46252D2B22BC}" srcOrd="0" destOrd="0" presId="urn:microsoft.com/office/officeart/2005/8/layout/vList3"/>
    <dgm:cxn modelId="{8E5ACF67-3056-4551-94A6-FD7DD55A4ED4}" type="presParOf" srcId="{AB9E00A9-A1A0-4E71-BB7C-3F6FFA1D92B3}" destId="{50D7AB2F-FB16-4CDB-A7CD-80D94BD1B5FE}" srcOrd="1" destOrd="0" presId="urn:microsoft.com/office/officeart/2005/8/layout/vList3"/>
    <dgm:cxn modelId="{12665AAF-11C6-4E4E-931A-5E650C1E39C0}" type="presParOf" srcId="{45E822A4-C9BE-43C7-A582-7E600160AE0C}" destId="{9B6B3783-CFF9-4556-97B2-E98544F5DD88}" srcOrd="3" destOrd="0" presId="urn:microsoft.com/office/officeart/2005/8/layout/vList3"/>
    <dgm:cxn modelId="{9929C775-A079-445A-9415-684939FC17F0}" type="presParOf" srcId="{45E822A4-C9BE-43C7-A582-7E600160AE0C}" destId="{089041CA-1A22-4510-B911-C3FB97C5E179}" srcOrd="4" destOrd="0" presId="urn:microsoft.com/office/officeart/2005/8/layout/vList3"/>
    <dgm:cxn modelId="{F8390005-B4BE-4EF8-B86B-C3F4E7FB8C52}" type="presParOf" srcId="{089041CA-1A22-4510-B911-C3FB97C5E179}" destId="{778B4CB3-7B3E-4903-A220-429274394D15}" srcOrd="0" destOrd="0" presId="urn:microsoft.com/office/officeart/2005/8/layout/vList3"/>
    <dgm:cxn modelId="{6D893DBD-81E2-4A0D-A663-39C5C80EEE0B}" type="presParOf" srcId="{089041CA-1A22-4510-B911-C3FB97C5E179}" destId="{245DC712-9414-4A31-9B77-61A4EEBE68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43DB3E7-5201-416A-BAD1-F07B909C94E6}"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3021A873-F2CE-4710-B770-6606B5ED7DBE}">
      <dgm:prSet phldrT="[Text]"/>
      <dgm:spPr/>
      <dgm:t>
        <a:bodyPr/>
        <a:lstStyle/>
        <a:p>
          <a:r>
            <a:rPr lang="ar-SA" b="1" dirty="0"/>
            <a:t>تحديد المشكلة ومتطلبات حلها</a:t>
          </a:r>
          <a:endParaRPr lang="en-US" dirty="0"/>
        </a:p>
      </dgm:t>
    </dgm:pt>
    <dgm:pt modelId="{94C33C33-D260-47FE-A38B-1DC70E2184D2}" type="parTrans" cxnId="{3E7A8812-36BF-4A4E-ABEA-CC9F287C07B0}">
      <dgm:prSet/>
      <dgm:spPr/>
      <dgm:t>
        <a:bodyPr/>
        <a:lstStyle/>
        <a:p>
          <a:endParaRPr lang="en-US"/>
        </a:p>
      </dgm:t>
    </dgm:pt>
    <dgm:pt modelId="{2A52BAD2-BD6F-42DD-9941-EE1C2F0CC1FC}" type="sibTrans" cxnId="{3E7A8812-36BF-4A4E-ABEA-CC9F287C07B0}">
      <dgm:prSet/>
      <dgm:spPr/>
      <dgm:t>
        <a:bodyPr/>
        <a:lstStyle/>
        <a:p>
          <a:endParaRPr lang="en-US"/>
        </a:p>
      </dgm:t>
    </dgm:pt>
    <dgm:pt modelId="{E9DD954B-3ED2-4619-8F66-77785B4FAECB}">
      <dgm:prSet/>
      <dgm:spPr/>
      <dgm:t>
        <a:bodyPr/>
        <a:lstStyle/>
        <a:p>
          <a:r>
            <a:rPr lang="ar-SA" b="1"/>
            <a:t>الفئة المستهدفة</a:t>
          </a:r>
          <a:endParaRPr lang="ar-SA" b="1" dirty="0"/>
        </a:p>
      </dgm:t>
    </dgm:pt>
    <dgm:pt modelId="{23556F53-B94B-4D6E-848A-DABF3D324406}" type="parTrans" cxnId="{AFCACB2B-857B-4D7F-984C-7517F41748E8}">
      <dgm:prSet/>
      <dgm:spPr/>
      <dgm:t>
        <a:bodyPr/>
        <a:lstStyle/>
        <a:p>
          <a:endParaRPr lang="en-US"/>
        </a:p>
      </dgm:t>
    </dgm:pt>
    <dgm:pt modelId="{D608CC84-ADB8-46E5-B944-52A2EBE8CCD7}" type="sibTrans" cxnId="{AFCACB2B-857B-4D7F-984C-7517F41748E8}">
      <dgm:prSet/>
      <dgm:spPr/>
      <dgm:t>
        <a:bodyPr/>
        <a:lstStyle/>
        <a:p>
          <a:endParaRPr lang="en-US"/>
        </a:p>
      </dgm:t>
    </dgm:pt>
    <dgm:pt modelId="{5456EC2A-529A-4B6B-90C8-B49A105BE02C}">
      <dgm:prSet/>
      <dgm:spPr/>
      <dgm:t>
        <a:bodyPr/>
        <a:lstStyle/>
        <a:p>
          <a:r>
            <a:rPr lang="ar-SA" b="1" dirty="0"/>
            <a:t>الوظائف المطلوبة (المتطلبات)</a:t>
          </a:r>
        </a:p>
      </dgm:t>
    </dgm:pt>
    <dgm:pt modelId="{3FB5D97D-9450-4914-A2DD-95AC9AA3E6FA}" type="parTrans" cxnId="{D50B2F0E-E18E-415F-A91E-32BEB4F53EC9}">
      <dgm:prSet/>
      <dgm:spPr/>
      <dgm:t>
        <a:bodyPr/>
        <a:lstStyle/>
        <a:p>
          <a:endParaRPr lang="en-US"/>
        </a:p>
      </dgm:t>
    </dgm:pt>
    <dgm:pt modelId="{850C69E1-6835-49CA-9CED-79D1A95215F6}" type="sibTrans" cxnId="{D50B2F0E-E18E-415F-A91E-32BEB4F53EC9}">
      <dgm:prSet/>
      <dgm:spPr/>
      <dgm:t>
        <a:bodyPr/>
        <a:lstStyle/>
        <a:p>
          <a:endParaRPr lang="en-US"/>
        </a:p>
      </dgm:t>
    </dgm:pt>
    <dgm:pt modelId="{E8AA6CD9-C81C-4FC2-8FCD-635EEE5E820D}" type="pres">
      <dgm:prSet presAssocID="{D43DB3E7-5201-416A-BAD1-F07B909C94E6}" presName="linear" presStyleCnt="0">
        <dgm:presLayoutVars>
          <dgm:dir val="rev"/>
          <dgm:animLvl val="lvl"/>
          <dgm:resizeHandles val="exact"/>
        </dgm:presLayoutVars>
      </dgm:prSet>
      <dgm:spPr/>
    </dgm:pt>
    <dgm:pt modelId="{F2CB3B2C-DC6C-4BEE-89BC-342B640DC542}" type="pres">
      <dgm:prSet presAssocID="{3021A873-F2CE-4710-B770-6606B5ED7DBE}" presName="parentLin" presStyleCnt="0"/>
      <dgm:spPr/>
    </dgm:pt>
    <dgm:pt modelId="{A20A8DE2-96C7-42E3-81B9-B94A3276B63B}" type="pres">
      <dgm:prSet presAssocID="{3021A873-F2CE-4710-B770-6606B5ED7DBE}" presName="parentLeftMargin" presStyleLbl="node1" presStyleIdx="0" presStyleCnt="3"/>
      <dgm:spPr/>
    </dgm:pt>
    <dgm:pt modelId="{8AB4759D-B67C-4295-989F-E17317AAEB93}" type="pres">
      <dgm:prSet presAssocID="{3021A873-F2CE-4710-B770-6606B5ED7DBE}" presName="parentText" presStyleLbl="node1" presStyleIdx="0" presStyleCnt="3">
        <dgm:presLayoutVars>
          <dgm:chMax val="0"/>
          <dgm:bulletEnabled val="1"/>
        </dgm:presLayoutVars>
      </dgm:prSet>
      <dgm:spPr/>
    </dgm:pt>
    <dgm:pt modelId="{0A6F6CFC-2A35-42D0-A586-5D5F448BD340}" type="pres">
      <dgm:prSet presAssocID="{3021A873-F2CE-4710-B770-6606B5ED7DBE}" presName="negativeSpace" presStyleCnt="0"/>
      <dgm:spPr/>
    </dgm:pt>
    <dgm:pt modelId="{427CC778-24F8-403C-B40D-D403B3370C0A}" type="pres">
      <dgm:prSet presAssocID="{3021A873-F2CE-4710-B770-6606B5ED7DBE}" presName="childText" presStyleLbl="conFgAcc1" presStyleIdx="0" presStyleCnt="3">
        <dgm:presLayoutVars>
          <dgm:bulletEnabled val="1"/>
        </dgm:presLayoutVars>
      </dgm:prSet>
      <dgm:spPr/>
    </dgm:pt>
    <dgm:pt modelId="{0E5A617B-CACB-4948-86D2-8E390F9D2FD6}" type="pres">
      <dgm:prSet presAssocID="{2A52BAD2-BD6F-42DD-9941-EE1C2F0CC1FC}" presName="spaceBetweenRectangles" presStyleCnt="0"/>
      <dgm:spPr/>
    </dgm:pt>
    <dgm:pt modelId="{9C7E8EC8-032B-4765-9BE6-7FC4332F229A}" type="pres">
      <dgm:prSet presAssocID="{E9DD954B-3ED2-4619-8F66-77785B4FAECB}" presName="parentLin" presStyleCnt="0"/>
      <dgm:spPr/>
    </dgm:pt>
    <dgm:pt modelId="{805E5B13-F6FD-4AE3-A997-E04B70538281}" type="pres">
      <dgm:prSet presAssocID="{E9DD954B-3ED2-4619-8F66-77785B4FAECB}" presName="parentLeftMargin" presStyleLbl="node1" presStyleIdx="0" presStyleCnt="3"/>
      <dgm:spPr/>
    </dgm:pt>
    <dgm:pt modelId="{8F1330FF-A2BE-4EDE-B20C-3F2A734DB8F1}" type="pres">
      <dgm:prSet presAssocID="{E9DD954B-3ED2-4619-8F66-77785B4FAECB}" presName="parentText" presStyleLbl="node1" presStyleIdx="1" presStyleCnt="3">
        <dgm:presLayoutVars>
          <dgm:chMax val="0"/>
          <dgm:bulletEnabled val="1"/>
        </dgm:presLayoutVars>
      </dgm:prSet>
      <dgm:spPr/>
    </dgm:pt>
    <dgm:pt modelId="{08419F50-A904-4062-98EC-1DC0569EBBE8}" type="pres">
      <dgm:prSet presAssocID="{E9DD954B-3ED2-4619-8F66-77785B4FAECB}" presName="negativeSpace" presStyleCnt="0"/>
      <dgm:spPr/>
    </dgm:pt>
    <dgm:pt modelId="{DF8C9D5E-511F-4140-A404-F83CCAFC8059}" type="pres">
      <dgm:prSet presAssocID="{E9DD954B-3ED2-4619-8F66-77785B4FAECB}" presName="childText" presStyleLbl="conFgAcc1" presStyleIdx="1" presStyleCnt="3">
        <dgm:presLayoutVars>
          <dgm:bulletEnabled val="1"/>
        </dgm:presLayoutVars>
      </dgm:prSet>
      <dgm:spPr/>
    </dgm:pt>
    <dgm:pt modelId="{957D690E-8E9E-4328-865D-DB838BFF8BAF}" type="pres">
      <dgm:prSet presAssocID="{D608CC84-ADB8-46E5-B944-52A2EBE8CCD7}" presName="spaceBetweenRectangles" presStyleCnt="0"/>
      <dgm:spPr/>
    </dgm:pt>
    <dgm:pt modelId="{7EAE4078-1689-42C3-AFAC-8F1F789F81A4}" type="pres">
      <dgm:prSet presAssocID="{5456EC2A-529A-4B6B-90C8-B49A105BE02C}" presName="parentLin" presStyleCnt="0"/>
      <dgm:spPr/>
    </dgm:pt>
    <dgm:pt modelId="{856BFCF6-FB29-4C8D-B9E0-AF1AA20FFE55}" type="pres">
      <dgm:prSet presAssocID="{5456EC2A-529A-4B6B-90C8-B49A105BE02C}" presName="parentLeftMargin" presStyleLbl="node1" presStyleIdx="1" presStyleCnt="3"/>
      <dgm:spPr/>
    </dgm:pt>
    <dgm:pt modelId="{26D7A501-2B31-4CAA-A984-BF8086835F4F}" type="pres">
      <dgm:prSet presAssocID="{5456EC2A-529A-4B6B-90C8-B49A105BE02C}" presName="parentText" presStyleLbl="node1" presStyleIdx="2" presStyleCnt="3">
        <dgm:presLayoutVars>
          <dgm:chMax val="0"/>
          <dgm:bulletEnabled val="1"/>
        </dgm:presLayoutVars>
      </dgm:prSet>
      <dgm:spPr/>
    </dgm:pt>
    <dgm:pt modelId="{4777F97C-70E5-400F-AAB3-CACB1A1491D5}" type="pres">
      <dgm:prSet presAssocID="{5456EC2A-529A-4B6B-90C8-B49A105BE02C}" presName="negativeSpace" presStyleCnt="0"/>
      <dgm:spPr/>
    </dgm:pt>
    <dgm:pt modelId="{508F6C7F-DDEB-4627-B366-44D59E393ABD}" type="pres">
      <dgm:prSet presAssocID="{5456EC2A-529A-4B6B-90C8-B49A105BE02C}" presName="childText" presStyleLbl="conFgAcc1" presStyleIdx="2" presStyleCnt="3">
        <dgm:presLayoutVars>
          <dgm:bulletEnabled val="1"/>
        </dgm:presLayoutVars>
      </dgm:prSet>
      <dgm:spPr/>
    </dgm:pt>
  </dgm:ptLst>
  <dgm:cxnLst>
    <dgm:cxn modelId="{E9B61506-942C-468A-BBDE-153A64DFCA9F}" type="presOf" srcId="{E9DD954B-3ED2-4619-8F66-77785B4FAECB}" destId="{8F1330FF-A2BE-4EDE-B20C-3F2A734DB8F1}" srcOrd="1" destOrd="0" presId="urn:microsoft.com/office/officeart/2005/8/layout/list1"/>
    <dgm:cxn modelId="{D7A6330A-D3C7-4573-BBA1-4023D03A348D}" type="presOf" srcId="{3021A873-F2CE-4710-B770-6606B5ED7DBE}" destId="{A20A8DE2-96C7-42E3-81B9-B94A3276B63B}" srcOrd="0" destOrd="0" presId="urn:microsoft.com/office/officeart/2005/8/layout/list1"/>
    <dgm:cxn modelId="{D50B2F0E-E18E-415F-A91E-32BEB4F53EC9}" srcId="{D43DB3E7-5201-416A-BAD1-F07B909C94E6}" destId="{5456EC2A-529A-4B6B-90C8-B49A105BE02C}" srcOrd="2" destOrd="0" parTransId="{3FB5D97D-9450-4914-A2DD-95AC9AA3E6FA}" sibTransId="{850C69E1-6835-49CA-9CED-79D1A95215F6}"/>
    <dgm:cxn modelId="{3E7A8812-36BF-4A4E-ABEA-CC9F287C07B0}" srcId="{D43DB3E7-5201-416A-BAD1-F07B909C94E6}" destId="{3021A873-F2CE-4710-B770-6606B5ED7DBE}" srcOrd="0" destOrd="0" parTransId="{94C33C33-D260-47FE-A38B-1DC70E2184D2}" sibTransId="{2A52BAD2-BD6F-42DD-9941-EE1C2F0CC1FC}"/>
    <dgm:cxn modelId="{AFCACB2B-857B-4D7F-984C-7517F41748E8}" srcId="{D43DB3E7-5201-416A-BAD1-F07B909C94E6}" destId="{E9DD954B-3ED2-4619-8F66-77785B4FAECB}" srcOrd="1" destOrd="0" parTransId="{23556F53-B94B-4D6E-848A-DABF3D324406}" sibTransId="{D608CC84-ADB8-46E5-B944-52A2EBE8CCD7}"/>
    <dgm:cxn modelId="{74721861-E8A0-4522-879E-AB9279DE1F69}" type="presOf" srcId="{D43DB3E7-5201-416A-BAD1-F07B909C94E6}" destId="{E8AA6CD9-C81C-4FC2-8FCD-635EEE5E820D}" srcOrd="0" destOrd="0" presId="urn:microsoft.com/office/officeart/2005/8/layout/list1"/>
    <dgm:cxn modelId="{6058F369-40B3-4504-BD32-35DA86638006}" type="presOf" srcId="{E9DD954B-3ED2-4619-8F66-77785B4FAECB}" destId="{805E5B13-F6FD-4AE3-A997-E04B70538281}" srcOrd="0" destOrd="0" presId="urn:microsoft.com/office/officeart/2005/8/layout/list1"/>
    <dgm:cxn modelId="{D6BD6B6F-D56F-4A33-B8C9-27CE40E006A0}" type="presOf" srcId="{3021A873-F2CE-4710-B770-6606B5ED7DBE}" destId="{8AB4759D-B67C-4295-989F-E17317AAEB93}" srcOrd="1" destOrd="0" presId="urn:microsoft.com/office/officeart/2005/8/layout/list1"/>
    <dgm:cxn modelId="{7995B88B-77D7-4A69-AB44-F142055DA06C}" type="presOf" srcId="{5456EC2A-529A-4B6B-90C8-B49A105BE02C}" destId="{26D7A501-2B31-4CAA-A984-BF8086835F4F}" srcOrd="1" destOrd="0" presId="urn:microsoft.com/office/officeart/2005/8/layout/list1"/>
    <dgm:cxn modelId="{1A5ADB98-0F66-40D7-990A-D52E40D875B2}" type="presOf" srcId="{5456EC2A-529A-4B6B-90C8-B49A105BE02C}" destId="{856BFCF6-FB29-4C8D-B9E0-AF1AA20FFE55}" srcOrd="0" destOrd="0" presId="urn:microsoft.com/office/officeart/2005/8/layout/list1"/>
    <dgm:cxn modelId="{03CC4399-298D-4D73-89CA-B0348EB92F13}" type="presParOf" srcId="{E8AA6CD9-C81C-4FC2-8FCD-635EEE5E820D}" destId="{F2CB3B2C-DC6C-4BEE-89BC-342B640DC542}" srcOrd="0" destOrd="0" presId="urn:microsoft.com/office/officeart/2005/8/layout/list1"/>
    <dgm:cxn modelId="{3FBCD2D4-7714-4732-BB79-B6D7232429F5}" type="presParOf" srcId="{F2CB3B2C-DC6C-4BEE-89BC-342B640DC542}" destId="{A20A8DE2-96C7-42E3-81B9-B94A3276B63B}" srcOrd="0" destOrd="0" presId="urn:microsoft.com/office/officeart/2005/8/layout/list1"/>
    <dgm:cxn modelId="{33D22F95-3848-4996-A369-C9CCC67E530D}" type="presParOf" srcId="{F2CB3B2C-DC6C-4BEE-89BC-342B640DC542}" destId="{8AB4759D-B67C-4295-989F-E17317AAEB93}" srcOrd="1" destOrd="0" presId="urn:microsoft.com/office/officeart/2005/8/layout/list1"/>
    <dgm:cxn modelId="{E113F627-6642-47E5-B705-6363E1769053}" type="presParOf" srcId="{E8AA6CD9-C81C-4FC2-8FCD-635EEE5E820D}" destId="{0A6F6CFC-2A35-42D0-A586-5D5F448BD340}" srcOrd="1" destOrd="0" presId="urn:microsoft.com/office/officeart/2005/8/layout/list1"/>
    <dgm:cxn modelId="{B4F92496-C9EE-49E9-84DA-2F8DA10A13D3}" type="presParOf" srcId="{E8AA6CD9-C81C-4FC2-8FCD-635EEE5E820D}" destId="{427CC778-24F8-403C-B40D-D403B3370C0A}" srcOrd="2" destOrd="0" presId="urn:microsoft.com/office/officeart/2005/8/layout/list1"/>
    <dgm:cxn modelId="{6338E843-45AF-4D63-920B-4249AFCF58B9}" type="presParOf" srcId="{E8AA6CD9-C81C-4FC2-8FCD-635EEE5E820D}" destId="{0E5A617B-CACB-4948-86D2-8E390F9D2FD6}" srcOrd="3" destOrd="0" presId="urn:microsoft.com/office/officeart/2005/8/layout/list1"/>
    <dgm:cxn modelId="{04B27580-23B3-4623-985C-124450BDBEDB}" type="presParOf" srcId="{E8AA6CD9-C81C-4FC2-8FCD-635EEE5E820D}" destId="{9C7E8EC8-032B-4765-9BE6-7FC4332F229A}" srcOrd="4" destOrd="0" presId="urn:microsoft.com/office/officeart/2005/8/layout/list1"/>
    <dgm:cxn modelId="{142ECF9D-0FA5-4233-B5A6-528FA7C62ED9}" type="presParOf" srcId="{9C7E8EC8-032B-4765-9BE6-7FC4332F229A}" destId="{805E5B13-F6FD-4AE3-A997-E04B70538281}" srcOrd="0" destOrd="0" presId="urn:microsoft.com/office/officeart/2005/8/layout/list1"/>
    <dgm:cxn modelId="{460B0B0C-6BA5-4ACD-92FB-DEA7A0D95D42}" type="presParOf" srcId="{9C7E8EC8-032B-4765-9BE6-7FC4332F229A}" destId="{8F1330FF-A2BE-4EDE-B20C-3F2A734DB8F1}" srcOrd="1" destOrd="0" presId="urn:microsoft.com/office/officeart/2005/8/layout/list1"/>
    <dgm:cxn modelId="{5A5B59E9-AD3B-4D41-956C-8A0A267C691A}" type="presParOf" srcId="{E8AA6CD9-C81C-4FC2-8FCD-635EEE5E820D}" destId="{08419F50-A904-4062-98EC-1DC0569EBBE8}" srcOrd="5" destOrd="0" presId="urn:microsoft.com/office/officeart/2005/8/layout/list1"/>
    <dgm:cxn modelId="{C50A8024-0FCD-43C2-9493-B68739787F39}" type="presParOf" srcId="{E8AA6CD9-C81C-4FC2-8FCD-635EEE5E820D}" destId="{DF8C9D5E-511F-4140-A404-F83CCAFC8059}" srcOrd="6" destOrd="0" presId="urn:microsoft.com/office/officeart/2005/8/layout/list1"/>
    <dgm:cxn modelId="{038EF3E2-7C1E-4340-B97E-53E0B1F34491}" type="presParOf" srcId="{E8AA6CD9-C81C-4FC2-8FCD-635EEE5E820D}" destId="{957D690E-8E9E-4328-865D-DB838BFF8BAF}" srcOrd="7" destOrd="0" presId="urn:microsoft.com/office/officeart/2005/8/layout/list1"/>
    <dgm:cxn modelId="{DFEEA8E2-AD35-45A8-AEE2-E78A5808BE7B}" type="presParOf" srcId="{E8AA6CD9-C81C-4FC2-8FCD-635EEE5E820D}" destId="{7EAE4078-1689-42C3-AFAC-8F1F789F81A4}" srcOrd="8" destOrd="0" presId="urn:microsoft.com/office/officeart/2005/8/layout/list1"/>
    <dgm:cxn modelId="{D4B83794-5245-4049-A8A0-FBAD5A93ACEB}" type="presParOf" srcId="{7EAE4078-1689-42C3-AFAC-8F1F789F81A4}" destId="{856BFCF6-FB29-4C8D-B9E0-AF1AA20FFE55}" srcOrd="0" destOrd="0" presId="urn:microsoft.com/office/officeart/2005/8/layout/list1"/>
    <dgm:cxn modelId="{D8350195-2319-4FF5-A163-E82068501FB3}" type="presParOf" srcId="{7EAE4078-1689-42C3-AFAC-8F1F789F81A4}" destId="{26D7A501-2B31-4CAA-A984-BF8086835F4F}" srcOrd="1" destOrd="0" presId="urn:microsoft.com/office/officeart/2005/8/layout/list1"/>
    <dgm:cxn modelId="{BFB195E0-6D20-4D69-B98C-F14A9126DC8C}" type="presParOf" srcId="{E8AA6CD9-C81C-4FC2-8FCD-635EEE5E820D}" destId="{4777F97C-70E5-400F-AAB3-CACB1A1491D5}" srcOrd="9" destOrd="0" presId="urn:microsoft.com/office/officeart/2005/8/layout/list1"/>
    <dgm:cxn modelId="{E41F765A-495D-421E-8EA5-EB7A7DA26E81}" type="presParOf" srcId="{E8AA6CD9-C81C-4FC2-8FCD-635EEE5E820D}" destId="{508F6C7F-DDEB-4627-B366-44D59E393A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3DB3E7-5201-416A-BAD1-F07B909C94E6}"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3021A873-F2CE-4710-B770-6606B5ED7DBE}">
      <dgm:prSet phldrT="[Text]"/>
      <dgm:spPr/>
      <dgm:t>
        <a:bodyPr/>
        <a:lstStyle/>
        <a:p>
          <a:r>
            <a:rPr lang="ar-SA" b="1" dirty="0"/>
            <a:t>تحديد المشكلة ومتطلبات حلها</a:t>
          </a:r>
          <a:endParaRPr lang="en-US" dirty="0"/>
        </a:p>
      </dgm:t>
    </dgm:pt>
    <dgm:pt modelId="{94C33C33-D260-47FE-A38B-1DC70E2184D2}" type="parTrans" cxnId="{3E7A8812-36BF-4A4E-ABEA-CC9F287C07B0}">
      <dgm:prSet/>
      <dgm:spPr/>
      <dgm:t>
        <a:bodyPr/>
        <a:lstStyle/>
        <a:p>
          <a:endParaRPr lang="en-US"/>
        </a:p>
      </dgm:t>
    </dgm:pt>
    <dgm:pt modelId="{2A52BAD2-BD6F-42DD-9941-EE1C2F0CC1FC}" type="sibTrans" cxnId="{3E7A8812-36BF-4A4E-ABEA-CC9F287C07B0}">
      <dgm:prSet/>
      <dgm:spPr/>
      <dgm:t>
        <a:bodyPr/>
        <a:lstStyle/>
        <a:p>
          <a:endParaRPr lang="en-US"/>
        </a:p>
      </dgm:t>
    </dgm:pt>
    <dgm:pt modelId="{E9DD954B-3ED2-4619-8F66-77785B4FAECB}">
      <dgm:prSet/>
      <dgm:spPr/>
      <dgm:t>
        <a:bodyPr/>
        <a:lstStyle/>
        <a:p>
          <a:r>
            <a:rPr lang="ar-SA" b="1"/>
            <a:t>الفئة المستهدفة</a:t>
          </a:r>
          <a:endParaRPr lang="ar-SA" b="1" dirty="0"/>
        </a:p>
      </dgm:t>
    </dgm:pt>
    <dgm:pt modelId="{23556F53-B94B-4D6E-848A-DABF3D324406}" type="parTrans" cxnId="{AFCACB2B-857B-4D7F-984C-7517F41748E8}">
      <dgm:prSet/>
      <dgm:spPr/>
      <dgm:t>
        <a:bodyPr/>
        <a:lstStyle/>
        <a:p>
          <a:endParaRPr lang="en-US"/>
        </a:p>
      </dgm:t>
    </dgm:pt>
    <dgm:pt modelId="{D608CC84-ADB8-46E5-B944-52A2EBE8CCD7}" type="sibTrans" cxnId="{AFCACB2B-857B-4D7F-984C-7517F41748E8}">
      <dgm:prSet/>
      <dgm:spPr/>
      <dgm:t>
        <a:bodyPr/>
        <a:lstStyle/>
        <a:p>
          <a:endParaRPr lang="en-US"/>
        </a:p>
      </dgm:t>
    </dgm:pt>
    <dgm:pt modelId="{5456EC2A-529A-4B6B-90C8-B49A105BE02C}">
      <dgm:prSet/>
      <dgm:spPr/>
      <dgm:t>
        <a:bodyPr/>
        <a:lstStyle/>
        <a:p>
          <a:r>
            <a:rPr lang="ar-SA" b="1" dirty="0"/>
            <a:t>الوظائف المطلوبة (المتطلبات)</a:t>
          </a:r>
        </a:p>
      </dgm:t>
    </dgm:pt>
    <dgm:pt modelId="{3FB5D97D-9450-4914-A2DD-95AC9AA3E6FA}" type="parTrans" cxnId="{D50B2F0E-E18E-415F-A91E-32BEB4F53EC9}">
      <dgm:prSet/>
      <dgm:spPr/>
      <dgm:t>
        <a:bodyPr/>
        <a:lstStyle/>
        <a:p>
          <a:endParaRPr lang="en-US"/>
        </a:p>
      </dgm:t>
    </dgm:pt>
    <dgm:pt modelId="{850C69E1-6835-49CA-9CED-79D1A95215F6}" type="sibTrans" cxnId="{D50B2F0E-E18E-415F-A91E-32BEB4F53EC9}">
      <dgm:prSet/>
      <dgm:spPr/>
      <dgm:t>
        <a:bodyPr/>
        <a:lstStyle/>
        <a:p>
          <a:endParaRPr lang="en-US"/>
        </a:p>
      </dgm:t>
    </dgm:pt>
    <dgm:pt modelId="{E8AA6CD9-C81C-4FC2-8FCD-635EEE5E820D}" type="pres">
      <dgm:prSet presAssocID="{D43DB3E7-5201-416A-BAD1-F07B909C94E6}" presName="linear" presStyleCnt="0">
        <dgm:presLayoutVars>
          <dgm:dir val="rev"/>
          <dgm:animLvl val="lvl"/>
          <dgm:resizeHandles val="exact"/>
        </dgm:presLayoutVars>
      </dgm:prSet>
      <dgm:spPr/>
    </dgm:pt>
    <dgm:pt modelId="{F2CB3B2C-DC6C-4BEE-89BC-342B640DC542}" type="pres">
      <dgm:prSet presAssocID="{3021A873-F2CE-4710-B770-6606B5ED7DBE}" presName="parentLin" presStyleCnt="0"/>
      <dgm:spPr/>
    </dgm:pt>
    <dgm:pt modelId="{A20A8DE2-96C7-42E3-81B9-B94A3276B63B}" type="pres">
      <dgm:prSet presAssocID="{3021A873-F2CE-4710-B770-6606B5ED7DBE}" presName="parentLeftMargin" presStyleLbl="node1" presStyleIdx="0" presStyleCnt="3"/>
      <dgm:spPr/>
    </dgm:pt>
    <dgm:pt modelId="{8AB4759D-B67C-4295-989F-E17317AAEB93}" type="pres">
      <dgm:prSet presAssocID="{3021A873-F2CE-4710-B770-6606B5ED7DBE}" presName="parentText" presStyleLbl="node1" presStyleIdx="0" presStyleCnt="3">
        <dgm:presLayoutVars>
          <dgm:chMax val="0"/>
          <dgm:bulletEnabled val="1"/>
        </dgm:presLayoutVars>
      </dgm:prSet>
      <dgm:spPr/>
    </dgm:pt>
    <dgm:pt modelId="{0A6F6CFC-2A35-42D0-A586-5D5F448BD340}" type="pres">
      <dgm:prSet presAssocID="{3021A873-F2CE-4710-B770-6606B5ED7DBE}" presName="negativeSpace" presStyleCnt="0"/>
      <dgm:spPr/>
    </dgm:pt>
    <dgm:pt modelId="{427CC778-24F8-403C-B40D-D403B3370C0A}" type="pres">
      <dgm:prSet presAssocID="{3021A873-F2CE-4710-B770-6606B5ED7DBE}" presName="childText" presStyleLbl="conFgAcc1" presStyleIdx="0" presStyleCnt="3">
        <dgm:presLayoutVars>
          <dgm:bulletEnabled val="1"/>
        </dgm:presLayoutVars>
      </dgm:prSet>
      <dgm:spPr/>
    </dgm:pt>
    <dgm:pt modelId="{0E5A617B-CACB-4948-86D2-8E390F9D2FD6}" type="pres">
      <dgm:prSet presAssocID="{2A52BAD2-BD6F-42DD-9941-EE1C2F0CC1FC}" presName="spaceBetweenRectangles" presStyleCnt="0"/>
      <dgm:spPr/>
    </dgm:pt>
    <dgm:pt modelId="{9C7E8EC8-032B-4765-9BE6-7FC4332F229A}" type="pres">
      <dgm:prSet presAssocID="{E9DD954B-3ED2-4619-8F66-77785B4FAECB}" presName="parentLin" presStyleCnt="0"/>
      <dgm:spPr/>
    </dgm:pt>
    <dgm:pt modelId="{805E5B13-F6FD-4AE3-A997-E04B70538281}" type="pres">
      <dgm:prSet presAssocID="{E9DD954B-3ED2-4619-8F66-77785B4FAECB}" presName="parentLeftMargin" presStyleLbl="node1" presStyleIdx="0" presStyleCnt="3"/>
      <dgm:spPr/>
    </dgm:pt>
    <dgm:pt modelId="{8F1330FF-A2BE-4EDE-B20C-3F2A734DB8F1}" type="pres">
      <dgm:prSet presAssocID="{E9DD954B-3ED2-4619-8F66-77785B4FAECB}" presName="parentText" presStyleLbl="node1" presStyleIdx="1" presStyleCnt="3">
        <dgm:presLayoutVars>
          <dgm:chMax val="0"/>
          <dgm:bulletEnabled val="1"/>
        </dgm:presLayoutVars>
      </dgm:prSet>
      <dgm:spPr/>
    </dgm:pt>
    <dgm:pt modelId="{08419F50-A904-4062-98EC-1DC0569EBBE8}" type="pres">
      <dgm:prSet presAssocID="{E9DD954B-3ED2-4619-8F66-77785B4FAECB}" presName="negativeSpace" presStyleCnt="0"/>
      <dgm:spPr/>
    </dgm:pt>
    <dgm:pt modelId="{DF8C9D5E-511F-4140-A404-F83CCAFC8059}" type="pres">
      <dgm:prSet presAssocID="{E9DD954B-3ED2-4619-8F66-77785B4FAECB}" presName="childText" presStyleLbl="conFgAcc1" presStyleIdx="1" presStyleCnt="3">
        <dgm:presLayoutVars>
          <dgm:bulletEnabled val="1"/>
        </dgm:presLayoutVars>
      </dgm:prSet>
      <dgm:spPr/>
    </dgm:pt>
    <dgm:pt modelId="{957D690E-8E9E-4328-865D-DB838BFF8BAF}" type="pres">
      <dgm:prSet presAssocID="{D608CC84-ADB8-46E5-B944-52A2EBE8CCD7}" presName="spaceBetweenRectangles" presStyleCnt="0"/>
      <dgm:spPr/>
    </dgm:pt>
    <dgm:pt modelId="{7EAE4078-1689-42C3-AFAC-8F1F789F81A4}" type="pres">
      <dgm:prSet presAssocID="{5456EC2A-529A-4B6B-90C8-B49A105BE02C}" presName="parentLin" presStyleCnt="0"/>
      <dgm:spPr/>
    </dgm:pt>
    <dgm:pt modelId="{856BFCF6-FB29-4C8D-B9E0-AF1AA20FFE55}" type="pres">
      <dgm:prSet presAssocID="{5456EC2A-529A-4B6B-90C8-B49A105BE02C}" presName="parentLeftMargin" presStyleLbl="node1" presStyleIdx="1" presStyleCnt="3"/>
      <dgm:spPr/>
    </dgm:pt>
    <dgm:pt modelId="{26D7A501-2B31-4CAA-A984-BF8086835F4F}" type="pres">
      <dgm:prSet presAssocID="{5456EC2A-529A-4B6B-90C8-B49A105BE02C}" presName="parentText" presStyleLbl="node1" presStyleIdx="2" presStyleCnt="3">
        <dgm:presLayoutVars>
          <dgm:chMax val="0"/>
          <dgm:bulletEnabled val="1"/>
        </dgm:presLayoutVars>
      </dgm:prSet>
      <dgm:spPr/>
    </dgm:pt>
    <dgm:pt modelId="{4777F97C-70E5-400F-AAB3-CACB1A1491D5}" type="pres">
      <dgm:prSet presAssocID="{5456EC2A-529A-4B6B-90C8-B49A105BE02C}" presName="negativeSpace" presStyleCnt="0"/>
      <dgm:spPr/>
    </dgm:pt>
    <dgm:pt modelId="{508F6C7F-DDEB-4627-B366-44D59E393ABD}" type="pres">
      <dgm:prSet presAssocID="{5456EC2A-529A-4B6B-90C8-B49A105BE02C}" presName="childText" presStyleLbl="conFgAcc1" presStyleIdx="2" presStyleCnt="3">
        <dgm:presLayoutVars>
          <dgm:bulletEnabled val="1"/>
        </dgm:presLayoutVars>
      </dgm:prSet>
      <dgm:spPr/>
    </dgm:pt>
  </dgm:ptLst>
  <dgm:cxnLst>
    <dgm:cxn modelId="{E9B61506-942C-468A-BBDE-153A64DFCA9F}" type="presOf" srcId="{E9DD954B-3ED2-4619-8F66-77785B4FAECB}" destId="{8F1330FF-A2BE-4EDE-B20C-3F2A734DB8F1}" srcOrd="1" destOrd="0" presId="urn:microsoft.com/office/officeart/2005/8/layout/list1"/>
    <dgm:cxn modelId="{D7A6330A-D3C7-4573-BBA1-4023D03A348D}" type="presOf" srcId="{3021A873-F2CE-4710-B770-6606B5ED7DBE}" destId="{A20A8DE2-96C7-42E3-81B9-B94A3276B63B}" srcOrd="0" destOrd="0" presId="urn:microsoft.com/office/officeart/2005/8/layout/list1"/>
    <dgm:cxn modelId="{D50B2F0E-E18E-415F-A91E-32BEB4F53EC9}" srcId="{D43DB3E7-5201-416A-BAD1-F07B909C94E6}" destId="{5456EC2A-529A-4B6B-90C8-B49A105BE02C}" srcOrd="2" destOrd="0" parTransId="{3FB5D97D-9450-4914-A2DD-95AC9AA3E6FA}" sibTransId="{850C69E1-6835-49CA-9CED-79D1A95215F6}"/>
    <dgm:cxn modelId="{3E7A8812-36BF-4A4E-ABEA-CC9F287C07B0}" srcId="{D43DB3E7-5201-416A-BAD1-F07B909C94E6}" destId="{3021A873-F2CE-4710-B770-6606B5ED7DBE}" srcOrd="0" destOrd="0" parTransId="{94C33C33-D260-47FE-A38B-1DC70E2184D2}" sibTransId="{2A52BAD2-BD6F-42DD-9941-EE1C2F0CC1FC}"/>
    <dgm:cxn modelId="{AFCACB2B-857B-4D7F-984C-7517F41748E8}" srcId="{D43DB3E7-5201-416A-BAD1-F07B909C94E6}" destId="{E9DD954B-3ED2-4619-8F66-77785B4FAECB}" srcOrd="1" destOrd="0" parTransId="{23556F53-B94B-4D6E-848A-DABF3D324406}" sibTransId="{D608CC84-ADB8-46E5-B944-52A2EBE8CCD7}"/>
    <dgm:cxn modelId="{74721861-E8A0-4522-879E-AB9279DE1F69}" type="presOf" srcId="{D43DB3E7-5201-416A-BAD1-F07B909C94E6}" destId="{E8AA6CD9-C81C-4FC2-8FCD-635EEE5E820D}" srcOrd="0" destOrd="0" presId="urn:microsoft.com/office/officeart/2005/8/layout/list1"/>
    <dgm:cxn modelId="{6058F369-40B3-4504-BD32-35DA86638006}" type="presOf" srcId="{E9DD954B-3ED2-4619-8F66-77785B4FAECB}" destId="{805E5B13-F6FD-4AE3-A997-E04B70538281}" srcOrd="0" destOrd="0" presId="urn:microsoft.com/office/officeart/2005/8/layout/list1"/>
    <dgm:cxn modelId="{D6BD6B6F-D56F-4A33-B8C9-27CE40E006A0}" type="presOf" srcId="{3021A873-F2CE-4710-B770-6606B5ED7DBE}" destId="{8AB4759D-B67C-4295-989F-E17317AAEB93}" srcOrd="1" destOrd="0" presId="urn:microsoft.com/office/officeart/2005/8/layout/list1"/>
    <dgm:cxn modelId="{7995B88B-77D7-4A69-AB44-F142055DA06C}" type="presOf" srcId="{5456EC2A-529A-4B6B-90C8-B49A105BE02C}" destId="{26D7A501-2B31-4CAA-A984-BF8086835F4F}" srcOrd="1" destOrd="0" presId="urn:microsoft.com/office/officeart/2005/8/layout/list1"/>
    <dgm:cxn modelId="{1A5ADB98-0F66-40D7-990A-D52E40D875B2}" type="presOf" srcId="{5456EC2A-529A-4B6B-90C8-B49A105BE02C}" destId="{856BFCF6-FB29-4C8D-B9E0-AF1AA20FFE55}" srcOrd="0" destOrd="0" presId="urn:microsoft.com/office/officeart/2005/8/layout/list1"/>
    <dgm:cxn modelId="{03CC4399-298D-4D73-89CA-B0348EB92F13}" type="presParOf" srcId="{E8AA6CD9-C81C-4FC2-8FCD-635EEE5E820D}" destId="{F2CB3B2C-DC6C-4BEE-89BC-342B640DC542}" srcOrd="0" destOrd="0" presId="urn:microsoft.com/office/officeart/2005/8/layout/list1"/>
    <dgm:cxn modelId="{3FBCD2D4-7714-4732-BB79-B6D7232429F5}" type="presParOf" srcId="{F2CB3B2C-DC6C-4BEE-89BC-342B640DC542}" destId="{A20A8DE2-96C7-42E3-81B9-B94A3276B63B}" srcOrd="0" destOrd="0" presId="urn:microsoft.com/office/officeart/2005/8/layout/list1"/>
    <dgm:cxn modelId="{33D22F95-3848-4996-A369-C9CCC67E530D}" type="presParOf" srcId="{F2CB3B2C-DC6C-4BEE-89BC-342B640DC542}" destId="{8AB4759D-B67C-4295-989F-E17317AAEB93}" srcOrd="1" destOrd="0" presId="urn:microsoft.com/office/officeart/2005/8/layout/list1"/>
    <dgm:cxn modelId="{E113F627-6642-47E5-B705-6363E1769053}" type="presParOf" srcId="{E8AA6CD9-C81C-4FC2-8FCD-635EEE5E820D}" destId="{0A6F6CFC-2A35-42D0-A586-5D5F448BD340}" srcOrd="1" destOrd="0" presId="urn:microsoft.com/office/officeart/2005/8/layout/list1"/>
    <dgm:cxn modelId="{B4F92496-C9EE-49E9-84DA-2F8DA10A13D3}" type="presParOf" srcId="{E8AA6CD9-C81C-4FC2-8FCD-635EEE5E820D}" destId="{427CC778-24F8-403C-B40D-D403B3370C0A}" srcOrd="2" destOrd="0" presId="urn:microsoft.com/office/officeart/2005/8/layout/list1"/>
    <dgm:cxn modelId="{6338E843-45AF-4D63-920B-4249AFCF58B9}" type="presParOf" srcId="{E8AA6CD9-C81C-4FC2-8FCD-635EEE5E820D}" destId="{0E5A617B-CACB-4948-86D2-8E390F9D2FD6}" srcOrd="3" destOrd="0" presId="urn:microsoft.com/office/officeart/2005/8/layout/list1"/>
    <dgm:cxn modelId="{04B27580-23B3-4623-985C-124450BDBEDB}" type="presParOf" srcId="{E8AA6CD9-C81C-4FC2-8FCD-635EEE5E820D}" destId="{9C7E8EC8-032B-4765-9BE6-7FC4332F229A}" srcOrd="4" destOrd="0" presId="urn:microsoft.com/office/officeart/2005/8/layout/list1"/>
    <dgm:cxn modelId="{142ECF9D-0FA5-4233-B5A6-528FA7C62ED9}" type="presParOf" srcId="{9C7E8EC8-032B-4765-9BE6-7FC4332F229A}" destId="{805E5B13-F6FD-4AE3-A997-E04B70538281}" srcOrd="0" destOrd="0" presId="urn:microsoft.com/office/officeart/2005/8/layout/list1"/>
    <dgm:cxn modelId="{460B0B0C-6BA5-4ACD-92FB-DEA7A0D95D42}" type="presParOf" srcId="{9C7E8EC8-032B-4765-9BE6-7FC4332F229A}" destId="{8F1330FF-A2BE-4EDE-B20C-3F2A734DB8F1}" srcOrd="1" destOrd="0" presId="urn:microsoft.com/office/officeart/2005/8/layout/list1"/>
    <dgm:cxn modelId="{5A5B59E9-AD3B-4D41-956C-8A0A267C691A}" type="presParOf" srcId="{E8AA6CD9-C81C-4FC2-8FCD-635EEE5E820D}" destId="{08419F50-A904-4062-98EC-1DC0569EBBE8}" srcOrd="5" destOrd="0" presId="urn:microsoft.com/office/officeart/2005/8/layout/list1"/>
    <dgm:cxn modelId="{C50A8024-0FCD-43C2-9493-B68739787F39}" type="presParOf" srcId="{E8AA6CD9-C81C-4FC2-8FCD-635EEE5E820D}" destId="{DF8C9D5E-511F-4140-A404-F83CCAFC8059}" srcOrd="6" destOrd="0" presId="urn:microsoft.com/office/officeart/2005/8/layout/list1"/>
    <dgm:cxn modelId="{038EF3E2-7C1E-4340-B97E-53E0B1F34491}" type="presParOf" srcId="{E8AA6CD9-C81C-4FC2-8FCD-635EEE5E820D}" destId="{957D690E-8E9E-4328-865D-DB838BFF8BAF}" srcOrd="7" destOrd="0" presId="urn:microsoft.com/office/officeart/2005/8/layout/list1"/>
    <dgm:cxn modelId="{DFEEA8E2-AD35-45A8-AEE2-E78A5808BE7B}" type="presParOf" srcId="{E8AA6CD9-C81C-4FC2-8FCD-635EEE5E820D}" destId="{7EAE4078-1689-42C3-AFAC-8F1F789F81A4}" srcOrd="8" destOrd="0" presId="urn:microsoft.com/office/officeart/2005/8/layout/list1"/>
    <dgm:cxn modelId="{D4B83794-5245-4049-A8A0-FBAD5A93ACEB}" type="presParOf" srcId="{7EAE4078-1689-42C3-AFAC-8F1F789F81A4}" destId="{856BFCF6-FB29-4C8D-B9E0-AF1AA20FFE55}" srcOrd="0" destOrd="0" presId="urn:microsoft.com/office/officeart/2005/8/layout/list1"/>
    <dgm:cxn modelId="{D8350195-2319-4FF5-A163-E82068501FB3}" type="presParOf" srcId="{7EAE4078-1689-42C3-AFAC-8F1F789F81A4}" destId="{26D7A501-2B31-4CAA-A984-BF8086835F4F}" srcOrd="1" destOrd="0" presId="urn:microsoft.com/office/officeart/2005/8/layout/list1"/>
    <dgm:cxn modelId="{BFB195E0-6D20-4D69-B98C-F14A9126DC8C}" type="presParOf" srcId="{E8AA6CD9-C81C-4FC2-8FCD-635EEE5E820D}" destId="{4777F97C-70E5-400F-AAB3-CACB1A1491D5}" srcOrd="9" destOrd="0" presId="urn:microsoft.com/office/officeart/2005/8/layout/list1"/>
    <dgm:cxn modelId="{E41F765A-495D-421E-8EA5-EB7A7DA26E81}" type="presParOf" srcId="{E8AA6CD9-C81C-4FC2-8FCD-635EEE5E820D}" destId="{508F6C7F-DDEB-4627-B366-44D59E393A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74679-1DE4-4DEF-8634-76650D0C6B8E}" type="doc">
      <dgm:prSet loTypeId="urn:microsoft.com/office/officeart/2008/layout/VerticalCurvedList" loCatId="list" qsTypeId="urn:microsoft.com/office/officeart/2005/8/quickstyle/3d4" qsCatId="3D" csTypeId="urn:microsoft.com/office/officeart/2005/8/colors/colorful3" csCatId="colorful" phldr="1"/>
      <dgm:spPr/>
    </dgm:pt>
    <dgm:pt modelId="{099C9E65-E882-41B1-A210-07B4116F4008}">
      <dgm:prSet custT="1"/>
      <dgm:spPr/>
      <dgm:t>
        <a:bodyPr rIns="0" bIns="0" anchor="ctr" anchorCtr="1"/>
        <a:lstStyle/>
        <a:p>
          <a:pPr algn="l" rtl="1"/>
          <a:r>
            <a:rPr lang="ar-SA" sz="2400" b="1" dirty="0">
              <a:solidFill>
                <a:schemeClr val="tx1"/>
              </a:solidFill>
              <a:effectLst/>
              <a:latin typeface="Arial" pitchFamily="34" charset="0"/>
              <a:cs typeface="Arial" pitchFamily="34" charset="0"/>
            </a:rPr>
            <a:t>دورة حياة النظام</a:t>
          </a:r>
        </a:p>
      </dgm:t>
    </dgm:pt>
    <dgm:pt modelId="{BFBFD95C-49B6-41AB-ADD5-C86C404BEFF4}" type="parTrans" cxnId="{732AE4E7-114C-4EDE-A6F5-90842A754743}">
      <dgm:prSet/>
      <dgm:spPr/>
      <dgm:t>
        <a:bodyPr/>
        <a:lstStyle/>
        <a:p>
          <a:pPr rtl="1"/>
          <a:endParaRPr lang="en-US" sz="2400">
            <a:solidFill>
              <a:schemeClr val="tx1"/>
            </a:solidFill>
          </a:endParaRPr>
        </a:p>
      </dgm:t>
    </dgm:pt>
    <dgm:pt modelId="{4D34F618-0580-4EB8-8C65-19FCF0B62DD4}" type="sibTrans" cxnId="{732AE4E7-114C-4EDE-A6F5-90842A754743}">
      <dgm:prSet/>
      <dgm:spPr/>
      <dgm:t>
        <a:bodyPr/>
        <a:lstStyle/>
        <a:p>
          <a:pPr rtl="1"/>
          <a:endParaRPr lang="en-US" sz="2400">
            <a:solidFill>
              <a:schemeClr val="tx1"/>
            </a:solidFill>
          </a:endParaRPr>
        </a:p>
      </dgm:t>
    </dgm:pt>
    <dgm:pt modelId="{8C06F27E-8179-4C30-A3DA-1EAED2CA75D7}">
      <dgm:prSet custT="1"/>
      <dgm:spPr/>
      <dgm:t>
        <a:bodyPr rIns="0" bIns="0" anchor="ctr" anchorCtr="1"/>
        <a:lstStyle/>
        <a:p>
          <a:pPr algn="l" rtl="1"/>
          <a:r>
            <a:rPr lang="ar-SA" sz="2400" b="1" dirty="0">
              <a:solidFill>
                <a:schemeClr val="tx1"/>
              </a:solidFill>
              <a:effectLst/>
              <a:latin typeface="Arial" pitchFamily="34" charset="0"/>
              <a:cs typeface="Arial" pitchFamily="34" charset="0"/>
            </a:rPr>
            <a:t>دورة حياة النظام لتطوير تطبيق هاتف ذكي</a:t>
          </a:r>
        </a:p>
      </dgm:t>
    </dgm:pt>
    <dgm:pt modelId="{8614A958-B4E0-4E94-9054-8D99B8E5D250}" type="parTrans" cxnId="{149477C2-EF73-496B-BD0E-F095C2853DF1}">
      <dgm:prSet/>
      <dgm:spPr/>
      <dgm:t>
        <a:bodyPr/>
        <a:lstStyle/>
        <a:p>
          <a:endParaRPr lang="en-US"/>
        </a:p>
      </dgm:t>
    </dgm:pt>
    <dgm:pt modelId="{C2F77004-99AD-4268-831D-17C5B7F32CC5}" type="sibTrans" cxnId="{149477C2-EF73-496B-BD0E-F095C2853DF1}">
      <dgm:prSet/>
      <dgm:spPr/>
      <dgm:t>
        <a:bodyPr/>
        <a:lstStyle/>
        <a:p>
          <a:endParaRPr lang="en-US"/>
        </a:p>
      </dgm:t>
    </dgm:pt>
    <dgm:pt modelId="{9EE55319-51D5-42D8-8F37-923BD1C651C1}">
      <dgm:prSet custT="1"/>
      <dgm:spPr/>
      <dgm:t>
        <a:bodyPr rIns="0" bIns="0" anchor="ctr" anchorCtr="1"/>
        <a:lstStyle/>
        <a:p>
          <a:pPr algn="l" rtl="1"/>
          <a:r>
            <a:rPr lang="ar-SA" sz="2400" b="1" dirty="0">
              <a:solidFill>
                <a:schemeClr val="tx1"/>
              </a:solidFill>
              <a:effectLst/>
              <a:latin typeface="Arial" pitchFamily="34" charset="0"/>
              <a:cs typeface="Arial" pitchFamily="34" charset="0"/>
            </a:rPr>
            <a:t>المتطلبات الوظيفية وغير الوظيفية</a:t>
          </a:r>
        </a:p>
      </dgm:t>
    </dgm:pt>
    <dgm:pt modelId="{A15C3562-1FEE-40B8-A751-F2D1FD10512C}" type="parTrans" cxnId="{072A832E-9BF1-4918-A600-82FC85290A47}">
      <dgm:prSet/>
      <dgm:spPr/>
      <dgm:t>
        <a:bodyPr/>
        <a:lstStyle/>
        <a:p>
          <a:endParaRPr lang="en-US"/>
        </a:p>
      </dgm:t>
    </dgm:pt>
    <dgm:pt modelId="{627196AC-2317-406F-BA15-47AB38FB4B4F}" type="sibTrans" cxnId="{072A832E-9BF1-4918-A600-82FC85290A47}">
      <dgm:prSet/>
      <dgm:spPr/>
      <dgm:t>
        <a:bodyPr/>
        <a:lstStyle/>
        <a:p>
          <a:endParaRPr lang="en-US"/>
        </a:p>
      </dgm:t>
    </dgm:pt>
    <dgm:pt modelId="{125C4F9B-3F2B-4FC8-BC28-5638B5928BA7}" type="pres">
      <dgm:prSet presAssocID="{41774679-1DE4-4DEF-8634-76650D0C6B8E}" presName="Name0" presStyleCnt="0">
        <dgm:presLayoutVars>
          <dgm:chMax val="7"/>
          <dgm:chPref val="7"/>
          <dgm:dir/>
        </dgm:presLayoutVars>
      </dgm:prSet>
      <dgm:spPr/>
    </dgm:pt>
    <dgm:pt modelId="{94BB94F7-AF9C-464E-A28A-F76F610E361D}" type="pres">
      <dgm:prSet presAssocID="{41774679-1DE4-4DEF-8634-76650D0C6B8E}" presName="Name1" presStyleCnt="0"/>
      <dgm:spPr/>
    </dgm:pt>
    <dgm:pt modelId="{24FE7582-B76C-4957-B1F6-1EDC78F8B253}" type="pres">
      <dgm:prSet presAssocID="{41774679-1DE4-4DEF-8634-76650D0C6B8E}" presName="cycle" presStyleCnt="0"/>
      <dgm:spPr/>
    </dgm:pt>
    <dgm:pt modelId="{ADE8948D-9935-479F-AD37-ED6F62B864F0}" type="pres">
      <dgm:prSet presAssocID="{41774679-1DE4-4DEF-8634-76650D0C6B8E}" presName="srcNode" presStyleLbl="node1" presStyleIdx="0" presStyleCnt="3"/>
      <dgm:spPr/>
    </dgm:pt>
    <dgm:pt modelId="{754BE59E-266B-458D-94CE-0FC1AF1BE3AF}" type="pres">
      <dgm:prSet presAssocID="{41774679-1DE4-4DEF-8634-76650D0C6B8E}" presName="conn" presStyleLbl="parChTrans1D2" presStyleIdx="0" presStyleCnt="1"/>
      <dgm:spPr/>
    </dgm:pt>
    <dgm:pt modelId="{34C054C1-3601-4AE6-8F3E-C4CFF1C022DF}" type="pres">
      <dgm:prSet presAssocID="{41774679-1DE4-4DEF-8634-76650D0C6B8E}" presName="extraNode" presStyleLbl="node1" presStyleIdx="0" presStyleCnt="3"/>
      <dgm:spPr/>
    </dgm:pt>
    <dgm:pt modelId="{3A2308FD-49ED-4257-B4D2-B3D88F30B516}" type="pres">
      <dgm:prSet presAssocID="{41774679-1DE4-4DEF-8634-76650D0C6B8E}" presName="dstNode" presStyleLbl="node1" presStyleIdx="0" presStyleCnt="3"/>
      <dgm:spPr/>
    </dgm:pt>
    <dgm:pt modelId="{685A475E-5EE8-4B17-AFDE-6BECB55EE6C1}" type="pres">
      <dgm:prSet presAssocID="{099C9E65-E882-41B1-A210-07B4116F4008}" presName="text_1" presStyleLbl="node1" presStyleIdx="0" presStyleCnt="3">
        <dgm:presLayoutVars>
          <dgm:bulletEnabled val="1"/>
        </dgm:presLayoutVars>
      </dgm:prSet>
      <dgm:spPr/>
    </dgm:pt>
    <dgm:pt modelId="{99B53F91-8133-4269-8E94-332E62DD47A2}" type="pres">
      <dgm:prSet presAssocID="{099C9E65-E882-41B1-A210-07B4116F4008}" presName="accent_1" presStyleCnt="0"/>
      <dgm:spPr/>
    </dgm:pt>
    <dgm:pt modelId="{27B1C41D-476E-4266-BEA4-01148561D22F}" type="pres">
      <dgm:prSet presAssocID="{099C9E65-E882-41B1-A210-07B4116F4008}" presName="accentRepeatNode" presStyleLbl="solidFgAcc1" presStyleIdx="0" presStyleCnt="3"/>
      <dgm:spPr/>
    </dgm:pt>
    <dgm:pt modelId="{D95FCA58-DC14-41E9-87C3-4504160F56F6}" type="pres">
      <dgm:prSet presAssocID="{8C06F27E-8179-4C30-A3DA-1EAED2CA75D7}" presName="text_2" presStyleLbl="node1" presStyleIdx="1" presStyleCnt="3">
        <dgm:presLayoutVars>
          <dgm:bulletEnabled val="1"/>
        </dgm:presLayoutVars>
      </dgm:prSet>
      <dgm:spPr/>
    </dgm:pt>
    <dgm:pt modelId="{D9963685-A1DD-49EC-87AD-2D2E7E60FDE8}" type="pres">
      <dgm:prSet presAssocID="{8C06F27E-8179-4C30-A3DA-1EAED2CA75D7}" presName="accent_2" presStyleCnt="0"/>
      <dgm:spPr/>
    </dgm:pt>
    <dgm:pt modelId="{262FD80F-2126-486C-8A5B-14729C73F88E}" type="pres">
      <dgm:prSet presAssocID="{8C06F27E-8179-4C30-A3DA-1EAED2CA75D7}" presName="accentRepeatNode" presStyleLbl="solidFgAcc1" presStyleIdx="1" presStyleCnt="3"/>
      <dgm:spPr/>
    </dgm:pt>
    <dgm:pt modelId="{118F5CC1-4239-429B-B7A3-1208FB32AAEB}" type="pres">
      <dgm:prSet presAssocID="{9EE55319-51D5-42D8-8F37-923BD1C651C1}" presName="text_3" presStyleLbl="node1" presStyleIdx="2" presStyleCnt="3">
        <dgm:presLayoutVars>
          <dgm:bulletEnabled val="1"/>
        </dgm:presLayoutVars>
      </dgm:prSet>
      <dgm:spPr/>
    </dgm:pt>
    <dgm:pt modelId="{3EF56025-0690-4EF2-A1BB-D0412345CF2B}" type="pres">
      <dgm:prSet presAssocID="{9EE55319-51D5-42D8-8F37-923BD1C651C1}" presName="accent_3" presStyleCnt="0"/>
      <dgm:spPr/>
    </dgm:pt>
    <dgm:pt modelId="{A05A81D9-BB8E-4EF4-969A-91278725A528}" type="pres">
      <dgm:prSet presAssocID="{9EE55319-51D5-42D8-8F37-923BD1C651C1}" presName="accentRepeatNode" presStyleLbl="solidFgAcc1" presStyleIdx="2" presStyleCnt="3"/>
      <dgm:spPr/>
    </dgm:pt>
  </dgm:ptLst>
  <dgm:cxnLst>
    <dgm:cxn modelId="{271E0B0B-369B-4FC4-B958-9E91CA01D8B2}" type="presOf" srcId="{9EE55319-51D5-42D8-8F37-923BD1C651C1}" destId="{118F5CC1-4239-429B-B7A3-1208FB32AAEB}" srcOrd="0" destOrd="0" presId="urn:microsoft.com/office/officeart/2008/layout/VerticalCurvedList"/>
    <dgm:cxn modelId="{DDBFC518-81E0-40C1-B086-501F15E9C5AF}" type="presOf" srcId="{099C9E65-E882-41B1-A210-07B4116F4008}" destId="{685A475E-5EE8-4B17-AFDE-6BECB55EE6C1}" srcOrd="0" destOrd="0" presId="urn:microsoft.com/office/officeart/2008/layout/VerticalCurvedList"/>
    <dgm:cxn modelId="{359AC31F-6DF8-4493-B20A-767B9F23964E}" type="presOf" srcId="{41774679-1DE4-4DEF-8634-76650D0C6B8E}" destId="{125C4F9B-3F2B-4FC8-BC28-5638B5928BA7}" srcOrd="0" destOrd="0" presId="urn:microsoft.com/office/officeart/2008/layout/VerticalCurvedList"/>
    <dgm:cxn modelId="{072A832E-9BF1-4918-A600-82FC85290A47}" srcId="{41774679-1DE4-4DEF-8634-76650D0C6B8E}" destId="{9EE55319-51D5-42D8-8F37-923BD1C651C1}" srcOrd="2" destOrd="0" parTransId="{A15C3562-1FEE-40B8-A751-F2D1FD10512C}" sibTransId="{627196AC-2317-406F-BA15-47AB38FB4B4F}"/>
    <dgm:cxn modelId="{AE0C2A48-5D69-4721-AE4E-723C7A898A8A}" type="presOf" srcId="{4D34F618-0580-4EB8-8C65-19FCF0B62DD4}" destId="{754BE59E-266B-458D-94CE-0FC1AF1BE3AF}" srcOrd="0" destOrd="0" presId="urn:microsoft.com/office/officeart/2008/layout/VerticalCurvedList"/>
    <dgm:cxn modelId="{149477C2-EF73-496B-BD0E-F095C2853DF1}" srcId="{41774679-1DE4-4DEF-8634-76650D0C6B8E}" destId="{8C06F27E-8179-4C30-A3DA-1EAED2CA75D7}" srcOrd="1" destOrd="0" parTransId="{8614A958-B4E0-4E94-9054-8D99B8E5D250}" sibTransId="{C2F77004-99AD-4268-831D-17C5B7F32CC5}"/>
    <dgm:cxn modelId="{4AC0EDE6-3C91-41A8-B266-1A2B48CFA01C}" type="presOf" srcId="{8C06F27E-8179-4C30-A3DA-1EAED2CA75D7}" destId="{D95FCA58-DC14-41E9-87C3-4504160F56F6}" srcOrd="0" destOrd="0" presId="urn:microsoft.com/office/officeart/2008/layout/VerticalCurvedList"/>
    <dgm:cxn modelId="{732AE4E7-114C-4EDE-A6F5-90842A754743}" srcId="{41774679-1DE4-4DEF-8634-76650D0C6B8E}" destId="{099C9E65-E882-41B1-A210-07B4116F4008}" srcOrd="0" destOrd="0" parTransId="{BFBFD95C-49B6-41AB-ADD5-C86C404BEFF4}" sibTransId="{4D34F618-0580-4EB8-8C65-19FCF0B62DD4}"/>
    <dgm:cxn modelId="{A8566A72-1F16-454A-8F81-BBCD566F527F}" type="presParOf" srcId="{125C4F9B-3F2B-4FC8-BC28-5638B5928BA7}" destId="{94BB94F7-AF9C-464E-A28A-F76F610E361D}" srcOrd="0" destOrd="0" presId="urn:microsoft.com/office/officeart/2008/layout/VerticalCurvedList"/>
    <dgm:cxn modelId="{08F659AF-5567-4EBA-B56B-98B2D99091B0}" type="presParOf" srcId="{94BB94F7-AF9C-464E-A28A-F76F610E361D}" destId="{24FE7582-B76C-4957-B1F6-1EDC78F8B253}" srcOrd="0" destOrd="0" presId="urn:microsoft.com/office/officeart/2008/layout/VerticalCurvedList"/>
    <dgm:cxn modelId="{68D0C2BF-E754-4D09-8031-DF350136BE0D}" type="presParOf" srcId="{24FE7582-B76C-4957-B1F6-1EDC78F8B253}" destId="{ADE8948D-9935-479F-AD37-ED6F62B864F0}" srcOrd="0" destOrd="0" presId="urn:microsoft.com/office/officeart/2008/layout/VerticalCurvedList"/>
    <dgm:cxn modelId="{5B91B5E1-A91C-42CE-B9B9-3A774AFF0580}" type="presParOf" srcId="{24FE7582-B76C-4957-B1F6-1EDC78F8B253}" destId="{754BE59E-266B-458D-94CE-0FC1AF1BE3AF}" srcOrd="1" destOrd="0" presId="urn:microsoft.com/office/officeart/2008/layout/VerticalCurvedList"/>
    <dgm:cxn modelId="{374912BF-A83B-471D-B467-5C9BEC1F2861}" type="presParOf" srcId="{24FE7582-B76C-4957-B1F6-1EDC78F8B253}" destId="{34C054C1-3601-4AE6-8F3E-C4CFF1C022DF}" srcOrd="2" destOrd="0" presId="urn:microsoft.com/office/officeart/2008/layout/VerticalCurvedList"/>
    <dgm:cxn modelId="{38AE3E86-75D3-44A1-B2DF-BFEB34D2B10E}" type="presParOf" srcId="{24FE7582-B76C-4957-B1F6-1EDC78F8B253}" destId="{3A2308FD-49ED-4257-B4D2-B3D88F30B516}" srcOrd="3" destOrd="0" presId="urn:microsoft.com/office/officeart/2008/layout/VerticalCurvedList"/>
    <dgm:cxn modelId="{08B68082-448F-4604-906D-C0ECCED607BC}" type="presParOf" srcId="{94BB94F7-AF9C-464E-A28A-F76F610E361D}" destId="{685A475E-5EE8-4B17-AFDE-6BECB55EE6C1}" srcOrd="1" destOrd="0" presId="urn:microsoft.com/office/officeart/2008/layout/VerticalCurvedList"/>
    <dgm:cxn modelId="{2268F692-2CE8-47F3-B5C9-BAC73B1A019D}" type="presParOf" srcId="{94BB94F7-AF9C-464E-A28A-F76F610E361D}" destId="{99B53F91-8133-4269-8E94-332E62DD47A2}" srcOrd="2" destOrd="0" presId="urn:microsoft.com/office/officeart/2008/layout/VerticalCurvedList"/>
    <dgm:cxn modelId="{293EEA89-7224-49E6-ADD4-7A4203F29AD4}" type="presParOf" srcId="{99B53F91-8133-4269-8E94-332E62DD47A2}" destId="{27B1C41D-476E-4266-BEA4-01148561D22F}" srcOrd="0" destOrd="0" presId="urn:microsoft.com/office/officeart/2008/layout/VerticalCurvedList"/>
    <dgm:cxn modelId="{919D43EB-AB87-4C4D-AA0D-143599DDA3AA}" type="presParOf" srcId="{94BB94F7-AF9C-464E-A28A-F76F610E361D}" destId="{D95FCA58-DC14-41E9-87C3-4504160F56F6}" srcOrd="3" destOrd="0" presId="urn:microsoft.com/office/officeart/2008/layout/VerticalCurvedList"/>
    <dgm:cxn modelId="{79318DD6-8851-416F-A98A-8ACD4E858D23}" type="presParOf" srcId="{94BB94F7-AF9C-464E-A28A-F76F610E361D}" destId="{D9963685-A1DD-49EC-87AD-2D2E7E60FDE8}" srcOrd="4" destOrd="0" presId="urn:microsoft.com/office/officeart/2008/layout/VerticalCurvedList"/>
    <dgm:cxn modelId="{293CCD7C-5B66-4533-87D9-994B28AB6349}" type="presParOf" srcId="{D9963685-A1DD-49EC-87AD-2D2E7E60FDE8}" destId="{262FD80F-2126-486C-8A5B-14729C73F88E}" srcOrd="0" destOrd="0" presId="urn:microsoft.com/office/officeart/2008/layout/VerticalCurvedList"/>
    <dgm:cxn modelId="{F1DA7451-BBBF-4FD9-B206-ABABEB6689DE}" type="presParOf" srcId="{94BB94F7-AF9C-464E-A28A-F76F610E361D}" destId="{118F5CC1-4239-429B-B7A3-1208FB32AAEB}" srcOrd="5" destOrd="0" presId="urn:microsoft.com/office/officeart/2008/layout/VerticalCurvedList"/>
    <dgm:cxn modelId="{86B01623-EB6C-4635-A2C7-429D7D9CB8D7}" type="presParOf" srcId="{94BB94F7-AF9C-464E-A28A-F76F610E361D}" destId="{3EF56025-0690-4EF2-A1BB-D0412345CF2B}" srcOrd="6" destOrd="0" presId="urn:microsoft.com/office/officeart/2008/layout/VerticalCurvedList"/>
    <dgm:cxn modelId="{1C6C1154-FE44-4E73-98C2-AC1D2EA4B1B7}" type="presParOf" srcId="{3EF56025-0690-4EF2-A1BB-D0412345CF2B}" destId="{A05A81D9-BB8E-4EF4-969A-91278725A5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E005B2F-1DED-4190-900C-447967FCA8FB}" type="doc">
      <dgm:prSet loTypeId="urn:microsoft.com/office/officeart/2005/8/layout/hierarchy6" loCatId="hierarchy" qsTypeId="urn:microsoft.com/office/officeart/2005/8/quickstyle/simple3" qsCatId="simple" csTypeId="urn:microsoft.com/office/officeart/2005/8/colors/colorful3" csCatId="colorful" phldr="1"/>
      <dgm:spPr/>
      <dgm:t>
        <a:bodyPr/>
        <a:lstStyle/>
        <a:p>
          <a:endParaRPr lang="en-US"/>
        </a:p>
      </dgm:t>
    </dgm:pt>
    <dgm:pt modelId="{908A5450-73DE-4D21-BF30-1A17C22A181F}">
      <dgm:prSet phldrT="[Text]" custT="1"/>
      <dgm:spPr/>
      <dgm:t>
        <a:bodyPr/>
        <a:lstStyle/>
        <a:p>
          <a:r>
            <a:rPr lang="ar-SA" sz="2000" b="1" dirty="0"/>
            <a:t>الموارد البشرية</a:t>
          </a:r>
          <a:endParaRPr lang="en-US" sz="2000" b="1" dirty="0"/>
        </a:p>
      </dgm:t>
    </dgm:pt>
    <dgm:pt modelId="{031E13BE-EAEE-4E79-94C4-EAEE8E4B29E1}" type="parTrans" cxnId="{6A284EEF-1ABC-42A4-B044-05535E652E92}">
      <dgm:prSet/>
      <dgm:spPr/>
      <dgm:t>
        <a:bodyPr/>
        <a:lstStyle/>
        <a:p>
          <a:endParaRPr lang="en-US" sz="2000" b="1"/>
        </a:p>
      </dgm:t>
    </dgm:pt>
    <dgm:pt modelId="{6D5F29F6-494F-4907-B661-A7B7EC97C694}" type="sibTrans" cxnId="{6A284EEF-1ABC-42A4-B044-05535E652E92}">
      <dgm:prSet/>
      <dgm:spPr/>
      <dgm:t>
        <a:bodyPr/>
        <a:lstStyle/>
        <a:p>
          <a:endParaRPr lang="en-US" sz="2000" b="1"/>
        </a:p>
      </dgm:t>
    </dgm:pt>
    <dgm:pt modelId="{33C7B37B-7BBD-4D50-A03F-2123E77333B7}">
      <dgm:prSet phldrT="[Text]" custT="1"/>
      <dgm:spPr/>
      <dgm:t>
        <a:bodyPr/>
        <a:lstStyle/>
        <a:p>
          <a:r>
            <a:rPr lang="ar-SA" sz="2000" b="1" dirty="0"/>
            <a:t>المنشآت</a:t>
          </a:r>
          <a:endParaRPr lang="en-US" sz="2000" b="1" dirty="0"/>
        </a:p>
      </dgm:t>
    </dgm:pt>
    <dgm:pt modelId="{A7BD8F64-AAF1-4751-AC97-6D71C07E78F3}" type="parTrans" cxnId="{52AEEA4F-ACB4-4D78-BC79-32730A71CC79}">
      <dgm:prSet/>
      <dgm:spPr/>
      <dgm:t>
        <a:bodyPr/>
        <a:lstStyle/>
        <a:p>
          <a:endParaRPr lang="en-US" sz="2000" b="1"/>
        </a:p>
      </dgm:t>
    </dgm:pt>
    <dgm:pt modelId="{2347C443-33B3-4738-BCB6-BFC23D096792}" type="sibTrans" cxnId="{52AEEA4F-ACB4-4D78-BC79-32730A71CC79}">
      <dgm:prSet/>
      <dgm:spPr/>
      <dgm:t>
        <a:bodyPr/>
        <a:lstStyle/>
        <a:p>
          <a:endParaRPr lang="en-US" sz="2000" b="1"/>
        </a:p>
      </dgm:t>
    </dgm:pt>
    <dgm:pt modelId="{DC9C6518-66D9-4E48-B0E6-DC51457A8473}">
      <dgm:prSet phldrT="[Text]" custT="1"/>
      <dgm:spPr/>
      <dgm:t>
        <a:bodyPr/>
        <a:lstStyle/>
        <a:p>
          <a:r>
            <a:rPr lang="ar-SA" sz="2000" b="1" dirty="0"/>
            <a:t>الموردون</a:t>
          </a:r>
          <a:endParaRPr lang="en-US" sz="2000" b="1" dirty="0"/>
        </a:p>
      </dgm:t>
    </dgm:pt>
    <dgm:pt modelId="{E6710F64-246C-41F8-AF1A-6F001C85D28A}" type="parTrans" cxnId="{2C7DCFDA-63C3-48DB-981B-3C1AD647A4E4}">
      <dgm:prSet/>
      <dgm:spPr/>
      <dgm:t>
        <a:bodyPr/>
        <a:lstStyle/>
        <a:p>
          <a:endParaRPr lang="en-US" sz="2000" b="1"/>
        </a:p>
      </dgm:t>
    </dgm:pt>
    <dgm:pt modelId="{3AE15175-40B8-46F4-B229-F0B197064C65}" type="sibTrans" cxnId="{2C7DCFDA-63C3-48DB-981B-3C1AD647A4E4}">
      <dgm:prSet/>
      <dgm:spPr/>
      <dgm:t>
        <a:bodyPr/>
        <a:lstStyle/>
        <a:p>
          <a:endParaRPr lang="en-US" sz="2000" b="1"/>
        </a:p>
      </dgm:t>
    </dgm:pt>
    <dgm:pt modelId="{E9D9BCD9-6BC0-42C9-9A5A-ECDC293D20D7}">
      <dgm:prSet phldrT="[Text]" custT="1"/>
      <dgm:spPr/>
      <dgm:t>
        <a:bodyPr/>
        <a:lstStyle/>
        <a:p>
          <a:r>
            <a:rPr lang="ar-SA" sz="2000" b="1" dirty="0"/>
            <a:t>المواد والمعدات</a:t>
          </a:r>
          <a:endParaRPr lang="en-US" sz="2000" b="1" dirty="0"/>
        </a:p>
      </dgm:t>
    </dgm:pt>
    <dgm:pt modelId="{8391B84A-8DF4-47F8-AE4D-F269E56DB1D1}" type="parTrans" cxnId="{5D56D72A-E50E-497A-9136-BB973144B1B2}">
      <dgm:prSet/>
      <dgm:spPr/>
      <dgm:t>
        <a:bodyPr/>
        <a:lstStyle/>
        <a:p>
          <a:endParaRPr lang="en-US" sz="2000" b="1"/>
        </a:p>
      </dgm:t>
    </dgm:pt>
    <dgm:pt modelId="{886DDD17-6652-426C-BA33-6C35590F9EEB}" type="sibTrans" cxnId="{5D56D72A-E50E-497A-9136-BB973144B1B2}">
      <dgm:prSet/>
      <dgm:spPr/>
      <dgm:t>
        <a:bodyPr/>
        <a:lstStyle/>
        <a:p>
          <a:endParaRPr lang="en-US" sz="2000" b="1"/>
        </a:p>
      </dgm:t>
    </dgm:pt>
    <dgm:pt modelId="{B9226A09-8155-4966-9851-A4C23E730FC5}">
      <dgm:prSet phldrT="[Text]" custT="1"/>
      <dgm:spPr/>
      <dgm:t>
        <a:bodyPr/>
        <a:lstStyle/>
        <a:p>
          <a:r>
            <a:rPr lang="ar-SA" sz="2000" b="1" dirty="0"/>
            <a:t>الموارد</a:t>
          </a:r>
          <a:endParaRPr lang="en-US" sz="2000" b="1" dirty="0"/>
        </a:p>
      </dgm:t>
    </dgm:pt>
    <dgm:pt modelId="{9D5426F9-0FA6-44DB-9A04-72B2A265AEBC}" type="parTrans" cxnId="{DC0015CD-67FC-4EBD-B2D3-844BE07E967E}">
      <dgm:prSet/>
      <dgm:spPr/>
      <dgm:t>
        <a:bodyPr/>
        <a:lstStyle/>
        <a:p>
          <a:endParaRPr lang="en-US" sz="2000" b="1"/>
        </a:p>
      </dgm:t>
    </dgm:pt>
    <dgm:pt modelId="{EFFFE9A1-A09E-43A4-A57C-8D45635D921B}" type="sibTrans" cxnId="{DC0015CD-67FC-4EBD-B2D3-844BE07E967E}">
      <dgm:prSet/>
      <dgm:spPr/>
      <dgm:t>
        <a:bodyPr/>
        <a:lstStyle/>
        <a:p>
          <a:endParaRPr lang="en-US" sz="2000" b="1"/>
        </a:p>
      </dgm:t>
    </dgm:pt>
    <dgm:pt modelId="{C6F66FDC-7FD3-4921-98E9-5B26FB0CF710}">
      <dgm:prSet phldrT="[Text]" custT="1"/>
      <dgm:spPr/>
      <dgm:t>
        <a:bodyPr/>
        <a:lstStyle/>
        <a:p>
          <a:r>
            <a:rPr lang="ar-SA" sz="2000" b="1" dirty="0"/>
            <a:t>البرامج</a:t>
          </a:r>
          <a:endParaRPr lang="en-US" sz="2000" b="1" dirty="0"/>
        </a:p>
      </dgm:t>
    </dgm:pt>
    <dgm:pt modelId="{5C0FAD9C-0AF8-491D-A281-085D9D38F12B}" type="parTrans" cxnId="{A6934B9D-282F-4B78-AD65-EE8DFCE4FD64}">
      <dgm:prSet/>
      <dgm:spPr/>
      <dgm:t>
        <a:bodyPr/>
        <a:lstStyle/>
        <a:p>
          <a:endParaRPr lang="en-US" sz="2000"/>
        </a:p>
      </dgm:t>
    </dgm:pt>
    <dgm:pt modelId="{9325CEB8-B578-414B-A4C3-799383F1BE27}" type="sibTrans" cxnId="{A6934B9D-282F-4B78-AD65-EE8DFCE4FD64}">
      <dgm:prSet/>
      <dgm:spPr/>
      <dgm:t>
        <a:bodyPr/>
        <a:lstStyle/>
        <a:p>
          <a:endParaRPr lang="en-US" sz="2000"/>
        </a:p>
      </dgm:t>
    </dgm:pt>
    <dgm:pt modelId="{6A148B20-128C-488B-9F6E-8951C64EFB27}">
      <dgm:prSet phldrT="[Text]" custT="1"/>
      <dgm:spPr/>
      <dgm:t>
        <a:bodyPr/>
        <a:lstStyle/>
        <a:p>
          <a:r>
            <a:rPr lang="ar-SA" sz="2000" b="1" dirty="0"/>
            <a:t>ويندوز</a:t>
          </a:r>
          <a:endParaRPr lang="en-US" sz="2000" b="1" dirty="0"/>
        </a:p>
      </dgm:t>
    </dgm:pt>
    <dgm:pt modelId="{FAFBD751-D915-462A-971A-FA51E03C18C7}" type="parTrans" cxnId="{4F491D05-C1A1-4D60-90C2-A2736E33D200}">
      <dgm:prSet/>
      <dgm:spPr/>
      <dgm:t>
        <a:bodyPr/>
        <a:lstStyle/>
        <a:p>
          <a:endParaRPr lang="en-US" sz="2000"/>
        </a:p>
      </dgm:t>
    </dgm:pt>
    <dgm:pt modelId="{8C620C68-1F73-4EB1-A0E4-53B936859BEF}" type="sibTrans" cxnId="{4F491D05-C1A1-4D60-90C2-A2736E33D200}">
      <dgm:prSet/>
      <dgm:spPr/>
      <dgm:t>
        <a:bodyPr/>
        <a:lstStyle/>
        <a:p>
          <a:endParaRPr lang="en-US" sz="2000"/>
        </a:p>
      </dgm:t>
    </dgm:pt>
    <dgm:pt modelId="{1A6B6C28-E472-4963-B31A-9AAF30DB4918}">
      <dgm:prSet phldrT="[Text]" custT="1"/>
      <dgm:spPr/>
      <dgm:t>
        <a:bodyPr/>
        <a:lstStyle/>
        <a:p>
          <a:r>
            <a:rPr lang="ar-SA" sz="2000" b="1" dirty="0"/>
            <a:t>برامج</a:t>
          </a:r>
          <a:br>
            <a:rPr lang="ar-SA" sz="2000" b="1" dirty="0"/>
          </a:br>
          <a:r>
            <a:rPr lang="ar-SA" sz="2000" b="1" dirty="0"/>
            <a:t>الأوفيس</a:t>
          </a:r>
          <a:endParaRPr lang="en-US" sz="2000" b="1" dirty="0"/>
        </a:p>
      </dgm:t>
    </dgm:pt>
    <dgm:pt modelId="{9D4ED935-6A77-4DBC-A80B-3582BE11D399}" type="parTrans" cxnId="{1FCCD9E4-D863-49A9-BAEE-8903C628B253}">
      <dgm:prSet/>
      <dgm:spPr/>
      <dgm:t>
        <a:bodyPr/>
        <a:lstStyle/>
        <a:p>
          <a:endParaRPr lang="en-US" sz="2000"/>
        </a:p>
      </dgm:t>
    </dgm:pt>
    <dgm:pt modelId="{F246564E-18DE-4BC0-94B0-1DA1D1FA55BA}" type="sibTrans" cxnId="{1FCCD9E4-D863-49A9-BAEE-8903C628B253}">
      <dgm:prSet/>
      <dgm:spPr/>
      <dgm:t>
        <a:bodyPr/>
        <a:lstStyle/>
        <a:p>
          <a:endParaRPr lang="en-US" sz="2000"/>
        </a:p>
      </dgm:t>
    </dgm:pt>
    <dgm:pt modelId="{CE600EB8-126A-4240-BA39-B2FF8F0EEA7F}">
      <dgm:prSet phldrT="[Text]" custT="1"/>
      <dgm:spPr/>
      <dgm:t>
        <a:bodyPr/>
        <a:lstStyle/>
        <a:p>
          <a:r>
            <a:rPr lang="ar-SA" sz="2000" b="1" dirty="0"/>
            <a:t>برنامج حماية</a:t>
          </a:r>
          <a:endParaRPr lang="en-US" sz="2000" b="1" dirty="0"/>
        </a:p>
      </dgm:t>
    </dgm:pt>
    <dgm:pt modelId="{5CA2861F-4636-4A78-B0EC-4E7E5EFA3971}" type="parTrans" cxnId="{12E54106-FDAD-4C6A-A002-1F9E50FB319E}">
      <dgm:prSet/>
      <dgm:spPr/>
      <dgm:t>
        <a:bodyPr/>
        <a:lstStyle/>
        <a:p>
          <a:endParaRPr lang="en-US" sz="2000"/>
        </a:p>
      </dgm:t>
    </dgm:pt>
    <dgm:pt modelId="{D3949C1C-7030-4D80-9900-DDE2F2E880AA}" type="sibTrans" cxnId="{12E54106-FDAD-4C6A-A002-1F9E50FB319E}">
      <dgm:prSet/>
      <dgm:spPr/>
      <dgm:t>
        <a:bodyPr/>
        <a:lstStyle/>
        <a:p>
          <a:endParaRPr lang="en-US" sz="2000"/>
        </a:p>
      </dgm:t>
    </dgm:pt>
    <dgm:pt modelId="{8546BB3C-3E33-443B-A180-1E469DF67F06}">
      <dgm:prSet phldrT="[Text]" custT="1"/>
      <dgm:spPr/>
      <dgm:t>
        <a:bodyPr/>
        <a:lstStyle/>
        <a:p>
          <a:r>
            <a:rPr lang="ar-SA" sz="2000" b="1" dirty="0"/>
            <a:t>برنامج خاص</a:t>
          </a:r>
          <a:endParaRPr lang="en-US" sz="2000" b="1" dirty="0"/>
        </a:p>
      </dgm:t>
    </dgm:pt>
    <dgm:pt modelId="{489B73DE-B881-4BE7-A261-B6CCABF2F4DD}" type="parTrans" cxnId="{4689040A-52A0-4C48-A534-E8D6DC6F0D09}">
      <dgm:prSet/>
      <dgm:spPr/>
      <dgm:t>
        <a:bodyPr/>
        <a:lstStyle/>
        <a:p>
          <a:endParaRPr lang="en-US" sz="2000"/>
        </a:p>
      </dgm:t>
    </dgm:pt>
    <dgm:pt modelId="{46484128-F740-4E6B-A736-768DF3A6F1F6}" type="sibTrans" cxnId="{4689040A-52A0-4C48-A534-E8D6DC6F0D09}">
      <dgm:prSet/>
      <dgm:spPr/>
      <dgm:t>
        <a:bodyPr/>
        <a:lstStyle/>
        <a:p>
          <a:endParaRPr lang="en-US" sz="2000"/>
        </a:p>
      </dgm:t>
    </dgm:pt>
    <dgm:pt modelId="{970AE49A-71D4-4B55-9BBD-B741DF00CAC3}">
      <dgm:prSet phldrT="[Text]" custT="1"/>
      <dgm:spPr/>
      <dgm:t>
        <a:bodyPr/>
        <a:lstStyle/>
        <a:p>
          <a:r>
            <a:rPr lang="ar-SA" sz="2000" b="1" dirty="0"/>
            <a:t>تواصل اجتماعي</a:t>
          </a:r>
          <a:endParaRPr lang="en-US" sz="2000" b="1" dirty="0"/>
        </a:p>
      </dgm:t>
    </dgm:pt>
    <dgm:pt modelId="{D388638C-D8C8-467E-A05A-20B9583A272B}" type="parTrans" cxnId="{94F3F406-844E-49F5-A8C7-BBC35FA7524C}">
      <dgm:prSet/>
      <dgm:spPr/>
      <dgm:t>
        <a:bodyPr/>
        <a:lstStyle/>
        <a:p>
          <a:endParaRPr lang="en-US" sz="2000"/>
        </a:p>
      </dgm:t>
    </dgm:pt>
    <dgm:pt modelId="{4FECEBF4-A586-4991-A8BE-BFF36EE9B2B9}" type="sibTrans" cxnId="{94F3F406-844E-49F5-A8C7-BBC35FA7524C}">
      <dgm:prSet/>
      <dgm:spPr/>
      <dgm:t>
        <a:bodyPr/>
        <a:lstStyle/>
        <a:p>
          <a:endParaRPr lang="en-US" sz="2000"/>
        </a:p>
      </dgm:t>
    </dgm:pt>
    <dgm:pt modelId="{B7D65295-11A2-40CA-BE56-2F2FFA5961BB}">
      <dgm:prSet phldrT="[Text]" custT="1"/>
      <dgm:spPr/>
      <dgm:t>
        <a:bodyPr/>
        <a:lstStyle/>
        <a:p>
          <a:r>
            <a:rPr lang="ar-SA" sz="2000" b="1" dirty="0"/>
            <a:t>برنامج محاسبة</a:t>
          </a:r>
          <a:endParaRPr lang="en-US" sz="2000" b="1" dirty="0"/>
        </a:p>
      </dgm:t>
    </dgm:pt>
    <dgm:pt modelId="{5DE7D169-CCBE-470C-9574-28290C7269A7}" type="parTrans" cxnId="{B14DFFD2-C27D-4B36-A86C-69CB31846423}">
      <dgm:prSet/>
      <dgm:spPr/>
      <dgm:t>
        <a:bodyPr/>
        <a:lstStyle/>
        <a:p>
          <a:endParaRPr lang="en-US" sz="2000"/>
        </a:p>
      </dgm:t>
    </dgm:pt>
    <dgm:pt modelId="{90DC57E9-80C3-42F6-913F-EB75F4C984D7}" type="sibTrans" cxnId="{B14DFFD2-C27D-4B36-A86C-69CB31846423}">
      <dgm:prSet/>
      <dgm:spPr/>
      <dgm:t>
        <a:bodyPr/>
        <a:lstStyle/>
        <a:p>
          <a:endParaRPr lang="en-US" sz="2000"/>
        </a:p>
      </dgm:t>
    </dgm:pt>
    <dgm:pt modelId="{242C1793-9721-4107-8C1D-97D55BAAAB47}" type="pres">
      <dgm:prSet presAssocID="{5E005B2F-1DED-4190-900C-447967FCA8FB}" presName="mainComposite" presStyleCnt="0">
        <dgm:presLayoutVars>
          <dgm:chPref val="1"/>
          <dgm:dir/>
          <dgm:animOne val="branch"/>
          <dgm:animLvl val="lvl"/>
          <dgm:resizeHandles val="exact"/>
        </dgm:presLayoutVars>
      </dgm:prSet>
      <dgm:spPr/>
    </dgm:pt>
    <dgm:pt modelId="{8805C77D-2634-48A5-8858-71F22339643A}" type="pres">
      <dgm:prSet presAssocID="{5E005B2F-1DED-4190-900C-447967FCA8FB}" presName="hierFlow" presStyleCnt="0"/>
      <dgm:spPr/>
    </dgm:pt>
    <dgm:pt modelId="{150B057D-B3BC-484D-B168-5B66B715AF66}" type="pres">
      <dgm:prSet presAssocID="{5E005B2F-1DED-4190-900C-447967FCA8FB}" presName="hierChild1" presStyleCnt="0">
        <dgm:presLayoutVars>
          <dgm:chPref val="1"/>
          <dgm:animOne val="branch"/>
          <dgm:animLvl val="lvl"/>
        </dgm:presLayoutVars>
      </dgm:prSet>
      <dgm:spPr/>
    </dgm:pt>
    <dgm:pt modelId="{9D50F31C-C204-4D86-9B65-EF94B61C64C1}" type="pres">
      <dgm:prSet presAssocID="{B9226A09-8155-4966-9851-A4C23E730FC5}" presName="Name14" presStyleCnt="0"/>
      <dgm:spPr/>
    </dgm:pt>
    <dgm:pt modelId="{B8A49CA4-3928-4166-A39E-AC1ED5D33E24}" type="pres">
      <dgm:prSet presAssocID="{B9226A09-8155-4966-9851-A4C23E730FC5}" presName="level1Shape" presStyleLbl="node0" presStyleIdx="0" presStyleCnt="1">
        <dgm:presLayoutVars>
          <dgm:chPref val="3"/>
        </dgm:presLayoutVars>
      </dgm:prSet>
      <dgm:spPr/>
    </dgm:pt>
    <dgm:pt modelId="{D74496F1-56DB-43F9-B3D6-682CF9CEFE26}" type="pres">
      <dgm:prSet presAssocID="{B9226A09-8155-4966-9851-A4C23E730FC5}" presName="hierChild2" presStyleCnt="0"/>
      <dgm:spPr/>
    </dgm:pt>
    <dgm:pt modelId="{09628607-B912-4BD7-8B83-3ABD7569CC89}" type="pres">
      <dgm:prSet presAssocID="{031E13BE-EAEE-4E79-94C4-EAEE8E4B29E1}" presName="Name19" presStyleLbl="parChTrans1D2" presStyleIdx="0" presStyleCnt="5"/>
      <dgm:spPr/>
    </dgm:pt>
    <dgm:pt modelId="{AB132E72-C3F3-4B2F-AF8D-340BBE773207}" type="pres">
      <dgm:prSet presAssocID="{908A5450-73DE-4D21-BF30-1A17C22A181F}" presName="Name21" presStyleCnt="0"/>
      <dgm:spPr/>
    </dgm:pt>
    <dgm:pt modelId="{C8156F34-38E1-4217-94C3-4CF81565FE6B}" type="pres">
      <dgm:prSet presAssocID="{908A5450-73DE-4D21-BF30-1A17C22A181F}" presName="level2Shape" presStyleLbl="node2" presStyleIdx="0" presStyleCnt="5"/>
      <dgm:spPr/>
    </dgm:pt>
    <dgm:pt modelId="{4C443767-A48D-4749-B117-4F1FB621FA6C}" type="pres">
      <dgm:prSet presAssocID="{908A5450-73DE-4D21-BF30-1A17C22A181F}" presName="hierChild3" presStyleCnt="0"/>
      <dgm:spPr/>
    </dgm:pt>
    <dgm:pt modelId="{31FDF5B1-8665-4288-88DD-549D69D41841}" type="pres">
      <dgm:prSet presAssocID="{8391B84A-8DF4-47F8-AE4D-F269E56DB1D1}" presName="Name19" presStyleLbl="parChTrans1D2" presStyleIdx="1" presStyleCnt="5"/>
      <dgm:spPr/>
    </dgm:pt>
    <dgm:pt modelId="{8123492E-BC37-4D8F-81E1-92D310F98E7D}" type="pres">
      <dgm:prSet presAssocID="{E9D9BCD9-6BC0-42C9-9A5A-ECDC293D20D7}" presName="Name21" presStyleCnt="0"/>
      <dgm:spPr/>
    </dgm:pt>
    <dgm:pt modelId="{50F3D4F7-D0DD-4999-AAE6-A124F64F7A7A}" type="pres">
      <dgm:prSet presAssocID="{E9D9BCD9-6BC0-42C9-9A5A-ECDC293D20D7}" presName="level2Shape" presStyleLbl="node2" presStyleIdx="1" presStyleCnt="5"/>
      <dgm:spPr/>
    </dgm:pt>
    <dgm:pt modelId="{10661B58-AFB4-4982-8956-2A557121A676}" type="pres">
      <dgm:prSet presAssocID="{E9D9BCD9-6BC0-42C9-9A5A-ECDC293D20D7}" presName="hierChild3" presStyleCnt="0"/>
      <dgm:spPr/>
    </dgm:pt>
    <dgm:pt modelId="{65B51957-4299-4592-99C7-6AD72A369212}" type="pres">
      <dgm:prSet presAssocID="{5C0FAD9C-0AF8-491D-A281-085D9D38F12B}" presName="Name19" presStyleLbl="parChTrans1D2" presStyleIdx="2" presStyleCnt="5"/>
      <dgm:spPr/>
    </dgm:pt>
    <dgm:pt modelId="{5C9634D2-DEF1-4E15-8ED4-785B8C791CA5}" type="pres">
      <dgm:prSet presAssocID="{C6F66FDC-7FD3-4921-98E9-5B26FB0CF710}" presName="Name21" presStyleCnt="0"/>
      <dgm:spPr/>
    </dgm:pt>
    <dgm:pt modelId="{352CB382-782A-45C3-8066-9514F767306A}" type="pres">
      <dgm:prSet presAssocID="{C6F66FDC-7FD3-4921-98E9-5B26FB0CF710}" presName="level2Shape" presStyleLbl="node2" presStyleIdx="2" presStyleCnt="5"/>
      <dgm:spPr/>
    </dgm:pt>
    <dgm:pt modelId="{FD5CAAF3-33B7-4621-9491-FF0BF7D0930F}" type="pres">
      <dgm:prSet presAssocID="{C6F66FDC-7FD3-4921-98E9-5B26FB0CF710}" presName="hierChild3" presStyleCnt="0"/>
      <dgm:spPr/>
    </dgm:pt>
    <dgm:pt modelId="{81566788-0A3C-4A90-A67F-0E55DD54C579}" type="pres">
      <dgm:prSet presAssocID="{FAFBD751-D915-462A-971A-FA51E03C18C7}" presName="Name19" presStyleLbl="parChTrans1D3" presStyleIdx="0" presStyleCnt="6"/>
      <dgm:spPr/>
    </dgm:pt>
    <dgm:pt modelId="{0DFE38B5-0758-4D38-8C6B-19CEAAC15AB5}" type="pres">
      <dgm:prSet presAssocID="{6A148B20-128C-488B-9F6E-8951C64EFB27}" presName="Name21" presStyleCnt="0"/>
      <dgm:spPr/>
    </dgm:pt>
    <dgm:pt modelId="{040AA78D-BA01-44BE-A12A-2832A87366BD}" type="pres">
      <dgm:prSet presAssocID="{6A148B20-128C-488B-9F6E-8951C64EFB27}" presName="level2Shape" presStyleLbl="node3" presStyleIdx="0" presStyleCnt="6"/>
      <dgm:spPr/>
    </dgm:pt>
    <dgm:pt modelId="{62ECB3A0-B97D-4811-B215-7157D6DE799B}" type="pres">
      <dgm:prSet presAssocID="{6A148B20-128C-488B-9F6E-8951C64EFB27}" presName="hierChild3" presStyleCnt="0"/>
      <dgm:spPr/>
    </dgm:pt>
    <dgm:pt modelId="{F9DED478-499D-4977-A6E2-A70CD727E849}" type="pres">
      <dgm:prSet presAssocID="{9D4ED935-6A77-4DBC-A80B-3582BE11D399}" presName="Name19" presStyleLbl="parChTrans1D3" presStyleIdx="1" presStyleCnt="6"/>
      <dgm:spPr/>
    </dgm:pt>
    <dgm:pt modelId="{3E0A369E-4B87-4C2E-A74F-7B1156C669BE}" type="pres">
      <dgm:prSet presAssocID="{1A6B6C28-E472-4963-B31A-9AAF30DB4918}" presName="Name21" presStyleCnt="0"/>
      <dgm:spPr/>
    </dgm:pt>
    <dgm:pt modelId="{7AEEEDE4-CE06-43C6-8C93-8F5B64E00112}" type="pres">
      <dgm:prSet presAssocID="{1A6B6C28-E472-4963-B31A-9AAF30DB4918}" presName="level2Shape" presStyleLbl="node3" presStyleIdx="1" presStyleCnt="6"/>
      <dgm:spPr/>
    </dgm:pt>
    <dgm:pt modelId="{BEB24424-E042-47A9-B0AE-633A34D9770C}" type="pres">
      <dgm:prSet presAssocID="{1A6B6C28-E472-4963-B31A-9AAF30DB4918}" presName="hierChild3" presStyleCnt="0"/>
      <dgm:spPr/>
    </dgm:pt>
    <dgm:pt modelId="{A3DA66B1-BA76-4927-94A3-61559A63218F}" type="pres">
      <dgm:prSet presAssocID="{5CA2861F-4636-4A78-B0EC-4E7E5EFA3971}" presName="Name19" presStyleLbl="parChTrans1D3" presStyleIdx="2" presStyleCnt="6"/>
      <dgm:spPr/>
    </dgm:pt>
    <dgm:pt modelId="{6101BC15-38A3-4CB1-BF7D-3598918AE90F}" type="pres">
      <dgm:prSet presAssocID="{CE600EB8-126A-4240-BA39-B2FF8F0EEA7F}" presName="Name21" presStyleCnt="0"/>
      <dgm:spPr/>
    </dgm:pt>
    <dgm:pt modelId="{44847CD8-DC09-496F-AD89-4156A908F605}" type="pres">
      <dgm:prSet presAssocID="{CE600EB8-126A-4240-BA39-B2FF8F0EEA7F}" presName="level2Shape" presStyleLbl="node3" presStyleIdx="2" presStyleCnt="6"/>
      <dgm:spPr/>
    </dgm:pt>
    <dgm:pt modelId="{4B60FA21-7D0F-4B2B-878A-6F82A7F0D4C0}" type="pres">
      <dgm:prSet presAssocID="{CE600EB8-126A-4240-BA39-B2FF8F0EEA7F}" presName="hierChild3" presStyleCnt="0"/>
      <dgm:spPr/>
    </dgm:pt>
    <dgm:pt modelId="{035204ED-1C54-4DF7-901D-CD8222C45094}" type="pres">
      <dgm:prSet presAssocID="{489B73DE-B881-4BE7-A261-B6CCABF2F4DD}" presName="Name19" presStyleLbl="parChTrans1D3" presStyleIdx="3" presStyleCnt="6"/>
      <dgm:spPr/>
    </dgm:pt>
    <dgm:pt modelId="{3222873A-78CD-4390-8415-FFC82B3EA8A6}" type="pres">
      <dgm:prSet presAssocID="{8546BB3C-3E33-443B-A180-1E469DF67F06}" presName="Name21" presStyleCnt="0"/>
      <dgm:spPr/>
    </dgm:pt>
    <dgm:pt modelId="{F88BD7FF-7BCF-4B28-9C3E-9FB62C518FE3}" type="pres">
      <dgm:prSet presAssocID="{8546BB3C-3E33-443B-A180-1E469DF67F06}" presName="level2Shape" presStyleLbl="node3" presStyleIdx="3" presStyleCnt="6"/>
      <dgm:spPr/>
    </dgm:pt>
    <dgm:pt modelId="{CD06DC96-D09B-461C-A090-94FD7ADA716D}" type="pres">
      <dgm:prSet presAssocID="{8546BB3C-3E33-443B-A180-1E469DF67F06}" presName="hierChild3" presStyleCnt="0"/>
      <dgm:spPr/>
    </dgm:pt>
    <dgm:pt modelId="{2EBAA28B-818E-4CCD-A9B5-00FDF47A2768}" type="pres">
      <dgm:prSet presAssocID="{D388638C-D8C8-467E-A05A-20B9583A272B}" presName="Name19" presStyleLbl="parChTrans1D3" presStyleIdx="4" presStyleCnt="6"/>
      <dgm:spPr/>
    </dgm:pt>
    <dgm:pt modelId="{49515EBF-67EB-4196-9982-2195A0DFB81D}" type="pres">
      <dgm:prSet presAssocID="{970AE49A-71D4-4B55-9BBD-B741DF00CAC3}" presName="Name21" presStyleCnt="0"/>
      <dgm:spPr/>
    </dgm:pt>
    <dgm:pt modelId="{5576F225-5792-4BD1-AED4-A1482869BE3D}" type="pres">
      <dgm:prSet presAssocID="{970AE49A-71D4-4B55-9BBD-B741DF00CAC3}" presName="level2Shape" presStyleLbl="node3" presStyleIdx="4" presStyleCnt="6"/>
      <dgm:spPr/>
    </dgm:pt>
    <dgm:pt modelId="{75564FE5-CD80-419C-8E0B-5A3B0762CC61}" type="pres">
      <dgm:prSet presAssocID="{970AE49A-71D4-4B55-9BBD-B741DF00CAC3}" presName="hierChild3" presStyleCnt="0"/>
      <dgm:spPr/>
    </dgm:pt>
    <dgm:pt modelId="{4C1E364A-6B58-41CA-B290-DC1550F3F856}" type="pres">
      <dgm:prSet presAssocID="{5DE7D169-CCBE-470C-9574-28290C7269A7}" presName="Name19" presStyleLbl="parChTrans1D3" presStyleIdx="5" presStyleCnt="6"/>
      <dgm:spPr/>
    </dgm:pt>
    <dgm:pt modelId="{E6FDC410-960B-4072-82FD-E10F917078FE}" type="pres">
      <dgm:prSet presAssocID="{B7D65295-11A2-40CA-BE56-2F2FFA5961BB}" presName="Name21" presStyleCnt="0"/>
      <dgm:spPr/>
    </dgm:pt>
    <dgm:pt modelId="{0278CB0C-C76F-43CC-A768-8CF62D9EF640}" type="pres">
      <dgm:prSet presAssocID="{B7D65295-11A2-40CA-BE56-2F2FFA5961BB}" presName="level2Shape" presStyleLbl="node3" presStyleIdx="5" presStyleCnt="6"/>
      <dgm:spPr/>
    </dgm:pt>
    <dgm:pt modelId="{3C44AD61-214C-4E1A-8BB0-EB09460C0284}" type="pres">
      <dgm:prSet presAssocID="{B7D65295-11A2-40CA-BE56-2F2FFA5961BB}" presName="hierChild3" presStyleCnt="0"/>
      <dgm:spPr/>
    </dgm:pt>
    <dgm:pt modelId="{8B27F648-BBC9-4C66-9275-BB37B15B393F}" type="pres">
      <dgm:prSet presAssocID="{A7BD8F64-AAF1-4751-AC97-6D71C07E78F3}" presName="Name19" presStyleLbl="parChTrans1D2" presStyleIdx="3" presStyleCnt="5"/>
      <dgm:spPr/>
    </dgm:pt>
    <dgm:pt modelId="{142645A7-426D-40F5-BA85-86EFE8EA144B}" type="pres">
      <dgm:prSet presAssocID="{33C7B37B-7BBD-4D50-A03F-2123E77333B7}" presName="Name21" presStyleCnt="0"/>
      <dgm:spPr/>
    </dgm:pt>
    <dgm:pt modelId="{8713C586-0729-447E-A480-4554B581F474}" type="pres">
      <dgm:prSet presAssocID="{33C7B37B-7BBD-4D50-A03F-2123E77333B7}" presName="level2Shape" presStyleLbl="node2" presStyleIdx="3" presStyleCnt="5"/>
      <dgm:spPr/>
    </dgm:pt>
    <dgm:pt modelId="{162DCF7E-F910-4CBC-8951-2BC27BC72A96}" type="pres">
      <dgm:prSet presAssocID="{33C7B37B-7BBD-4D50-A03F-2123E77333B7}" presName="hierChild3" presStyleCnt="0"/>
      <dgm:spPr/>
    </dgm:pt>
    <dgm:pt modelId="{6E135401-D89B-49DD-9893-358DE439AA18}" type="pres">
      <dgm:prSet presAssocID="{E6710F64-246C-41F8-AF1A-6F001C85D28A}" presName="Name19" presStyleLbl="parChTrans1D2" presStyleIdx="4" presStyleCnt="5"/>
      <dgm:spPr/>
    </dgm:pt>
    <dgm:pt modelId="{DE26C673-5510-4EBA-98B1-B120BE072F64}" type="pres">
      <dgm:prSet presAssocID="{DC9C6518-66D9-4E48-B0E6-DC51457A8473}" presName="Name21" presStyleCnt="0"/>
      <dgm:spPr/>
    </dgm:pt>
    <dgm:pt modelId="{CFB8F286-B68A-4A90-902A-4D22341305F5}" type="pres">
      <dgm:prSet presAssocID="{DC9C6518-66D9-4E48-B0E6-DC51457A8473}" presName="level2Shape" presStyleLbl="node2" presStyleIdx="4" presStyleCnt="5"/>
      <dgm:spPr/>
    </dgm:pt>
    <dgm:pt modelId="{5336F6F9-9477-41F9-B366-FE9AA589B822}" type="pres">
      <dgm:prSet presAssocID="{DC9C6518-66D9-4E48-B0E6-DC51457A8473}" presName="hierChild3" presStyleCnt="0"/>
      <dgm:spPr/>
    </dgm:pt>
    <dgm:pt modelId="{212C6075-002B-4CBC-B4AB-F4BE30759306}" type="pres">
      <dgm:prSet presAssocID="{5E005B2F-1DED-4190-900C-447967FCA8FB}" presName="bgShapesFlow" presStyleCnt="0"/>
      <dgm:spPr/>
    </dgm:pt>
  </dgm:ptLst>
  <dgm:cxnLst>
    <dgm:cxn modelId="{4F491D05-C1A1-4D60-90C2-A2736E33D200}" srcId="{C6F66FDC-7FD3-4921-98E9-5B26FB0CF710}" destId="{6A148B20-128C-488B-9F6E-8951C64EFB27}" srcOrd="0" destOrd="0" parTransId="{FAFBD751-D915-462A-971A-FA51E03C18C7}" sibTransId="{8C620C68-1F73-4EB1-A0E4-53B936859BEF}"/>
    <dgm:cxn modelId="{12E54106-FDAD-4C6A-A002-1F9E50FB319E}" srcId="{C6F66FDC-7FD3-4921-98E9-5B26FB0CF710}" destId="{CE600EB8-126A-4240-BA39-B2FF8F0EEA7F}" srcOrd="2" destOrd="0" parTransId="{5CA2861F-4636-4A78-B0EC-4E7E5EFA3971}" sibTransId="{D3949C1C-7030-4D80-9900-DDE2F2E880AA}"/>
    <dgm:cxn modelId="{94F3F406-844E-49F5-A8C7-BBC35FA7524C}" srcId="{C6F66FDC-7FD3-4921-98E9-5B26FB0CF710}" destId="{970AE49A-71D4-4B55-9BBD-B741DF00CAC3}" srcOrd="4" destOrd="0" parTransId="{D388638C-D8C8-467E-A05A-20B9583A272B}" sibTransId="{4FECEBF4-A586-4991-A8BE-BFF36EE9B2B9}"/>
    <dgm:cxn modelId="{4689040A-52A0-4C48-A534-E8D6DC6F0D09}" srcId="{C6F66FDC-7FD3-4921-98E9-5B26FB0CF710}" destId="{8546BB3C-3E33-443B-A180-1E469DF67F06}" srcOrd="3" destOrd="0" parTransId="{489B73DE-B881-4BE7-A261-B6CCABF2F4DD}" sibTransId="{46484128-F740-4E6B-A736-768DF3A6F1F6}"/>
    <dgm:cxn modelId="{5DED810E-8641-4DFE-ADA4-790A88C7BF78}" type="presOf" srcId="{908A5450-73DE-4D21-BF30-1A17C22A181F}" destId="{C8156F34-38E1-4217-94C3-4CF81565FE6B}" srcOrd="0" destOrd="0" presId="urn:microsoft.com/office/officeart/2005/8/layout/hierarchy6"/>
    <dgm:cxn modelId="{FBABC214-1561-48FF-B4F7-53DED9DE9EDF}" type="presOf" srcId="{E9D9BCD9-6BC0-42C9-9A5A-ECDC293D20D7}" destId="{50F3D4F7-D0DD-4999-AAE6-A124F64F7A7A}" srcOrd="0" destOrd="0" presId="urn:microsoft.com/office/officeart/2005/8/layout/hierarchy6"/>
    <dgm:cxn modelId="{129EF41D-A5D1-4B2A-A6EA-968FEEA09F73}" type="presOf" srcId="{031E13BE-EAEE-4E79-94C4-EAEE8E4B29E1}" destId="{09628607-B912-4BD7-8B83-3ABD7569CC89}" srcOrd="0" destOrd="0" presId="urn:microsoft.com/office/officeart/2005/8/layout/hierarchy6"/>
    <dgm:cxn modelId="{28671D26-9557-49E1-B183-D7A5A6C89B69}" type="presOf" srcId="{9D4ED935-6A77-4DBC-A80B-3582BE11D399}" destId="{F9DED478-499D-4977-A6E2-A70CD727E849}" srcOrd="0" destOrd="0" presId="urn:microsoft.com/office/officeart/2005/8/layout/hierarchy6"/>
    <dgm:cxn modelId="{127C632A-95E5-4906-97C9-2DFCC6FA99A4}" type="presOf" srcId="{6A148B20-128C-488B-9F6E-8951C64EFB27}" destId="{040AA78D-BA01-44BE-A12A-2832A87366BD}" srcOrd="0" destOrd="0" presId="urn:microsoft.com/office/officeart/2005/8/layout/hierarchy6"/>
    <dgm:cxn modelId="{5D56D72A-E50E-497A-9136-BB973144B1B2}" srcId="{B9226A09-8155-4966-9851-A4C23E730FC5}" destId="{E9D9BCD9-6BC0-42C9-9A5A-ECDC293D20D7}" srcOrd="1" destOrd="0" parTransId="{8391B84A-8DF4-47F8-AE4D-F269E56DB1D1}" sibTransId="{886DDD17-6652-426C-BA33-6C35590F9EEB}"/>
    <dgm:cxn modelId="{C2B34F2E-EF93-4811-8B70-1EBC2A6BAEB6}" type="presOf" srcId="{A7BD8F64-AAF1-4751-AC97-6D71C07E78F3}" destId="{8B27F648-BBC9-4C66-9275-BB37B15B393F}" srcOrd="0" destOrd="0" presId="urn:microsoft.com/office/officeart/2005/8/layout/hierarchy6"/>
    <dgm:cxn modelId="{FE2BF761-A55D-4A43-9EB4-62CEEDAD8210}" type="presOf" srcId="{1A6B6C28-E472-4963-B31A-9AAF30DB4918}" destId="{7AEEEDE4-CE06-43C6-8C93-8F5B64E00112}" srcOrd="0" destOrd="0" presId="urn:microsoft.com/office/officeart/2005/8/layout/hierarchy6"/>
    <dgm:cxn modelId="{D91F5B64-BD8C-40C7-B243-EBBB25A638B8}" type="presOf" srcId="{DC9C6518-66D9-4E48-B0E6-DC51457A8473}" destId="{CFB8F286-B68A-4A90-902A-4D22341305F5}" srcOrd="0" destOrd="0" presId="urn:microsoft.com/office/officeart/2005/8/layout/hierarchy6"/>
    <dgm:cxn modelId="{D5491646-6BF7-4790-AA0C-3B4BC9EDE901}" type="presOf" srcId="{489B73DE-B881-4BE7-A261-B6CCABF2F4DD}" destId="{035204ED-1C54-4DF7-901D-CD8222C45094}" srcOrd="0" destOrd="0" presId="urn:microsoft.com/office/officeart/2005/8/layout/hierarchy6"/>
    <dgm:cxn modelId="{D0B2CA68-1C93-4021-AADE-E9A05090028E}" type="presOf" srcId="{33C7B37B-7BBD-4D50-A03F-2123E77333B7}" destId="{8713C586-0729-447E-A480-4554B581F474}" srcOrd="0" destOrd="0" presId="urn:microsoft.com/office/officeart/2005/8/layout/hierarchy6"/>
    <dgm:cxn modelId="{52AEEA4F-ACB4-4D78-BC79-32730A71CC79}" srcId="{B9226A09-8155-4966-9851-A4C23E730FC5}" destId="{33C7B37B-7BBD-4D50-A03F-2123E77333B7}" srcOrd="3" destOrd="0" parTransId="{A7BD8F64-AAF1-4751-AC97-6D71C07E78F3}" sibTransId="{2347C443-33B3-4738-BCB6-BFC23D096792}"/>
    <dgm:cxn modelId="{19446D55-08FA-41D4-86FB-2980EFCE9BF3}" type="presOf" srcId="{C6F66FDC-7FD3-4921-98E9-5B26FB0CF710}" destId="{352CB382-782A-45C3-8066-9514F767306A}" srcOrd="0" destOrd="0" presId="urn:microsoft.com/office/officeart/2005/8/layout/hierarchy6"/>
    <dgm:cxn modelId="{1A117C55-DEEC-4A56-8CE7-979A697E49C3}" type="presOf" srcId="{B9226A09-8155-4966-9851-A4C23E730FC5}" destId="{B8A49CA4-3928-4166-A39E-AC1ED5D33E24}" srcOrd="0" destOrd="0" presId="urn:microsoft.com/office/officeart/2005/8/layout/hierarchy6"/>
    <dgm:cxn modelId="{FC8CF877-79F5-49C6-82DA-46766579373A}" type="presOf" srcId="{5CA2861F-4636-4A78-B0EC-4E7E5EFA3971}" destId="{A3DA66B1-BA76-4927-94A3-61559A63218F}" srcOrd="0" destOrd="0" presId="urn:microsoft.com/office/officeart/2005/8/layout/hierarchy6"/>
    <dgm:cxn modelId="{29F8747B-EA4A-400A-833C-583AB1EEC255}" type="presOf" srcId="{970AE49A-71D4-4B55-9BBD-B741DF00CAC3}" destId="{5576F225-5792-4BD1-AED4-A1482869BE3D}" srcOrd="0" destOrd="0" presId="urn:microsoft.com/office/officeart/2005/8/layout/hierarchy6"/>
    <dgm:cxn modelId="{82F4F77E-E90E-4134-84BC-860E801472DF}" type="presOf" srcId="{FAFBD751-D915-462A-971A-FA51E03C18C7}" destId="{81566788-0A3C-4A90-A67F-0E55DD54C579}" srcOrd="0" destOrd="0" presId="urn:microsoft.com/office/officeart/2005/8/layout/hierarchy6"/>
    <dgm:cxn modelId="{AD5D6D99-D3D6-4296-9385-AEAB01805E88}" type="presOf" srcId="{8391B84A-8DF4-47F8-AE4D-F269E56DB1D1}" destId="{31FDF5B1-8665-4288-88DD-549D69D41841}" srcOrd="0" destOrd="0" presId="urn:microsoft.com/office/officeart/2005/8/layout/hierarchy6"/>
    <dgm:cxn modelId="{A6934B9D-282F-4B78-AD65-EE8DFCE4FD64}" srcId="{B9226A09-8155-4966-9851-A4C23E730FC5}" destId="{C6F66FDC-7FD3-4921-98E9-5B26FB0CF710}" srcOrd="2" destOrd="0" parTransId="{5C0FAD9C-0AF8-491D-A281-085D9D38F12B}" sibTransId="{9325CEB8-B578-414B-A4C3-799383F1BE27}"/>
    <dgm:cxn modelId="{673112AA-DDD6-455D-B71E-36CC4B1A1037}" type="presOf" srcId="{5C0FAD9C-0AF8-491D-A281-085D9D38F12B}" destId="{65B51957-4299-4592-99C7-6AD72A369212}" srcOrd="0" destOrd="0" presId="urn:microsoft.com/office/officeart/2005/8/layout/hierarchy6"/>
    <dgm:cxn modelId="{BEE47BB0-262E-40BD-A469-FA0BF7AA12FF}" type="presOf" srcId="{B7D65295-11A2-40CA-BE56-2F2FFA5961BB}" destId="{0278CB0C-C76F-43CC-A768-8CF62D9EF640}" srcOrd="0" destOrd="0" presId="urn:microsoft.com/office/officeart/2005/8/layout/hierarchy6"/>
    <dgm:cxn modelId="{8D8FADB9-570D-4C7A-986A-2A474196324B}" type="presOf" srcId="{D388638C-D8C8-467E-A05A-20B9583A272B}" destId="{2EBAA28B-818E-4CCD-A9B5-00FDF47A2768}" srcOrd="0" destOrd="0" presId="urn:microsoft.com/office/officeart/2005/8/layout/hierarchy6"/>
    <dgm:cxn modelId="{50C53ABE-C036-441E-9B9E-0B1DC8CA7ECD}" type="presOf" srcId="{CE600EB8-126A-4240-BA39-B2FF8F0EEA7F}" destId="{44847CD8-DC09-496F-AD89-4156A908F605}" srcOrd="0" destOrd="0" presId="urn:microsoft.com/office/officeart/2005/8/layout/hierarchy6"/>
    <dgm:cxn modelId="{150E94CA-BC96-4D9D-B86A-4AD0DD4711A1}" type="presOf" srcId="{E6710F64-246C-41F8-AF1A-6F001C85D28A}" destId="{6E135401-D89B-49DD-9893-358DE439AA18}" srcOrd="0" destOrd="0" presId="urn:microsoft.com/office/officeart/2005/8/layout/hierarchy6"/>
    <dgm:cxn modelId="{DC0015CD-67FC-4EBD-B2D3-844BE07E967E}" srcId="{5E005B2F-1DED-4190-900C-447967FCA8FB}" destId="{B9226A09-8155-4966-9851-A4C23E730FC5}" srcOrd="0" destOrd="0" parTransId="{9D5426F9-0FA6-44DB-9A04-72B2A265AEBC}" sibTransId="{EFFFE9A1-A09E-43A4-A57C-8D45635D921B}"/>
    <dgm:cxn modelId="{B14DFFD2-C27D-4B36-A86C-69CB31846423}" srcId="{C6F66FDC-7FD3-4921-98E9-5B26FB0CF710}" destId="{B7D65295-11A2-40CA-BE56-2F2FFA5961BB}" srcOrd="5" destOrd="0" parTransId="{5DE7D169-CCBE-470C-9574-28290C7269A7}" sibTransId="{90DC57E9-80C3-42F6-913F-EB75F4C984D7}"/>
    <dgm:cxn modelId="{2C7DCFDA-63C3-48DB-981B-3C1AD647A4E4}" srcId="{B9226A09-8155-4966-9851-A4C23E730FC5}" destId="{DC9C6518-66D9-4E48-B0E6-DC51457A8473}" srcOrd="4" destOrd="0" parTransId="{E6710F64-246C-41F8-AF1A-6F001C85D28A}" sibTransId="{3AE15175-40B8-46F4-B229-F0B197064C65}"/>
    <dgm:cxn modelId="{9B5E9BDF-C66C-4319-B7E8-56F598E0EEC6}" type="presOf" srcId="{5DE7D169-CCBE-470C-9574-28290C7269A7}" destId="{4C1E364A-6B58-41CA-B290-DC1550F3F856}" srcOrd="0" destOrd="0" presId="urn:microsoft.com/office/officeart/2005/8/layout/hierarchy6"/>
    <dgm:cxn modelId="{1FCCD9E4-D863-49A9-BAEE-8903C628B253}" srcId="{C6F66FDC-7FD3-4921-98E9-5B26FB0CF710}" destId="{1A6B6C28-E472-4963-B31A-9AAF30DB4918}" srcOrd="1" destOrd="0" parTransId="{9D4ED935-6A77-4DBC-A80B-3582BE11D399}" sibTransId="{F246564E-18DE-4BC0-94B0-1DA1D1FA55BA}"/>
    <dgm:cxn modelId="{978C97EA-86E7-47C1-9417-EB8F244B006A}" type="presOf" srcId="{5E005B2F-1DED-4190-900C-447967FCA8FB}" destId="{242C1793-9721-4107-8C1D-97D55BAAAB47}" srcOrd="0" destOrd="0" presId="urn:microsoft.com/office/officeart/2005/8/layout/hierarchy6"/>
    <dgm:cxn modelId="{6A284EEF-1ABC-42A4-B044-05535E652E92}" srcId="{B9226A09-8155-4966-9851-A4C23E730FC5}" destId="{908A5450-73DE-4D21-BF30-1A17C22A181F}" srcOrd="0" destOrd="0" parTransId="{031E13BE-EAEE-4E79-94C4-EAEE8E4B29E1}" sibTransId="{6D5F29F6-494F-4907-B661-A7B7EC97C694}"/>
    <dgm:cxn modelId="{11F99BEF-F43A-444B-8560-ED4EC0C1EE4A}" type="presOf" srcId="{8546BB3C-3E33-443B-A180-1E469DF67F06}" destId="{F88BD7FF-7BCF-4B28-9C3E-9FB62C518FE3}" srcOrd="0" destOrd="0" presId="urn:microsoft.com/office/officeart/2005/8/layout/hierarchy6"/>
    <dgm:cxn modelId="{27FAB8F6-71D7-4CEE-AB6F-CC149E8D56F7}" type="presParOf" srcId="{242C1793-9721-4107-8C1D-97D55BAAAB47}" destId="{8805C77D-2634-48A5-8858-71F22339643A}" srcOrd="0" destOrd="0" presId="urn:microsoft.com/office/officeart/2005/8/layout/hierarchy6"/>
    <dgm:cxn modelId="{91429FFD-66DF-48AB-B9F9-57381AEA1C40}" type="presParOf" srcId="{8805C77D-2634-48A5-8858-71F22339643A}" destId="{150B057D-B3BC-484D-B168-5B66B715AF66}" srcOrd="0" destOrd="0" presId="urn:microsoft.com/office/officeart/2005/8/layout/hierarchy6"/>
    <dgm:cxn modelId="{1F69BE55-E88D-42CE-B2FF-1887ED50EF01}" type="presParOf" srcId="{150B057D-B3BC-484D-B168-5B66B715AF66}" destId="{9D50F31C-C204-4D86-9B65-EF94B61C64C1}" srcOrd="0" destOrd="0" presId="urn:microsoft.com/office/officeart/2005/8/layout/hierarchy6"/>
    <dgm:cxn modelId="{6B8F6139-5B71-439F-9B23-87740CC20FE0}" type="presParOf" srcId="{9D50F31C-C204-4D86-9B65-EF94B61C64C1}" destId="{B8A49CA4-3928-4166-A39E-AC1ED5D33E24}" srcOrd="0" destOrd="0" presId="urn:microsoft.com/office/officeart/2005/8/layout/hierarchy6"/>
    <dgm:cxn modelId="{880DCA88-79BC-4C0A-8BAB-073BB92D655C}" type="presParOf" srcId="{9D50F31C-C204-4D86-9B65-EF94B61C64C1}" destId="{D74496F1-56DB-43F9-B3D6-682CF9CEFE26}" srcOrd="1" destOrd="0" presId="urn:microsoft.com/office/officeart/2005/8/layout/hierarchy6"/>
    <dgm:cxn modelId="{A34B0EFB-6E65-45EA-B3A4-F68615E62398}" type="presParOf" srcId="{D74496F1-56DB-43F9-B3D6-682CF9CEFE26}" destId="{09628607-B912-4BD7-8B83-3ABD7569CC89}" srcOrd="0" destOrd="0" presId="urn:microsoft.com/office/officeart/2005/8/layout/hierarchy6"/>
    <dgm:cxn modelId="{ED6AB83D-FBFC-4CAF-A463-548844C26A50}" type="presParOf" srcId="{D74496F1-56DB-43F9-B3D6-682CF9CEFE26}" destId="{AB132E72-C3F3-4B2F-AF8D-340BBE773207}" srcOrd="1" destOrd="0" presId="urn:microsoft.com/office/officeart/2005/8/layout/hierarchy6"/>
    <dgm:cxn modelId="{4DE31761-26CA-40D2-8EE1-B89A0EA126A7}" type="presParOf" srcId="{AB132E72-C3F3-4B2F-AF8D-340BBE773207}" destId="{C8156F34-38E1-4217-94C3-4CF81565FE6B}" srcOrd="0" destOrd="0" presId="urn:microsoft.com/office/officeart/2005/8/layout/hierarchy6"/>
    <dgm:cxn modelId="{A2486385-0700-4B59-A378-BA8F3374868A}" type="presParOf" srcId="{AB132E72-C3F3-4B2F-AF8D-340BBE773207}" destId="{4C443767-A48D-4749-B117-4F1FB621FA6C}" srcOrd="1" destOrd="0" presId="urn:microsoft.com/office/officeart/2005/8/layout/hierarchy6"/>
    <dgm:cxn modelId="{4A87C7DC-0FB9-4079-8499-EBA7560EDC9C}" type="presParOf" srcId="{D74496F1-56DB-43F9-B3D6-682CF9CEFE26}" destId="{31FDF5B1-8665-4288-88DD-549D69D41841}" srcOrd="2" destOrd="0" presId="urn:microsoft.com/office/officeart/2005/8/layout/hierarchy6"/>
    <dgm:cxn modelId="{746CCA14-5ADE-49DC-A3F5-6A22B57D6CE7}" type="presParOf" srcId="{D74496F1-56DB-43F9-B3D6-682CF9CEFE26}" destId="{8123492E-BC37-4D8F-81E1-92D310F98E7D}" srcOrd="3" destOrd="0" presId="urn:microsoft.com/office/officeart/2005/8/layout/hierarchy6"/>
    <dgm:cxn modelId="{1B6DE52E-0591-4D34-8CB6-57439DFFFBD1}" type="presParOf" srcId="{8123492E-BC37-4D8F-81E1-92D310F98E7D}" destId="{50F3D4F7-D0DD-4999-AAE6-A124F64F7A7A}" srcOrd="0" destOrd="0" presId="urn:microsoft.com/office/officeart/2005/8/layout/hierarchy6"/>
    <dgm:cxn modelId="{A1ACA51B-3033-443D-9A3F-EFCD972BFD2F}" type="presParOf" srcId="{8123492E-BC37-4D8F-81E1-92D310F98E7D}" destId="{10661B58-AFB4-4982-8956-2A557121A676}" srcOrd="1" destOrd="0" presId="urn:microsoft.com/office/officeart/2005/8/layout/hierarchy6"/>
    <dgm:cxn modelId="{F7FC7AD9-BB3F-47E0-B87D-3438B8C9FE69}" type="presParOf" srcId="{D74496F1-56DB-43F9-B3D6-682CF9CEFE26}" destId="{65B51957-4299-4592-99C7-6AD72A369212}" srcOrd="4" destOrd="0" presId="urn:microsoft.com/office/officeart/2005/8/layout/hierarchy6"/>
    <dgm:cxn modelId="{2BC687D3-AECC-4E09-8F31-7D9F9252E1BC}" type="presParOf" srcId="{D74496F1-56DB-43F9-B3D6-682CF9CEFE26}" destId="{5C9634D2-DEF1-4E15-8ED4-785B8C791CA5}" srcOrd="5" destOrd="0" presId="urn:microsoft.com/office/officeart/2005/8/layout/hierarchy6"/>
    <dgm:cxn modelId="{4A704824-5ECE-4559-85D8-99BBAD46EB77}" type="presParOf" srcId="{5C9634D2-DEF1-4E15-8ED4-785B8C791CA5}" destId="{352CB382-782A-45C3-8066-9514F767306A}" srcOrd="0" destOrd="0" presId="urn:microsoft.com/office/officeart/2005/8/layout/hierarchy6"/>
    <dgm:cxn modelId="{2DFD68DB-9E9C-434E-8CC2-4F4904A9F8EF}" type="presParOf" srcId="{5C9634D2-DEF1-4E15-8ED4-785B8C791CA5}" destId="{FD5CAAF3-33B7-4621-9491-FF0BF7D0930F}" srcOrd="1" destOrd="0" presId="urn:microsoft.com/office/officeart/2005/8/layout/hierarchy6"/>
    <dgm:cxn modelId="{5D5CCCB5-F3F5-4D1E-9A9F-F459A190FB22}" type="presParOf" srcId="{FD5CAAF3-33B7-4621-9491-FF0BF7D0930F}" destId="{81566788-0A3C-4A90-A67F-0E55DD54C579}" srcOrd="0" destOrd="0" presId="urn:microsoft.com/office/officeart/2005/8/layout/hierarchy6"/>
    <dgm:cxn modelId="{C9D67AB7-C785-4DAE-A906-4EAAFC54BD29}" type="presParOf" srcId="{FD5CAAF3-33B7-4621-9491-FF0BF7D0930F}" destId="{0DFE38B5-0758-4D38-8C6B-19CEAAC15AB5}" srcOrd="1" destOrd="0" presId="urn:microsoft.com/office/officeart/2005/8/layout/hierarchy6"/>
    <dgm:cxn modelId="{5E9F6B00-46CD-4D88-AA5F-AB09FA1AE032}" type="presParOf" srcId="{0DFE38B5-0758-4D38-8C6B-19CEAAC15AB5}" destId="{040AA78D-BA01-44BE-A12A-2832A87366BD}" srcOrd="0" destOrd="0" presId="urn:microsoft.com/office/officeart/2005/8/layout/hierarchy6"/>
    <dgm:cxn modelId="{6A073436-E91F-45B1-B681-675389A8F400}" type="presParOf" srcId="{0DFE38B5-0758-4D38-8C6B-19CEAAC15AB5}" destId="{62ECB3A0-B97D-4811-B215-7157D6DE799B}" srcOrd="1" destOrd="0" presId="urn:microsoft.com/office/officeart/2005/8/layout/hierarchy6"/>
    <dgm:cxn modelId="{8701539A-8026-4C9C-B07D-52799BD14D8E}" type="presParOf" srcId="{FD5CAAF3-33B7-4621-9491-FF0BF7D0930F}" destId="{F9DED478-499D-4977-A6E2-A70CD727E849}" srcOrd="2" destOrd="0" presId="urn:microsoft.com/office/officeart/2005/8/layout/hierarchy6"/>
    <dgm:cxn modelId="{3E413BCC-8C11-4339-84B7-29AE4047E19E}" type="presParOf" srcId="{FD5CAAF3-33B7-4621-9491-FF0BF7D0930F}" destId="{3E0A369E-4B87-4C2E-A74F-7B1156C669BE}" srcOrd="3" destOrd="0" presId="urn:microsoft.com/office/officeart/2005/8/layout/hierarchy6"/>
    <dgm:cxn modelId="{00998D92-999A-4600-8D98-F9A24945F0C9}" type="presParOf" srcId="{3E0A369E-4B87-4C2E-A74F-7B1156C669BE}" destId="{7AEEEDE4-CE06-43C6-8C93-8F5B64E00112}" srcOrd="0" destOrd="0" presId="urn:microsoft.com/office/officeart/2005/8/layout/hierarchy6"/>
    <dgm:cxn modelId="{A01FE3F3-E645-40A9-9500-814EF611EE6E}" type="presParOf" srcId="{3E0A369E-4B87-4C2E-A74F-7B1156C669BE}" destId="{BEB24424-E042-47A9-B0AE-633A34D9770C}" srcOrd="1" destOrd="0" presId="urn:microsoft.com/office/officeart/2005/8/layout/hierarchy6"/>
    <dgm:cxn modelId="{F51D6C01-0593-4215-A5AF-BF2AFCECD31C}" type="presParOf" srcId="{FD5CAAF3-33B7-4621-9491-FF0BF7D0930F}" destId="{A3DA66B1-BA76-4927-94A3-61559A63218F}" srcOrd="4" destOrd="0" presId="urn:microsoft.com/office/officeart/2005/8/layout/hierarchy6"/>
    <dgm:cxn modelId="{05875D94-425D-4DC3-AD71-D2A7B3C1440D}" type="presParOf" srcId="{FD5CAAF3-33B7-4621-9491-FF0BF7D0930F}" destId="{6101BC15-38A3-4CB1-BF7D-3598918AE90F}" srcOrd="5" destOrd="0" presId="urn:microsoft.com/office/officeart/2005/8/layout/hierarchy6"/>
    <dgm:cxn modelId="{7139D400-CBA7-466D-82F8-168DAA6D45A5}" type="presParOf" srcId="{6101BC15-38A3-4CB1-BF7D-3598918AE90F}" destId="{44847CD8-DC09-496F-AD89-4156A908F605}" srcOrd="0" destOrd="0" presId="urn:microsoft.com/office/officeart/2005/8/layout/hierarchy6"/>
    <dgm:cxn modelId="{F61EA722-C785-443E-89BE-3C288AD8E2F1}" type="presParOf" srcId="{6101BC15-38A3-4CB1-BF7D-3598918AE90F}" destId="{4B60FA21-7D0F-4B2B-878A-6F82A7F0D4C0}" srcOrd="1" destOrd="0" presId="urn:microsoft.com/office/officeart/2005/8/layout/hierarchy6"/>
    <dgm:cxn modelId="{9AAE8D93-F851-4570-AE35-7DE09BEEF69F}" type="presParOf" srcId="{FD5CAAF3-33B7-4621-9491-FF0BF7D0930F}" destId="{035204ED-1C54-4DF7-901D-CD8222C45094}" srcOrd="6" destOrd="0" presId="urn:microsoft.com/office/officeart/2005/8/layout/hierarchy6"/>
    <dgm:cxn modelId="{DCACB28B-814A-4E77-8B83-297F0C7CE218}" type="presParOf" srcId="{FD5CAAF3-33B7-4621-9491-FF0BF7D0930F}" destId="{3222873A-78CD-4390-8415-FFC82B3EA8A6}" srcOrd="7" destOrd="0" presId="urn:microsoft.com/office/officeart/2005/8/layout/hierarchy6"/>
    <dgm:cxn modelId="{07B8B0D4-88D6-444D-8DA6-9059F81D520C}" type="presParOf" srcId="{3222873A-78CD-4390-8415-FFC82B3EA8A6}" destId="{F88BD7FF-7BCF-4B28-9C3E-9FB62C518FE3}" srcOrd="0" destOrd="0" presId="urn:microsoft.com/office/officeart/2005/8/layout/hierarchy6"/>
    <dgm:cxn modelId="{725C921F-8D8A-4A47-A2AB-D6EC8F4C2534}" type="presParOf" srcId="{3222873A-78CD-4390-8415-FFC82B3EA8A6}" destId="{CD06DC96-D09B-461C-A090-94FD7ADA716D}" srcOrd="1" destOrd="0" presId="urn:microsoft.com/office/officeart/2005/8/layout/hierarchy6"/>
    <dgm:cxn modelId="{8A12C531-6A45-4CBE-A731-7060401D593B}" type="presParOf" srcId="{FD5CAAF3-33B7-4621-9491-FF0BF7D0930F}" destId="{2EBAA28B-818E-4CCD-A9B5-00FDF47A2768}" srcOrd="8" destOrd="0" presId="urn:microsoft.com/office/officeart/2005/8/layout/hierarchy6"/>
    <dgm:cxn modelId="{0E49C5DB-1FE0-4EC1-A5EB-4E7AA836F5CF}" type="presParOf" srcId="{FD5CAAF3-33B7-4621-9491-FF0BF7D0930F}" destId="{49515EBF-67EB-4196-9982-2195A0DFB81D}" srcOrd="9" destOrd="0" presId="urn:microsoft.com/office/officeart/2005/8/layout/hierarchy6"/>
    <dgm:cxn modelId="{5A3A3EF4-D0D1-4325-A020-F0D6EB504DA6}" type="presParOf" srcId="{49515EBF-67EB-4196-9982-2195A0DFB81D}" destId="{5576F225-5792-4BD1-AED4-A1482869BE3D}" srcOrd="0" destOrd="0" presId="urn:microsoft.com/office/officeart/2005/8/layout/hierarchy6"/>
    <dgm:cxn modelId="{FC54714B-EBFD-4662-953B-E7A8C085ED5A}" type="presParOf" srcId="{49515EBF-67EB-4196-9982-2195A0DFB81D}" destId="{75564FE5-CD80-419C-8E0B-5A3B0762CC61}" srcOrd="1" destOrd="0" presId="urn:microsoft.com/office/officeart/2005/8/layout/hierarchy6"/>
    <dgm:cxn modelId="{F94C6C3D-A885-4B85-BF31-514F2F802B2D}" type="presParOf" srcId="{FD5CAAF3-33B7-4621-9491-FF0BF7D0930F}" destId="{4C1E364A-6B58-41CA-B290-DC1550F3F856}" srcOrd="10" destOrd="0" presId="urn:microsoft.com/office/officeart/2005/8/layout/hierarchy6"/>
    <dgm:cxn modelId="{E2385411-06DE-4E18-B4C7-B140C1B125E0}" type="presParOf" srcId="{FD5CAAF3-33B7-4621-9491-FF0BF7D0930F}" destId="{E6FDC410-960B-4072-82FD-E10F917078FE}" srcOrd="11" destOrd="0" presId="urn:microsoft.com/office/officeart/2005/8/layout/hierarchy6"/>
    <dgm:cxn modelId="{54DBEB4B-530A-4DE8-B819-533A987C2358}" type="presParOf" srcId="{E6FDC410-960B-4072-82FD-E10F917078FE}" destId="{0278CB0C-C76F-43CC-A768-8CF62D9EF640}" srcOrd="0" destOrd="0" presId="urn:microsoft.com/office/officeart/2005/8/layout/hierarchy6"/>
    <dgm:cxn modelId="{5A0DF5DC-D6DD-42DD-89EF-FADC4D0F03DB}" type="presParOf" srcId="{E6FDC410-960B-4072-82FD-E10F917078FE}" destId="{3C44AD61-214C-4E1A-8BB0-EB09460C0284}" srcOrd="1" destOrd="0" presId="urn:microsoft.com/office/officeart/2005/8/layout/hierarchy6"/>
    <dgm:cxn modelId="{F932248B-19CD-4308-BD19-5C4B3799E185}" type="presParOf" srcId="{D74496F1-56DB-43F9-B3D6-682CF9CEFE26}" destId="{8B27F648-BBC9-4C66-9275-BB37B15B393F}" srcOrd="6" destOrd="0" presId="urn:microsoft.com/office/officeart/2005/8/layout/hierarchy6"/>
    <dgm:cxn modelId="{CCCD39C2-D039-40B3-84F3-087F6A082E78}" type="presParOf" srcId="{D74496F1-56DB-43F9-B3D6-682CF9CEFE26}" destId="{142645A7-426D-40F5-BA85-86EFE8EA144B}" srcOrd="7" destOrd="0" presId="urn:microsoft.com/office/officeart/2005/8/layout/hierarchy6"/>
    <dgm:cxn modelId="{40A969FA-53F2-4C1B-A8D5-F19C7C8F8AB7}" type="presParOf" srcId="{142645A7-426D-40F5-BA85-86EFE8EA144B}" destId="{8713C586-0729-447E-A480-4554B581F474}" srcOrd="0" destOrd="0" presId="urn:microsoft.com/office/officeart/2005/8/layout/hierarchy6"/>
    <dgm:cxn modelId="{CD9CF344-EE26-4029-A064-61950C9DDDAE}" type="presParOf" srcId="{142645A7-426D-40F5-BA85-86EFE8EA144B}" destId="{162DCF7E-F910-4CBC-8951-2BC27BC72A96}" srcOrd="1" destOrd="0" presId="urn:microsoft.com/office/officeart/2005/8/layout/hierarchy6"/>
    <dgm:cxn modelId="{4FDA7602-8D44-4D3A-8949-8BFA0A3CF215}" type="presParOf" srcId="{D74496F1-56DB-43F9-B3D6-682CF9CEFE26}" destId="{6E135401-D89B-49DD-9893-358DE439AA18}" srcOrd="8" destOrd="0" presId="urn:microsoft.com/office/officeart/2005/8/layout/hierarchy6"/>
    <dgm:cxn modelId="{A802A036-2F80-4B4B-B2F0-80B2DAAEC851}" type="presParOf" srcId="{D74496F1-56DB-43F9-B3D6-682CF9CEFE26}" destId="{DE26C673-5510-4EBA-98B1-B120BE072F64}" srcOrd="9" destOrd="0" presId="urn:microsoft.com/office/officeart/2005/8/layout/hierarchy6"/>
    <dgm:cxn modelId="{D0495D1A-D9A2-4AD5-80C8-289906AFDCFA}" type="presParOf" srcId="{DE26C673-5510-4EBA-98B1-B120BE072F64}" destId="{CFB8F286-B68A-4A90-902A-4D22341305F5}" srcOrd="0" destOrd="0" presId="urn:microsoft.com/office/officeart/2005/8/layout/hierarchy6"/>
    <dgm:cxn modelId="{EB827E16-5A47-44CF-A342-DE7D328A204D}" type="presParOf" srcId="{DE26C673-5510-4EBA-98B1-B120BE072F64}" destId="{5336F6F9-9477-41F9-B366-FE9AA589B822}" srcOrd="1" destOrd="0" presId="urn:microsoft.com/office/officeart/2005/8/layout/hierarchy6"/>
    <dgm:cxn modelId="{60201247-11C9-45F5-930E-33BD3F5B43AE}" type="presParOf" srcId="{242C1793-9721-4107-8C1D-97D55BAAAB47}" destId="{212C6075-002B-4CBC-B4AB-F4BE3075930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3DB3E7-5201-416A-BAD1-F07B909C94E6}"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3021A873-F2CE-4710-B770-6606B5ED7DBE}">
      <dgm:prSet phldrT="[Text]"/>
      <dgm:spPr/>
      <dgm:t>
        <a:bodyPr/>
        <a:lstStyle/>
        <a:p>
          <a:r>
            <a:rPr lang="ar-SA" b="1" dirty="0"/>
            <a:t>تحديد المشكلة ومتطلبات حلها</a:t>
          </a:r>
          <a:endParaRPr lang="en-US" dirty="0"/>
        </a:p>
      </dgm:t>
    </dgm:pt>
    <dgm:pt modelId="{94C33C33-D260-47FE-A38B-1DC70E2184D2}" type="parTrans" cxnId="{3E7A8812-36BF-4A4E-ABEA-CC9F287C07B0}">
      <dgm:prSet/>
      <dgm:spPr/>
      <dgm:t>
        <a:bodyPr/>
        <a:lstStyle/>
        <a:p>
          <a:endParaRPr lang="en-US"/>
        </a:p>
      </dgm:t>
    </dgm:pt>
    <dgm:pt modelId="{2A52BAD2-BD6F-42DD-9941-EE1C2F0CC1FC}" type="sibTrans" cxnId="{3E7A8812-36BF-4A4E-ABEA-CC9F287C07B0}">
      <dgm:prSet/>
      <dgm:spPr/>
      <dgm:t>
        <a:bodyPr/>
        <a:lstStyle/>
        <a:p>
          <a:endParaRPr lang="en-US"/>
        </a:p>
      </dgm:t>
    </dgm:pt>
    <dgm:pt modelId="{E9DD954B-3ED2-4619-8F66-77785B4FAECB}">
      <dgm:prSet/>
      <dgm:spPr/>
      <dgm:t>
        <a:bodyPr/>
        <a:lstStyle/>
        <a:p>
          <a:r>
            <a:rPr lang="ar-SA" b="1"/>
            <a:t>الفئة المستهدفة</a:t>
          </a:r>
          <a:endParaRPr lang="ar-SA" b="1" dirty="0"/>
        </a:p>
      </dgm:t>
    </dgm:pt>
    <dgm:pt modelId="{23556F53-B94B-4D6E-848A-DABF3D324406}" type="parTrans" cxnId="{AFCACB2B-857B-4D7F-984C-7517F41748E8}">
      <dgm:prSet/>
      <dgm:spPr/>
      <dgm:t>
        <a:bodyPr/>
        <a:lstStyle/>
        <a:p>
          <a:endParaRPr lang="en-US"/>
        </a:p>
      </dgm:t>
    </dgm:pt>
    <dgm:pt modelId="{D608CC84-ADB8-46E5-B944-52A2EBE8CCD7}" type="sibTrans" cxnId="{AFCACB2B-857B-4D7F-984C-7517F41748E8}">
      <dgm:prSet/>
      <dgm:spPr/>
      <dgm:t>
        <a:bodyPr/>
        <a:lstStyle/>
        <a:p>
          <a:endParaRPr lang="en-US"/>
        </a:p>
      </dgm:t>
    </dgm:pt>
    <dgm:pt modelId="{5456EC2A-529A-4B6B-90C8-B49A105BE02C}">
      <dgm:prSet/>
      <dgm:spPr/>
      <dgm:t>
        <a:bodyPr/>
        <a:lstStyle/>
        <a:p>
          <a:r>
            <a:rPr lang="ar-SA" b="1" dirty="0"/>
            <a:t>الوظائف المطلوبة (المتطلبات)</a:t>
          </a:r>
        </a:p>
      </dgm:t>
    </dgm:pt>
    <dgm:pt modelId="{3FB5D97D-9450-4914-A2DD-95AC9AA3E6FA}" type="parTrans" cxnId="{D50B2F0E-E18E-415F-A91E-32BEB4F53EC9}">
      <dgm:prSet/>
      <dgm:spPr/>
      <dgm:t>
        <a:bodyPr/>
        <a:lstStyle/>
        <a:p>
          <a:endParaRPr lang="en-US"/>
        </a:p>
      </dgm:t>
    </dgm:pt>
    <dgm:pt modelId="{850C69E1-6835-49CA-9CED-79D1A95215F6}" type="sibTrans" cxnId="{D50B2F0E-E18E-415F-A91E-32BEB4F53EC9}">
      <dgm:prSet/>
      <dgm:spPr/>
      <dgm:t>
        <a:bodyPr/>
        <a:lstStyle/>
        <a:p>
          <a:endParaRPr lang="en-US"/>
        </a:p>
      </dgm:t>
    </dgm:pt>
    <dgm:pt modelId="{E8AA6CD9-C81C-4FC2-8FCD-635EEE5E820D}" type="pres">
      <dgm:prSet presAssocID="{D43DB3E7-5201-416A-BAD1-F07B909C94E6}" presName="linear" presStyleCnt="0">
        <dgm:presLayoutVars>
          <dgm:dir val="rev"/>
          <dgm:animLvl val="lvl"/>
          <dgm:resizeHandles val="exact"/>
        </dgm:presLayoutVars>
      </dgm:prSet>
      <dgm:spPr/>
    </dgm:pt>
    <dgm:pt modelId="{F2CB3B2C-DC6C-4BEE-89BC-342B640DC542}" type="pres">
      <dgm:prSet presAssocID="{3021A873-F2CE-4710-B770-6606B5ED7DBE}" presName="parentLin" presStyleCnt="0"/>
      <dgm:spPr/>
    </dgm:pt>
    <dgm:pt modelId="{A20A8DE2-96C7-42E3-81B9-B94A3276B63B}" type="pres">
      <dgm:prSet presAssocID="{3021A873-F2CE-4710-B770-6606B5ED7DBE}" presName="parentLeftMargin" presStyleLbl="node1" presStyleIdx="0" presStyleCnt="3"/>
      <dgm:spPr/>
    </dgm:pt>
    <dgm:pt modelId="{8AB4759D-B67C-4295-989F-E17317AAEB93}" type="pres">
      <dgm:prSet presAssocID="{3021A873-F2CE-4710-B770-6606B5ED7DBE}" presName="parentText" presStyleLbl="node1" presStyleIdx="0" presStyleCnt="3">
        <dgm:presLayoutVars>
          <dgm:chMax val="0"/>
          <dgm:bulletEnabled val="1"/>
        </dgm:presLayoutVars>
      </dgm:prSet>
      <dgm:spPr/>
    </dgm:pt>
    <dgm:pt modelId="{0A6F6CFC-2A35-42D0-A586-5D5F448BD340}" type="pres">
      <dgm:prSet presAssocID="{3021A873-F2CE-4710-B770-6606B5ED7DBE}" presName="negativeSpace" presStyleCnt="0"/>
      <dgm:spPr/>
    </dgm:pt>
    <dgm:pt modelId="{427CC778-24F8-403C-B40D-D403B3370C0A}" type="pres">
      <dgm:prSet presAssocID="{3021A873-F2CE-4710-B770-6606B5ED7DBE}" presName="childText" presStyleLbl="conFgAcc1" presStyleIdx="0" presStyleCnt="3">
        <dgm:presLayoutVars>
          <dgm:bulletEnabled val="1"/>
        </dgm:presLayoutVars>
      </dgm:prSet>
      <dgm:spPr/>
    </dgm:pt>
    <dgm:pt modelId="{0E5A617B-CACB-4948-86D2-8E390F9D2FD6}" type="pres">
      <dgm:prSet presAssocID="{2A52BAD2-BD6F-42DD-9941-EE1C2F0CC1FC}" presName="spaceBetweenRectangles" presStyleCnt="0"/>
      <dgm:spPr/>
    </dgm:pt>
    <dgm:pt modelId="{9C7E8EC8-032B-4765-9BE6-7FC4332F229A}" type="pres">
      <dgm:prSet presAssocID="{E9DD954B-3ED2-4619-8F66-77785B4FAECB}" presName="parentLin" presStyleCnt="0"/>
      <dgm:spPr/>
    </dgm:pt>
    <dgm:pt modelId="{805E5B13-F6FD-4AE3-A997-E04B70538281}" type="pres">
      <dgm:prSet presAssocID="{E9DD954B-3ED2-4619-8F66-77785B4FAECB}" presName="parentLeftMargin" presStyleLbl="node1" presStyleIdx="0" presStyleCnt="3"/>
      <dgm:spPr/>
    </dgm:pt>
    <dgm:pt modelId="{8F1330FF-A2BE-4EDE-B20C-3F2A734DB8F1}" type="pres">
      <dgm:prSet presAssocID="{E9DD954B-3ED2-4619-8F66-77785B4FAECB}" presName="parentText" presStyleLbl="node1" presStyleIdx="1" presStyleCnt="3">
        <dgm:presLayoutVars>
          <dgm:chMax val="0"/>
          <dgm:bulletEnabled val="1"/>
        </dgm:presLayoutVars>
      </dgm:prSet>
      <dgm:spPr/>
    </dgm:pt>
    <dgm:pt modelId="{08419F50-A904-4062-98EC-1DC0569EBBE8}" type="pres">
      <dgm:prSet presAssocID="{E9DD954B-3ED2-4619-8F66-77785B4FAECB}" presName="negativeSpace" presStyleCnt="0"/>
      <dgm:spPr/>
    </dgm:pt>
    <dgm:pt modelId="{DF8C9D5E-511F-4140-A404-F83CCAFC8059}" type="pres">
      <dgm:prSet presAssocID="{E9DD954B-3ED2-4619-8F66-77785B4FAECB}" presName="childText" presStyleLbl="conFgAcc1" presStyleIdx="1" presStyleCnt="3">
        <dgm:presLayoutVars>
          <dgm:bulletEnabled val="1"/>
        </dgm:presLayoutVars>
      </dgm:prSet>
      <dgm:spPr/>
    </dgm:pt>
    <dgm:pt modelId="{957D690E-8E9E-4328-865D-DB838BFF8BAF}" type="pres">
      <dgm:prSet presAssocID="{D608CC84-ADB8-46E5-B944-52A2EBE8CCD7}" presName="spaceBetweenRectangles" presStyleCnt="0"/>
      <dgm:spPr/>
    </dgm:pt>
    <dgm:pt modelId="{7EAE4078-1689-42C3-AFAC-8F1F789F81A4}" type="pres">
      <dgm:prSet presAssocID="{5456EC2A-529A-4B6B-90C8-B49A105BE02C}" presName="parentLin" presStyleCnt="0"/>
      <dgm:spPr/>
    </dgm:pt>
    <dgm:pt modelId="{856BFCF6-FB29-4C8D-B9E0-AF1AA20FFE55}" type="pres">
      <dgm:prSet presAssocID="{5456EC2A-529A-4B6B-90C8-B49A105BE02C}" presName="parentLeftMargin" presStyleLbl="node1" presStyleIdx="1" presStyleCnt="3"/>
      <dgm:spPr/>
    </dgm:pt>
    <dgm:pt modelId="{26D7A501-2B31-4CAA-A984-BF8086835F4F}" type="pres">
      <dgm:prSet presAssocID="{5456EC2A-529A-4B6B-90C8-B49A105BE02C}" presName="parentText" presStyleLbl="node1" presStyleIdx="2" presStyleCnt="3">
        <dgm:presLayoutVars>
          <dgm:chMax val="0"/>
          <dgm:bulletEnabled val="1"/>
        </dgm:presLayoutVars>
      </dgm:prSet>
      <dgm:spPr/>
    </dgm:pt>
    <dgm:pt modelId="{4777F97C-70E5-400F-AAB3-CACB1A1491D5}" type="pres">
      <dgm:prSet presAssocID="{5456EC2A-529A-4B6B-90C8-B49A105BE02C}" presName="negativeSpace" presStyleCnt="0"/>
      <dgm:spPr/>
    </dgm:pt>
    <dgm:pt modelId="{508F6C7F-DDEB-4627-B366-44D59E393ABD}" type="pres">
      <dgm:prSet presAssocID="{5456EC2A-529A-4B6B-90C8-B49A105BE02C}" presName="childText" presStyleLbl="conFgAcc1" presStyleIdx="2" presStyleCnt="3">
        <dgm:presLayoutVars>
          <dgm:bulletEnabled val="1"/>
        </dgm:presLayoutVars>
      </dgm:prSet>
      <dgm:spPr/>
    </dgm:pt>
  </dgm:ptLst>
  <dgm:cxnLst>
    <dgm:cxn modelId="{E9B61506-942C-468A-BBDE-153A64DFCA9F}" type="presOf" srcId="{E9DD954B-3ED2-4619-8F66-77785B4FAECB}" destId="{8F1330FF-A2BE-4EDE-B20C-3F2A734DB8F1}" srcOrd="1" destOrd="0" presId="urn:microsoft.com/office/officeart/2005/8/layout/list1"/>
    <dgm:cxn modelId="{D7A6330A-D3C7-4573-BBA1-4023D03A348D}" type="presOf" srcId="{3021A873-F2CE-4710-B770-6606B5ED7DBE}" destId="{A20A8DE2-96C7-42E3-81B9-B94A3276B63B}" srcOrd="0" destOrd="0" presId="urn:microsoft.com/office/officeart/2005/8/layout/list1"/>
    <dgm:cxn modelId="{D50B2F0E-E18E-415F-A91E-32BEB4F53EC9}" srcId="{D43DB3E7-5201-416A-BAD1-F07B909C94E6}" destId="{5456EC2A-529A-4B6B-90C8-B49A105BE02C}" srcOrd="2" destOrd="0" parTransId="{3FB5D97D-9450-4914-A2DD-95AC9AA3E6FA}" sibTransId="{850C69E1-6835-49CA-9CED-79D1A95215F6}"/>
    <dgm:cxn modelId="{3E7A8812-36BF-4A4E-ABEA-CC9F287C07B0}" srcId="{D43DB3E7-5201-416A-BAD1-F07B909C94E6}" destId="{3021A873-F2CE-4710-B770-6606B5ED7DBE}" srcOrd="0" destOrd="0" parTransId="{94C33C33-D260-47FE-A38B-1DC70E2184D2}" sibTransId="{2A52BAD2-BD6F-42DD-9941-EE1C2F0CC1FC}"/>
    <dgm:cxn modelId="{AFCACB2B-857B-4D7F-984C-7517F41748E8}" srcId="{D43DB3E7-5201-416A-BAD1-F07B909C94E6}" destId="{E9DD954B-3ED2-4619-8F66-77785B4FAECB}" srcOrd="1" destOrd="0" parTransId="{23556F53-B94B-4D6E-848A-DABF3D324406}" sibTransId="{D608CC84-ADB8-46E5-B944-52A2EBE8CCD7}"/>
    <dgm:cxn modelId="{74721861-E8A0-4522-879E-AB9279DE1F69}" type="presOf" srcId="{D43DB3E7-5201-416A-BAD1-F07B909C94E6}" destId="{E8AA6CD9-C81C-4FC2-8FCD-635EEE5E820D}" srcOrd="0" destOrd="0" presId="urn:microsoft.com/office/officeart/2005/8/layout/list1"/>
    <dgm:cxn modelId="{6058F369-40B3-4504-BD32-35DA86638006}" type="presOf" srcId="{E9DD954B-3ED2-4619-8F66-77785B4FAECB}" destId="{805E5B13-F6FD-4AE3-A997-E04B70538281}" srcOrd="0" destOrd="0" presId="urn:microsoft.com/office/officeart/2005/8/layout/list1"/>
    <dgm:cxn modelId="{D6BD6B6F-D56F-4A33-B8C9-27CE40E006A0}" type="presOf" srcId="{3021A873-F2CE-4710-B770-6606B5ED7DBE}" destId="{8AB4759D-B67C-4295-989F-E17317AAEB93}" srcOrd="1" destOrd="0" presId="urn:microsoft.com/office/officeart/2005/8/layout/list1"/>
    <dgm:cxn modelId="{7995B88B-77D7-4A69-AB44-F142055DA06C}" type="presOf" srcId="{5456EC2A-529A-4B6B-90C8-B49A105BE02C}" destId="{26D7A501-2B31-4CAA-A984-BF8086835F4F}" srcOrd="1" destOrd="0" presId="urn:microsoft.com/office/officeart/2005/8/layout/list1"/>
    <dgm:cxn modelId="{1A5ADB98-0F66-40D7-990A-D52E40D875B2}" type="presOf" srcId="{5456EC2A-529A-4B6B-90C8-B49A105BE02C}" destId="{856BFCF6-FB29-4C8D-B9E0-AF1AA20FFE55}" srcOrd="0" destOrd="0" presId="urn:microsoft.com/office/officeart/2005/8/layout/list1"/>
    <dgm:cxn modelId="{03CC4399-298D-4D73-89CA-B0348EB92F13}" type="presParOf" srcId="{E8AA6CD9-C81C-4FC2-8FCD-635EEE5E820D}" destId="{F2CB3B2C-DC6C-4BEE-89BC-342B640DC542}" srcOrd="0" destOrd="0" presId="urn:microsoft.com/office/officeart/2005/8/layout/list1"/>
    <dgm:cxn modelId="{3FBCD2D4-7714-4732-BB79-B6D7232429F5}" type="presParOf" srcId="{F2CB3B2C-DC6C-4BEE-89BC-342B640DC542}" destId="{A20A8DE2-96C7-42E3-81B9-B94A3276B63B}" srcOrd="0" destOrd="0" presId="urn:microsoft.com/office/officeart/2005/8/layout/list1"/>
    <dgm:cxn modelId="{33D22F95-3848-4996-A369-C9CCC67E530D}" type="presParOf" srcId="{F2CB3B2C-DC6C-4BEE-89BC-342B640DC542}" destId="{8AB4759D-B67C-4295-989F-E17317AAEB93}" srcOrd="1" destOrd="0" presId="urn:microsoft.com/office/officeart/2005/8/layout/list1"/>
    <dgm:cxn modelId="{E113F627-6642-47E5-B705-6363E1769053}" type="presParOf" srcId="{E8AA6CD9-C81C-4FC2-8FCD-635EEE5E820D}" destId="{0A6F6CFC-2A35-42D0-A586-5D5F448BD340}" srcOrd="1" destOrd="0" presId="urn:microsoft.com/office/officeart/2005/8/layout/list1"/>
    <dgm:cxn modelId="{B4F92496-C9EE-49E9-84DA-2F8DA10A13D3}" type="presParOf" srcId="{E8AA6CD9-C81C-4FC2-8FCD-635EEE5E820D}" destId="{427CC778-24F8-403C-B40D-D403B3370C0A}" srcOrd="2" destOrd="0" presId="urn:microsoft.com/office/officeart/2005/8/layout/list1"/>
    <dgm:cxn modelId="{6338E843-45AF-4D63-920B-4249AFCF58B9}" type="presParOf" srcId="{E8AA6CD9-C81C-4FC2-8FCD-635EEE5E820D}" destId="{0E5A617B-CACB-4948-86D2-8E390F9D2FD6}" srcOrd="3" destOrd="0" presId="urn:microsoft.com/office/officeart/2005/8/layout/list1"/>
    <dgm:cxn modelId="{04B27580-23B3-4623-985C-124450BDBEDB}" type="presParOf" srcId="{E8AA6CD9-C81C-4FC2-8FCD-635EEE5E820D}" destId="{9C7E8EC8-032B-4765-9BE6-7FC4332F229A}" srcOrd="4" destOrd="0" presId="urn:microsoft.com/office/officeart/2005/8/layout/list1"/>
    <dgm:cxn modelId="{142ECF9D-0FA5-4233-B5A6-528FA7C62ED9}" type="presParOf" srcId="{9C7E8EC8-032B-4765-9BE6-7FC4332F229A}" destId="{805E5B13-F6FD-4AE3-A997-E04B70538281}" srcOrd="0" destOrd="0" presId="urn:microsoft.com/office/officeart/2005/8/layout/list1"/>
    <dgm:cxn modelId="{460B0B0C-6BA5-4ACD-92FB-DEA7A0D95D42}" type="presParOf" srcId="{9C7E8EC8-032B-4765-9BE6-7FC4332F229A}" destId="{8F1330FF-A2BE-4EDE-B20C-3F2A734DB8F1}" srcOrd="1" destOrd="0" presId="urn:microsoft.com/office/officeart/2005/8/layout/list1"/>
    <dgm:cxn modelId="{5A5B59E9-AD3B-4D41-956C-8A0A267C691A}" type="presParOf" srcId="{E8AA6CD9-C81C-4FC2-8FCD-635EEE5E820D}" destId="{08419F50-A904-4062-98EC-1DC0569EBBE8}" srcOrd="5" destOrd="0" presId="urn:microsoft.com/office/officeart/2005/8/layout/list1"/>
    <dgm:cxn modelId="{C50A8024-0FCD-43C2-9493-B68739787F39}" type="presParOf" srcId="{E8AA6CD9-C81C-4FC2-8FCD-635EEE5E820D}" destId="{DF8C9D5E-511F-4140-A404-F83CCAFC8059}" srcOrd="6" destOrd="0" presId="urn:microsoft.com/office/officeart/2005/8/layout/list1"/>
    <dgm:cxn modelId="{038EF3E2-7C1E-4340-B97E-53E0B1F34491}" type="presParOf" srcId="{E8AA6CD9-C81C-4FC2-8FCD-635EEE5E820D}" destId="{957D690E-8E9E-4328-865D-DB838BFF8BAF}" srcOrd="7" destOrd="0" presId="urn:microsoft.com/office/officeart/2005/8/layout/list1"/>
    <dgm:cxn modelId="{DFEEA8E2-AD35-45A8-AEE2-E78A5808BE7B}" type="presParOf" srcId="{E8AA6CD9-C81C-4FC2-8FCD-635EEE5E820D}" destId="{7EAE4078-1689-42C3-AFAC-8F1F789F81A4}" srcOrd="8" destOrd="0" presId="urn:microsoft.com/office/officeart/2005/8/layout/list1"/>
    <dgm:cxn modelId="{D4B83794-5245-4049-A8A0-FBAD5A93ACEB}" type="presParOf" srcId="{7EAE4078-1689-42C3-AFAC-8F1F789F81A4}" destId="{856BFCF6-FB29-4C8D-B9E0-AF1AA20FFE55}" srcOrd="0" destOrd="0" presId="urn:microsoft.com/office/officeart/2005/8/layout/list1"/>
    <dgm:cxn modelId="{D8350195-2319-4FF5-A163-E82068501FB3}" type="presParOf" srcId="{7EAE4078-1689-42C3-AFAC-8F1F789F81A4}" destId="{26D7A501-2B31-4CAA-A984-BF8086835F4F}" srcOrd="1" destOrd="0" presId="urn:microsoft.com/office/officeart/2005/8/layout/list1"/>
    <dgm:cxn modelId="{BFB195E0-6D20-4D69-B98C-F14A9126DC8C}" type="presParOf" srcId="{E8AA6CD9-C81C-4FC2-8FCD-635EEE5E820D}" destId="{4777F97C-70E5-400F-AAB3-CACB1A1491D5}" srcOrd="9" destOrd="0" presId="urn:microsoft.com/office/officeart/2005/8/layout/list1"/>
    <dgm:cxn modelId="{E41F765A-495D-421E-8EA5-EB7A7DA26E81}" type="presParOf" srcId="{E8AA6CD9-C81C-4FC2-8FCD-635EEE5E820D}" destId="{508F6C7F-DDEB-4627-B366-44D59E393A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F68976-1DFD-4AAC-8799-1D0B04A1DA87}" type="doc">
      <dgm:prSet loTypeId="urn:microsoft.com/office/officeart/2008/layout/VerticalCurvedList" loCatId="list" qsTypeId="urn:microsoft.com/office/officeart/2005/8/quickstyle/simple4" qsCatId="simple" csTypeId="urn:microsoft.com/office/officeart/2005/8/colors/accent1_1" csCatId="accent1" phldr="1"/>
      <dgm:spPr/>
      <dgm:t>
        <a:bodyPr/>
        <a:lstStyle/>
        <a:p>
          <a:endParaRPr lang="en-US"/>
        </a:p>
      </dgm:t>
    </dgm:pt>
    <dgm:pt modelId="{45C6F034-2131-4708-A5DA-4A12AE5686F3}">
      <dgm:prSet phldrT="[Text]" custT="1"/>
      <dgm:spPr/>
      <dgm:t>
        <a:bodyPr/>
        <a:lstStyle/>
        <a:p>
          <a:pPr algn="ctr" rtl="1">
            <a:lnSpc>
              <a:spcPct val="100000"/>
            </a:lnSpc>
            <a:spcBef>
              <a:spcPts val="600"/>
            </a:spcBef>
          </a:pPr>
          <a:r>
            <a:rPr lang="ar-SA" sz="2000" b="1" dirty="0">
              <a:cs typeface="+mj-cs"/>
            </a:rPr>
            <a:t>تحديد </a:t>
          </a:r>
          <a:r>
            <a:rPr lang="ar-SA" sz="2000" b="1" dirty="0">
              <a:solidFill>
                <a:srgbClr val="FF0000"/>
              </a:solidFill>
              <a:cs typeface="+mj-cs"/>
            </a:rPr>
            <a:t>البيانات الرئيسة </a:t>
          </a:r>
          <a:r>
            <a:rPr lang="ar-SA" sz="2000" b="1" dirty="0">
              <a:solidFill>
                <a:schemeClr val="tx1"/>
              </a:solidFill>
              <a:cs typeface="+mj-cs"/>
            </a:rPr>
            <a:t>ا</a:t>
          </a:r>
          <a:r>
            <a:rPr lang="ar-SA" sz="2000" b="1" dirty="0">
              <a:cs typeface="+mj-cs"/>
            </a:rPr>
            <a:t>لمراد </a:t>
          </a:r>
          <a:r>
            <a:rPr lang="ar-SA" sz="2000" b="1" dirty="0">
              <a:solidFill>
                <a:srgbClr val="FF0000"/>
              </a:solidFill>
              <a:cs typeface="+mj-cs"/>
            </a:rPr>
            <a:t>معالجتها</a:t>
          </a:r>
          <a:r>
            <a:rPr lang="ar-SA" sz="2000" b="1" dirty="0">
              <a:cs typeface="+mj-cs"/>
            </a:rPr>
            <a:t>.</a:t>
          </a:r>
          <a:endParaRPr lang="en-US" sz="2000" b="1" dirty="0">
            <a:cs typeface="+mj-cs"/>
          </a:endParaRPr>
        </a:p>
      </dgm:t>
    </dgm:pt>
    <dgm:pt modelId="{4AC2EC73-2705-4ACD-A278-842490F090A5}" type="parTrans" cxnId="{08AD1B29-7288-40FE-90DD-4E7BEE9A6281}">
      <dgm:prSet/>
      <dgm:spPr/>
      <dgm:t>
        <a:bodyPr/>
        <a:lstStyle/>
        <a:p>
          <a:pPr algn="ctr" rtl="1">
            <a:lnSpc>
              <a:spcPct val="100000"/>
            </a:lnSpc>
            <a:spcBef>
              <a:spcPts val="600"/>
            </a:spcBef>
          </a:pPr>
          <a:endParaRPr lang="en-US" sz="2000" b="1">
            <a:cs typeface="+mj-cs"/>
          </a:endParaRPr>
        </a:p>
      </dgm:t>
    </dgm:pt>
    <dgm:pt modelId="{E9B4B4E7-1CF8-4308-977A-1BB01603E0CD}" type="sibTrans" cxnId="{08AD1B29-7288-40FE-90DD-4E7BEE9A6281}">
      <dgm:prSet/>
      <dgm:spPr/>
      <dgm:t>
        <a:bodyPr/>
        <a:lstStyle/>
        <a:p>
          <a:pPr algn="ctr" rtl="1">
            <a:lnSpc>
              <a:spcPct val="100000"/>
            </a:lnSpc>
            <a:spcBef>
              <a:spcPts val="600"/>
            </a:spcBef>
          </a:pPr>
          <a:endParaRPr lang="en-US" sz="2000" b="1">
            <a:cs typeface="+mj-cs"/>
          </a:endParaRPr>
        </a:p>
      </dgm:t>
    </dgm:pt>
    <dgm:pt modelId="{C0E2D7D3-D037-4E02-BC7B-D196321D0204}">
      <dgm:prSet phldrT="[Text]" custT="1"/>
      <dgm:spPr/>
      <dgm:t>
        <a:bodyPr/>
        <a:lstStyle/>
        <a:p>
          <a:pPr algn="ctr" rtl="1">
            <a:lnSpc>
              <a:spcPct val="100000"/>
            </a:lnSpc>
            <a:spcBef>
              <a:spcPts val="600"/>
            </a:spcBef>
          </a:pPr>
          <a:r>
            <a:rPr lang="ar-SA" sz="2000" b="1" dirty="0">
              <a:cs typeface="+mj-cs"/>
            </a:rPr>
            <a:t>تحديد مكان وكيفية </a:t>
          </a:r>
          <a:r>
            <a:rPr lang="ar-SA" sz="2000" b="1" dirty="0">
              <a:solidFill>
                <a:srgbClr val="FF0000"/>
              </a:solidFill>
              <a:cs typeface="+mj-cs"/>
            </a:rPr>
            <a:t>تخزين</a:t>
          </a:r>
          <a:r>
            <a:rPr lang="ar-SA" sz="2000" b="1" dirty="0">
              <a:cs typeface="+mj-cs"/>
            </a:rPr>
            <a:t> البيانات.</a:t>
          </a:r>
          <a:endParaRPr lang="en-US" sz="2000" b="1" dirty="0">
            <a:cs typeface="+mj-cs"/>
          </a:endParaRPr>
        </a:p>
      </dgm:t>
    </dgm:pt>
    <dgm:pt modelId="{A7B745D1-EC3D-4624-BE70-506F7BF983DD}" type="parTrans" cxnId="{8789558A-0773-4E84-949F-988B43E09786}">
      <dgm:prSet/>
      <dgm:spPr/>
      <dgm:t>
        <a:bodyPr/>
        <a:lstStyle/>
        <a:p>
          <a:pPr algn="ctr" rtl="1">
            <a:lnSpc>
              <a:spcPct val="100000"/>
            </a:lnSpc>
          </a:pPr>
          <a:endParaRPr lang="en-US" sz="2000" b="1"/>
        </a:p>
      </dgm:t>
    </dgm:pt>
    <dgm:pt modelId="{865F9D9B-5D05-4953-9E84-E36A4C42C182}" type="sibTrans" cxnId="{8789558A-0773-4E84-949F-988B43E09786}">
      <dgm:prSet/>
      <dgm:spPr/>
      <dgm:t>
        <a:bodyPr/>
        <a:lstStyle/>
        <a:p>
          <a:pPr algn="ctr" rtl="1">
            <a:lnSpc>
              <a:spcPct val="100000"/>
            </a:lnSpc>
          </a:pPr>
          <a:endParaRPr lang="en-US" sz="2000" b="1"/>
        </a:p>
      </dgm:t>
    </dgm:pt>
    <dgm:pt modelId="{95536B29-9D72-4C8C-AB52-C4BDB245FEA8}">
      <dgm:prSet phldrT="[Text]" custT="1"/>
      <dgm:spPr/>
      <dgm:t>
        <a:bodyPr/>
        <a:lstStyle/>
        <a:p>
          <a:pPr algn="ctr" rtl="1">
            <a:lnSpc>
              <a:spcPct val="100000"/>
            </a:lnSpc>
            <a:spcBef>
              <a:spcPts val="600"/>
            </a:spcBef>
          </a:pPr>
          <a:r>
            <a:rPr lang="ar-SA" sz="2000" b="1" dirty="0">
              <a:cs typeface="+mj-cs"/>
            </a:rPr>
            <a:t>تصميم </a:t>
          </a:r>
          <a:r>
            <a:rPr lang="ar-SA" sz="2000" b="1" dirty="0">
              <a:solidFill>
                <a:srgbClr val="FF0000"/>
              </a:solidFill>
              <a:cs typeface="+mj-cs"/>
            </a:rPr>
            <a:t>التقارير</a:t>
          </a:r>
          <a:r>
            <a:rPr lang="ar-SA" sz="2000" b="1" dirty="0">
              <a:cs typeface="+mj-cs"/>
            </a:rPr>
            <a:t> وغيرها من مخرجات البيانات والمعلومات.</a:t>
          </a:r>
          <a:endParaRPr lang="en-US" sz="2000" b="1" dirty="0">
            <a:cs typeface="+mj-cs"/>
          </a:endParaRPr>
        </a:p>
      </dgm:t>
    </dgm:pt>
    <dgm:pt modelId="{C0DD8C8E-1301-468F-916E-A72BAB28604C}" type="parTrans" cxnId="{7432D369-817A-44B8-8C54-854BE5F9E0D9}">
      <dgm:prSet/>
      <dgm:spPr/>
      <dgm:t>
        <a:bodyPr/>
        <a:lstStyle/>
        <a:p>
          <a:pPr algn="ctr" rtl="1">
            <a:lnSpc>
              <a:spcPct val="100000"/>
            </a:lnSpc>
          </a:pPr>
          <a:endParaRPr lang="en-US" sz="2000" b="1"/>
        </a:p>
      </dgm:t>
    </dgm:pt>
    <dgm:pt modelId="{1662B401-9244-4DFA-978D-7C319F31CBED}" type="sibTrans" cxnId="{7432D369-817A-44B8-8C54-854BE5F9E0D9}">
      <dgm:prSet/>
      <dgm:spPr/>
      <dgm:t>
        <a:bodyPr/>
        <a:lstStyle/>
        <a:p>
          <a:pPr algn="ctr" rtl="1">
            <a:lnSpc>
              <a:spcPct val="100000"/>
            </a:lnSpc>
          </a:pPr>
          <a:endParaRPr lang="en-US" sz="2000" b="1"/>
        </a:p>
      </dgm:t>
    </dgm:pt>
    <dgm:pt modelId="{7DE5DD05-7EBA-4BE5-A926-5D63A27E65C7}">
      <dgm:prSet phldrT="[Text]" custT="1"/>
      <dgm:spPr/>
      <dgm:t>
        <a:bodyPr/>
        <a:lstStyle/>
        <a:p>
          <a:pPr algn="ctr" rtl="1">
            <a:lnSpc>
              <a:spcPct val="100000"/>
            </a:lnSpc>
            <a:spcBef>
              <a:spcPts val="600"/>
            </a:spcBef>
          </a:pPr>
          <a:r>
            <a:rPr lang="ar-SA" sz="2000" b="1" dirty="0">
              <a:cs typeface="+mj-cs"/>
            </a:rPr>
            <a:t>تصميم </a:t>
          </a:r>
          <a:r>
            <a:rPr lang="ar-SA" sz="2000" b="1" dirty="0">
              <a:solidFill>
                <a:srgbClr val="FF0000"/>
              </a:solidFill>
              <a:cs typeface="+mj-cs"/>
            </a:rPr>
            <a:t>واجهة</a:t>
          </a:r>
          <a:r>
            <a:rPr lang="ar-SA" sz="2000" b="1" dirty="0">
              <a:cs typeface="+mj-cs"/>
            </a:rPr>
            <a:t> المستخدِم وتحديد </a:t>
          </a:r>
          <a:r>
            <a:rPr lang="ar-SA" sz="2000" b="1" dirty="0">
              <a:solidFill>
                <a:srgbClr val="FF0000"/>
              </a:solidFill>
              <a:cs typeface="+mj-cs"/>
            </a:rPr>
            <a:t>وظائف</a:t>
          </a:r>
          <a:r>
            <a:rPr lang="ar-SA" sz="2000" b="1" dirty="0">
              <a:cs typeface="+mj-cs"/>
            </a:rPr>
            <a:t> جميع العناصر فيها.</a:t>
          </a:r>
          <a:endParaRPr lang="en-US" sz="2000" b="1" dirty="0">
            <a:cs typeface="+mj-cs"/>
          </a:endParaRPr>
        </a:p>
      </dgm:t>
    </dgm:pt>
    <dgm:pt modelId="{E2EA7412-CDC1-41B9-BEED-4FBFE1738DF8}" type="parTrans" cxnId="{8BD8517C-1CF7-4ADE-9975-930A77EB9302}">
      <dgm:prSet/>
      <dgm:spPr/>
      <dgm:t>
        <a:bodyPr/>
        <a:lstStyle/>
        <a:p>
          <a:pPr algn="ctr"/>
          <a:endParaRPr lang="en-US" sz="2000" b="1"/>
        </a:p>
      </dgm:t>
    </dgm:pt>
    <dgm:pt modelId="{3CCD28B2-ACBC-4E76-9539-4743415A3BA1}" type="sibTrans" cxnId="{8BD8517C-1CF7-4ADE-9975-930A77EB9302}">
      <dgm:prSet/>
      <dgm:spPr/>
      <dgm:t>
        <a:bodyPr/>
        <a:lstStyle/>
        <a:p>
          <a:pPr algn="ctr"/>
          <a:endParaRPr lang="en-US" sz="2000" b="1"/>
        </a:p>
      </dgm:t>
    </dgm:pt>
    <dgm:pt modelId="{2191AAEF-0AFC-4E7B-8D9D-21C557C61785}">
      <dgm:prSet phldrT="[Text]" custT="1"/>
      <dgm:spPr/>
      <dgm:t>
        <a:bodyPr/>
        <a:lstStyle/>
        <a:p>
          <a:pPr algn="ctr" rtl="1"/>
          <a:r>
            <a:rPr lang="ar-SA" sz="2000" b="1" dirty="0">
              <a:cs typeface="+mj-cs"/>
            </a:rPr>
            <a:t>تصميم </a:t>
          </a:r>
          <a:r>
            <a:rPr lang="ar-SA" sz="2000" b="1" dirty="0">
              <a:solidFill>
                <a:srgbClr val="FF0000"/>
              </a:solidFill>
              <a:cs typeface="+mj-cs"/>
            </a:rPr>
            <a:t>الواجهة</a:t>
          </a:r>
          <a:r>
            <a:rPr lang="ar-SA" sz="2000" b="1" dirty="0">
              <a:cs typeface="+mj-cs"/>
            </a:rPr>
            <a:t> لتبادل البيانات مع </a:t>
          </a:r>
          <a:r>
            <a:rPr lang="ar-SA" sz="2000" b="1" dirty="0">
              <a:solidFill>
                <a:srgbClr val="FF0000"/>
              </a:solidFill>
              <a:cs typeface="+mj-cs"/>
            </a:rPr>
            <a:t>أنظمة أخرى</a:t>
          </a:r>
          <a:r>
            <a:rPr lang="ar-SA" sz="2000" b="1" dirty="0">
              <a:cs typeface="+mj-cs"/>
            </a:rPr>
            <a:t>.</a:t>
          </a:r>
          <a:endParaRPr lang="en-US" sz="2000" b="1" dirty="0">
            <a:cs typeface="+mj-cs"/>
          </a:endParaRPr>
        </a:p>
      </dgm:t>
    </dgm:pt>
    <dgm:pt modelId="{52A40BC9-BDEC-4CE6-8530-34725BAEF1BF}" type="parTrans" cxnId="{030ED253-B9C9-4398-85A7-DFBF87CB4096}">
      <dgm:prSet/>
      <dgm:spPr/>
      <dgm:t>
        <a:bodyPr/>
        <a:lstStyle/>
        <a:p>
          <a:pPr algn="ctr"/>
          <a:endParaRPr lang="en-US" sz="2000" b="1"/>
        </a:p>
      </dgm:t>
    </dgm:pt>
    <dgm:pt modelId="{C7ED1528-EBA2-4DED-B573-2C8BB4C2EF7C}" type="sibTrans" cxnId="{030ED253-B9C9-4398-85A7-DFBF87CB4096}">
      <dgm:prSet/>
      <dgm:spPr/>
      <dgm:t>
        <a:bodyPr/>
        <a:lstStyle/>
        <a:p>
          <a:pPr algn="ctr"/>
          <a:endParaRPr lang="en-US" sz="2000" b="1"/>
        </a:p>
      </dgm:t>
    </dgm:pt>
    <dgm:pt modelId="{30EA9C7B-BAD9-4C15-A043-E360F2080E6B}">
      <dgm:prSet phldrT="[Text]" custT="1"/>
      <dgm:spPr/>
      <dgm:t>
        <a:bodyPr/>
        <a:lstStyle/>
        <a:p>
          <a:pPr algn="ctr" rtl="1"/>
          <a:r>
            <a:rPr lang="ar-SA" sz="2000" b="1" dirty="0">
              <a:cs typeface="+mj-cs"/>
            </a:rPr>
            <a:t>تحديد طريقة </a:t>
          </a:r>
          <a:r>
            <a:rPr lang="ar-SA" sz="2000" b="1" dirty="0">
              <a:solidFill>
                <a:srgbClr val="FF0000"/>
              </a:solidFill>
              <a:cs typeface="+mj-cs"/>
            </a:rPr>
            <a:t>اختبار</a:t>
          </a:r>
          <a:r>
            <a:rPr lang="ar-SA" sz="2000" b="1" dirty="0">
              <a:cs typeface="+mj-cs"/>
            </a:rPr>
            <a:t> النظام والبيانات المُستخدمة للاختبار في ضمان الجودة.</a:t>
          </a:r>
          <a:endParaRPr lang="en-US" sz="2000" b="1" dirty="0">
            <a:cs typeface="+mj-cs"/>
          </a:endParaRPr>
        </a:p>
      </dgm:t>
    </dgm:pt>
    <dgm:pt modelId="{C4FBF6FB-F8F6-461E-BA60-47467E6B1C1F}" type="parTrans" cxnId="{BBDEE3D2-AAB8-4E93-9708-A9E3E90ADA88}">
      <dgm:prSet/>
      <dgm:spPr/>
      <dgm:t>
        <a:bodyPr/>
        <a:lstStyle/>
        <a:p>
          <a:pPr algn="ctr"/>
          <a:endParaRPr lang="en-US" sz="2000" b="1"/>
        </a:p>
      </dgm:t>
    </dgm:pt>
    <dgm:pt modelId="{0CFA1085-1A34-442D-B91E-003C3086FC08}" type="sibTrans" cxnId="{BBDEE3D2-AAB8-4E93-9708-A9E3E90ADA88}">
      <dgm:prSet/>
      <dgm:spPr/>
      <dgm:t>
        <a:bodyPr/>
        <a:lstStyle/>
        <a:p>
          <a:pPr algn="ctr"/>
          <a:endParaRPr lang="en-US" sz="2000" b="1"/>
        </a:p>
      </dgm:t>
    </dgm:pt>
    <dgm:pt modelId="{191A74B8-F6EA-4165-BC7C-A9C06B67DFE3}">
      <dgm:prSet phldrT="[Text]" custT="1"/>
      <dgm:spPr/>
      <dgm:t>
        <a:bodyPr/>
        <a:lstStyle/>
        <a:p>
          <a:pPr algn="ctr" rtl="1">
            <a:lnSpc>
              <a:spcPct val="100000"/>
            </a:lnSpc>
            <a:spcBef>
              <a:spcPts val="600"/>
            </a:spcBef>
          </a:pPr>
          <a:r>
            <a:rPr kumimoji="0" lang="ar-SA" sz="2000" b="1" i="0" u="none" strike="noStrike" cap="none" spc="0" normalizeH="0" baseline="0" noProof="0" dirty="0">
              <a:ln/>
              <a:effectLst/>
              <a:uLnTx/>
              <a:uFillTx/>
              <a:cs typeface="+mj-cs"/>
            </a:rPr>
            <a:t>تحديد </a:t>
          </a:r>
          <a:r>
            <a:rPr kumimoji="0" lang="ar-SA" sz="2000" b="1" i="0" u="none" strike="noStrike" cap="none" spc="0" normalizeH="0" baseline="0" noProof="0" dirty="0">
              <a:ln/>
              <a:solidFill>
                <a:srgbClr val="FF0000"/>
              </a:solidFill>
              <a:effectLst/>
              <a:uLnTx/>
              <a:uFillTx/>
              <a:cs typeface="+mj-cs"/>
            </a:rPr>
            <a:t>تدفق</a:t>
          </a:r>
          <a:r>
            <a:rPr kumimoji="0" lang="ar-SA" sz="2000" b="1" i="0" u="none" strike="noStrike" cap="none" spc="0" normalizeH="0" baseline="0" noProof="0" dirty="0">
              <a:ln/>
              <a:effectLst/>
              <a:uLnTx/>
              <a:uFillTx/>
              <a:cs typeface="+mj-cs"/>
            </a:rPr>
            <a:t> البيانات والمعلومات في جميع جوانب النظام.</a:t>
          </a:r>
          <a:endParaRPr lang="en-US" sz="2000" b="1" dirty="0">
            <a:cs typeface="+mj-cs"/>
          </a:endParaRPr>
        </a:p>
      </dgm:t>
    </dgm:pt>
    <dgm:pt modelId="{2A100429-C044-4B55-9825-EBDF0DC3A721}" type="sibTrans" cxnId="{D2997A52-94DC-40FA-91C5-AE869EF5EB7C}">
      <dgm:prSet/>
      <dgm:spPr/>
      <dgm:t>
        <a:bodyPr/>
        <a:lstStyle/>
        <a:p>
          <a:endParaRPr lang="en-US" sz="2000" b="1"/>
        </a:p>
      </dgm:t>
    </dgm:pt>
    <dgm:pt modelId="{5D60C94C-0C7A-408C-9D2D-E30DF657C77B}" type="parTrans" cxnId="{D2997A52-94DC-40FA-91C5-AE869EF5EB7C}">
      <dgm:prSet/>
      <dgm:spPr/>
      <dgm:t>
        <a:bodyPr/>
        <a:lstStyle/>
        <a:p>
          <a:endParaRPr lang="en-US" sz="2000" b="1"/>
        </a:p>
      </dgm:t>
    </dgm:pt>
    <dgm:pt modelId="{0BD12E0F-EFD5-443C-96D7-E1B2E94C5F25}" type="pres">
      <dgm:prSet presAssocID="{FEF68976-1DFD-4AAC-8799-1D0B04A1DA87}" presName="Name0" presStyleCnt="0">
        <dgm:presLayoutVars>
          <dgm:chMax val="7"/>
          <dgm:chPref val="7"/>
          <dgm:dir/>
        </dgm:presLayoutVars>
      </dgm:prSet>
      <dgm:spPr/>
    </dgm:pt>
    <dgm:pt modelId="{A07DB3B4-12C0-419A-A27A-68E936CFDA02}" type="pres">
      <dgm:prSet presAssocID="{FEF68976-1DFD-4AAC-8799-1D0B04A1DA87}" presName="Name1" presStyleCnt="0"/>
      <dgm:spPr/>
    </dgm:pt>
    <dgm:pt modelId="{D4302343-2823-4BEB-B822-62E84FC9D059}" type="pres">
      <dgm:prSet presAssocID="{FEF68976-1DFD-4AAC-8799-1D0B04A1DA87}" presName="cycle" presStyleCnt="0"/>
      <dgm:spPr/>
    </dgm:pt>
    <dgm:pt modelId="{004F96B2-BC43-48B4-85A8-706BF7A734EF}" type="pres">
      <dgm:prSet presAssocID="{FEF68976-1DFD-4AAC-8799-1D0B04A1DA87}" presName="srcNode" presStyleLbl="node1" presStyleIdx="0" presStyleCnt="7"/>
      <dgm:spPr/>
    </dgm:pt>
    <dgm:pt modelId="{DB7BB76A-C19C-4964-A54E-A6B6F6047513}" type="pres">
      <dgm:prSet presAssocID="{FEF68976-1DFD-4AAC-8799-1D0B04A1DA87}" presName="conn" presStyleLbl="parChTrans1D2" presStyleIdx="0" presStyleCnt="1"/>
      <dgm:spPr/>
    </dgm:pt>
    <dgm:pt modelId="{551798F4-259F-4748-B39C-7519098B19A3}" type="pres">
      <dgm:prSet presAssocID="{FEF68976-1DFD-4AAC-8799-1D0B04A1DA87}" presName="extraNode" presStyleLbl="node1" presStyleIdx="0" presStyleCnt="7"/>
      <dgm:spPr/>
    </dgm:pt>
    <dgm:pt modelId="{A9287320-02E0-4004-9ECB-43A762CB7002}" type="pres">
      <dgm:prSet presAssocID="{FEF68976-1DFD-4AAC-8799-1D0B04A1DA87}" presName="dstNode" presStyleLbl="node1" presStyleIdx="0" presStyleCnt="7"/>
      <dgm:spPr/>
    </dgm:pt>
    <dgm:pt modelId="{8DF3766F-F486-42DD-9416-57E1E488F942}" type="pres">
      <dgm:prSet presAssocID="{45C6F034-2131-4708-A5DA-4A12AE5686F3}" presName="text_1" presStyleLbl="node1" presStyleIdx="0" presStyleCnt="7">
        <dgm:presLayoutVars>
          <dgm:bulletEnabled val="1"/>
        </dgm:presLayoutVars>
      </dgm:prSet>
      <dgm:spPr/>
    </dgm:pt>
    <dgm:pt modelId="{0FC1EC04-EE1B-4356-812D-92951920CF0E}" type="pres">
      <dgm:prSet presAssocID="{45C6F034-2131-4708-A5DA-4A12AE5686F3}" presName="accent_1" presStyleCnt="0"/>
      <dgm:spPr/>
    </dgm:pt>
    <dgm:pt modelId="{FE23BE16-1377-4CE7-90A5-74E8D02111C3}" type="pres">
      <dgm:prSet presAssocID="{45C6F034-2131-4708-A5DA-4A12AE5686F3}" presName="accentRepeatNode" presStyleLbl="solidFgAcc1" presStyleIdx="0" presStyleCnt="7"/>
      <dgm:spPr/>
    </dgm:pt>
    <dgm:pt modelId="{CA946501-814B-46A0-BB65-4301C45014C8}" type="pres">
      <dgm:prSet presAssocID="{191A74B8-F6EA-4165-BC7C-A9C06B67DFE3}" presName="text_2" presStyleLbl="node1" presStyleIdx="1" presStyleCnt="7">
        <dgm:presLayoutVars>
          <dgm:bulletEnabled val="1"/>
        </dgm:presLayoutVars>
      </dgm:prSet>
      <dgm:spPr/>
    </dgm:pt>
    <dgm:pt modelId="{11BDC061-32FD-4567-8939-7AB32E717BA0}" type="pres">
      <dgm:prSet presAssocID="{191A74B8-F6EA-4165-BC7C-A9C06B67DFE3}" presName="accent_2" presStyleCnt="0"/>
      <dgm:spPr/>
    </dgm:pt>
    <dgm:pt modelId="{E785E24E-68EB-4948-AAE9-EC15A3F0B517}" type="pres">
      <dgm:prSet presAssocID="{191A74B8-F6EA-4165-BC7C-A9C06B67DFE3}" presName="accentRepeatNode" presStyleLbl="solidFgAcc1" presStyleIdx="1" presStyleCnt="7"/>
      <dgm:spPr/>
    </dgm:pt>
    <dgm:pt modelId="{292195BC-2060-42AA-BA4E-866EE9AD8D2E}" type="pres">
      <dgm:prSet presAssocID="{C0E2D7D3-D037-4E02-BC7B-D196321D0204}" presName="text_3" presStyleLbl="node1" presStyleIdx="2" presStyleCnt="7">
        <dgm:presLayoutVars>
          <dgm:bulletEnabled val="1"/>
        </dgm:presLayoutVars>
      </dgm:prSet>
      <dgm:spPr/>
    </dgm:pt>
    <dgm:pt modelId="{D53B43D8-F7CE-4E90-B265-82F19C145D82}" type="pres">
      <dgm:prSet presAssocID="{C0E2D7D3-D037-4E02-BC7B-D196321D0204}" presName="accent_3" presStyleCnt="0"/>
      <dgm:spPr/>
    </dgm:pt>
    <dgm:pt modelId="{61FA5F8C-3989-4D2E-B8C4-E9A5675AD0E4}" type="pres">
      <dgm:prSet presAssocID="{C0E2D7D3-D037-4E02-BC7B-D196321D0204}" presName="accentRepeatNode" presStyleLbl="solidFgAcc1" presStyleIdx="2" presStyleCnt="7"/>
      <dgm:spPr/>
    </dgm:pt>
    <dgm:pt modelId="{D88C5846-645D-4E6A-AE01-DFD4E0F3D1FA}" type="pres">
      <dgm:prSet presAssocID="{95536B29-9D72-4C8C-AB52-C4BDB245FEA8}" presName="text_4" presStyleLbl="node1" presStyleIdx="3" presStyleCnt="7">
        <dgm:presLayoutVars>
          <dgm:bulletEnabled val="1"/>
        </dgm:presLayoutVars>
      </dgm:prSet>
      <dgm:spPr/>
    </dgm:pt>
    <dgm:pt modelId="{094FEDDF-B318-4EBE-B912-AD32CE35D41B}" type="pres">
      <dgm:prSet presAssocID="{95536B29-9D72-4C8C-AB52-C4BDB245FEA8}" presName="accent_4" presStyleCnt="0"/>
      <dgm:spPr/>
    </dgm:pt>
    <dgm:pt modelId="{2D0F160C-867B-4601-A671-9B902C5B3488}" type="pres">
      <dgm:prSet presAssocID="{95536B29-9D72-4C8C-AB52-C4BDB245FEA8}" presName="accentRepeatNode" presStyleLbl="solidFgAcc1" presStyleIdx="3" presStyleCnt="7"/>
      <dgm:spPr/>
    </dgm:pt>
    <dgm:pt modelId="{DF22676A-0E33-4706-9EE1-A400BD862C80}" type="pres">
      <dgm:prSet presAssocID="{7DE5DD05-7EBA-4BE5-A926-5D63A27E65C7}" presName="text_5" presStyleLbl="node1" presStyleIdx="4" presStyleCnt="7">
        <dgm:presLayoutVars>
          <dgm:bulletEnabled val="1"/>
        </dgm:presLayoutVars>
      </dgm:prSet>
      <dgm:spPr/>
    </dgm:pt>
    <dgm:pt modelId="{0A6866AE-41D5-4D1C-975C-13AF68BAC101}" type="pres">
      <dgm:prSet presAssocID="{7DE5DD05-7EBA-4BE5-A926-5D63A27E65C7}" presName="accent_5" presStyleCnt="0"/>
      <dgm:spPr/>
    </dgm:pt>
    <dgm:pt modelId="{495C6C2A-1C9C-432F-BA13-D9419C823839}" type="pres">
      <dgm:prSet presAssocID="{7DE5DD05-7EBA-4BE5-A926-5D63A27E65C7}" presName="accentRepeatNode" presStyleLbl="solidFgAcc1" presStyleIdx="4" presStyleCnt="7"/>
      <dgm:spPr/>
    </dgm:pt>
    <dgm:pt modelId="{7DA9E1C4-45B2-436D-BC02-B4D9B861AD9E}" type="pres">
      <dgm:prSet presAssocID="{2191AAEF-0AFC-4E7B-8D9D-21C557C61785}" presName="text_6" presStyleLbl="node1" presStyleIdx="5" presStyleCnt="7">
        <dgm:presLayoutVars>
          <dgm:bulletEnabled val="1"/>
        </dgm:presLayoutVars>
      </dgm:prSet>
      <dgm:spPr/>
    </dgm:pt>
    <dgm:pt modelId="{AE2F22DD-BC26-41C5-854C-6C1A70041416}" type="pres">
      <dgm:prSet presAssocID="{2191AAEF-0AFC-4E7B-8D9D-21C557C61785}" presName="accent_6" presStyleCnt="0"/>
      <dgm:spPr/>
    </dgm:pt>
    <dgm:pt modelId="{8F160063-6ECE-4465-B654-31368C66672E}" type="pres">
      <dgm:prSet presAssocID="{2191AAEF-0AFC-4E7B-8D9D-21C557C61785}" presName="accentRepeatNode" presStyleLbl="solidFgAcc1" presStyleIdx="5" presStyleCnt="7"/>
      <dgm:spPr/>
    </dgm:pt>
    <dgm:pt modelId="{47D9ADD4-ADD6-42E4-A4F2-E76F2FEBC103}" type="pres">
      <dgm:prSet presAssocID="{30EA9C7B-BAD9-4C15-A043-E360F2080E6B}" presName="text_7" presStyleLbl="node1" presStyleIdx="6" presStyleCnt="7">
        <dgm:presLayoutVars>
          <dgm:bulletEnabled val="1"/>
        </dgm:presLayoutVars>
      </dgm:prSet>
      <dgm:spPr/>
    </dgm:pt>
    <dgm:pt modelId="{26C8FDF2-C8D3-478D-A719-3813D2D0F717}" type="pres">
      <dgm:prSet presAssocID="{30EA9C7B-BAD9-4C15-A043-E360F2080E6B}" presName="accent_7" presStyleCnt="0"/>
      <dgm:spPr/>
    </dgm:pt>
    <dgm:pt modelId="{A4A02E37-ED8E-4C63-A36D-F1C45ECFB85B}" type="pres">
      <dgm:prSet presAssocID="{30EA9C7B-BAD9-4C15-A043-E360F2080E6B}" presName="accentRepeatNode" presStyleLbl="solidFgAcc1" presStyleIdx="6" presStyleCnt="7"/>
      <dgm:spPr/>
    </dgm:pt>
  </dgm:ptLst>
  <dgm:cxnLst>
    <dgm:cxn modelId="{B7252417-8979-4185-B043-339DD94A277E}" type="presOf" srcId="{FEF68976-1DFD-4AAC-8799-1D0B04A1DA87}" destId="{0BD12E0F-EFD5-443C-96D7-E1B2E94C5F25}" srcOrd="0" destOrd="0" presId="urn:microsoft.com/office/officeart/2008/layout/VerticalCurvedList"/>
    <dgm:cxn modelId="{08AD1B29-7288-40FE-90DD-4E7BEE9A6281}" srcId="{FEF68976-1DFD-4AAC-8799-1D0B04A1DA87}" destId="{45C6F034-2131-4708-A5DA-4A12AE5686F3}" srcOrd="0" destOrd="0" parTransId="{4AC2EC73-2705-4ACD-A278-842490F090A5}" sibTransId="{E9B4B4E7-1CF8-4308-977A-1BB01603E0CD}"/>
    <dgm:cxn modelId="{093EF33A-43D9-4ED4-BAB9-7480FADEBB51}" type="presOf" srcId="{191A74B8-F6EA-4165-BC7C-A9C06B67DFE3}" destId="{CA946501-814B-46A0-BB65-4301C45014C8}" srcOrd="0" destOrd="0" presId="urn:microsoft.com/office/officeart/2008/layout/VerticalCurvedList"/>
    <dgm:cxn modelId="{7432D369-817A-44B8-8C54-854BE5F9E0D9}" srcId="{FEF68976-1DFD-4AAC-8799-1D0B04A1DA87}" destId="{95536B29-9D72-4C8C-AB52-C4BDB245FEA8}" srcOrd="3" destOrd="0" parTransId="{C0DD8C8E-1301-468F-916E-A72BAB28604C}" sibTransId="{1662B401-9244-4DFA-978D-7C319F31CBED}"/>
    <dgm:cxn modelId="{F4DE1A50-2557-4DDD-8344-E222FBC2B7FC}" type="presOf" srcId="{95536B29-9D72-4C8C-AB52-C4BDB245FEA8}" destId="{D88C5846-645D-4E6A-AE01-DFD4E0F3D1FA}" srcOrd="0" destOrd="0" presId="urn:microsoft.com/office/officeart/2008/layout/VerticalCurvedList"/>
    <dgm:cxn modelId="{D2997A52-94DC-40FA-91C5-AE869EF5EB7C}" srcId="{FEF68976-1DFD-4AAC-8799-1D0B04A1DA87}" destId="{191A74B8-F6EA-4165-BC7C-A9C06B67DFE3}" srcOrd="1" destOrd="0" parTransId="{5D60C94C-0C7A-408C-9D2D-E30DF657C77B}" sibTransId="{2A100429-C044-4B55-9825-EBDF0DC3A721}"/>
    <dgm:cxn modelId="{030ED253-B9C9-4398-85A7-DFBF87CB4096}" srcId="{FEF68976-1DFD-4AAC-8799-1D0B04A1DA87}" destId="{2191AAEF-0AFC-4E7B-8D9D-21C557C61785}" srcOrd="5" destOrd="0" parTransId="{52A40BC9-BDEC-4CE6-8530-34725BAEF1BF}" sibTransId="{C7ED1528-EBA2-4DED-B573-2C8BB4C2EF7C}"/>
    <dgm:cxn modelId="{8BD8517C-1CF7-4ADE-9975-930A77EB9302}" srcId="{FEF68976-1DFD-4AAC-8799-1D0B04A1DA87}" destId="{7DE5DD05-7EBA-4BE5-A926-5D63A27E65C7}" srcOrd="4" destOrd="0" parTransId="{E2EA7412-CDC1-41B9-BEED-4FBFE1738DF8}" sibTransId="{3CCD28B2-ACBC-4E76-9539-4743415A3BA1}"/>
    <dgm:cxn modelId="{2765917C-6740-4197-B989-BE1CD1493358}" type="presOf" srcId="{C0E2D7D3-D037-4E02-BC7B-D196321D0204}" destId="{292195BC-2060-42AA-BA4E-866EE9AD8D2E}" srcOrd="0" destOrd="0" presId="urn:microsoft.com/office/officeart/2008/layout/VerticalCurvedList"/>
    <dgm:cxn modelId="{8789558A-0773-4E84-949F-988B43E09786}" srcId="{FEF68976-1DFD-4AAC-8799-1D0B04A1DA87}" destId="{C0E2D7D3-D037-4E02-BC7B-D196321D0204}" srcOrd="2" destOrd="0" parTransId="{A7B745D1-EC3D-4624-BE70-506F7BF983DD}" sibTransId="{865F9D9B-5D05-4953-9E84-E36A4C42C182}"/>
    <dgm:cxn modelId="{95019BB5-AC0D-4597-B005-3CED1BC3FFFE}" type="presOf" srcId="{30EA9C7B-BAD9-4C15-A043-E360F2080E6B}" destId="{47D9ADD4-ADD6-42E4-A4F2-E76F2FEBC103}" srcOrd="0" destOrd="0" presId="urn:microsoft.com/office/officeart/2008/layout/VerticalCurvedList"/>
    <dgm:cxn modelId="{A074CEBA-F0A1-485B-994B-96930781F4CE}" type="presOf" srcId="{2191AAEF-0AFC-4E7B-8D9D-21C557C61785}" destId="{7DA9E1C4-45B2-436D-BC02-B4D9B861AD9E}" srcOrd="0" destOrd="0" presId="urn:microsoft.com/office/officeart/2008/layout/VerticalCurvedList"/>
    <dgm:cxn modelId="{BBDEE3D2-AAB8-4E93-9708-A9E3E90ADA88}" srcId="{FEF68976-1DFD-4AAC-8799-1D0B04A1DA87}" destId="{30EA9C7B-BAD9-4C15-A043-E360F2080E6B}" srcOrd="6" destOrd="0" parTransId="{C4FBF6FB-F8F6-461E-BA60-47467E6B1C1F}" sibTransId="{0CFA1085-1A34-442D-B91E-003C3086FC08}"/>
    <dgm:cxn modelId="{AAFD2AF5-797D-4B18-8CCD-B651593BEDBA}" type="presOf" srcId="{E9B4B4E7-1CF8-4308-977A-1BB01603E0CD}" destId="{DB7BB76A-C19C-4964-A54E-A6B6F6047513}" srcOrd="0" destOrd="0" presId="urn:microsoft.com/office/officeart/2008/layout/VerticalCurvedList"/>
    <dgm:cxn modelId="{5CD51DF7-495D-470B-9EF5-5EE35F0FC9C1}" type="presOf" srcId="{45C6F034-2131-4708-A5DA-4A12AE5686F3}" destId="{8DF3766F-F486-42DD-9416-57E1E488F942}" srcOrd="0" destOrd="0" presId="urn:microsoft.com/office/officeart/2008/layout/VerticalCurvedList"/>
    <dgm:cxn modelId="{6F1364FF-5D84-4C0A-AC93-093207212DA1}" type="presOf" srcId="{7DE5DD05-7EBA-4BE5-A926-5D63A27E65C7}" destId="{DF22676A-0E33-4706-9EE1-A400BD862C80}" srcOrd="0" destOrd="0" presId="urn:microsoft.com/office/officeart/2008/layout/VerticalCurvedList"/>
    <dgm:cxn modelId="{F70E22B3-65BB-4678-8A92-03D473F25156}" type="presParOf" srcId="{0BD12E0F-EFD5-443C-96D7-E1B2E94C5F25}" destId="{A07DB3B4-12C0-419A-A27A-68E936CFDA02}" srcOrd="0" destOrd="0" presId="urn:microsoft.com/office/officeart/2008/layout/VerticalCurvedList"/>
    <dgm:cxn modelId="{FC0E831F-6E82-4432-AF3D-9536068100F3}" type="presParOf" srcId="{A07DB3B4-12C0-419A-A27A-68E936CFDA02}" destId="{D4302343-2823-4BEB-B822-62E84FC9D059}" srcOrd="0" destOrd="0" presId="urn:microsoft.com/office/officeart/2008/layout/VerticalCurvedList"/>
    <dgm:cxn modelId="{09089324-41F6-406B-8AB5-B5EFF5C24F4E}" type="presParOf" srcId="{D4302343-2823-4BEB-B822-62E84FC9D059}" destId="{004F96B2-BC43-48B4-85A8-706BF7A734EF}" srcOrd="0" destOrd="0" presId="urn:microsoft.com/office/officeart/2008/layout/VerticalCurvedList"/>
    <dgm:cxn modelId="{38B25D33-34D7-430D-86B8-4D14C5FEF03D}" type="presParOf" srcId="{D4302343-2823-4BEB-B822-62E84FC9D059}" destId="{DB7BB76A-C19C-4964-A54E-A6B6F6047513}" srcOrd="1" destOrd="0" presId="urn:microsoft.com/office/officeart/2008/layout/VerticalCurvedList"/>
    <dgm:cxn modelId="{8F422417-AF60-4FED-AE8C-7E01AF458801}" type="presParOf" srcId="{D4302343-2823-4BEB-B822-62E84FC9D059}" destId="{551798F4-259F-4748-B39C-7519098B19A3}" srcOrd="2" destOrd="0" presId="urn:microsoft.com/office/officeart/2008/layout/VerticalCurvedList"/>
    <dgm:cxn modelId="{FFA62D7D-1B98-4DCF-8E98-ADB31BD10A09}" type="presParOf" srcId="{D4302343-2823-4BEB-B822-62E84FC9D059}" destId="{A9287320-02E0-4004-9ECB-43A762CB7002}" srcOrd="3" destOrd="0" presId="urn:microsoft.com/office/officeart/2008/layout/VerticalCurvedList"/>
    <dgm:cxn modelId="{A1DA24B0-527F-4436-948A-6A90CC477F68}" type="presParOf" srcId="{A07DB3B4-12C0-419A-A27A-68E936CFDA02}" destId="{8DF3766F-F486-42DD-9416-57E1E488F942}" srcOrd="1" destOrd="0" presId="urn:microsoft.com/office/officeart/2008/layout/VerticalCurvedList"/>
    <dgm:cxn modelId="{87235E01-B4DB-46AA-943E-7061982D0D61}" type="presParOf" srcId="{A07DB3B4-12C0-419A-A27A-68E936CFDA02}" destId="{0FC1EC04-EE1B-4356-812D-92951920CF0E}" srcOrd="2" destOrd="0" presId="urn:microsoft.com/office/officeart/2008/layout/VerticalCurvedList"/>
    <dgm:cxn modelId="{C9520E64-0B15-42B9-8227-F8C06B9075FE}" type="presParOf" srcId="{0FC1EC04-EE1B-4356-812D-92951920CF0E}" destId="{FE23BE16-1377-4CE7-90A5-74E8D02111C3}" srcOrd="0" destOrd="0" presId="urn:microsoft.com/office/officeart/2008/layout/VerticalCurvedList"/>
    <dgm:cxn modelId="{047FA1C8-B5E3-43A4-811C-6F8EF7D6EA4C}" type="presParOf" srcId="{A07DB3B4-12C0-419A-A27A-68E936CFDA02}" destId="{CA946501-814B-46A0-BB65-4301C45014C8}" srcOrd="3" destOrd="0" presId="urn:microsoft.com/office/officeart/2008/layout/VerticalCurvedList"/>
    <dgm:cxn modelId="{53AA895F-2BF6-4E11-ADA4-C25CCFCD39A6}" type="presParOf" srcId="{A07DB3B4-12C0-419A-A27A-68E936CFDA02}" destId="{11BDC061-32FD-4567-8939-7AB32E717BA0}" srcOrd="4" destOrd="0" presId="urn:microsoft.com/office/officeart/2008/layout/VerticalCurvedList"/>
    <dgm:cxn modelId="{377A2F13-49D8-4CF9-818E-9D51DD495CF9}" type="presParOf" srcId="{11BDC061-32FD-4567-8939-7AB32E717BA0}" destId="{E785E24E-68EB-4948-AAE9-EC15A3F0B517}" srcOrd="0" destOrd="0" presId="urn:microsoft.com/office/officeart/2008/layout/VerticalCurvedList"/>
    <dgm:cxn modelId="{D42D83C1-3512-477E-8826-64CB8470A46A}" type="presParOf" srcId="{A07DB3B4-12C0-419A-A27A-68E936CFDA02}" destId="{292195BC-2060-42AA-BA4E-866EE9AD8D2E}" srcOrd="5" destOrd="0" presId="urn:microsoft.com/office/officeart/2008/layout/VerticalCurvedList"/>
    <dgm:cxn modelId="{A2669D15-A7C6-4CDC-AC25-6F841E684448}" type="presParOf" srcId="{A07DB3B4-12C0-419A-A27A-68E936CFDA02}" destId="{D53B43D8-F7CE-4E90-B265-82F19C145D82}" srcOrd="6" destOrd="0" presId="urn:microsoft.com/office/officeart/2008/layout/VerticalCurvedList"/>
    <dgm:cxn modelId="{835972C2-4C42-48BA-9D99-42FD71063A00}" type="presParOf" srcId="{D53B43D8-F7CE-4E90-B265-82F19C145D82}" destId="{61FA5F8C-3989-4D2E-B8C4-E9A5675AD0E4}" srcOrd="0" destOrd="0" presId="urn:microsoft.com/office/officeart/2008/layout/VerticalCurvedList"/>
    <dgm:cxn modelId="{E8FF8BA2-84B0-45A9-9AAC-3F3E5DEB012B}" type="presParOf" srcId="{A07DB3B4-12C0-419A-A27A-68E936CFDA02}" destId="{D88C5846-645D-4E6A-AE01-DFD4E0F3D1FA}" srcOrd="7" destOrd="0" presId="urn:microsoft.com/office/officeart/2008/layout/VerticalCurvedList"/>
    <dgm:cxn modelId="{A8697F2A-07F7-44D7-A7FF-C1357AF21F9F}" type="presParOf" srcId="{A07DB3B4-12C0-419A-A27A-68E936CFDA02}" destId="{094FEDDF-B318-4EBE-B912-AD32CE35D41B}" srcOrd="8" destOrd="0" presId="urn:microsoft.com/office/officeart/2008/layout/VerticalCurvedList"/>
    <dgm:cxn modelId="{A4B3EA4C-21EB-46EE-9C85-E789E32571FF}" type="presParOf" srcId="{094FEDDF-B318-4EBE-B912-AD32CE35D41B}" destId="{2D0F160C-867B-4601-A671-9B902C5B3488}" srcOrd="0" destOrd="0" presId="urn:microsoft.com/office/officeart/2008/layout/VerticalCurvedList"/>
    <dgm:cxn modelId="{CDECA1A4-ABF9-46A0-B955-72ED755FB056}" type="presParOf" srcId="{A07DB3B4-12C0-419A-A27A-68E936CFDA02}" destId="{DF22676A-0E33-4706-9EE1-A400BD862C80}" srcOrd="9" destOrd="0" presId="urn:microsoft.com/office/officeart/2008/layout/VerticalCurvedList"/>
    <dgm:cxn modelId="{DADE7338-1BB8-47AB-AB5F-B041798C785C}" type="presParOf" srcId="{A07DB3B4-12C0-419A-A27A-68E936CFDA02}" destId="{0A6866AE-41D5-4D1C-975C-13AF68BAC101}" srcOrd="10" destOrd="0" presId="urn:microsoft.com/office/officeart/2008/layout/VerticalCurvedList"/>
    <dgm:cxn modelId="{36813B46-4DB7-45B2-BDB4-06786846E865}" type="presParOf" srcId="{0A6866AE-41D5-4D1C-975C-13AF68BAC101}" destId="{495C6C2A-1C9C-432F-BA13-D9419C823839}" srcOrd="0" destOrd="0" presId="urn:microsoft.com/office/officeart/2008/layout/VerticalCurvedList"/>
    <dgm:cxn modelId="{74D1CBFD-9987-4D81-805E-D1BC9BAE1FD9}" type="presParOf" srcId="{A07DB3B4-12C0-419A-A27A-68E936CFDA02}" destId="{7DA9E1C4-45B2-436D-BC02-B4D9B861AD9E}" srcOrd="11" destOrd="0" presId="urn:microsoft.com/office/officeart/2008/layout/VerticalCurvedList"/>
    <dgm:cxn modelId="{63CB4122-8AB2-4082-94BF-B166A741DBF5}" type="presParOf" srcId="{A07DB3B4-12C0-419A-A27A-68E936CFDA02}" destId="{AE2F22DD-BC26-41C5-854C-6C1A70041416}" srcOrd="12" destOrd="0" presId="urn:microsoft.com/office/officeart/2008/layout/VerticalCurvedList"/>
    <dgm:cxn modelId="{76765698-53FD-41CD-AABE-2A0628785273}" type="presParOf" srcId="{AE2F22DD-BC26-41C5-854C-6C1A70041416}" destId="{8F160063-6ECE-4465-B654-31368C66672E}" srcOrd="0" destOrd="0" presId="urn:microsoft.com/office/officeart/2008/layout/VerticalCurvedList"/>
    <dgm:cxn modelId="{260D04C5-7224-430E-ABEA-14D6ADCCC318}" type="presParOf" srcId="{A07DB3B4-12C0-419A-A27A-68E936CFDA02}" destId="{47D9ADD4-ADD6-42E4-A4F2-E76F2FEBC103}" srcOrd="13" destOrd="0" presId="urn:microsoft.com/office/officeart/2008/layout/VerticalCurvedList"/>
    <dgm:cxn modelId="{482A5C1E-8407-4750-915E-AB3A47CBBEA9}" type="presParOf" srcId="{A07DB3B4-12C0-419A-A27A-68E936CFDA02}" destId="{26C8FDF2-C8D3-478D-A719-3813D2D0F717}" srcOrd="14" destOrd="0" presId="urn:microsoft.com/office/officeart/2008/layout/VerticalCurvedList"/>
    <dgm:cxn modelId="{622F3CE8-955D-44B7-AFF1-956026FCEF5C}" type="presParOf" srcId="{26C8FDF2-C8D3-478D-A719-3813D2D0F717}" destId="{A4A02E37-ED8E-4C63-A36D-F1C45ECFB8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27EAB3-7F6F-4227-B2B0-9597F77AD0A1}" type="doc">
      <dgm:prSet loTypeId="urn:microsoft.com/office/officeart/2005/8/layout/process1" loCatId="process" qsTypeId="urn:microsoft.com/office/officeart/2005/8/quickstyle/simple3" qsCatId="simple" csTypeId="urn:microsoft.com/office/officeart/2005/8/colors/accent0_2" csCatId="mainScheme" phldr="1"/>
      <dgm:spPr/>
    </dgm:pt>
    <dgm:pt modelId="{17A96855-05F4-46B3-8283-CD5DEB9B4F78}">
      <dgm:prSet phldrT="[Text]" custT="1"/>
      <dgm:spPr/>
      <dgm:t>
        <a:bodyPr/>
        <a:lstStyle/>
        <a:p>
          <a:r>
            <a:rPr lang="ar-SA" sz="2400" b="1" dirty="0"/>
            <a:t>مدخلات</a:t>
          </a:r>
          <a:endParaRPr lang="en-US" sz="2400" b="1" dirty="0"/>
        </a:p>
      </dgm:t>
    </dgm:pt>
    <dgm:pt modelId="{0370C57A-C738-41B8-8BB5-C6719DF652C2}" type="parTrans" cxnId="{2FF367DC-1892-4EF0-9505-5ACF501FBCE3}">
      <dgm:prSet/>
      <dgm:spPr/>
      <dgm:t>
        <a:bodyPr/>
        <a:lstStyle/>
        <a:p>
          <a:endParaRPr lang="en-US" sz="2400" b="1"/>
        </a:p>
      </dgm:t>
    </dgm:pt>
    <dgm:pt modelId="{32132061-67F3-41BA-9EAC-7639BFBADED1}" type="sibTrans" cxnId="{2FF367DC-1892-4EF0-9505-5ACF501FBCE3}">
      <dgm:prSet custT="1"/>
      <dgm:spPr/>
      <dgm:t>
        <a:bodyPr/>
        <a:lstStyle/>
        <a:p>
          <a:endParaRPr lang="en-US" sz="2400" b="1"/>
        </a:p>
      </dgm:t>
    </dgm:pt>
    <dgm:pt modelId="{B0FA70A1-4630-40B6-B9F3-F3D93714F7C9}">
      <dgm:prSet phldrT="[Text]" custT="1"/>
      <dgm:spPr/>
      <dgm:t>
        <a:bodyPr/>
        <a:lstStyle/>
        <a:p>
          <a:r>
            <a:rPr lang="ar-SA" sz="2400" b="1" dirty="0"/>
            <a:t>عمليات معالجة</a:t>
          </a:r>
          <a:endParaRPr lang="en-US" sz="2400" b="1" dirty="0"/>
        </a:p>
      </dgm:t>
    </dgm:pt>
    <dgm:pt modelId="{5EB52A74-3391-4BB2-B18C-C34A87D0054B}" type="parTrans" cxnId="{8847FCE9-52B9-46A9-ADAF-4490600B9254}">
      <dgm:prSet/>
      <dgm:spPr/>
      <dgm:t>
        <a:bodyPr/>
        <a:lstStyle/>
        <a:p>
          <a:endParaRPr lang="en-US" sz="2400" b="1"/>
        </a:p>
      </dgm:t>
    </dgm:pt>
    <dgm:pt modelId="{A46A5097-81BE-4061-93E2-C0F17C425021}" type="sibTrans" cxnId="{8847FCE9-52B9-46A9-ADAF-4490600B9254}">
      <dgm:prSet custT="1"/>
      <dgm:spPr/>
      <dgm:t>
        <a:bodyPr/>
        <a:lstStyle/>
        <a:p>
          <a:endParaRPr lang="en-US" sz="2400" b="1"/>
        </a:p>
      </dgm:t>
    </dgm:pt>
    <dgm:pt modelId="{2F77025F-9966-4BF4-ACB3-404692646AC8}">
      <dgm:prSet phldrT="[Text]" custT="1"/>
      <dgm:spPr/>
      <dgm:t>
        <a:bodyPr/>
        <a:lstStyle/>
        <a:p>
          <a:r>
            <a:rPr lang="ar-SA" sz="2400" b="1" dirty="0"/>
            <a:t>مخرجات</a:t>
          </a:r>
          <a:endParaRPr lang="en-US" sz="2400" b="1" dirty="0"/>
        </a:p>
      </dgm:t>
    </dgm:pt>
    <dgm:pt modelId="{F1572E48-6B5E-4B81-A5FE-2B6D809B8FB4}" type="parTrans" cxnId="{4C09406F-8B29-447F-A52F-E8FBCDCCF01C}">
      <dgm:prSet/>
      <dgm:spPr/>
      <dgm:t>
        <a:bodyPr/>
        <a:lstStyle/>
        <a:p>
          <a:endParaRPr lang="en-US" sz="2400" b="1"/>
        </a:p>
      </dgm:t>
    </dgm:pt>
    <dgm:pt modelId="{A262E16F-D81D-474B-BA19-0490D99D9547}" type="sibTrans" cxnId="{4C09406F-8B29-447F-A52F-E8FBCDCCF01C}">
      <dgm:prSet/>
      <dgm:spPr/>
      <dgm:t>
        <a:bodyPr/>
        <a:lstStyle/>
        <a:p>
          <a:endParaRPr lang="en-US" sz="2400" b="1"/>
        </a:p>
      </dgm:t>
    </dgm:pt>
    <dgm:pt modelId="{E01115EC-C13D-422D-9A67-8588104B0345}" type="pres">
      <dgm:prSet presAssocID="{D727EAB3-7F6F-4227-B2B0-9597F77AD0A1}" presName="Name0" presStyleCnt="0">
        <dgm:presLayoutVars>
          <dgm:dir/>
          <dgm:resizeHandles val="exact"/>
        </dgm:presLayoutVars>
      </dgm:prSet>
      <dgm:spPr/>
    </dgm:pt>
    <dgm:pt modelId="{DDF28A4E-E86E-4941-881C-1D13EC542B9B}" type="pres">
      <dgm:prSet presAssocID="{17A96855-05F4-46B3-8283-CD5DEB9B4F78}" presName="node" presStyleLbl="node1" presStyleIdx="0" presStyleCnt="3">
        <dgm:presLayoutVars>
          <dgm:bulletEnabled val="1"/>
        </dgm:presLayoutVars>
      </dgm:prSet>
      <dgm:spPr/>
    </dgm:pt>
    <dgm:pt modelId="{F9705D3D-B8FB-4703-920D-1C7F4C3A608B}" type="pres">
      <dgm:prSet presAssocID="{32132061-67F3-41BA-9EAC-7639BFBADED1}" presName="sibTrans" presStyleLbl="sibTrans2D1" presStyleIdx="0" presStyleCnt="2"/>
      <dgm:spPr/>
    </dgm:pt>
    <dgm:pt modelId="{A996119D-B3DB-47AA-9CFD-D077A057F135}" type="pres">
      <dgm:prSet presAssocID="{32132061-67F3-41BA-9EAC-7639BFBADED1}" presName="connectorText" presStyleLbl="sibTrans2D1" presStyleIdx="0" presStyleCnt="2"/>
      <dgm:spPr/>
    </dgm:pt>
    <dgm:pt modelId="{6CEAC1D8-C4D4-46EB-87D2-5A7703DF59F5}" type="pres">
      <dgm:prSet presAssocID="{B0FA70A1-4630-40B6-B9F3-F3D93714F7C9}" presName="node" presStyleLbl="node1" presStyleIdx="1" presStyleCnt="3">
        <dgm:presLayoutVars>
          <dgm:bulletEnabled val="1"/>
        </dgm:presLayoutVars>
      </dgm:prSet>
      <dgm:spPr/>
    </dgm:pt>
    <dgm:pt modelId="{FD818C18-F8AA-41E8-9A67-AD538F6F12D9}" type="pres">
      <dgm:prSet presAssocID="{A46A5097-81BE-4061-93E2-C0F17C425021}" presName="sibTrans" presStyleLbl="sibTrans2D1" presStyleIdx="1" presStyleCnt="2"/>
      <dgm:spPr/>
    </dgm:pt>
    <dgm:pt modelId="{22631664-D0F9-488E-9ADE-0D561135CC2D}" type="pres">
      <dgm:prSet presAssocID="{A46A5097-81BE-4061-93E2-C0F17C425021}" presName="connectorText" presStyleLbl="sibTrans2D1" presStyleIdx="1" presStyleCnt="2"/>
      <dgm:spPr/>
    </dgm:pt>
    <dgm:pt modelId="{E3A19BA7-DE8B-4DB4-904A-488B9338DCE2}" type="pres">
      <dgm:prSet presAssocID="{2F77025F-9966-4BF4-ACB3-404692646AC8}" presName="node" presStyleLbl="node1" presStyleIdx="2" presStyleCnt="3">
        <dgm:presLayoutVars>
          <dgm:bulletEnabled val="1"/>
        </dgm:presLayoutVars>
      </dgm:prSet>
      <dgm:spPr/>
    </dgm:pt>
  </dgm:ptLst>
  <dgm:cxnLst>
    <dgm:cxn modelId="{E0864F67-16C5-4B07-82BB-CB97403131B3}" type="presOf" srcId="{A46A5097-81BE-4061-93E2-C0F17C425021}" destId="{FD818C18-F8AA-41E8-9A67-AD538F6F12D9}" srcOrd="0" destOrd="0" presId="urn:microsoft.com/office/officeart/2005/8/layout/process1"/>
    <dgm:cxn modelId="{963D1F68-D380-4EBB-A535-5576DE17EE90}" type="presOf" srcId="{32132061-67F3-41BA-9EAC-7639BFBADED1}" destId="{A996119D-B3DB-47AA-9CFD-D077A057F135}" srcOrd="1" destOrd="0" presId="urn:microsoft.com/office/officeart/2005/8/layout/process1"/>
    <dgm:cxn modelId="{4C09406F-8B29-447F-A52F-E8FBCDCCF01C}" srcId="{D727EAB3-7F6F-4227-B2B0-9597F77AD0A1}" destId="{2F77025F-9966-4BF4-ACB3-404692646AC8}" srcOrd="2" destOrd="0" parTransId="{F1572E48-6B5E-4B81-A5FE-2B6D809B8FB4}" sibTransId="{A262E16F-D81D-474B-BA19-0490D99D9547}"/>
    <dgm:cxn modelId="{3822CF88-BA32-4CD2-B770-530A806DD1C1}" type="presOf" srcId="{17A96855-05F4-46B3-8283-CD5DEB9B4F78}" destId="{DDF28A4E-E86E-4941-881C-1D13EC542B9B}" srcOrd="0" destOrd="0" presId="urn:microsoft.com/office/officeart/2005/8/layout/process1"/>
    <dgm:cxn modelId="{D53C6F98-1FEA-4920-A6A1-ACD02A920D49}" type="presOf" srcId="{D727EAB3-7F6F-4227-B2B0-9597F77AD0A1}" destId="{E01115EC-C13D-422D-9A67-8588104B0345}" srcOrd="0" destOrd="0" presId="urn:microsoft.com/office/officeart/2005/8/layout/process1"/>
    <dgm:cxn modelId="{822E81A4-EC3A-4B4A-B633-0AEADDAD42C9}" type="presOf" srcId="{2F77025F-9966-4BF4-ACB3-404692646AC8}" destId="{E3A19BA7-DE8B-4DB4-904A-488B9338DCE2}" srcOrd="0" destOrd="0" presId="urn:microsoft.com/office/officeart/2005/8/layout/process1"/>
    <dgm:cxn modelId="{F85C1ECD-1DA9-4A29-926D-DE6E66A872DF}" type="presOf" srcId="{A46A5097-81BE-4061-93E2-C0F17C425021}" destId="{22631664-D0F9-488E-9ADE-0D561135CC2D}" srcOrd="1" destOrd="0" presId="urn:microsoft.com/office/officeart/2005/8/layout/process1"/>
    <dgm:cxn modelId="{2FF367DC-1892-4EF0-9505-5ACF501FBCE3}" srcId="{D727EAB3-7F6F-4227-B2B0-9597F77AD0A1}" destId="{17A96855-05F4-46B3-8283-CD5DEB9B4F78}" srcOrd="0" destOrd="0" parTransId="{0370C57A-C738-41B8-8BB5-C6719DF652C2}" sibTransId="{32132061-67F3-41BA-9EAC-7639BFBADED1}"/>
    <dgm:cxn modelId="{ABF4B7E4-2913-4C83-A7E9-8C7056669A30}" type="presOf" srcId="{B0FA70A1-4630-40B6-B9F3-F3D93714F7C9}" destId="{6CEAC1D8-C4D4-46EB-87D2-5A7703DF59F5}" srcOrd="0" destOrd="0" presId="urn:microsoft.com/office/officeart/2005/8/layout/process1"/>
    <dgm:cxn modelId="{8847FCE9-52B9-46A9-ADAF-4490600B9254}" srcId="{D727EAB3-7F6F-4227-B2B0-9597F77AD0A1}" destId="{B0FA70A1-4630-40B6-B9F3-F3D93714F7C9}" srcOrd="1" destOrd="0" parTransId="{5EB52A74-3391-4BB2-B18C-C34A87D0054B}" sibTransId="{A46A5097-81BE-4061-93E2-C0F17C425021}"/>
    <dgm:cxn modelId="{DC2C56FA-A693-42FA-9DE0-D89A1302F045}" type="presOf" srcId="{32132061-67F3-41BA-9EAC-7639BFBADED1}" destId="{F9705D3D-B8FB-4703-920D-1C7F4C3A608B}" srcOrd="0" destOrd="0" presId="urn:microsoft.com/office/officeart/2005/8/layout/process1"/>
    <dgm:cxn modelId="{7CF1EAED-36DC-4DEF-B408-E09510BB5826}" type="presParOf" srcId="{E01115EC-C13D-422D-9A67-8588104B0345}" destId="{DDF28A4E-E86E-4941-881C-1D13EC542B9B}" srcOrd="0" destOrd="0" presId="urn:microsoft.com/office/officeart/2005/8/layout/process1"/>
    <dgm:cxn modelId="{D7E028C7-4B2C-44C9-87E2-205306E26773}" type="presParOf" srcId="{E01115EC-C13D-422D-9A67-8588104B0345}" destId="{F9705D3D-B8FB-4703-920D-1C7F4C3A608B}" srcOrd="1" destOrd="0" presId="urn:microsoft.com/office/officeart/2005/8/layout/process1"/>
    <dgm:cxn modelId="{9B24A679-9BC2-45FA-8F99-C8EC7F3F8DE0}" type="presParOf" srcId="{F9705D3D-B8FB-4703-920D-1C7F4C3A608B}" destId="{A996119D-B3DB-47AA-9CFD-D077A057F135}" srcOrd="0" destOrd="0" presId="urn:microsoft.com/office/officeart/2005/8/layout/process1"/>
    <dgm:cxn modelId="{BCA845D8-0FC0-4854-ACF0-33D54EAB665F}" type="presParOf" srcId="{E01115EC-C13D-422D-9A67-8588104B0345}" destId="{6CEAC1D8-C4D4-46EB-87D2-5A7703DF59F5}" srcOrd="2" destOrd="0" presId="urn:microsoft.com/office/officeart/2005/8/layout/process1"/>
    <dgm:cxn modelId="{1E932736-D584-4E2A-AA67-0625B4B27C87}" type="presParOf" srcId="{E01115EC-C13D-422D-9A67-8588104B0345}" destId="{FD818C18-F8AA-41E8-9A67-AD538F6F12D9}" srcOrd="3" destOrd="0" presId="urn:microsoft.com/office/officeart/2005/8/layout/process1"/>
    <dgm:cxn modelId="{D93A7234-FF68-4D3A-869A-99ABA70D956C}" type="presParOf" srcId="{FD818C18-F8AA-41E8-9A67-AD538F6F12D9}" destId="{22631664-D0F9-488E-9ADE-0D561135CC2D}" srcOrd="0" destOrd="0" presId="urn:microsoft.com/office/officeart/2005/8/layout/process1"/>
    <dgm:cxn modelId="{E5B0F600-319F-45C1-860D-03B05C87B26D}" type="presParOf" srcId="{E01115EC-C13D-422D-9A67-8588104B0345}" destId="{E3A19BA7-DE8B-4DB4-904A-488B9338DCE2}"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F68976-1DFD-4AAC-8799-1D0B04A1DA87}"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n-US"/>
        </a:p>
      </dgm:t>
    </dgm:pt>
    <dgm:pt modelId="{45C6F034-2131-4708-A5DA-4A12AE5686F3}">
      <dgm:prSet phldrT="[Text]" custT="1"/>
      <dgm:spPr/>
      <dgm:t>
        <a:bodyPr/>
        <a:lstStyle/>
        <a:p>
          <a:pPr algn="ctr" rtl="1">
            <a:lnSpc>
              <a:spcPct val="100000"/>
            </a:lnSpc>
            <a:spcBef>
              <a:spcPts val="600"/>
            </a:spcBef>
          </a:pPr>
          <a:r>
            <a:rPr lang="ar-SA" sz="2400" b="1"/>
            <a:t>اختبار صحة البيانات المدخلة</a:t>
          </a:r>
          <a:endParaRPr lang="en-US" sz="2400" b="1" dirty="0">
            <a:cs typeface="+mj-cs"/>
          </a:endParaRPr>
        </a:p>
      </dgm:t>
    </dgm:pt>
    <dgm:pt modelId="{4AC2EC73-2705-4ACD-A278-842490F090A5}" type="parTrans" cxnId="{08AD1B29-7288-40FE-90DD-4E7BEE9A6281}">
      <dgm:prSet/>
      <dgm:spPr/>
      <dgm:t>
        <a:bodyPr/>
        <a:lstStyle/>
        <a:p>
          <a:pPr algn="ctr" rtl="1">
            <a:lnSpc>
              <a:spcPct val="100000"/>
            </a:lnSpc>
            <a:spcBef>
              <a:spcPts val="600"/>
            </a:spcBef>
          </a:pPr>
          <a:endParaRPr lang="en-US" sz="2400" b="1">
            <a:cs typeface="+mj-cs"/>
          </a:endParaRPr>
        </a:p>
      </dgm:t>
    </dgm:pt>
    <dgm:pt modelId="{E9B4B4E7-1CF8-4308-977A-1BB01603E0CD}" type="sibTrans" cxnId="{08AD1B29-7288-40FE-90DD-4E7BEE9A6281}">
      <dgm:prSet/>
      <dgm:spPr/>
      <dgm:t>
        <a:bodyPr/>
        <a:lstStyle/>
        <a:p>
          <a:pPr algn="ctr" rtl="1">
            <a:lnSpc>
              <a:spcPct val="100000"/>
            </a:lnSpc>
            <a:spcBef>
              <a:spcPts val="600"/>
            </a:spcBef>
          </a:pPr>
          <a:endParaRPr lang="en-US" sz="2400" b="1">
            <a:cs typeface="+mj-cs"/>
          </a:endParaRPr>
        </a:p>
      </dgm:t>
    </dgm:pt>
    <dgm:pt modelId="{110D097E-7706-4D9B-A5B2-30568E40D5E9}">
      <dgm:prSet phldrT="[Text]" custT="1"/>
      <dgm:spPr/>
      <dgm:t>
        <a:bodyPr/>
        <a:lstStyle/>
        <a:p>
          <a:pPr algn="ctr" rtl="1">
            <a:lnSpc>
              <a:spcPct val="100000"/>
            </a:lnSpc>
            <a:spcBef>
              <a:spcPts val="600"/>
            </a:spcBef>
          </a:pPr>
          <a:r>
            <a:rPr lang="ar-SA" sz="2400" b="1"/>
            <a:t>اختبار وظائف النظام وقابلية الاستخدام</a:t>
          </a:r>
          <a:endParaRPr lang="en-US" sz="2400" b="1" dirty="0">
            <a:cs typeface="+mj-cs"/>
          </a:endParaRPr>
        </a:p>
      </dgm:t>
    </dgm:pt>
    <dgm:pt modelId="{A7DE3FC9-9103-4464-B3EC-781490DF127A}" type="parTrans" cxnId="{CA5D2E42-372C-4611-88BB-4673B3630D4E}">
      <dgm:prSet/>
      <dgm:spPr/>
      <dgm:t>
        <a:bodyPr/>
        <a:lstStyle/>
        <a:p>
          <a:pPr rtl="1"/>
          <a:endParaRPr lang="en-US" sz="2400" b="1"/>
        </a:p>
      </dgm:t>
    </dgm:pt>
    <dgm:pt modelId="{934588C2-711B-4F8E-8381-85AE7E72416F}" type="sibTrans" cxnId="{CA5D2E42-372C-4611-88BB-4673B3630D4E}">
      <dgm:prSet/>
      <dgm:spPr/>
      <dgm:t>
        <a:bodyPr/>
        <a:lstStyle/>
        <a:p>
          <a:pPr rtl="1"/>
          <a:endParaRPr lang="en-US" sz="2400" b="1"/>
        </a:p>
      </dgm:t>
    </dgm:pt>
    <dgm:pt modelId="{94F3A06C-745D-446E-90ED-5401CA6A78A5}">
      <dgm:prSet phldrT="[Text]" custT="1"/>
      <dgm:spPr/>
      <dgm:t>
        <a:bodyPr/>
        <a:lstStyle/>
        <a:p>
          <a:pPr algn="ctr" rtl="1">
            <a:lnSpc>
              <a:spcPct val="100000"/>
            </a:lnSpc>
            <a:spcBef>
              <a:spcPts val="600"/>
            </a:spcBef>
          </a:pPr>
          <a:r>
            <a:rPr lang="ar-SA" sz="2400" b="1"/>
            <a:t>اختبار أخطاء التصميم والتشغيل</a:t>
          </a:r>
          <a:endParaRPr lang="en-US" sz="2400" b="1" dirty="0">
            <a:cs typeface="+mj-cs"/>
          </a:endParaRPr>
        </a:p>
      </dgm:t>
    </dgm:pt>
    <dgm:pt modelId="{CD125C06-13D8-4DED-9D47-7070144A1BFD}" type="parTrans" cxnId="{E6534FD0-B08D-44B0-9764-22C38815173A}">
      <dgm:prSet/>
      <dgm:spPr/>
      <dgm:t>
        <a:bodyPr/>
        <a:lstStyle/>
        <a:p>
          <a:pPr rtl="1"/>
          <a:endParaRPr lang="en-US" sz="2400" b="1"/>
        </a:p>
      </dgm:t>
    </dgm:pt>
    <dgm:pt modelId="{2FA6A340-759B-4DF0-841F-E70A8B9E8216}" type="sibTrans" cxnId="{E6534FD0-B08D-44B0-9764-22C38815173A}">
      <dgm:prSet/>
      <dgm:spPr/>
      <dgm:t>
        <a:bodyPr/>
        <a:lstStyle/>
        <a:p>
          <a:pPr rtl="1"/>
          <a:endParaRPr lang="en-US" sz="2400" b="1"/>
        </a:p>
      </dgm:t>
    </dgm:pt>
    <dgm:pt modelId="{9FB24E17-87B3-49A2-8F1E-7AFDED60CB8C}">
      <dgm:prSet phldrT="[Text]" custT="1"/>
      <dgm:spPr/>
      <dgm:t>
        <a:bodyPr/>
        <a:lstStyle/>
        <a:p>
          <a:pPr algn="ctr" rtl="1">
            <a:lnSpc>
              <a:spcPct val="100000"/>
            </a:lnSpc>
            <a:spcBef>
              <a:spcPts val="600"/>
            </a:spcBef>
          </a:pPr>
          <a:r>
            <a:rPr lang="ar-SA" sz="2400" b="1"/>
            <a:t>اختبار الاتصال مع الأنظمة الاخرى</a:t>
          </a:r>
          <a:endParaRPr lang="en-US" sz="2400" b="1" dirty="0">
            <a:cs typeface="+mj-cs"/>
          </a:endParaRPr>
        </a:p>
      </dgm:t>
    </dgm:pt>
    <dgm:pt modelId="{F0B1356F-95B4-4CD2-B561-A4CFBCFE40D1}" type="parTrans" cxnId="{7C2458F5-8614-45DB-8883-D2E8F6F23986}">
      <dgm:prSet/>
      <dgm:spPr/>
      <dgm:t>
        <a:bodyPr/>
        <a:lstStyle/>
        <a:p>
          <a:pPr rtl="1"/>
          <a:endParaRPr lang="en-US" sz="2400" b="1"/>
        </a:p>
      </dgm:t>
    </dgm:pt>
    <dgm:pt modelId="{FCA2CCF1-99E2-429A-9CF8-967870915F36}" type="sibTrans" cxnId="{7C2458F5-8614-45DB-8883-D2E8F6F23986}">
      <dgm:prSet/>
      <dgm:spPr/>
      <dgm:t>
        <a:bodyPr/>
        <a:lstStyle/>
        <a:p>
          <a:pPr rtl="1"/>
          <a:endParaRPr lang="en-US" sz="2400" b="1"/>
        </a:p>
      </dgm:t>
    </dgm:pt>
    <dgm:pt modelId="{CFF399FF-6652-461B-9929-4DC003C898C0}" type="pres">
      <dgm:prSet presAssocID="{FEF68976-1DFD-4AAC-8799-1D0B04A1DA87}" presName="Name0" presStyleCnt="0">
        <dgm:presLayoutVars>
          <dgm:dir/>
          <dgm:resizeHandles val="exact"/>
        </dgm:presLayoutVars>
      </dgm:prSet>
      <dgm:spPr/>
    </dgm:pt>
    <dgm:pt modelId="{3670CDAA-5A1D-450F-9DE3-DE471F96CDAB}" type="pres">
      <dgm:prSet presAssocID="{45C6F034-2131-4708-A5DA-4A12AE5686F3}" presName="composite" presStyleCnt="0"/>
      <dgm:spPr/>
    </dgm:pt>
    <dgm:pt modelId="{0A99E5E0-B057-42B6-92B7-D936C0D7796B}" type="pres">
      <dgm:prSet presAssocID="{45C6F034-2131-4708-A5DA-4A12AE5686F3}" presName="rect1" presStyleLbl="trAlignAcc1" presStyleIdx="0" presStyleCnt="4">
        <dgm:presLayoutVars>
          <dgm:bulletEnabled val="1"/>
        </dgm:presLayoutVars>
      </dgm:prSet>
      <dgm:spPr/>
    </dgm:pt>
    <dgm:pt modelId="{CD88651B-3E35-4B5E-A1D9-39CBB2F8D5F1}" type="pres">
      <dgm:prSet presAssocID="{45C6F034-2131-4708-A5DA-4A12AE5686F3}" presName="rect2" presStyleLbl="fgImgPlace1" presStyleIdx="0" presStyleCnt="4"/>
      <dgm:spPr/>
    </dgm:pt>
    <dgm:pt modelId="{DAE71B63-A46E-4466-9F70-85C850A52AD6}" type="pres">
      <dgm:prSet presAssocID="{E9B4B4E7-1CF8-4308-977A-1BB01603E0CD}" presName="sibTrans" presStyleCnt="0"/>
      <dgm:spPr/>
    </dgm:pt>
    <dgm:pt modelId="{A9982EFE-7ED8-457E-AB59-7A7F952CB921}" type="pres">
      <dgm:prSet presAssocID="{110D097E-7706-4D9B-A5B2-30568E40D5E9}" presName="composite" presStyleCnt="0"/>
      <dgm:spPr/>
    </dgm:pt>
    <dgm:pt modelId="{FC6E6D2A-BDF3-42E2-82CB-90FC4CEFD940}" type="pres">
      <dgm:prSet presAssocID="{110D097E-7706-4D9B-A5B2-30568E40D5E9}" presName="rect1" presStyleLbl="trAlignAcc1" presStyleIdx="1" presStyleCnt="4">
        <dgm:presLayoutVars>
          <dgm:bulletEnabled val="1"/>
        </dgm:presLayoutVars>
      </dgm:prSet>
      <dgm:spPr/>
    </dgm:pt>
    <dgm:pt modelId="{90E1EF4E-BC39-49D9-879F-408708C2D93E}" type="pres">
      <dgm:prSet presAssocID="{110D097E-7706-4D9B-A5B2-30568E40D5E9}" presName="rect2" presStyleLbl="fgImgPlace1" presStyleIdx="1" presStyleCnt="4"/>
      <dgm:spPr/>
    </dgm:pt>
    <dgm:pt modelId="{EEE40D88-AB2A-4EEA-9A67-2280F71F5D0D}" type="pres">
      <dgm:prSet presAssocID="{934588C2-711B-4F8E-8381-85AE7E72416F}" presName="sibTrans" presStyleCnt="0"/>
      <dgm:spPr/>
    </dgm:pt>
    <dgm:pt modelId="{119502E1-A19A-49F1-B26A-D900EAA7D6C9}" type="pres">
      <dgm:prSet presAssocID="{94F3A06C-745D-446E-90ED-5401CA6A78A5}" presName="composite" presStyleCnt="0"/>
      <dgm:spPr/>
    </dgm:pt>
    <dgm:pt modelId="{F4D9143E-8E78-4951-ABC2-D18DB4D07DA1}" type="pres">
      <dgm:prSet presAssocID="{94F3A06C-745D-446E-90ED-5401CA6A78A5}" presName="rect1" presStyleLbl="trAlignAcc1" presStyleIdx="2" presStyleCnt="4">
        <dgm:presLayoutVars>
          <dgm:bulletEnabled val="1"/>
        </dgm:presLayoutVars>
      </dgm:prSet>
      <dgm:spPr/>
    </dgm:pt>
    <dgm:pt modelId="{45EF62D9-79D5-4680-A37F-16CE885DFB6D}" type="pres">
      <dgm:prSet presAssocID="{94F3A06C-745D-446E-90ED-5401CA6A78A5}" presName="rect2" presStyleLbl="fgImgPlace1" presStyleIdx="2" presStyleCnt="4"/>
      <dgm:spPr/>
    </dgm:pt>
    <dgm:pt modelId="{58C6AEF4-223F-48F6-A31D-9F58A89088E9}" type="pres">
      <dgm:prSet presAssocID="{2FA6A340-759B-4DF0-841F-E70A8B9E8216}" presName="sibTrans" presStyleCnt="0"/>
      <dgm:spPr/>
    </dgm:pt>
    <dgm:pt modelId="{A4D7F8CD-6B44-4A25-B20B-53B5DF8C13DF}" type="pres">
      <dgm:prSet presAssocID="{9FB24E17-87B3-49A2-8F1E-7AFDED60CB8C}" presName="composite" presStyleCnt="0"/>
      <dgm:spPr/>
    </dgm:pt>
    <dgm:pt modelId="{E80BA03E-1D2F-4F49-812B-7B0F831E50EF}" type="pres">
      <dgm:prSet presAssocID="{9FB24E17-87B3-49A2-8F1E-7AFDED60CB8C}" presName="rect1" presStyleLbl="trAlignAcc1" presStyleIdx="3" presStyleCnt="4">
        <dgm:presLayoutVars>
          <dgm:bulletEnabled val="1"/>
        </dgm:presLayoutVars>
      </dgm:prSet>
      <dgm:spPr/>
    </dgm:pt>
    <dgm:pt modelId="{069FA055-656B-457D-95A5-E55107372252}" type="pres">
      <dgm:prSet presAssocID="{9FB24E17-87B3-49A2-8F1E-7AFDED60CB8C}" presName="rect2" presStyleLbl="fgImgPlace1" presStyleIdx="3" presStyleCnt="4"/>
      <dgm:spPr/>
    </dgm:pt>
  </dgm:ptLst>
  <dgm:cxnLst>
    <dgm:cxn modelId="{62CB550C-31D1-4431-B185-D3FB939CF997}" type="presOf" srcId="{FEF68976-1DFD-4AAC-8799-1D0B04A1DA87}" destId="{CFF399FF-6652-461B-9929-4DC003C898C0}" srcOrd="0" destOrd="0" presId="urn:microsoft.com/office/officeart/2008/layout/PictureStrips"/>
    <dgm:cxn modelId="{12B6B80C-FF74-4CCA-8CAD-9D7D2A75C1B9}" type="presOf" srcId="{110D097E-7706-4D9B-A5B2-30568E40D5E9}" destId="{FC6E6D2A-BDF3-42E2-82CB-90FC4CEFD940}" srcOrd="0" destOrd="0" presId="urn:microsoft.com/office/officeart/2008/layout/PictureStrips"/>
    <dgm:cxn modelId="{08AD1B29-7288-40FE-90DD-4E7BEE9A6281}" srcId="{FEF68976-1DFD-4AAC-8799-1D0B04A1DA87}" destId="{45C6F034-2131-4708-A5DA-4A12AE5686F3}" srcOrd="0" destOrd="0" parTransId="{4AC2EC73-2705-4ACD-A278-842490F090A5}" sibTransId="{E9B4B4E7-1CF8-4308-977A-1BB01603E0CD}"/>
    <dgm:cxn modelId="{CA5D2E42-372C-4611-88BB-4673B3630D4E}" srcId="{FEF68976-1DFD-4AAC-8799-1D0B04A1DA87}" destId="{110D097E-7706-4D9B-A5B2-30568E40D5E9}" srcOrd="1" destOrd="0" parTransId="{A7DE3FC9-9103-4464-B3EC-781490DF127A}" sibTransId="{934588C2-711B-4F8E-8381-85AE7E72416F}"/>
    <dgm:cxn modelId="{A3BD454C-1287-4BB2-B718-F253AB78D8AF}" type="presOf" srcId="{94F3A06C-745D-446E-90ED-5401CA6A78A5}" destId="{F4D9143E-8E78-4951-ABC2-D18DB4D07DA1}" srcOrd="0" destOrd="0" presId="urn:microsoft.com/office/officeart/2008/layout/PictureStrips"/>
    <dgm:cxn modelId="{23FCE5A6-F50D-4F71-8D85-0EEA7A6D5502}" type="presOf" srcId="{45C6F034-2131-4708-A5DA-4A12AE5686F3}" destId="{0A99E5E0-B057-42B6-92B7-D936C0D7796B}" srcOrd="0" destOrd="0" presId="urn:microsoft.com/office/officeart/2008/layout/PictureStrips"/>
    <dgm:cxn modelId="{0A95DCB4-9702-44E5-B1C0-5DB2E5C3A2A2}" type="presOf" srcId="{9FB24E17-87B3-49A2-8F1E-7AFDED60CB8C}" destId="{E80BA03E-1D2F-4F49-812B-7B0F831E50EF}" srcOrd="0" destOrd="0" presId="urn:microsoft.com/office/officeart/2008/layout/PictureStrips"/>
    <dgm:cxn modelId="{E6534FD0-B08D-44B0-9764-22C38815173A}" srcId="{FEF68976-1DFD-4AAC-8799-1D0B04A1DA87}" destId="{94F3A06C-745D-446E-90ED-5401CA6A78A5}" srcOrd="2" destOrd="0" parTransId="{CD125C06-13D8-4DED-9D47-7070144A1BFD}" sibTransId="{2FA6A340-759B-4DF0-841F-E70A8B9E8216}"/>
    <dgm:cxn modelId="{7C2458F5-8614-45DB-8883-D2E8F6F23986}" srcId="{FEF68976-1DFD-4AAC-8799-1D0B04A1DA87}" destId="{9FB24E17-87B3-49A2-8F1E-7AFDED60CB8C}" srcOrd="3" destOrd="0" parTransId="{F0B1356F-95B4-4CD2-B561-A4CFBCFE40D1}" sibTransId="{FCA2CCF1-99E2-429A-9CF8-967870915F36}"/>
    <dgm:cxn modelId="{D74E9E01-5482-464B-93A1-A41B273FEA95}" type="presParOf" srcId="{CFF399FF-6652-461B-9929-4DC003C898C0}" destId="{3670CDAA-5A1D-450F-9DE3-DE471F96CDAB}" srcOrd="0" destOrd="0" presId="urn:microsoft.com/office/officeart/2008/layout/PictureStrips"/>
    <dgm:cxn modelId="{126BFF86-FF06-422A-A624-C8CD1EF31896}" type="presParOf" srcId="{3670CDAA-5A1D-450F-9DE3-DE471F96CDAB}" destId="{0A99E5E0-B057-42B6-92B7-D936C0D7796B}" srcOrd="0" destOrd="0" presId="urn:microsoft.com/office/officeart/2008/layout/PictureStrips"/>
    <dgm:cxn modelId="{5BA05EC1-F394-4615-B60B-E0CE5855B3B9}" type="presParOf" srcId="{3670CDAA-5A1D-450F-9DE3-DE471F96CDAB}" destId="{CD88651B-3E35-4B5E-A1D9-39CBB2F8D5F1}" srcOrd="1" destOrd="0" presId="urn:microsoft.com/office/officeart/2008/layout/PictureStrips"/>
    <dgm:cxn modelId="{4BB204A6-5FFF-4B54-8BC5-0E1FF10198F7}" type="presParOf" srcId="{CFF399FF-6652-461B-9929-4DC003C898C0}" destId="{DAE71B63-A46E-4466-9F70-85C850A52AD6}" srcOrd="1" destOrd="0" presId="urn:microsoft.com/office/officeart/2008/layout/PictureStrips"/>
    <dgm:cxn modelId="{5686FFE7-5F9B-4F4D-BCF1-5C50447BD1AD}" type="presParOf" srcId="{CFF399FF-6652-461B-9929-4DC003C898C0}" destId="{A9982EFE-7ED8-457E-AB59-7A7F952CB921}" srcOrd="2" destOrd="0" presId="urn:microsoft.com/office/officeart/2008/layout/PictureStrips"/>
    <dgm:cxn modelId="{B9C45A53-1D6A-4F73-A65B-4418FE1E210D}" type="presParOf" srcId="{A9982EFE-7ED8-457E-AB59-7A7F952CB921}" destId="{FC6E6D2A-BDF3-42E2-82CB-90FC4CEFD940}" srcOrd="0" destOrd="0" presId="urn:microsoft.com/office/officeart/2008/layout/PictureStrips"/>
    <dgm:cxn modelId="{A6031950-5898-48F8-B90C-0F2F1D3B0E86}" type="presParOf" srcId="{A9982EFE-7ED8-457E-AB59-7A7F952CB921}" destId="{90E1EF4E-BC39-49D9-879F-408708C2D93E}" srcOrd="1" destOrd="0" presId="urn:microsoft.com/office/officeart/2008/layout/PictureStrips"/>
    <dgm:cxn modelId="{78093B28-9BA7-40FD-B129-5A23765B9EF0}" type="presParOf" srcId="{CFF399FF-6652-461B-9929-4DC003C898C0}" destId="{EEE40D88-AB2A-4EEA-9A67-2280F71F5D0D}" srcOrd="3" destOrd="0" presId="urn:microsoft.com/office/officeart/2008/layout/PictureStrips"/>
    <dgm:cxn modelId="{81E90FCC-7195-4CB6-809B-EBCF04ADD049}" type="presParOf" srcId="{CFF399FF-6652-461B-9929-4DC003C898C0}" destId="{119502E1-A19A-49F1-B26A-D900EAA7D6C9}" srcOrd="4" destOrd="0" presId="urn:microsoft.com/office/officeart/2008/layout/PictureStrips"/>
    <dgm:cxn modelId="{9975A4D4-CBD7-4650-988A-B2B94E336A80}" type="presParOf" srcId="{119502E1-A19A-49F1-B26A-D900EAA7D6C9}" destId="{F4D9143E-8E78-4951-ABC2-D18DB4D07DA1}" srcOrd="0" destOrd="0" presId="urn:microsoft.com/office/officeart/2008/layout/PictureStrips"/>
    <dgm:cxn modelId="{3E672205-2990-4124-A64A-8A4EA865986C}" type="presParOf" srcId="{119502E1-A19A-49F1-B26A-D900EAA7D6C9}" destId="{45EF62D9-79D5-4680-A37F-16CE885DFB6D}" srcOrd="1" destOrd="0" presId="urn:microsoft.com/office/officeart/2008/layout/PictureStrips"/>
    <dgm:cxn modelId="{4DC26D60-A20A-4AE4-9805-966FE3E3BBC5}" type="presParOf" srcId="{CFF399FF-6652-461B-9929-4DC003C898C0}" destId="{58C6AEF4-223F-48F6-A31D-9F58A89088E9}" srcOrd="5" destOrd="0" presId="urn:microsoft.com/office/officeart/2008/layout/PictureStrips"/>
    <dgm:cxn modelId="{7A70055C-F9D8-44CE-B642-36C55A378113}" type="presParOf" srcId="{CFF399FF-6652-461B-9929-4DC003C898C0}" destId="{A4D7F8CD-6B44-4A25-B20B-53B5DF8C13DF}" srcOrd="6" destOrd="0" presId="urn:microsoft.com/office/officeart/2008/layout/PictureStrips"/>
    <dgm:cxn modelId="{12B7C9BF-43BA-4742-A863-747C0FADDBB2}" type="presParOf" srcId="{A4D7F8CD-6B44-4A25-B20B-53B5DF8C13DF}" destId="{E80BA03E-1D2F-4F49-812B-7B0F831E50EF}" srcOrd="0" destOrd="0" presId="urn:microsoft.com/office/officeart/2008/layout/PictureStrips"/>
    <dgm:cxn modelId="{7E23A48A-9039-46DE-A1F6-90E8B5C3E4C7}" type="presParOf" srcId="{A4D7F8CD-6B44-4A25-B20B-53B5DF8C13DF}" destId="{069FA055-656B-457D-95A5-E5510737225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74679-1DE4-4DEF-8634-76650D0C6B8E}" type="doc">
      <dgm:prSet loTypeId="urn:microsoft.com/office/officeart/2005/8/layout/vList3" loCatId="list" qsTypeId="urn:microsoft.com/office/officeart/2005/8/quickstyle/3d4" qsCatId="3D" csTypeId="urn:microsoft.com/office/officeart/2005/8/colors/colorful2" csCatId="colorful" phldr="1"/>
      <dgm:spPr/>
    </dgm:pt>
    <dgm:pt modelId="{099C9E65-E882-41B1-A210-07B4116F4008}">
      <dgm:prSet custT="1"/>
      <dgm:spPr/>
      <dgm:t>
        <a:bodyPr/>
        <a:lstStyle/>
        <a:p>
          <a:pPr rtl="1"/>
          <a:r>
            <a:rPr lang="ar-SA" sz="2800" b="1" dirty="0">
              <a:solidFill>
                <a:schemeClr val="tx1"/>
              </a:solidFill>
            </a:rPr>
            <a:t>الدرس الأول: دورة حياة النظام</a:t>
          </a:r>
        </a:p>
      </dgm:t>
    </dgm:pt>
    <dgm:pt modelId="{BFBFD95C-49B6-41AB-ADD5-C86C404BEFF4}" type="parTrans" cxnId="{732AE4E7-114C-4EDE-A6F5-90842A754743}">
      <dgm:prSet/>
      <dgm:spPr/>
      <dgm:t>
        <a:bodyPr/>
        <a:lstStyle/>
        <a:p>
          <a:endParaRPr lang="en-US" sz="2800" b="1">
            <a:solidFill>
              <a:schemeClr val="tx1"/>
            </a:solidFill>
          </a:endParaRPr>
        </a:p>
      </dgm:t>
    </dgm:pt>
    <dgm:pt modelId="{4D34F618-0580-4EB8-8C65-19FCF0B62DD4}" type="sibTrans" cxnId="{732AE4E7-114C-4EDE-A6F5-90842A754743}">
      <dgm:prSet/>
      <dgm:spPr/>
      <dgm:t>
        <a:bodyPr/>
        <a:lstStyle/>
        <a:p>
          <a:endParaRPr lang="en-US" sz="2800" b="1">
            <a:solidFill>
              <a:schemeClr val="tx1"/>
            </a:solidFill>
          </a:endParaRPr>
        </a:p>
      </dgm:t>
    </dgm:pt>
    <dgm:pt modelId="{01CC3BC1-4568-4FB4-B577-F6C2E9164CC6}">
      <dgm:prSet custT="1"/>
      <dgm:spPr/>
      <dgm:t>
        <a:bodyPr/>
        <a:lstStyle/>
        <a:p>
          <a:pPr rtl="1"/>
          <a:r>
            <a:rPr lang="ar-SA" sz="2800" b="1" dirty="0">
              <a:solidFill>
                <a:schemeClr val="tx1"/>
              </a:solidFill>
            </a:rPr>
            <a:t>الدرس الثاني: إنشاء المخطط</a:t>
          </a:r>
        </a:p>
      </dgm:t>
    </dgm:pt>
    <dgm:pt modelId="{3756E664-A55D-4756-BA1C-20EE5C93EA42}" type="parTrans" cxnId="{E5E3D244-59A9-4E5D-A62A-8C9354182F80}">
      <dgm:prSet/>
      <dgm:spPr/>
      <dgm:t>
        <a:bodyPr/>
        <a:lstStyle/>
        <a:p>
          <a:endParaRPr lang="en-US" sz="2800" b="1">
            <a:solidFill>
              <a:schemeClr val="tx1"/>
            </a:solidFill>
          </a:endParaRPr>
        </a:p>
      </dgm:t>
    </dgm:pt>
    <dgm:pt modelId="{C8761A78-5FEF-493B-A010-469F66ABAB18}" type="sibTrans" cxnId="{E5E3D244-59A9-4E5D-A62A-8C9354182F80}">
      <dgm:prSet/>
      <dgm:spPr/>
      <dgm:t>
        <a:bodyPr/>
        <a:lstStyle/>
        <a:p>
          <a:endParaRPr lang="en-US" sz="2800" b="1">
            <a:solidFill>
              <a:schemeClr val="tx1"/>
            </a:solidFill>
          </a:endParaRPr>
        </a:p>
      </dgm:t>
    </dgm:pt>
    <dgm:pt modelId="{44324138-A9AE-4FA0-A5D4-C1716CDC122F}">
      <dgm:prSet custT="1"/>
      <dgm:spPr/>
      <dgm:t>
        <a:bodyPr/>
        <a:lstStyle/>
        <a:p>
          <a:pPr rtl="1"/>
          <a:r>
            <a:rPr lang="ar-SA" sz="2800" b="1" dirty="0">
              <a:solidFill>
                <a:schemeClr val="tx1"/>
              </a:solidFill>
            </a:rPr>
            <a:t>الدرس الثالث: الأمن السيبراني</a:t>
          </a:r>
        </a:p>
      </dgm:t>
    </dgm:pt>
    <dgm:pt modelId="{64931752-D1C8-4154-A128-5F89F9C8D361}" type="parTrans" cxnId="{30D3DBC6-346A-48DA-9BA7-0A499E65C71D}">
      <dgm:prSet/>
      <dgm:spPr/>
      <dgm:t>
        <a:bodyPr/>
        <a:lstStyle/>
        <a:p>
          <a:endParaRPr lang="en-US" sz="2800" b="1">
            <a:solidFill>
              <a:schemeClr val="tx1"/>
            </a:solidFill>
          </a:endParaRPr>
        </a:p>
      </dgm:t>
    </dgm:pt>
    <dgm:pt modelId="{90FEC183-A372-4E6C-A865-026C615E1F73}" type="sibTrans" cxnId="{30D3DBC6-346A-48DA-9BA7-0A499E65C71D}">
      <dgm:prSet/>
      <dgm:spPr/>
      <dgm:t>
        <a:bodyPr/>
        <a:lstStyle/>
        <a:p>
          <a:endParaRPr lang="en-US" sz="2800" b="1">
            <a:solidFill>
              <a:schemeClr val="tx1"/>
            </a:solidFill>
          </a:endParaRPr>
        </a:p>
      </dgm:t>
    </dgm:pt>
    <dgm:pt modelId="{45E822A4-C9BE-43C7-A582-7E600160AE0C}" type="pres">
      <dgm:prSet presAssocID="{41774679-1DE4-4DEF-8634-76650D0C6B8E}" presName="linearFlow" presStyleCnt="0">
        <dgm:presLayoutVars>
          <dgm:dir val="rev"/>
          <dgm:resizeHandles val="exact"/>
        </dgm:presLayoutVars>
      </dgm:prSet>
      <dgm:spPr/>
    </dgm:pt>
    <dgm:pt modelId="{55804FF1-4334-4CA2-9EF4-536E703773A8}" type="pres">
      <dgm:prSet presAssocID="{099C9E65-E882-41B1-A210-07B4116F4008}" presName="composite" presStyleCnt="0"/>
      <dgm:spPr/>
    </dgm:pt>
    <dgm:pt modelId="{492E3CA5-EEAB-4F85-8F13-E1AEBAE4C1B3}" type="pres">
      <dgm:prSet presAssocID="{099C9E65-E882-41B1-A210-07B4116F4008}" presName="imgShp" presStyleLbl="fgImgPlace1" presStyleIdx="0" presStyleCnt="3"/>
      <dgm:spPr/>
    </dgm:pt>
    <dgm:pt modelId="{A3476AF2-5A8A-488A-97A1-4E3AA9A0546D}" type="pres">
      <dgm:prSet presAssocID="{099C9E65-E882-41B1-A210-07B4116F4008}" presName="txShp" presStyleLbl="node1" presStyleIdx="0" presStyleCnt="3">
        <dgm:presLayoutVars>
          <dgm:bulletEnabled val="1"/>
        </dgm:presLayoutVars>
      </dgm:prSet>
      <dgm:spPr/>
    </dgm:pt>
    <dgm:pt modelId="{53C8A2A0-CC7A-42F8-B958-B4BB7097863D}" type="pres">
      <dgm:prSet presAssocID="{4D34F618-0580-4EB8-8C65-19FCF0B62DD4}" presName="spacing" presStyleCnt="0"/>
      <dgm:spPr/>
    </dgm:pt>
    <dgm:pt modelId="{AB9E00A9-A1A0-4E71-BB7C-3F6FFA1D92B3}" type="pres">
      <dgm:prSet presAssocID="{01CC3BC1-4568-4FB4-B577-F6C2E9164CC6}" presName="composite" presStyleCnt="0"/>
      <dgm:spPr/>
    </dgm:pt>
    <dgm:pt modelId="{25D56C8C-2B87-4FA0-B3B7-46252D2B22BC}" type="pres">
      <dgm:prSet presAssocID="{01CC3BC1-4568-4FB4-B577-F6C2E9164CC6}" presName="imgShp" presStyleLbl="fgImgPlace1" presStyleIdx="1" presStyleCnt="3"/>
      <dgm:spPr/>
    </dgm:pt>
    <dgm:pt modelId="{50D7AB2F-FB16-4CDB-A7CD-80D94BD1B5FE}" type="pres">
      <dgm:prSet presAssocID="{01CC3BC1-4568-4FB4-B577-F6C2E9164CC6}" presName="txShp" presStyleLbl="node1" presStyleIdx="1" presStyleCnt="3">
        <dgm:presLayoutVars>
          <dgm:bulletEnabled val="1"/>
        </dgm:presLayoutVars>
      </dgm:prSet>
      <dgm:spPr/>
    </dgm:pt>
    <dgm:pt modelId="{9B6B3783-CFF9-4556-97B2-E98544F5DD88}" type="pres">
      <dgm:prSet presAssocID="{C8761A78-5FEF-493B-A010-469F66ABAB18}" presName="spacing" presStyleCnt="0"/>
      <dgm:spPr/>
    </dgm:pt>
    <dgm:pt modelId="{089041CA-1A22-4510-B911-C3FB97C5E179}" type="pres">
      <dgm:prSet presAssocID="{44324138-A9AE-4FA0-A5D4-C1716CDC122F}" presName="composite" presStyleCnt="0"/>
      <dgm:spPr/>
    </dgm:pt>
    <dgm:pt modelId="{778B4CB3-7B3E-4903-A220-429274394D15}" type="pres">
      <dgm:prSet presAssocID="{44324138-A9AE-4FA0-A5D4-C1716CDC122F}" presName="imgShp" presStyleLbl="fgImgPlace1" presStyleIdx="2" presStyleCnt="3"/>
      <dgm:spPr/>
    </dgm:pt>
    <dgm:pt modelId="{245DC712-9414-4A31-9B77-61A4EEBE68F2}" type="pres">
      <dgm:prSet presAssocID="{44324138-A9AE-4FA0-A5D4-C1716CDC122F}" presName="txShp" presStyleLbl="node1" presStyleIdx="2" presStyleCnt="3">
        <dgm:presLayoutVars>
          <dgm:bulletEnabled val="1"/>
        </dgm:presLayoutVars>
      </dgm:prSet>
      <dgm:spPr/>
    </dgm:pt>
  </dgm:ptLst>
  <dgm:cxnLst>
    <dgm:cxn modelId="{E5E3D244-59A9-4E5D-A62A-8C9354182F80}" srcId="{41774679-1DE4-4DEF-8634-76650D0C6B8E}" destId="{01CC3BC1-4568-4FB4-B577-F6C2E9164CC6}" srcOrd="1" destOrd="0" parTransId="{3756E664-A55D-4756-BA1C-20EE5C93EA42}" sibTransId="{C8761A78-5FEF-493B-A010-469F66ABAB18}"/>
    <dgm:cxn modelId="{5CCD3765-1670-499C-96C1-AE976FAB4B35}" type="presOf" srcId="{01CC3BC1-4568-4FB4-B577-F6C2E9164CC6}" destId="{50D7AB2F-FB16-4CDB-A7CD-80D94BD1B5FE}" srcOrd="0" destOrd="0" presId="urn:microsoft.com/office/officeart/2005/8/layout/vList3"/>
    <dgm:cxn modelId="{9A933246-E6BA-4608-90C1-3D9846C52B86}" type="presOf" srcId="{41774679-1DE4-4DEF-8634-76650D0C6B8E}" destId="{45E822A4-C9BE-43C7-A582-7E600160AE0C}" srcOrd="0" destOrd="0" presId="urn:microsoft.com/office/officeart/2005/8/layout/vList3"/>
    <dgm:cxn modelId="{30D3DBC6-346A-48DA-9BA7-0A499E65C71D}" srcId="{41774679-1DE4-4DEF-8634-76650D0C6B8E}" destId="{44324138-A9AE-4FA0-A5D4-C1716CDC122F}" srcOrd="2" destOrd="0" parTransId="{64931752-D1C8-4154-A128-5F89F9C8D361}" sibTransId="{90FEC183-A372-4E6C-A865-026C615E1F73}"/>
    <dgm:cxn modelId="{9D1791C8-C8D2-4464-9DA6-9B2B94206453}" type="presOf" srcId="{099C9E65-E882-41B1-A210-07B4116F4008}" destId="{A3476AF2-5A8A-488A-97A1-4E3AA9A0546D}" srcOrd="0" destOrd="0" presId="urn:microsoft.com/office/officeart/2005/8/layout/vList3"/>
    <dgm:cxn modelId="{732AE4E7-114C-4EDE-A6F5-90842A754743}" srcId="{41774679-1DE4-4DEF-8634-76650D0C6B8E}" destId="{099C9E65-E882-41B1-A210-07B4116F4008}" srcOrd="0" destOrd="0" parTransId="{BFBFD95C-49B6-41AB-ADD5-C86C404BEFF4}" sibTransId="{4D34F618-0580-4EB8-8C65-19FCF0B62DD4}"/>
    <dgm:cxn modelId="{2D5EF2F3-3251-4B7E-AF86-AAAC102F6FD4}" type="presOf" srcId="{44324138-A9AE-4FA0-A5D4-C1716CDC122F}" destId="{245DC712-9414-4A31-9B77-61A4EEBE68F2}" srcOrd="0" destOrd="0" presId="urn:microsoft.com/office/officeart/2005/8/layout/vList3"/>
    <dgm:cxn modelId="{A3B06E50-EBCB-4DA7-8E77-A1908AA759DB}" type="presParOf" srcId="{45E822A4-C9BE-43C7-A582-7E600160AE0C}" destId="{55804FF1-4334-4CA2-9EF4-536E703773A8}" srcOrd="0" destOrd="0" presId="urn:microsoft.com/office/officeart/2005/8/layout/vList3"/>
    <dgm:cxn modelId="{C57BA138-9B6E-4FBD-8178-86B83797CA0E}" type="presParOf" srcId="{55804FF1-4334-4CA2-9EF4-536E703773A8}" destId="{492E3CA5-EEAB-4F85-8F13-E1AEBAE4C1B3}" srcOrd="0" destOrd="0" presId="urn:microsoft.com/office/officeart/2005/8/layout/vList3"/>
    <dgm:cxn modelId="{35EED254-484F-4E21-BAAA-0D784ED2232E}" type="presParOf" srcId="{55804FF1-4334-4CA2-9EF4-536E703773A8}" destId="{A3476AF2-5A8A-488A-97A1-4E3AA9A0546D}" srcOrd="1" destOrd="0" presId="urn:microsoft.com/office/officeart/2005/8/layout/vList3"/>
    <dgm:cxn modelId="{F2090DA0-6D24-487A-8BB1-7BBCD681B7EE}" type="presParOf" srcId="{45E822A4-C9BE-43C7-A582-7E600160AE0C}" destId="{53C8A2A0-CC7A-42F8-B958-B4BB7097863D}" srcOrd="1" destOrd="0" presId="urn:microsoft.com/office/officeart/2005/8/layout/vList3"/>
    <dgm:cxn modelId="{B9928B10-25AE-4E30-B508-A3A8BA65C2D9}" type="presParOf" srcId="{45E822A4-C9BE-43C7-A582-7E600160AE0C}" destId="{AB9E00A9-A1A0-4E71-BB7C-3F6FFA1D92B3}" srcOrd="2" destOrd="0" presId="urn:microsoft.com/office/officeart/2005/8/layout/vList3"/>
    <dgm:cxn modelId="{882A267B-0BA2-4025-BAA1-3B1006B17A8C}" type="presParOf" srcId="{AB9E00A9-A1A0-4E71-BB7C-3F6FFA1D92B3}" destId="{25D56C8C-2B87-4FA0-B3B7-46252D2B22BC}" srcOrd="0" destOrd="0" presId="urn:microsoft.com/office/officeart/2005/8/layout/vList3"/>
    <dgm:cxn modelId="{8E5ACF67-3056-4551-94A6-FD7DD55A4ED4}" type="presParOf" srcId="{AB9E00A9-A1A0-4E71-BB7C-3F6FFA1D92B3}" destId="{50D7AB2F-FB16-4CDB-A7CD-80D94BD1B5FE}" srcOrd="1" destOrd="0" presId="urn:microsoft.com/office/officeart/2005/8/layout/vList3"/>
    <dgm:cxn modelId="{12665AAF-11C6-4E4E-931A-5E650C1E39C0}" type="presParOf" srcId="{45E822A4-C9BE-43C7-A582-7E600160AE0C}" destId="{9B6B3783-CFF9-4556-97B2-E98544F5DD88}" srcOrd="3" destOrd="0" presId="urn:microsoft.com/office/officeart/2005/8/layout/vList3"/>
    <dgm:cxn modelId="{9929C775-A079-445A-9415-684939FC17F0}" type="presParOf" srcId="{45E822A4-C9BE-43C7-A582-7E600160AE0C}" destId="{089041CA-1A22-4510-B911-C3FB97C5E179}" srcOrd="4" destOrd="0" presId="urn:microsoft.com/office/officeart/2005/8/layout/vList3"/>
    <dgm:cxn modelId="{F8390005-B4BE-4EF8-B86B-C3F4E7FB8C52}" type="presParOf" srcId="{089041CA-1A22-4510-B911-C3FB97C5E179}" destId="{778B4CB3-7B3E-4903-A220-429274394D15}" srcOrd="0" destOrd="0" presId="urn:microsoft.com/office/officeart/2005/8/layout/vList3"/>
    <dgm:cxn modelId="{6D893DBD-81E2-4A0D-A663-39C5C80EEE0B}" type="presParOf" srcId="{089041CA-1A22-4510-B911-C3FB97C5E179}" destId="{245DC712-9414-4A31-9B77-61A4EEBE68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1774679-1DE4-4DEF-8634-76650D0C6B8E}" type="doc">
      <dgm:prSet loTypeId="urn:microsoft.com/office/officeart/2008/layout/VerticalCurvedList" loCatId="list" qsTypeId="urn:microsoft.com/office/officeart/2005/8/quickstyle/3d4" qsCatId="3D" csTypeId="urn:microsoft.com/office/officeart/2005/8/colors/colorful3" csCatId="colorful" phldr="1"/>
      <dgm:spPr/>
    </dgm:pt>
    <dgm:pt modelId="{099C9E65-E882-41B1-A210-07B4116F4008}">
      <dgm:prSet custT="1"/>
      <dgm:spPr/>
      <dgm:t>
        <a:bodyPr rIns="0" bIns="0" anchor="ctr" anchorCtr="1"/>
        <a:lstStyle/>
        <a:p>
          <a:pPr algn="l" rtl="1"/>
          <a:r>
            <a:rPr lang="ar-SA" sz="2400" b="1" dirty="0">
              <a:solidFill>
                <a:schemeClr val="tx1"/>
              </a:solidFill>
              <a:effectLst/>
              <a:latin typeface="Arial" pitchFamily="34" charset="0"/>
              <a:cs typeface="Arial" pitchFamily="34" charset="0"/>
            </a:rPr>
            <a:t>دورة حياة النظام</a:t>
          </a:r>
        </a:p>
      </dgm:t>
    </dgm:pt>
    <dgm:pt modelId="{BFBFD95C-49B6-41AB-ADD5-C86C404BEFF4}" type="parTrans" cxnId="{732AE4E7-114C-4EDE-A6F5-90842A754743}">
      <dgm:prSet/>
      <dgm:spPr/>
      <dgm:t>
        <a:bodyPr/>
        <a:lstStyle/>
        <a:p>
          <a:pPr rtl="1"/>
          <a:endParaRPr lang="en-US" sz="2400">
            <a:solidFill>
              <a:schemeClr val="tx1"/>
            </a:solidFill>
          </a:endParaRPr>
        </a:p>
      </dgm:t>
    </dgm:pt>
    <dgm:pt modelId="{4D34F618-0580-4EB8-8C65-19FCF0B62DD4}" type="sibTrans" cxnId="{732AE4E7-114C-4EDE-A6F5-90842A754743}">
      <dgm:prSet/>
      <dgm:spPr/>
      <dgm:t>
        <a:bodyPr/>
        <a:lstStyle/>
        <a:p>
          <a:pPr rtl="1"/>
          <a:endParaRPr lang="en-US" sz="2400">
            <a:solidFill>
              <a:schemeClr val="tx1"/>
            </a:solidFill>
          </a:endParaRPr>
        </a:p>
      </dgm:t>
    </dgm:pt>
    <dgm:pt modelId="{8C06F27E-8179-4C30-A3DA-1EAED2CA75D7}">
      <dgm:prSet custT="1"/>
      <dgm:spPr/>
      <dgm:t>
        <a:bodyPr rIns="0" bIns="0" anchor="ctr" anchorCtr="1"/>
        <a:lstStyle/>
        <a:p>
          <a:pPr algn="l" rtl="1"/>
          <a:r>
            <a:rPr lang="ar-SA" sz="2400" b="1" dirty="0">
              <a:solidFill>
                <a:schemeClr val="tx1"/>
              </a:solidFill>
              <a:effectLst/>
              <a:latin typeface="Arial" pitchFamily="34" charset="0"/>
              <a:cs typeface="Arial" pitchFamily="34" charset="0"/>
            </a:rPr>
            <a:t>دورة حياة النظام لتطوير تطبيق هاتف ذكي</a:t>
          </a:r>
        </a:p>
      </dgm:t>
    </dgm:pt>
    <dgm:pt modelId="{8614A958-B4E0-4E94-9054-8D99B8E5D250}" type="parTrans" cxnId="{149477C2-EF73-496B-BD0E-F095C2853DF1}">
      <dgm:prSet/>
      <dgm:spPr/>
      <dgm:t>
        <a:bodyPr/>
        <a:lstStyle/>
        <a:p>
          <a:endParaRPr lang="en-US"/>
        </a:p>
      </dgm:t>
    </dgm:pt>
    <dgm:pt modelId="{C2F77004-99AD-4268-831D-17C5B7F32CC5}" type="sibTrans" cxnId="{149477C2-EF73-496B-BD0E-F095C2853DF1}">
      <dgm:prSet/>
      <dgm:spPr/>
      <dgm:t>
        <a:bodyPr/>
        <a:lstStyle/>
        <a:p>
          <a:endParaRPr lang="en-US"/>
        </a:p>
      </dgm:t>
    </dgm:pt>
    <dgm:pt modelId="{9EE55319-51D5-42D8-8F37-923BD1C651C1}">
      <dgm:prSet custT="1"/>
      <dgm:spPr/>
      <dgm:t>
        <a:bodyPr rIns="0" bIns="0" anchor="ctr" anchorCtr="1"/>
        <a:lstStyle/>
        <a:p>
          <a:pPr algn="l" rtl="1"/>
          <a:r>
            <a:rPr lang="ar-SA" sz="2400" b="1" dirty="0">
              <a:solidFill>
                <a:schemeClr val="tx1"/>
              </a:solidFill>
              <a:effectLst/>
              <a:latin typeface="Arial" pitchFamily="34" charset="0"/>
              <a:cs typeface="Arial" pitchFamily="34" charset="0"/>
            </a:rPr>
            <a:t>المتطلبات الوظيفية وغير الوظيفية</a:t>
          </a:r>
        </a:p>
      </dgm:t>
    </dgm:pt>
    <dgm:pt modelId="{A15C3562-1FEE-40B8-A751-F2D1FD10512C}" type="parTrans" cxnId="{072A832E-9BF1-4918-A600-82FC85290A47}">
      <dgm:prSet/>
      <dgm:spPr/>
      <dgm:t>
        <a:bodyPr/>
        <a:lstStyle/>
        <a:p>
          <a:endParaRPr lang="en-US"/>
        </a:p>
      </dgm:t>
    </dgm:pt>
    <dgm:pt modelId="{627196AC-2317-406F-BA15-47AB38FB4B4F}" type="sibTrans" cxnId="{072A832E-9BF1-4918-A600-82FC85290A47}">
      <dgm:prSet/>
      <dgm:spPr/>
      <dgm:t>
        <a:bodyPr/>
        <a:lstStyle/>
        <a:p>
          <a:endParaRPr lang="en-US"/>
        </a:p>
      </dgm:t>
    </dgm:pt>
    <dgm:pt modelId="{125C4F9B-3F2B-4FC8-BC28-5638B5928BA7}" type="pres">
      <dgm:prSet presAssocID="{41774679-1DE4-4DEF-8634-76650D0C6B8E}" presName="Name0" presStyleCnt="0">
        <dgm:presLayoutVars>
          <dgm:chMax val="7"/>
          <dgm:chPref val="7"/>
          <dgm:dir/>
        </dgm:presLayoutVars>
      </dgm:prSet>
      <dgm:spPr/>
    </dgm:pt>
    <dgm:pt modelId="{94BB94F7-AF9C-464E-A28A-F76F610E361D}" type="pres">
      <dgm:prSet presAssocID="{41774679-1DE4-4DEF-8634-76650D0C6B8E}" presName="Name1" presStyleCnt="0"/>
      <dgm:spPr/>
    </dgm:pt>
    <dgm:pt modelId="{24FE7582-B76C-4957-B1F6-1EDC78F8B253}" type="pres">
      <dgm:prSet presAssocID="{41774679-1DE4-4DEF-8634-76650D0C6B8E}" presName="cycle" presStyleCnt="0"/>
      <dgm:spPr/>
    </dgm:pt>
    <dgm:pt modelId="{ADE8948D-9935-479F-AD37-ED6F62B864F0}" type="pres">
      <dgm:prSet presAssocID="{41774679-1DE4-4DEF-8634-76650D0C6B8E}" presName="srcNode" presStyleLbl="node1" presStyleIdx="0" presStyleCnt="3"/>
      <dgm:spPr/>
    </dgm:pt>
    <dgm:pt modelId="{754BE59E-266B-458D-94CE-0FC1AF1BE3AF}" type="pres">
      <dgm:prSet presAssocID="{41774679-1DE4-4DEF-8634-76650D0C6B8E}" presName="conn" presStyleLbl="parChTrans1D2" presStyleIdx="0" presStyleCnt="1"/>
      <dgm:spPr/>
    </dgm:pt>
    <dgm:pt modelId="{34C054C1-3601-4AE6-8F3E-C4CFF1C022DF}" type="pres">
      <dgm:prSet presAssocID="{41774679-1DE4-4DEF-8634-76650D0C6B8E}" presName="extraNode" presStyleLbl="node1" presStyleIdx="0" presStyleCnt="3"/>
      <dgm:spPr/>
    </dgm:pt>
    <dgm:pt modelId="{3A2308FD-49ED-4257-B4D2-B3D88F30B516}" type="pres">
      <dgm:prSet presAssocID="{41774679-1DE4-4DEF-8634-76650D0C6B8E}" presName="dstNode" presStyleLbl="node1" presStyleIdx="0" presStyleCnt="3"/>
      <dgm:spPr/>
    </dgm:pt>
    <dgm:pt modelId="{685A475E-5EE8-4B17-AFDE-6BECB55EE6C1}" type="pres">
      <dgm:prSet presAssocID="{099C9E65-E882-41B1-A210-07B4116F4008}" presName="text_1" presStyleLbl="node1" presStyleIdx="0" presStyleCnt="3">
        <dgm:presLayoutVars>
          <dgm:bulletEnabled val="1"/>
        </dgm:presLayoutVars>
      </dgm:prSet>
      <dgm:spPr/>
    </dgm:pt>
    <dgm:pt modelId="{99B53F91-8133-4269-8E94-332E62DD47A2}" type="pres">
      <dgm:prSet presAssocID="{099C9E65-E882-41B1-A210-07B4116F4008}" presName="accent_1" presStyleCnt="0"/>
      <dgm:spPr/>
    </dgm:pt>
    <dgm:pt modelId="{27B1C41D-476E-4266-BEA4-01148561D22F}" type="pres">
      <dgm:prSet presAssocID="{099C9E65-E882-41B1-A210-07B4116F4008}" presName="accentRepeatNode" presStyleLbl="solidFgAcc1" presStyleIdx="0" presStyleCnt="3"/>
      <dgm:spPr/>
    </dgm:pt>
    <dgm:pt modelId="{D95FCA58-DC14-41E9-87C3-4504160F56F6}" type="pres">
      <dgm:prSet presAssocID="{8C06F27E-8179-4C30-A3DA-1EAED2CA75D7}" presName="text_2" presStyleLbl="node1" presStyleIdx="1" presStyleCnt="3">
        <dgm:presLayoutVars>
          <dgm:bulletEnabled val="1"/>
        </dgm:presLayoutVars>
      </dgm:prSet>
      <dgm:spPr/>
    </dgm:pt>
    <dgm:pt modelId="{D9963685-A1DD-49EC-87AD-2D2E7E60FDE8}" type="pres">
      <dgm:prSet presAssocID="{8C06F27E-8179-4C30-A3DA-1EAED2CA75D7}" presName="accent_2" presStyleCnt="0"/>
      <dgm:spPr/>
    </dgm:pt>
    <dgm:pt modelId="{262FD80F-2126-486C-8A5B-14729C73F88E}" type="pres">
      <dgm:prSet presAssocID="{8C06F27E-8179-4C30-A3DA-1EAED2CA75D7}" presName="accentRepeatNode" presStyleLbl="solidFgAcc1" presStyleIdx="1" presStyleCnt="3"/>
      <dgm:spPr/>
    </dgm:pt>
    <dgm:pt modelId="{118F5CC1-4239-429B-B7A3-1208FB32AAEB}" type="pres">
      <dgm:prSet presAssocID="{9EE55319-51D5-42D8-8F37-923BD1C651C1}" presName="text_3" presStyleLbl="node1" presStyleIdx="2" presStyleCnt="3">
        <dgm:presLayoutVars>
          <dgm:bulletEnabled val="1"/>
        </dgm:presLayoutVars>
      </dgm:prSet>
      <dgm:spPr/>
    </dgm:pt>
    <dgm:pt modelId="{3EF56025-0690-4EF2-A1BB-D0412345CF2B}" type="pres">
      <dgm:prSet presAssocID="{9EE55319-51D5-42D8-8F37-923BD1C651C1}" presName="accent_3" presStyleCnt="0"/>
      <dgm:spPr/>
    </dgm:pt>
    <dgm:pt modelId="{A05A81D9-BB8E-4EF4-969A-91278725A528}" type="pres">
      <dgm:prSet presAssocID="{9EE55319-51D5-42D8-8F37-923BD1C651C1}" presName="accentRepeatNode" presStyleLbl="solidFgAcc1" presStyleIdx="2" presStyleCnt="3"/>
      <dgm:spPr/>
    </dgm:pt>
  </dgm:ptLst>
  <dgm:cxnLst>
    <dgm:cxn modelId="{271E0B0B-369B-4FC4-B958-9E91CA01D8B2}" type="presOf" srcId="{9EE55319-51D5-42D8-8F37-923BD1C651C1}" destId="{118F5CC1-4239-429B-B7A3-1208FB32AAEB}" srcOrd="0" destOrd="0" presId="urn:microsoft.com/office/officeart/2008/layout/VerticalCurvedList"/>
    <dgm:cxn modelId="{DDBFC518-81E0-40C1-B086-501F15E9C5AF}" type="presOf" srcId="{099C9E65-E882-41B1-A210-07B4116F4008}" destId="{685A475E-5EE8-4B17-AFDE-6BECB55EE6C1}" srcOrd="0" destOrd="0" presId="urn:microsoft.com/office/officeart/2008/layout/VerticalCurvedList"/>
    <dgm:cxn modelId="{359AC31F-6DF8-4493-B20A-767B9F23964E}" type="presOf" srcId="{41774679-1DE4-4DEF-8634-76650D0C6B8E}" destId="{125C4F9B-3F2B-4FC8-BC28-5638B5928BA7}" srcOrd="0" destOrd="0" presId="urn:microsoft.com/office/officeart/2008/layout/VerticalCurvedList"/>
    <dgm:cxn modelId="{072A832E-9BF1-4918-A600-82FC85290A47}" srcId="{41774679-1DE4-4DEF-8634-76650D0C6B8E}" destId="{9EE55319-51D5-42D8-8F37-923BD1C651C1}" srcOrd="2" destOrd="0" parTransId="{A15C3562-1FEE-40B8-A751-F2D1FD10512C}" sibTransId="{627196AC-2317-406F-BA15-47AB38FB4B4F}"/>
    <dgm:cxn modelId="{AE0C2A48-5D69-4721-AE4E-723C7A898A8A}" type="presOf" srcId="{4D34F618-0580-4EB8-8C65-19FCF0B62DD4}" destId="{754BE59E-266B-458D-94CE-0FC1AF1BE3AF}" srcOrd="0" destOrd="0" presId="urn:microsoft.com/office/officeart/2008/layout/VerticalCurvedList"/>
    <dgm:cxn modelId="{149477C2-EF73-496B-BD0E-F095C2853DF1}" srcId="{41774679-1DE4-4DEF-8634-76650D0C6B8E}" destId="{8C06F27E-8179-4C30-A3DA-1EAED2CA75D7}" srcOrd="1" destOrd="0" parTransId="{8614A958-B4E0-4E94-9054-8D99B8E5D250}" sibTransId="{C2F77004-99AD-4268-831D-17C5B7F32CC5}"/>
    <dgm:cxn modelId="{4AC0EDE6-3C91-41A8-B266-1A2B48CFA01C}" type="presOf" srcId="{8C06F27E-8179-4C30-A3DA-1EAED2CA75D7}" destId="{D95FCA58-DC14-41E9-87C3-4504160F56F6}" srcOrd="0" destOrd="0" presId="urn:microsoft.com/office/officeart/2008/layout/VerticalCurvedList"/>
    <dgm:cxn modelId="{732AE4E7-114C-4EDE-A6F5-90842A754743}" srcId="{41774679-1DE4-4DEF-8634-76650D0C6B8E}" destId="{099C9E65-E882-41B1-A210-07B4116F4008}" srcOrd="0" destOrd="0" parTransId="{BFBFD95C-49B6-41AB-ADD5-C86C404BEFF4}" sibTransId="{4D34F618-0580-4EB8-8C65-19FCF0B62DD4}"/>
    <dgm:cxn modelId="{A8566A72-1F16-454A-8F81-BBCD566F527F}" type="presParOf" srcId="{125C4F9B-3F2B-4FC8-BC28-5638B5928BA7}" destId="{94BB94F7-AF9C-464E-A28A-F76F610E361D}" srcOrd="0" destOrd="0" presId="urn:microsoft.com/office/officeart/2008/layout/VerticalCurvedList"/>
    <dgm:cxn modelId="{08F659AF-5567-4EBA-B56B-98B2D99091B0}" type="presParOf" srcId="{94BB94F7-AF9C-464E-A28A-F76F610E361D}" destId="{24FE7582-B76C-4957-B1F6-1EDC78F8B253}" srcOrd="0" destOrd="0" presId="urn:microsoft.com/office/officeart/2008/layout/VerticalCurvedList"/>
    <dgm:cxn modelId="{68D0C2BF-E754-4D09-8031-DF350136BE0D}" type="presParOf" srcId="{24FE7582-B76C-4957-B1F6-1EDC78F8B253}" destId="{ADE8948D-9935-479F-AD37-ED6F62B864F0}" srcOrd="0" destOrd="0" presId="urn:microsoft.com/office/officeart/2008/layout/VerticalCurvedList"/>
    <dgm:cxn modelId="{5B91B5E1-A91C-42CE-B9B9-3A774AFF0580}" type="presParOf" srcId="{24FE7582-B76C-4957-B1F6-1EDC78F8B253}" destId="{754BE59E-266B-458D-94CE-0FC1AF1BE3AF}" srcOrd="1" destOrd="0" presId="urn:microsoft.com/office/officeart/2008/layout/VerticalCurvedList"/>
    <dgm:cxn modelId="{374912BF-A83B-471D-B467-5C9BEC1F2861}" type="presParOf" srcId="{24FE7582-B76C-4957-B1F6-1EDC78F8B253}" destId="{34C054C1-3601-4AE6-8F3E-C4CFF1C022DF}" srcOrd="2" destOrd="0" presId="urn:microsoft.com/office/officeart/2008/layout/VerticalCurvedList"/>
    <dgm:cxn modelId="{38AE3E86-75D3-44A1-B2DF-BFEB34D2B10E}" type="presParOf" srcId="{24FE7582-B76C-4957-B1F6-1EDC78F8B253}" destId="{3A2308FD-49ED-4257-B4D2-B3D88F30B516}" srcOrd="3" destOrd="0" presId="urn:microsoft.com/office/officeart/2008/layout/VerticalCurvedList"/>
    <dgm:cxn modelId="{08B68082-448F-4604-906D-C0ECCED607BC}" type="presParOf" srcId="{94BB94F7-AF9C-464E-A28A-F76F610E361D}" destId="{685A475E-5EE8-4B17-AFDE-6BECB55EE6C1}" srcOrd="1" destOrd="0" presId="urn:microsoft.com/office/officeart/2008/layout/VerticalCurvedList"/>
    <dgm:cxn modelId="{2268F692-2CE8-47F3-B5C9-BAC73B1A019D}" type="presParOf" srcId="{94BB94F7-AF9C-464E-A28A-F76F610E361D}" destId="{99B53F91-8133-4269-8E94-332E62DD47A2}" srcOrd="2" destOrd="0" presId="urn:microsoft.com/office/officeart/2008/layout/VerticalCurvedList"/>
    <dgm:cxn modelId="{293EEA89-7224-49E6-ADD4-7A4203F29AD4}" type="presParOf" srcId="{99B53F91-8133-4269-8E94-332E62DD47A2}" destId="{27B1C41D-476E-4266-BEA4-01148561D22F}" srcOrd="0" destOrd="0" presId="urn:microsoft.com/office/officeart/2008/layout/VerticalCurvedList"/>
    <dgm:cxn modelId="{919D43EB-AB87-4C4D-AA0D-143599DDA3AA}" type="presParOf" srcId="{94BB94F7-AF9C-464E-A28A-F76F610E361D}" destId="{D95FCA58-DC14-41E9-87C3-4504160F56F6}" srcOrd="3" destOrd="0" presId="urn:microsoft.com/office/officeart/2008/layout/VerticalCurvedList"/>
    <dgm:cxn modelId="{79318DD6-8851-416F-A98A-8ACD4E858D23}" type="presParOf" srcId="{94BB94F7-AF9C-464E-A28A-F76F610E361D}" destId="{D9963685-A1DD-49EC-87AD-2D2E7E60FDE8}" srcOrd="4" destOrd="0" presId="urn:microsoft.com/office/officeart/2008/layout/VerticalCurvedList"/>
    <dgm:cxn modelId="{293CCD7C-5B66-4533-87D9-994B28AB6349}" type="presParOf" srcId="{D9963685-A1DD-49EC-87AD-2D2E7E60FDE8}" destId="{262FD80F-2126-486C-8A5B-14729C73F88E}" srcOrd="0" destOrd="0" presId="urn:microsoft.com/office/officeart/2008/layout/VerticalCurvedList"/>
    <dgm:cxn modelId="{F1DA7451-BBBF-4FD9-B206-ABABEB6689DE}" type="presParOf" srcId="{94BB94F7-AF9C-464E-A28A-F76F610E361D}" destId="{118F5CC1-4239-429B-B7A3-1208FB32AAEB}" srcOrd="5" destOrd="0" presId="urn:microsoft.com/office/officeart/2008/layout/VerticalCurvedList"/>
    <dgm:cxn modelId="{86B01623-EB6C-4635-A2C7-429D7D9CB8D7}" type="presParOf" srcId="{94BB94F7-AF9C-464E-A28A-F76F610E361D}" destId="{3EF56025-0690-4EF2-A1BB-D0412345CF2B}" srcOrd="6" destOrd="0" presId="urn:microsoft.com/office/officeart/2008/layout/VerticalCurvedList"/>
    <dgm:cxn modelId="{1C6C1154-FE44-4E73-98C2-AC1D2EA4B1B7}" type="presParOf" srcId="{3EF56025-0690-4EF2-A1BB-D0412345CF2B}" destId="{A05A81D9-BB8E-4EF4-969A-91278725A5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76AF2-5A8A-488A-97A1-4E3AA9A0546D}">
      <dsp:nvSpPr>
        <dsp:cNvPr id="0" name=""/>
        <dsp:cNvSpPr/>
      </dsp:nvSpPr>
      <dsp:spPr>
        <a:xfrm>
          <a:off x="1241926" y="348"/>
          <a:ext cx="5739013" cy="814459"/>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الأول: دورة حياة النظام</a:t>
          </a:r>
        </a:p>
      </dsp:txBody>
      <dsp:txXfrm>
        <a:off x="1241926" y="348"/>
        <a:ext cx="5535398" cy="814459"/>
      </dsp:txXfrm>
    </dsp:sp>
    <dsp:sp modelId="{492E3CA5-EEAB-4F85-8F13-E1AEBAE4C1B3}">
      <dsp:nvSpPr>
        <dsp:cNvPr id="0" name=""/>
        <dsp:cNvSpPr/>
      </dsp:nvSpPr>
      <dsp:spPr>
        <a:xfrm>
          <a:off x="6573709" y="348"/>
          <a:ext cx="814459" cy="814459"/>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0D7AB2F-FB16-4CDB-A7CD-80D94BD1B5FE}">
      <dsp:nvSpPr>
        <dsp:cNvPr id="0" name=""/>
        <dsp:cNvSpPr/>
      </dsp:nvSpPr>
      <dsp:spPr>
        <a:xfrm>
          <a:off x="1241926" y="1018423"/>
          <a:ext cx="5739013" cy="814459"/>
        </a:xfrm>
        <a:prstGeom prst="homePlate">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الثاني: إنشاء المخطط</a:t>
          </a:r>
        </a:p>
      </dsp:txBody>
      <dsp:txXfrm>
        <a:off x="1241926" y="1018423"/>
        <a:ext cx="5535398" cy="814459"/>
      </dsp:txXfrm>
    </dsp:sp>
    <dsp:sp modelId="{25D56C8C-2B87-4FA0-B3B7-46252D2B22BC}">
      <dsp:nvSpPr>
        <dsp:cNvPr id="0" name=""/>
        <dsp:cNvSpPr/>
      </dsp:nvSpPr>
      <dsp:spPr>
        <a:xfrm>
          <a:off x="6573709" y="1018423"/>
          <a:ext cx="814459" cy="814459"/>
        </a:xfrm>
        <a:prstGeom prst="ellipse">
          <a:avLst/>
        </a:prstGeom>
        <a:solidFill>
          <a:schemeClr val="accent2">
            <a:tint val="50000"/>
            <a:hueOff val="2501437"/>
            <a:satOff val="-2237"/>
            <a:lumOff val="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45DC712-9414-4A31-9B77-61A4EEBE68F2}">
      <dsp:nvSpPr>
        <dsp:cNvPr id="0" name=""/>
        <dsp:cNvSpPr/>
      </dsp:nvSpPr>
      <dsp:spPr>
        <a:xfrm>
          <a:off x="1241926" y="2036497"/>
          <a:ext cx="5739013" cy="814459"/>
        </a:xfrm>
        <a:prstGeom prst="homePlate">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الثالث: الأمن السيبراني</a:t>
          </a:r>
        </a:p>
      </dsp:txBody>
      <dsp:txXfrm>
        <a:off x="1241926" y="2036497"/>
        <a:ext cx="5535398" cy="814459"/>
      </dsp:txXfrm>
    </dsp:sp>
    <dsp:sp modelId="{778B4CB3-7B3E-4903-A220-429274394D15}">
      <dsp:nvSpPr>
        <dsp:cNvPr id="0" name=""/>
        <dsp:cNvSpPr/>
      </dsp:nvSpPr>
      <dsp:spPr>
        <a:xfrm>
          <a:off x="6573709" y="2036497"/>
          <a:ext cx="814459" cy="814459"/>
        </a:xfrm>
        <a:prstGeom prst="ellipse">
          <a:avLst/>
        </a:prstGeom>
        <a:solidFill>
          <a:schemeClr val="accent2">
            <a:tint val="50000"/>
            <a:hueOff val="5002875"/>
            <a:satOff val="-4473"/>
            <a:lumOff val="1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C778-24F8-403C-B40D-D403B3370C0A}">
      <dsp:nvSpPr>
        <dsp:cNvPr id="0" name=""/>
        <dsp:cNvSpPr/>
      </dsp:nvSpPr>
      <dsp:spPr>
        <a:xfrm>
          <a:off x="0" y="397039"/>
          <a:ext cx="6096000" cy="604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B4759D-B67C-4295-989F-E17317AAEB93}">
      <dsp:nvSpPr>
        <dsp:cNvPr id="0" name=""/>
        <dsp:cNvSpPr/>
      </dsp:nvSpPr>
      <dsp:spPr>
        <a:xfrm>
          <a:off x="1523999" y="42799"/>
          <a:ext cx="4267200" cy="7084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dirty="0"/>
            <a:t>تحديد المشكلة ومتطلبات حلها</a:t>
          </a:r>
          <a:endParaRPr lang="en-US" sz="2400" kern="1200" dirty="0"/>
        </a:p>
      </dsp:txBody>
      <dsp:txXfrm>
        <a:off x="1558584" y="77384"/>
        <a:ext cx="4198030" cy="639310"/>
      </dsp:txXfrm>
    </dsp:sp>
    <dsp:sp modelId="{DF8C9D5E-511F-4140-A404-F83CCAFC8059}">
      <dsp:nvSpPr>
        <dsp:cNvPr id="0" name=""/>
        <dsp:cNvSpPr/>
      </dsp:nvSpPr>
      <dsp:spPr>
        <a:xfrm>
          <a:off x="0" y="1485679"/>
          <a:ext cx="6096000" cy="604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8F1330FF-A2BE-4EDE-B20C-3F2A734DB8F1}">
      <dsp:nvSpPr>
        <dsp:cNvPr id="0" name=""/>
        <dsp:cNvSpPr/>
      </dsp:nvSpPr>
      <dsp:spPr>
        <a:xfrm>
          <a:off x="1523999" y="1131439"/>
          <a:ext cx="4267200" cy="70848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a:t>الفئة المستهدفة</a:t>
          </a:r>
          <a:endParaRPr lang="ar-SA" sz="2400" b="1" kern="1200" dirty="0"/>
        </a:p>
      </dsp:txBody>
      <dsp:txXfrm>
        <a:off x="1558584" y="1166024"/>
        <a:ext cx="4198030" cy="639310"/>
      </dsp:txXfrm>
    </dsp:sp>
    <dsp:sp modelId="{508F6C7F-DDEB-4627-B366-44D59E393ABD}">
      <dsp:nvSpPr>
        <dsp:cNvPr id="0" name=""/>
        <dsp:cNvSpPr/>
      </dsp:nvSpPr>
      <dsp:spPr>
        <a:xfrm>
          <a:off x="0" y="2574319"/>
          <a:ext cx="6096000" cy="604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26D7A501-2B31-4CAA-A984-BF8086835F4F}">
      <dsp:nvSpPr>
        <dsp:cNvPr id="0" name=""/>
        <dsp:cNvSpPr/>
      </dsp:nvSpPr>
      <dsp:spPr>
        <a:xfrm>
          <a:off x="1523999" y="2220079"/>
          <a:ext cx="4267200" cy="70848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dirty="0"/>
            <a:t>الوظائف المطلوبة (المتطلبات)</a:t>
          </a:r>
        </a:p>
      </dsp:txBody>
      <dsp:txXfrm>
        <a:off x="1558584" y="2254664"/>
        <a:ext cx="4198030"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C778-24F8-403C-B40D-D403B3370C0A}">
      <dsp:nvSpPr>
        <dsp:cNvPr id="0" name=""/>
        <dsp:cNvSpPr/>
      </dsp:nvSpPr>
      <dsp:spPr>
        <a:xfrm>
          <a:off x="0" y="397039"/>
          <a:ext cx="6096000" cy="604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B4759D-B67C-4295-989F-E17317AAEB93}">
      <dsp:nvSpPr>
        <dsp:cNvPr id="0" name=""/>
        <dsp:cNvSpPr/>
      </dsp:nvSpPr>
      <dsp:spPr>
        <a:xfrm>
          <a:off x="1523999" y="42799"/>
          <a:ext cx="4267200" cy="7084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dirty="0"/>
            <a:t>تحديد المشكلة ومتطلبات حلها</a:t>
          </a:r>
          <a:endParaRPr lang="en-US" sz="2400" kern="1200" dirty="0"/>
        </a:p>
      </dsp:txBody>
      <dsp:txXfrm>
        <a:off x="1558584" y="77384"/>
        <a:ext cx="4198030" cy="639310"/>
      </dsp:txXfrm>
    </dsp:sp>
    <dsp:sp modelId="{DF8C9D5E-511F-4140-A404-F83CCAFC8059}">
      <dsp:nvSpPr>
        <dsp:cNvPr id="0" name=""/>
        <dsp:cNvSpPr/>
      </dsp:nvSpPr>
      <dsp:spPr>
        <a:xfrm>
          <a:off x="0" y="1485679"/>
          <a:ext cx="6096000" cy="604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8F1330FF-A2BE-4EDE-B20C-3F2A734DB8F1}">
      <dsp:nvSpPr>
        <dsp:cNvPr id="0" name=""/>
        <dsp:cNvSpPr/>
      </dsp:nvSpPr>
      <dsp:spPr>
        <a:xfrm>
          <a:off x="1523999" y="1131439"/>
          <a:ext cx="4267200" cy="70848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a:t>الفئة المستهدفة</a:t>
          </a:r>
          <a:endParaRPr lang="ar-SA" sz="2400" b="1" kern="1200" dirty="0"/>
        </a:p>
      </dsp:txBody>
      <dsp:txXfrm>
        <a:off x="1558584" y="1166024"/>
        <a:ext cx="4198030" cy="639310"/>
      </dsp:txXfrm>
    </dsp:sp>
    <dsp:sp modelId="{508F6C7F-DDEB-4627-B366-44D59E393ABD}">
      <dsp:nvSpPr>
        <dsp:cNvPr id="0" name=""/>
        <dsp:cNvSpPr/>
      </dsp:nvSpPr>
      <dsp:spPr>
        <a:xfrm>
          <a:off x="0" y="2574319"/>
          <a:ext cx="6096000" cy="604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26D7A501-2B31-4CAA-A984-BF8086835F4F}">
      <dsp:nvSpPr>
        <dsp:cNvPr id="0" name=""/>
        <dsp:cNvSpPr/>
      </dsp:nvSpPr>
      <dsp:spPr>
        <a:xfrm>
          <a:off x="1523999" y="2220079"/>
          <a:ext cx="4267200" cy="70848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dirty="0"/>
            <a:t>الوظائف المطلوبة (المتطلبات)</a:t>
          </a:r>
        </a:p>
      </dsp:txBody>
      <dsp:txXfrm>
        <a:off x="1558584" y="2254664"/>
        <a:ext cx="41980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E59E-266B-458D-94CE-0FC1AF1BE3AF}">
      <dsp:nvSpPr>
        <dsp:cNvPr id="0" name=""/>
        <dsp:cNvSpPr/>
      </dsp:nvSpPr>
      <dsp:spPr>
        <a:xfrm>
          <a:off x="-4884512" y="-748522"/>
          <a:ext cx="5817525" cy="5817525"/>
        </a:xfrm>
        <a:prstGeom prst="blockArc">
          <a:avLst>
            <a:gd name="adj1" fmla="val 18900000"/>
            <a:gd name="adj2" fmla="val 2700000"/>
            <a:gd name="adj3" fmla="val 371"/>
          </a:avLst>
        </a:pr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5A475E-5EE8-4B17-AFDE-6BECB55EE6C1}">
      <dsp:nvSpPr>
        <dsp:cNvPr id="0" name=""/>
        <dsp:cNvSpPr/>
      </dsp:nvSpPr>
      <dsp:spPr>
        <a:xfrm>
          <a:off x="600067" y="432048"/>
          <a:ext cx="5317358" cy="86409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دورة حياة النظام</a:t>
          </a:r>
        </a:p>
      </dsp:txBody>
      <dsp:txXfrm>
        <a:off x="600067" y="432048"/>
        <a:ext cx="5317358" cy="864096"/>
      </dsp:txXfrm>
    </dsp:sp>
    <dsp:sp modelId="{27B1C41D-476E-4266-BEA4-01148561D22F}">
      <dsp:nvSpPr>
        <dsp:cNvPr id="0" name=""/>
        <dsp:cNvSpPr/>
      </dsp:nvSpPr>
      <dsp:spPr>
        <a:xfrm>
          <a:off x="60007" y="324036"/>
          <a:ext cx="1080120" cy="108012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95FCA58-DC14-41E9-87C3-4504160F56F6}">
      <dsp:nvSpPr>
        <dsp:cNvPr id="0" name=""/>
        <dsp:cNvSpPr/>
      </dsp:nvSpPr>
      <dsp:spPr>
        <a:xfrm>
          <a:off x="914166" y="1728192"/>
          <a:ext cx="5003259" cy="864096"/>
        </a:xfrm>
        <a:prstGeom prst="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دورة حياة النظام لتطوير تطبيق هاتف ذكي</a:t>
          </a:r>
        </a:p>
      </dsp:txBody>
      <dsp:txXfrm>
        <a:off x="914166" y="1728192"/>
        <a:ext cx="5003259" cy="864096"/>
      </dsp:txXfrm>
    </dsp:sp>
    <dsp:sp modelId="{262FD80F-2126-486C-8A5B-14729C73F88E}">
      <dsp:nvSpPr>
        <dsp:cNvPr id="0" name=""/>
        <dsp:cNvSpPr/>
      </dsp:nvSpPr>
      <dsp:spPr>
        <a:xfrm>
          <a:off x="374106" y="1620180"/>
          <a:ext cx="1080120" cy="1080120"/>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18F5CC1-4239-429B-B7A3-1208FB32AAEB}">
      <dsp:nvSpPr>
        <dsp:cNvPr id="0" name=""/>
        <dsp:cNvSpPr/>
      </dsp:nvSpPr>
      <dsp:spPr>
        <a:xfrm>
          <a:off x="600067" y="3024336"/>
          <a:ext cx="5317358" cy="864096"/>
        </a:xfrm>
        <a:prstGeom prst="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المتطلبات الوظيفية وغير الوظيفية</a:t>
          </a:r>
        </a:p>
      </dsp:txBody>
      <dsp:txXfrm>
        <a:off x="600067" y="3024336"/>
        <a:ext cx="5317358" cy="864096"/>
      </dsp:txXfrm>
    </dsp:sp>
    <dsp:sp modelId="{A05A81D9-BB8E-4EF4-969A-91278725A528}">
      <dsp:nvSpPr>
        <dsp:cNvPr id="0" name=""/>
        <dsp:cNvSpPr/>
      </dsp:nvSpPr>
      <dsp:spPr>
        <a:xfrm>
          <a:off x="60007" y="2916324"/>
          <a:ext cx="1080120" cy="1080120"/>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49CA4-3928-4166-A39E-AC1ED5D33E24}">
      <dsp:nvSpPr>
        <dsp:cNvPr id="0" name=""/>
        <dsp:cNvSpPr/>
      </dsp:nvSpPr>
      <dsp:spPr>
        <a:xfrm>
          <a:off x="3493501" y="0"/>
          <a:ext cx="1011533" cy="67435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الموارد</a:t>
          </a:r>
          <a:endParaRPr lang="en-US" sz="2000" b="1" kern="1200" dirty="0"/>
        </a:p>
      </dsp:txBody>
      <dsp:txXfrm>
        <a:off x="3513252" y="19751"/>
        <a:ext cx="972031" cy="634853"/>
      </dsp:txXfrm>
    </dsp:sp>
    <dsp:sp modelId="{09628607-B912-4BD7-8B83-3ABD7569CC89}">
      <dsp:nvSpPr>
        <dsp:cNvPr id="0" name=""/>
        <dsp:cNvSpPr/>
      </dsp:nvSpPr>
      <dsp:spPr>
        <a:xfrm>
          <a:off x="1369280" y="674355"/>
          <a:ext cx="2629987" cy="269742"/>
        </a:xfrm>
        <a:custGeom>
          <a:avLst/>
          <a:gdLst/>
          <a:ahLst/>
          <a:cxnLst/>
          <a:rect l="0" t="0" r="0" b="0"/>
          <a:pathLst>
            <a:path>
              <a:moveTo>
                <a:pt x="2629987" y="0"/>
              </a:moveTo>
              <a:lnTo>
                <a:pt x="2629987" y="134871"/>
              </a:lnTo>
              <a:lnTo>
                <a:pt x="0" y="134871"/>
              </a:lnTo>
              <a:lnTo>
                <a:pt x="0" y="269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56F34-38E1-4217-94C3-4CF81565FE6B}">
      <dsp:nvSpPr>
        <dsp:cNvPr id="0" name=""/>
        <dsp:cNvSpPr/>
      </dsp:nvSpPr>
      <dsp:spPr>
        <a:xfrm>
          <a:off x="863513" y="944098"/>
          <a:ext cx="1011533" cy="6743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الموارد البشرية</a:t>
          </a:r>
          <a:endParaRPr lang="en-US" sz="2000" b="1" kern="1200" dirty="0"/>
        </a:p>
      </dsp:txBody>
      <dsp:txXfrm>
        <a:off x="883264" y="963849"/>
        <a:ext cx="972031" cy="634853"/>
      </dsp:txXfrm>
    </dsp:sp>
    <dsp:sp modelId="{31FDF5B1-8665-4288-88DD-549D69D41841}">
      <dsp:nvSpPr>
        <dsp:cNvPr id="0" name=""/>
        <dsp:cNvSpPr/>
      </dsp:nvSpPr>
      <dsp:spPr>
        <a:xfrm>
          <a:off x="2684274" y="674355"/>
          <a:ext cx="1314993" cy="269742"/>
        </a:xfrm>
        <a:custGeom>
          <a:avLst/>
          <a:gdLst/>
          <a:ahLst/>
          <a:cxnLst/>
          <a:rect l="0" t="0" r="0" b="0"/>
          <a:pathLst>
            <a:path>
              <a:moveTo>
                <a:pt x="1314993" y="0"/>
              </a:moveTo>
              <a:lnTo>
                <a:pt x="1314993" y="134871"/>
              </a:lnTo>
              <a:lnTo>
                <a:pt x="0" y="134871"/>
              </a:lnTo>
              <a:lnTo>
                <a:pt x="0" y="269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3D4F7-D0DD-4999-AAE6-A124F64F7A7A}">
      <dsp:nvSpPr>
        <dsp:cNvPr id="0" name=""/>
        <dsp:cNvSpPr/>
      </dsp:nvSpPr>
      <dsp:spPr>
        <a:xfrm>
          <a:off x="2178507" y="944098"/>
          <a:ext cx="1011533" cy="6743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المواد والمعدات</a:t>
          </a:r>
          <a:endParaRPr lang="en-US" sz="2000" b="1" kern="1200" dirty="0"/>
        </a:p>
      </dsp:txBody>
      <dsp:txXfrm>
        <a:off x="2198258" y="963849"/>
        <a:ext cx="972031" cy="634853"/>
      </dsp:txXfrm>
    </dsp:sp>
    <dsp:sp modelId="{65B51957-4299-4592-99C7-6AD72A369212}">
      <dsp:nvSpPr>
        <dsp:cNvPr id="0" name=""/>
        <dsp:cNvSpPr/>
      </dsp:nvSpPr>
      <dsp:spPr>
        <a:xfrm>
          <a:off x="3953548" y="674355"/>
          <a:ext cx="91440" cy="269742"/>
        </a:xfrm>
        <a:custGeom>
          <a:avLst/>
          <a:gdLst/>
          <a:ahLst/>
          <a:cxnLst/>
          <a:rect l="0" t="0" r="0" b="0"/>
          <a:pathLst>
            <a:path>
              <a:moveTo>
                <a:pt x="45720" y="0"/>
              </a:moveTo>
              <a:lnTo>
                <a:pt x="45720" y="269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CB382-782A-45C3-8066-9514F767306A}">
      <dsp:nvSpPr>
        <dsp:cNvPr id="0" name=""/>
        <dsp:cNvSpPr/>
      </dsp:nvSpPr>
      <dsp:spPr>
        <a:xfrm>
          <a:off x="3493501" y="944098"/>
          <a:ext cx="1011533" cy="6743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البرامج</a:t>
          </a:r>
          <a:endParaRPr lang="en-US" sz="2000" b="1" kern="1200" dirty="0"/>
        </a:p>
      </dsp:txBody>
      <dsp:txXfrm>
        <a:off x="3513252" y="963849"/>
        <a:ext cx="972031" cy="634853"/>
      </dsp:txXfrm>
    </dsp:sp>
    <dsp:sp modelId="{81566788-0A3C-4A90-A67F-0E55DD54C579}">
      <dsp:nvSpPr>
        <dsp:cNvPr id="0" name=""/>
        <dsp:cNvSpPr/>
      </dsp:nvSpPr>
      <dsp:spPr>
        <a:xfrm>
          <a:off x="711783" y="1618453"/>
          <a:ext cx="3287484" cy="269742"/>
        </a:xfrm>
        <a:custGeom>
          <a:avLst/>
          <a:gdLst/>
          <a:ahLst/>
          <a:cxnLst/>
          <a:rect l="0" t="0" r="0" b="0"/>
          <a:pathLst>
            <a:path>
              <a:moveTo>
                <a:pt x="3287484" y="0"/>
              </a:moveTo>
              <a:lnTo>
                <a:pt x="3287484" y="134871"/>
              </a:lnTo>
              <a:lnTo>
                <a:pt x="0" y="134871"/>
              </a:lnTo>
              <a:lnTo>
                <a:pt x="0" y="269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AA78D-BA01-44BE-A12A-2832A87366BD}">
      <dsp:nvSpPr>
        <dsp:cNvPr id="0" name=""/>
        <dsp:cNvSpPr/>
      </dsp:nvSpPr>
      <dsp:spPr>
        <a:xfrm>
          <a:off x="206016" y="1888196"/>
          <a:ext cx="1011533" cy="67435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ويندوز</a:t>
          </a:r>
          <a:endParaRPr lang="en-US" sz="2000" b="1" kern="1200" dirty="0"/>
        </a:p>
      </dsp:txBody>
      <dsp:txXfrm>
        <a:off x="225767" y="1907947"/>
        <a:ext cx="972031" cy="634853"/>
      </dsp:txXfrm>
    </dsp:sp>
    <dsp:sp modelId="{F9DED478-499D-4977-A6E2-A70CD727E849}">
      <dsp:nvSpPr>
        <dsp:cNvPr id="0" name=""/>
        <dsp:cNvSpPr/>
      </dsp:nvSpPr>
      <dsp:spPr>
        <a:xfrm>
          <a:off x="2026777" y="1618453"/>
          <a:ext cx="1972490" cy="269742"/>
        </a:xfrm>
        <a:custGeom>
          <a:avLst/>
          <a:gdLst/>
          <a:ahLst/>
          <a:cxnLst/>
          <a:rect l="0" t="0" r="0" b="0"/>
          <a:pathLst>
            <a:path>
              <a:moveTo>
                <a:pt x="1972490" y="0"/>
              </a:moveTo>
              <a:lnTo>
                <a:pt x="1972490" y="134871"/>
              </a:lnTo>
              <a:lnTo>
                <a:pt x="0" y="134871"/>
              </a:lnTo>
              <a:lnTo>
                <a:pt x="0" y="269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EEDE4-CE06-43C6-8C93-8F5B64E00112}">
      <dsp:nvSpPr>
        <dsp:cNvPr id="0" name=""/>
        <dsp:cNvSpPr/>
      </dsp:nvSpPr>
      <dsp:spPr>
        <a:xfrm>
          <a:off x="1521010" y="1888196"/>
          <a:ext cx="1011533" cy="67435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برامج</a:t>
          </a:r>
          <a:br>
            <a:rPr lang="ar-SA" sz="2000" b="1" kern="1200" dirty="0"/>
          </a:br>
          <a:r>
            <a:rPr lang="ar-SA" sz="2000" b="1" kern="1200" dirty="0"/>
            <a:t>الأوفيس</a:t>
          </a:r>
          <a:endParaRPr lang="en-US" sz="2000" b="1" kern="1200" dirty="0"/>
        </a:p>
      </dsp:txBody>
      <dsp:txXfrm>
        <a:off x="1540761" y="1907947"/>
        <a:ext cx="972031" cy="634853"/>
      </dsp:txXfrm>
    </dsp:sp>
    <dsp:sp modelId="{A3DA66B1-BA76-4927-94A3-61559A63218F}">
      <dsp:nvSpPr>
        <dsp:cNvPr id="0" name=""/>
        <dsp:cNvSpPr/>
      </dsp:nvSpPr>
      <dsp:spPr>
        <a:xfrm>
          <a:off x="3341771" y="1618453"/>
          <a:ext cx="657496" cy="269742"/>
        </a:xfrm>
        <a:custGeom>
          <a:avLst/>
          <a:gdLst/>
          <a:ahLst/>
          <a:cxnLst/>
          <a:rect l="0" t="0" r="0" b="0"/>
          <a:pathLst>
            <a:path>
              <a:moveTo>
                <a:pt x="657496" y="0"/>
              </a:moveTo>
              <a:lnTo>
                <a:pt x="657496" y="134871"/>
              </a:lnTo>
              <a:lnTo>
                <a:pt x="0" y="134871"/>
              </a:lnTo>
              <a:lnTo>
                <a:pt x="0" y="269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47CD8-DC09-496F-AD89-4156A908F605}">
      <dsp:nvSpPr>
        <dsp:cNvPr id="0" name=""/>
        <dsp:cNvSpPr/>
      </dsp:nvSpPr>
      <dsp:spPr>
        <a:xfrm>
          <a:off x="2836004" y="1888196"/>
          <a:ext cx="1011533" cy="67435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برنامج حماية</a:t>
          </a:r>
          <a:endParaRPr lang="en-US" sz="2000" b="1" kern="1200" dirty="0"/>
        </a:p>
      </dsp:txBody>
      <dsp:txXfrm>
        <a:off x="2855755" y="1907947"/>
        <a:ext cx="972031" cy="634853"/>
      </dsp:txXfrm>
    </dsp:sp>
    <dsp:sp modelId="{035204ED-1C54-4DF7-901D-CD8222C45094}">
      <dsp:nvSpPr>
        <dsp:cNvPr id="0" name=""/>
        <dsp:cNvSpPr/>
      </dsp:nvSpPr>
      <dsp:spPr>
        <a:xfrm>
          <a:off x="3999268" y="1618453"/>
          <a:ext cx="657496" cy="269742"/>
        </a:xfrm>
        <a:custGeom>
          <a:avLst/>
          <a:gdLst/>
          <a:ahLst/>
          <a:cxnLst/>
          <a:rect l="0" t="0" r="0" b="0"/>
          <a:pathLst>
            <a:path>
              <a:moveTo>
                <a:pt x="0" y="0"/>
              </a:moveTo>
              <a:lnTo>
                <a:pt x="0" y="134871"/>
              </a:lnTo>
              <a:lnTo>
                <a:pt x="657496" y="134871"/>
              </a:lnTo>
              <a:lnTo>
                <a:pt x="657496" y="269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BD7FF-7BCF-4B28-9C3E-9FB62C518FE3}">
      <dsp:nvSpPr>
        <dsp:cNvPr id="0" name=""/>
        <dsp:cNvSpPr/>
      </dsp:nvSpPr>
      <dsp:spPr>
        <a:xfrm>
          <a:off x="4150998" y="1888196"/>
          <a:ext cx="1011533" cy="67435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برنامج خاص</a:t>
          </a:r>
          <a:endParaRPr lang="en-US" sz="2000" b="1" kern="1200" dirty="0"/>
        </a:p>
      </dsp:txBody>
      <dsp:txXfrm>
        <a:off x="4170749" y="1907947"/>
        <a:ext cx="972031" cy="634853"/>
      </dsp:txXfrm>
    </dsp:sp>
    <dsp:sp modelId="{2EBAA28B-818E-4CCD-A9B5-00FDF47A2768}">
      <dsp:nvSpPr>
        <dsp:cNvPr id="0" name=""/>
        <dsp:cNvSpPr/>
      </dsp:nvSpPr>
      <dsp:spPr>
        <a:xfrm>
          <a:off x="3999268" y="1618453"/>
          <a:ext cx="1972490" cy="269742"/>
        </a:xfrm>
        <a:custGeom>
          <a:avLst/>
          <a:gdLst/>
          <a:ahLst/>
          <a:cxnLst/>
          <a:rect l="0" t="0" r="0" b="0"/>
          <a:pathLst>
            <a:path>
              <a:moveTo>
                <a:pt x="0" y="0"/>
              </a:moveTo>
              <a:lnTo>
                <a:pt x="0" y="134871"/>
              </a:lnTo>
              <a:lnTo>
                <a:pt x="1972490" y="134871"/>
              </a:lnTo>
              <a:lnTo>
                <a:pt x="1972490" y="269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6F225-5792-4BD1-AED4-A1482869BE3D}">
      <dsp:nvSpPr>
        <dsp:cNvPr id="0" name=""/>
        <dsp:cNvSpPr/>
      </dsp:nvSpPr>
      <dsp:spPr>
        <a:xfrm>
          <a:off x="5465991" y="1888196"/>
          <a:ext cx="1011533" cy="67435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تواصل اجتماعي</a:t>
          </a:r>
          <a:endParaRPr lang="en-US" sz="2000" b="1" kern="1200" dirty="0"/>
        </a:p>
      </dsp:txBody>
      <dsp:txXfrm>
        <a:off x="5485742" y="1907947"/>
        <a:ext cx="972031" cy="634853"/>
      </dsp:txXfrm>
    </dsp:sp>
    <dsp:sp modelId="{4C1E364A-6B58-41CA-B290-DC1550F3F856}">
      <dsp:nvSpPr>
        <dsp:cNvPr id="0" name=""/>
        <dsp:cNvSpPr/>
      </dsp:nvSpPr>
      <dsp:spPr>
        <a:xfrm>
          <a:off x="3999268" y="1618453"/>
          <a:ext cx="3287484" cy="269742"/>
        </a:xfrm>
        <a:custGeom>
          <a:avLst/>
          <a:gdLst/>
          <a:ahLst/>
          <a:cxnLst/>
          <a:rect l="0" t="0" r="0" b="0"/>
          <a:pathLst>
            <a:path>
              <a:moveTo>
                <a:pt x="0" y="0"/>
              </a:moveTo>
              <a:lnTo>
                <a:pt x="0" y="134871"/>
              </a:lnTo>
              <a:lnTo>
                <a:pt x="3287484" y="134871"/>
              </a:lnTo>
              <a:lnTo>
                <a:pt x="3287484" y="269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8CB0C-C76F-43CC-A768-8CF62D9EF640}">
      <dsp:nvSpPr>
        <dsp:cNvPr id="0" name=""/>
        <dsp:cNvSpPr/>
      </dsp:nvSpPr>
      <dsp:spPr>
        <a:xfrm>
          <a:off x="6780985" y="1888196"/>
          <a:ext cx="1011533" cy="67435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برنامج محاسبة</a:t>
          </a:r>
          <a:endParaRPr lang="en-US" sz="2000" b="1" kern="1200" dirty="0"/>
        </a:p>
      </dsp:txBody>
      <dsp:txXfrm>
        <a:off x="6800736" y="1907947"/>
        <a:ext cx="972031" cy="634853"/>
      </dsp:txXfrm>
    </dsp:sp>
    <dsp:sp modelId="{8B27F648-BBC9-4C66-9275-BB37B15B393F}">
      <dsp:nvSpPr>
        <dsp:cNvPr id="0" name=""/>
        <dsp:cNvSpPr/>
      </dsp:nvSpPr>
      <dsp:spPr>
        <a:xfrm>
          <a:off x="3999268" y="674355"/>
          <a:ext cx="1314993" cy="269742"/>
        </a:xfrm>
        <a:custGeom>
          <a:avLst/>
          <a:gdLst/>
          <a:ahLst/>
          <a:cxnLst/>
          <a:rect l="0" t="0" r="0" b="0"/>
          <a:pathLst>
            <a:path>
              <a:moveTo>
                <a:pt x="0" y="0"/>
              </a:moveTo>
              <a:lnTo>
                <a:pt x="0" y="134871"/>
              </a:lnTo>
              <a:lnTo>
                <a:pt x="1314993" y="134871"/>
              </a:lnTo>
              <a:lnTo>
                <a:pt x="1314993" y="269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3C586-0729-447E-A480-4554B581F474}">
      <dsp:nvSpPr>
        <dsp:cNvPr id="0" name=""/>
        <dsp:cNvSpPr/>
      </dsp:nvSpPr>
      <dsp:spPr>
        <a:xfrm>
          <a:off x="4808494" y="944098"/>
          <a:ext cx="1011533" cy="6743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المنشآت</a:t>
          </a:r>
          <a:endParaRPr lang="en-US" sz="2000" b="1" kern="1200" dirty="0"/>
        </a:p>
      </dsp:txBody>
      <dsp:txXfrm>
        <a:off x="4828245" y="963849"/>
        <a:ext cx="972031" cy="634853"/>
      </dsp:txXfrm>
    </dsp:sp>
    <dsp:sp modelId="{6E135401-D89B-49DD-9893-358DE439AA18}">
      <dsp:nvSpPr>
        <dsp:cNvPr id="0" name=""/>
        <dsp:cNvSpPr/>
      </dsp:nvSpPr>
      <dsp:spPr>
        <a:xfrm>
          <a:off x="3999268" y="674355"/>
          <a:ext cx="2629987" cy="269742"/>
        </a:xfrm>
        <a:custGeom>
          <a:avLst/>
          <a:gdLst/>
          <a:ahLst/>
          <a:cxnLst/>
          <a:rect l="0" t="0" r="0" b="0"/>
          <a:pathLst>
            <a:path>
              <a:moveTo>
                <a:pt x="0" y="0"/>
              </a:moveTo>
              <a:lnTo>
                <a:pt x="0" y="134871"/>
              </a:lnTo>
              <a:lnTo>
                <a:pt x="2629987" y="134871"/>
              </a:lnTo>
              <a:lnTo>
                <a:pt x="2629987" y="269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8F286-B68A-4A90-902A-4D22341305F5}">
      <dsp:nvSpPr>
        <dsp:cNvPr id="0" name=""/>
        <dsp:cNvSpPr/>
      </dsp:nvSpPr>
      <dsp:spPr>
        <a:xfrm>
          <a:off x="6123488" y="944098"/>
          <a:ext cx="1011533" cy="6743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الموردون</a:t>
          </a:r>
          <a:endParaRPr lang="en-US" sz="2000" b="1" kern="1200" dirty="0"/>
        </a:p>
      </dsp:txBody>
      <dsp:txXfrm>
        <a:off x="6143239" y="963849"/>
        <a:ext cx="972031" cy="634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C778-24F8-403C-B40D-D403B3370C0A}">
      <dsp:nvSpPr>
        <dsp:cNvPr id="0" name=""/>
        <dsp:cNvSpPr/>
      </dsp:nvSpPr>
      <dsp:spPr>
        <a:xfrm>
          <a:off x="0" y="397039"/>
          <a:ext cx="6096000" cy="604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B4759D-B67C-4295-989F-E17317AAEB93}">
      <dsp:nvSpPr>
        <dsp:cNvPr id="0" name=""/>
        <dsp:cNvSpPr/>
      </dsp:nvSpPr>
      <dsp:spPr>
        <a:xfrm>
          <a:off x="1523999" y="42799"/>
          <a:ext cx="4267200" cy="7084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dirty="0"/>
            <a:t>تحديد المشكلة ومتطلبات حلها</a:t>
          </a:r>
          <a:endParaRPr lang="en-US" sz="2400" kern="1200" dirty="0"/>
        </a:p>
      </dsp:txBody>
      <dsp:txXfrm>
        <a:off x="1558584" y="77384"/>
        <a:ext cx="4198030" cy="639310"/>
      </dsp:txXfrm>
    </dsp:sp>
    <dsp:sp modelId="{DF8C9D5E-511F-4140-A404-F83CCAFC8059}">
      <dsp:nvSpPr>
        <dsp:cNvPr id="0" name=""/>
        <dsp:cNvSpPr/>
      </dsp:nvSpPr>
      <dsp:spPr>
        <a:xfrm>
          <a:off x="0" y="1485679"/>
          <a:ext cx="6096000" cy="604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8F1330FF-A2BE-4EDE-B20C-3F2A734DB8F1}">
      <dsp:nvSpPr>
        <dsp:cNvPr id="0" name=""/>
        <dsp:cNvSpPr/>
      </dsp:nvSpPr>
      <dsp:spPr>
        <a:xfrm>
          <a:off x="1523999" y="1131439"/>
          <a:ext cx="4267200" cy="70848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a:t>الفئة المستهدفة</a:t>
          </a:r>
          <a:endParaRPr lang="ar-SA" sz="2400" b="1" kern="1200" dirty="0"/>
        </a:p>
      </dsp:txBody>
      <dsp:txXfrm>
        <a:off x="1558584" y="1166024"/>
        <a:ext cx="4198030" cy="639310"/>
      </dsp:txXfrm>
    </dsp:sp>
    <dsp:sp modelId="{508F6C7F-DDEB-4627-B366-44D59E393ABD}">
      <dsp:nvSpPr>
        <dsp:cNvPr id="0" name=""/>
        <dsp:cNvSpPr/>
      </dsp:nvSpPr>
      <dsp:spPr>
        <a:xfrm>
          <a:off x="0" y="2574319"/>
          <a:ext cx="6096000" cy="604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26D7A501-2B31-4CAA-A984-BF8086835F4F}">
      <dsp:nvSpPr>
        <dsp:cNvPr id="0" name=""/>
        <dsp:cNvSpPr/>
      </dsp:nvSpPr>
      <dsp:spPr>
        <a:xfrm>
          <a:off x="1523999" y="2220079"/>
          <a:ext cx="4267200" cy="70848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ar-SA" sz="2400" b="1" kern="1200" dirty="0"/>
            <a:t>الوظائف المطلوبة (المتطلبات)</a:t>
          </a:r>
        </a:p>
      </dsp:txBody>
      <dsp:txXfrm>
        <a:off x="1558584" y="2254664"/>
        <a:ext cx="4198030"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BB76A-C19C-4964-A54E-A6B6F6047513}">
      <dsp:nvSpPr>
        <dsp:cNvPr id="0" name=""/>
        <dsp:cNvSpPr/>
      </dsp:nvSpPr>
      <dsp:spPr>
        <a:xfrm>
          <a:off x="-3613880" y="-555352"/>
          <a:ext cx="4308105" cy="4308105"/>
        </a:xfrm>
        <a:prstGeom prst="blockArc">
          <a:avLst>
            <a:gd name="adj1" fmla="val 18900000"/>
            <a:gd name="adj2" fmla="val 2700000"/>
            <a:gd name="adj3" fmla="val 501"/>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F3766F-F486-42DD-9416-57E1E488F942}">
      <dsp:nvSpPr>
        <dsp:cNvPr id="0" name=""/>
        <dsp:cNvSpPr/>
      </dsp:nvSpPr>
      <dsp:spPr>
        <a:xfrm>
          <a:off x="225483" y="145353"/>
          <a:ext cx="7832796"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100000"/>
            </a:lnSpc>
            <a:spcBef>
              <a:spcPct val="0"/>
            </a:spcBef>
            <a:spcAft>
              <a:spcPct val="35000"/>
            </a:spcAft>
            <a:buNone/>
          </a:pPr>
          <a:r>
            <a:rPr lang="ar-SA" sz="2000" b="1" kern="1200" dirty="0">
              <a:cs typeface="+mj-cs"/>
            </a:rPr>
            <a:t>تحديد </a:t>
          </a:r>
          <a:r>
            <a:rPr lang="ar-SA" sz="2000" b="1" kern="1200" dirty="0">
              <a:solidFill>
                <a:srgbClr val="FF0000"/>
              </a:solidFill>
              <a:cs typeface="+mj-cs"/>
            </a:rPr>
            <a:t>البيانات الرئيسة </a:t>
          </a:r>
          <a:r>
            <a:rPr lang="ar-SA" sz="2000" b="1" kern="1200" dirty="0">
              <a:solidFill>
                <a:schemeClr val="tx1"/>
              </a:solidFill>
              <a:cs typeface="+mj-cs"/>
            </a:rPr>
            <a:t>ا</a:t>
          </a:r>
          <a:r>
            <a:rPr lang="ar-SA" sz="2000" b="1" kern="1200" dirty="0">
              <a:cs typeface="+mj-cs"/>
            </a:rPr>
            <a:t>لمراد </a:t>
          </a:r>
          <a:r>
            <a:rPr lang="ar-SA" sz="2000" b="1" kern="1200" dirty="0">
              <a:solidFill>
                <a:srgbClr val="FF0000"/>
              </a:solidFill>
              <a:cs typeface="+mj-cs"/>
            </a:rPr>
            <a:t>معالجتها</a:t>
          </a:r>
          <a:r>
            <a:rPr lang="ar-SA" sz="2000" b="1" kern="1200" dirty="0">
              <a:cs typeface="+mj-cs"/>
            </a:rPr>
            <a:t>.</a:t>
          </a:r>
          <a:endParaRPr lang="en-US" sz="2000" b="1" kern="1200" dirty="0">
            <a:cs typeface="+mj-cs"/>
          </a:endParaRPr>
        </a:p>
      </dsp:txBody>
      <dsp:txXfrm>
        <a:off x="225483" y="145353"/>
        <a:ext cx="7832796" cy="290579"/>
      </dsp:txXfrm>
    </dsp:sp>
    <dsp:sp modelId="{FE23BE16-1377-4CE7-90A5-74E8D02111C3}">
      <dsp:nvSpPr>
        <dsp:cNvPr id="0" name=""/>
        <dsp:cNvSpPr/>
      </dsp:nvSpPr>
      <dsp:spPr>
        <a:xfrm>
          <a:off x="43871" y="109031"/>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946501-814B-46A0-BB65-4301C45014C8}">
      <dsp:nvSpPr>
        <dsp:cNvPr id="0" name=""/>
        <dsp:cNvSpPr/>
      </dsp:nvSpPr>
      <dsp:spPr>
        <a:xfrm>
          <a:off x="488629" y="581479"/>
          <a:ext cx="7569650"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100000"/>
            </a:lnSpc>
            <a:spcBef>
              <a:spcPct val="0"/>
            </a:spcBef>
            <a:spcAft>
              <a:spcPct val="35000"/>
            </a:spcAft>
            <a:buNone/>
          </a:pPr>
          <a:r>
            <a:rPr kumimoji="0" lang="ar-SA" sz="2000" b="1" i="0" u="none" strike="noStrike" kern="1200" cap="none" spc="0" normalizeH="0" baseline="0" noProof="0" dirty="0">
              <a:ln/>
              <a:effectLst/>
              <a:uLnTx/>
              <a:uFillTx/>
              <a:cs typeface="+mj-cs"/>
            </a:rPr>
            <a:t>تحديد </a:t>
          </a:r>
          <a:r>
            <a:rPr kumimoji="0" lang="ar-SA" sz="2000" b="1" i="0" u="none" strike="noStrike" kern="1200" cap="none" spc="0" normalizeH="0" baseline="0" noProof="0" dirty="0">
              <a:ln/>
              <a:solidFill>
                <a:srgbClr val="FF0000"/>
              </a:solidFill>
              <a:effectLst/>
              <a:uLnTx/>
              <a:uFillTx/>
              <a:cs typeface="+mj-cs"/>
            </a:rPr>
            <a:t>تدفق</a:t>
          </a:r>
          <a:r>
            <a:rPr kumimoji="0" lang="ar-SA" sz="2000" b="1" i="0" u="none" strike="noStrike" kern="1200" cap="none" spc="0" normalizeH="0" baseline="0" noProof="0" dirty="0">
              <a:ln/>
              <a:effectLst/>
              <a:uLnTx/>
              <a:uFillTx/>
              <a:cs typeface="+mj-cs"/>
            </a:rPr>
            <a:t> البيانات والمعلومات في جميع جوانب النظام.</a:t>
          </a:r>
          <a:endParaRPr lang="en-US" sz="2000" b="1" kern="1200" dirty="0">
            <a:cs typeface="+mj-cs"/>
          </a:endParaRPr>
        </a:p>
      </dsp:txBody>
      <dsp:txXfrm>
        <a:off x="488629" y="581479"/>
        <a:ext cx="7569650" cy="290579"/>
      </dsp:txXfrm>
    </dsp:sp>
    <dsp:sp modelId="{E785E24E-68EB-4948-AAE9-EC15A3F0B517}">
      <dsp:nvSpPr>
        <dsp:cNvPr id="0" name=""/>
        <dsp:cNvSpPr/>
      </dsp:nvSpPr>
      <dsp:spPr>
        <a:xfrm>
          <a:off x="307017" y="545156"/>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2195BC-2060-42AA-BA4E-866EE9AD8D2E}">
      <dsp:nvSpPr>
        <dsp:cNvPr id="0" name=""/>
        <dsp:cNvSpPr/>
      </dsp:nvSpPr>
      <dsp:spPr>
        <a:xfrm>
          <a:off x="632832" y="1017284"/>
          <a:ext cx="7425447"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100000"/>
            </a:lnSpc>
            <a:spcBef>
              <a:spcPct val="0"/>
            </a:spcBef>
            <a:spcAft>
              <a:spcPct val="35000"/>
            </a:spcAft>
            <a:buNone/>
          </a:pPr>
          <a:r>
            <a:rPr lang="ar-SA" sz="2000" b="1" kern="1200" dirty="0">
              <a:cs typeface="+mj-cs"/>
            </a:rPr>
            <a:t>تحديد مكان وكيفية </a:t>
          </a:r>
          <a:r>
            <a:rPr lang="ar-SA" sz="2000" b="1" kern="1200" dirty="0">
              <a:solidFill>
                <a:srgbClr val="FF0000"/>
              </a:solidFill>
              <a:cs typeface="+mj-cs"/>
            </a:rPr>
            <a:t>تخزين</a:t>
          </a:r>
          <a:r>
            <a:rPr lang="ar-SA" sz="2000" b="1" kern="1200" dirty="0">
              <a:cs typeface="+mj-cs"/>
            </a:rPr>
            <a:t> البيانات.</a:t>
          </a:r>
          <a:endParaRPr lang="en-US" sz="2000" b="1" kern="1200" dirty="0">
            <a:cs typeface="+mj-cs"/>
          </a:endParaRPr>
        </a:p>
      </dsp:txBody>
      <dsp:txXfrm>
        <a:off x="632832" y="1017284"/>
        <a:ext cx="7425447" cy="290579"/>
      </dsp:txXfrm>
    </dsp:sp>
    <dsp:sp modelId="{61FA5F8C-3989-4D2E-B8C4-E9A5675AD0E4}">
      <dsp:nvSpPr>
        <dsp:cNvPr id="0" name=""/>
        <dsp:cNvSpPr/>
      </dsp:nvSpPr>
      <dsp:spPr>
        <a:xfrm>
          <a:off x="451219" y="980962"/>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8C5846-645D-4E6A-AE01-DFD4E0F3D1FA}">
      <dsp:nvSpPr>
        <dsp:cNvPr id="0" name=""/>
        <dsp:cNvSpPr/>
      </dsp:nvSpPr>
      <dsp:spPr>
        <a:xfrm>
          <a:off x="678874" y="1453410"/>
          <a:ext cx="7379404"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100000"/>
            </a:lnSpc>
            <a:spcBef>
              <a:spcPct val="0"/>
            </a:spcBef>
            <a:spcAft>
              <a:spcPct val="35000"/>
            </a:spcAft>
            <a:buNone/>
          </a:pPr>
          <a:r>
            <a:rPr lang="ar-SA" sz="2000" b="1" kern="1200" dirty="0">
              <a:cs typeface="+mj-cs"/>
            </a:rPr>
            <a:t>تصميم </a:t>
          </a:r>
          <a:r>
            <a:rPr lang="ar-SA" sz="2000" b="1" kern="1200" dirty="0">
              <a:solidFill>
                <a:srgbClr val="FF0000"/>
              </a:solidFill>
              <a:cs typeface="+mj-cs"/>
            </a:rPr>
            <a:t>التقارير</a:t>
          </a:r>
          <a:r>
            <a:rPr lang="ar-SA" sz="2000" b="1" kern="1200" dirty="0">
              <a:cs typeface="+mj-cs"/>
            </a:rPr>
            <a:t> وغيرها من مخرجات البيانات والمعلومات.</a:t>
          </a:r>
          <a:endParaRPr lang="en-US" sz="2000" b="1" kern="1200" dirty="0">
            <a:cs typeface="+mj-cs"/>
          </a:endParaRPr>
        </a:p>
      </dsp:txBody>
      <dsp:txXfrm>
        <a:off x="678874" y="1453410"/>
        <a:ext cx="7379404" cy="290579"/>
      </dsp:txXfrm>
    </dsp:sp>
    <dsp:sp modelId="{2D0F160C-867B-4601-A671-9B902C5B3488}">
      <dsp:nvSpPr>
        <dsp:cNvPr id="0" name=""/>
        <dsp:cNvSpPr/>
      </dsp:nvSpPr>
      <dsp:spPr>
        <a:xfrm>
          <a:off x="497262" y="1417087"/>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22676A-0E33-4706-9EE1-A400BD862C80}">
      <dsp:nvSpPr>
        <dsp:cNvPr id="0" name=""/>
        <dsp:cNvSpPr/>
      </dsp:nvSpPr>
      <dsp:spPr>
        <a:xfrm>
          <a:off x="632832" y="1889535"/>
          <a:ext cx="7425447"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100000"/>
            </a:lnSpc>
            <a:spcBef>
              <a:spcPct val="0"/>
            </a:spcBef>
            <a:spcAft>
              <a:spcPct val="35000"/>
            </a:spcAft>
            <a:buNone/>
          </a:pPr>
          <a:r>
            <a:rPr lang="ar-SA" sz="2000" b="1" kern="1200" dirty="0">
              <a:cs typeface="+mj-cs"/>
            </a:rPr>
            <a:t>تصميم </a:t>
          </a:r>
          <a:r>
            <a:rPr lang="ar-SA" sz="2000" b="1" kern="1200" dirty="0">
              <a:solidFill>
                <a:srgbClr val="FF0000"/>
              </a:solidFill>
              <a:cs typeface="+mj-cs"/>
            </a:rPr>
            <a:t>واجهة</a:t>
          </a:r>
          <a:r>
            <a:rPr lang="ar-SA" sz="2000" b="1" kern="1200" dirty="0">
              <a:cs typeface="+mj-cs"/>
            </a:rPr>
            <a:t> المستخدِم وتحديد </a:t>
          </a:r>
          <a:r>
            <a:rPr lang="ar-SA" sz="2000" b="1" kern="1200" dirty="0">
              <a:solidFill>
                <a:srgbClr val="FF0000"/>
              </a:solidFill>
              <a:cs typeface="+mj-cs"/>
            </a:rPr>
            <a:t>وظائف</a:t>
          </a:r>
          <a:r>
            <a:rPr lang="ar-SA" sz="2000" b="1" kern="1200" dirty="0">
              <a:cs typeface="+mj-cs"/>
            </a:rPr>
            <a:t> جميع العناصر فيها.</a:t>
          </a:r>
          <a:endParaRPr lang="en-US" sz="2000" b="1" kern="1200" dirty="0">
            <a:cs typeface="+mj-cs"/>
          </a:endParaRPr>
        </a:p>
      </dsp:txBody>
      <dsp:txXfrm>
        <a:off x="632832" y="1889535"/>
        <a:ext cx="7425447" cy="290579"/>
      </dsp:txXfrm>
    </dsp:sp>
    <dsp:sp modelId="{495C6C2A-1C9C-432F-BA13-D9419C823839}">
      <dsp:nvSpPr>
        <dsp:cNvPr id="0" name=""/>
        <dsp:cNvSpPr/>
      </dsp:nvSpPr>
      <dsp:spPr>
        <a:xfrm>
          <a:off x="451219" y="1853213"/>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A9E1C4-45B2-436D-BC02-B4D9B861AD9E}">
      <dsp:nvSpPr>
        <dsp:cNvPr id="0" name=""/>
        <dsp:cNvSpPr/>
      </dsp:nvSpPr>
      <dsp:spPr>
        <a:xfrm>
          <a:off x="488629" y="2325341"/>
          <a:ext cx="7569650"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90000"/>
            </a:lnSpc>
            <a:spcBef>
              <a:spcPct val="0"/>
            </a:spcBef>
            <a:spcAft>
              <a:spcPct val="35000"/>
            </a:spcAft>
            <a:buNone/>
          </a:pPr>
          <a:r>
            <a:rPr lang="ar-SA" sz="2000" b="1" kern="1200" dirty="0">
              <a:cs typeface="+mj-cs"/>
            </a:rPr>
            <a:t>تصميم </a:t>
          </a:r>
          <a:r>
            <a:rPr lang="ar-SA" sz="2000" b="1" kern="1200" dirty="0">
              <a:solidFill>
                <a:srgbClr val="FF0000"/>
              </a:solidFill>
              <a:cs typeface="+mj-cs"/>
            </a:rPr>
            <a:t>الواجهة</a:t>
          </a:r>
          <a:r>
            <a:rPr lang="ar-SA" sz="2000" b="1" kern="1200" dirty="0">
              <a:cs typeface="+mj-cs"/>
            </a:rPr>
            <a:t> لتبادل البيانات مع </a:t>
          </a:r>
          <a:r>
            <a:rPr lang="ar-SA" sz="2000" b="1" kern="1200" dirty="0">
              <a:solidFill>
                <a:srgbClr val="FF0000"/>
              </a:solidFill>
              <a:cs typeface="+mj-cs"/>
            </a:rPr>
            <a:t>أنظمة أخرى</a:t>
          </a:r>
          <a:r>
            <a:rPr lang="ar-SA" sz="2000" b="1" kern="1200" dirty="0">
              <a:cs typeface="+mj-cs"/>
            </a:rPr>
            <a:t>.</a:t>
          </a:r>
          <a:endParaRPr lang="en-US" sz="2000" b="1" kern="1200" dirty="0">
            <a:cs typeface="+mj-cs"/>
          </a:endParaRPr>
        </a:p>
      </dsp:txBody>
      <dsp:txXfrm>
        <a:off x="488629" y="2325341"/>
        <a:ext cx="7569650" cy="290579"/>
      </dsp:txXfrm>
    </dsp:sp>
    <dsp:sp modelId="{8F160063-6ECE-4465-B654-31368C66672E}">
      <dsp:nvSpPr>
        <dsp:cNvPr id="0" name=""/>
        <dsp:cNvSpPr/>
      </dsp:nvSpPr>
      <dsp:spPr>
        <a:xfrm>
          <a:off x="307017" y="2289018"/>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D9ADD4-ADD6-42E4-A4F2-E76F2FEBC103}">
      <dsp:nvSpPr>
        <dsp:cNvPr id="0" name=""/>
        <dsp:cNvSpPr/>
      </dsp:nvSpPr>
      <dsp:spPr>
        <a:xfrm>
          <a:off x="225483" y="2761466"/>
          <a:ext cx="7832796" cy="290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648" tIns="50800" rIns="50800" bIns="50800" numCol="1" spcCol="1270" anchor="ctr" anchorCtr="0">
          <a:noAutofit/>
        </a:bodyPr>
        <a:lstStyle/>
        <a:p>
          <a:pPr marL="0" lvl="0" indent="0" algn="ctr" defTabSz="889000" rtl="1">
            <a:lnSpc>
              <a:spcPct val="90000"/>
            </a:lnSpc>
            <a:spcBef>
              <a:spcPct val="0"/>
            </a:spcBef>
            <a:spcAft>
              <a:spcPct val="35000"/>
            </a:spcAft>
            <a:buNone/>
          </a:pPr>
          <a:r>
            <a:rPr lang="ar-SA" sz="2000" b="1" kern="1200" dirty="0">
              <a:cs typeface="+mj-cs"/>
            </a:rPr>
            <a:t>تحديد طريقة </a:t>
          </a:r>
          <a:r>
            <a:rPr lang="ar-SA" sz="2000" b="1" kern="1200" dirty="0">
              <a:solidFill>
                <a:srgbClr val="FF0000"/>
              </a:solidFill>
              <a:cs typeface="+mj-cs"/>
            </a:rPr>
            <a:t>اختبار</a:t>
          </a:r>
          <a:r>
            <a:rPr lang="ar-SA" sz="2000" b="1" kern="1200" dirty="0">
              <a:cs typeface="+mj-cs"/>
            </a:rPr>
            <a:t> النظام والبيانات المُستخدمة للاختبار في ضمان الجودة.</a:t>
          </a:r>
          <a:endParaRPr lang="en-US" sz="2000" b="1" kern="1200" dirty="0">
            <a:cs typeface="+mj-cs"/>
          </a:endParaRPr>
        </a:p>
      </dsp:txBody>
      <dsp:txXfrm>
        <a:off x="225483" y="2761466"/>
        <a:ext cx="7832796" cy="290579"/>
      </dsp:txXfrm>
    </dsp:sp>
    <dsp:sp modelId="{A4A02E37-ED8E-4C63-A36D-F1C45ECFB85B}">
      <dsp:nvSpPr>
        <dsp:cNvPr id="0" name=""/>
        <dsp:cNvSpPr/>
      </dsp:nvSpPr>
      <dsp:spPr>
        <a:xfrm>
          <a:off x="43871" y="2725144"/>
          <a:ext cx="363224" cy="3632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28A4E-E86E-4941-881C-1D13EC542B9B}">
      <dsp:nvSpPr>
        <dsp:cNvPr id="0" name=""/>
        <dsp:cNvSpPr/>
      </dsp:nvSpPr>
      <dsp:spPr>
        <a:xfrm>
          <a:off x="5357" y="282993"/>
          <a:ext cx="1601390" cy="96083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مدخلات</a:t>
          </a:r>
          <a:endParaRPr lang="en-US" sz="2400" b="1" kern="1200" dirty="0"/>
        </a:p>
      </dsp:txBody>
      <dsp:txXfrm>
        <a:off x="33499" y="311135"/>
        <a:ext cx="1545106" cy="904550"/>
      </dsp:txXfrm>
    </dsp:sp>
    <dsp:sp modelId="{F9705D3D-B8FB-4703-920D-1C7F4C3A608B}">
      <dsp:nvSpPr>
        <dsp:cNvPr id="0" name=""/>
        <dsp:cNvSpPr/>
      </dsp:nvSpPr>
      <dsp:spPr>
        <a:xfrm>
          <a:off x="1766887" y="564838"/>
          <a:ext cx="339494" cy="397144"/>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1766887" y="644267"/>
        <a:ext cx="237646" cy="238286"/>
      </dsp:txXfrm>
    </dsp:sp>
    <dsp:sp modelId="{6CEAC1D8-C4D4-46EB-87D2-5A7703DF59F5}">
      <dsp:nvSpPr>
        <dsp:cNvPr id="0" name=""/>
        <dsp:cNvSpPr/>
      </dsp:nvSpPr>
      <dsp:spPr>
        <a:xfrm>
          <a:off x="2247304" y="282993"/>
          <a:ext cx="1601390" cy="96083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عمليات معالجة</a:t>
          </a:r>
          <a:endParaRPr lang="en-US" sz="2400" b="1" kern="1200" dirty="0"/>
        </a:p>
      </dsp:txBody>
      <dsp:txXfrm>
        <a:off x="2275446" y="311135"/>
        <a:ext cx="1545106" cy="904550"/>
      </dsp:txXfrm>
    </dsp:sp>
    <dsp:sp modelId="{FD818C18-F8AA-41E8-9A67-AD538F6F12D9}">
      <dsp:nvSpPr>
        <dsp:cNvPr id="0" name=""/>
        <dsp:cNvSpPr/>
      </dsp:nvSpPr>
      <dsp:spPr>
        <a:xfrm>
          <a:off x="4008834" y="564838"/>
          <a:ext cx="339494" cy="397144"/>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4008834" y="644267"/>
        <a:ext cx="237646" cy="238286"/>
      </dsp:txXfrm>
    </dsp:sp>
    <dsp:sp modelId="{E3A19BA7-DE8B-4DB4-904A-488B9338DCE2}">
      <dsp:nvSpPr>
        <dsp:cNvPr id="0" name=""/>
        <dsp:cNvSpPr/>
      </dsp:nvSpPr>
      <dsp:spPr>
        <a:xfrm>
          <a:off x="4489251" y="282993"/>
          <a:ext cx="1601390" cy="96083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مخرجات</a:t>
          </a:r>
          <a:endParaRPr lang="en-US" sz="2400" b="1" kern="1200" dirty="0"/>
        </a:p>
      </dsp:txBody>
      <dsp:txXfrm>
        <a:off x="4517393" y="311135"/>
        <a:ext cx="1545106" cy="904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E5E0-B057-42B6-92B7-D936C0D7796B}">
      <dsp:nvSpPr>
        <dsp:cNvPr id="0" name=""/>
        <dsp:cNvSpPr/>
      </dsp:nvSpPr>
      <dsp:spPr>
        <a:xfrm>
          <a:off x="135081"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a:t>اختبار صحة البيانات المدخلة</a:t>
          </a:r>
          <a:endParaRPr lang="en-US" sz="2400" b="1" kern="1200" dirty="0">
            <a:cs typeface="+mj-cs"/>
          </a:endParaRPr>
        </a:p>
      </dsp:txBody>
      <dsp:txXfrm>
        <a:off x="135081" y="224534"/>
        <a:ext cx="3236079" cy="1011274"/>
      </dsp:txXfrm>
    </dsp:sp>
    <dsp:sp modelId="{CD88651B-3E35-4B5E-A1D9-39CBB2F8D5F1}">
      <dsp:nvSpPr>
        <dsp:cNvPr id="0" name=""/>
        <dsp:cNvSpPr/>
      </dsp:nvSpPr>
      <dsp:spPr>
        <a:xfrm>
          <a:off x="245" y="78461"/>
          <a:ext cx="707892" cy="1061838"/>
        </a:xfrm>
        <a:prstGeom prst="rect">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C6E6D2A-BDF3-42E2-82CB-90FC4CEFD940}">
      <dsp:nvSpPr>
        <dsp:cNvPr id="0" name=""/>
        <dsp:cNvSpPr/>
      </dsp:nvSpPr>
      <dsp:spPr>
        <a:xfrm>
          <a:off x="3632964"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a:t>اختبار وظائف النظام وقابلية الاستخدام</a:t>
          </a:r>
          <a:endParaRPr lang="en-US" sz="2400" b="1" kern="1200" dirty="0">
            <a:cs typeface="+mj-cs"/>
          </a:endParaRPr>
        </a:p>
      </dsp:txBody>
      <dsp:txXfrm>
        <a:off x="3632964" y="224534"/>
        <a:ext cx="3236079" cy="1011274"/>
      </dsp:txXfrm>
    </dsp:sp>
    <dsp:sp modelId="{90E1EF4E-BC39-49D9-879F-408708C2D93E}">
      <dsp:nvSpPr>
        <dsp:cNvPr id="0" name=""/>
        <dsp:cNvSpPr/>
      </dsp:nvSpPr>
      <dsp:spPr>
        <a:xfrm>
          <a:off x="3498128" y="78461"/>
          <a:ext cx="707892" cy="1061838"/>
        </a:xfrm>
        <a:prstGeom prst="rect">
          <a:avLst/>
        </a:prstGeom>
        <a:solidFill>
          <a:schemeClr val="accent3">
            <a:tint val="50000"/>
            <a:hueOff val="3584066"/>
            <a:satOff val="-4703"/>
            <a:lumOff val="-46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4D9143E-8E78-4951-ABC2-D18DB4D07DA1}">
      <dsp:nvSpPr>
        <dsp:cNvPr id="0" name=""/>
        <dsp:cNvSpPr/>
      </dsp:nvSpPr>
      <dsp:spPr>
        <a:xfrm>
          <a:off x="135081"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a:t>اختبار أخطاء التصميم والتشغيل</a:t>
          </a:r>
          <a:endParaRPr lang="en-US" sz="2400" b="1" kern="1200" dirty="0">
            <a:cs typeface="+mj-cs"/>
          </a:endParaRPr>
        </a:p>
      </dsp:txBody>
      <dsp:txXfrm>
        <a:off x="135081" y="1497616"/>
        <a:ext cx="3236079" cy="1011274"/>
      </dsp:txXfrm>
    </dsp:sp>
    <dsp:sp modelId="{45EF62D9-79D5-4680-A37F-16CE885DFB6D}">
      <dsp:nvSpPr>
        <dsp:cNvPr id="0" name=""/>
        <dsp:cNvSpPr/>
      </dsp:nvSpPr>
      <dsp:spPr>
        <a:xfrm>
          <a:off x="245" y="1351543"/>
          <a:ext cx="707892" cy="1061838"/>
        </a:xfrm>
        <a:prstGeom prst="rect">
          <a:avLst/>
        </a:prstGeom>
        <a:solidFill>
          <a:schemeClr val="accent3">
            <a:tint val="50000"/>
            <a:hueOff val="7168132"/>
            <a:satOff val="-9405"/>
            <a:lumOff val="-92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0BA03E-1D2F-4F49-812B-7B0F831E50EF}">
      <dsp:nvSpPr>
        <dsp:cNvPr id="0" name=""/>
        <dsp:cNvSpPr/>
      </dsp:nvSpPr>
      <dsp:spPr>
        <a:xfrm>
          <a:off x="3632964"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a:t>اختبار الاتصال مع الأنظمة الاخرى</a:t>
          </a:r>
          <a:endParaRPr lang="en-US" sz="2400" b="1" kern="1200" dirty="0">
            <a:cs typeface="+mj-cs"/>
          </a:endParaRPr>
        </a:p>
      </dsp:txBody>
      <dsp:txXfrm>
        <a:off x="3632964" y="1497616"/>
        <a:ext cx="3236079" cy="1011274"/>
      </dsp:txXfrm>
    </dsp:sp>
    <dsp:sp modelId="{069FA055-656B-457D-95A5-E55107372252}">
      <dsp:nvSpPr>
        <dsp:cNvPr id="0" name=""/>
        <dsp:cNvSpPr/>
      </dsp:nvSpPr>
      <dsp:spPr>
        <a:xfrm>
          <a:off x="3498128" y="1351543"/>
          <a:ext cx="707892" cy="1061838"/>
        </a:xfrm>
        <a:prstGeom prst="rect">
          <a:avLst/>
        </a:prstGeom>
        <a:solidFill>
          <a:schemeClr val="accent3">
            <a:tint val="50000"/>
            <a:hueOff val="10752198"/>
            <a:satOff val="-14108"/>
            <a:lumOff val="-138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76AF2-5A8A-488A-97A1-4E3AA9A0546D}">
      <dsp:nvSpPr>
        <dsp:cNvPr id="0" name=""/>
        <dsp:cNvSpPr/>
      </dsp:nvSpPr>
      <dsp:spPr>
        <a:xfrm>
          <a:off x="1241926" y="348"/>
          <a:ext cx="5739013" cy="814459"/>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الأول: دورة حياة النظام</a:t>
          </a:r>
        </a:p>
      </dsp:txBody>
      <dsp:txXfrm>
        <a:off x="1241926" y="348"/>
        <a:ext cx="5535398" cy="814459"/>
      </dsp:txXfrm>
    </dsp:sp>
    <dsp:sp modelId="{492E3CA5-EEAB-4F85-8F13-E1AEBAE4C1B3}">
      <dsp:nvSpPr>
        <dsp:cNvPr id="0" name=""/>
        <dsp:cNvSpPr/>
      </dsp:nvSpPr>
      <dsp:spPr>
        <a:xfrm>
          <a:off x="6573709" y="348"/>
          <a:ext cx="814459" cy="814459"/>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0D7AB2F-FB16-4CDB-A7CD-80D94BD1B5FE}">
      <dsp:nvSpPr>
        <dsp:cNvPr id="0" name=""/>
        <dsp:cNvSpPr/>
      </dsp:nvSpPr>
      <dsp:spPr>
        <a:xfrm>
          <a:off x="1241926" y="1018423"/>
          <a:ext cx="5739013" cy="814459"/>
        </a:xfrm>
        <a:prstGeom prst="homePlate">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الثاني: إنشاء المخطط</a:t>
          </a:r>
        </a:p>
      </dsp:txBody>
      <dsp:txXfrm>
        <a:off x="1241926" y="1018423"/>
        <a:ext cx="5535398" cy="814459"/>
      </dsp:txXfrm>
    </dsp:sp>
    <dsp:sp modelId="{25D56C8C-2B87-4FA0-B3B7-46252D2B22BC}">
      <dsp:nvSpPr>
        <dsp:cNvPr id="0" name=""/>
        <dsp:cNvSpPr/>
      </dsp:nvSpPr>
      <dsp:spPr>
        <a:xfrm>
          <a:off x="6573709" y="1018423"/>
          <a:ext cx="814459" cy="814459"/>
        </a:xfrm>
        <a:prstGeom prst="ellipse">
          <a:avLst/>
        </a:prstGeom>
        <a:solidFill>
          <a:schemeClr val="accent2">
            <a:tint val="50000"/>
            <a:hueOff val="2501437"/>
            <a:satOff val="-2237"/>
            <a:lumOff val="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45DC712-9414-4A31-9B77-61A4EEBE68F2}">
      <dsp:nvSpPr>
        <dsp:cNvPr id="0" name=""/>
        <dsp:cNvSpPr/>
      </dsp:nvSpPr>
      <dsp:spPr>
        <a:xfrm>
          <a:off x="1241926" y="2036497"/>
          <a:ext cx="5739013" cy="814459"/>
        </a:xfrm>
        <a:prstGeom prst="homePlate">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الثالث: الأمن السيبراني</a:t>
          </a:r>
        </a:p>
      </dsp:txBody>
      <dsp:txXfrm>
        <a:off x="1241926" y="2036497"/>
        <a:ext cx="5535398" cy="814459"/>
      </dsp:txXfrm>
    </dsp:sp>
    <dsp:sp modelId="{778B4CB3-7B3E-4903-A220-429274394D15}">
      <dsp:nvSpPr>
        <dsp:cNvPr id="0" name=""/>
        <dsp:cNvSpPr/>
      </dsp:nvSpPr>
      <dsp:spPr>
        <a:xfrm>
          <a:off x="6573709" y="2036497"/>
          <a:ext cx="814459" cy="814459"/>
        </a:xfrm>
        <a:prstGeom prst="ellipse">
          <a:avLst/>
        </a:prstGeom>
        <a:solidFill>
          <a:schemeClr val="accent2">
            <a:tint val="50000"/>
            <a:hueOff val="5002875"/>
            <a:satOff val="-4473"/>
            <a:lumOff val="1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E59E-266B-458D-94CE-0FC1AF1BE3AF}">
      <dsp:nvSpPr>
        <dsp:cNvPr id="0" name=""/>
        <dsp:cNvSpPr/>
      </dsp:nvSpPr>
      <dsp:spPr>
        <a:xfrm>
          <a:off x="-4884512" y="-748522"/>
          <a:ext cx="5817525" cy="5817525"/>
        </a:xfrm>
        <a:prstGeom prst="blockArc">
          <a:avLst>
            <a:gd name="adj1" fmla="val 18900000"/>
            <a:gd name="adj2" fmla="val 2700000"/>
            <a:gd name="adj3" fmla="val 371"/>
          </a:avLst>
        </a:pr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5A475E-5EE8-4B17-AFDE-6BECB55EE6C1}">
      <dsp:nvSpPr>
        <dsp:cNvPr id="0" name=""/>
        <dsp:cNvSpPr/>
      </dsp:nvSpPr>
      <dsp:spPr>
        <a:xfrm>
          <a:off x="600067" y="432048"/>
          <a:ext cx="5317358" cy="86409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دورة حياة النظام</a:t>
          </a:r>
        </a:p>
      </dsp:txBody>
      <dsp:txXfrm>
        <a:off x="600067" y="432048"/>
        <a:ext cx="5317358" cy="864096"/>
      </dsp:txXfrm>
    </dsp:sp>
    <dsp:sp modelId="{27B1C41D-476E-4266-BEA4-01148561D22F}">
      <dsp:nvSpPr>
        <dsp:cNvPr id="0" name=""/>
        <dsp:cNvSpPr/>
      </dsp:nvSpPr>
      <dsp:spPr>
        <a:xfrm>
          <a:off x="60007" y="324036"/>
          <a:ext cx="1080120" cy="108012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95FCA58-DC14-41E9-87C3-4504160F56F6}">
      <dsp:nvSpPr>
        <dsp:cNvPr id="0" name=""/>
        <dsp:cNvSpPr/>
      </dsp:nvSpPr>
      <dsp:spPr>
        <a:xfrm>
          <a:off x="914166" y="1728192"/>
          <a:ext cx="5003259" cy="864096"/>
        </a:xfrm>
        <a:prstGeom prst="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دورة حياة النظام لتطوير تطبيق هاتف ذكي</a:t>
          </a:r>
        </a:p>
      </dsp:txBody>
      <dsp:txXfrm>
        <a:off x="914166" y="1728192"/>
        <a:ext cx="5003259" cy="864096"/>
      </dsp:txXfrm>
    </dsp:sp>
    <dsp:sp modelId="{262FD80F-2126-486C-8A5B-14729C73F88E}">
      <dsp:nvSpPr>
        <dsp:cNvPr id="0" name=""/>
        <dsp:cNvSpPr/>
      </dsp:nvSpPr>
      <dsp:spPr>
        <a:xfrm>
          <a:off x="374106" y="1620180"/>
          <a:ext cx="1080120" cy="1080120"/>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18F5CC1-4239-429B-B7A3-1208FB32AAEB}">
      <dsp:nvSpPr>
        <dsp:cNvPr id="0" name=""/>
        <dsp:cNvSpPr/>
      </dsp:nvSpPr>
      <dsp:spPr>
        <a:xfrm>
          <a:off x="600067" y="3024336"/>
          <a:ext cx="5317358" cy="864096"/>
        </a:xfrm>
        <a:prstGeom prst="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المتطلبات الوظيفية وغير الوظيفية</a:t>
          </a:r>
        </a:p>
      </dsp:txBody>
      <dsp:txXfrm>
        <a:off x="600067" y="3024336"/>
        <a:ext cx="5317358" cy="864096"/>
      </dsp:txXfrm>
    </dsp:sp>
    <dsp:sp modelId="{A05A81D9-BB8E-4EF4-969A-91278725A528}">
      <dsp:nvSpPr>
        <dsp:cNvPr id="0" name=""/>
        <dsp:cNvSpPr/>
      </dsp:nvSpPr>
      <dsp:spPr>
        <a:xfrm>
          <a:off x="60007" y="2916324"/>
          <a:ext cx="1080120" cy="1080120"/>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DA3ED5C-0E27-4F4E-B8DC-F791EAFE7F21}" type="datetimeFigureOut">
              <a:rPr lang="en-US" smtClean="0"/>
              <a:t>9/8/2023</a:t>
            </a:fld>
            <a:endParaRPr lang="en-US"/>
          </a:p>
        </p:txBody>
      </p:sp>
      <p:sp>
        <p:nvSpPr>
          <p:cNvPr id="4" name="Slide Image Placeholder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731264D0-C2AB-4A30-9A35-FA16D7FB645B}" type="slidenum">
              <a:rPr lang="en-US" smtClean="0"/>
              <a:t>‹#›</a:t>
            </a:fld>
            <a:endParaRPr lang="en-US"/>
          </a:p>
        </p:txBody>
      </p:sp>
    </p:spTree>
    <p:extLst>
      <p:ext uri="{BB962C8B-B14F-4D97-AF65-F5344CB8AC3E}">
        <p14:creationId xmlns:p14="http://schemas.microsoft.com/office/powerpoint/2010/main" val="14500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defTabSz="966246" rtl="1">
              <a:defRPr/>
            </a:pPr>
            <a:fld id="{0226D9A1-EC8B-40A3-A505-5101459D0EAB}" type="slidenum">
              <a:rPr lang="ar-SA" sz="1400">
                <a:solidFill>
                  <a:prstClr val="black"/>
                </a:solidFill>
                <a:latin typeface="Calibri"/>
                <a:cs typeface="Arial" panose="020B0604020202020204" pitchFamily="34" charset="0"/>
              </a:rPr>
              <a:pPr algn="l" defTabSz="966246" rtl="1">
                <a:defRPr/>
              </a:pPr>
              <a:t>5</a:t>
            </a:fld>
            <a:endParaRPr lang="ar-SA" sz="140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74087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21</a:t>
            </a:fld>
            <a:endParaRPr lang="ar-SA"/>
          </a:p>
        </p:txBody>
      </p:sp>
    </p:spTree>
    <p:extLst>
      <p:ext uri="{BB962C8B-B14F-4D97-AF65-F5344CB8AC3E}">
        <p14:creationId xmlns:p14="http://schemas.microsoft.com/office/powerpoint/2010/main" val="404112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24</a:t>
            </a:fld>
            <a:endParaRPr lang="ar-SA"/>
          </a:p>
        </p:txBody>
      </p:sp>
    </p:spTree>
    <p:extLst>
      <p:ext uri="{BB962C8B-B14F-4D97-AF65-F5344CB8AC3E}">
        <p14:creationId xmlns:p14="http://schemas.microsoft.com/office/powerpoint/2010/main" val="240713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25</a:t>
            </a:fld>
            <a:endParaRPr lang="ar-SA"/>
          </a:p>
        </p:txBody>
      </p:sp>
    </p:spTree>
    <p:extLst>
      <p:ext uri="{BB962C8B-B14F-4D97-AF65-F5344CB8AC3E}">
        <p14:creationId xmlns:p14="http://schemas.microsoft.com/office/powerpoint/2010/main" val="220186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28</a:t>
            </a:fld>
            <a:endParaRPr lang="ar-SA"/>
          </a:p>
        </p:txBody>
      </p:sp>
    </p:spTree>
    <p:extLst>
      <p:ext uri="{BB962C8B-B14F-4D97-AF65-F5344CB8AC3E}">
        <p14:creationId xmlns:p14="http://schemas.microsoft.com/office/powerpoint/2010/main" val="189612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31</a:t>
            </a:fld>
            <a:endParaRPr lang="ar-SA"/>
          </a:p>
        </p:txBody>
      </p:sp>
    </p:spTree>
    <p:extLst>
      <p:ext uri="{BB962C8B-B14F-4D97-AF65-F5344CB8AC3E}">
        <p14:creationId xmlns:p14="http://schemas.microsoft.com/office/powerpoint/2010/main" val="305987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32</a:t>
            </a:fld>
            <a:endParaRPr lang="ar-SA"/>
          </a:p>
        </p:txBody>
      </p:sp>
    </p:spTree>
    <p:extLst>
      <p:ext uri="{BB962C8B-B14F-4D97-AF65-F5344CB8AC3E}">
        <p14:creationId xmlns:p14="http://schemas.microsoft.com/office/powerpoint/2010/main" val="201968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35</a:t>
            </a:fld>
            <a:endParaRPr lang="ar-SA"/>
          </a:p>
        </p:txBody>
      </p:sp>
    </p:spTree>
    <p:extLst>
      <p:ext uri="{BB962C8B-B14F-4D97-AF65-F5344CB8AC3E}">
        <p14:creationId xmlns:p14="http://schemas.microsoft.com/office/powerpoint/2010/main" val="257068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38</a:t>
            </a:fld>
            <a:endParaRPr lang="ar-SA"/>
          </a:p>
        </p:txBody>
      </p:sp>
    </p:spTree>
    <p:extLst>
      <p:ext uri="{BB962C8B-B14F-4D97-AF65-F5344CB8AC3E}">
        <p14:creationId xmlns:p14="http://schemas.microsoft.com/office/powerpoint/2010/main" val="167488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71525"/>
            <a:ext cx="5138737" cy="3856038"/>
          </a:xfrm>
        </p:spPr>
      </p:sp>
      <p:sp>
        <p:nvSpPr>
          <p:cNvPr id="3" name="Notes Placeholder 2"/>
          <p:cNvSpPr>
            <a:spLocks noGrp="1"/>
          </p:cNvSpPr>
          <p:nvPr>
            <p:ph type="body" idx="1"/>
          </p:nvPr>
        </p:nvSpPr>
        <p:spPr/>
        <p:txBody>
          <a:bodyPr>
            <a:normAutofit/>
          </a:bodyPr>
          <a:lstStyle/>
          <a:p>
            <a:endParaRPr lang="ar-SA" dirty="0"/>
          </a:p>
        </p:txBody>
      </p:sp>
    </p:spTree>
    <p:extLst>
      <p:ext uri="{BB962C8B-B14F-4D97-AF65-F5344CB8AC3E}">
        <p14:creationId xmlns:p14="http://schemas.microsoft.com/office/powerpoint/2010/main" val="398496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71525"/>
            <a:ext cx="5138737" cy="3856038"/>
          </a:xfrm>
        </p:spPr>
      </p:sp>
      <p:sp>
        <p:nvSpPr>
          <p:cNvPr id="3" name="Notes Placeholder 2"/>
          <p:cNvSpPr>
            <a:spLocks noGrp="1"/>
          </p:cNvSpPr>
          <p:nvPr>
            <p:ph type="body" idx="1"/>
          </p:nvPr>
        </p:nvSpPr>
        <p:spPr/>
        <p:txBody>
          <a:bodyPr>
            <a:normAutofit/>
          </a:bodyPr>
          <a:lstStyle/>
          <a:p>
            <a:endParaRPr lang="ar-SA" dirty="0"/>
          </a:p>
        </p:txBody>
      </p:sp>
    </p:spTree>
    <p:extLst>
      <p:ext uri="{BB962C8B-B14F-4D97-AF65-F5344CB8AC3E}">
        <p14:creationId xmlns:p14="http://schemas.microsoft.com/office/powerpoint/2010/main" val="175838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8</a:t>
            </a:fld>
            <a:endParaRPr lang="ar-SA"/>
          </a:p>
        </p:txBody>
      </p:sp>
    </p:spTree>
    <p:extLst>
      <p:ext uri="{BB962C8B-B14F-4D97-AF65-F5344CB8AC3E}">
        <p14:creationId xmlns:p14="http://schemas.microsoft.com/office/powerpoint/2010/main" val="315108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46</a:t>
            </a:fld>
            <a:endParaRPr lang="ar-SA"/>
          </a:p>
        </p:txBody>
      </p:sp>
    </p:spTree>
    <p:extLst>
      <p:ext uri="{BB962C8B-B14F-4D97-AF65-F5344CB8AC3E}">
        <p14:creationId xmlns:p14="http://schemas.microsoft.com/office/powerpoint/2010/main" val="3195764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defTabSz="966246" rtl="1">
              <a:defRPr/>
            </a:pPr>
            <a:fld id="{0226D9A1-EC8B-40A3-A505-5101459D0EAB}" type="slidenum">
              <a:rPr lang="ar-SA" sz="1400">
                <a:solidFill>
                  <a:prstClr val="black"/>
                </a:solidFill>
                <a:latin typeface="Calibri"/>
                <a:cs typeface="Arial" panose="020B0604020202020204" pitchFamily="34" charset="0"/>
              </a:rPr>
              <a:pPr algn="l" defTabSz="966246" rtl="1">
                <a:defRPr/>
              </a:pPr>
              <a:t>51</a:t>
            </a:fld>
            <a:endParaRPr lang="ar-SA" sz="140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97462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لأن بقية المراحل تعتمد على تحليلك للمشكلة وطريقة حلك بحيث تغطي جميع الجوانب من ناحية احتياجات الناس والمتطلبات المطلوبة في التطبيق.</a:t>
            </a:r>
            <a:br>
              <a:rPr lang="ar-SA" dirty="0"/>
            </a:br>
            <a:r>
              <a:rPr lang="ar-SA" dirty="0"/>
              <a:t>وأي نقص أو خطأ في التحليل يؤدي إلى تأخير تسليم المشروع.</a:t>
            </a:r>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60</a:t>
            </a:fld>
            <a:endParaRPr lang="en-US"/>
          </a:p>
        </p:txBody>
      </p:sp>
    </p:spTree>
    <p:extLst>
      <p:ext uri="{BB962C8B-B14F-4D97-AF65-F5344CB8AC3E}">
        <p14:creationId xmlns:p14="http://schemas.microsoft.com/office/powerpoint/2010/main" val="34812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61</a:t>
            </a:fld>
            <a:endParaRPr lang="ar-SA"/>
          </a:p>
        </p:txBody>
      </p:sp>
    </p:spTree>
    <p:extLst>
      <p:ext uri="{BB962C8B-B14F-4D97-AF65-F5344CB8AC3E}">
        <p14:creationId xmlns:p14="http://schemas.microsoft.com/office/powerpoint/2010/main" val="67425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62</a:t>
            </a:fld>
            <a:endParaRPr lang="ar-SA"/>
          </a:p>
        </p:txBody>
      </p:sp>
    </p:spTree>
    <p:extLst>
      <p:ext uri="{BB962C8B-B14F-4D97-AF65-F5344CB8AC3E}">
        <p14:creationId xmlns:p14="http://schemas.microsoft.com/office/powerpoint/2010/main" val="2345139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63</a:t>
            </a:fld>
            <a:endParaRPr lang="en-US"/>
          </a:p>
        </p:txBody>
      </p:sp>
    </p:spTree>
    <p:extLst>
      <p:ext uri="{BB962C8B-B14F-4D97-AF65-F5344CB8AC3E}">
        <p14:creationId xmlns:p14="http://schemas.microsoft.com/office/powerpoint/2010/main" val="1063459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64</a:t>
            </a:fld>
            <a:endParaRPr lang="en-US"/>
          </a:p>
        </p:txBody>
      </p:sp>
    </p:spTree>
    <p:extLst>
      <p:ext uri="{BB962C8B-B14F-4D97-AF65-F5344CB8AC3E}">
        <p14:creationId xmlns:p14="http://schemas.microsoft.com/office/powerpoint/2010/main" val="89579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66</a:t>
            </a:fld>
            <a:endParaRPr lang="ar-SA"/>
          </a:p>
        </p:txBody>
      </p:sp>
    </p:spTree>
    <p:extLst>
      <p:ext uri="{BB962C8B-B14F-4D97-AF65-F5344CB8AC3E}">
        <p14:creationId xmlns:p14="http://schemas.microsoft.com/office/powerpoint/2010/main" val="2795170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67</a:t>
            </a:fld>
            <a:endParaRPr lang="ar-SA"/>
          </a:p>
        </p:txBody>
      </p:sp>
    </p:spTree>
    <p:extLst>
      <p:ext uri="{BB962C8B-B14F-4D97-AF65-F5344CB8AC3E}">
        <p14:creationId xmlns:p14="http://schemas.microsoft.com/office/powerpoint/2010/main" val="106368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68</a:t>
            </a:fld>
            <a:endParaRPr lang="en-US"/>
          </a:p>
        </p:txBody>
      </p:sp>
    </p:spTree>
    <p:extLst>
      <p:ext uri="{BB962C8B-B14F-4D97-AF65-F5344CB8AC3E}">
        <p14:creationId xmlns:p14="http://schemas.microsoft.com/office/powerpoint/2010/main" val="168636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9</a:t>
            </a:fld>
            <a:endParaRPr lang="ar-SA"/>
          </a:p>
        </p:txBody>
      </p:sp>
    </p:spTree>
    <p:extLst>
      <p:ext uri="{BB962C8B-B14F-4D97-AF65-F5344CB8AC3E}">
        <p14:creationId xmlns:p14="http://schemas.microsoft.com/office/powerpoint/2010/main" val="129798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72</a:t>
            </a:fld>
            <a:endParaRPr lang="en-US"/>
          </a:p>
        </p:txBody>
      </p:sp>
    </p:spTree>
    <p:extLst>
      <p:ext uri="{BB962C8B-B14F-4D97-AF65-F5344CB8AC3E}">
        <p14:creationId xmlns:p14="http://schemas.microsoft.com/office/powerpoint/2010/main" val="1373541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73</a:t>
            </a:fld>
            <a:endParaRPr lang="en-US"/>
          </a:p>
        </p:txBody>
      </p:sp>
    </p:spTree>
    <p:extLst>
      <p:ext uri="{BB962C8B-B14F-4D97-AF65-F5344CB8AC3E}">
        <p14:creationId xmlns:p14="http://schemas.microsoft.com/office/powerpoint/2010/main" val="50681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74</a:t>
            </a:fld>
            <a:endParaRPr lang="en-US"/>
          </a:p>
        </p:txBody>
      </p:sp>
    </p:spTree>
    <p:extLst>
      <p:ext uri="{BB962C8B-B14F-4D97-AF65-F5344CB8AC3E}">
        <p14:creationId xmlns:p14="http://schemas.microsoft.com/office/powerpoint/2010/main" val="1419058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78</a:t>
            </a:fld>
            <a:endParaRPr lang="ar-SA"/>
          </a:p>
        </p:txBody>
      </p:sp>
    </p:spTree>
    <p:extLst>
      <p:ext uri="{BB962C8B-B14F-4D97-AF65-F5344CB8AC3E}">
        <p14:creationId xmlns:p14="http://schemas.microsoft.com/office/powerpoint/2010/main" val="2030415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81</a:t>
            </a:fld>
            <a:endParaRPr lang="ar-SA"/>
          </a:p>
        </p:txBody>
      </p:sp>
    </p:spTree>
    <p:extLst>
      <p:ext uri="{BB962C8B-B14F-4D97-AF65-F5344CB8AC3E}">
        <p14:creationId xmlns:p14="http://schemas.microsoft.com/office/powerpoint/2010/main" val="3248141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84</a:t>
            </a:fld>
            <a:endParaRPr lang="ar-SA"/>
          </a:p>
        </p:txBody>
      </p:sp>
    </p:spTree>
    <p:extLst>
      <p:ext uri="{BB962C8B-B14F-4D97-AF65-F5344CB8AC3E}">
        <p14:creationId xmlns:p14="http://schemas.microsoft.com/office/powerpoint/2010/main" val="238674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10</a:t>
            </a:fld>
            <a:endParaRPr lang="ar-SA"/>
          </a:p>
        </p:txBody>
      </p:sp>
    </p:spTree>
    <p:extLst>
      <p:ext uri="{BB962C8B-B14F-4D97-AF65-F5344CB8AC3E}">
        <p14:creationId xmlns:p14="http://schemas.microsoft.com/office/powerpoint/2010/main" val="315108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11</a:t>
            </a:fld>
            <a:endParaRPr lang="ar-SA"/>
          </a:p>
        </p:txBody>
      </p:sp>
    </p:spTree>
    <p:extLst>
      <p:ext uri="{BB962C8B-B14F-4D97-AF65-F5344CB8AC3E}">
        <p14:creationId xmlns:p14="http://schemas.microsoft.com/office/powerpoint/2010/main" val="185712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14</a:t>
            </a:fld>
            <a:endParaRPr lang="ar-SA"/>
          </a:p>
        </p:txBody>
      </p:sp>
    </p:spTree>
    <p:extLst>
      <p:ext uri="{BB962C8B-B14F-4D97-AF65-F5344CB8AC3E}">
        <p14:creationId xmlns:p14="http://schemas.microsoft.com/office/powerpoint/2010/main" val="340748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16</a:t>
            </a:fld>
            <a:endParaRPr lang="ar-SA"/>
          </a:p>
        </p:txBody>
      </p:sp>
    </p:spTree>
    <p:extLst>
      <p:ext uri="{BB962C8B-B14F-4D97-AF65-F5344CB8AC3E}">
        <p14:creationId xmlns:p14="http://schemas.microsoft.com/office/powerpoint/2010/main" val="174413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17</a:t>
            </a:fld>
            <a:endParaRPr lang="ar-SA"/>
          </a:p>
        </p:txBody>
      </p:sp>
    </p:spTree>
    <p:extLst>
      <p:ext uri="{BB962C8B-B14F-4D97-AF65-F5344CB8AC3E}">
        <p14:creationId xmlns:p14="http://schemas.microsoft.com/office/powerpoint/2010/main" val="401619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18</a:t>
            </a:fld>
            <a:endParaRPr lang="ar-SA"/>
          </a:p>
        </p:txBody>
      </p:sp>
    </p:spTree>
    <p:extLst>
      <p:ext uri="{BB962C8B-B14F-4D97-AF65-F5344CB8AC3E}">
        <p14:creationId xmlns:p14="http://schemas.microsoft.com/office/powerpoint/2010/main" val="274946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9BD3843D-CDE6-46E5-90AF-9B3836D492AD}" type="uaqdatetime1">
              <a:rPr lang="ar-SA" smtClean="0"/>
              <a:t>23/02/45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84586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10043ECF-B710-495A-A22D-A2AF45265E76}" type="uaqdatetime1">
              <a:rPr lang="ar-SA" smtClean="0"/>
              <a:t>23/02/45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366747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E63FB38-8FC8-4BD8-80B4-8E242CE71197}" type="uaqdatetime1">
              <a:rPr lang="ar-SA" smtClean="0"/>
              <a:t>23/02/45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62249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2AD2BC4-CFAE-433F-889C-7B90C1459965}" type="uaqdatetime1">
              <a:rPr lang="ar-SA" smtClean="0"/>
              <a:t>23/02/45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55065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E7876-2B27-40AA-A15B-BAF17A54222D}" type="uaqdatetime1">
              <a:rPr lang="ar-SA" smtClean="0"/>
              <a:t>23/02/45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397949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1197A7D3-C2CE-4649-A598-A9A9D833AF7F}" type="uaqdatetime1">
              <a:rPr lang="ar-SA" smtClean="0"/>
              <a:t>23/02/45</a:t>
            </a:fld>
            <a:endParaRPr lang="ar-SA"/>
          </a:p>
        </p:txBody>
      </p:sp>
      <p:sp>
        <p:nvSpPr>
          <p:cNvPr id="6" name="Footer Placeholder 5"/>
          <p:cNvSpPr>
            <a:spLocks noGrp="1"/>
          </p:cNvSpPr>
          <p:nvPr>
            <p:ph type="ftr" sz="quarter" idx="11"/>
          </p:nvPr>
        </p:nvSpPr>
        <p:spPr/>
        <p:txBody>
          <a:bodyPr/>
          <a:lstStyle/>
          <a:p>
            <a:r>
              <a:rPr lang="ar-SA"/>
              <a:t>حاسب 2 - إعداد معلمة المادة: ازدهار بيفاري</a:t>
            </a:r>
          </a:p>
        </p:txBody>
      </p:sp>
      <p:sp>
        <p:nvSpPr>
          <p:cNvPr id="7" name="Slide Number Placeholder 6"/>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70702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D2850281-90B7-4F70-B4D7-32A7DADA7A12}" type="uaqdatetime1">
              <a:rPr lang="ar-SA" smtClean="0"/>
              <a:t>23/02/45</a:t>
            </a:fld>
            <a:endParaRPr lang="ar-SA"/>
          </a:p>
        </p:txBody>
      </p:sp>
      <p:sp>
        <p:nvSpPr>
          <p:cNvPr id="8" name="Footer Placeholder 7"/>
          <p:cNvSpPr>
            <a:spLocks noGrp="1"/>
          </p:cNvSpPr>
          <p:nvPr>
            <p:ph type="ftr" sz="quarter" idx="11"/>
          </p:nvPr>
        </p:nvSpPr>
        <p:spPr/>
        <p:txBody>
          <a:bodyPr/>
          <a:lstStyle/>
          <a:p>
            <a:r>
              <a:rPr lang="ar-SA"/>
              <a:t>حاسب 2 - إعداد معلمة المادة: ازدهار بيفاري</a:t>
            </a:r>
          </a:p>
        </p:txBody>
      </p:sp>
      <p:sp>
        <p:nvSpPr>
          <p:cNvPr id="9" name="Slide Number Placeholder 8"/>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86837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19128947-798B-48D2-B249-E797D80E5BF3}" type="uaqdatetime1">
              <a:rPr lang="ar-SA" smtClean="0"/>
              <a:t>23/02/45</a:t>
            </a:fld>
            <a:endParaRPr lang="ar-SA"/>
          </a:p>
        </p:txBody>
      </p:sp>
      <p:sp>
        <p:nvSpPr>
          <p:cNvPr id="4" name="Footer Placeholder 3"/>
          <p:cNvSpPr>
            <a:spLocks noGrp="1"/>
          </p:cNvSpPr>
          <p:nvPr>
            <p:ph type="ftr" sz="quarter" idx="11"/>
          </p:nvPr>
        </p:nvSpPr>
        <p:spPr/>
        <p:txBody>
          <a:bodyPr/>
          <a:lstStyle/>
          <a:p>
            <a:r>
              <a:rPr lang="ar-SA"/>
              <a:t>حاسب 2 - إعداد معلمة المادة: ازدهار بيفاري</a:t>
            </a:r>
          </a:p>
        </p:txBody>
      </p:sp>
      <p:sp>
        <p:nvSpPr>
          <p:cNvPr id="5" name="Slide Number Placeholder 4"/>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125983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E60BC-EF3F-4258-B8EC-4C77AE3C994A}" type="uaqdatetime1">
              <a:rPr lang="ar-SA" smtClean="0"/>
              <a:t>23/02/45</a:t>
            </a:fld>
            <a:endParaRPr lang="ar-SA"/>
          </a:p>
        </p:txBody>
      </p:sp>
      <p:sp>
        <p:nvSpPr>
          <p:cNvPr id="3" name="Footer Placeholder 2"/>
          <p:cNvSpPr>
            <a:spLocks noGrp="1"/>
          </p:cNvSpPr>
          <p:nvPr>
            <p:ph type="ftr" sz="quarter" idx="11"/>
          </p:nvPr>
        </p:nvSpPr>
        <p:spPr/>
        <p:txBody>
          <a:bodyPr/>
          <a:lstStyle/>
          <a:p>
            <a:r>
              <a:rPr lang="ar-SA"/>
              <a:t>حاسب 2 - إعداد معلمة المادة: ازدهار بيفاري</a:t>
            </a:r>
          </a:p>
        </p:txBody>
      </p:sp>
      <p:sp>
        <p:nvSpPr>
          <p:cNvPr id="4" name="Slide Number Placeholder 3"/>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175760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96B9A-91DF-4D57-ADD8-B50DFACE88C7}" type="uaqdatetime1">
              <a:rPr lang="ar-SA" smtClean="0"/>
              <a:t>23/02/45</a:t>
            </a:fld>
            <a:endParaRPr lang="ar-SA"/>
          </a:p>
        </p:txBody>
      </p:sp>
      <p:sp>
        <p:nvSpPr>
          <p:cNvPr id="6" name="Footer Placeholder 5"/>
          <p:cNvSpPr>
            <a:spLocks noGrp="1"/>
          </p:cNvSpPr>
          <p:nvPr>
            <p:ph type="ftr" sz="quarter" idx="11"/>
          </p:nvPr>
        </p:nvSpPr>
        <p:spPr/>
        <p:txBody>
          <a:bodyPr/>
          <a:lstStyle/>
          <a:p>
            <a:r>
              <a:rPr lang="ar-SA"/>
              <a:t>حاسب 2 - إعداد معلمة المادة: ازدهار بيفاري</a:t>
            </a:r>
          </a:p>
        </p:txBody>
      </p:sp>
      <p:sp>
        <p:nvSpPr>
          <p:cNvPr id="7" name="Slide Number Placeholder 6"/>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56742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466B1-002E-4A88-ADFE-32E923245255}" type="uaqdatetime1">
              <a:rPr lang="ar-SA" smtClean="0"/>
              <a:t>23/02/45</a:t>
            </a:fld>
            <a:endParaRPr lang="ar-SA"/>
          </a:p>
        </p:txBody>
      </p:sp>
      <p:sp>
        <p:nvSpPr>
          <p:cNvPr id="6" name="Footer Placeholder 5"/>
          <p:cNvSpPr>
            <a:spLocks noGrp="1"/>
          </p:cNvSpPr>
          <p:nvPr>
            <p:ph type="ftr" sz="quarter" idx="11"/>
          </p:nvPr>
        </p:nvSpPr>
        <p:spPr/>
        <p:txBody>
          <a:bodyPr/>
          <a:lstStyle/>
          <a:p>
            <a:r>
              <a:rPr lang="ar-SA"/>
              <a:t>حاسب 2 - إعداد معلمة المادة: ازدهار بيفاري</a:t>
            </a:r>
          </a:p>
        </p:txBody>
      </p:sp>
      <p:sp>
        <p:nvSpPr>
          <p:cNvPr id="7" name="Slide Number Placeholder 6"/>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420592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6A52FE5-2F8B-440E-8472-B5C67301C0CD}" type="uaqdatetime1">
              <a:rPr lang="ar-SA" smtClean="0"/>
              <a:t>23/02/45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a:t>حاسب 2 - إعداد معلمة المادة: ازدهار بيفاري</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C0259F5-17A8-48C3-BEB2-FFECF2A5E66F}" type="slidenum">
              <a:rPr lang="ar-SA" smtClean="0"/>
              <a:pPr/>
              <a:t>‹#›</a:t>
            </a:fld>
            <a:endParaRPr lang="ar-SA"/>
          </a:p>
        </p:txBody>
      </p:sp>
    </p:spTree>
    <p:extLst>
      <p:ext uri="{BB962C8B-B14F-4D97-AF65-F5344CB8AC3E}">
        <p14:creationId xmlns:p14="http://schemas.microsoft.com/office/powerpoint/2010/main" val="2790724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svg"/><Relationship Id="rId4" Type="http://schemas.openxmlformats.org/officeDocument/2006/relationships/diagramLayout" Target="../diagrams/layout2.xml"/><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3.svg"/><Relationship Id="rId4" Type="http://schemas.openxmlformats.org/officeDocument/2006/relationships/diagramLayout" Target="../diagrams/layout9.xml"/><Relationship Id="rId9"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3.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3.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4.wdp"/></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9ABECA-17A4-4AC0-B4C6-F7EDAF2E15DC}"/>
              </a:ext>
            </a:extLst>
          </p:cNvPr>
          <p:cNvSpPr txBox="1">
            <a:spLocks/>
          </p:cNvSpPr>
          <p:nvPr/>
        </p:nvSpPr>
        <p:spPr>
          <a:xfrm>
            <a:off x="483660" y="5268150"/>
            <a:ext cx="4782773" cy="507504"/>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j-ea"/>
                <a:cs typeface="Times New Roman" panose="02020603050405020304" pitchFamily="18" charset="0"/>
              </a:rPr>
              <a:t>إعداد معلمة المادة/ ازدهار نصيرالدين بيفاري</a:t>
            </a:r>
          </a:p>
        </p:txBody>
      </p:sp>
      <p:sp>
        <p:nvSpPr>
          <p:cNvPr id="11" name="Subtitle 2">
            <a:extLst>
              <a:ext uri="{FF2B5EF4-FFF2-40B4-BE49-F238E27FC236}">
                <a16:creationId xmlns:a16="http://schemas.microsoft.com/office/drawing/2014/main" id="{2116E1F8-AD41-434F-B86F-9D5932A1C03D}"/>
              </a:ext>
            </a:extLst>
          </p:cNvPr>
          <p:cNvSpPr txBox="1">
            <a:spLocks/>
          </p:cNvSpPr>
          <p:nvPr/>
        </p:nvSpPr>
        <p:spPr>
          <a:xfrm>
            <a:off x="1378022" y="460251"/>
            <a:ext cx="6290409" cy="1244189"/>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400" b="1" i="0" u="none" strike="noStrike" kern="1200" cap="none" spc="0" normalizeH="0" baseline="0" noProof="0" dirty="0">
                <a:ln>
                  <a:noFill/>
                </a:ln>
                <a:solidFill>
                  <a:prstClr val="black">
                    <a:tint val="75000"/>
                  </a:prstClr>
                </a:solidFill>
                <a:effectLst>
                  <a:outerShdw blurRad="38100" dist="38100" dir="2700000" algn="tl">
                    <a:srgbClr val="000000">
                      <a:alpha val="43137"/>
                    </a:srgbClr>
                  </a:outerShdw>
                </a:effectLst>
                <a:uLnTx/>
                <a:uFillTx/>
                <a:latin typeface="Cambria" panose="02040503050406030204"/>
                <a:ea typeface="+mn-ea"/>
                <a:cs typeface="Times New Roman" panose="02020603050405020304" pitchFamily="18" charset="0"/>
              </a:rPr>
              <a:t>التقنية الرقمية 3</a:t>
            </a:r>
          </a:p>
        </p:txBody>
      </p:sp>
      <p:sp>
        <p:nvSpPr>
          <p:cNvPr id="14" name="Subtitle 2">
            <a:extLst>
              <a:ext uri="{FF2B5EF4-FFF2-40B4-BE49-F238E27FC236}">
                <a16:creationId xmlns:a16="http://schemas.microsoft.com/office/drawing/2014/main" id="{66E0C204-3006-4D76-BFA3-D467CE2C9561}"/>
              </a:ext>
            </a:extLst>
          </p:cNvPr>
          <p:cNvSpPr txBox="1">
            <a:spLocks/>
          </p:cNvSpPr>
          <p:nvPr/>
        </p:nvSpPr>
        <p:spPr>
          <a:xfrm>
            <a:off x="368039" y="2467171"/>
            <a:ext cx="4778240" cy="2038247"/>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التعليم الثانوي - نظام المسارات</a:t>
            </a:r>
          </a:p>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الصف الثالث الثانوي</a:t>
            </a:r>
          </a:p>
        </p:txBody>
      </p:sp>
      <p:pic>
        <p:nvPicPr>
          <p:cNvPr id="9" name="Picture 8" descr="A person sitting at a desk with a computer&#10;&#10;Description automatically generated">
            <a:extLst>
              <a:ext uri="{FF2B5EF4-FFF2-40B4-BE49-F238E27FC236}">
                <a16:creationId xmlns:a16="http://schemas.microsoft.com/office/drawing/2014/main" id="{D399853A-73A8-AB66-2C18-3BEE5622315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157" t="8985" r="7233" b="11156"/>
          <a:stretch/>
        </p:blipFill>
        <p:spPr>
          <a:xfrm>
            <a:off x="5266455" y="2319350"/>
            <a:ext cx="3667327" cy="3305208"/>
          </a:xfrm>
          <a:prstGeom prst="rect">
            <a:avLst/>
          </a:prstGeom>
        </p:spPr>
      </p:pic>
      <p:sp>
        <p:nvSpPr>
          <p:cNvPr id="12" name="Text Box 32">
            <a:extLst>
              <a:ext uri="{FF2B5EF4-FFF2-40B4-BE49-F238E27FC236}">
                <a16:creationId xmlns:a16="http://schemas.microsoft.com/office/drawing/2014/main" id="{87EE7E35-139F-B6A8-B844-8FF5638F2447}"/>
              </a:ext>
            </a:extLst>
          </p:cNvPr>
          <p:cNvSpPr txBox="1">
            <a:spLocks noChangeArrowheads="1"/>
          </p:cNvSpPr>
          <p:nvPr/>
        </p:nvSpPr>
        <p:spPr bwMode="auto">
          <a:xfrm>
            <a:off x="6756400" y="244026"/>
            <a:ext cx="2002975" cy="10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المملكة العربية السعودية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وزارة التعليم</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إدارة التعليم بمكة المكرمة - بنات</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مكتب التعليم </a:t>
            </a:r>
            <a:r>
              <a:rPr lang="ar-SA" sz="1200" b="1" dirty="0" err="1">
                <a:effectLst/>
                <a:latin typeface="Times New Roman" panose="02020603050405020304" pitchFamily="18" charset="0"/>
                <a:ea typeface="Times New Roman" panose="02020603050405020304" pitchFamily="18" charset="0"/>
                <a:cs typeface="+mj-cs"/>
              </a:rPr>
              <a:t>بالمعابدة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الثانوية الحادية والثلاثون</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p:txBody>
      </p:sp>
      <p:pic>
        <p:nvPicPr>
          <p:cNvPr id="13" name="Picture 12">
            <a:extLst>
              <a:ext uri="{FF2B5EF4-FFF2-40B4-BE49-F238E27FC236}">
                <a16:creationId xmlns:a16="http://schemas.microsoft.com/office/drawing/2014/main" id="{AB3469DC-65CD-FFE1-3C86-364606113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3660" y="263304"/>
            <a:ext cx="1806392" cy="1003964"/>
          </a:xfrm>
          <a:prstGeom prst="rect">
            <a:avLst/>
          </a:prstGeom>
          <a:noFill/>
          <a:ln>
            <a:noFill/>
          </a:ln>
        </p:spPr>
      </p:pic>
      <p:cxnSp>
        <p:nvCxnSpPr>
          <p:cNvPr id="16" name="Straight Connector 15">
            <a:extLst>
              <a:ext uri="{FF2B5EF4-FFF2-40B4-BE49-F238E27FC236}">
                <a16:creationId xmlns:a16="http://schemas.microsoft.com/office/drawing/2014/main" id="{EA40A768-A0E0-720A-ABE8-159FEE72A22E}"/>
              </a:ext>
            </a:extLst>
          </p:cNvPr>
          <p:cNvCxnSpPr/>
          <p:nvPr/>
        </p:nvCxnSpPr>
        <p:spPr>
          <a:xfrm>
            <a:off x="0" y="1452880"/>
            <a:ext cx="9144000" cy="0"/>
          </a:xfrm>
          <a:prstGeom prst="line">
            <a:avLst/>
          </a:prstGeom>
          <a:ln>
            <a:solidFill>
              <a:srgbClr val="C45D1C"/>
            </a:solidFill>
          </a:ln>
        </p:spPr>
        <p:style>
          <a:lnRef idx="3">
            <a:schemeClr val="accent2"/>
          </a:lnRef>
          <a:fillRef idx="0">
            <a:schemeClr val="accent2"/>
          </a:fillRef>
          <a:effectRef idx="2">
            <a:schemeClr val="accent2"/>
          </a:effectRef>
          <a:fontRef idx="minor">
            <a:schemeClr val="tx1"/>
          </a:fontRef>
        </p:style>
      </p:cxnSp>
      <p:sp>
        <p:nvSpPr>
          <p:cNvPr id="17" name="Slide Number Placeholder 16">
            <a:extLst>
              <a:ext uri="{FF2B5EF4-FFF2-40B4-BE49-F238E27FC236}">
                <a16:creationId xmlns:a16="http://schemas.microsoft.com/office/drawing/2014/main" id="{ABBD23AA-741D-AD58-AB37-AD6D6E55793F}"/>
              </a:ext>
            </a:extLst>
          </p:cNvPr>
          <p:cNvSpPr>
            <a:spLocks noGrp="1"/>
          </p:cNvSpPr>
          <p:nvPr>
            <p:ph type="sldNum" sz="quarter" idx="12"/>
          </p:nvPr>
        </p:nvSpPr>
        <p:spPr/>
        <p:txBody>
          <a:bodyPr/>
          <a:lstStyle/>
          <a:p>
            <a:fld id="{1C0259F5-17A8-48C3-BEB2-FFECF2A5E66F}" type="slidenum">
              <a:rPr lang="ar-SA" smtClean="0"/>
              <a:pPr/>
              <a:t>1</a:t>
            </a:fld>
            <a:endParaRPr lang="ar-SA"/>
          </a:p>
        </p:txBody>
      </p:sp>
    </p:spTree>
    <p:extLst>
      <p:ext uri="{BB962C8B-B14F-4D97-AF65-F5344CB8AC3E}">
        <p14:creationId xmlns:p14="http://schemas.microsoft.com/office/powerpoint/2010/main" val="401334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دورة حياة النظام</a:t>
            </a:r>
            <a:br>
              <a:rPr lang="ar-SA" sz="3600" b="1" dirty="0">
                <a:solidFill>
                  <a:schemeClr val="accent1"/>
                </a:solidFill>
              </a:rPr>
            </a:br>
            <a:r>
              <a:rPr lang="en-US" sz="3600" b="1" dirty="0">
                <a:solidFill>
                  <a:schemeClr val="accent1"/>
                </a:solidFill>
              </a:rPr>
              <a:t>System Life Cycle</a:t>
            </a: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endParaRPr lang="ar-SA" sz="2800" b="1" dirty="0"/>
          </a:p>
          <a:p>
            <a:pPr algn="just">
              <a:lnSpc>
                <a:spcPct val="150000"/>
              </a:lnSpc>
            </a:pPr>
            <a:endParaRPr lang="ar-SA" sz="1800" b="1" dirty="0"/>
          </a:p>
          <a:p>
            <a:pPr algn="just">
              <a:lnSpc>
                <a:spcPct val="150000"/>
              </a:lnSpc>
            </a:pPr>
            <a:r>
              <a:rPr lang="ar-SA" sz="2800" b="1" dirty="0"/>
              <a:t>توفر دورة حياة تطوير البرمجيات إطار عمل </a:t>
            </a:r>
            <a:r>
              <a:rPr lang="ar-SA" sz="2800" b="1" dirty="0">
                <a:solidFill>
                  <a:srgbClr val="FF0000"/>
                </a:solidFill>
              </a:rPr>
              <a:t>لتنظيم عمليات الإنتاج لأي نظام </a:t>
            </a:r>
            <a:r>
              <a:rPr lang="ar-SA" sz="2800" b="1" dirty="0"/>
              <a:t>في شتى المجالات وبشكل ممنهج.</a:t>
            </a:r>
          </a:p>
          <a:p>
            <a:pPr algn="just">
              <a:lnSpc>
                <a:spcPct val="150000"/>
              </a:lnSpc>
            </a:pPr>
            <a:r>
              <a:rPr lang="ar-SA" sz="2800" b="1" dirty="0"/>
              <a:t>الهدف من دورة حياة النظام: </a:t>
            </a:r>
          </a:p>
          <a:p>
            <a:pPr lvl="1" algn="just">
              <a:lnSpc>
                <a:spcPct val="150000"/>
              </a:lnSpc>
            </a:pPr>
            <a:r>
              <a:rPr lang="ar-SA" sz="2400" b="1" dirty="0"/>
              <a:t>تحسين المنتج النهائي.</a:t>
            </a:r>
          </a:p>
          <a:p>
            <a:pPr lvl="1" algn="just">
              <a:lnSpc>
                <a:spcPct val="150000"/>
              </a:lnSpc>
            </a:pPr>
            <a:r>
              <a:rPr lang="ar-SA" sz="2400" b="1" dirty="0"/>
              <a:t>تحسين إدارة عمليات الإنتاج والتطوير.</a:t>
            </a:r>
          </a:p>
          <a:p>
            <a:pPr lvl="1" algn="just">
              <a:lnSpc>
                <a:spcPct val="150000"/>
              </a:lnSpc>
            </a:pPr>
            <a:r>
              <a:rPr lang="ar-SA" sz="2400" b="1" dirty="0"/>
              <a:t>الاستخدام الأمثل للموارد.</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10</a:t>
            </a:fld>
            <a:endParaRPr lang="ar-SA"/>
          </a:p>
        </p:txBody>
      </p:sp>
      <p:sp>
        <p:nvSpPr>
          <p:cNvPr id="2" name="Rectangle 1">
            <a:extLst>
              <a:ext uri="{FF2B5EF4-FFF2-40B4-BE49-F238E27FC236}">
                <a16:creationId xmlns:a16="http://schemas.microsoft.com/office/drawing/2014/main" id="{D7E3BDFC-4DAB-0756-B6A7-3D0E452A1E01}"/>
              </a:ext>
            </a:extLst>
          </p:cNvPr>
          <p:cNvSpPr/>
          <p:nvPr/>
        </p:nvSpPr>
        <p:spPr>
          <a:xfrm>
            <a:off x="2994285" y="1711809"/>
            <a:ext cx="3155430" cy="8328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rPr>
              <a:t>نظام = برنامج</a:t>
            </a:r>
            <a:endParaRPr lang="en-US" sz="2800" b="1" dirty="0">
              <a:solidFill>
                <a:schemeClr val="tx1"/>
              </a:solidFill>
            </a:endParaRPr>
          </a:p>
        </p:txBody>
      </p:sp>
    </p:spTree>
    <p:extLst>
      <p:ext uri="{BB962C8B-B14F-4D97-AF65-F5344CB8AC3E}">
        <p14:creationId xmlns:p14="http://schemas.microsoft.com/office/powerpoint/2010/main" val="3424611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دورة حياة النظام</a:t>
            </a:r>
            <a:br>
              <a:rPr lang="ar-SA" sz="3600" b="1" dirty="0">
                <a:solidFill>
                  <a:schemeClr val="accent1"/>
                </a:solidFill>
              </a:rPr>
            </a:br>
            <a:r>
              <a:rPr lang="en-US" sz="3600" b="1" dirty="0">
                <a:solidFill>
                  <a:schemeClr val="accent1"/>
                </a:solidFill>
              </a:rPr>
              <a:t>System Life Cycle</a:t>
            </a: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تتكون دورة حياة تطوير البرمجيات من مجموعة مراحل:</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11</a:t>
            </a:fld>
            <a:endParaRPr lang="ar-SA"/>
          </a:p>
        </p:txBody>
      </p:sp>
      <p:pic>
        <p:nvPicPr>
          <p:cNvPr id="2" name="Picture 1">
            <a:extLst>
              <a:ext uri="{FF2B5EF4-FFF2-40B4-BE49-F238E27FC236}">
                <a16:creationId xmlns:a16="http://schemas.microsoft.com/office/drawing/2014/main" id="{C573E0F2-EBF6-0BA8-36BE-631C911C970D}"/>
              </a:ext>
            </a:extLst>
          </p:cNvPr>
          <p:cNvPicPr>
            <a:picLocks noChangeAspect="1"/>
          </p:cNvPicPr>
          <p:nvPr/>
        </p:nvPicPr>
        <p:blipFill>
          <a:blip r:embed="rId3"/>
          <a:stretch>
            <a:fillRect/>
          </a:stretch>
        </p:blipFill>
        <p:spPr>
          <a:xfrm>
            <a:off x="2176529" y="2254990"/>
            <a:ext cx="4790941" cy="4370962"/>
          </a:xfrm>
          <a:prstGeom prst="rect">
            <a:avLst/>
          </a:prstGeom>
        </p:spPr>
      </p:pic>
    </p:spTree>
    <p:extLst>
      <p:ext uri="{BB962C8B-B14F-4D97-AF65-F5344CB8AC3E}">
        <p14:creationId xmlns:p14="http://schemas.microsoft.com/office/powerpoint/2010/main" val="57108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034507317"/>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4</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المصطلحات الإنجليزية لمراحل دورة حياة النظام</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4978400" y="1484784"/>
            <a:ext cx="405809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صلي مراحل دورة حياة النظام بالمصطلحات الإنجليزية التي تعرفينها.</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r>
              <a:rPr kumimoji="0" lang="ar-SA" sz="24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اثنان على الأقل</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p:txBody>
      </p:sp>
      <p:graphicFrame>
        <p:nvGraphicFramePr>
          <p:cNvPr id="4" name="Table 4">
            <a:extLst>
              <a:ext uri="{FF2B5EF4-FFF2-40B4-BE49-F238E27FC236}">
                <a16:creationId xmlns:a16="http://schemas.microsoft.com/office/drawing/2014/main" id="{1AB34198-62F6-4011-F397-47DED1F73CA4}"/>
              </a:ext>
            </a:extLst>
          </p:cNvPr>
          <p:cNvGraphicFramePr>
            <a:graphicFrameLocks noGrp="1"/>
          </p:cNvGraphicFramePr>
          <p:nvPr>
            <p:extLst>
              <p:ext uri="{D42A27DB-BD31-4B8C-83A1-F6EECF244321}">
                <p14:modId xmlns:p14="http://schemas.microsoft.com/office/powerpoint/2010/main" val="3374472542"/>
              </p:ext>
            </p:extLst>
          </p:nvPr>
        </p:nvGraphicFramePr>
        <p:xfrm>
          <a:off x="220393" y="2124820"/>
          <a:ext cx="4351607" cy="4473576"/>
        </p:xfrm>
        <a:graphic>
          <a:graphicData uri="http://schemas.openxmlformats.org/drawingml/2006/table">
            <a:tbl>
              <a:tblPr firstRow="1" bandRow="1">
                <a:tableStyleId>{5940675A-B579-460E-94D1-54222C63F5DA}</a:tableStyleId>
              </a:tblPr>
              <a:tblGrid>
                <a:gridCol w="2127696">
                  <a:extLst>
                    <a:ext uri="{9D8B030D-6E8A-4147-A177-3AD203B41FA5}">
                      <a16:colId xmlns:a16="http://schemas.microsoft.com/office/drawing/2014/main" val="1896227506"/>
                    </a:ext>
                  </a:extLst>
                </a:gridCol>
                <a:gridCol w="869244">
                  <a:extLst>
                    <a:ext uri="{9D8B030D-6E8A-4147-A177-3AD203B41FA5}">
                      <a16:colId xmlns:a16="http://schemas.microsoft.com/office/drawing/2014/main" val="1862795239"/>
                    </a:ext>
                  </a:extLst>
                </a:gridCol>
                <a:gridCol w="1354667">
                  <a:extLst>
                    <a:ext uri="{9D8B030D-6E8A-4147-A177-3AD203B41FA5}">
                      <a16:colId xmlns:a16="http://schemas.microsoft.com/office/drawing/2014/main" val="1786495873"/>
                    </a:ext>
                  </a:extLst>
                </a:gridCol>
              </a:tblGrid>
              <a:tr h="497064">
                <a:tc>
                  <a:txBody>
                    <a:bodyPr/>
                    <a:lstStyle/>
                    <a:p>
                      <a:pPr algn="ctr"/>
                      <a:r>
                        <a:rPr lang="ar-SA" sz="2000" b="1" dirty="0"/>
                        <a:t>المصطلح الانجليزي</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ar-SA" sz="2000" b="1" dirty="0">
                          <a:latin typeface="Times New Roman" panose="02020603050405020304" pitchFamily="18" charset="0"/>
                          <a:cs typeface="Times New Roman" panose="02020603050405020304" pitchFamily="18" charset="0"/>
                        </a:rPr>
                        <a:t>الاجابة</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ar-SA" sz="2000" b="1" dirty="0"/>
                        <a:t>المراحل</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407159253"/>
                  </a:ext>
                </a:extLst>
              </a:tr>
              <a:tr h="497064">
                <a:tc>
                  <a:txBody>
                    <a:bodyPr/>
                    <a:lstStyle/>
                    <a:p>
                      <a:pPr algn="l"/>
                      <a:r>
                        <a:rPr lang="en-US" sz="2000" b="1" dirty="0"/>
                        <a:t>Maintenance </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pPr marL="0" indent="0">
                        <a:buNone/>
                      </a:pPr>
                      <a:r>
                        <a:rPr lang="ar-SA" sz="2000" b="1" dirty="0"/>
                        <a:t>1. التحليل</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5965729"/>
                  </a:ext>
                </a:extLst>
              </a:tr>
              <a:tr h="497064">
                <a:tc>
                  <a:txBody>
                    <a:bodyPr/>
                    <a:lstStyle/>
                    <a:p>
                      <a:pPr algn="l"/>
                      <a:r>
                        <a:rPr lang="en-US" sz="2000" b="1" dirty="0"/>
                        <a:t>Development</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2. التصميم</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2141274"/>
                  </a:ext>
                </a:extLst>
              </a:tr>
              <a:tr h="497064">
                <a:tc>
                  <a:txBody>
                    <a:bodyPr/>
                    <a:lstStyle/>
                    <a:p>
                      <a:pPr algn="l"/>
                      <a:r>
                        <a:rPr lang="en-US" sz="2000" b="1" dirty="0"/>
                        <a:t>Design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dirty="0">
                        <a:latin typeface="Times New Roman" panose="02020603050405020304" pitchFamily="18" charset="0"/>
                        <a:cs typeface="Times New Roman" panose="02020603050405020304" pitchFamily="18" charset="0"/>
                      </a:endParaRPr>
                    </a:p>
                  </a:txBody>
                  <a:tcPr/>
                </a:tc>
                <a:tc>
                  <a:txBody>
                    <a:bodyPr/>
                    <a:lstStyle/>
                    <a:p>
                      <a:r>
                        <a:rPr lang="ar-SA" sz="2000" b="1" dirty="0"/>
                        <a:t>3. التطوير</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4669439"/>
                  </a:ext>
                </a:extLst>
              </a:tr>
              <a:tr h="497064">
                <a:tc>
                  <a:txBody>
                    <a:bodyPr/>
                    <a:lstStyle/>
                    <a:p>
                      <a:pPr algn="l"/>
                      <a:r>
                        <a:rPr lang="en-US" sz="2000" b="1" dirty="0"/>
                        <a:t>Documentation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4. الاختبار</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5181929"/>
                  </a:ext>
                </a:extLst>
              </a:tr>
              <a:tr h="497064">
                <a:tc>
                  <a:txBody>
                    <a:bodyPr/>
                    <a:lstStyle/>
                    <a:p>
                      <a:pPr algn="l"/>
                      <a:r>
                        <a:rPr lang="en-US" sz="2000" b="1" dirty="0"/>
                        <a:t>Testing</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5. التنفيذ</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1075226"/>
                  </a:ext>
                </a:extLst>
              </a:tr>
              <a:tr h="497064">
                <a:tc>
                  <a:txBody>
                    <a:bodyPr/>
                    <a:lstStyle/>
                    <a:p>
                      <a:pPr algn="l"/>
                      <a:r>
                        <a:rPr lang="en-US" sz="2000" b="1" dirty="0"/>
                        <a:t>Evaluation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6. الصيانة</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9160389"/>
                  </a:ext>
                </a:extLst>
              </a:tr>
              <a:tr h="497064">
                <a:tc>
                  <a:txBody>
                    <a:bodyPr/>
                    <a:lstStyle/>
                    <a:p>
                      <a:pPr algn="l"/>
                      <a:r>
                        <a:rPr lang="en-US" sz="2000" b="1" dirty="0"/>
                        <a:t>Analysis</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dirty="0">
                        <a:latin typeface="Times New Roman" panose="02020603050405020304" pitchFamily="18" charset="0"/>
                        <a:cs typeface="Times New Roman" panose="02020603050405020304" pitchFamily="18" charset="0"/>
                      </a:endParaRPr>
                    </a:p>
                  </a:txBody>
                  <a:tcPr/>
                </a:tc>
                <a:tc>
                  <a:txBody>
                    <a:bodyPr/>
                    <a:lstStyle/>
                    <a:p>
                      <a:r>
                        <a:rPr lang="ar-SA" sz="2000" b="1" dirty="0"/>
                        <a:t>7. التوثيق</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295259"/>
                  </a:ext>
                </a:extLst>
              </a:tr>
              <a:tr h="497064">
                <a:tc>
                  <a:txBody>
                    <a:bodyPr/>
                    <a:lstStyle/>
                    <a:p>
                      <a:pPr algn="l"/>
                      <a:r>
                        <a:rPr lang="en-US" sz="2000" b="1" dirty="0"/>
                        <a:t>Implementation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dirty="0">
                        <a:latin typeface="Times New Roman" panose="02020603050405020304" pitchFamily="18" charset="0"/>
                        <a:cs typeface="Times New Roman" panose="02020603050405020304" pitchFamily="18" charset="0"/>
                      </a:endParaRPr>
                    </a:p>
                  </a:txBody>
                  <a:tcPr/>
                </a:tc>
                <a:tc>
                  <a:txBody>
                    <a:bodyPr/>
                    <a:lstStyle/>
                    <a:p>
                      <a:r>
                        <a:rPr lang="ar-SA" sz="2000" b="1" dirty="0"/>
                        <a:t>8. التقييم</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633348"/>
                  </a:ext>
                </a:extLst>
              </a:tr>
            </a:tbl>
          </a:graphicData>
        </a:graphic>
      </p:graphicFrame>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12</a:t>
            </a:fld>
            <a:endParaRPr lang="ar-SA"/>
          </a:p>
        </p:txBody>
      </p:sp>
      <p:sp>
        <p:nvSpPr>
          <p:cNvPr id="3" name="Oval 2">
            <a:extLst>
              <a:ext uri="{FF2B5EF4-FFF2-40B4-BE49-F238E27FC236}">
                <a16:creationId xmlns:a16="http://schemas.microsoft.com/office/drawing/2014/main" id="{2D5A0443-03F7-37FD-D936-B2647F9403CF}"/>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باللغة الإنجليزية</a:t>
            </a:r>
            <a:endParaRPr lang="en-US" b="1" dirty="0"/>
          </a:p>
        </p:txBody>
      </p:sp>
    </p:spTree>
    <p:extLst>
      <p:ext uri="{BB962C8B-B14F-4D97-AF65-F5344CB8AC3E}">
        <p14:creationId xmlns:p14="http://schemas.microsoft.com/office/powerpoint/2010/main" val="2154235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14471036"/>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4</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المصطلحات الإنجليزية لمراحل دورة حياة النظام</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4978400" y="1484784"/>
            <a:ext cx="405809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صلي مراحل دورة حياة النظام بالمصطلحات الإنجليزية التي تعرفينها.</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r>
              <a:rPr kumimoji="0" lang="ar-SA" sz="24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اثنان على الأقل</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p:txBody>
      </p:sp>
      <p:graphicFrame>
        <p:nvGraphicFramePr>
          <p:cNvPr id="4" name="Table 4">
            <a:extLst>
              <a:ext uri="{FF2B5EF4-FFF2-40B4-BE49-F238E27FC236}">
                <a16:creationId xmlns:a16="http://schemas.microsoft.com/office/drawing/2014/main" id="{1AB34198-62F6-4011-F397-47DED1F73CA4}"/>
              </a:ext>
            </a:extLst>
          </p:cNvPr>
          <p:cNvGraphicFramePr>
            <a:graphicFrameLocks noGrp="1"/>
          </p:cNvGraphicFramePr>
          <p:nvPr/>
        </p:nvGraphicFramePr>
        <p:xfrm>
          <a:off x="220393" y="2124820"/>
          <a:ext cx="4351607" cy="4473576"/>
        </p:xfrm>
        <a:graphic>
          <a:graphicData uri="http://schemas.openxmlformats.org/drawingml/2006/table">
            <a:tbl>
              <a:tblPr firstRow="1" bandRow="1">
                <a:tableStyleId>{5940675A-B579-460E-94D1-54222C63F5DA}</a:tableStyleId>
              </a:tblPr>
              <a:tblGrid>
                <a:gridCol w="2127696">
                  <a:extLst>
                    <a:ext uri="{9D8B030D-6E8A-4147-A177-3AD203B41FA5}">
                      <a16:colId xmlns:a16="http://schemas.microsoft.com/office/drawing/2014/main" val="1896227506"/>
                    </a:ext>
                  </a:extLst>
                </a:gridCol>
                <a:gridCol w="869244">
                  <a:extLst>
                    <a:ext uri="{9D8B030D-6E8A-4147-A177-3AD203B41FA5}">
                      <a16:colId xmlns:a16="http://schemas.microsoft.com/office/drawing/2014/main" val="1862795239"/>
                    </a:ext>
                  </a:extLst>
                </a:gridCol>
                <a:gridCol w="1354667">
                  <a:extLst>
                    <a:ext uri="{9D8B030D-6E8A-4147-A177-3AD203B41FA5}">
                      <a16:colId xmlns:a16="http://schemas.microsoft.com/office/drawing/2014/main" val="1786495873"/>
                    </a:ext>
                  </a:extLst>
                </a:gridCol>
              </a:tblGrid>
              <a:tr h="497064">
                <a:tc>
                  <a:txBody>
                    <a:bodyPr/>
                    <a:lstStyle/>
                    <a:p>
                      <a:pPr algn="ctr"/>
                      <a:r>
                        <a:rPr lang="ar-SA" sz="2000" b="1" dirty="0"/>
                        <a:t>المصطلح الانجليزي</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ar-SA" sz="2000" b="1" dirty="0">
                          <a:latin typeface="Times New Roman" panose="02020603050405020304" pitchFamily="18" charset="0"/>
                          <a:cs typeface="Times New Roman" panose="02020603050405020304" pitchFamily="18" charset="0"/>
                        </a:rPr>
                        <a:t>الاجابة</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ar-SA" sz="2000" b="1" dirty="0"/>
                        <a:t>المراحل</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407159253"/>
                  </a:ext>
                </a:extLst>
              </a:tr>
              <a:tr h="497064">
                <a:tc>
                  <a:txBody>
                    <a:bodyPr/>
                    <a:lstStyle/>
                    <a:p>
                      <a:pPr algn="l"/>
                      <a:r>
                        <a:rPr lang="en-US" sz="2000" b="1" dirty="0"/>
                        <a:t>Maintenance </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pPr marL="0" indent="0">
                        <a:buNone/>
                      </a:pPr>
                      <a:r>
                        <a:rPr lang="ar-SA" sz="2000" b="1" dirty="0"/>
                        <a:t>1. التحليل</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5965729"/>
                  </a:ext>
                </a:extLst>
              </a:tr>
              <a:tr h="497064">
                <a:tc>
                  <a:txBody>
                    <a:bodyPr/>
                    <a:lstStyle/>
                    <a:p>
                      <a:pPr algn="l"/>
                      <a:r>
                        <a:rPr lang="en-US" sz="2000" b="1" dirty="0"/>
                        <a:t>Development</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2. التصميم</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2141274"/>
                  </a:ext>
                </a:extLst>
              </a:tr>
              <a:tr h="497064">
                <a:tc>
                  <a:txBody>
                    <a:bodyPr/>
                    <a:lstStyle/>
                    <a:p>
                      <a:pPr algn="l"/>
                      <a:r>
                        <a:rPr lang="en-US" sz="2000" b="1" dirty="0"/>
                        <a:t>Design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dirty="0">
                        <a:latin typeface="Times New Roman" panose="02020603050405020304" pitchFamily="18" charset="0"/>
                        <a:cs typeface="Times New Roman" panose="02020603050405020304" pitchFamily="18" charset="0"/>
                      </a:endParaRPr>
                    </a:p>
                  </a:txBody>
                  <a:tcPr/>
                </a:tc>
                <a:tc>
                  <a:txBody>
                    <a:bodyPr/>
                    <a:lstStyle/>
                    <a:p>
                      <a:r>
                        <a:rPr lang="ar-SA" sz="2000" b="1" dirty="0"/>
                        <a:t>3. التطوير</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4669439"/>
                  </a:ext>
                </a:extLst>
              </a:tr>
              <a:tr h="497064">
                <a:tc>
                  <a:txBody>
                    <a:bodyPr/>
                    <a:lstStyle/>
                    <a:p>
                      <a:pPr algn="l"/>
                      <a:r>
                        <a:rPr lang="en-US" sz="2000" b="1" dirty="0"/>
                        <a:t>Documentation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4. الاختبار</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5181929"/>
                  </a:ext>
                </a:extLst>
              </a:tr>
              <a:tr h="497064">
                <a:tc>
                  <a:txBody>
                    <a:bodyPr/>
                    <a:lstStyle/>
                    <a:p>
                      <a:pPr algn="l"/>
                      <a:r>
                        <a:rPr lang="en-US" sz="2000" b="1" dirty="0"/>
                        <a:t>Testing</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5. التنفيذ</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1075226"/>
                  </a:ext>
                </a:extLst>
              </a:tr>
              <a:tr h="497064">
                <a:tc>
                  <a:txBody>
                    <a:bodyPr/>
                    <a:lstStyle/>
                    <a:p>
                      <a:pPr algn="l"/>
                      <a:r>
                        <a:rPr lang="en-US" sz="2000" b="1" dirty="0"/>
                        <a:t>Evaluation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r>
                        <a:rPr lang="ar-SA" sz="2000" b="1" dirty="0"/>
                        <a:t>6. الصيانة</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9160389"/>
                  </a:ext>
                </a:extLst>
              </a:tr>
              <a:tr h="497064">
                <a:tc>
                  <a:txBody>
                    <a:bodyPr/>
                    <a:lstStyle/>
                    <a:p>
                      <a:pPr algn="l"/>
                      <a:r>
                        <a:rPr lang="en-US" sz="2000" b="1" dirty="0"/>
                        <a:t>Analysis</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dirty="0">
                        <a:latin typeface="Times New Roman" panose="02020603050405020304" pitchFamily="18" charset="0"/>
                        <a:cs typeface="Times New Roman" panose="02020603050405020304" pitchFamily="18" charset="0"/>
                      </a:endParaRPr>
                    </a:p>
                  </a:txBody>
                  <a:tcPr/>
                </a:tc>
                <a:tc>
                  <a:txBody>
                    <a:bodyPr/>
                    <a:lstStyle/>
                    <a:p>
                      <a:r>
                        <a:rPr lang="ar-SA" sz="2000" b="1" dirty="0"/>
                        <a:t>7. التوثيق</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295259"/>
                  </a:ext>
                </a:extLst>
              </a:tr>
              <a:tr h="497064">
                <a:tc>
                  <a:txBody>
                    <a:bodyPr/>
                    <a:lstStyle/>
                    <a:p>
                      <a:pPr algn="l"/>
                      <a:r>
                        <a:rPr lang="en-US" sz="2000" b="1" dirty="0"/>
                        <a:t>Implementation</a:t>
                      </a:r>
                      <a:endParaRPr lang="en-US" sz="2000" b="1" dirty="0">
                        <a:latin typeface="Times New Roman" panose="02020603050405020304" pitchFamily="18" charset="0"/>
                        <a:cs typeface="Times New Roman" panose="02020603050405020304" pitchFamily="18" charset="0"/>
                      </a:endParaRPr>
                    </a:p>
                  </a:txBody>
                  <a:tcPr/>
                </a:tc>
                <a:tc>
                  <a:txBody>
                    <a:bodyPr/>
                    <a:lstStyle/>
                    <a:p>
                      <a:endParaRPr lang="en-US" sz="2000" b="1" dirty="0">
                        <a:latin typeface="Times New Roman" panose="02020603050405020304" pitchFamily="18" charset="0"/>
                        <a:cs typeface="Times New Roman" panose="02020603050405020304" pitchFamily="18" charset="0"/>
                      </a:endParaRPr>
                    </a:p>
                  </a:txBody>
                  <a:tcPr/>
                </a:tc>
                <a:tc>
                  <a:txBody>
                    <a:bodyPr/>
                    <a:lstStyle/>
                    <a:p>
                      <a:r>
                        <a:rPr lang="ar-SA" sz="2000" b="1" dirty="0"/>
                        <a:t>8. التقييم</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633348"/>
                  </a:ext>
                </a:extLst>
              </a:tr>
            </a:tbl>
          </a:graphicData>
        </a:graphic>
      </p:graphicFrame>
      <p:sp>
        <p:nvSpPr>
          <p:cNvPr id="2" name="TextBox 1">
            <a:extLst>
              <a:ext uri="{FF2B5EF4-FFF2-40B4-BE49-F238E27FC236}">
                <a16:creationId xmlns:a16="http://schemas.microsoft.com/office/drawing/2014/main" id="{E6E23FE8-AAC0-4C42-8ABB-82392FC5DADC}"/>
              </a:ext>
            </a:extLst>
          </p:cNvPr>
          <p:cNvSpPr txBox="1"/>
          <p:nvPr/>
        </p:nvSpPr>
        <p:spPr>
          <a:xfrm>
            <a:off x="2393246" y="2638779"/>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6</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A173CE5-3AED-E852-9E7E-EF70A909D89E}"/>
              </a:ext>
            </a:extLst>
          </p:cNvPr>
          <p:cNvSpPr txBox="1"/>
          <p:nvPr/>
        </p:nvSpPr>
        <p:spPr>
          <a:xfrm>
            <a:off x="2393246" y="3141449"/>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3</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7CE04C1-404B-ECD9-EDEC-3BA01A3EA5E6}"/>
              </a:ext>
            </a:extLst>
          </p:cNvPr>
          <p:cNvSpPr txBox="1"/>
          <p:nvPr/>
        </p:nvSpPr>
        <p:spPr>
          <a:xfrm>
            <a:off x="2393246" y="3633197"/>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F9965A2-77D3-1AD8-D9D0-CAEB5EBDD27B}"/>
              </a:ext>
            </a:extLst>
          </p:cNvPr>
          <p:cNvSpPr txBox="1"/>
          <p:nvPr/>
        </p:nvSpPr>
        <p:spPr>
          <a:xfrm>
            <a:off x="2393246" y="4128516"/>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7</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D01DEF-E403-A8AA-DB79-1B14C71F987E}"/>
              </a:ext>
            </a:extLst>
          </p:cNvPr>
          <p:cNvSpPr txBox="1"/>
          <p:nvPr/>
        </p:nvSpPr>
        <p:spPr>
          <a:xfrm>
            <a:off x="2393246" y="4626015"/>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4</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C31740-B440-D44B-A8E3-BE4C51582CA5}"/>
              </a:ext>
            </a:extLst>
          </p:cNvPr>
          <p:cNvSpPr txBox="1"/>
          <p:nvPr/>
        </p:nvSpPr>
        <p:spPr>
          <a:xfrm>
            <a:off x="2393246" y="5110258"/>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336FA09-4E9B-2C35-16A8-C0F32EB044F0}"/>
              </a:ext>
            </a:extLst>
          </p:cNvPr>
          <p:cNvSpPr txBox="1"/>
          <p:nvPr/>
        </p:nvSpPr>
        <p:spPr>
          <a:xfrm>
            <a:off x="2393246" y="5616866"/>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E2F747-58AD-B903-D12F-D4B0C90527FC}"/>
              </a:ext>
            </a:extLst>
          </p:cNvPr>
          <p:cNvSpPr txBox="1"/>
          <p:nvPr/>
        </p:nvSpPr>
        <p:spPr>
          <a:xfrm>
            <a:off x="2393246" y="6114365"/>
            <a:ext cx="801510" cy="523220"/>
          </a:xfrm>
          <a:prstGeom prst="rect">
            <a:avLst/>
          </a:prstGeom>
          <a:noFill/>
        </p:spPr>
        <p:txBody>
          <a:bodyPr wrap="square" rtlCol="0">
            <a:spAutoFit/>
          </a:bodyPr>
          <a:lstStyle/>
          <a:p>
            <a:pPr algn="ctr" rtl="1"/>
            <a:r>
              <a:rPr lang="ar-SA" sz="2800" b="1" dirty="0">
                <a:solidFill>
                  <a:srgbClr val="FF0000"/>
                </a:solidFill>
                <a:latin typeface="Times New Roman" panose="02020603050405020304" pitchFamily="18" charset="0"/>
                <a:cs typeface="Times New Roman" panose="02020603050405020304" pitchFamily="18" charset="0"/>
              </a:rPr>
              <a:t>5</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54DC925C-FB10-A784-DB39-582BC768F188}"/>
              </a:ext>
            </a:extLst>
          </p:cNvPr>
          <p:cNvSpPr>
            <a:spLocks noGrp="1"/>
          </p:cNvSpPr>
          <p:nvPr>
            <p:ph type="sldNum" sz="quarter" idx="12"/>
          </p:nvPr>
        </p:nvSpPr>
        <p:spPr/>
        <p:txBody>
          <a:bodyPr/>
          <a:lstStyle/>
          <a:p>
            <a:fld id="{1C0259F5-17A8-48C3-BEB2-FFECF2A5E66F}" type="slidenum">
              <a:rPr lang="ar-SA" smtClean="0"/>
              <a:pPr/>
              <a:t>13</a:t>
            </a:fld>
            <a:endParaRPr lang="ar-SA"/>
          </a:p>
        </p:txBody>
      </p:sp>
      <p:sp>
        <p:nvSpPr>
          <p:cNvPr id="13" name="Oval 12">
            <a:extLst>
              <a:ext uri="{FF2B5EF4-FFF2-40B4-BE49-F238E27FC236}">
                <a16:creationId xmlns:a16="http://schemas.microsoft.com/office/drawing/2014/main" id="{3E777A8D-78A7-DDF0-251F-1858A7BE2FAE}"/>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باللغة الإنجليزية</a:t>
            </a:r>
            <a:endParaRPr lang="en-US" b="1" dirty="0"/>
          </a:p>
        </p:txBody>
      </p:sp>
    </p:spTree>
    <p:extLst>
      <p:ext uri="{BB962C8B-B14F-4D97-AF65-F5344CB8AC3E}">
        <p14:creationId xmlns:p14="http://schemas.microsoft.com/office/powerpoint/2010/main" val="1642491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200000"/>
              </a:lnSpc>
              <a:buNone/>
            </a:pPr>
            <a:endParaRPr lang="ar-SA" sz="2800" b="1" dirty="0"/>
          </a:p>
          <a:p>
            <a:pPr algn="just">
              <a:lnSpc>
                <a:spcPct val="150000"/>
              </a:lnSpc>
            </a:pPr>
            <a:r>
              <a:rPr lang="ar-SA" sz="2800" b="1" dirty="0"/>
              <a:t>التحليل هو تحديد </a:t>
            </a:r>
            <a:r>
              <a:rPr lang="ar-SA" sz="2800" b="1" dirty="0">
                <a:solidFill>
                  <a:srgbClr val="FF0000"/>
                </a:solidFill>
              </a:rPr>
              <a:t>المشكلة</a:t>
            </a:r>
            <a:r>
              <a:rPr lang="ar-SA" sz="2800" b="1" dirty="0"/>
              <a:t> التي تحتاج إلى حل، ثم تحديد </a:t>
            </a:r>
            <a:r>
              <a:rPr lang="ar-SA" sz="2800" b="1" dirty="0">
                <a:solidFill>
                  <a:srgbClr val="FF0000"/>
                </a:solidFill>
              </a:rPr>
              <a:t>متطلبات حلها</a:t>
            </a:r>
            <a:r>
              <a:rPr lang="ar-SA" sz="2800" b="1" dirty="0"/>
              <a:t> بأكبر قدر ممكن من الدقة.</a:t>
            </a:r>
          </a:p>
          <a:p>
            <a:pPr algn="just">
              <a:lnSpc>
                <a:spcPct val="150000"/>
              </a:lnSpc>
            </a:pPr>
            <a:r>
              <a:rPr lang="ar-SA" sz="2800" b="1" dirty="0"/>
              <a:t>تتضمن تحديد المستخدِمين واحتياجاتهم ومتطلباتهم (</a:t>
            </a:r>
            <a:r>
              <a:rPr lang="ar-SA" sz="2800" b="1" dirty="0">
                <a:solidFill>
                  <a:srgbClr val="FF0000"/>
                </a:solidFill>
              </a:rPr>
              <a:t>الفئة المستهدفة</a:t>
            </a:r>
            <a:r>
              <a:rPr lang="ar-SA" sz="2800" b="1" dirty="0"/>
              <a:t>).</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14</a:t>
            </a:fld>
            <a:endParaRPr lang="ar-SA"/>
          </a:p>
        </p:txBody>
      </p:sp>
      <p:pic>
        <p:nvPicPr>
          <p:cNvPr id="1028" name="Picture 4" descr="Problem Solving Stock Illustrations – 32,396 Problem Solving Stock  Illustrations, Vectors &amp; Clipart - Dreamstime">
            <a:extLst>
              <a:ext uri="{FF2B5EF4-FFF2-40B4-BE49-F238E27FC236}">
                <a16:creationId xmlns:a16="http://schemas.microsoft.com/office/drawing/2014/main" id="{ED35B14C-0A8E-45E3-0092-2D3E3996E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912" y="5000445"/>
            <a:ext cx="3544712" cy="15384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16FD63E-4569-F5D9-05D9-9BB43CEFCEEF}"/>
              </a:ext>
            </a:extLst>
          </p:cNvPr>
          <p:cNvSpPr/>
          <p:nvPr/>
        </p:nvSpPr>
        <p:spPr>
          <a:xfrm>
            <a:off x="1869676" y="1677976"/>
            <a:ext cx="5404648" cy="6137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rPr>
              <a:t>تتمثل الخطوة الأولى في نجاح أي مشروع</a:t>
            </a:r>
          </a:p>
        </p:txBody>
      </p:sp>
    </p:spTree>
    <p:extLst>
      <p:ext uri="{BB962C8B-B14F-4D97-AF65-F5344CB8AC3E}">
        <p14:creationId xmlns:p14="http://schemas.microsoft.com/office/powerpoint/2010/main" val="27568005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848288070"/>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5</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كيف يمكن أن تجمع بيانات في مرحلة التحليل</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indent="-36000" algn="ctr" defTabSz="914400" rtl="1">
              <a:lnSpc>
                <a:spcPct val="150000"/>
              </a:lnSpc>
              <a:defRPr/>
            </a:pPr>
            <a:endPar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indent="-36000" algn="ctr" defTabSz="914400" rtl="1">
              <a:lnSpc>
                <a:spcPct val="150000"/>
              </a:lnSpc>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قال ﷺ (</a:t>
            </a:r>
            <a:r>
              <a:rPr kumimoji="0" lang="ar-SA" sz="2400" b="1" i="0" u="none" strike="noStrike" kern="1200" cap="none" spc="0" normalizeH="0" baseline="0" noProof="0" dirty="0">
                <a:ln>
                  <a:noFill/>
                </a:ln>
                <a:effectLst/>
                <a:uLnTx/>
                <a:uFillTx/>
                <a:latin typeface="Cambria" panose="02040503050406030204"/>
                <a:ea typeface="+mn-ea"/>
                <a:cs typeface="Times New Roman" panose="02020603050405020304" pitchFamily="18" charset="0"/>
              </a:rPr>
              <a:t>ولأنْ أَمْشِي مع أَخٍ لي في حاجَةٍ أحبُّ إِلَيَّ من أنْ اعْتَكِفَ في هذا المسجدِ</a:t>
            </a: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a:t>
            </a:r>
          </a:p>
          <a:p>
            <a:pPr indent="-36000" algn="ctr" defTabSz="914400" rtl="1">
              <a:lnSpc>
                <a:spcPct val="150000"/>
              </a:lnSpc>
              <a:defRPr/>
            </a:pPr>
            <a:endParaRPr kumimoji="0" lang="en-US"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كيف يمكنك الوصول إلى الناس و</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معرفة احتياجاتهم ومتطلباتهم</a:t>
            </a:r>
            <a:endPar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8E66A323-6D1F-EE90-7221-57493D20DFA4}"/>
              </a:ext>
            </a:extLst>
          </p:cNvPr>
          <p:cNvPicPr>
            <a:picLocks noChangeAspect="1"/>
          </p:cNvPicPr>
          <p:nvPr/>
        </p:nvPicPr>
        <p:blipFill rotWithShape="1">
          <a:blip r:embed="rId2"/>
          <a:srcRect l="69500" r="17687"/>
          <a:stretch/>
        </p:blipFill>
        <p:spPr>
          <a:xfrm>
            <a:off x="6528829" y="4776241"/>
            <a:ext cx="1429839" cy="1568118"/>
          </a:xfrm>
          <a:prstGeom prst="rect">
            <a:avLst/>
          </a:prstGeom>
        </p:spPr>
      </p:pic>
      <p:pic>
        <p:nvPicPr>
          <p:cNvPr id="3" name="Picture 2">
            <a:extLst>
              <a:ext uri="{FF2B5EF4-FFF2-40B4-BE49-F238E27FC236}">
                <a16:creationId xmlns:a16="http://schemas.microsoft.com/office/drawing/2014/main" id="{6876D4C5-9CA5-33D3-FC14-26B103A7E025}"/>
              </a:ext>
            </a:extLst>
          </p:cNvPr>
          <p:cNvPicPr>
            <a:picLocks noChangeAspect="1"/>
          </p:cNvPicPr>
          <p:nvPr/>
        </p:nvPicPr>
        <p:blipFill rotWithShape="1">
          <a:blip r:embed="rId2"/>
          <a:srcRect l="31547" r="50011"/>
          <a:stretch/>
        </p:blipFill>
        <p:spPr>
          <a:xfrm>
            <a:off x="3722771" y="4900034"/>
            <a:ext cx="1802374" cy="1373358"/>
          </a:xfrm>
          <a:prstGeom prst="rect">
            <a:avLst/>
          </a:prstGeom>
        </p:spPr>
      </p:pic>
      <p:pic>
        <p:nvPicPr>
          <p:cNvPr id="6" name="Picture 5">
            <a:extLst>
              <a:ext uri="{FF2B5EF4-FFF2-40B4-BE49-F238E27FC236}">
                <a16:creationId xmlns:a16="http://schemas.microsoft.com/office/drawing/2014/main" id="{1CC10FCC-A505-D1D7-E8ED-75E6B4C43B4F}"/>
              </a:ext>
            </a:extLst>
          </p:cNvPr>
          <p:cNvPicPr>
            <a:picLocks noChangeAspect="1"/>
          </p:cNvPicPr>
          <p:nvPr/>
        </p:nvPicPr>
        <p:blipFill rotWithShape="1">
          <a:blip r:embed="rId2"/>
          <a:srcRect r="86267"/>
          <a:stretch/>
        </p:blipFill>
        <p:spPr>
          <a:xfrm>
            <a:off x="1428598" y="4900034"/>
            <a:ext cx="1290489" cy="1320532"/>
          </a:xfrm>
          <a:prstGeom prst="rect">
            <a:avLst/>
          </a:prstGeom>
        </p:spPr>
      </p:pic>
      <p:sp>
        <p:nvSpPr>
          <p:cNvPr id="4" name="Slide Number Placeholder 3">
            <a:extLst>
              <a:ext uri="{FF2B5EF4-FFF2-40B4-BE49-F238E27FC236}">
                <a16:creationId xmlns:a16="http://schemas.microsoft.com/office/drawing/2014/main" id="{EBC8C7B6-2332-E7A2-B4E5-714DD33056A1}"/>
              </a:ext>
            </a:extLst>
          </p:cNvPr>
          <p:cNvSpPr>
            <a:spLocks noGrp="1"/>
          </p:cNvSpPr>
          <p:nvPr>
            <p:ph type="sldNum" sz="quarter" idx="12"/>
          </p:nvPr>
        </p:nvSpPr>
        <p:spPr/>
        <p:txBody>
          <a:bodyPr/>
          <a:lstStyle/>
          <a:p>
            <a:fld id="{1C0259F5-17A8-48C3-BEB2-FFECF2A5E66F}" type="slidenum">
              <a:rPr lang="ar-SA" smtClean="0"/>
              <a:pPr/>
              <a:t>15</a:t>
            </a:fld>
            <a:endParaRPr lang="ar-SA"/>
          </a:p>
        </p:txBody>
      </p:sp>
      <p:sp>
        <p:nvSpPr>
          <p:cNvPr id="5" name="Oval 4">
            <a:extLst>
              <a:ext uri="{FF2B5EF4-FFF2-40B4-BE49-F238E27FC236}">
                <a16:creationId xmlns:a16="http://schemas.microsoft.com/office/drawing/2014/main" id="{22B90600-8867-7CC0-344F-01ECEB39AB0B}"/>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بالدين</a:t>
            </a:r>
            <a:endParaRPr lang="en-US" b="1" dirty="0"/>
          </a:p>
        </p:txBody>
      </p:sp>
    </p:spTree>
    <p:extLst>
      <p:ext uri="{BB962C8B-B14F-4D97-AF65-F5344CB8AC3E}">
        <p14:creationId xmlns:p14="http://schemas.microsoft.com/office/powerpoint/2010/main" val="31305640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تعدُّ الأدوات الآتية هي الأكثر شيوعًا في جمع البيانات المطلوبة:</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16</a:t>
            </a:fld>
            <a:endParaRPr lang="ar-SA"/>
          </a:p>
        </p:txBody>
      </p:sp>
      <p:pic>
        <p:nvPicPr>
          <p:cNvPr id="6" name="Picture 5">
            <a:extLst>
              <a:ext uri="{FF2B5EF4-FFF2-40B4-BE49-F238E27FC236}">
                <a16:creationId xmlns:a16="http://schemas.microsoft.com/office/drawing/2014/main" id="{BD82C959-D7CC-1B97-CAB0-9AA9DC289786}"/>
              </a:ext>
            </a:extLst>
          </p:cNvPr>
          <p:cNvPicPr>
            <a:picLocks noChangeAspect="1"/>
          </p:cNvPicPr>
          <p:nvPr/>
        </p:nvPicPr>
        <p:blipFill rotWithShape="1">
          <a:blip r:embed="rId3"/>
          <a:srcRect l="69438"/>
          <a:stretch/>
        </p:blipFill>
        <p:spPr>
          <a:xfrm>
            <a:off x="4739011" y="2719403"/>
            <a:ext cx="3313083" cy="1523375"/>
          </a:xfrm>
          <a:prstGeom prst="rect">
            <a:avLst/>
          </a:prstGeom>
        </p:spPr>
      </p:pic>
      <p:pic>
        <p:nvPicPr>
          <p:cNvPr id="2" name="Picture 1">
            <a:extLst>
              <a:ext uri="{FF2B5EF4-FFF2-40B4-BE49-F238E27FC236}">
                <a16:creationId xmlns:a16="http://schemas.microsoft.com/office/drawing/2014/main" id="{BA26CDCD-5C12-151B-6B24-7A276039DFB8}"/>
              </a:ext>
            </a:extLst>
          </p:cNvPr>
          <p:cNvPicPr>
            <a:picLocks noChangeAspect="1"/>
          </p:cNvPicPr>
          <p:nvPr/>
        </p:nvPicPr>
        <p:blipFill rotWithShape="1">
          <a:blip r:embed="rId3"/>
          <a:srcRect l="32807" r="32393"/>
          <a:stretch/>
        </p:blipFill>
        <p:spPr>
          <a:xfrm>
            <a:off x="2685749" y="4508986"/>
            <a:ext cx="3772501" cy="1523375"/>
          </a:xfrm>
          <a:prstGeom prst="rect">
            <a:avLst/>
          </a:prstGeom>
        </p:spPr>
      </p:pic>
      <p:pic>
        <p:nvPicPr>
          <p:cNvPr id="3" name="Picture 2">
            <a:extLst>
              <a:ext uri="{FF2B5EF4-FFF2-40B4-BE49-F238E27FC236}">
                <a16:creationId xmlns:a16="http://schemas.microsoft.com/office/drawing/2014/main" id="{8987268A-494E-3BA0-F7E4-46419A76B4B2}"/>
              </a:ext>
            </a:extLst>
          </p:cNvPr>
          <p:cNvPicPr>
            <a:picLocks noChangeAspect="1"/>
          </p:cNvPicPr>
          <p:nvPr/>
        </p:nvPicPr>
        <p:blipFill rotWithShape="1">
          <a:blip r:embed="rId3"/>
          <a:srcRect r="69438"/>
          <a:stretch/>
        </p:blipFill>
        <p:spPr>
          <a:xfrm>
            <a:off x="791222" y="2719402"/>
            <a:ext cx="3313083" cy="1523375"/>
          </a:xfrm>
          <a:prstGeom prst="rect">
            <a:avLst/>
          </a:prstGeom>
        </p:spPr>
      </p:pic>
    </p:spTree>
    <p:extLst>
      <p:ext uri="{BB962C8B-B14F-4D97-AF65-F5344CB8AC3E}">
        <p14:creationId xmlns:p14="http://schemas.microsoft.com/office/powerpoint/2010/main" val="1167425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يجب تحديد جميع </a:t>
            </a:r>
            <a:r>
              <a:rPr lang="ar-SA" b="1" dirty="0">
                <a:solidFill>
                  <a:srgbClr val="FF0000"/>
                </a:solidFill>
              </a:rPr>
              <a:t>الوظائف المطلوبة </a:t>
            </a:r>
            <a:r>
              <a:rPr lang="ar-SA" b="1" dirty="0"/>
              <a:t>للنظام الجديد بالتفصيل مع الإشارة إلى أية صعوبات محتملة مثل </a:t>
            </a:r>
            <a:r>
              <a:rPr lang="ar-SA" b="1" dirty="0">
                <a:solidFill>
                  <a:srgbClr val="FF0000"/>
                </a:solidFill>
              </a:rPr>
              <a:t>الوقت</a:t>
            </a:r>
            <a:r>
              <a:rPr lang="ar-SA" b="1" dirty="0"/>
              <a:t> أو </a:t>
            </a:r>
            <a:r>
              <a:rPr lang="ar-SA" b="1" dirty="0">
                <a:solidFill>
                  <a:srgbClr val="FF0000"/>
                </a:solidFill>
              </a:rPr>
              <a:t>الميزانية</a:t>
            </a:r>
            <a:r>
              <a:rPr lang="ar-SA" b="1" dirty="0"/>
              <a:t>.</a:t>
            </a:r>
          </a:p>
          <a:p>
            <a:pPr marL="0" indent="0" algn="just">
              <a:lnSpc>
                <a:spcPct val="150000"/>
              </a:lnSpc>
              <a:buNone/>
            </a:pPr>
            <a:endParaRPr lang="ar-SA"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17</a:t>
            </a:fld>
            <a:endParaRPr lang="ar-SA"/>
          </a:p>
        </p:txBody>
      </p:sp>
      <p:pic>
        <p:nvPicPr>
          <p:cNvPr id="3" name="Picture 2" descr="Problem Solution | Problem and solution, Classroom library, Solutions">
            <a:extLst>
              <a:ext uri="{FF2B5EF4-FFF2-40B4-BE49-F238E27FC236}">
                <a16:creationId xmlns:a16="http://schemas.microsoft.com/office/drawing/2014/main" id="{2A047B2F-09DB-F4A9-3F3E-CCF52A056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699" y="4007294"/>
            <a:ext cx="4546601" cy="25169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92496AB-2F7B-6B19-C085-B8062AD17600}"/>
              </a:ext>
            </a:extLst>
          </p:cNvPr>
          <p:cNvSpPr/>
          <p:nvPr/>
        </p:nvSpPr>
        <p:spPr>
          <a:xfrm>
            <a:off x="457201" y="3122149"/>
            <a:ext cx="8088488" cy="6137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rPr>
              <a:t>عناصر المشروع</a:t>
            </a:r>
          </a:p>
        </p:txBody>
      </p:sp>
    </p:spTree>
    <p:extLst>
      <p:ext uri="{BB962C8B-B14F-4D97-AF65-F5344CB8AC3E}">
        <p14:creationId xmlns:p14="http://schemas.microsoft.com/office/powerpoint/2010/main" val="2750350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18</a:t>
            </a:fld>
            <a:endParaRPr lang="ar-SA"/>
          </a:p>
        </p:txBody>
      </p:sp>
      <p:graphicFrame>
        <p:nvGraphicFramePr>
          <p:cNvPr id="2" name="Diagram 1">
            <a:extLst>
              <a:ext uri="{FF2B5EF4-FFF2-40B4-BE49-F238E27FC236}">
                <a16:creationId xmlns:a16="http://schemas.microsoft.com/office/drawing/2014/main" id="{9C4E25CB-EC65-F9DD-2434-0FAB48173349}"/>
              </a:ext>
            </a:extLst>
          </p:cNvPr>
          <p:cNvGraphicFramePr/>
          <p:nvPr>
            <p:extLst>
              <p:ext uri="{D42A27DB-BD31-4B8C-83A1-F6EECF244321}">
                <p14:modId xmlns:p14="http://schemas.microsoft.com/office/powerpoint/2010/main" val="2395626011"/>
              </p:ext>
            </p:extLst>
          </p:nvPr>
        </p:nvGraphicFramePr>
        <p:xfrm>
          <a:off x="1524000" y="2227791"/>
          <a:ext cx="6096000" cy="322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9111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09216435"/>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6</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تحلل الطالبة تطبيق مصرف الراجحي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a:t>
            </a:r>
            <a:r>
              <a:rPr lang="ar-SA" sz="2800" b="1" dirty="0">
                <a:solidFill>
                  <a:srgbClr val="0070C0"/>
                </a:solidFill>
                <a:latin typeface="Cambria" panose="02040503050406030204"/>
                <a:cs typeface="Times New Roman" panose="02020603050405020304" pitchFamily="18" charset="0"/>
              </a:rPr>
              <a:t>النبيهة</a:t>
            </a: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تطبيق</a:t>
            </a:r>
            <a:r>
              <a:rPr lang="ar-SA" sz="2800" b="1" dirty="0">
                <a:solidFill>
                  <a:prstClr val="black"/>
                </a:solidFill>
                <a:latin typeface="Cambria" panose="02040503050406030204"/>
                <a:cs typeface="Times New Roman" panose="02020603050405020304" pitchFamily="18" charset="0"/>
              </a:rPr>
              <a:t> (</a:t>
            </a:r>
            <a:r>
              <a:rPr lang="ar-SA" sz="2800" b="1" dirty="0">
                <a:solidFill>
                  <a:srgbClr val="FF0000"/>
                </a:solidFill>
                <a:latin typeface="Cambria" panose="02040503050406030204"/>
                <a:cs typeface="Times New Roman" panose="02020603050405020304" pitchFamily="18" charset="0"/>
              </a:rPr>
              <a:t>مصرف الراجحي</a:t>
            </a:r>
            <a:r>
              <a:rPr lang="ar-SA" sz="2800" b="1" dirty="0">
                <a:solidFill>
                  <a:prstClr val="black"/>
                </a:solidFill>
                <a:latin typeface="Cambria" panose="02040503050406030204"/>
                <a:cs typeface="Times New Roman" panose="02020603050405020304" pitchFamily="18" charset="0"/>
              </a:rPr>
              <a:t>) من التطبيقات الناجحة في مجال البنوك السعودية،</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من خلال استخدامك للتطبيق، حللي وأذكري </a:t>
            </a:r>
            <a:b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الفئة المستهدفة </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و</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الوظائف</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التي لابد أن تكون فيه</a:t>
            </a:r>
            <a:r>
              <a:rPr lang="ar-SA" sz="2800" b="1" dirty="0">
                <a:solidFill>
                  <a:prstClr val="black"/>
                </a:solidFill>
                <a:latin typeface="Cambria" panose="02040503050406030204"/>
                <a:cs typeface="Times New Roman" panose="02020603050405020304" pitchFamily="18" charset="0"/>
              </a:rPr>
              <a:t> </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وتلبي احتياجات الناس.</a:t>
            </a:r>
          </a:p>
        </p:txBody>
      </p:sp>
      <p:pic>
        <p:nvPicPr>
          <p:cNvPr id="4100" name="Picture 4" descr="العروض والخصومات | مصرف الراجحي">
            <a:extLst>
              <a:ext uri="{FF2B5EF4-FFF2-40B4-BE49-F238E27FC236}">
                <a16:creationId xmlns:a16="http://schemas.microsoft.com/office/drawing/2014/main" id="{A311DFBD-287C-F423-55C4-D54BF1CF7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72"/>
          <a:stretch/>
        </p:blipFill>
        <p:spPr bwMode="auto">
          <a:xfrm>
            <a:off x="2696281" y="4933244"/>
            <a:ext cx="3941586" cy="15180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5ADCA4-0427-C4F8-F340-54810EE386F0}"/>
              </a:ext>
            </a:extLst>
          </p:cNvPr>
          <p:cNvSpPr>
            <a:spLocks noGrp="1"/>
          </p:cNvSpPr>
          <p:nvPr>
            <p:ph type="sldNum" sz="quarter" idx="12"/>
          </p:nvPr>
        </p:nvSpPr>
        <p:spPr/>
        <p:txBody>
          <a:bodyPr/>
          <a:lstStyle/>
          <a:p>
            <a:fld id="{1C0259F5-17A8-48C3-BEB2-FFECF2A5E66F}" type="slidenum">
              <a:rPr lang="ar-SA" smtClean="0"/>
              <a:pPr/>
              <a:t>19</a:t>
            </a:fld>
            <a:endParaRPr lang="ar-SA"/>
          </a:p>
        </p:txBody>
      </p:sp>
      <p:sp>
        <p:nvSpPr>
          <p:cNvPr id="3" name="Oval 2">
            <a:extLst>
              <a:ext uri="{FF2B5EF4-FFF2-40B4-BE49-F238E27FC236}">
                <a16:creationId xmlns:a16="http://schemas.microsoft.com/office/drawing/2014/main" id="{6CFEC06F-6DA1-F7F9-9D9F-CB6690FAD7B3}"/>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بالوطن</a:t>
            </a:r>
            <a:br>
              <a:rPr lang="ar-SA" b="1" dirty="0"/>
            </a:br>
            <a:r>
              <a:rPr lang="ar-SA" b="1" dirty="0"/>
              <a:t>والحياة</a:t>
            </a:r>
          </a:p>
        </p:txBody>
      </p:sp>
    </p:spTree>
    <p:extLst>
      <p:ext uri="{BB962C8B-B14F-4D97-AF65-F5344CB8AC3E}">
        <p14:creationId xmlns:p14="http://schemas.microsoft.com/office/powerpoint/2010/main" val="40556864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43EFA-4579-D537-4C15-3EA554352BAB}"/>
              </a:ext>
            </a:extLst>
          </p:cNvPr>
          <p:cNvSpPr>
            <a:spLocks noGrp="1"/>
          </p:cNvSpPr>
          <p:nvPr>
            <p:ph type="sldNum" sz="quarter" idx="12"/>
          </p:nvPr>
        </p:nvSpPr>
        <p:spPr/>
        <p:txBody>
          <a:bodyPr/>
          <a:lstStyle/>
          <a:p>
            <a:fld id="{1C0259F5-17A8-48C3-BEB2-FFECF2A5E66F}" type="slidenum">
              <a:rPr lang="ar-SA" smtClean="0"/>
              <a:pPr/>
              <a:t>2</a:t>
            </a:fld>
            <a:endParaRPr lang="ar-SA"/>
          </a:p>
        </p:txBody>
      </p:sp>
      <p:pic>
        <p:nvPicPr>
          <p:cNvPr id="1026" name="Picture 2">
            <a:extLst>
              <a:ext uri="{FF2B5EF4-FFF2-40B4-BE49-F238E27FC236}">
                <a16:creationId xmlns:a16="http://schemas.microsoft.com/office/drawing/2014/main" id="{60A01CEB-4FD3-01DA-9A5B-7BB29BFD83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990725" y="842963"/>
            <a:ext cx="51625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7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E7F8B9-8938-6CD4-2FE5-F5115D24119C}"/>
              </a:ext>
            </a:extLst>
          </p:cNvPr>
          <p:cNvSpPr>
            <a:spLocks noGrp="1"/>
          </p:cNvSpPr>
          <p:nvPr>
            <p:ph type="sldNum" sz="quarter" idx="12"/>
          </p:nvPr>
        </p:nvSpPr>
        <p:spPr/>
        <p:txBody>
          <a:bodyPr/>
          <a:lstStyle/>
          <a:p>
            <a:fld id="{1C0259F5-17A8-48C3-BEB2-FFECF2A5E66F}" type="slidenum">
              <a:rPr lang="ar-SA" smtClean="0"/>
              <a:pPr/>
              <a:t>20</a:t>
            </a:fld>
            <a:endParaRPr lang="ar-SA"/>
          </a:p>
        </p:txBody>
      </p:sp>
      <p:pic>
        <p:nvPicPr>
          <p:cNvPr id="10" name="Picture 4" descr="العروض والخصومات | مصرف الراجحي">
            <a:extLst>
              <a:ext uri="{FF2B5EF4-FFF2-40B4-BE49-F238E27FC236}">
                <a16:creationId xmlns:a16="http://schemas.microsoft.com/office/drawing/2014/main" id="{ABD4704C-C5FE-113E-973D-F0969B6368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59" b="18601"/>
          <a:stretch/>
        </p:blipFill>
        <p:spPr bwMode="auto">
          <a:xfrm>
            <a:off x="2611616" y="5429825"/>
            <a:ext cx="3941586" cy="1291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E83A0FE-4B7F-FD86-816D-29B5B92CA6AC}"/>
              </a:ext>
            </a:extLst>
          </p:cNvPr>
          <p:cNvSpPr/>
          <p:nvPr/>
        </p:nvSpPr>
        <p:spPr>
          <a:xfrm>
            <a:off x="6322725" y="4138174"/>
            <a:ext cx="2136115" cy="129165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الوظائف المطلوبة</a:t>
            </a:r>
          </a:p>
        </p:txBody>
      </p:sp>
      <p:sp>
        <p:nvSpPr>
          <p:cNvPr id="12" name="Rectangle 11">
            <a:extLst>
              <a:ext uri="{FF2B5EF4-FFF2-40B4-BE49-F238E27FC236}">
                <a16:creationId xmlns:a16="http://schemas.microsoft.com/office/drawing/2014/main" id="{6D5D91B1-22B4-B2B2-A17A-42CD237A7E7A}"/>
              </a:ext>
            </a:extLst>
          </p:cNvPr>
          <p:cNvSpPr/>
          <p:nvPr/>
        </p:nvSpPr>
        <p:spPr>
          <a:xfrm>
            <a:off x="685381" y="4138174"/>
            <a:ext cx="5443519" cy="12916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SA" sz="2400" b="1" dirty="0">
              <a:solidFill>
                <a:schemeClr val="tx1"/>
              </a:solidFill>
            </a:endParaRPr>
          </a:p>
        </p:txBody>
      </p:sp>
      <p:sp>
        <p:nvSpPr>
          <p:cNvPr id="13" name="Rectangle 12">
            <a:extLst>
              <a:ext uri="{FF2B5EF4-FFF2-40B4-BE49-F238E27FC236}">
                <a16:creationId xmlns:a16="http://schemas.microsoft.com/office/drawing/2014/main" id="{DA2A0A16-0ADF-EA60-D74F-54C3FB13BEA8}"/>
              </a:ext>
            </a:extLst>
          </p:cNvPr>
          <p:cNvSpPr/>
          <p:nvPr/>
        </p:nvSpPr>
        <p:spPr>
          <a:xfrm>
            <a:off x="6322725" y="2714660"/>
            <a:ext cx="2136115" cy="129165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الفئة المستهدفة</a:t>
            </a:r>
          </a:p>
        </p:txBody>
      </p:sp>
      <p:sp>
        <p:nvSpPr>
          <p:cNvPr id="14" name="Rectangle 13">
            <a:extLst>
              <a:ext uri="{FF2B5EF4-FFF2-40B4-BE49-F238E27FC236}">
                <a16:creationId xmlns:a16="http://schemas.microsoft.com/office/drawing/2014/main" id="{AC04211B-9D02-A4AA-EA8B-0ECDB6355DAE}"/>
              </a:ext>
            </a:extLst>
          </p:cNvPr>
          <p:cNvSpPr/>
          <p:nvPr/>
        </p:nvSpPr>
        <p:spPr>
          <a:xfrm>
            <a:off x="685381" y="2714660"/>
            <a:ext cx="5443519" cy="12916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عملاء بنك الراجحي</a:t>
            </a:r>
          </a:p>
          <a:p>
            <a:pPr algn="ctr" rtl="1"/>
            <a:r>
              <a:rPr lang="ar-SA" sz="2400" b="1" dirty="0">
                <a:solidFill>
                  <a:schemeClr val="tx1"/>
                </a:solidFill>
              </a:rPr>
              <a:t>موجه لمستخدمي الهواتف الذكية والأجهزة اللوحية</a:t>
            </a:r>
          </a:p>
          <a:p>
            <a:pPr algn="ctr" rtl="1"/>
            <a:r>
              <a:rPr lang="ar-SA" sz="2400" b="1" dirty="0">
                <a:solidFill>
                  <a:schemeClr val="tx1"/>
                </a:solidFill>
              </a:rPr>
              <a:t>موجه لمستخدمي نظام تشغيل اندرويد و </a:t>
            </a:r>
            <a:r>
              <a:rPr lang="en-US" sz="2400" b="1" dirty="0">
                <a:solidFill>
                  <a:schemeClr val="tx1"/>
                </a:solidFill>
              </a:rPr>
              <a:t>iOS</a:t>
            </a:r>
            <a:endParaRPr lang="ar-SA" sz="2400" b="1" dirty="0">
              <a:solidFill>
                <a:schemeClr val="tx1"/>
              </a:solidFill>
            </a:endParaRPr>
          </a:p>
        </p:txBody>
      </p:sp>
      <p:sp>
        <p:nvSpPr>
          <p:cNvPr id="16" name="TextBox 15">
            <a:extLst>
              <a:ext uri="{FF2B5EF4-FFF2-40B4-BE49-F238E27FC236}">
                <a16:creationId xmlns:a16="http://schemas.microsoft.com/office/drawing/2014/main" id="{E2867DFD-6C18-3709-D6E2-4CABDE8A29F7}"/>
              </a:ext>
            </a:extLst>
          </p:cNvPr>
          <p:cNvSpPr txBox="1"/>
          <p:nvPr/>
        </p:nvSpPr>
        <p:spPr>
          <a:xfrm>
            <a:off x="4378165" y="4155157"/>
            <a:ext cx="1642533" cy="1200329"/>
          </a:xfrm>
          <a:prstGeom prst="rect">
            <a:avLst/>
          </a:prstGeom>
          <a:noFill/>
        </p:spPr>
        <p:txBody>
          <a:bodyPr wrap="square">
            <a:spAutoFit/>
          </a:bodyPr>
          <a:lstStyle/>
          <a:p>
            <a:pPr algn="ctr" rtl="1"/>
            <a:r>
              <a:rPr lang="ar-SA" sz="2400" b="1" dirty="0">
                <a:solidFill>
                  <a:schemeClr val="tx1"/>
                </a:solidFill>
              </a:rPr>
              <a:t>إنشاء حساب</a:t>
            </a:r>
          </a:p>
          <a:p>
            <a:pPr algn="ctr" rtl="1"/>
            <a:r>
              <a:rPr lang="ar-SA" sz="2400" b="1" dirty="0">
                <a:solidFill>
                  <a:schemeClr val="tx1"/>
                </a:solidFill>
              </a:rPr>
              <a:t>تسجيل الدخول</a:t>
            </a:r>
          </a:p>
          <a:p>
            <a:pPr algn="ctr" rtl="1"/>
            <a:r>
              <a:rPr lang="ar-SA" sz="2400" b="1" dirty="0">
                <a:solidFill>
                  <a:schemeClr val="tx1"/>
                </a:solidFill>
              </a:rPr>
              <a:t>إضافة مستفيد</a:t>
            </a:r>
          </a:p>
        </p:txBody>
      </p:sp>
      <p:sp>
        <p:nvSpPr>
          <p:cNvPr id="17" name="TextBox 16">
            <a:extLst>
              <a:ext uri="{FF2B5EF4-FFF2-40B4-BE49-F238E27FC236}">
                <a16:creationId xmlns:a16="http://schemas.microsoft.com/office/drawing/2014/main" id="{C8EC37C2-51A2-1F29-3F7F-8BDB437C1B26}"/>
              </a:ext>
            </a:extLst>
          </p:cNvPr>
          <p:cNvSpPr txBox="1"/>
          <p:nvPr/>
        </p:nvSpPr>
        <p:spPr>
          <a:xfrm>
            <a:off x="2556933" y="4141674"/>
            <a:ext cx="1642533" cy="1200329"/>
          </a:xfrm>
          <a:prstGeom prst="rect">
            <a:avLst/>
          </a:prstGeom>
          <a:noFill/>
        </p:spPr>
        <p:txBody>
          <a:bodyPr wrap="square">
            <a:spAutoFit/>
          </a:bodyPr>
          <a:lstStyle/>
          <a:p>
            <a:pPr algn="ctr" rtl="1"/>
            <a:r>
              <a:rPr lang="ar-SA" sz="2400" b="1" dirty="0"/>
              <a:t>التحويلات</a:t>
            </a:r>
          </a:p>
          <a:p>
            <a:pPr algn="ctr" rtl="1"/>
            <a:r>
              <a:rPr lang="ar-SA" sz="2400" b="1" dirty="0">
                <a:solidFill>
                  <a:schemeClr val="tx1"/>
                </a:solidFill>
              </a:rPr>
              <a:t>الفواتير</a:t>
            </a:r>
          </a:p>
          <a:p>
            <a:pPr algn="ctr" rtl="1"/>
            <a:r>
              <a:rPr lang="ar-SA" sz="2400" b="1" dirty="0"/>
              <a:t>المدفوعات</a:t>
            </a:r>
          </a:p>
        </p:txBody>
      </p:sp>
      <p:sp>
        <p:nvSpPr>
          <p:cNvPr id="18" name="TextBox 17">
            <a:extLst>
              <a:ext uri="{FF2B5EF4-FFF2-40B4-BE49-F238E27FC236}">
                <a16:creationId xmlns:a16="http://schemas.microsoft.com/office/drawing/2014/main" id="{015A7A50-113F-D674-9DDD-4860BD49B39B}"/>
              </a:ext>
            </a:extLst>
          </p:cNvPr>
          <p:cNvSpPr txBox="1"/>
          <p:nvPr/>
        </p:nvSpPr>
        <p:spPr>
          <a:xfrm>
            <a:off x="791073" y="4149778"/>
            <a:ext cx="1642533" cy="1200329"/>
          </a:xfrm>
          <a:prstGeom prst="rect">
            <a:avLst/>
          </a:prstGeom>
          <a:noFill/>
        </p:spPr>
        <p:txBody>
          <a:bodyPr wrap="square">
            <a:spAutoFit/>
          </a:bodyPr>
          <a:lstStyle/>
          <a:p>
            <a:pPr algn="ctr" rtl="1"/>
            <a:r>
              <a:rPr lang="ar-SA" sz="2400" b="1" dirty="0"/>
              <a:t>بيانات البطاقة</a:t>
            </a:r>
          </a:p>
          <a:p>
            <a:pPr algn="ctr" rtl="1"/>
            <a:r>
              <a:rPr lang="ar-SA" sz="2400" b="1" dirty="0"/>
              <a:t>الرصيد</a:t>
            </a:r>
          </a:p>
          <a:p>
            <a:pPr algn="ctr" rtl="1"/>
            <a:r>
              <a:rPr lang="ar-SA" sz="2400" b="1" dirty="0"/>
              <a:t>كشف حساب</a:t>
            </a:r>
          </a:p>
        </p:txBody>
      </p:sp>
      <p:sp>
        <p:nvSpPr>
          <p:cNvPr id="19" name="Title 3">
            <a:extLst>
              <a:ext uri="{FF2B5EF4-FFF2-40B4-BE49-F238E27FC236}">
                <a16:creationId xmlns:a16="http://schemas.microsoft.com/office/drawing/2014/main" id="{6A3B4E50-14AE-BE10-08B1-38BF8252AEA8}"/>
              </a:ext>
            </a:extLst>
          </p:cNvPr>
          <p:cNvSpPr txBox="1">
            <a:spLocks/>
          </p:cNvSpPr>
          <p:nvPr/>
        </p:nvSpPr>
        <p:spPr>
          <a:xfrm>
            <a:off x="457200" y="274638"/>
            <a:ext cx="8229600" cy="114300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3" name="Rectangle 2">
            <a:extLst>
              <a:ext uri="{FF2B5EF4-FFF2-40B4-BE49-F238E27FC236}">
                <a16:creationId xmlns:a16="http://schemas.microsoft.com/office/drawing/2014/main" id="{E714FD32-E039-64F3-86EF-E587275907E2}"/>
              </a:ext>
            </a:extLst>
          </p:cNvPr>
          <p:cNvSpPr/>
          <p:nvPr/>
        </p:nvSpPr>
        <p:spPr>
          <a:xfrm>
            <a:off x="6322725" y="1291146"/>
            <a:ext cx="2136115" cy="129165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المشكلة والحل</a:t>
            </a:r>
          </a:p>
        </p:txBody>
      </p:sp>
      <p:sp>
        <p:nvSpPr>
          <p:cNvPr id="4" name="Rectangle 3">
            <a:extLst>
              <a:ext uri="{FF2B5EF4-FFF2-40B4-BE49-F238E27FC236}">
                <a16:creationId xmlns:a16="http://schemas.microsoft.com/office/drawing/2014/main" id="{248CC5F5-A944-72C3-6927-DA1FF9088C2B}"/>
              </a:ext>
            </a:extLst>
          </p:cNvPr>
          <p:cNvSpPr/>
          <p:nvPr/>
        </p:nvSpPr>
        <p:spPr>
          <a:xfrm>
            <a:off x="685381" y="1291146"/>
            <a:ext cx="5443519" cy="12916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تحويل خدمات بنك الراجحي إلى خدمات إلكترونية</a:t>
            </a:r>
          </a:p>
          <a:p>
            <a:pPr algn="ctr" rtl="1"/>
            <a:r>
              <a:rPr lang="ar-SA" sz="2400" b="1" dirty="0">
                <a:solidFill>
                  <a:schemeClr val="tx1"/>
                </a:solidFill>
              </a:rPr>
              <a:t>الحل: تطبيق لمصرف الراجحي</a:t>
            </a:r>
          </a:p>
        </p:txBody>
      </p:sp>
    </p:spTree>
    <p:extLst>
      <p:ext uri="{BB962C8B-B14F-4D97-AF65-F5344CB8AC3E}">
        <p14:creationId xmlns:p14="http://schemas.microsoft.com/office/powerpoint/2010/main" val="25383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p:bldP spid="17" grpId="0"/>
      <p:bldP spid="18" grpId="0"/>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2. مرحلة التصميم (</a:t>
            </a:r>
            <a:r>
              <a:rPr lang="en-US" sz="4000" b="1" dirty="0">
                <a:solidFill>
                  <a:schemeClr val="accent1"/>
                </a:solidFill>
              </a:rPr>
              <a:t>Design</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يشارك </a:t>
            </a:r>
            <a:r>
              <a:rPr lang="ar-SA" b="1" dirty="0">
                <a:solidFill>
                  <a:srgbClr val="FF0000"/>
                </a:solidFill>
              </a:rPr>
              <a:t>محلل النظم </a:t>
            </a:r>
            <a:r>
              <a:rPr lang="ar-SA" b="1" dirty="0"/>
              <a:t>بتقديم الخبرات والمهارات في بناء هيكلية </a:t>
            </a:r>
            <a:r>
              <a:rPr lang="ar-SA" b="1" dirty="0">
                <a:solidFill>
                  <a:srgbClr val="FF0000"/>
                </a:solidFill>
              </a:rPr>
              <a:t>وتصميم النظام</a:t>
            </a:r>
            <a:r>
              <a:rPr lang="ar-SA" b="1" dirty="0"/>
              <a:t>، حيث تقسّم المشكلة الرئيسة إلى </a:t>
            </a:r>
            <a:r>
              <a:rPr lang="ar-SA" b="1" dirty="0">
                <a:solidFill>
                  <a:srgbClr val="FF0000"/>
                </a:solidFill>
              </a:rPr>
              <a:t>مشكلات أصغر </a:t>
            </a:r>
            <a:r>
              <a:rPr lang="ar-SA" b="1" dirty="0"/>
              <a:t>يمكن </a:t>
            </a:r>
            <a:r>
              <a:rPr lang="ar-SA" b="1" dirty="0">
                <a:solidFill>
                  <a:srgbClr val="FF0000"/>
                </a:solidFill>
              </a:rPr>
              <a:t>حلها باستخدام الحاسب</a:t>
            </a:r>
            <a:r>
              <a:rPr lang="ar-SA" b="1" dirty="0"/>
              <a:t>.</a:t>
            </a:r>
            <a:endParaRPr lang="en-US"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21</a:t>
            </a:fld>
            <a:endParaRPr lang="ar-SA"/>
          </a:p>
        </p:txBody>
      </p:sp>
      <p:sp>
        <p:nvSpPr>
          <p:cNvPr id="2" name="Rectangle 1">
            <a:extLst>
              <a:ext uri="{FF2B5EF4-FFF2-40B4-BE49-F238E27FC236}">
                <a16:creationId xmlns:a16="http://schemas.microsoft.com/office/drawing/2014/main" id="{983E5453-8A5C-99C3-3191-D6699E073ADF}"/>
              </a:ext>
            </a:extLst>
          </p:cNvPr>
          <p:cNvSpPr/>
          <p:nvPr/>
        </p:nvSpPr>
        <p:spPr>
          <a:xfrm>
            <a:off x="6232418" y="4298360"/>
            <a:ext cx="2136115"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الوظائف</a:t>
            </a:r>
          </a:p>
          <a:p>
            <a:pPr algn="ctr" rtl="1"/>
            <a:r>
              <a:rPr lang="ar-SA" b="1" dirty="0">
                <a:solidFill>
                  <a:srgbClr val="FF0000"/>
                </a:solidFill>
              </a:rPr>
              <a:t>(إنشاء حساب، تسجيل الدخول، التحويل،...)</a:t>
            </a:r>
          </a:p>
        </p:txBody>
      </p:sp>
      <p:sp>
        <p:nvSpPr>
          <p:cNvPr id="3" name="Arrow: Down 2">
            <a:extLst>
              <a:ext uri="{FF2B5EF4-FFF2-40B4-BE49-F238E27FC236}">
                <a16:creationId xmlns:a16="http://schemas.microsoft.com/office/drawing/2014/main" id="{446B1F1F-1249-A9A0-5B63-AD254A4CB69B}"/>
              </a:ext>
            </a:extLst>
          </p:cNvPr>
          <p:cNvSpPr/>
          <p:nvPr/>
        </p:nvSpPr>
        <p:spPr>
          <a:xfrm rot="5400000">
            <a:off x="5093190" y="4622773"/>
            <a:ext cx="717839" cy="8101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988D50-D406-0AEF-4BEB-2C4507462CB0}"/>
              </a:ext>
            </a:extLst>
          </p:cNvPr>
          <p:cNvSpPr/>
          <p:nvPr/>
        </p:nvSpPr>
        <p:spPr>
          <a:xfrm>
            <a:off x="880535" y="4298360"/>
            <a:ext cx="3791267"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واجهات مختلفة</a:t>
            </a:r>
          </a:p>
          <a:p>
            <a:pPr algn="ctr" rtl="1">
              <a:lnSpc>
                <a:spcPct val="150000"/>
              </a:lnSpc>
            </a:pPr>
            <a:r>
              <a:rPr lang="ar-SA" sz="2400" b="1" dirty="0">
                <a:solidFill>
                  <a:schemeClr val="tx1"/>
                </a:solidFill>
              </a:rPr>
              <a:t>تتعامل مع بيانات ومعلومات مختلفة</a:t>
            </a:r>
          </a:p>
        </p:txBody>
      </p:sp>
      <p:sp>
        <p:nvSpPr>
          <p:cNvPr id="6" name="Rectangle 5">
            <a:extLst>
              <a:ext uri="{FF2B5EF4-FFF2-40B4-BE49-F238E27FC236}">
                <a16:creationId xmlns:a16="http://schemas.microsoft.com/office/drawing/2014/main" id="{BC969278-860C-9C39-DD66-228C7051A177}"/>
              </a:ext>
            </a:extLst>
          </p:cNvPr>
          <p:cNvSpPr/>
          <p:nvPr/>
        </p:nvSpPr>
        <p:spPr>
          <a:xfrm>
            <a:off x="6232418" y="5833382"/>
            <a:ext cx="2136115" cy="409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التحليل</a:t>
            </a:r>
            <a:endParaRPr lang="ar-SA" sz="1600" b="1" dirty="0">
              <a:solidFill>
                <a:srgbClr val="FF0000"/>
              </a:solidFill>
            </a:endParaRPr>
          </a:p>
        </p:txBody>
      </p:sp>
      <p:sp>
        <p:nvSpPr>
          <p:cNvPr id="7" name="Rectangle 6">
            <a:extLst>
              <a:ext uri="{FF2B5EF4-FFF2-40B4-BE49-F238E27FC236}">
                <a16:creationId xmlns:a16="http://schemas.microsoft.com/office/drawing/2014/main" id="{585E5059-17BF-E627-2462-71A715E7A5DB}"/>
              </a:ext>
            </a:extLst>
          </p:cNvPr>
          <p:cNvSpPr/>
          <p:nvPr/>
        </p:nvSpPr>
        <p:spPr>
          <a:xfrm>
            <a:off x="880535" y="5836675"/>
            <a:ext cx="3791267" cy="409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التصميم</a:t>
            </a:r>
            <a:endParaRPr lang="ar-SA" sz="1600" b="1" dirty="0">
              <a:solidFill>
                <a:srgbClr val="FF0000"/>
              </a:solidFill>
            </a:endParaRPr>
          </a:p>
        </p:txBody>
      </p:sp>
    </p:spTree>
    <p:extLst>
      <p:ext uri="{BB962C8B-B14F-4D97-AF65-F5344CB8AC3E}">
        <p14:creationId xmlns:p14="http://schemas.microsoft.com/office/powerpoint/2010/main" val="1220828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40331729"/>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7</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4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تصمم الطالبة واجهة تسجيل الدخول في تطبيق مصرف الراجحي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4185389" y="1484784"/>
            <a:ext cx="4851107"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المصممة،،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ارسمي واجهة </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تسجيل الدخول </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لتطبيق (مصرف الراجحي)، ثم </a:t>
            </a:r>
            <a:r>
              <a:rPr kumimoji="0" lang="ar-SA" sz="2800" b="1" i="0" u="none" strike="noStrike" kern="1200" cap="none" spc="0" normalizeH="0" baseline="0" noProof="0" dirty="0" err="1">
                <a:ln>
                  <a:noFill/>
                </a:ln>
                <a:solidFill>
                  <a:prstClr val="black"/>
                </a:solidFill>
                <a:effectLst/>
                <a:uLnTx/>
                <a:uFillTx/>
                <a:latin typeface="Cambria" panose="02040503050406030204"/>
                <a:ea typeface="+mn-ea"/>
                <a:cs typeface="Times New Roman" panose="02020603050405020304" pitchFamily="18" charset="0"/>
              </a:rPr>
              <a:t>أجيبي</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endParaRPr lang="ar-SA" sz="2800" b="1" dirty="0">
              <a:solidFill>
                <a:prstClr val="black"/>
              </a:solidFill>
              <a:latin typeface="Cambria" panose="02040503050406030204"/>
              <a:cs typeface="Times New Roman" panose="02020603050405020304" pitchFamily="18" charset="0"/>
            </a:endParaRPr>
          </a:p>
          <a:p>
            <a:pPr marL="421200" marR="0" lvl="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ما هي البيانات اللازمة للدخول؟</a:t>
            </a:r>
          </a:p>
          <a:p>
            <a:pPr marL="421200" marR="0" lvl="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2400" b="1" dirty="0">
                <a:solidFill>
                  <a:prstClr val="black"/>
                </a:solidFill>
                <a:latin typeface="Cambria" panose="02040503050406030204"/>
                <a:cs typeface="Times New Roman" panose="02020603050405020304" pitchFamily="18" charset="0"/>
              </a:rPr>
              <a:t>عند ادخالك للبيانات، هل هناك حاجة لتخزينها؟</a:t>
            </a:r>
          </a:p>
          <a:p>
            <a:pPr marL="421200" marR="0" lvl="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2400" b="1" dirty="0">
                <a:solidFill>
                  <a:prstClr val="black"/>
                </a:solidFill>
                <a:latin typeface="Cambria" panose="02040503050406030204"/>
                <a:cs typeface="Times New Roman" panose="02020603050405020304" pitchFamily="18" charset="0"/>
              </a:rPr>
              <a:t>كيف تعرفين أنه تم تسجيل الدخول بنجاح؟</a:t>
            </a:r>
          </a:p>
        </p:txBody>
      </p:sp>
      <p:sp>
        <p:nvSpPr>
          <p:cNvPr id="4" name="Rectangle 3">
            <a:extLst>
              <a:ext uri="{FF2B5EF4-FFF2-40B4-BE49-F238E27FC236}">
                <a16:creationId xmlns:a16="http://schemas.microsoft.com/office/drawing/2014/main" id="{45BE2A30-9376-C3AD-98C6-8B2A98B2CDC8}"/>
              </a:ext>
            </a:extLst>
          </p:cNvPr>
          <p:cNvSpPr/>
          <p:nvPr/>
        </p:nvSpPr>
        <p:spPr>
          <a:xfrm>
            <a:off x="172859" y="1606411"/>
            <a:ext cx="3914775" cy="500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2ABCE16-D3C8-F3BB-97EA-B3762A372430}"/>
              </a:ext>
            </a:extLst>
          </p:cNvPr>
          <p:cNvCxnSpPr/>
          <p:nvPr/>
        </p:nvCxnSpPr>
        <p:spPr>
          <a:xfrm>
            <a:off x="172859" y="2053838"/>
            <a:ext cx="3895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F82FB9-7C80-121A-58C9-CBA2A0216A67}"/>
              </a:ext>
            </a:extLst>
          </p:cNvPr>
          <p:cNvSpPr txBox="1"/>
          <p:nvPr/>
        </p:nvSpPr>
        <p:spPr>
          <a:xfrm>
            <a:off x="2130246" y="1663312"/>
            <a:ext cx="1874519" cy="369332"/>
          </a:xfrm>
          <a:prstGeom prst="rect">
            <a:avLst/>
          </a:prstGeom>
          <a:noFill/>
        </p:spPr>
        <p:txBody>
          <a:bodyPr wrap="square" rtlCol="0">
            <a:spAutoFit/>
          </a:bodyPr>
          <a:lstStyle/>
          <a:p>
            <a:pPr algn="r" rtl="1"/>
            <a:r>
              <a:rPr lang="ar-SA" b="1" dirty="0"/>
              <a:t>تسجيل الدخول</a:t>
            </a:r>
            <a:endParaRPr lang="en-US" b="1" dirty="0"/>
          </a:p>
        </p:txBody>
      </p:sp>
      <p:pic>
        <p:nvPicPr>
          <p:cNvPr id="7" name="Graphic 6" descr="Stop outline">
            <a:extLst>
              <a:ext uri="{FF2B5EF4-FFF2-40B4-BE49-F238E27FC236}">
                <a16:creationId xmlns:a16="http://schemas.microsoft.com/office/drawing/2014/main" id="{F37BAFE9-E434-925E-4033-E79F6B0B3A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923" y="1634737"/>
            <a:ext cx="365760" cy="365760"/>
          </a:xfrm>
          <a:prstGeom prst="rect">
            <a:avLst/>
          </a:prstGeom>
        </p:spPr>
      </p:pic>
      <p:cxnSp>
        <p:nvCxnSpPr>
          <p:cNvPr id="8" name="Straight Connector 7">
            <a:extLst>
              <a:ext uri="{FF2B5EF4-FFF2-40B4-BE49-F238E27FC236}">
                <a16:creationId xmlns:a16="http://schemas.microsoft.com/office/drawing/2014/main" id="{1B42E56E-7CEC-ACB9-B99A-5F980D6D211B}"/>
              </a:ext>
            </a:extLst>
          </p:cNvPr>
          <p:cNvCxnSpPr>
            <a:cxnSpLocks/>
          </p:cNvCxnSpPr>
          <p:nvPr/>
        </p:nvCxnSpPr>
        <p:spPr>
          <a:xfrm>
            <a:off x="1068209" y="1924178"/>
            <a:ext cx="266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descr="Close outline">
            <a:extLst>
              <a:ext uri="{FF2B5EF4-FFF2-40B4-BE49-F238E27FC236}">
                <a16:creationId xmlns:a16="http://schemas.microsoft.com/office/drawing/2014/main" id="{A14C86C1-DFED-A138-56B4-44D6794A4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900" y="1647245"/>
            <a:ext cx="365760" cy="365760"/>
          </a:xfrm>
          <a:prstGeom prst="rect">
            <a:avLst/>
          </a:prstGeom>
        </p:spPr>
      </p:pic>
    </p:spTree>
    <p:extLst>
      <p:ext uri="{BB962C8B-B14F-4D97-AF65-F5344CB8AC3E}">
        <p14:creationId xmlns:p14="http://schemas.microsoft.com/office/powerpoint/2010/main" val="40515480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CB450-ED7D-E491-97EB-C56F5D212390}"/>
              </a:ext>
            </a:extLst>
          </p:cNvPr>
          <p:cNvSpPr>
            <a:spLocks noGrp="1"/>
          </p:cNvSpPr>
          <p:nvPr>
            <p:ph type="sldNum" sz="quarter" idx="12"/>
          </p:nvPr>
        </p:nvSpPr>
        <p:spPr/>
        <p:txBody>
          <a:bodyPr/>
          <a:lstStyle/>
          <a:p>
            <a:fld id="{1C0259F5-17A8-48C3-BEB2-FFECF2A5E66F}" type="slidenum">
              <a:rPr lang="ar-SA" smtClean="0"/>
              <a:pPr/>
              <a:t>23</a:t>
            </a:fld>
            <a:endParaRPr lang="ar-SA"/>
          </a:p>
        </p:txBody>
      </p:sp>
      <p:sp>
        <p:nvSpPr>
          <p:cNvPr id="9" name="TextBox 8">
            <a:extLst>
              <a:ext uri="{FF2B5EF4-FFF2-40B4-BE49-F238E27FC236}">
                <a16:creationId xmlns:a16="http://schemas.microsoft.com/office/drawing/2014/main" id="{53D6883D-2677-0BE4-BC42-A8BDDC1999C8}"/>
              </a:ext>
            </a:extLst>
          </p:cNvPr>
          <p:cNvSpPr txBox="1"/>
          <p:nvPr/>
        </p:nvSpPr>
        <p:spPr>
          <a:xfrm>
            <a:off x="1890814" y="2210321"/>
            <a:ext cx="2159775" cy="369332"/>
          </a:xfrm>
          <a:prstGeom prst="rect">
            <a:avLst/>
          </a:prstGeom>
          <a:noFill/>
        </p:spPr>
        <p:txBody>
          <a:bodyPr wrap="square" rtlCol="0">
            <a:spAutoFit/>
          </a:bodyPr>
          <a:lstStyle/>
          <a:p>
            <a:pPr algn="r" rtl="1"/>
            <a:r>
              <a:rPr lang="ar-SA" b="1" dirty="0"/>
              <a:t>الهوية أو اسم المستخدم</a:t>
            </a:r>
            <a:endParaRPr lang="en-US" b="1" dirty="0"/>
          </a:p>
        </p:txBody>
      </p:sp>
      <p:sp>
        <p:nvSpPr>
          <p:cNvPr id="10" name="TextBox 9">
            <a:extLst>
              <a:ext uri="{FF2B5EF4-FFF2-40B4-BE49-F238E27FC236}">
                <a16:creationId xmlns:a16="http://schemas.microsoft.com/office/drawing/2014/main" id="{EA0ECEF7-CA8D-B4A9-66AA-078DE8BAE08E}"/>
              </a:ext>
            </a:extLst>
          </p:cNvPr>
          <p:cNvSpPr txBox="1"/>
          <p:nvPr/>
        </p:nvSpPr>
        <p:spPr>
          <a:xfrm>
            <a:off x="1890814" y="2716150"/>
            <a:ext cx="1874519" cy="369332"/>
          </a:xfrm>
          <a:prstGeom prst="rect">
            <a:avLst/>
          </a:prstGeom>
          <a:noFill/>
        </p:spPr>
        <p:txBody>
          <a:bodyPr wrap="square" rtlCol="0">
            <a:spAutoFit/>
          </a:bodyPr>
          <a:lstStyle/>
          <a:p>
            <a:pPr algn="r" rtl="1"/>
            <a:r>
              <a:rPr lang="ar-SA" b="1" dirty="0"/>
              <a:t>كلمة المرور</a:t>
            </a:r>
            <a:endParaRPr lang="en-US" b="1" dirty="0"/>
          </a:p>
        </p:txBody>
      </p:sp>
      <p:sp>
        <p:nvSpPr>
          <p:cNvPr id="11" name="Rectangle 10">
            <a:extLst>
              <a:ext uri="{FF2B5EF4-FFF2-40B4-BE49-F238E27FC236}">
                <a16:creationId xmlns:a16="http://schemas.microsoft.com/office/drawing/2014/main" id="{5C921D4B-F82D-1439-113F-89E13466734B}"/>
              </a:ext>
            </a:extLst>
          </p:cNvPr>
          <p:cNvSpPr/>
          <p:nvPr/>
        </p:nvSpPr>
        <p:spPr>
          <a:xfrm>
            <a:off x="334281" y="2210321"/>
            <a:ext cx="1711224" cy="369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4AE058-6B3F-FBEC-A8C3-77367021DB85}"/>
              </a:ext>
            </a:extLst>
          </p:cNvPr>
          <p:cNvSpPr/>
          <p:nvPr/>
        </p:nvSpPr>
        <p:spPr>
          <a:xfrm>
            <a:off x="334281" y="2716140"/>
            <a:ext cx="1711224" cy="369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AF0D3277-E7B5-E35D-6027-2B85000CA3AF}"/>
              </a:ext>
            </a:extLst>
          </p:cNvPr>
          <p:cNvSpPr/>
          <p:nvPr/>
        </p:nvSpPr>
        <p:spPr>
          <a:xfrm>
            <a:off x="988125" y="3642982"/>
            <a:ext cx="1935100" cy="466334"/>
          </a:xfrm>
          <a:prstGeom prst="fra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tx1"/>
                </a:solidFill>
              </a:rPr>
              <a:t>تسجيل الدخول</a:t>
            </a:r>
            <a:endParaRPr lang="en-US" b="1" dirty="0">
              <a:solidFill>
                <a:schemeClr val="tx1"/>
              </a:solidFill>
            </a:endParaRPr>
          </a:p>
        </p:txBody>
      </p:sp>
      <p:sp>
        <p:nvSpPr>
          <p:cNvPr id="15" name="Rectangle 14">
            <a:extLst>
              <a:ext uri="{FF2B5EF4-FFF2-40B4-BE49-F238E27FC236}">
                <a16:creationId xmlns:a16="http://schemas.microsoft.com/office/drawing/2014/main" id="{F108FFA2-E334-4428-4DF2-AB953D740F5B}"/>
              </a:ext>
            </a:extLst>
          </p:cNvPr>
          <p:cNvSpPr/>
          <p:nvPr/>
        </p:nvSpPr>
        <p:spPr>
          <a:xfrm>
            <a:off x="154864" y="861345"/>
            <a:ext cx="3914775" cy="500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A8DE01B-0775-7D0F-D983-BA1734DF2654}"/>
              </a:ext>
            </a:extLst>
          </p:cNvPr>
          <p:cNvCxnSpPr/>
          <p:nvPr/>
        </p:nvCxnSpPr>
        <p:spPr>
          <a:xfrm>
            <a:off x="154864" y="1308772"/>
            <a:ext cx="3895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75F5B88-07C5-0A09-9722-6A9564AD8557}"/>
              </a:ext>
            </a:extLst>
          </p:cNvPr>
          <p:cNvSpPr txBox="1"/>
          <p:nvPr/>
        </p:nvSpPr>
        <p:spPr>
          <a:xfrm>
            <a:off x="2112251" y="918246"/>
            <a:ext cx="1874519" cy="369332"/>
          </a:xfrm>
          <a:prstGeom prst="rect">
            <a:avLst/>
          </a:prstGeom>
          <a:noFill/>
        </p:spPr>
        <p:txBody>
          <a:bodyPr wrap="square" rtlCol="0">
            <a:spAutoFit/>
          </a:bodyPr>
          <a:lstStyle/>
          <a:p>
            <a:pPr algn="r" rtl="1"/>
            <a:r>
              <a:rPr lang="ar-SA" b="1" dirty="0"/>
              <a:t>تسجيل الدخول</a:t>
            </a:r>
            <a:endParaRPr lang="en-US" b="1" dirty="0"/>
          </a:p>
        </p:txBody>
      </p:sp>
      <p:pic>
        <p:nvPicPr>
          <p:cNvPr id="18" name="Graphic 17" descr="Stop outline">
            <a:extLst>
              <a:ext uri="{FF2B5EF4-FFF2-40B4-BE49-F238E27FC236}">
                <a16:creationId xmlns:a16="http://schemas.microsoft.com/office/drawing/2014/main" id="{00428417-E958-373C-D229-F6A2165EA7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928" y="889671"/>
            <a:ext cx="365760" cy="365760"/>
          </a:xfrm>
          <a:prstGeom prst="rect">
            <a:avLst/>
          </a:prstGeom>
        </p:spPr>
      </p:pic>
      <p:cxnSp>
        <p:nvCxnSpPr>
          <p:cNvPr id="19" name="Straight Connector 18">
            <a:extLst>
              <a:ext uri="{FF2B5EF4-FFF2-40B4-BE49-F238E27FC236}">
                <a16:creationId xmlns:a16="http://schemas.microsoft.com/office/drawing/2014/main" id="{84E204F1-7658-33AD-D545-D4C0FCD84248}"/>
              </a:ext>
            </a:extLst>
          </p:cNvPr>
          <p:cNvCxnSpPr>
            <a:cxnSpLocks/>
          </p:cNvCxnSpPr>
          <p:nvPr/>
        </p:nvCxnSpPr>
        <p:spPr>
          <a:xfrm>
            <a:off x="1050214" y="1179112"/>
            <a:ext cx="266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Close outline">
            <a:extLst>
              <a:ext uri="{FF2B5EF4-FFF2-40B4-BE49-F238E27FC236}">
                <a16:creationId xmlns:a16="http://schemas.microsoft.com/office/drawing/2014/main" id="{83E88D7E-7773-4D26-8508-9E068AB5BA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905" y="902179"/>
            <a:ext cx="365760" cy="365760"/>
          </a:xfrm>
          <a:prstGeom prst="rect">
            <a:avLst/>
          </a:prstGeom>
        </p:spPr>
      </p:pic>
      <p:sp>
        <p:nvSpPr>
          <p:cNvPr id="21" name="Content Placeholder 2">
            <a:extLst>
              <a:ext uri="{FF2B5EF4-FFF2-40B4-BE49-F238E27FC236}">
                <a16:creationId xmlns:a16="http://schemas.microsoft.com/office/drawing/2014/main" id="{78D7F1E3-0615-42FB-292F-FE6C47C2127C}"/>
              </a:ext>
            </a:extLst>
          </p:cNvPr>
          <p:cNvSpPr txBox="1">
            <a:spLocks/>
          </p:cNvSpPr>
          <p:nvPr/>
        </p:nvSpPr>
        <p:spPr>
          <a:xfrm>
            <a:off x="4326750" y="714588"/>
            <a:ext cx="4684522" cy="5166923"/>
          </a:xfrm>
          <a:prstGeom prst="rect">
            <a:avLst/>
          </a:prstGeom>
        </p:spPr>
        <p:txBody>
          <a:bodyPr lIns="180000" tIns="36000" rIns="180000" bIns="36000">
            <a:normAutofit fontScale="92500"/>
          </a:bodyPr>
          <a:lstStyle/>
          <a:p>
            <a:pPr marL="421200" marR="0" lvl="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ما هي البيانات اللازمة للدخول؟</a:t>
            </a:r>
          </a:p>
          <a:p>
            <a:pPr marR="0" lvl="0" algn="just" defTabSz="914400" rtl="1" eaLnBrk="1" fontAlgn="auto" latinLnBrk="0" hangingPunct="1">
              <a:lnSpc>
                <a:spcPct val="150000"/>
              </a:lnSpc>
              <a:spcBef>
                <a:spcPts val="0"/>
              </a:spcBef>
              <a:spcAft>
                <a:spcPts val="0"/>
              </a:spcAft>
              <a:buClrTx/>
              <a:buSzTx/>
              <a:tabLst/>
              <a:defRPr/>
            </a:pPr>
            <a:r>
              <a:rPr lang="ar-SA" sz="2000" b="1" noProof="0" dirty="0">
                <a:solidFill>
                  <a:srgbClr val="0070C0"/>
                </a:solidFill>
                <a:latin typeface="Cambria" panose="02040503050406030204"/>
                <a:cs typeface="Times New Roman" panose="02020603050405020304" pitchFamily="18" charset="0"/>
              </a:rPr>
              <a:t>الهوية أو اسم المستخدم وكلمة المرور </a:t>
            </a:r>
            <a:r>
              <a:rPr lang="ar-SA" sz="2000" b="1" noProof="0" dirty="0">
                <a:solidFill>
                  <a:srgbClr val="FF0000"/>
                </a:solidFill>
                <a:latin typeface="Cambria" panose="02040503050406030204"/>
                <a:cs typeface="Times New Roman" panose="02020603050405020304" pitchFamily="18" charset="0"/>
              </a:rPr>
              <a:t>(بيانات رئيسة) </a:t>
            </a:r>
          </a:p>
          <a:p>
            <a:pPr marR="0" lvl="0" algn="just" defTabSz="914400" rtl="1" eaLnBrk="1" fontAlgn="auto" latinLnBrk="0" hangingPunct="1">
              <a:lnSpc>
                <a:spcPct val="150000"/>
              </a:lnSpc>
              <a:spcBef>
                <a:spcPts val="0"/>
              </a:spcBef>
              <a:spcAft>
                <a:spcPts val="0"/>
              </a:spcAft>
              <a:buClrTx/>
              <a:buSzTx/>
              <a:tabLst/>
              <a:defRPr/>
            </a:pPr>
            <a:endParaRPr kumimoji="0" lang="ar-SA" sz="20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endParaRPr>
          </a:p>
          <a:p>
            <a:pPr marL="421200" marR="0" lvl="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2000" b="1" dirty="0">
                <a:solidFill>
                  <a:prstClr val="black"/>
                </a:solidFill>
                <a:latin typeface="Cambria" panose="02040503050406030204"/>
                <a:cs typeface="Times New Roman" panose="02020603050405020304" pitchFamily="18" charset="0"/>
              </a:rPr>
              <a:t>عند ادخالك للبيانات، هل هناك حاجة لتخزينها؟</a:t>
            </a:r>
          </a:p>
          <a:p>
            <a:pPr marR="0" lvl="0" algn="just" defTabSz="914400" rtl="1" eaLnBrk="1" fontAlgn="auto" latinLnBrk="0" hangingPunct="1">
              <a:lnSpc>
                <a:spcPct val="150000"/>
              </a:lnSpc>
              <a:spcBef>
                <a:spcPts val="0"/>
              </a:spcBef>
              <a:spcAft>
                <a:spcPts val="0"/>
              </a:spcAft>
              <a:buClrTx/>
              <a:buSzTx/>
              <a:tabLst/>
              <a:defRPr/>
            </a:pPr>
            <a:r>
              <a:rPr lang="ar-SA" sz="2000" b="1" dirty="0">
                <a:solidFill>
                  <a:srgbClr val="0070C0"/>
                </a:solidFill>
                <a:latin typeface="Cambria" panose="02040503050406030204"/>
                <a:cs typeface="Times New Roman" panose="02020603050405020304" pitchFamily="18" charset="0"/>
              </a:rPr>
              <a:t>لا، لأنها مخزنة مسبقاً أثناء انشاء الحساب وسيتم عملية المقارنة </a:t>
            </a:r>
            <a:r>
              <a:rPr lang="ar-SA" sz="2000" b="1" dirty="0">
                <a:solidFill>
                  <a:srgbClr val="FF0000"/>
                </a:solidFill>
                <a:latin typeface="Cambria" panose="02040503050406030204"/>
                <a:cs typeface="Times New Roman" panose="02020603050405020304" pitchFamily="18" charset="0"/>
              </a:rPr>
              <a:t>(عملية معالجة) </a:t>
            </a:r>
            <a:r>
              <a:rPr lang="ar-SA" sz="2000" b="1" dirty="0">
                <a:solidFill>
                  <a:srgbClr val="0070C0"/>
                </a:solidFill>
                <a:latin typeface="Cambria" panose="02040503050406030204"/>
                <a:cs typeface="Times New Roman" panose="02020603050405020304" pitchFamily="18" charset="0"/>
              </a:rPr>
              <a:t>بين البيانات المدخلة والبيانات المخزنة في أنظمة البنك </a:t>
            </a:r>
            <a:r>
              <a:rPr lang="ar-SA" sz="2000" b="1" dirty="0">
                <a:solidFill>
                  <a:srgbClr val="FF0000"/>
                </a:solidFill>
                <a:latin typeface="Cambria" panose="02040503050406030204"/>
                <a:cs typeface="Times New Roman" panose="02020603050405020304" pitchFamily="18" charset="0"/>
              </a:rPr>
              <a:t>(تدفق البيانات في النظام).</a:t>
            </a:r>
          </a:p>
          <a:p>
            <a:pPr marR="0" lvl="0" algn="just" defTabSz="914400" rtl="1" eaLnBrk="1" fontAlgn="auto" latinLnBrk="0" hangingPunct="1">
              <a:lnSpc>
                <a:spcPct val="150000"/>
              </a:lnSpc>
              <a:spcBef>
                <a:spcPts val="0"/>
              </a:spcBef>
              <a:spcAft>
                <a:spcPts val="0"/>
              </a:spcAft>
              <a:buClrTx/>
              <a:buSzTx/>
              <a:tabLst/>
              <a:defRPr/>
            </a:pPr>
            <a:endParaRPr lang="ar-SA" sz="2000" b="1" dirty="0">
              <a:solidFill>
                <a:srgbClr val="FF0000"/>
              </a:solidFill>
              <a:latin typeface="Cambria" panose="02040503050406030204"/>
              <a:cs typeface="Times New Roman" panose="02020603050405020304" pitchFamily="18" charset="0"/>
            </a:endParaRPr>
          </a:p>
          <a:p>
            <a:pPr marL="421200" marR="0" lvl="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2000" b="1" dirty="0">
                <a:solidFill>
                  <a:prstClr val="black"/>
                </a:solidFill>
                <a:latin typeface="Cambria" panose="02040503050406030204"/>
                <a:cs typeface="Times New Roman" panose="02020603050405020304" pitchFamily="18" charset="0"/>
              </a:rPr>
              <a:t>كيف تعرفين أنه تم تسجيل الدخول بنجاح؟</a:t>
            </a:r>
          </a:p>
          <a:p>
            <a:pPr marR="0" lvl="0" algn="just" defTabSz="914400" rtl="1" eaLnBrk="1" fontAlgn="auto" latinLnBrk="0" hangingPunct="1">
              <a:lnSpc>
                <a:spcPct val="150000"/>
              </a:lnSpc>
              <a:spcBef>
                <a:spcPts val="0"/>
              </a:spcBef>
              <a:spcAft>
                <a:spcPts val="0"/>
              </a:spcAft>
              <a:buClrTx/>
              <a:buSzTx/>
              <a:tabLst/>
              <a:defRPr/>
            </a:pPr>
            <a:r>
              <a:rPr lang="ar-SA" sz="2000" b="1" dirty="0">
                <a:solidFill>
                  <a:srgbClr val="0070C0"/>
                </a:solidFill>
                <a:latin typeface="Cambria" panose="02040503050406030204"/>
                <a:cs typeface="Times New Roman" panose="02020603050405020304" pitchFamily="18" charset="0"/>
              </a:rPr>
              <a:t>ارسال رمز تحقق إلى جوالك وفتح واجهة جديدة لإدخال الرمز </a:t>
            </a:r>
            <a:r>
              <a:rPr lang="ar-SA" sz="2000" b="1" dirty="0">
                <a:solidFill>
                  <a:srgbClr val="FF0000"/>
                </a:solidFill>
                <a:latin typeface="Cambria" panose="02040503050406030204"/>
                <a:cs typeface="Times New Roman" panose="02020603050405020304" pitchFamily="18" charset="0"/>
              </a:rPr>
              <a:t>(تبادل بيانات مع أنظمة أخرى مثل الاتصالات)</a:t>
            </a:r>
            <a:r>
              <a:rPr lang="ar-SA" sz="2000" b="1" dirty="0">
                <a:solidFill>
                  <a:srgbClr val="0070C0"/>
                </a:solidFill>
                <a:latin typeface="Cambria" panose="02040503050406030204"/>
                <a:cs typeface="Times New Roman" panose="02020603050405020304" pitchFamily="18" charset="0"/>
              </a:rPr>
              <a:t>.</a:t>
            </a:r>
          </a:p>
        </p:txBody>
      </p:sp>
    </p:spTree>
    <p:extLst>
      <p:ext uri="{BB962C8B-B14F-4D97-AF65-F5344CB8AC3E}">
        <p14:creationId xmlns:p14="http://schemas.microsoft.com/office/powerpoint/2010/main" val="359413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2. مرحلة التصميم (</a:t>
            </a:r>
            <a:r>
              <a:rPr lang="en-US" sz="4000" b="1" dirty="0">
                <a:solidFill>
                  <a:schemeClr val="accent1"/>
                </a:solidFill>
              </a:rPr>
              <a:t>Design</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ctr">
              <a:lnSpc>
                <a:spcPct val="150000"/>
              </a:lnSpc>
              <a:buNone/>
            </a:pP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24</a:t>
            </a:fld>
            <a:endParaRPr lang="ar-SA"/>
          </a:p>
        </p:txBody>
      </p:sp>
      <p:graphicFrame>
        <p:nvGraphicFramePr>
          <p:cNvPr id="2" name="Diagram 1">
            <a:extLst>
              <a:ext uri="{FF2B5EF4-FFF2-40B4-BE49-F238E27FC236}">
                <a16:creationId xmlns:a16="http://schemas.microsoft.com/office/drawing/2014/main" id="{27014889-91DB-C9C1-0A79-606F115B021B}"/>
              </a:ext>
            </a:extLst>
          </p:cNvPr>
          <p:cNvGraphicFramePr/>
          <p:nvPr>
            <p:extLst>
              <p:ext uri="{D42A27DB-BD31-4B8C-83A1-F6EECF244321}">
                <p14:modId xmlns:p14="http://schemas.microsoft.com/office/powerpoint/2010/main" val="2850285166"/>
              </p:ext>
            </p:extLst>
          </p:nvPr>
        </p:nvGraphicFramePr>
        <p:xfrm>
          <a:off x="455274" y="3228621"/>
          <a:ext cx="8099779" cy="31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5EE128F-10FC-39F6-7C3A-244D39A18076}"/>
              </a:ext>
            </a:extLst>
          </p:cNvPr>
          <p:cNvGraphicFramePr/>
          <p:nvPr>
            <p:extLst>
              <p:ext uri="{D42A27DB-BD31-4B8C-83A1-F6EECF244321}">
                <p14:modId xmlns:p14="http://schemas.microsoft.com/office/powerpoint/2010/main" val="3804869689"/>
              </p:ext>
            </p:extLst>
          </p:nvPr>
        </p:nvGraphicFramePr>
        <p:xfrm>
          <a:off x="1564640" y="1649737"/>
          <a:ext cx="6096000" cy="15268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91487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4638"/>
            <a:ext cx="8363272" cy="1143000"/>
          </a:xfrm>
        </p:spPr>
        <p:txBody>
          <a:bodyPr>
            <a:noAutofit/>
          </a:bodyPr>
          <a:lstStyle/>
          <a:p>
            <a:r>
              <a:rPr lang="ar-SA" sz="3200" b="1" dirty="0">
                <a:solidFill>
                  <a:schemeClr val="accent1"/>
                </a:solidFill>
              </a:rPr>
              <a:t>3+4. التطوير والاختبار</a:t>
            </a:r>
            <a:br>
              <a:rPr lang="ar-SA" sz="3200" b="1" dirty="0">
                <a:solidFill>
                  <a:schemeClr val="accent1"/>
                </a:solidFill>
              </a:rPr>
            </a:br>
            <a:r>
              <a:rPr lang="ar-SA" sz="3200" b="1" dirty="0">
                <a:solidFill>
                  <a:schemeClr val="accent1"/>
                </a:solidFill>
              </a:rPr>
              <a:t>(</a:t>
            </a:r>
            <a:r>
              <a:rPr lang="en-US" sz="3200" b="1" dirty="0">
                <a:solidFill>
                  <a:schemeClr val="accent1"/>
                </a:solidFill>
              </a:rPr>
              <a:t>Developing and Testing</a:t>
            </a:r>
            <a:r>
              <a:rPr lang="ar-SA" sz="3200" b="1" dirty="0">
                <a:solidFill>
                  <a:schemeClr val="accent1"/>
                </a:solidFill>
              </a:rPr>
              <a:t>)</a:t>
            </a:r>
            <a:endParaRPr lang="en-US" sz="32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في مرحلة التطوير يقوم </a:t>
            </a:r>
            <a:r>
              <a:rPr lang="ar-SA" b="1" dirty="0">
                <a:solidFill>
                  <a:srgbClr val="FF0000"/>
                </a:solidFill>
              </a:rPr>
              <a:t>المبرمجين ومختبري النظام </a:t>
            </a:r>
            <a:r>
              <a:rPr lang="ar-SA" b="1" dirty="0"/>
              <a:t>في تحويل المواصفات والمتطلبات إلى </a:t>
            </a:r>
            <a:r>
              <a:rPr lang="ar-SA" b="1" dirty="0">
                <a:solidFill>
                  <a:srgbClr val="FF0000"/>
                </a:solidFill>
              </a:rPr>
              <a:t>مقاطع برمجية </a:t>
            </a:r>
            <a:r>
              <a:rPr lang="ar-SA" b="1" dirty="0"/>
              <a:t>باستخدام لغات البرمجة.</a:t>
            </a:r>
          </a:p>
          <a:p>
            <a:pPr marL="0" indent="0" algn="just">
              <a:lnSpc>
                <a:spcPct val="150000"/>
              </a:lnSpc>
              <a:buNone/>
            </a:pPr>
            <a:endParaRPr lang="ar-SA"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25</a:t>
            </a:fld>
            <a:endParaRPr lang="ar-SA"/>
          </a:p>
        </p:txBody>
      </p:sp>
      <p:sp>
        <p:nvSpPr>
          <p:cNvPr id="2" name="Rectangle 1">
            <a:extLst>
              <a:ext uri="{FF2B5EF4-FFF2-40B4-BE49-F238E27FC236}">
                <a16:creationId xmlns:a16="http://schemas.microsoft.com/office/drawing/2014/main" id="{1DB08287-AAE7-2734-CD37-B738B5DC99A8}"/>
              </a:ext>
            </a:extLst>
          </p:cNvPr>
          <p:cNvSpPr/>
          <p:nvPr/>
        </p:nvSpPr>
        <p:spPr>
          <a:xfrm>
            <a:off x="6439010" y="4105739"/>
            <a:ext cx="2136115"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الوظائف</a:t>
            </a:r>
          </a:p>
          <a:p>
            <a:pPr algn="ctr" rtl="1"/>
            <a:r>
              <a:rPr lang="ar-SA" b="1" dirty="0">
                <a:solidFill>
                  <a:srgbClr val="FF0000"/>
                </a:solidFill>
              </a:rPr>
              <a:t>(إنشاء حساب، تسجيل الدخول، التحويل،...)</a:t>
            </a:r>
          </a:p>
        </p:txBody>
      </p:sp>
      <p:sp>
        <p:nvSpPr>
          <p:cNvPr id="5" name="Rectangle 4">
            <a:extLst>
              <a:ext uri="{FF2B5EF4-FFF2-40B4-BE49-F238E27FC236}">
                <a16:creationId xmlns:a16="http://schemas.microsoft.com/office/drawing/2014/main" id="{754B8AC8-6D7A-DDDF-58E6-33C7D38BE609}"/>
              </a:ext>
            </a:extLst>
          </p:cNvPr>
          <p:cNvSpPr/>
          <p:nvPr/>
        </p:nvSpPr>
        <p:spPr>
          <a:xfrm>
            <a:off x="3449329" y="4094450"/>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واجهات مختلفة</a:t>
            </a:r>
          </a:p>
        </p:txBody>
      </p:sp>
      <p:sp>
        <p:nvSpPr>
          <p:cNvPr id="3" name="Arrow: Down 2">
            <a:extLst>
              <a:ext uri="{FF2B5EF4-FFF2-40B4-BE49-F238E27FC236}">
                <a16:creationId xmlns:a16="http://schemas.microsoft.com/office/drawing/2014/main" id="{C0CA2751-299A-3BC7-C22B-3A788ADB2D5A}"/>
              </a:ext>
            </a:extLst>
          </p:cNvPr>
          <p:cNvSpPr/>
          <p:nvPr/>
        </p:nvSpPr>
        <p:spPr>
          <a:xfrm rot="5400000">
            <a:off x="5652650" y="449743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CEEC4-E7EB-EF43-9A4E-41E9FE3FEC0E}"/>
              </a:ext>
            </a:extLst>
          </p:cNvPr>
          <p:cNvSpPr/>
          <p:nvPr/>
        </p:nvSpPr>
        <p:spPr>
          <a:xfrm>
            <a:off x="457200" y="4105740"/>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الواجهات باستخدام لغات البرمجة</a:t>
            </a:r>
          </a:p>
        </p:txBody>
      </p:sp>
      <p:sp>
        <p:nvSpPr>
          <p:cNvPr id="7" name="Arrow: Down 6">
            <a:extLst>
              <a:ext uri="{FF2B5EF4-FFF2-40B4-BE49-F238E27FC236}">
                <a16:creationId xmlns:a16="http://schemas.microsoft.com/office/drawing/2014/main" id="{AFB56387-6A5E-F931-598D-67223FC66604}"/>
              </a:ext>
            </a:extLst>
          </p:cNvPr>
          <p:cNvSpPr/>
          <p:nvPr/>
        </p:nvSpPr>
        <p:spPr>
          <a:xfrm rot="5400000">
            <a:off x="2661745" y="4533266"/>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790D99-2C95-8D1C-50A8-173F881B36E8}"/>
              </a:ext>
            </a:extLst>
          </p:cNvPr>
          <p:cNvSpPr/>
          <p:nvPr/>
        </p:nvSpPr>
        <p:spPr>
          <a:xfrm>
            <a:off x="6439010" y="5643698"/>
            <a:ext cx="2136115" cy="409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التحليل</a:t>
            </a:r>
            <a:endParaRPr lang="ar-SA" sz="1600" b="1" dirty="0">
              <a:solidFill>
                <a:srgbClr val="FF0000"/>
              </a:solidFill>
            </a:endParaRPr>
          </a:p>
        </p:txBody>
      </p:sp>
      <p:sp>
        <p:nvSpPr>
          <p:cNvPr id="10" name="Rectangle 9">
            <a:extLst>
              <a:ext uri="{FF2B5EF4-FFF2-40B4-BE49-F238E27FC236}">
                <a16:creationId xmlns:a16="http://schemas.microsoft.com/office/drawing/2014/main" id="{6AB9374B-6C4A-E4C7-7A47-6EA5672785AF}"/>
              </a:ext>
            </a:extLst>
          </p:cNvPr>
          <p:cNvSpPr/>
          <p:nvPr/>
        </p:nvSpPr>
        <p:spPr>
          <a:xfrm>
            <a:off x="3448014" y="5648639"/>
            <a:ext cx="2136115" cy="409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التصميم</a:t>
            </a:r>
            <a:endParaRPr lang="ar-SA" sz="1600" b="1" dirty="0">
              <a:solidFill>
                <a:srgbClr val="FF0000"/>
              </a:solidFill>
            </a:endParaRPr>
          </a:p>
        </p:txBody>
      </p:sp>
      <p:sp>
        <p:nvSpPr>
          <p:cNvPr id="11" name="Rectangle 10">
            <a:extLst>
              <a:ext uri="{FF2B5EF4-FFF2-40B4-BE49-F238E27FC236}">
                <a16:creationId xmlns:a16="http://schemas.microsoft.com/office/drawing/2014/main" id="{9B8200C3-EC97-56ED-43DF-8B8485BA0699}"/>
              </a:ext>
            </a:extLst>
          </p:cNvPr>
          <p:cNvSpPr/>
          <p:nvPr/>
        </p:nvSpPr>
        <p:spPr>
          <a:xfrm>
            <a:off x="457200" y="5643698"/>
            <a:ext cx="2136115" cy="4093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التطوير والاختبار</a:t>
            </a:r>
            <a:endParaRPr lang="ar-SA" sz="1600" b="1" dirty="0">
              <a:solidFill>
                <a:srgbClr val="FF0000"/>
              </a:solidFill>
            </a:endParaRPr>
          </a:p>
        </p:txBody>
      </p:sp>
    </p:spTree>
    <p:extLst>
      <p:ext uri="{BB962C8B-B14F-4D97-AF65-F5344CB8AC3E}">
        <p14:creationId xmlns:p14="http://schemas.microsoft.com/office/powerpoint/2010/main" val="1405273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6" grpId="0" animBg="1"/>
      <p:bldP spid="7" grpId="0" animBg="1"/>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تطبيق الراجحي تنزيل ، تحميل تطبيق الراجحي يقدم خدمات مصرفية من خلال الموبايل">
            <a:extLst>
              <a:ext uri="{FF2B5EF4-FFF2-40B4-BE49-F238E27FC236}">
                <a16:creationId xmlns:a16="http://schemas.microsoft.com/office/drawing/2014/main" id="{6482D151-2A3D-C497-C14B-0AC2C682E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16"/>
          <a:stretch/>
        </p:blipFill>
        <p:spPr bwMode="auto">
          <a:xfrm>
            <a:off x="308933" y="198083"/>
            <a:ext cx="3829677" cy="64618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تطبيق مصرف الراجحي المباشر للأفراد وخطوات فتح حساب إلكتروني في Al Rajhi">
            <a:extLst>
              <a:ext uri="{FF2B5EF4-FFF2-40B4-BE49-F238E27FC236}">
                <a16:creationId xmlns:a16="http://schemas.microsoft.com/office/drawing/2014/main" id="{266AF7C4-0E43-C0F1-28DD-F7F0704F2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323" y="198083"/>
            <a:ext cx="4538744" cy="2923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6" descr="كيفية الحصول على إيصال تحويل بنك الراجحي - دنانير">
            <a:extLst>
              <a:ext uri="{FF2B5EF4-FFF2-40B4-BE49-F238E27FC236}">
                <a16:creationId xmlns:a16="http://schemas.microsoft.com/office/drawing/2014/main" id="{8DDA7A20-4175-768B-1E8B-6D998EE3A9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765"/>
          <a:stretch/>
        </p:blipFill>
        <p:spPr bwMode="auto">
          <a:xfrm>
            <a:off x="4296322" y="3289055"/>
            <a:ext cx="4526279" cy="3370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06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746734893"/>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8</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a:t>
                      </a:r>
                      <a:r>
                        <a:rPr lang="en-US" sz="1800" b="1" dirty="0"/>
                        <a:t>1</a:t>
                      </a:r>
                      <a:r>
                        <a:rPr lang="ar-SA" sz="1800" b="1" dirty="0"/>
                        <a:t>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تصمم الطالبة واجهة تسجيل الدخول في تطبيق مصرف الراجحي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المبرمجة،،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استخدمت خلال فترة دراستك عدة لغات برمجة، أذكريها.</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3200" b="1" dirty="0">
                <a:solidFill>
                  <a:prstClr val="black"/>
                </a:solidFill>
                <a:latin typeface="Cambria" panose="02040503050406030204"/>
                <a:cs typeface="Times New Roman" panose="02020603050405020304" pitchFamily="18" charset="0"/>
              </a:rPr>
              <a:t>ماهي اللغة التي تبرمج لك </a:t>
            </a:r>
            <a:r>
              <a:rPr lang="ar-SA" sz="3200" b="1" dirty="0">
                <a:solidFill>
                  <a:srgbClr val="FF0000"/>
                </a:solidFill>
                <a:latin typeface="Cambria" panose="02040503050406030204"/>
                <a:cs typeface="Times New Roman" panose="02020603050405020304" pitchFamily="18" charset="0"/>
              </a:rPr>
              <a:t>واجهات وصفحات الإنترنت</a:t>
            </a:r>
            <a:r>
              <a:rPr lang="ar-SA" sz="3200" b="1" dirty="0">
                <a:solidFill>
                  <a:prstClr val="black"/>
                </a:solidFill>
                <a:latin typeface="Cambria" panose="02040503050406030204"/>
                <a:cs typeface="Times New Roman" panose="02020603050405020304" pitchFamily="18" charset="0"/>
              </a:rPr>
              <a:t>؟</a:t>
            </a:r>
            <a:endPar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EA5ADCA4-0427-C4F8-F340-54810EE386F0}"/>
              </a:ext>
            </a:extLst>
          </p:cNvPr>
          <p:cNvSpPr>
            <a:spLocks noGrp="1"/>
          </p:cNvSpPr>
          <p:nvPr>
            <p:ph type="sldNum" sz="quarter" idx="12"/>
          </p:nvPr>
        </p:nvSpPr>
        <p:spPr/>
        <p:txBody>
          <a:bodyPr/>
          <a:lstStyle/>
          <a:p>
            <a:fld id="{1C0259F5-17A8-48C3-BEB2-FFECF2A5E66F}" type="slidenum">
              <a:rPr lang="ar-SA" smtClean="0"/>
              <a:pPr/>
              <a:t>27</a:t>
            </a:fld>
            <a:endParaRPr lang="ar-SA"/>
          </a:p>
        </p:txBody>
      </p:sp>
      <p:sp>
        <p:nvSpPr>
          <p:cNvPr id="3" name="Oval 2">
            <a:extLst>
              <a:ext uri="{FF2B5EF4-FFF2-40B4-BE49-F238E27FC236}">
                <a16:creationId xmlns:a16="http://schemas.microsoft.com/office/drawing/2014/main" id="{7A6F6734-525C-A178-FA8F-4B447EF1765A}"/>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بالمنهج السابق</a:t>
            </a:r>
          </a:p>
        </p:txBody>
      </p:sp>
      <p:pic>
        <p:nvPicPr>
          <p:cNvPr id="2050" name="Picture 2" descr="Free Computer Programmer Cliparts, Download Free Computer Programmer  Cliparts png images, Free ClipArts on Clipart Library">
            <a:extLst>
              <a:ext uri="{FF2B5EF4-FFF2-40B4-BE49-F238E27FC236}">
                <a16:creationId xmlns:a16="http://schemas.microsoft.com/office/drawing/2014/main" id="{70600A49-1271-0DF6-73B9-6AED0CF0F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74" y="4326036"/>
            <a:ext cx="2409825" cy="1895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D3B8C3-E284-2320-A452-9048D69FC4FC}"/>
              </a:ext>
            </a:extLst>
          </p:cNvPr>
          <p:cNvSpPr txBox="1"/>
          <p:nvPr/>
        </p:nvSpPr>
        <p:spPr>
          <a:xfrm>
            <a:off x="4114801" y="4036052"/>
            <a:ext cx="4572000" cy="579967"/>
          </a:xfrm>
          <a:prstGeom prst="rect">
            <a:avLst/>
          </a:prstGeom>
          <a:noFill/>
        </p:spPr>
        <p:txBody>
          <a:bodyPr wrap="square">
            <a:spAutoFit/>
          </a:bodyPr>
          <a:lstStyle/>
          <a:p>
            <a:pPr indent="-36000" algn="ctr" defTabSz="914400" rtl="1">
              <a:lnSpc>
                <a:spcPct val="150000"/>
              </a:lnSpc>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r>
              <a:rPr kumimoji="0" lang="ar-SA" sz="24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نقطة إضافية للأسرع إجابة</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p:txBody>
      </p:sp>
      <p:sp>
        <p:nvSpPr>
          <p:cNvPr id="6" name="Rectangle 5">
            <a:extLst>
              <a:ext uri="{FF2B5EF4-FFF2-40B4-BE49-F238E27FC236}">
                <a16:creationId xmlns:a16="http://schemas.microsoft.com/office/drawing/2014/main" id="{3DE1FF7A-C03B-A14D-B20B-C3DAD334A13A}"/>
              </a:ext>
            </a:extLst>
          </p:cNvPr>
          <p:cNvSpPr/>
          <p:nvPr/>
        </p:nvSpPr>
        <p:spPr>
          <a:xfrm>
            <a:off x="4473587" y="4967111"/>
            <a:ext cx="3854427" cy="11303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سنتعلم انشاء تطبيقات باستخدام</a:t>
            </a:r>
          </a:p>
          <a:p>
            <a:pPr algn="ctr" rtl="1"/>
            <a:r>
              <a:rPr lang="ar-SA" sz="2400" b="1" dirty="0">
                <a:solidFill>
                  <a:schemeClr val="tx1"/>
                </a:solidFill>
              </a:rPr>
              <a:t>برنامج مطور التطبيقات </a:t>
            </a:r>
            <a:r>
              <a:rPr lang="en-US" sz="2400" b="1" dirty="0">
                <a:solidFill>
                  <a:schemeClr val="tx1"/>
                </a:solidFill>
              </a:rPr>
              <a:t>MIT</a:t>
            </a:r>
            <a:r>
              <a:rPr lang="ar-SA" sz="2400" b="1" dirty="0">
                <a:solidFill>
                  <a:schemeClr val="tx1"/>
                </a:solidFill>
              </a:rPr>
              <a:t> </a:t>
            </a:r>
          </a:p>
        </p:txBody>
      </p:sp>
    </p:spTree>
    <p:extLst>
      <p:ext uri="{BB962C8B-B14F-4D97-AF65-F5344CB8AC3E}">
        <p14:creationId xmlns:p14="http://schemas.microsoft.com/office/powerpoint/2010/main" val="477795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4638"/>
            <a:ext cx="8363272" cy="1143000"/>
          </a:xfrm>
        </p:spPr>
        <p:txBody>
          <a:bodyPr>
            <a:noAutofit/>
          </a:bodyPr>
          <a:lstStyle/>
          <a:p>
            <a:r>
              <a:rPr lang="ar-SA" sz="3200" b="1" dirty="0">
                <a:solidFill>
                  <a:schemeClr val="accent1"/>
                </a:solidFill>
              </a:rPr>
              <a:t>3+4. التطوير والاختبار</a:t>
            </a:r>
            <a:br>
              <a:rPr lang="ar-SA" sz="3200" b="1" dirty="0">
                <a:solidFill>
                  <a:schemeClr val="accent1"/>
                </a:solidFill>
              </a:rPr>
            </a:br>
            <a:r>
              <a:rPr lang="ar-SA" sz="3200" b="1" dirty="0">
                <a:solidFill>
                  <a:schemeClr val="accent1"/>
                </a:solidFill>
              </a:rPr>
              <a:t>(</a:t>
            </a:r>
            <a:r>
              <a:rPr lang="en-US" sz="3200" b="1" dirty="0">
                <a:solidFill>
                  <a:schemeClr val="accent1"/>
                </a:solidFill>
              </a:rPr>
              <a:t>Developing and Testing</a:t>
            </a:r>
            <a:r>
              <a:rPr lang="ar-SA" sz="3200" b="1" dirty="0">
                <a:solidFill>
                  <a:schemeClr val="accent1"/>
                </a:solidFill>
              </a:rPr>
              <a:t>)</a:t>
            </a:r>
            <a:endParaRPr lang="en-US" sz="32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solidFill>
                  <a:srgbClr val="FF0000"/>
                </a:solidFill>
              </a:rPr>
              <a:t>لا يمكن فصل </a:t>
            </a:r>
            <a:r>
              <a:rPr lang="ar-SA" sz="2800" b="1" dirty="0"/>
              <a:t>مرحلتي التطوير والاختبار عن بعضهما، حيث يجب اختبار النظام أثناء وبعد عملية التطوير.</a:t>
            </a:r>
          </a:p>
          <a:p>
            <a:pPr algn="just">
              <a:lnSpc>
                <a:spcPct val="150000"/>
              </a:lnSpc>
            </a:pPr>
            <a:r>
              <a:rPr lang="ar-SA" sz="2800" b="1" dirty="0"/>
              <a:t>يمكن تطبيق الاختبار بطرق مختلفة مثل:</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28</a:t>
            </a:fld>
            <a:endParaRPr lang="ar-SA"/>
          </a:p>
        </p:txBody>
      </p:sp>
      <p:graphicFrame>
        <p:nvGraphicFramePr>
          <p:cNvPr id="2" name="Diagram 1">
            <a:extLst>
              <a:ext uri="{FF2B5EF4-FFF2-40B4-BE49-F238E27FC236}">
                <a16:creationId xmlns:a16="http://schemas.microsoft.com/office/drawing/2014/main" id="{2C3686BE-8C12-10E1-F565-14084216FDA1}"/>
              </a:ext>
            </a:extLst>
          </p:cNvPr>
          <p:cNvGraphicFramePr/>
          <p:nvPr>
            <p:extLst>
              <p:ext uri="{D42A27DB-BD31-4B8C-83A1-F6EECF244321}">
                <p14:modId xmlns:p14="http://schemas.microsoft.com/office/powerpoint/2010/main" val="3927896313"/>
              </p:ext>
            </p:extLst>
          </p:nvPr>
        </p:nvGraphicFramePr>
        <p:xfrm>
          <a:off x="1070519" y="3691268"/>
          <a:ext cx="6869289" cy="25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0235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303966763"/>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9</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تربط الطالبة بين طرق الاختبار المختلفة والأمثلة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المادة العلمية في الكتاب صفحة 57،</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400" b="1" dirty="0">
                <a:solidFill>
                  <a:prstClr val="black"/>
                </a:solidFill>
                <a:latin typeface="Cambria" panose="02040503050406030204"/>
                <a:cs typeface="Times New Roman" panose="02020603050405020304" pitchFamily="18" charset="0"/>
              </a:rPr>
              <a:t>ثم صلي نوع الاختبار بالأمثلة التالية عند استخدامك لنظامي </a:t>
            </a:r>
            <a:br>
              <a:rPr lang="ar-SA" sz="2400" b="1" dirty="0">
                <a:solidFill>
                  <a:prstClr val="black"/>
                </a:solidFill>
                <a:latin typeface="Cambria" panose="02040503050406030204"/>
                <a:cs typeface="Times New Roman" panose="02020603050405020304" pitchFamily="18" charset="0"/>
              </a:rPr>
            </a:br>
            <a:r>
              <a:rPr lang="ar-SA" sz="2400" b="1" dirty="0">
                <a:solidFill>
                  <a:prstClr val="black"/>
                </a:solidFill>
                <a:latin typeface="Cambria" panose="02040503050406030204"/>
                <a:cs typeface="Times New Roman" panose="02020603050405020304" pitchFamily="18" charset="0"/>
              </a:rPr>
              <a:t>(</a:t>
            </a:r>
            <a:r>
              <a:rPr lang="ar-SA" sz="2400" b="1" dirty="0">
                <a:solidFill>
                  <a:srgbClr val="FF0000"/>
                </a:solidFill>
                <a:latin typeface="Cambria" panose="02040503050406030204"/>
                <a:cs typeface="Times New Roman" panose="02020603050405020304" pitchFamily="18" charset="0"/>
              </a:rPr>
              <a:t>مصرف الراجحي </a:t>
            </a:r>
            <a:r>
              <a:rPr lang="ar-SA" sz="2400" b="1" dirty="0">
                <a:solidFill>
                  <a:prstClr val="black"/>
                </a:solidFill>
                <a:latin typeface="Cambria" panose="02040503050406030204"/>
                <a:cs typeface="Times New Roman" panose="02020603050405020304" pitchFamily="18" charset="0"/>
              </a:rPr>
              <a:t>) و(</a:t>
            </a:r>
            <a:r>
              <a:rPr lang="en-US" sz="2400" b="1" dirty="0">
                <a:solidFill>
                  <a:srgbClr val="FF0000"/>
                </a:solidFill>
                <a:latin typeface="Cambria" panose="02040503050406030204"/>
                <a:cs typeface="Times New Roman" panose="02020603050405020304" pitchFamily="18" charset="0"/>
              </a:rPr>
              <a:t>SHEIN</a:t>
            </a:r>
            <a:r>
              <a:rPr lang="ar-SA" sz="2400" b="1" dirty="0">
                <a:solidFill>
                  <a:prstClr val="black"/>
                </a:solidFill>
                <a:latin typeface="Cambria" panose="02040503050406030204"/>
                <a:cs typeface="Times New Roman" panose="02020603050405020304" pitchFamily="18" charset="0"/>
              </a:rPr>
              <a:t>).</a:t>
            </a: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4" name="Oval 3">
            <a:extLst>
              <a:ext uri="{FF2B5EF4-FFF2-40B4-BE49-F238E27FC236}">
                <a16:creationId xmlns:a16="http://schemas.microsoft.com/office/drawing/2014/main" id="{E76B0BF6-A60F-C96F-D178-C0107FBF1834}"/>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تفعيل الكتاب</a:t>
            </a:r>
          </a:p>
          <a:p>
            <a:pPr algn="ctr"/>
            <a:r>
              <a:rPr lang="ar-SA" b="1" dirty="0"/>
              <a:t>ربط بالحياة</a:t>
            </a:r>
            <a:endParaRPr lang="en-US" b="1" dirty="0"/>
          </a:p>
        </p:txBody>
      </p:sp>
      <p:graphicFrame>
        <p:nvGraphicFramePr>
          <p:cNvPr id="5" name="Table 6">
            <a:extLst>
              <a:ext uri="{FF2B5EF4-FFF2-40B4-BE49-F238E27FC236}">
                <a16:creationId xmlns:a16="http://schemas.microsoft.com/office/drawing/2014/main" id="{ABFB3993-F034-CEAC-F885-E64948F66B62}"/>
              </a:ext>
            </a:extLst>
          </p:cNvPr>
          <p:cNvGraphicFramePr>
            <a:graphicFrameLocks noGrp="1"/>
          </p:cNvGraphicFramePr>
          <p:nvPr>
            <p:extLst>
              <p:ext uri="{D42A27DB-BD31-4B8C-83A1-F6EECF244321}">
                <p14:modId xmlns:p14="http://schemas.microsoft.com/office/powerpoint/2010/main" val="2126126135"/>
              </p:ext>
            </p:extLst>
          </p:nvPr>
        </p:nvGraphicFramePr>
        <p:xfrm>
          <a:off x="704639" y="3215785"/>
          <a:ext cx="7968069" cy="3200400"/>
        </p:xfrm>
        <a:graphic>
          <a:graphicData uri="http://schemas.openxmlformats.org/drawingml/2006/table">
            <a:tbl>
              <a:tblPr firstRow="1" bandRow="1">
                <a:tableStyleId>{5940675A-B579-460E-94D1-54222C63F5DA}</a:tableStyleId>
              </a:tblPr>
              <a:tblGrid>
                <a:gridCol w="3314205">
                  <a:extLst>
                    <a:ext uri="{9D8B030D-6E8A-4147-A177-3AD203B41FA5}">
                      <a16:colId xmlns:a16="http://schemas.microsoft.com/office/drawing/2014/main" val="1746713328"/>
                    </a:ext>
                  </a:extLst>
                </a:gridCol>
                <a:gridCol w="914400">
                  <a:extLst>
                    <a:ext uri="{9D8B030D-6E8A-4147-A177-3AD203B41FA5}">
                      <a16:colId xmlns:a16="http://schemas.microsoft.com/office/drawing/2014/main" val="2806548855"/>
                    </a:ext>
                  </a:extLst>
                </a:gridCol>
                <a:gridCol w="3739464">
                  <a:extLst>
                    <a:ext uri="{9D8B030D-6E8A-4147-A177-3AD203B41FA5}">
                      <a16:colId xmlns:a16="http://schemas.microsoft.com/office/drawing/2014/main" val="98674352"/>
                    </a:ext>
                  </a:extLst>
                </a:gridCol>
              </a:tblGrid>
              <a:tr h="370840">
                <a:tc>
                  <a:txBody>
                    <a:bodyPr/>
                    <a:lstStyle/>
                    <a:p>
                      <a:pPr algn="ctr"/>
                      <a:r>
                        <a:rPr lang="ar-SA" sz="2000" b="1" dirty="0"/>
                        <a:t>أمثلة لأخطاء في التطبيق</a:t>
                      </a:r>
                      <a:endParaRPr lang="en-US" sz="2000" b="1" dirty="0"/>
                    </a:p>
                  </a:txBody>
                  <a:tcPr anchor="ctr">
                    <a:solidFill>
                      <a:schemeClr val="accent6">
                        <a:lumMod val="20000"/>
                        <a:lumOff val="80000"/>
                      </a:schemeClr>
                    </a:solidFill>
                  </a:tcPr>
                </a:tc>
                <a:tc>
                  <a:txBody>
                    <a:bodyPr/>
                    <a:lstStyle/>
                    <a:p>
                      <a:pPr algn="ctr"/>
                      <a:r>
                        <a:rPr lang="ar-SA" sz="2000" b="1" dirty="0"/>
                        <a:t>الإجابة</a:t>
                      </a:r>
                      <a:endParaRPr lang="en-US" sz="2000" b="1" dirty="0"/>
                    </a:p>
                  </a:txBody>
                  <a:tcPr anchor="ctr">
                    <a:solidFill>
                      <a:schemeClr val="accent6">
                        <a:lumMod val="20000"/>
                        <a:lumOff val="80000"/>
                      </a:schemeClr>
                    </a:solidFill>
                  </a:tcPr>
                </a:tc>
                <a:tc>
                  <a:txBody>
                    <a:bodyPr/>
                    <a:lstStyle/>
                    <a:p>
                      <a:pPr algn="ctr"/>
                      <a:r>
                        <a:rPr lang="ar-SA" sz="2000" b="1" dirty="0"/>
                        <a:t>نوع الاختبار</a:t>
                      </a:r>
                      <a:endParaRPr lang="en-US" sz="2000" b="1" dirty="0"/>
                    </a:p>
                  </a:txBody>
                  <a:tcPr anchor="ctr">
                    <a:solidFill>
                      <a:schemeClr val="accent6">
                        <a:lumMod val="20000"/>
                        <a:lumOff val="80000"/>
                      </a:schemeClr>
                    </a:solidFill>
                  </a:tcPr>
                </a:tc>
                <a:extLst>
                  <a:ext uri="{0D108BD9-81ED-4DB2-BD59-A6C34878D82A}">
                    <a16:rowId xmlns:a16="http://schemas.microsoft.com/office/drawing/2014/main" val="3400031412"/>
                  </a:ext>
                </a:extLst>
              </a:tr>
              <a:tr h="370840">
                <a:tc>
                  <a:txBody>
                    <a:bodyPr/>
                    <a:lstStyle/>
                    <a:p>
                      <a:r>
                        <a:rPr lang="ar-SA" sz="2000" b="1" dirty="0"/>
                        <a:t>وضعت منتجات في السلة، ولكن لم تظهر لك في الواجهة.</a:t>
                      </a:r>
                      <a:endParaRPr lang="en-US" sz="2000" b="1" dirty="0"/>
                    </a:p>
                  </a:txBody>
                  <a:tcPr/>
                </a:tc>
                <a:tc>
                  <a:txBody>
                    <a:bodyPr/>
                    <a:lstStyle/>
                    <a:p>
                      <a:endParaRPr lang="en-US" sz="2000" b="1" dirty="0"/>
                    </a:p>
                  </a:txBody>
                  <a:tcPr/>
                </a:tc>
                <a:tc>
                  <a:txBody>
                    <a:bodyPr/>
                    <a:lstStyle/>
                    <a:p>
                      <a:pPr lvl="0" algn="r" rtl="1">
                        <a:lnSpc>
                          <a:spcPct val="100000"/>
                        </a:lnSpc>
                        <a:spcBef>
                          <a:spcPts val="600"/>
                        </a:spcBef>
                      </a:pPr>
                      <a:r>
                        <a:rPr lang="ar-SA" sz="2000" b="1" dirty="0">
                          <a:solidFill>
                            <a:srgbClr val="100503"/>
                          </a:solidFill>
                        </a:rPr>
                        <a:t>1. اختبار صحة البيانات المدخلة</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12790151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t>دفعت المبلغ، ولكن لم يتم السحب من البنك.</a:t>
                      </a:r>
                      <a:endParaRPr lang="en-US" sz="2000" b="1" dirty="0"/>
                    </a:p>
                  </a:txBody>
                  <a:tcPr/>
                </a:tc>
                <a:tc>
                  <a:txBody>
                    <a:bodyPr/>
                    <a:lstStyle/>
                    <a:p>
                      <a:endParaRPr lang="en-US" sz="2000" b="1"/>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100503"/>
                          </a:solidFill>
                        </a:rPr>
                        <a:t>2. اختبار وظائف النظام وقابلية الاستخدام</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103389886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t>البريد المستخدم غير موجود عند تسجيل الدخول.</a:t>
                      </a:r>
                      <a:endParaRPr lang="en-US" sz="2000" b="1" dirty="0"/>
                    </a:p>
                  </a:txBody>
                  <a:tcPr/>
                </a:tc>
                <a:tc>
                  <a:txBody>
                    <a:bodyPr/>
                    <a:lstStyle/>
                    <a:p>
                      <a:endParaRPr lang="en-US" sz="20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100503"/>
                          </a:solidFill>
                        </a:rPr>
                        <a:t>3. اختبار أخطاء التصميم والتشغيل</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421823830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t>دفعت المبلغ لكن المبلغ المسحوب من البنك أكثر من مبلغ المشتريات.</a:t>
                      </a:r>
                      <a:endParaRPr lang="en-US" sz="2000" b="1" dirty="0"/>
                    </a:p>
                  </a:txBody>
                  <a:tcPr/>
                </a:tc>
                <a:tc>
                  <a:txBody>
                    <a:bodyPr/>
                    <a:lstStyle/>
                    <a:p>
                      <a:endParaRPr lang="en-US" sz="20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100503"/>
                          </a:solidFill>
                        </a:rPr>
                        <a:t>4. اختبار الاتصال مع الأنظمة الأخرى</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3861338865"/>
                  </a:ext>
                </a:extLst>
              </a:tr>
            </a:tbl>
          </a:graphicData>
        </a:graphic>
      </p:graphicFrame>
      <p:sp>
        <p:nvSpPr>
          <p:cNvPr id="2" name="Slide Number Placeholder 1">
            <a:extLst>
              <a:ext uri="{FF2B5EF4-FFF2-40B4-BE49-F238E27FC236}">
                <a16:creationId xmlns:a16="http://schemas.microsoft.com/office/drawing/2014/main" id="{F319BBA0-EA59-7D0C-0BEA-4F2C89EF4FEF}"/>
              </a:ext>
            </a:extLst>
          </p:cNvPr>
          <p:cNvSpPr>
            <a:spLocks noGrp="1"/>
          </p:cNvSpPr>
          <p:nvPr>
            <p:ph type="sldNum" sz="quarter" idx="12"/>
          </p:nvPr>
        </p:nvSpPr>
        <p:spPr/>
        <p:txBody>
          <a:bodyPr/>
          <a:lstStyle/>
          <a:p>
            <a:fld id="{1C0259F5-17A8-48C3-BEB2-FFECF2A5E66F}" type="slidenum">
              <a:rPr lang="ar-SA" smtClean="0"/>
              <a:pPr/>
              <a:t>29</a:t>
            </a:fld>
            <a:endParaRPr lang="ar-SA"/>
          </a:p>
        </p:txBody>
      </p:sp>
    </p:spTree>
    <p:extLst>
      <p:ext uri="{BB962C8B-B14F-4D97-AF65-F5344CB8AC3E}">
        <p14:creationId xmlns:p14="http://schemas.microsoft.com/office/powerpoint/2010/main" val="9558483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731336240"/>
              </p:ext>
            </p:extLst>
          </p:nvPr>
        </p:nvGraphicFramePr>
        <p:xfrm>
          <a:off x="4572000" y="2306589"/>
          <a:ext cx="2852696" cy="914400"/>
        </p:xfrm>
        <a:graphic>
          <a:graphicData uri="http://schemas.openxmlformats.org/drawingml/2006/table">
            <a:tbl>
              <a:tblPr rtl="1" firstRow="1" bandRow="1">
                <a:tableStyleId>{ED083AE6-46FA-4A59-8FB0-9F97EB10719F}</a:tableStyleId>
              </a:tblPr>
              <a:tblGrid>
                <a:gridCol w="713174">
                  <a:extLst>
                    <a:ext uri="{9D8B030D-6E8A-4147-A177-3AD203B41FA5}">
                      <a16:colId xmlns:a16="http://schemas.microsoft.com/office/drawing/2014/main" val="20000"/>
                    </a:ext>
                  </a:extLst>
                </a:gridCol>
                <a:gridCol w="713174">
                  <a:extLst>
                    <a:ext uri="{9D8B030D-6E8A-4147-A177-3AD203B41FA5}">
                      <a16:colId xmlns:a16="http://schemas.microsoft.com/office/drawing/2014/main" val="20001"/>
                    </a:ext>
                  </a:extLst>
                </a:gridCol>
                <a:gridCol w="713174">
                  <a:extLst>
                    <a:ext uri="{9D8B030D-6E8A-4147-A177-3AD203B41FA5}">
                      <a16:colId xmlns:a16="http://schemas.microsoft.com/office/drawing/2014/main" val="20002"/>
                    </a:ext>
                  </a:extLst>
                </a:gridCol>
                <a:gridCol w="713174">
                  <a:extLst>
                    <a:ext uri="{9D8B030D-6E8A-4147-A177-3AD203B41FA5}">
                      <a16:colId xmlns:a16="http://schemas.microsoft.com/office/drawing/2014/main" val="20003"/>
                    </a:ext>
                  </a:extLst>
                </a:gridCol>
              </a:tblGrid>
              <a:tr h="370840">
                <a:tc>
                  <a:txBody>
                    <a:bodyPr/>
                    <a:lstStyle/>
                    <a:p>
                      <a:pPr algn="ctr" rtl="1"/>
                      <a:r>
                        <a:rPr lang="ar-SA" sz="2400" b="1" dirty="0"/>
                        <a:t>1</a:t>
                      </a:r>
                    </a:p>
                  </a:txBody>
                  <a:tcPr anchor="ctr"/>
                </a:tc>
                <a:tc>
                  <a:txBody>
                    <a:bodyPr/>
                    <a:lstStyle/>
                    <a:p>
                      <a:pPr algn="ctr" rtl="1"/>
                      <a:r>
                        <a:rPr lang="ar-SA" sz="2400" b="1" dirty="0"/>
                        <a:t>2</a:t>
                      </a:r>
                    </a:p>
                  </a:txBody>
                  <a:tcPr anchor="ctr"/>
                </a:tc>
                <a:tc>
                  <a:txBody>
                    <a:bodyPr/>
                    <a:lstStyle/>
                    <a:p>
                      <a:pPr algn="ctr" rtl="1"/>
                      <a:r>
                        <a:rPr lang="ar-SA" sz="2400" b="1" dirty="0"/>
                        <a:t>3</a:t>
                      </a:r>
                    </a:p>
                  </a:txBody>
                  <a:tcPr anchor="ctr"/>
                </a:tc>
                <a:tc>
                  <a:txBody>
                    <a:bodyPr/>
                    <a:lstStyle/>
                    <a:p>
                      <a:pPr algn="ctr" rtl="1"/>
                      <a:r>
                        <a:rPr lang="ar-SA" sz="2400" b="1" dirty="0"/>
                        <a:t>4</a:t>
                      </a:r>
                    </a:p>
                  </a:txBody>
                  <a:tcPr anchor="ctr"/>
                </a:tc>
                <a:extLst>
                  <a:ext uri="{0D108BD9-81ED-4DB2-BD59-A6C34878D82A}">
                    <a16:rowId xmlns:a16="http://schemas.microsoft.com/office/drawing/2014/main" val="10000"/>
                  </a:ext>
                </a:extLst>
              </a:tr>
              <a:tr h="181000">
                <a:tc>
                  <a:txBody>
                    <a:bodyPr/>
                    <a:lstStyle/>
                    <a:p>
                      <a:pPr algn="ctr" rtl="1"/>
                      <a:endParaRPr lang="ar-SA" sz="2400" b="1" dirty="0"/>
                    </a:p>
                  </a:txBody>
                  <a:tcPr anchor="ctr"/>
                </a:tc>
                <a:tc>
                  <a:txBody>
                    <a:bodyPr/>
                    <a:lstStyle/>
                    <a:p>
                      <a:pPr algn="ctr" rtl="1"/>
                      <a:endParaRPr lang="ar-SA" sz="2400" b="1" dirty="0"/>
                    </a:p>
                  </a:txBody>
                  <a:tcPr anchor="ctr"/>
                </a:tc>
                <a:tc>
                  <a:txBody>
                    <a:bodyPr/>
                    <a:lstStyle/>
                    <a:p>
                      <a:pPr algn="ctr" rtl="1"/>
                      <a:r>
                        <a:rPr lang="ar-SA" sz="2400" b="1" dirty="0"/>
                        <a:t>ر</a:t>
                      </a:r>
                    </a:p>
                  </a:txBody>
                  <a:tcPr anchor="ctr"/>
                </a:tc>
                <a:tc>
                  <a:txBody>
                    <a:bodyPr/>
                    <a:lstStyle/>
                    <a:p>
                      <a:pPr algn="ctr" rtl="1"/>
                      <a:r>
                        <a:rPr lang="ar-SA" sz="2400" b="1" dirty="0"/>
                        <a:t>ة</a:t>
                      </a:r>
                    </a:p>
                  </a:txBody>
                  <a:tcPr anchor="ct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6330628"/>
              </p:ext>
            </p:extLst>
          </p:nvPr>
        </p:nvGraphicFramePr>
        <p:xfrm>
          <a:off x="1384161" y="3429000"/>
          <a:ext cx="5987340" cy="914400"/>
        </p:xfrm>
        <a:graphic>
          <a:graphicData uri="http://schemas.openxmlformats.org/drawingml/2006/table">
            <a:tbl>
              <a:tblPr rtl="1" firstRow="1" bandRow="1">
                <a:tableStyleId>{5DA37D80-6434-44D0-A028-1B22A696006F}</a:tableStyleId>
              </a:tblPr>
              <a:tblGrid>
                <a:gridCol w="997890">
                  <a:extLst>
                    <a:ext uri="{9D8B030D-6E8A-4147-A177-3AD203B41FA5}">
                      <a16:colId xmlns:a16="http://schemas.microsoft.com/office/drawing/2014/main" val="20000"/>
                    </a:ext>
                  </a:extLst>
                </a:gridCol>
                <a:gridCol w="997890">
                  <a:extLst>
                    <a:ext uri="{9D8B030D-6E8A-4147-A177-3AD203B41FA5}">
                      <a16:colId xmlns:a16="http://schemas.microsoft.com/office/drawing/2014/main" val="20001"/>
                    </a:ext>
                  </a:extLst>
                </a:gridCol>
                <a:gridCol w="997890">
                  <a:extLst>
                    <a:ext uri="{9D8B030D-6E8A-4147-A177-3AD203B41FA5}">
                      <a16:colId xmlns:a16="http://schemas.microsoft.com/office/drawing/2014/main" val="20002"/>
                    </a:ext>
                  </a:extLst>
                </a:gridCol>
                <a:gridCol w="997890">
                  <a:extLst>
                    <a:ext uri="{9D8B030D-6E8A-4147-A177-3AD203B41FA5}">
                      <a16:colId xmlns:a16="http://schemas.microsoft.com/office/drawing/2014/main" val="20003"/>
                    </a:ext>
                  </a:extLst>
                </a:gridCol>
                <a:gridCol w="997890">
                  <a:extLst>
                    <a:ext uri="{9D8B030D-6E8A-4147-A177-3AD203B41FA5}">
                      <a16:colId xmlns:a16="http://schemas.microsoft.com/office/drawing/2014/main" val="20004"/>
                    </a:ext>
                  </a:extLst>
                </a:gridCol>
                <a:gridCol w="997890">
                  <a:extLst>
                    <a:ext uri="{9D8B030D-6E8A-4147-A177-3AD203B41FA5}">
                      <a16:colId xmlns:a16="http://schemas.microsoft.com/office/drawing/2014/main" val="20005"/>
                    </a:ext>
                  </a:extLst>
                </a:gridCol>
              </a:tblGrid>
              <a:tr h="370840">
                <a:tc>
                  <a:txBody>
                    <a:bodyPr/>
                    <a:lstStyle/>
                    <a:p>
                      <a:pPr algn="ctr" rtl="1"/>
                      <a:r>
                        <a:rPr lang="ar-SA" sz="2400" b="1" dirty="0"/>
                        <a:t>9</a:t>
                      </a:r>
                    </a:p>
                  </a:txBody>
                  <a:tcPr anchor="ctr"/>
                </a:tc>
                <a:tc>
                  <a:txBody>
                    <a:bodyPr/>
                    <a:lstStyle/>
                    <a:p>
                      <a:pPr algn="ctr" rtl="1"/>
                      <a:r>
                        <a:rPr lang="ar-SA" sz="2400" b="1" dirty="0"/>
                        <a:t>10</a:t>
                      </a:r>
                    </a:p>
                  </a:txBody>
                  <a:tcPr anchor="ctr"/>
                </a:tc>
                <a:tc>
                  <a:txBody>
                    <a:bodyPr/>
                    <a:lstStyle/>
                    <a:p>
                      <a:pPr algn="ctr" rtl="1"/>
                      <a:r>
                        <a:rPr lang="ar-SA" sz="2400" b="1" dirty="0"/>
                        <a:t>11</a:t>
                      </a:r>
                    </a:p>
                  </a:txBody>
                  <a:tcPr anchor="ctr"/>
                </a:tc>
                <a:tc>
                  <a:txBody>
                    <a:bodyPr/>
                    <a:lstStyle/>
                    <a:p>
                      <a:pPr algn="ctr" rtl="1"/>
                      <a:r>
                        <a:rPr lang="ar-SA" sz="2400" b="1" dirty="0"/>
                        <a:t>12</a:t>
                      </a:r>
                    </a:p>
                  </a:txBody>
                  <a:tcPr anchor="ctr"/>
                </a:tc>
                <a:tc>
                  <a:txBody>
                    <a:bodyPr/>
                    <a:lstStyle/>
                    <a:p>
                      <a:pPr algn="ctr" rtl="1"/>
                      <a:r>
                        <a:rPr lang="ar-SA" sz="2400" b="1" dirty="0"/>
                        <a:t>13</a:t>
                      </a:r>
                    </a:p>
                  </a:txBody>
                  <a:tcPr anchor="ctr"/>
                </a:tc>
                <a:tc>
                  <a:txBody>
                    <a:bodyPr/>
                    <a:lstStyle/>
                    <a:p>
                      <a:pPr algn="ctr" rtl="1"/>
                      <a:r>
                        <a:rPr lang="ar-SA" sz="2400" b="1" dirty="0"/>
                        <a:t>14</a:t>
                      </a:r>
                    </a:p>
                  </a:txBody>
                  <a:tcPr anchor="ctr"/>
                </a:tc>
                <a:extLst>
                  <a:ext uri="{0D108BD9-81ED-4DB2-BD59-A6C34878D82A}">
                    <a16:rowId xmlns:a16="http://schemas.microsoft.com/office/drawing/2014/main" val="10000"/>
                  </a:ext>
                </a:extLst>
              </a:tr>
              <a:tr h="370840">
                <a:tc>
                  <a:txBody>
                    <a:bodyPr/>
                    <a:lstStyle/>
                    <a:p>
                      <a:pPr algn="ctr" rtl="1"/>
                      <a:r>
                        <a:rPr lang="ar-SA" sz="2400" b="1" dirty="0"/>
                        <a:t>ا</a:t>
                      </a:r>
                    </a:p>
                  </a:txBody>
                  <a:tcPr anchor="ctr"/>
                </a:tc>
                <a:tc>
                  <a:txBody>
                    <a:bodyPr/>
                    <a:lstStyle/>
                    <a:p>
                      <a:pPr algn="ctr" rtl="1"/>
                      <a:endParaRPr lang="ar-SA" sz="2400" b="1" dirty="0"/>
                    </a:p>
                  </a:txBody>
                  <a:tcPr anchor="ctr"/>
                </a:tc>
                <a:tc>
                  <a:txBody>
                    <a:bodyPr/>
                    <a:lstStyle/>
                    <a:p>
                      <a:pPr algn="ctr" rtl="1"/>
                      <a:endParaRPr lang="ar-SA" sz="2400" b="1" dirty="0"/>
                    </a:p>
                  </a:txBody>
                  <a:tcPr anchor="ctr"/>
                </a:tc>
                <a:tc>
                  <a:txBody>
                    <a:bodyPr/>
                    <a:lstStyle/>
                    <a:p>
                      <a:pPr algn="ctr" rtl="1"/>
                      <a:r>
                        <a:rPr lang="ar-SA" sz="2400" b="1" dirty="0"/>
                        <a:t>ظ</a:t>
                      </a:r>
                    </a:p>
                  </a:txBody>
                  <a:tcPr anchor="ctr"/>
                </a:tc>
                <a:tc>
                  <a:txBody>
                    <a:bodyPr/>
                    <a:lstStyle/>
                    <a:p>
                      <a:pPr algn="ctr" rtl="1"/>
                      <a:r>
                        <a:rPr lang="ar-SA" sz="2400" b="1" dirty="0"/>
                        <a:t>ا</a:t>
                      </a:r>
                    </a:p>
                  </a:txBody>
                  <a:tcPr anchor="ctr"/>
                </a:tc>
                <a:tc>
                  <a:txBody>
                    <a:bodyPr/>
                    <a:lstStyle/>
                    <a:p>
                      <a:pPr algn="ctr" rtl="1"/>
                      <a:endParaRPr lang="ar-SA" sz="2400" b="1" dirty="0"/>
                    </a:p>
                  </a:txBody>
                  <a:tcPr anchor="ct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225965721"/>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a:t>
                      </a:r>
                      <a:r>
                        <a:rPr lang="ar-SA" sz="1800" b="1" baseline="0" dirty="0"/>
                        <a:t> تستنج الطالبة عنوان الوحدة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0010" y="1484784"/>
            <a:ext cx="8946485" cy="5256584"/>
          </a:xfrm>
          <a:prstGeom prst="rect">
            <a:avLst/>
          </a:prstGeom>
        </p:spPr>
        <p:txBody>
          <a:bodyPr lIns="180000" tIns="36000" rIns="180000" bIns="36000">
            <a:normAutofit/>
          </a:bodyPr>
          <a:lstStyle/>
          <a:p>
            <a:pPr indent="-36000" algn="ctr" rtl="1">
              <a:lnSpc>
                <a:spcPct val="150000"/>
              </a:lnSpc>
              <a:defRPr/>
            </a:pPr>
            <a:r>
              <a:rPr lang="ar-SA" sz="2000" b="1" dirty="0">
                <a:solidFill>
                  <a:srgbClr val="0070C0"/>
                </a:solidFill>
              </a:rPr>
              <a:t>عزيزتي الطالبة </a:t>
            </a:r>
            <a:r>
              <a:rPr lang="ar-SA" sz="2000" b="1" dirty="0"/>
              <a:t>،، باستخدام الحرف الأول للصور المعروضة استنتجي عنوان الوحدة،،</a:t>
            </a:r>
          </a:p>
        </p:txBody>
      </p:sp>
      <p:pic>
        <p:nvPicPr>
          <p:cNvPr id="8" name="Picture 8" descr="http://www.almrsal.com/wp-content/uploads/2013/02/apple.png">
            <a:extLst>
              <a:ext uri="{FF2B5EF4-FFF2-40B4-BE49-F238E27FC236}">
                <a16:creationId xmlns:a16="http://schemas.microsoft.com/office/drawing/2014/main" id="{4E656214-5CFD-485A-BFA1-878CCB49B5B0}"/>
              </a:ext>
            </a:extLst>
          </p:cNvPr>
          <p:cNvPicPr>
            <a:picLocks noChangeArrowheads="1"/>
          </p:cNvPicPr>
          <p:nvPr/>
        </p:nvPicPr>
        <p:blipFill>
          <a:blip r:embed="rId2" cstate="print"/>
          <a:srcRect/>
          <a:stretch>
            <a:fillRect/>
          </a:stretch>
        </p:blipFill>
        <p:spPr bwMode="auto">
          <a:xfrm>
            <a:off x="4828879" y="4721382"/>
            <a:ext cx="1080000" cy="129606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F0DA25C-F05E-4613-A67E-447ACA2222BF}"/>
              </a:ext>
            </a:extLst>
          </p:cNvPr>
          <p:cNvSpPr txBox="1"/>
          <p:nvPr/>
        </p:nvSpPr>
        <p:spPr>
          <a:xfrm>
            <a:off x="5198910" y="6017446"/>
            <a:ext cx="543695" cy="735747"/>
          </a:xfrm>
          <a:prstGeom prst="ellipse">
            <a:avLst/>
          </a:prstGeom>
          <a:noFill/>
        </p:spPr>
        <p:txBody>
          <a:bodyPr wrap="none" rtlCol="1">
            <a:spAutoFit/>
          </a:bodyPr>
          <a:lstStyle/>
          <a:p>
            <a:r>
              <a:rPr lang="ar-SA" sz="2800" b="1" dirty="0"/>
              <a:t>5</a:t>
            </a:r>
          </a:p>
        </p:txBody>
      </p:sp>
      <p:pic>
        <p:nvPicPr>
          <p:cNvPr id="10" name="Picture 12" descr="http://www.almrsal.com/wp-content/uploads/2014/05/lemon4.jpg">
            <a:extLst>
              <a:ext uri="{FF2B5EF4-FFF2-40B4-BE49-F238E27FC236}">
                <a16:creationId xmlns:a16="http://schemas.microsoft.com/office/drawing/2014/main" id="{866FE008-6568-4918-A41C-D99DF3C9C4B9}"/>
              </a:ext>
            </a:extLst>
          </p:cNvPr>
          <p:cNvPicPr>
            <a:picLocks noChangeArrowheads="1"/>
          </p:cNvPicPr>
          <p:nvPr/>
        </p:nvPicPr>
        <p:blipFill>
          <a:blip r:embed="rId3" cstate="print"/>
          <a:srcRect/>
          <a:stretch>
            <a:fillRect/>
          </a:stretch>
        </p:blipFill>
        <p:spPr bwMode="auto">
          <a:xfrm>
            <a:off x="3375238" y="4941168"/>
            <a:ext cx="1080000" cy="129606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25C76A05-503A-4743-A029-CD5975FE9737}"/>
              </a:ext>
            </a:extLst>
          </p:cNvPr>
          <p:cNvSpPr txBox="1"/>
          <p:nvPr/>
        </p:nvSpPr>
        <p:spPr>
          <a:xfrm>
            <a:off x="3620398" y="6205460"/>
            <a:ext cx="827715" cy="735747"/>
          </a:xfrm>
          <a:prstGeom prst="ellipse">
            <a:avLst/>
          </a:prstGeom>
          <a:noFill/>
        </p:spPr>
        <p:txBody>
          <a:bodyPr wrap="none" rtlCol="1">
            <a:spAutoFit/>
          </a:bodyPr>
          <a:lstStyle/>
          <a:p>
            <a:r>
              <a:rPr lang="ar-SA" sz="2800" b="1" dirty="0"/>
              <a:t>10</a:t>
            </a:r>
          </a:p>
        </p:txBody>
      </p:sp>
      <p:pic>
        <p:nvPicPr>
          <p:cNvPr id="15" name="Picture 18" descr="http://cdn1.iconfinder.com/data/icons/Gifts/512/rose.png">
            <a:extLst>
              <a:ext uri="{FF2B5EF4-FFF2-40B4-BE49-F238E27FC236}">
                <a16:creationId xmlns:a16="http://schemas.microsoft.com/office/drawing/2014/main" id="{C3C091CB-BF24-4D3A-BAD1-DDD28067670F}"/>
              </a:ext>
            </a:extLst>
          </p:cNvPr>
          <p:cNvPicPr>
            <a:picLocks noChangeArrowheads="1"/>
          </p:cNvPicPr>
          <p:nvPr/>
        </p:nvPicPr>
        <p:blipFill>
          <a:blip r:embed="rId4" cstate="print"/>
          <a:srcRect/>
          <a:stretch>
            <a:fillRect/>
          </a:stretch>
        </p:blipFill>
        <p:spPr bwMode="auto">
          <a:xfrm>
            <a:off x="1882584" y="4725184"/>
            <a:ext cx="1080000" cy="129606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0282168C-D5F1-4FFD-A412-1CDEEC5AECC4}"/>
              </a:ext>
            </a:extLst>
          </p:cNvPr>
          <p:cNvSpPr txBox="1"/>
          <p:nvPr/>
        </p:nvSpPr>
        <p:spPr>
          <a:xfrm>
            <a:off x="2101517" y="6021408"/>
            <a:ext cx="543695" cy="735747"/>
          </a:xfrm>
          <a:prstGeom prst="ellipse">
            <a:avLst/>
          </a:prstGeom>
          <a:noFill/>
        </p:spPr>
        <p:txBody>
          <a:bodyPr wrap="none" rtlCol="1">
            <a:spAutoFit/>
          </a:bodyPr>
          <a:lstStyle/>
          <a:p>
            <a:r>
              <a:rPr lang="ar-SA" sz="2800" b="1" dirty="0"/>
              <a:t>2</a:t>
            </a:r>
          </a:p>
        </p:txBody>
      </p:sp>
      <p:pic>
        <p:nvPicPr>
          <p:cNvPr id="21" name="Picture 4" descr="http://images.clipartpanda.com/bicycle-clipart-bike-20clip-20art-bike-clipart.jpg">
            <a:extLst>
              <a:ext uri="{FF2B5EF4-FFF2-40B4-BE49-F238E27FC236}">
                <a16:creationId xmlns:a16="http://schemas.microsoft.com/office/drawing/2014/main" id="{1D756ADF-166A-42B0-B367-FDF35A1ED167}"/>
              </a:ext>
            </a:extLst>
          </p:cNvPr>
          <p:cNvPicPr>
            <a:picLocks noChangeArrowheads="1"/>
          </p:cNvPicPr>
          <p:nvPr/>
        </p:nvPicPr>
        <p:blipFill>
          <a:blip r:embed="rId5" cstate="print"/>
          <a:srcRect/>
          <a:stretch>
            <a:fillRect/>
          </a:stretch>
        </p:blipFill>
        <p:spPr bwMode="auto">
          <a:xfrm>
            <a:off x="7789836" y="4725184"/>
            <a:ext cx="1080000" cy="129606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2" name="TextBox 21">
            <a:extLst>
              <a:ext uri="{FF2B5EF4-FFF2-40B4-BE49-F238E27FC236}">
                <a16:creationId xmlns:a16="http://schemas.microsoft.com/office/drawing/2014/main" id="{FFCAE826-866C-463B-BB36-6D2CF804A0DF}"/>
              </a:ext>
            </a:extLst>
          </p:cNvPr>
          <p:cNvSpPr txBox="1"/>
          <p:nvPr/>
        </p:nvSpPr>
        <p:spPr>
          <a:xfrm>
            <a:off x="8060067" y="6021408"/>
            <a:ext cx="543695" cy="735747"/>
          </a:xfrm>
          <a:prstGeom prst="ellipse">
            <a:avLst/>
          </a:prstGeom>
          <a:noFill/>
        </p:spPr>
        <p:txBody>
          <a:bodyPr wrap="none" rtlCol="1">
            <a:spAutoFit/>
          </a:bodyPr>
          <a:lstStyle/>
          <a:p>
            <a:r>
              <a:rPr lang="ar-SA" sz="2800" b="1" dirty="0"/>
              <a:t>1</a:t>
            </a:r>
          </a:p>
        </p:txBody>
      </p:sp>
      <p:pic>
        <p:nvPicPr>
          <p:cNvPr id="23" name="Picture 14" descr="http://www.rnon.com/images/rnon/vector/msjed.jpg">
            <a:extLst>
              <a:ext uri="{FF2B5EF4-FFF2-40B4-BE49-F238E27FC236}">
                <a16:creationId xmlns:a16="http://schemas.microsoft.com/office/drawing/2014/main" id="{7201588E-5DCD-450B-B1D4-4547E78F030C}"/>
              </a:ext>
            </a:extLst>
          </p:cNvPr>
          <p:cNvPicPr>
            <a:picLocks noChangeArrowheads="1"/>
          </p:cNvPicPr>
          <p:nvPr/>
        </p:nvPicPr>
        <p:blipFill>
          <a:blip r:embed="rId6" cstate="print"/>
          <a:srcRect/>
          <a:stretch>
            <a:fillRect/>
          </a:stretch>
        </p:blipFill>
        <p:spPr bwMode="auto">
          <a:xfrm>
            <a:off x="6291502" y="4957193"/>
            <a:ext cx="1080000" cy="129606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6" name="TextBox 25">
            <a:extLst>
              <a:ext uri="{FF2B5EF4-FFF2-40B4-BE49-F238E27FC236}">
                <a16:creationId xmlns:a16="http://schemas.microsoft.com/office/drawing/2014/main" id="{AEE39366-9F56-4CBE-81F0-BD5845077D7B}"/>
              </a:ext>
            </a:extLst>
          </p:cNvPr>
          <p:cNvSpPr txBox="1"/>
          <p:nvPr/>
        </p:nvSpPr>
        <p:spPr>
          <a:xfrm>
            <a:off x="6535511" y="6253417"/>
            <a:ext cx="827715" cy="735747"/>
          </a:xfrm>
          <a:prstGeom prst="ellipse">
            <a:avLst/>
          </a:prstGeom>
          <a:noFill/>
        </p:spPr>
        <p:txBody>
          <a:bodyPr wrap="none" rtlCol="1">
            <a:spAutoFit/>
          </a:bodyPr>
          <a:lstStyle/>
          <a:p>
            <a:r>
              <a:rPr lang="ar-SA" sz="2800" b="1" dirty="0"/>
              <a:t>14</a:t>
            </a:r>
          </a:p>
        </p:txBody>
      </p:sp>
      <p:pic>
        <p:nvPicPr>
          <p:cNvPr id="27" name="Picture 20" descr="http://www.rnon.com/images/rnon/vector/goldenlock.jpg">
            <a:extLst>
              <a:ext uri="{FF2B5EF4-FFF2-40B4-BE49-F238E27FC236}">
                <a16:creationId xmlns:a16="http://schemas.microsoft.com/office/drawing/2014/main" id="{613561DB-53FC-4210-B354-012637180CC1}"/>
              </a:ext>
            </a:extLst>
          </p:cNvPr>
          <p:cNvPicPr>
            <a:picLocks noChangeArrowheads="1"/>
          </p:cNvPicPr>
          <p:nvPr/>
        </p:nvPicPr>
        <p:blipFill>
          <a:blip r:embed="rId7" cstate="print"/>
          <a:srcRect/>
          <a:stretch>
            <a:fillRect/>
          </a:stretch>
        </p:blipFill>
        <p:spPr bwMode="auto">
          <a:xfrm>
            <a:off x="304163" y="4935544"/>
            <a:ext cx="1080000" cy="129606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8" name="TextBox 27">
            <a:extLst>
              <a:ext uri="{FF2B5EF4-FFF2-40B4-BE49-F238E27FC236}">
                <a16:creationId xmlns:a16="http://schemas.microsoft.com/office/drawing/2014/main" id="{925079A4-63CB-415F-9552-C208BDE09BFF}"/>
              </a:ext>
            </a:extLst>
          </p:cNvPr>
          <p:cNvSpPr txBox="1"/>
          <p:nvPr/>
        </p:nvSpPr>
        <p:spPr>
          <a:xfrm>
            <a:off x="394643" y="6231568"/>
            <a:ext cx="827715" cy="735747"/>
          </a:xfrm>
          <a:prstGeom prst="ellipse">
            <a:avLst/>
          </a:prstGeom>
          <a:noFill/>
        </p:spPr>
        <p:txBody>
          <a:bodyPr wrap="none" rtlCol="1">
            <a:spAutoFit/>
          </a:bodyPr>
          <a:lstStyle/>
          <a:p>
            <a:r>
              <a:rPr lang="ar-SA" sz="2800" b="1" dirty="0"/>
              <a:t>11</a:t>
            </a:r>
          </a:p>
        </p:txBody>
      </p:sp>
      <p:pic>
        <p:nvPicPr>
          <p:cNvPr id="29" name="Picture 8" descr="http://www.dreamstime.com/honey-bee-thumb3100362.jpg">
            <a:extLst>
              <a:ext uri="{FF2B5EF4-FFF2-40B4-BE49-F238E27FC236}">
                <a16:creationId xmlns:a16="http://schemas.microsoft.com/office/drawing/2014/main" id="{AE7DEF65-ADD3-420C-810A-1B23B234DC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215" y="4901129"/>
            <a:ext cx="1158076" cy="1352128"/>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66A9B96-EAE5-E2E8-2E8B-5E0AF8AC9F9D}"/>
              </a:ext>
            </a:extLst>
          </p:cNvPr>
          <p:cNvGraphicFramePr>
            <a:graphicFrameLocks noGrp="1"/>
          </p:cNvGraphicFramePr>
          <p:nvPr>
            <p:extLst>
              <p:ext uri="{D42A27DB-BD31-4B8C-83A1-F6EECF244321}">
                <p14:modId xmlns:p14="http://schemas.microsoft.com/office/powerpoint/2010/main" val="2016928130"/>
              </p:ext>
            </p:extLst>
          </p:nvPr>
        </p:nvGraphicFramePr>
        <p:xfrm>
          <a:off x="1384163" y="2306589"/>
          <a:ext cx="2852696" cy="914400"/>
        </p:xfrm>
        <a:graphic>
          <a:graphicData uri="http://schemas.openxmlformats.org/drawingml/2006/table">
            <a:tbl>
              <a:tblPr rtl="1" firstRow="1" bandRow="1">
                <a:tableStyleId>{BDBED569-4797-4DF1-A0F4-6AAB3CD982D8}</a:tableStyleId>
              </a:tblPr>
              <a:tblGrid>
                <a:gridCol w="713174">
                  <a:extLst>
                    <a:ext uri="{9D8B030D-6E8A-4147-A177-3AD203B41FA5}">
                      <a16:colId xmlns:a16="http://schemas.microsoft.com/office/drawing/2014/main" val="20000"/>
                    </a:ext>
                  </a:extLst>
                </a:gridCol>
                <a:gridCol w="713174">
                  <a:extLst>
                    <a:ext uri="{9D8B030D-6E8A-4147-A177-3AD203B41FA5}">
                      <a16:colId xmlns:a16="http://schemas.microsoft.com/office/drawing/2014/main" val="20001"/>
                    </a:ext>
                  </a:extLst>
                </a:gridCol>
                <a:gridCol w="713174">
                  <a:extLst>
                    <a:ext uri="{9D8B030D-6E8A-4147-A177-3AD203B41FA5}">
                      <a16:colId xmlns:a16="http://schemas.microsoft.com/office/drawing/2014/main" val="20002"/>
                    </a:ext>
                  </a:extLst>
                </a:gridCol>
                <a:gridCol w="713174">
                  <a:extLst>
                    <a:ext uri="{9D8B030D-6E8A-4147-A177-3AD203B41FA5}">
                      <a16:colId xmlns:a16="http://schemas.microsoft.com/office/drawing/2014/main" val="20003"/>
                    </a:ext>
                  </a:extLst>
                </a:gridCol>
              </a:tblGrid>
              <a:tr h="370840">
                <a:tc>
                  <a:txBody>
                    <a:bodyPr/>
                    <a:lstStyle/>
                    <a:p>
                      <a:pPr algn="ctr" rtl="1"/>
                      <a:r>
                        <a:rPr lang="ar-SA" sz="2400" b="1" dirty="0"/>
                        <a:t>5</a:t>
                      </a:r>
                    </a:p>
                  </a:txBody>
                  <a:tcPr anchor="ctr"/>
                </a:tc>
                <a:tc>
                  <a:txBody>
                    <a:bodyPr/>
                    <a:lstStyle/>
                    <a:p>
                      <a:pPr algn="ctr" rtl="1"/>
                      <a:r>
                        <a:rPr lang="ar-SA" sz="2400" b="1" dirty="0"/>
                        <a:t>6</a:t>
                      </a:r>
                    </a:p>
                  </a:txBody>
                  <a:tcPr anchor="ctr"/>
                </a:tc>
                <a:tc>
                  <a:txBody>
                    <a:bodyPr/>
                    <a:lstStyle/>
                    <a:p>
                      <a:pPr algn="ctr" rtl="1"/>
                      <a:r>
                        <a:rPr lang="ar-SA" sz="2400" b="1" dirty="0"/>
                        <a:t>7</a:t>
                      </a:r>
                    </a:p>
                  </a:txBody>
                  <a:tcPr anchor="ctr"/>
                </a:tc>
                <a:tc>
                  <a:txBody>
                    <a:bodyPr/>
                    <a:lstStyle/>
                    <a:p>
                      <a:pPr algn="ctr" rtl="1"/>
                      <a:r>
                        <a:rPr lang="ar-SA" sz="2400" b="1" dirty="0"/>
                        <a:t>8</a:t>
                      </a:r>
                    </a:p>
                  </a:txBody>
                  <a:tcPr anchor="ctr"/>
                </a:tc>
                <a:extLst>
                  <a:ext uri="{0D108BD9-81ED-4DB2-BD59-A6C34878D82A}">
                    <a16:rowId xmlns:a16="http://schemas.microsoft.com/office/drawing/2014/main" val="10000"/>
                  </a:ext>
                </a:extLst>
              </a:tr>
              <a:tr h="181000">
                <a:tc>
                  <a:txBody>
                    <a:bodyPr/>
                    <a:lstStyle/>
                    <a:p>
                      <a:pPr algn="ctr" rtl="1"/>
                      <a:endParaRPr lang="ar-SA" sz="2400" b="1" dirty="0"/>
                    </a:p>
                  </a:txBody>
                  <a:tcPr anchor="ctr"/>
                </a:tc>
                <a:tc>
                  <a:txBody>
                    <a:bodyPr/>
                    <a:lstStyle/>
                    <a:p>
                      <a:pPr algn="ctr" rtl="1"/>
                      <a:r>
                        <a:rPr lang="ar-SA" sz="2400" b="1" dirty="0"/>
                        <a:t>ي</a:t>
                      </a:r>
                    </a:p>
                  </a:txBody>
                  <a:tcPr anchor="ctr"/>
                </a:tc>
                <a:tc>
                  <a:txBody>
                    <a:bodyPr/>
                    <a:lstStyle/>
                    <a:p>
                      <a:pPr algn="ctr" rtl="1"/>
                      <a:r>
                        <a:rPr lang="ar-SA" sz="2400" b="1" dirty="0"/>
                        <a:t>ا</a:t>
                      </a:r>
                    </a:p>
                  </a:txBody>
                  <a:tcPr anchor="ctr"/>
                </a:tc>
                <a:tc>
                  <a:txBody>
                    <a:bodyPr/>
                    <a:lstStyle/>
                    <a:p>
                      <a:pPr algn="ctr" rtl="1"/>
                      <a:r>
                        <a:rPr lang="ar-SA" sz="2400" b="1" dirty="0"/>
                        <a:t>ة</a:t>
                      </a:r>
                    </a:p>
                  </a:txBody>
                  <a:tcPr anchor="ctr"/>
                </a:tc>
                <a:extLst>
                  <a:ext uri="{0D108BD9-81ED-4DB2-BD59-A6C34878D82A}">
                    <a16:rowId xmlns:a16="http://schemas.microsoft.com/office/drawing/2014/main" val="10001"/>
                  </a:ext>
                </a:extLst>
              </a:tr>
            </a:tbl>
          </a:graphicData>
        </a:graphic>
      </p:graphicFrame>
      <p:pic>
        <p:nvPicPr>
          <p:cNvPr id="1026" name="Picture 2" descr="أنواع الحبال وأستعمالاتها | المرسال">
            <a:extLst>
              <a:ext uri="{FF2B5EF4-FFF2-40B4-BE49-F238E27FC236}">
                <a16:creationId xmlns:a16="http://schemas.microsoft.com/office/drawing/2014/main" id="{5A059399-3DD8-7099-0874-0C32D6EF2D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8879" y="4721382"/>
            <a:ext cx="1080000" cy="129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12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699745545"/>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9</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تربط الطالبة بين طرق الاختبار المختلفة والأمثلة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المادة العلمية في الكتاب صفحة 57،</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400" b="1" dirty="0">
                <a:solidFill>
                  <a:prstClr val="black"/>
                </a:solidFill>
                <a:latin typeface="Cambria" panose="02040503050406030204"/>
                <a:cs typeface="Times New Roman" panose="02020603050405020304" pitchFamily="18" charset="0"/>
              </a:rPr>
              <a:t>ثم صلي نوع الاختبار بالأمثلة التالية عند استخدامك لنظامي </a:t>
            </a:r>
            <a:br>
              <a:rPr lang="ar-SA" sz="2400" b="1" dirty="0">
                <a:solidFill>
                  <a:prstClr val="black"/>
                </a:solidFill>
                <a:latin typeface="Cambria" panose="02040503050406030204"/>
                <a:cs typeface="Times New Roman" panose="02020603050405020304" pitchFamily="18" charset="0"/>
              </a:rPr>
            </a:br>
            <a:r>
              <a:rPr lang="ar-SA" sz="2400" b="1" dirty="0">
                <a:solidFill>
                  <a:prstClr val="black"/>
                </a:solidFill>
                <a:latin typeface="Cambria" panose="02040503050406030204"/>
                <a:cs typeface="Times New Roman" panose="02020603050405020304" pitchFamily="18" charset="0"/>
              </a:rPr>
              <a:t>(</a:t>
            </a:r>
            <a:r>
              <a:rPr lang="ar-SA" sz="2400" b="1" dirty="0">
                <a:solidFill>
                  <a:srgbClr val="FF0000"/>
                </a:solidFill>
                <a:latin typeface="Cambria" panose="02040503050406030204"/>
                <a:cs typeface="Times New Roman" panose="02020603050405020304" pitchFamily="18" charset="0"/>
              </a:rPr>
              <a:t>مصرف الراجحي </a:t>
            </a:r>
            <a:r>
              <a:rPr lang="ar-SA" sz="2400" b="1" dirty="0">
                <a:solidFill>
                  <a:prstClr val="black"/>
                </a:solidFill>
                <a:latin typeface="Cambria" panose="02040503050406030204"/>
                <a:cs typeface="Times New Roman" panose="02020603050405020304" pitchFamily="18" charset="0"/>
              </a:rPr>
              <a:t>) و(</a:t>
            </a:r>
            <a:r>
              <a:rPr lang="en-US" sz="2400" b="1" dirty="0">
                <a:solidFill>
                  <a:srgbClr val="FF0000"/>
                </a:solidFill>
                <a:latin typeface="Cambria" panose="02040503050406030204"/>
                <a:cs typeface="Times New Roman" panose="02020603050405020304" pitchFamily="18" charset="0"/>
              </a:rPr>
              <a:t>SHEIN</a:t>
            </a:r>
            <a:r>
              <a:rPr lang="ar-SA" sz="2400" b="1" dirty="0">
                <a:solidFill>
                  <a:prstClr val="black"/>
                </a:solidFill>
                <a:latin typeface="Cambria" panose="02040503050406030204"/>
                <a:cs typeface="Times New Roman" panose="02020603050405020304" pitchFamily="18" charset="0"/>
              </a:rPr>
              <a:t>).</a:t>
            </a: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4" name="Oval 3">
            <a:extLst>
              <a:ext uri="{FF2B5EF4-FFF2-40B4-BE49-F238E27FC236}">
                <a16:creationId xmlns:a16="http://schemas.microsoft.com/office/drawing/2014/main" id="{E76B0BF6-A60F-C96F-D178-C0107FBF1834}"/>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تفعيل الكتاب</a:t>
            </a:r>
          </a:p>
          <a:p>
            <a:pPr algn="ctr"/>
            <a:r>
              <a:rPr lang="ar-SA" b="1" dirty="0"/>
              <a:t>ربط بالحياة</a:t>
            </a:r>
            <a:endParaRPr lang="en-US" b="1" dirty="0"/>
          </a:p>
        </p:txBody>
      </p:sp>
      <p:graphicFrame>
        <p:nvGraphicFramePr>
          <p:cNvPr id="5" name="Table 6">
            <a:extLst>
              <a:ext uri="{FF2B5EF4-FFF2-40B4-BE49-F238E27FC236}">
                <a16:creationId xmlns:a16="http://schemas.microsoft.com/office/drawing/2014/main" id="{ABFB3993-F034-CEAC-F885-E64948F66B62}"/>
              </a:ext>
            </a:extLst>
          </p:cNvPr>
          <p:cNvGraphicFramePr>
            <a:graphicFrameLocks noGrp="1"/>
          </p:cNvGraphicFramePr>
          <p:nvPr/>
        </p:nvGraphicFramePr>
        <p:xfrm>
          <a:off x="704639" y="3215785"/>
          <a:ext cx="7968069" cy="3200400"/>
        </p:xfrm>
        <a:graphic>
          <a:graphicData uri="http://schemas.openxmlformats.org/drawingml/2006/table">
            <a:tbl>
              <a:tblPr firstRow="1" bandRow="1">
                <a:tableStyleId>{5940675A-B579-460E-94D1-54222C63F5DA}</a:tableStyleId>
              </a:tblPr>
              <a:tblGrid>
                <a:gridCol w="3314205">
                  <a:extLst>
                    <a:ext uri="{9D8B030D-6E8A-4147-A177-3AD203B41FA5}">
                      <a16:colId xmlns:a16="http://schemas.microsoft.com/office/drawing/2014/main" val="1746713328"/>
                    </a:ext>
                  </a:extLst>
                </a:gridCol>
                <a:gridCol w="914400">
                  <a:extLst>
                    <a:ext uri="{9D8B030D-6E8A-4147-A177-3AD203B41FA5}">
                      <a16:colId xmlns:a16="http://schemas.microsoft.com/office/drawing/2014/main" val="2806548855"/>
                    </a:ext>
                  </a:extLst>
                </a:gridCol>
                <a:gridCol w="3739464">
                  <a:extLst>
                    <a:ext uri="{9D8B030D-6E8A-4147-A177-3AD203B41FA5}">
                      <a16:colId xmlns:a16="http://schemas.microsoft.com/office/drawing/2014/main" val="98674352"/>
                    </a:ext>
                  </a:extLst>
                </a:gridCol>
              </a:tblGrid>
              <a:tr h="370840">
                <a:tc>
                  <a:txBody>
                    <a:bodyPr/>
                    <a:lstStyle/>
                    <a:p>
                      <a:pPr algn="ctr"/>
                      <a:r>
                        <a:rPr lang="ar-SA" sz="2000" b="1" dirty="0"/>
                        <a:t>أمثلة لأخطاء في التطبيق</a:t>
                      </a:r>
                      <a:endParaRPr lang="en-US" sz="2000" b="1" dirty="0"/>
                    </a:p>
                  </a:txBody>
                  <a:tcPr anchor="ctr">
                    <a:solidFill>
                      <a:schemeClr val="accent6">
                        <a:lumMod val="20000"/>
                        <a:lumOff val="80000"/>
                      </a:schemeClr>
                    </a:solidFill>
                  </a:tcPr>
                </a:tc>
                <a:tc>
                  <a:txBody>
                    <a:bodyPr/>
                    <a:lstStyle/>
                    <a:p>
                      <a:pPr algn="ctr"/>
                      <a:r>
                        <a:rPr lang="ar-SA" sz="2000" b="1" dirty="0"/>
                        <a:t>الإجابة</a:t>
                      </a:r>
                      <a:endParaRPr lang="en-US" sz="2000" b="1" dirty="0"/>
                    </a:p>
                  </a:txBody>
                  <a:tcPr anchor="ctr">
                    <a:solidFill>
                      <a:schemeClr val="accent6">
                        <a:lumMod val="20000"/>
                        <a:lumOff val="80000"/>
                      </a:schemeClr>
                    </a:solidFill>
                  </a:tcPr>
                </a:tc>
                <a:tc>
                  <a:txBody>
                    <a:bodyPr/>
                    <a:lstStyle/>
                    <a:p>
                      <a:pPr algn="ctr"/>
                      <a:r>
                        <a:rPr lang="ar-SA" sz="2000" b="1" dirty="0"/>
                        <a:t>نوع الاختبار</a:t>
                      </a:r>
                      <a:endParaRPr lang="en-US" sz="2000" b="1" dirty="0"/>
                    </a:p>
                  </a:txBody>
                  <a:tcPr anchor="ctr">
                    <a:solidFill>
                      <a:schemeClr val="accent6">
                        <a:lumMod val="20000"/>
                        <a:lumOff val="80000"/>
                      </a:schemeClr>
                    </a:solidFill>
                  </a:tcPr>
                </a:tc>
                <a:extLst>
                  <a:ext uri="{0D108BD9-81ED-4DB2-BD59-A6C34878D82A}">
                    <a16:rowId xmlns:a16="http://schemas.microsoft.com/office/drawing/2014/main" val="3400031412"/>
                  </a:ext>
                </a:extLst>
              </a:tr>
              <a:tr h="370840">
                <a:tc>
                  <a:txBody>
                    <a:bodyPr/>
                    <a:lstStyle/>
                    <a:p>
                      <a:r>
                        <a:rPr lang="ar-SA" sz="2000" b="1" dirty="0"/>
                        <a:t>وضعت منتجات في السلة، ولكن لم تظهر لك في الواجهة.</a:t>
                      </a:r>
                      <a:endParaRPr lang="en-US" sz="2000" b="1" dirty="0"/>
                    </a:p>
                  </a:txBody>
                  <a:tcPr/>
                </a:tc>
                <a:tc>
                  <a:txBody>
                    <a:bodyPr/>
                    <a:lstStyle/>
                    <a:p>
                      <a:endParaRPr lang="en-US" sz="2000" b="1" dirty="0"/>
                    </a:p>
                  </a:txBody>
                  <a:tcPr/>
                </a:tc>
                <a:tc>
                  <a:txBody>
                    <a:bodyPr/>
                    <a:lstStyle/>
                    <a:p>
                      <a:pPr lvl="0" algn="r" rtl="1">
                        <a:lnSpc>
                          <a:spcPct val="100000"/>
                        </a:lnSpc>
                        <a:spcBef>
                          <a:spcPts val="600"/>
                        </a:spcBef>
                      </a:pPr>
                      <a:r>
                        <a:rPr lang="ar-SA" sz="2000" b="1" dirty="0">
                          <a:solidFill>
                            <a:srgbClr val="100503"/>
                          </a:solidFill>
                        </a:rPr>
                        <a:t>1. اختبار صحة البيانات المدخلة</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12790151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t>دفعت المبلغ، ولكن لم يتم السحب من البنك.</a:t>
                      </a:r>
                      <a:endParaRPr lang="en-US" sz="2000" b="1" dirty="0"/>
                    </a:p>
                  </a:txBody>
                  <a:tcPr/>
                </a:tc>
                <a:tc>
                  <a:txBody>
                    <a:bodyPr/>
                    <a:lstStyle/>
                    <a:p>
                      <a:endParaRPr lang="en-US" sz="2000" b="1"/>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100503"/>
                          </a:solidFill>
                        </a:rPr>
                        <a:t>2. اختبار وظائف النظام وقابلية الاستخدام</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103389886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t>البريد المستخدم غير موجود عند تسجيل الدخول.</a:t>
                      </a:r>
                      <a:endParaRPr lang="en-US" sz="2000" b="1" dirty="0"/>
                    </a:p>
                  </a:txBody>
                  <a:tcPr/>
                </a:tc>
                <a:tc>
                  <a:txBody>
                    <a:bodyPr/>
                    <a:lstStyle/>
                    <a:p>
                      <a:endParaRPr lang="en-US" sz="20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100503"/>
                          </a:solidFill>
                        </a:rPr>
                        <a:t>3. اختبار أخطاء التصميم والتشغيل</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421823830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t>دفعت المبلغ لكن المبلغ المسحوب من البنك أكثر من مبلغ المشتريات.</a:t>
                      </a:r>
                      <a:endParaRPr lang="en-US" sz="2000" b="1" dirty="0"/>
                    </a:p>
                  </a:txBody>
                  <a:tcPr/>
                </a:tc>
                <a:tc>
                  <a:txBody>
                    <a:bodyPr/>
                    <a:lstStyle/>
                    <a:p>
                      <a:endParaRPr lang="en-US" sz="20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100503"/>
                          </a:solidFill>
                        </a:rPr>
                        <a:t>4. اختبار الاتصال مع الأنظمة الأخرى</a:t>
                      </a:r>
                      <a:endParaRPr lang="en-US" sz="2000" b="1" kern="1200" dirty="0">
                        <a:solidFill>
                          <a:schemeClr val="dk1"/>
                        </a:solidFill>
                        <a:latin typeface="+mn-lt"/>
                        <a:ea typeface="+mn-ea"/>
                        <a:cs typeface="+mn-cs"/>
                      </a:endParaRPr>
                    </a:p>
                  </a:txBody>
                  <a:tcPr anchor="ctr"/>
                </a:tc>
                <a:extLst>
                  <a:ext uri="{0D108BD9-81ED-4DB2-BD59-A6C34878D82A}">
                    <a16:rowId xmlns:a16="http://schemas.microsoft.com/office/drawing/2014/main" val="3861338865"/>
                  </a:ext>
                </a:extLst>
              </a:tr>
            </a:tbl>
          </a:graphicData>
        </a:graphic>
      </p:graphicFrame>
      <p:sp>
        <p:nvSpPr>
          <p:cNvPr id="3" name="TextBox 2">
            <a:extLst>
              <a:ext uri="{FF2B5EF4-FFF2-40B4-BE49-F238E27FC236}">
                <a16:creationId xmlns:a16="http://schemas.microsoft.com/office/drawing/2014/main" id="{BE1D27DE-D113-CA77-382F-8D63AFB1AACF}"/>
              </a:ext>
            </a:extLst>
          </p:cNvPr>
          <p:cNvSpPr txBox="1"/>
          <p:nvPr/>
        </p:nvSpPr>
        <p:spPr>
          <a:xfrm>
            <a:off x="4039306" y="3706193"/>
            <a:ext cx="873761" cy="523220"/>
          </a:xfrm>
          <a:prstGeom prst="rect">
            <a:avLst/>
          </a:prstGeom>
          <a:noFill/>
        </p:spPr>
        <p:txBody>
          <a:bodyPr wrap="square">
            <a:spAutoFit/>
          </a:bodyPr>
          <a:lstStyle/>
          <a:p>
            <a:pPr algn="ctr"/>
            <a:r>
              <a:rPr lang="ar-SA" sz="2800" b="1" dirty="0">
                <a:solidFill>
                  <a:srgbClr val="FF0000"/>
                </a:solidFill>
                <a:latin typeface="Cambria" panose="02040503050406030204"/>
                <a:cs typeface="Times New Roman" panose="02020603050405020304" pitchFamily="18" charset="0"/>
              </a:rPr>
              <a:t>2</a:t>
            </a:r>
            <a:endParaRPr lang="en-US" sz="2800" dirty="0"/>
          </a:p>
        </p:txBody>
      </p:sp>
      <p:sp>
        <p:nvSpPr>
          <p:cNvPr id="6" name="TextBox 5">
            <a:extLst>
              <a:ext uri="{FF2B5EF4-FFF2-40B4-BE49-F238E27FC236}">
                <a16:creationId xmlns:a16="http://schemas.microsoft.com/office/drawing/2014/main" id="{AC371A9C-6C6A-64EA-7370-FF9AC95289DA}"/>
              </a:ext>
            </a:extLst>
          </p:cNvPr>
          <p:cNvSpPr txBox="1"/>
          <p:nvPr/>
        </p:nvSpPr>
        <p:spPr>
          <a:xfrm>
            <a:off x="4039306" y="4422621"/>
            <a:ext cx="873761" cy="523220"/>
          </a:xfrm>
          <a:prstGeom prst="rect">
            <a:avLst/>
          </a:prstGeom>
          <a:noFill/>
        </p:spPr>
        <p:txBody>
          <a:bodyPr wrap="square">
            <a:spAutoFit/>
          </a:bodyPr>
          <a:lstStyle/>
          <a:p>
            <a:pPr algn="ctr"/>
            <a:r>
              <a:rPr lang="ar-SA" sz="2800" b="1" dirty="0">
                <a:solidFill>
                  <a:srgbClr val="FF0000"/>
                </a:solidFill>
                <a:latin typeface="Cambria" panose="02040503050406030204"/>
                <a:cs typeface="Times New Roman" panose="02020603050405020304" pitchFamily="18" charset="0"/>
              </a:rPr>
              <a:t>4</a:t>
            </a:r>
            <a:endParaRPr lang="en-US" sz="2800" dirty="0"/>
          </a:p>
        </p:txBody>
      </p:sp>
      <p:sp>
        <p:nvSpPr>
          <p:cNvPr id="7" name="TextBox 6">
            <a:extLst>
              <a:ext uri="{FF2B5EF4-FFF2-40B4-BE49-F238E27FC236}">
                <a16:creationId xmlns:a16="http://schemas.microsoft.com/office/drawing/2014/main" id="{5EFA79CB-1557-7730-26CE-D48B1DF06F5A}"/>
              </a:ext>
            </a:extLst>
          </p:cNvPr>
          <p:cNvSpPr txBox="1"/>
          <p:nvPr/>
        </p:nvSpPr>
        <p:spPr>
          <a:xfrm>
            <a:off x="4039306" y="5139049"/>
            <a:ext cx="873761" cy="523220"/>
          </a:xfrm>
          <a:prstGeom prst="rect">
            <a:avLst/>
          </a:prstGeom>
          <a:noFill/>
        </p:spPr>
        <p:txBody>
          <a:bodyPr wrap="square">
            <a:spAutoFit/>
          </a:bodyPr>
          <a:lstStyle/>
          <a:p>
            <a:pPr algn="ctr"/>
            <a:r>
              <a:rPr lang="ar-SA" sz="2800" b="1" dirty="0">
                <a:solidFill>
                  <a:srgbClr val="FF0000"/>
                </a:solidFill>
                <a:latin typeface="Cambria" panose="02040503050406030204"/>
                <a:cs typeface="Times New Roman" panose="02020603050405020304" pitchFamily="18" charset="0"/>
              </a:rPr>
              <a:t>1</a:t>
            </a:r>
            <a:endParaRPr lang="en-US" sz="2800" dirty="0"/>
          </a:p>
        </p:txBody>
      </p:sp>
      <p:sp>
        <p:nvSpPr>
          <p:cNvPr id="8" name="TextBox 7">
            <a:extLst>
              <a:ext uri="{FF2B5EF4-FFF2-40B4-BE49-F238E27FC236}">
                <a16:creationId xmlns:a16="http://schemas.microsoft.com/office/drawing/2014/main" id="{BFD95A5C-9456-01A3-0A7F-6CF9F0ACCD91}"/>
              </a:ext>
            </a:extLst>
          </p:cNvPr>
          <p:cNvSpPr txBox="1"/>
          <p:nvPr/>
        </p:nvSpPr>
        <p:spPr>
          <a:xfrm>
            <a:off x="4039306" y="5824997"/>
            <a:ext cx="873761" cy="523220"/>
          </a:xfrm>
          <a:prstGeom prst="rect">
            <a:avLst/>
          </a:prstGeom>
          <a:noFill/>
        </p:spPr>
        <p:txBody>
          <a:bodyPr wrap="square">
            <a:spAutoFit/>
          </a:bodyPr>
          <a:lstStyle/>
          <a:p>
            <a:pPr algn="ctr"/>
            <a:r>
              <a:rPr lang="ar-SA" sz="2800" b="1" dirty="0">
                <a:solidFill>
                  <a:srgbClr val="FF0000"/>
                </a:solidFill>
                <a:latin typeface="Cambria" panose="02040503050406030204"/>
                <a:cs typeface="Times New Roman" panose="02020603050405020304" pitchFamily="18" charset="0"/>
              </a:rPr>
              <a:t>3</a:t>
            </a:r>
            <a:endParaRPr lang="en-US" sz="2800" dirty="0"/>
          </a:p>
        </p:txBody>
      </p:sp>
      <p:sp>
        <p:nvSpPr>
          <p:cNvPr id="2" name="Slide Number Placeholder 1">
            <a:extLst>
              <a:ext uri="{FF2B5EF4-FFF2-40B4-BE49-F238E27FC236}">
                <a16:creationId xmlns:a16="http://schemas.microsoft.com/office/drawing/2014/main" id="{F319BBA0-EA59-7D0C-0BEA-4F2C89EF4FEF}"/>
              </a:ext>
            </a:extLst>
          </p:cNvPr>
          <p:cNvSpPr>
            <a:spLocks noGrp="1"/>
          </p:cNvSpPr>
          <p:nvPr>
            <p:ph type="sldNum" sz="quarter" idx="12"/>
          </p:nvPr>
        </p:nvSpPr>
        <p:spPr/>
        <p:txBody>
          <a:bodyPr/>
          <a:lstStyle/>
          <a:p>
            <a:fld id="{1C0259F5-17A8-48C3-BEB2-FFECF2A5E66F}" type="slidenum">
              <a:rPr lang="ar-SA" smtClean="0"/>
              <a:pPr/>
              <a:t>30</a:t>
            </a:fld>
            <a:endParaRPr lang="ar-SA"/>
          </a:p>
        </p:txBody>
      </p:sp>
    </p:spTree>
    <p:extLst>
      <p:ext uri="{BB962C8B-B14F-4D97-AF65-F5344CB8AC3E}">
        <p14:creationId xmlns:p14="http://schemas.microsoft.com/office/powerpoint/2010/main" val="1373612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5. التنفيذ (</a:t>
            </a:r>
            <a:r>
              <a:rPr lang="en-US" sz="4000" b="1" dirty="0">
                <a:solidFill>
                  <a:schemeClr val="accent1"/>
                </a:solidFill>
              </a:rPr>
              <a:t>Implementation</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بعد الحصول على </a:t>
            </a:r>
            <a:r>
              <a:rPr lang="ar-SA" sz="2800" b="1" dirty="0">
                <a:solidFill>
                  <a:srgbClr val="FF0000"/>
                </a:solidFill>
              </a:rPr>
              <a:t>موافقة المستخدِم على النظام الجديد </a:t>
            </a:r>
            <a:r>
              <a:rPr lang="ar-SA" sz="2800" b="1" dirty="0"/>
              <a:t>الذي تم تطويره واختباره،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31</a:t>
            </a:fld>
            <a:endParaRPr lang="ar-SA"/>
          </a:p>
        </p:txBody>
      </p:sp>
      <p:pic>
        <p:nvPicPr>
          <p:cNvPr id="3074" name="Picture 2" descr="Deploy Stock Vector Illustration and Royalty Free Deploy Clipart">
            <a:extLst>
              <a:ext uri="{FF2B5EF4-FFF2-40B4-BE49-F238E27FC236}">
                <a16:creationId xmlns:a16="http://schemas.microsoft.com/office/drawing/2014/main" id="{8EFCC8EA-A2C2-0B26-F227-2C0540919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81" y="2792064"/>
            <a:ext cx="2983659" cy="2983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4DB521-5F9D-F02D-9B9E-4F7CFD3864C3}"/>
              </a:ext>
            </a:extLst>
          </p:cNvPr>
          <p:cNvSpPr txBox="1"/>
          <p:nvPr/>
        </p:nvSpPr>
        <p:spPr>
          <a:xfrm>
            <a:off x="3680178" y="2792064"/>
            <a:ext cx="5006622" cy="3246530"/>
          </a:xfrm>
          <a:prstGeom prst="rect">
            <a:avLst/>
          </a:prstGeom>
          <a:noFill/>
        </p:spPr>
        <p:txBody>
          <a:bodyPr wrap="square">
            <a:spAutoFit/>
          </a:bodyPr>
          <a:lstStyle/>
          <a:p>
            <a:pPr marL="457200" indent="-457200" algn="just" rtl="1">
              <a:lnSpc>
                <a:spcPct val="150000"/>
              </a:lnSpc>
              <a:buFont typeface="Arial" panose="020B0604020202020204" pitchFamily="34" charset="0"/>
              <a:buChar char="•"/>
            </a:pPr>
            <a:r>
              <a:rPr lang="ar-SA" sz="2800" b="1" dirty="0"/>
              <a:t>تبدأ مرحلة التنفيذ وهي المرحلة التي يتحول فيها </a:t>
            </a:r>
            <a:r>
              <a:rPr lang="ar-SA" sz="2800" b="1" dirty="0">
                <a:solidFill>
                  <a:srgbClr val="FF0000"/>
                </a:solidFill>
              </a:rPr>
              <a:t>التطوير النظري إلى عملي.</a:t>
            </a:r>
          </a:p>
          <a:p>
            <a:pPr marL="457200" indent="-457200" algn="just" rtl="1">
              <a:lnSpc>
                <a:spcPct val="150000"/>
              </a:lnSpc>
              <a:buFont typeface="Arial" panose="020B0604020202020204" pitchFamily="34" charset="0"/>
              <a:buChar char="•"/>
            </a:pPr>
            <a:r>
              <a:rPr lang="ar-SA" sz="2800" b="1" dirty="0"/>
              <a:t>من خلال إعداد النظام </a:t>
            </a:r>
            <a:r>
              <a:rPr lang="ar-SA" sz="2800" b="1" dirty="0">
                <a:solidFill>
                  <a:srgbClr val="FF0000"/>
                </a:solidFill>
              </a:rPr>
              <a:t>للنشر وتثبيته </a:t>
            </a:r>
            <a:r>
              <a:rPr lang="ar-SA" sz="2800" b="1" dirty="0"/>
              <a:t>في الموقع المستهدف ليكون جاهزًا للعمل وللإنتاجية.</a:t>
            </a:r>
          </a:p>
        </p:txBody>
      </p:sp>
    </p:spTree>
    <p:extLst>
      <p:ext uri="{BB962C8B-B14F-4D97-AF65-F5344CB8AC3E}">
        <p14:creationId xmlns:p14="http://schemas.microsoft.com/office/powerpoint/2010/main" val="3907676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5. التنفيذ (</a:t>
            </a:r>
            <a:r>
              <a:rPr lang="en-US" sz="4000" b="1" dirty="0">
                <a:solidFill>
                  <a:schemeClr val="accent1"/>
                </a:solidFill>
              </a:rPr>
              <a:t>Implementation</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قد يحتاج </a:t>
            </a:r>
            <a:r>
              <a:rPr lang="ar-SA" b="1" dirty="0">
                <a:solidFill>
                  <a:srgbClr val="FF0000"/>
                </a:solidFill>
              </a:rPr>
              <a:t>المستخدِمون النهائيون </a:t>
            </a:r>
            <a:r>
              <a:rPr lang="ar-SA" b="1" dirty="0"/>
              <a:t>إلى التدريب للتأكد من معرفتهم </a:t>
            </a:r>
            <a:r>
              <a:rPr lang="ar-SA" b="1" dirty="0">
                <a:solidFill>
                  <a:srgbClr val="FF0000"/>
                </a:solidFill>
              </a:rPr>
              <a:t>كيفية استخدام النظام </a:t>
            </a:r>
            <a:r>
              <a:rPr lang="ar-SA" b="1" dirty="0"/>
              <a:t>والتعرف عليه،</a:t>
            </a:r>
            <a:endParaRPr lang="en-US" b="1" dirty="0"/>
          </a:p>
          <a:p>
            <a:pPr algn="just">
              <a:lnSpc>
                <a:spcPct val="150000"/>
              </a:lnSpc>
            </a:pPr>
            <a:r>
              <a:rPr lang="ar-SA" b="1" dirty="0"/>
              <a:t>وقد تستغرق مرحلة التنفيذ وقتًا طويلًا وذلك اعتمادًا على مدى </a:t>
            </a:r>
            <a:r>
              <a:rPr lang="ar-SA" b="1" dirty="0">
                <a:solidFill>
                  <a:srgbClr val="FF0000"/>
                </a:solidFill>
              </a:rPr>
              <a:t>تعقيد النظام</a:t>
            </a: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32</a:t>
            </a:fld>
            <a:endParaRPr lang="ar-SA"/>
          </a:p>
        </p:txBody>
      </p:sp>
      <p:pic>
        <p:nvPicPr>
          <p:cNvPr id="3" name="Picture 2" descr="A couple of blue people using a computer&#10;&#10;Description automatically generated">
            <a:extLst>
              <a:ext uri="{FF2B5EF4-FFF2-40B4-BE49-F238E27FC236}">
                <a16:creationId xmlns:a16="http://schemas.microsoft.com/office/drawing/2014/main" id="{391A7152-27C8-A84F-99C0-282844863B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41269" y="4194160"/>
            <a:ext cx="2761905" cy="2066667"/>
          </a:xfrm>
          <a:prstGeom prst="rect">
            <a:avLst/>
          </a:prstGeom>
        </p:spPr>
      </p:pic>
    </p:spTree>
    <p:extLst>
      <p:ext uri="{BB962C8B-B14F-4D97-AF65-F5344CB8AC3E}">
        <p14:creationId xmlns:p14="http://schemas.microsoft.com/office/powerpoint/2010/main" val="23108808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600367733"/>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10</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a:t>
                      </a:r>
                      <a:r>
                        <a:rPr lang="en-US" sz="1800" b="1" dirty="0"/>
                        <a:t>1</a:t>
                      </a:r>
                      <a:r>
                        <a:rPr lang="ar-SA" sz="1800" b="1" dirty="0"/>
                        <a:t>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تستنتج الطالبة من المقصود بكلمة المستخدم في مرحلة التنفيذ</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t>1- الحصول على موافقة </a:t>
            </a:r>
            <a:r>
              <a:rPr lang="ar-SA" sz="2800" b="1" dirty="0">
                <a:solidFill>
                  <a:srgbClr val="FF0000"/>
                </a:solidFill>
              </a:rPr>
              <a:t>المستخدِم</a:t>
            </a:r>
            <a:r>
              <a:rPr lang="ar-SA" sz="2800" b="1" dirty="0"/>
              <a:t> على النظام الجديد</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effectLst/>
                <a:uLnTx/>
                <a:uFillTx/>
                <a:latin typeface="Cambria" panose="02040503050406030204"/>
                <a:ea typeface="+mn-ea"/>
                <a:cs typeface="Times New Roman" panose="02020603050405020304" pitchFamily="18" charset="0"/>
              </a:rPr>
              <a:t>2- يحتاج </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المستخدِمون النهائيون </a:t>
            </a:r>
            <a:r>
              <a:rPr kumimoji="0" lang="ar-SA" sz="2800" b="1" i="0" u="none" strike="noStrike" kern="1200" cap="none" spc="0" normalizeH="0" baseline="0" noProof="0" dirty="0">
                <a:ln>
                  <a:noFill/>
                </a:ln>
                <a:effectLst/>
                <a:uLnTx/>
                <a:uFillTx/>
                <a:latin typeface="Cambria" panose="02040503050406030204"/>
                <a:ea typeface="+mn-ea"/>
                <a:cs typeface="Times New Roman" panose="02020603050405020304" pitchFamily="18" charset="0"/>
              </a:rPr>
              <a:t>إلى التدريب</a:t>
            </a:r>
            <a:endParaRPr lang="ar-SA" sz="2800" b="1" dirty="0">
              <a:latin typeface="Cambria" panose="02040503050406030204"/>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النجيبة،،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هل هناك فرق بين المستخدم في العبارتين السابقتين؟</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في توقعك كلمة المستخدم يعود إلى من؟</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المبرمج – أصحاب المصلحة – الفئة المستهدفة (العملاء)</a:t>
            </a:r>
            <a:endPar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EA5ADCA4-0427-C4F8-F340-54810EE386F0}"/>
              </a:ext>
            </a:extLst>
          </p:cNvPr>
          <p:cNvSpPr>
            <a:spLocks noGrp="1"/>
          </p:cNvSpPr>
          <p:nvPr>
            <p:ph type="sldNum" sz="quarter" idx="12"/>
          </p:nvPr>
        </p:nvSpPr>
        <p:spPr/>
        <p:txBody>
          <a:bodyPr/>
          <a:lstStyle/>
          <a:p>
            <a:fld id="{1C0259F5-17A8-48C3-BEB2-FFECF2A5E66F}" type="slidenum">
              <a:rPr lang="ar-SA" smtClean="0"/>
              <a:pPr/>
              <a:t>33</a:t>
            </a:fld>
            <a:endParaRPr lang="ar-SA"/>
          </a:p>
        </p:txBody>
      </p:sp>
    </p:spTree>
    <p:extLst>
      <p:ext uri="{BB962C8B-B14F-4D97-AF65-F5344CB8AC3E}">
        <p14:creationId xmlns:p14="http://schemas.microsoft.com/office/powerpoint/2010/main" val="35956950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629571875"/>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نشاط منزلي</a:t>
                      </a: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تستنتج الطالبة ما الهدف من البرنامج التجريبي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3183467" y="1484784"/>
            <a:ext cx="5853029"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قال ﷺ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أَحَبُّ الناسِ إلى اللهِ أنفعُهم للناسِ</a:t>
            </a: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المبادرة،،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مستعينة بالكتاب ومحرك بحث جوجل:</a:t>
            </a:r>
          </a:p>
          <a:p>
            <a:pPr marL="306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2400" b="1" dirty="0">
                <a:solidFill>
                  <a:prstClr val="black"/>
                </a:solidFill>
                <a:latin typeface="Cambria" panose="02040503050406030204"/>
                <a:cs typeface="Times New Roman" panose="02020603050405020304" pitchFamily="18" charset="0"/>
              </a:rPr>
              <a:t>ما هو البرنامج التجريبي؟</a:t>
            </a:r>
          </a:p>
          <a:p>
            <a:pPr marL="306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هل تفضلين الانضمام إلى البرنامج التجريبي؟</a:t>
            </a:r>
          </a:p>
          <a:p>
            <a:pPr marL="306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2400" b="1" dirty="0">
                <a:solidFill>
                  <a:prstClr val="black"/>
                </a:solidFill>
                <a:latin typeface="Cambria" panose="02040503050406030204"/>
                <a:cs typeface="Times New Roman" panose="02020603050405020304" pitchFamily="18" charset="0"/>
              </a:rPr>
              <a:t>إن انضممت إلى البرنامج، ماذا تتوقعين أن يكون مهامك؟</a:t>
            </a: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pic>
        <p:nvPicPr>
          <p:cNvPr id="5122" name="Picture 2">
            <a:extLst>
              <a:ext uri="{FF2B5EF4-FFF2-40B4-BE49-F238E27FC236}">
                <a16:creationId xmlns:a16="http://schemas.microsoft.com/office/drawing/2014/main" id="{464F98F8-D8BC-3A51-2648-BEAA6BF51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06"/>
          <a:stretch/>
        </p:blipFill>
        <p:spPr bwMode="auto">
          <a:xfrm>
            <a:off x="376547" y="2065866"/>
            <a:ext cx="2592489" cy="44968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21E8870-E9A2-41B0-1DDC-0F4CA33B8001}"/>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t>تفعيل الكتاب</a:t>
            </a:r>
          </a:p>
          <a:p>
            <a:pPr algn="ctr"/>
            <a:r>
              <a:rPr lang="ar-SA" sz="1600" b="1" dirty="0"/>
              <a:t>مصادر خارجية</a:t>
            </a:r>
            <a:endParaRPr lang="en-US" sz="1600" b="1" dirty="0"/>
          </a:p>
        </p:txBody>
      </p:sp>
    </p:spTree>
    <p:extLst>
      <p:ext uri="{BB962C8B-B14F-4D97-AF65-F5344CB8AC3E}">
        <p14:creationId xmlns:p14="http://schemas.microsoft.com/office/powerpoint/2010/main" val="21422038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5. التنفيذ (</a:t>
            </a:r>
            <a:r>
              <a:rPr lang="en-US" sz="4000" b="1" dirty="0">
                <a:solidFill>
                  <a:schemeClr val="accent1"/>
                </a:solidFill>
              </a:rPr>
              <a:t>Implementation</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يتطلب التنفيذ أحيانًا نقل البيانات من النظام الحالي إلى النظام الجديد، كما يُوصى </a:t>
            </a:r>
            <a:r>
              <a:rPr lang="ar-SA" sz="2800" b="1" dirty="0">
                <a:solidFill>
                  <a:srgbClr val="FF0000"/>
                </a:solidFill>
              </a:rPr>
              <a:t>بإدخال النظام الجديد تدريجيًا </a:t>
            </a:r>
            <a:r>
              <a:rPr lang="ar-SA" sz="2800" b="1" dirty="0"/>
              <a:t>واستبدال النظام القديم في الوقت المناسب.</a:t>
            </a:r>
            <a:endParaRPr lang="en-US" sz="2800" b="1" dirty="0"/>
          </a:p>
          <a:p>
            <a:pPr algn="just">
              <a:lnSpc>
                <a:spcPct val="150000"/>
              </a:lnSpc>
            </a:pPr>
            <a:r>
              <a:rPr lang="ar-SA" sz="2800" b="1" dirty="0"/>
              <a:t>على سبيل المثال إذا كان البنك سيتبنى نظامًا مصرفيًا إلكترونيًا جديدًا ويطبّقه، فقد تتطلب المرحلة الانتقالية </a:t>
            </a:r>
            <a:r>
              <a:rPr lang="ar-SA" sz="2800" b="1" dirty="0">
                <a:solidFill>
                  <a:srgbClr val="FF0000"/>
                </a:solidFill>
              </a:rPr>
              <a:t>تنفيذ</a:t>
            </a:r>
            <a:r>
              <a:rPr lang="ar-SA" sz="2800" b="1" dirty="0"/>
              <a:t> </a:t>
            </a:r>
            <a:r>
              <a:rPr lang="ar-SA" sz="2800" b="1" dirty="0">
                <a:solidFill>
                  <a:srgbClr val="FF0000"/>
                </a:solidFill>
              </a:rPr>
              <a:t>إصدار تجريبي </a:t>
            </a:r>
            <a:r>
              <a:rPr lang="ar-SA" sz="2800" b="1" dirty="0"/>
              <a:t>من النظام المتاح للجمهور </a:t>
            </a:r>
            <a:r>
              <a:rPr lang="ar-SA" sz="2800" b="1" dirty="0">
                <a:solidFill>
                  <a:srgbClr val="FF0000"/>
                </a:solidFill>
              </a:rPr>
              <a:t>لاختباره</a:t>
            </a:r>
            <a:r>
              <a:rPr lang="ar-SA" sz="2800" b="1" dirty="0"/>
              <a:t> وتقديم ملاحظات حول تجربته </a:t>
            </a:r>
            <a:r>
              <a:rPr lang="ar-SA" sz="2800" b="1" dirty="0">
                <a:solidFill>
                  <a:srgbClr val="FF0000"/>
                </a:solidFill>
              </a:rPr>
              <a:t>قبل نشر الإصدار النهائي </a:t>
            </a:r>
            <a:r>
              <a:rPr lang="ar-SA" sz="2800" b="1" dirty="0"/>
              <a:t>من النظام.</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35</a:t>
            </a:fld>
            <a:endParaRPr lang="ar-SA"/>
          </a:p>
        </p:txBody>
      </p:sp>
    </p:spTree>
    <p:extLst>
      <p:ext uri="{BB962C8B-B14F-4D97-AF65-F5344CB8AC3E}">
        <p14:creationId xmlns:p14="http://schemas.microsoft.com/office/powerpoint/2010/main" val="25677402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F10212-6E9E-A3F8-00B5-83AB7ECFC5B2}"/>
              </a:ext>
            </a:extLst>
          </p:cNvPr>
          <p:cNvSpPr>
            <a:spLocks noGrp="1"/>
          </p:cNvSpPr>
          <p:nvPr>
            <p:ph type="sldNum" sz="quarter" idx="12"/>
          </p:nvPr>
        </p:nvSpPr>
        <p:spPr/>
        <p:txBody>
          <a:bodyPr/>
          <a:lstStyle/>
          <a:p>
            <a:fld id="{1C0259F5-17A8-48C3-BEB2-FFECF2A5E66F}" type="slidenum">
              <a:rPr lang="ar-SA" smtClean="0"/>
              <a:pPr/>
              <a:t>36</a:t>
            </a:fld>
            <a:endParaRPr lang="ar-SA"/>
          </a:p>
        </p:txBody>
      </p:sp>
      <p:sp>
        <p:nvSpPr>
          <p:cNvPr id="5" name="Rectangle 4">
            <a:extLst>
              <a:ext uri="{FF2B5EF4-FFF2-40B4-BE49-F238E27FC236}">
                <a16:creationId xmlns:a16="http://schemas.microsoft.com/office/drawing/2014/main" id="{8B12A4C4-54E8-630F-4D69-0441FF13CD3C}"/>
              </a:ext>
            </a:extLst>
          </p:cNvPr>
          <p:cNvSpPr/>
          <p:nvPr/>
        </p:nvSpPr>
        <p:spPr>
          <a:xfrm>
            <a:off x="6494938" y="1317385"/>
            <a:ext cx="2136115"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الوظائف</a:t>
            </a:r>
          </a:p>
          <a:p>
            <a:pPr algn="ctr" rtl="1"/>
            <a:r>
              <a:rPr lang="ar-SA" b="1" dirty="0">
                <a:solidFill>
                  <a:srgbClr val="FF0000"/>
                </a:solidFill>
              </a:rPr>
              <a:t>(إنشاء حساب، تسجيل الدخول، التحويل،...)</a:t>
            </a:r>
          </a:p>
        </p:txBody>
      </p:sp>
      <p:sp>
        <p:nvSpPr>
          <p:cNvPr id="6" name="Rectangle 5">
            <a:extLst>
              <a:ext uri="{FF2B5EF4-FFF2-40B4-BE49-F238E27FC236}">
                <a16:creationId xmlns:a16="http://schemas.microsoft.com/office/drawing/2014/main" id="{5E51ED91-E062-3B38-E91D-305DC12812F7}"/>
              </a:ext>
            </a:extLst>
          </p:cNvPr>
          <p:cNvSpPr/>
          <p:nvPr/>
        </p:nvSpPr>
        <p:spPr>
          <a:xfrm>
            <a:off x="3505257" y="1306096"/>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واجهات مختلفة</a:t>
            </a:r>
          </a:p>
        </p:txBody>
      </p:sp>
      <p:sp>
        <p:nvSpPr>
          <p:cNvPr id="7" name="Arrow: Down 6">
            <a:extLst>
              <a:ext uri="{FF2B5EF4-FFF2-40B4-BE49-F238E27FC236}">
                <a16:creationId xmlns:a16="http://schemas.microsoft.com/office/drawing/2014/main" id="{C9AE8356-B049-A6A0-63EE-7A8C120E4CB2}"/>
              </a:ext>
            </a:extLst>
          </p:cNvPr>
          <p:cNvSpPr/>
          <p:nvPr/>
        </p:nvSpPr>
        <p:spPr>
          <a:xfrm rot="5400000">
            <a:off x="5708578" y="1709078"/>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B67EA7-1858-9D8E-03B8-58717D3DD90D}"/>
              </a:ext>
            </a:extLst>
          </p:cNvPr>
          <p:cNvSpPr/>
          <p:nvPr/>
        </p:nvSpPr>
        <p:spPr>
          <a:xfrm>
            <a:off x="513128" y="1317386"/>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الواجهات باستخدام لغات البرمجة</a:t>
            </a:r>
          </a:p>
        </p:txBody>
      </p:sp>
      <p:sp>
        <p:nvSpPr>
          <p:cNvPr id="9" name="Arrow: Down 8">
            <a:extLst>
              <a:ext uri="{FF2B5EF4-FFF2-40B4-BE49-F238E27FC236}">
                <a16:creationId xmlns:a16="http://schemas.microsoft.com/office/drawing/2014/main" id="{1DC78567-C39B-2964-6B08-C63FC707C2C1}"/>
              </a:ext>
            </a:extLst>
          </p:cNvPr>
          <p:cNvSpPr/>
          <p:nvPr/>
        </p:nvSpPr>
        <p:spPr>
          <a:xfrm rot="5400000">
            <a:off x="2717673" y="174491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70CB56-616D-0420-6A6B-2298967F8970}"/>
              </a:ext>
            </a:extLst>
          </p:cNvPr>
          <p:cNvSpPr/>
          <p:nvPr/>
        </p:nvSpPr>
        <p:spPr>
          <a:xfrm>
            <a:off x="6494938" y="2855344"/>
            <a:ext cx="2136115" cy="409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التحليل</a:t>
            </a:r>
            <a:endParaRPr lang="ar-SA" sz="1600" b="1" dirty="0">
              <a:solidFill>
                <a:srgbClr val="FF0000"/>
              </a:solidFill>
            </a:endParaRPr>
          </a:p>
        </p:txBody>
      </p:sp>
      <p:sp>
        <p:nvSpPr>
          <p:cNvPr id="11" name="Rectangle 10">
            <a:extLst>
              <a:ext uri="{FF2B5EF4-FFF2-40B4-BE49-F238E27FC236}">
                <a16:creationId xmlns:a16="http://schemas.microsoft.com/office/drawing/2014/main" id="{7EB6D2FD-F827-DD6A-0CEA-DE78684ECD14}"/>
              </a:ext>
            </a:extLst>
          </p:cNvPr>
          <p:cNvSpPr/>
          <p:nvPr/>
        </p:nvSpPr>
        <p:spPr>
          <a:xfrm>
            <a:off x="3503942" y="2860285"/>
            <a:ext cx="2136115" cy="409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التصميم</a:t>
            </a:r>
            <a:endParaRPr lang="ar-SA" sz="1600" b="1" dirty="0">
              <a:solidFill>
                <a:srgbClr val="FF0000"/>
              </a:solidFill>
            </a:endParaRPr>
          </a:p>
        </p:txBody>
      </p:sp>
      <p:sp>
        <p:nvSpPr>
          <p:cNvPr id="12" name="Rectangle 11">
            <a:extLst>
              <a:ext uri="{FF2B5EF4-FFF2-40B4-BE49-F238E27FC236}">
                <a16:creationId xmlns:a16="http://schemas.microsoft.com/office/drawing/2014/main" id="{7FC6DD00-2F96-9B25-5A12-298DA4913F51}"/>
              </a:ext>
            </a:extLst>
          </p:cNvPr>
          <p:cNvSpPr/>
          <p:nvPr/>
        </p:nvSpPr>
        <p:spPr>
          <a:xfrm>
            <a:off x="512947" y="2855576"/>
            <a:ext cx="2136115" cy="4093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التطوير والاختبار</a:t>
            </a:r>
            <a:endParaRPr lang="ar-SA" sz="1600" b="1" dirty="0">
              <a:solidFill>
                <a:srgbClr val="FF0000"/>
              </a:solidFill>
            </a:endParaRPr>
          </a:p>
        </p:txBody>
      </p:sp>
      <p:sp>
        <p:nvSpPr>
          <p:cNvPr id="13" name="Rectangle 12">
            <a:extLst>
              <a:ext uri="{FF2B5EF4-FFF2-40B4-BE49-F238E27FC236}">
                <a16:creationId xmlns:a16="http://schemas.microsoft.com/office/drawing/2014/main" id="{66D4644B-CBA2-4364-B8E4-307A873D1398}"/>
              </a:ext>
            </a:extLst>
          </p:cNvPr>
          <p:cNvSpPr/>
          <p:nvPr/>
        </p:nvSpPr>
        <p:spPr>
          <a:xfrm>
            <a:off x="513128" y="4150699"/>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نشر الإصدار النهائي للنظام</a:t>
            </a:r>
          </a:p>
        </p:txBody>
      </p:sp>
      <p:sp>
        <p:nvSpPr>
          <p:cNvPr id="14" name="Rectangle 13">
            <a:extLst>
              <a:ext uri="{FF2B5EF4-FFF2-40B4-BE49-F238E27FC236}">
                <a16:creationId xmlns:a16="http://schemas.microsoft.com/office/drawing/2014/main" id="{3A12715F-ACE9-E51F-0678-402C7EB6EBD2}"/>
              </a:ext>
            </a:extLst>
          </p:cNvPr>
          <p:cNvSpPr/>
          <p:nvPr/>
        </p:nvSpPr>
        <p:spPr>
          <a:xfrm>
            <a:off x="512947" y="5693979"/>
            <a:ext cx="2136115" cy="4093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التنفيذ</a:t>
            </a:r>
            <a:endParaRPr lang="ar-SA" sz="1600" b="1" dirty="0">
              <a:solidFill>
                <a:srgbClr val="FF0000"/>
              </a:solidFill>
            </a:endParaRPr>
          </a:p>
        </p:txBody>
      </p:sp>
      <p:sp>
        <p:nvSpPr>
          <p:cNvPr id="15" name="Arrow: Down 14">
            <a:extLst>
              <a:ext uri="{FF2B5EF4-FFF2-40B4-BE49-F238E27FC236}">
                <a16:creationId xmlns:a16="http://schemas.microsoft.com/office/drawing/2014/main" id="{B4A6BD43-3440-585F-5C57-006A53563107}"/>
              </a:ext>
            </a:extLst>
          </p:cNvPr>
          <p:cNvSpPr/>
          <p:nvPr/>
        </p:nvSpPr>
        <p:spPr>
          <a:xfrm>
            <a:off x="1221608" y="3390807"/>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3">
            <a:extLst>
              <a:ext uri="{FF2B5EF4-FFF2-40B4-BE49-F238E27FC236}">
                <a16:creationId xmlns:a16="http://schemas.microsoft.com/office/drawing/2014/main" id="{21070BFD-107B-88D0-3FC3-78DAD20E136E}"/>
              </a:ext>
            </a:extLst>
          </p:cNvPr>
          <p:cNvSpPr txBox="1">
            <a:spLocks/>
          </p:cNvSpPr>
          <p:nvPr/>
        </p:nvSpPr>
        <p:spPr>
          <a:xfrm>
            <a:off x="457200" y="274638"/>
            <a:ext cx="8229600" cy="590253"/>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b="1" dirty="0">
                <a:solidFill>
                  <a:schemeClr val="accent1"/>
                </a:solidFill>
              </a:rPr>
              <a:t>مراحل دورة حياة النظام</a:t>
            </a:r>
            <a:endParaRPr lang="en-US" sz="3600" b="1" dirty="0">
              <a:solidFill>
                <a:schemeClr val="accent1"/>
              </a:solidFill>
            </a:endParaRPr>
          </a:p>
        </p:txBody>
      </p:sp>
    </p:spTree>
    <p:extLst>
      <p:ext uri="{BB962C8B-B14F-4D97-AF65-F5344CB8AC3E}">
        <p14:creationId xmlns:p14="http://schemas.microsoft.com/office/powerpoint/2010/main" val="24362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694479417"/>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11</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3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المهام التي تتم في مرحلة الصيانة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3668888" y="1484784"/>
            <a:ext cx="5367607"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المستكشفة،،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خلال استخدامك للمواقع، </a:t>
            </a:r>
            <a:b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هل واجهت مثل هذه الرسالة؟</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في توقعك، ماهي المهام التي تتم في </a:t>
            </a:r>
            <a:br>
              <a:rPr lang="ar-SA" sz="2800" b="1" dirty="0">
                <a:solidFill>
                  <a:prstClr val="black"/>
                </a:solidFill>
                <a:latin typeface="Cambria" panose="02040503050406030204"/>
                <a:cs typeface="Times New Roman" panose="02020603050405020304" pitchFamily="18" charset="0"/>
              </a:rPr>
            </a:br>
            <a:r>
              <a:rPr lang="ar-SA" sz="2800" b="1" dirty="0">
                <a:solidFill>
                  <a:prstClr val="black"/>
                </a:solidFill>
                <a:latin typeface="Cambria" panose="02040503050406030204"/>
                <a:cs typeface="Times New Roman" panose="02020603050405020304" pitchFamily="18" charset="0"/>
              </a:rPr>
              <a:t>مرحلة الصيانة؟</a:t>
            </a:r>
            <a:endPar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EA5ADCA4-0427-C4F8-F340-54810EE386F0}"/>
              </a:ext>
            </a:extLst>
          </p:cNvPr>
          <p:cNvSpPr>
            <a:spLocks noGrp="1"/>
          </p:cNvSpPr>
          <p:nvPr>
            <p:ph type="sldNum" sz="quarter" idx="12"/>
          </p:nvPr>
        </p:nvSpPr>
        <p:spPr/>
        <p:txBody>
          <a:bodyPr/>
          <a:lstStyle/>
          <a:p>
            <a:fld id="{1C0259F5-17A8-48C3-BEB2-FFECF2A5E66F}" type="slidenum">
              <a:rPr lang="ar-SA" smtClean="0"/>
              <a:pPr/>
              <a:t>37</a:t>
            </a:fld>
            <a:endParaRPr lang="ar-SA"/>
          </a:p>
        </p:txBody>
      </p:sp>
      <p:pic>
        <p:nvPicPr>
          <p:cNvPr id="8194" name="Picture 2" descr="بعد انطلاقه بساعات.. تعثر جديد لـ&quot;نظام نور&quot; واستياء بين أولياء الأمور">
            <a:extLst>
              <a:ext uri="{FF2B5EF4-FFF2-40B4-BE49-F238E27FC236}">
                <a16:creationId xmlns:a16="http://schemas.microsoft.com/office/drawing/2014/main" id="{82389588-3CC0-F4C9-238A-7E55B41EB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484784"/>
            <a:ext cx="3313112" cy="51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098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6. الصيانة (</a:t>
            </a:r>
            <a:r>
              <a:rPr lang="en-US" sz="4000" b="1" dirty="0">
                <a:solidFill>
                  <a:schemeClr val="accent1"/>
                </a:solidFill>
              </a:rPr>
              <a:t>Maintenance</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تعدّ الصيانة ضرورية </a:t>
            </a:r>
            <a:r>
              <a:rPr lang="ar-SA" sz="2800" b="1" dirty="0">
                <a:solidFill>
                  <a:srgbClr val="FF0000"/>
                </a:solidFill>
              </a:rPr>
              <a:t>لمعالجة أخطاء النظام </a:t>
            </a:r>
            <a:r>
              <a:rPr lang="ar-SA" sz="2800" b="1" dirty="0"/>
              <a:t>التي قد تحدث أثناء تطبيقه على أرض الواقع، </a:t>
            </a:r>
            <a:endParaRPr lang="en-US" sz="2800" b="1" dirty="0"/>
          </a:p>
          <a:p>
            <a:pPr algn="just">
              <a:lnSpc>
                <a:spcPct val="150000"/>
              </a:lnSpc>
            </a:pPr>
            <a:r>
              <a:rPr lang="ar-SA" sz="2800" b="1" dirty="0"/>
              <a:t>كما تعمل على </a:t>
            </a:r>
            <a:r>
              <a:rPr lang="ar-SA" sz="2800" b="1" dirty="0">
                <a:solidFill>
                  <a:srgbClr val="FF0000"/>
                </a:solidFill>
              </a:rPr>
              <a:t>ضبط النظام </a:t>
            </a:r>
            <a:r>
              <a:rPr lang="ar-SA" sz="2800" b="1" dirty="0"/>
              <a:t>ليتلاءم مع أية اختلافات في بيئات العمل الخاصة بالنظام.</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38</a:t>
            </a:fld>
            <a:endParaRPr lang="ar-SA"/>
          </a:p>
        </p:txBody>
      </p:sp>
      <p:pic>
        <p:nvPicPr>
          <p:cNvPr id="3" name="Picture 2" descr="A white figure holding a wrench and a toolbox&#10;&#10;Description automatically generated">
            <a:extLst>
              <a:ext uri="{FF2B5EF4-FFF2-40B4-BE49-F238E27FC236}">
                <a16:creationId xmlns:a16="http://schemas.microsoft.com/office/drawing/2014/main" id="{9F483054-F21B-B24E-24AB-E7FDD045151E}"/>
              </a:ext>
            </a:extLst>
          </p:cNvPr>
          <p:cNvPicPr>
            <a:picLocks noChangeAspect="1"/>
          </p:cNvPicPr>
          <p:nvPr/>
        </p:nvPicPr>
        <p:blipFill>
          <a:blip r:embed="rId3"/>
          <a:stretch>
            <a:fillRect/>
          </a:stretch>
        </p:blipFill>
        <p:spPr>
          <a:xfrm>
            <a:off x="674401" y="4132413"/>
            <a:ext cx="2790370" cy="2089150"/>
          </a:xfrm>
          <a:prstGeom prst="rect">
            <a:avLst/>
          </a:prstGeom>
        </p:spPr>
      </p:pic>
      <p:sp>
        <p:nvSpPr>
          <p:cNvPr id="6" name="TextBox 5">
            <a:extLst>
              <a:ext uri="{FF2B5EF4-FFF2-40B4-BE49-F238E27FC236}">
                <a16:creationId xmlns:a16="http://schemas.microsoft.com/office/drawing/2014/main" id="{9CDA5918-3E99-32E8-2046-6CC60023B107}"/>
              </a:ext>
            </a:extLst>
          </p:cNvPr>
          <p:cNvSpPr txBox="1"/>
          <p:nvPr/>
        </p:nvSpPr>
        <p:spPr>
          <a:xfrm>
            <a:off x="3815644" y="4200054"/>
            <a:ext cx="4782660" cy="1953868"/>
          </a:xfrm>
          <a:prstGeom prst="rect">
            <a:avLst/>
          </a:prstGeom>
          <a:noFill/>
        </p:spPr>
        <p:txBody>
          <a:bodyPr wrap="square">
            <a:spAutoFit/>
          </a:bodyPr>
          <a:lstStyle/>
          <a:p>
            <a:pPr marL="285750" indent="-285750" algn="just" rtl="1">
              <a:lnSpc>
                <a:spcPct val="150000"/>
              </a:lnSpc>
              <a:buFont typeface="Arial" panose="020B0604020202020204" pitchFamily="34" charset="0"/>
              <a:buChar char="•"/>
            </a:pPr>
            <a:r>
              <a:rPr lang="ar-SA" sz="2800" b="1" dirty="0"/>
              <a:t>إدخال  </a:t>
            </a:r>
            <a:r>
              <a:rPr lang="ar-SA" sz="2800" b="1" dirty="0">
                <a:solidFill>
                  <a:srgbClr val="FF0000"/>
                </a:solidFill>
              </a:rPr>
              <a:t>تحسينات</a:t>
            </a:r>
            <a:r>
              <a:rPr lang="ar-SA" sz="2800" b="1" dirty="0"/>
              <a:t> على وظائف النظام وإضافة ميزات أخرى لمواكبة الاحتياجات المستقبلية.</a:t>
            </a:r>
          </a:p>
        </p:txBody>
      </p:sp>
    </p:spTree>
    <p:extLst>
      <p:ext uri="{BB962C8B-B14F-4D97-AF65-F5344CB8AC3E}">
        <p14:creationId xmlns:p14="http://schemas.microsoft.com/office/powerpoint/2010/main" val="24050311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F10212-6E9E-A3F8-00B5-83AB7ECFC5B2}"/>
              </a:ext>
            </a:extLst>
          </p:cNvPr>
          <p:cNvSpPr>
            <a:spLocks noGrp="1"/>
          </p:cNvSpPr>
          <p:nvPr>
            <p:ph type="sldNum" sz="quarter" idx="12"/>
          </p:nvPr>
        </p:nvSpPr>
        <p:spPr/>
        <p:txBody>
          <a:bodyPr/>
          <a:lstStyle/>
          <a:p>
            <a:fld id="{1C0259F5-17A8-48C3-BEB2-FFECF2A5E66F}" type="slidenum">
              <a:rPr lang="ar-SA" smtClean="0"/>
              <a:pPr/>
              <a:t>39</a:t>
            </a:fld>
            <a:endParaRPr lang="ar-SA"/>
          </a:p>
        </p:txBody>
      </p:sp>
      <p:sp>
        <p:nvSpPr>
          <p:cNvPr id="5" name="Rectangle 4">
            <a:extLst>
              <a:ext uri="{FF2B5EF4-FFF2-40B4-BE49-F238E27FC236}">
                <a16:creationId xmlns:a16="http://schemas.microsoft.com/office/drawing/2014/main" id="{8B12A4C4-54E8-630F-4D69-0441FF13CD3C}"/>
              </a:ext>
            </a:extLst>
          </p:cNvPr>
          <p:cNvSpPr/>
          <p:nvPr/>
        </p:nvSpPr>
        <p:spPr>
          <a:xfrm>
            <a:off x="6494938" y="1317385"/>
            <a:ext cx="2136115"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الوظائف</a:t>
            </a:r>
          </a:p>
          <a:p>
            <a:pPr algn="ctr" rtl="1"/>
            <a:r>
              <a:rPr lang="ar-SA" b="1" dirty="0">
                <a:solidFill>
                  <a:srgbClr val="FF0000"/>
                </a:solidFill>
              </a:rPr>
              <a:t>(إنشاء حساب، تسجيل الدخول، التحويل،...)</a:t>
            </a:r>
          </a:p>
        </p:txBody>
      </p:sp>
      <p:sp>
        <p:nvSpPr>
          <p:cNvPr id="6" name="Rectangle 5">
            <a:extLst>
              <a:ext uri="{FF2B5EF4-FFF2-40B4-BE49-F238E27FC236}">
                <a16:creationId xmlns:a16="http://schemas.microsoft.com/office/drawing/2014/main" id="{5E51ED91-E062-3B38-E91D-305DC12812F7}"/>
              </a:ext>
            </a:extLst>
          </p:cNvPr>
          <p:cNvSpPr/>
          <p:nvPr/>
        </p:nvSpPr>
        <p:spPr>
          <a:xfrm>
            <a:off x="3505257" y="1306096"/>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واجهات مختلفة</a:t>
            </a:r>
          </a:p>
        </p:txBody>
      </p:sp>
      <p:sp>
        <p:nvSpPr>
          <p:cNvPr id="7" name="Arrow: Down 6">
            <a:extLst>
              <a:ext uri="{FF2B5EF4-FFF2-40B4-BE49-F238E27FC236}">
                <a16:creationId xmlns:a16="http://schemas.microsoft.com/office/drawing/2014/main" id="{C9AE8356-B049-A6A0-63EE-7A8C120E4CB2}"/>
              </a:ext>
            </a:extLst>
          </p:cNvPr>
          <p:cNvSpPr/>
          <p:nvPr/>
        </p:nvSpPr>
        <p:spPr>
          <a:xfrm rot="5400000">
            <a:off x="5708578" y="1709078"/>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B67EA7-1858-9D8E-03B8-58717D3DD90D}"/>
              </a:ext>
            </a:extLst>
          </p:cNvPr>
          <p:cNvSpPr/>
          <p:nvPr/>
        </p:nvSpPr>
        <p:spPr>
          <a:xfrm>
            <a:off x="513128" y="1317386"/>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الواجهات باستخدام لغات البرمجة</a:t>
            </a:r>
          </a:p>
        </p:txBody>
      </p:sp>
      <p:sp>
        <p:nvSpPr>
          <p:cNvPr id="9" name="Arrow: Down 8">
            <a:extLst>
              <a:ext uri="{FF2B5EF4-FFF2-40B4-BE49-F238E27FC236}">
                <a16:creationId xmlns:a16="http://schemas.microsoft.com/office/drawing/2014/main" id="{1DC78567-C39B-2964-6B08-C63FC707C2C1}"/>
              </a:ext>
            </a:extLst>
          </p:cNvPr>
          <p:cNvSpPr/>
          <p:nvPr/>
        </p:nvSpPr>
        <p:spPr>
          <a:xfrm rot="5400000">
            <a:off x="2717673" y="174491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70CB56-616D-0420-6A6B-2298967F8970}"/>
              </a:ext>
            </a:extLst>
          </p:cNvPr>
          <p:cNvSpPr/>
          <p:nvPr/>
        </p:nvSpPr>
        <p:spPr>
          <a:xfrm>
            <a:off x="6494938" y="2855344"/>
            <a:ext cx="2136115" cy="409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التحليل</a:t>
            </a:r>
            <a:endParaRPr lang="ar-SA" sz="1600" b="1" dirty="0">
              <a:solidFill>
                <a:srgbClr val="FF0000"/>
              </a:solidFill>
            </a:endParaRPr>
          </a:p>
        </p:txBody>
      </p:sp>
      <p:sp>
        <p:nvSpPr>
          <p:cNvPr id="11" name="Rectangle 10">
            <a:extLst>
              <a:ext uri="{FF2B5EF4-FFF2-40B4-BE49-F238E27FC236}">
                <a16:creationId xmlns:a16="http://schemas.microsoft.com/office/drawing/2014/main" id="{7EB6D2FD-F827-DD6A-0CEA-DE78684ECD14}"/>
              </a:ext>
            </a:extLst>
          </p:cNvPr>
          <p:cNvSpPr/>
          <p:nvPr/>
        </p:nvSpPr>
        <p:spPr>
          <a:xfrm>
            <a:off x="3503942" y="2860285"/>
            <a:ext cx="2136115" cy="409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التصميم</a:t>
            </a:r>
            <a:endParaRPr lang="ar-SA" sz="1600" b="1" dirty="0">
              <a:solidFill>
                <a:srgbClr val="FF0000"/>
              </a:solidFill>
            </a:endParaRPr>
          </a:p>
        </p:txBody>
      </p:sp>
      <p:sp>
        <p:nvSpPr>
          <p:cNvPr id="12" name="Rectangle 11">
            <a:extLst>
              <a:ext uri="{FF2B5EF4-FFF2-40B4-BE49-F238E27FC236}">
                <a16:creationId xmlns:a16="http://schemas.microsoft.com/office/drawing/2014/main" id="{7FC6DD00-2F96-9B25-5A12-298DA4913F51}"/>
              </a:ext>
            </a:extLst>
          </p:cNvPr>
          <p:cNvSpPr/>
          <p:nvPr/>
        </p:nvSpPr>
        <p:spPr>
          <a:xfrm>
            <a:off x="512947" y="2855576"/>
            <a:ext cx="2136115" cy="4093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التطوير والاختبار</a:t>
            </a:r>
            <a:endParaRPr lang="ar-SA" sz="1600" b="1" dirty="0">
              <a:solidFill>
                <a:srgbClr val="FF0000"/>
              </a:solidFill>
            </a:endParaRPr>
          </a:p>
        </p:txBody>
      </p:sp>
      <p:sp>
        <p:nvSpPr>
          <p:cNvPr id="13" name="Rectangle 12">
            <a:extLst>
              <a:ext uri="{FF2B5EF4-FFF2-40B4-BE49-F238E27FC236}">
                <a16:creationId xmlns:a16="http://schemas.microsoft.com/office/drawing/2014/main" id="{66D4644B-CBA2-4364-B8E4-307A873D1398}"/>
              </a:ext>
            </a:extLst>
          </p:cNvPr>
          <p:cNvSpPr/>
          <p:nvPr/>
        </p:nvSpPr>
        <p:spPr>
          <a:xfrm>
            <a:off x="513128" y="4150699"/>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نشر الإصدار النهائي للنظام</a:t>
            </a:r>
          </a:p>
        </p:txBody>
      </p:sp>
      <p:sp>
        <p:nvSpPr>
          <p:cNvPr id="14" name="Rectangle 13">
            <a:extLst>
              <a:ext uri="{FF2B5EF4-FFF2-40B4-BE49-F238E27FC236}">
                <a16:creationId xmlns:a16="http://schemas.microsoft.com/office/drawing/2014/main" id="{3A12715F-ACE9-E51F-0678-402C7EB6EBD2}"/>
              </a:ext>
            </a:extLst>
          </p:cNvPr>
          <p:cNvSpPr/>
          <p:nvPr/>
        </p:nvSpPr>
        <p:spPr>
          <a:xfrm>
            <a:off x="512947" y="5693979"/>
            <a:ext cx="2136115" cy="4093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التنفيذ</a:t>
            </a:r>
            <a:endParaRPr lang="ar-SA" sz="1600" b="1" dirty="0">
              <a:solidFill>
                <a:srgbClr val="FF0000"/>
              </a:solidFill>
            </a:endParaRPr>
          </a:p>
        </p:txBody>
      </p:sp>
      <p:sp>
        <p:nvSpPr>
          <p:cNvPr id="15" name="Arrow: Down 14">
            <a:extLst>
              <a:ext uri="{FF2B5EF4-FFF2-40B4-BE49-F238E27FC236}">
                <a16:creationId xmlns:a16="http://schemas.microsoft.com/office/drawing/2014/main" id="{B4A6BD43-3440-585F-5C57-006A53563107}"/>
              </a:ext>
            </a:extLst>
          </p:cNvPr>
          <p:cNvSpPr/>
          <p:nvPr/>
        </p:nvSpPr>
        <p:spPr>
          <a:xfrm>
            <a:off x="1221608" y="3390807"/>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3">
            <a:extLst>
              <a:ext uri="{FF2B5EF4-FFF2-40B4-BE49-F238E27FC236}">
                <a16:creationId xmlns:a16="http://schemas.microsoft.com/office/drawing/2014/main" id="{21070BFD-107B-88D0-3FC3-78DAD20E136E}"/>
              </a:ext>
            </a:extLst>
          </p:cNvPr>
          <p:cNvSpPr txBox="1">
            <a:spLocks/>
          </p:cNvSpPr>
          <p:nvPr/>
        </p:nvSpPr>
        <p:spPr>
          <a:xfrm>
            <a:off x="457200" y="274638"/>
            <a:ext cx="8229600" cy="590253"/>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b="1" dirty="0">
                <a:solidFill>
                  <a:schemeClr val="accent1"/>
                </a:solidFill>
              </a:rPr>
              <a:t>مراحل دورة حياة النظام</a:t>
            </a:r>
            <a:endParaRPr lang="en-US" sz="3600" b="1" dirty="0">
              <a:solidFill>
                <a:schemeClr val="accent1"/>
              </a:solidFill>
            </a:endParaRPr>
          </a:p>
        </p:txBody>
      </p:sp>
      <p:sp>
        <p:nvSpPr>
          <p:cNvPr id="2" name="Rectangle 1">
            <a:extLst>
              <a:ext uri="{FF2B5EF4-FFF2-40B4-BE49-F238E27FC236}">
                <a16:creationId xmlns:a16="http://schemas.microsoft.com/office/drawing/2014/main" id="{28E172B9-C4F0-C51F-09C2-7C06B21CF325}"/>
              </a:ext>
            </a:extLst>
          </p:cNvPr>
          <p:cNvSpPr/>
          <p:nvPr/>
        </p:nvSpPr>
        <p:spPr>
          <a:xfrm>
            <a:off x="3505257" y="4150699"/>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معالجة أخطاء النظام وإضافة تحسينات</a:t>
            </a:r>
          </a:p>
        </p:txBody>
      </p:sp>
      <p:sp>
        <p:nvSpPr>
          <p:cNvPr id="3" name="Rectangle 2">
            <a:extLst>
              <a:ext uri="{FF2B5EF4-FFF2-40B4-BE49-F238E27FC236}">
                <a16:creationId xmlns:a16="http://schemas.microsoft.com/office/drawing/2014/main" id="{2F05EA84-349C-34A4-0975-CCD7B68AEE2B}"/>
              </a:ext>
            </a:extLst>
          </p:cNvPr>
          <p:cNvSpPr/>
          <p:nvPr/>
        </p:nvSpPr>
        <p:spPr>
          <a:xfrm>
            <a:off x="3505076" y="5693979"/>
            <a:ext cx="2136115" cy="40937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الصيانة</a:t>
            </a:r>
            <a:endParaRPr lang="ar-SA" sz="1600" b="1" dirty="0">
              <a:solidFill>
                <a:srgbClr val="FF0000"/>
              </a:solidFill>
            </a:endParaRPr>
          </a:p>
        </p:txBody>
      </p:sp>
      <p:sp>
        <p:nvSpPr>
          <p:cNvPr id="16" name="Arrow: Down 15">
            <a:extLst>
              <a:ext uri="{FF2B5EF4-FFF2-40B4-BE49-F238E27FC236}">
                <a16:creationId xmlns:a16="http://schemas.microsoft.com/office/drawing/2014/main" id="{370DF1CC-024F-9619-BCE1-68E5F6AF4B04}"/>
              </a:ext>
            </a:extLst>
          </p:cNvPr>
          <p:cNvSpPr/>
          <p:nvPr/>
        </p:nvSpPr>
        <p:spPr>
          <a:xfrm rot="16200000" flipH="1">
            <a:off x="2718988" y="464051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8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randombar(horizontal)">
                                      <p:cBhvr>
                                        <p:cTn id="51" dur="500"/>
                                        <p:tgtEl>
                                          <p:spTgt spid="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 grpId="0" animBg="1"/>
      <p:bldP spid="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1080120"/>
          </a:xfrm>
        </p:spPr>
        <p:txBody>
          <a:bodyPr>
            <a:normAutofit/>
          </a:bodyPr>
          <a:lstStyle/>
          <a:p>
            <a:pPr algn="ctr"/>
            <a:r>
              <a:rPr lang="ar-SA" sz="4800" b="1" dirty="0">
                <a:solidFill>
                  <a:schemeClr val="accent1">
                    <a:lumMod val="75000"/>
                  </a:schemeClr>
                </a:solidFill>
                <a:effectLst/>
              </a:rPr>
              <a:t>دورة حياة النظام</a:t>
            </a:r>
            <a:endParaRPr lang="ar-SA" sz="3600" b="1" dirty="0">
              <a:solidFill>
                <a:schemeClr val="accent1">
                  <a:lumMod val="75000"/>
                </a:schemeClr>
              </a:solidFill>
              <a:effectLst/>
            </a:endParaRPr>
          </a:p>
        </p:txBody>
      </p:sp>
      <p:sp>
        <p:nvSpPr>
          <p:cNvPr id="3" name="Subtitle 2"/>
          <p:cNvSpPr>
            <a:spLocks noGrp="1"/>
          </p:cNvSpPr>
          <p:nvPr>
            <p:ph type="subTitle" idx="1"/>
          </p:nvPr>
        </p:nvSpPr>
        <p:spPr>
          <a:xfrm>
            <a:off x="1331640" y="260648"/>
            <a:ext cx="6400800" cy="834231"/>
          </a:xfrm>
        </p:spPr>
        <p:txBody>
          <a:bodyPr>
            <a:normAutofit/>
          </a:bodyPr>
          <a:lstStyle/>
          <a:p>
            <a:pPr algn="ctr"/>
            <a:r>
              <a:rPr lang="ar-SA" sz="4000" b="1" dirty="0"/>
              <a:t>الوحـــــدة الثانية</a:t>
            </a:r>
          </a:p>
        </p:txBody>
      </p:sp>
      <p:graphicFrame>
        <p:nvGraphicFramePr>
          <p:cNvPr id="9" name="عنصر نائب للمحتوى 6">
            <a:extLst>
              <a:ext uri="{FF2B5EF4-FFF2-40B4-BE49-F238E27FC236}">
                <a16:creationId xmlns:a16="http://schemas.microsoft.com/office/drawing/2014/main" id="{F0496D90-A67C-48EF-93E5-8C7E84DB0E39}"/>
              </a:ext>
            </a:extLst>
          </p:cNvPr>
          <p:cNvGraphicFramePr>
            <a:graphicFrameLocks/>
          </p:cNvGraphicFramePr>
          <p:nvPr>
            <p:extLst>
              <p:ext uri="{D42A27DB-BD31-4B8C-83A1-F6EECF244321}">
                <p14:modId xmlns:p14="http://schemas.microsoft.com/office/powerpoint/2010/main" val="2060274864"/>
              </p:ext>
            </p:extLst>
          </p:nvPr>
        </p:nvGraphicFramePr>
        <p:xfrm>
          <a:off x="406400" y="2814320"/>
          <a:ext cx="8630096" cy="2851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Checkmark with solid fill">
            <a:extLst>
              <a:ext uri="{FF2B5EF4-FFF2-40B4-BE49-F238E27FC236}">
                <a16:creationId xmlns:a16="http://schemas.microsoft.com/office/drawing/2014/main" id="{ABC48AF9-9837-44FA-8756-EACB57F7B3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4288" y="2644231"/>
            <a:ext cx="789993" cy="789993"/>
          </a:xfrm>
          <a:prstGeom prst="rect">
            <a:avLst/>
          </a:prstGeom>
        </p:spPr>
      </p:pic>
      <p:sp>
        <p:nvSpPr>
          <p:cNvPr id="4" name="Slide Number Placeholder 3">
            <a:extLst>
              <a:ext uri="{FF2B5EF4-FFF2-40B4-BE49-F238E27FC236}">
                <a16:creationId xmlns:a16="http://schemas.microsoft.com/office/drawing/2014/main" id="{7523A04A-F7A1-4D60-83E1-7F968A06163E}"/>
              </a:ext>
            </a:extLst>
          </p:cNvPr>
          <p:cNvSpPr>
            <a:spLocks noGrp="1"/>
          </p:cNvSpPr>
          <p:nvPr>
            <p:ph type="sldNum" sz="quarter" idx="12"/>
          </p:nvPr>
        </p:nvSpPr>
        <p:spPr/>
        <p:txBody>
          <a:bodyPr/>
          <a:lstStyle/>
          <a:p>
            <a:fld id="{1C0259F5-17A8-48C3-BEB2-FFECF2A5E66F}" type="slidenum">
              <a:rPr lang="ar-SA" smtClean="0"/>
              <a:pPr/>
              <a:t>4</a:t>
            </a:fld>
            <a:endParaRPr lang="ar-SA"/>
          </a:p>
        </p:txBody>
      </p:sp>
    </p:spTree>
    <p:extLst>
      <p:ext uri="{BB962C8B-B14F-4D97-AF65-F5344CB8AC3E}">
        <p14:creationId xmlns:p14="http://schemas.microsoft.com/office/powerpoint/2010/main" val="3239265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90010" y="1484784"/>
            <a:ext cx="8946485" cy="5256584"/>
          </a:xfrm>
          <a:prstGeom prst="rect">
            <a:avLst/>
          </a:prstGeom>
        </p:spPr>
        <p:txBody>
          <a:bodyPr>
            <a:normAutofit/>
          </a:bodyPr>
          <a:lstStyle/>
          <a:p>
            <a:pPr marL="257168" indent="-257168">
              <a:lnSpc>
                <a:spcPct val="150000"/>
              </a:lnSpc>
              <a:spcBef>
                <a:spcPct val="20000"/>
              </a:spcBef>
              <a:defRPr/>
            </a:pPr>
            <a:endParaRPr lang="ar-SA" sz="2000" b="1" dirty="0"/>
          </a:p>
        </p:txBody>
      </p:sp>
      <p:graphicFrame>
        <p:nvGraphicFramePr>
          <p:cNvPr id="14" name="Table 13"/>
          <p:cNvGraphicFramePr>
            <a:graphicFrameLocks noGrp="1"/>
          </p:cNvGraphicFramePr>
          <p:nvPr>
            <p:extLst>
              <p:ext uri="{D42A27DB-BD31-4B8C-83A1-F6EECF244321}">
                <p14:modId xmlns:p14="http://schemas.microsoft.com/office/powerpoint/2010/main" val="2421479674"/>
              </p:ext>
            </p:extLst>
          </p:nvPr>
        </p:nvGraphicFramePr>
        <p:xfrm>
          <a:off x="90010" y="116632"/>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rgbClr val="0070C0"/>
                          </a:solidFill>
                        </a:rPr>
                        <a:t>ورقة</a:t>
                      </a:r>
                      <a:r>
                        <a:rPr lang="ar-SA" sz="1800" b="1" baseline="0" dirty="0">
                          <a:solidFill>
                            <a:srgbClr val="0070C0"/>
                          </a:solidFill>
                        </a:rPr>
                        <a:t> عمل – 12</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4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تعرف الطالبة معلومات عن مرحلتي التوثيق والتقييم</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 name="Content Placeholder 2"/>
          <p:cNvSpPr txBox="1">
            <a:spLocks/>
          </p:cNvSpPr>
          <p:nvPr/>
        </p:nvSpPr>
        <p:spPr>
          <a:xfrm>
            <a:off x="107504" y="1484784"/>
            <a:ext cx="8946485" cy="5256584"/>
          </a:xfrm>
          <a:prstGeom prst="rect">
            <a:avLst/>
          </a:prstGeom>
        </p:spPr>
        <p:txBody>
          <a:bodyPr lIns="180000" tIns="36000" rIns="180000" bIns="36000">
            <a:normAutofit/>
          </a:bodyPr>
          <a:lstStyle/>
          <a:p>
            <a:pPr marL="0" marR="0" lvl="0" indent="-36000" algn="ctr" defTabSz="457200" rtl="1" eaLnBrk="1" fontAlgn="auto" latinLnBrk="0" hangingPunct="1">
              <a:lnSpc>
                <a:spcPct val="100000"/>
              </a:lnSpc>
              <a:spcBef>
                <a:spcPts val="0"/>
              </a:spcBef>
              <a:spcAft>
                <a:spcPts val="0"/>
              </a:spcAft>
              <a:buClrTx/>
              <a:buSzTx/>
              <a:buFontTx/>
              <a:buNone/>
              <a:tabLst/>
              <a:defRPr/>
            </a:pPr>
            <a:endParaRPr kumimoji="0" lang="ar-SA" sz="10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القارئة،،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المادة العلمية عن التوثيق والتقييم في الكتاب صفحة 58، </a:t>
            </a:r>
            <a:b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2400" b="1" i="0" u="none" strike="noStrike" kern="1200" cap="none" spc="0" normalizeH="0" baseline="0" noProof="0" dirty="0" err="1">
                <a:ln>
                  <a:noFill/>
                </a:ln>
                <a:solidFill>
                  <a:prstClr val="black"/>
                </a:solidFill>
                <a:effectLst/>
                <a:uLnTx/>
                <a:uFillTx/>
                <a:latin typeface="Cambria" panose="02040503050406030204"/>
                <a:ea typeface="+mn-ea"/>
                <a:cs typeface="Times New Roman" panose="02020603050405020304" pitchFamily="18" charset="0"/>
              </a:rPr>
              <a:t>وأجيبي</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بصح أو خطأ للعبارات التالية:</a:t>
            </a:r>
          </a:p>
        </p:txBody>
      </p:sp>
      <p:sp>
        <p:nvSpPr>
          <p:cNvPr id="2" name="Oval 1">
            <a:extLst>
              <a:ext uri="{FF2B5EF4-FFF2-40B4-BE49-F238E27FC236}">
                <a16:creationId xmlns:a16="http://schemas.microsoft.com/office/drawing/2014/main" id="{4253093B-8057-BAB7-3AE3-D2497A5FE0F4}"/>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تفعيل الكتاب</a:t>
            </a:r>
            <a:endParaRPr lang="en-US" b="1" dirty="0"/>
          </a:p>
        </p:txBody>
      </p:sp>
      <p:graphicFrame>
        <p:nvGraphicFramePr>
          <p:cNvPr id="4" name="Table 9">
            <a:extLst>
              <a:ext uri="{FF2B5EF4-FFF2-40B4-BE49-F238E27FC236}">
                <a16:creationId xmlns:a16="http://schemas.microsoft.com/office/drawing/2014/main" id="{F010CD85-25B2-C547-1D21-5946084EE566}"/>
              </a:ext>
            </a:extLst>
          </p:cNvPr>
          <p:cNvGraphicFramePr>
            <a:graphicFrameLocks noGrp="1"/>
          </p:cNvGraphicFramePr>
          <p:nvPr>
            <p:extLst>
              <p:ext uri="{D42A27DB-BD31-4B8C-83A1-F6EECF244321}">
                <p14:modId xmlns:p14="http://schemas.microsoft.com/office/powerpoint/2010/main" val="3243137129"/>
              </p:ext>
            </p:extLst>
          </p:nvPr>
        </p:nvGraphicFramePr>
        <p:xfrm>
          <a:off x="107504" y="2677436"/>
          <a:ext cx="8928991" cy="4063932"/>
        </p:xfrm>
        <a:graphic>
          <a:graphicData uri="http://schemas.openxmlformats.org/drawingml/2006/table">
            <a:tbl>
              <a:tblPr firstRow="1" bandRow="1">
                <a:tableStyleId>{5940675A-B579-460E-94D1-54222C63F5DA}</a:tableStyleId>
              </a:tblPr>
              <a:tblGrid>
                <a:gridCol w="8054363">
                  <a:extLst>
                    <a:ext uri="{9D8B030D-6E8A-4147-A177-3AD203B41FA5}">
                      <a16:colId xmlns:a16="http://schemas.microsoft.com/office/drawing/2014/main" val="3158034255"/>
                    </a:ext>
                  </a:extLst>
                </a:gridCol>
                <a:gridCol w="874628">
                  <a:extLst>
                    <a:ext uri="{9D8B030D-6E8A-4147-A177-3AD203B41FA5}">
                      <a16:colId xmlns:a16="http://schemas.microsoft.com/office/drawing/2014/main" val="2081080382"/>
                    </a:ext>
                  </a:extLst>
                </a:gridCol>
              </a:tblGrid>
              <a:tr h="442260">
                <a:tc>
                  <a:txBody>
                    <a:bodyPr/>
                    <a:lstStyle/>
                    <a:p>
                      <a:pPr algn="ctr"/>
                      <a:r>
                        <a:rPr lang="ar-SA" sz="2000" b="1" dirty="0"/>
                        <a:t>العبارة</a:t>
                      </a:r>
                      <a:endParaRPr lang="en-US" sz="2000" b="1" dirty="0"/>
                    </a:p>
                  </a:txBody>
                  <a:tcPr anchor="ctr">
                    <a:solidFill>
                      <a:schemeClr val="tx2">
                        <a:lumMod val="20000"/>
                        <a:lumOff val="80000"/>
                      </a:schemeClr>
                    </a:solidFill>
                  </a:tcPr>
                </a:tc>
                <a:tc>
                  <a:txBody>
                    <a:bodyPr/>
                    <a:lstStyle/>
                    <a:p>
                      <a:pPr algn="ctr"/>
                      <a:r>
                        <a:rPr lang="ar-SA" sz="1600" b="1" dirty="0"/>
                        <a:t>الإجابة</a:t>
                      </a:r>
                      <a:endParaRPr lang="en-US" sz="1600" b="1" dirty="0"/>
                    </a:p>
                  </a:txBody>
                  <a:tcPr anchor="ctr">
                    <a:solidFill>
                      <a:schemeClr val="tx2">
                        <a:lumMod val="20000"/>
                        <a:lumOff val="80000"/>
                      </a:schemeClr>
                    </a:solidFill>
                  </a:tcPr>
                </a:tc>
                <a:extLst>
                  <a:ext uri="{0D108BD9-81ED-4DB2-BD59-A6C34878D82A}">
                    <a16:rowId xmlns:a16="http://schemas.microsoft.com/office/drawing/2014/main" val="2417241917"/>
                  </a:ext>
                </a:extLst>
              </a:tr>
              <a:tr h="603612">
                <a:tc>
                  <a:txBody>
                    <a:bodyPr/>
                    <a:lstStyle/>
                    <a:p>
                      <a:pPr marL="0" indent="0">
                        <a:buFont typeface="+mj-lt"/>
                        <a:buNone/>
                      </a:pPr>
                      <a:r>
                        <a:rPr lang="ar-SA" sz="2000" b="1" dirty="0"/>
                        <a:t>1. مهام التوثيق والتقييم تكون مستمرة من مرحلة التنفيذ إلى مرحلة الصيانة.</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2808501711"/>
                  </a:ext>
                </a:extLst>
              </a:tr>
              <a:tr h="603612">
                <a:tc>
                  <a:txBody>
                    <a:bodyPr/>
                    <a:lstStyle/>
                    <a:p>
                      <a:pPr marL="0" indent="0">
                        <a:buFont typeface="+mj-lt"/>
                        <a:buNone/>
                      </a:pPr>
                      <a:r>
                        <a:rPr lang="ar-SA" sz="2000" b="1" dirty="0"/>
                        <a:t>2. التوثيق يُستخدم كمرجع مفيد لأي شخص يريد أن يفهم كيفية عمل النظام.</a:t>
                      </a:r>
                      <a:endParaRPr lang="en-US" sz="2000" b="1" dirty="0"/>
                    </a:p>
                  </a:txBody>
                  <a:tcPr anchor="ctr"/>
                </a:tc>
                <a:tc>
                  <a:txBody>
                    <a:bodyPr/>
                    <a:lstStyle/>
                    <a:p>
                      <a:pPr algn="ctr"/>
                      <a:endParaRPr lang="en-US" sz="2000" b="1"/>
                    </a:p>
                  </a:txBody>
                  <a:tcPr anchor="ctr"/>
                </a:tc>
                <a:extLst>
                  <a:ext uri="{0D108BD9-81ED-4DB2-BD59-A6C34878D82A}">
                    <a16:rowId xmlns:a16="http://schemas.microsoft.com/office/drawing/2014/main" val="4142799441"/>
                  </a:ext>
                </a:extLst>
              </a:tr>
              <a:tr h="603612">
                <a:tc>
                  <a:txBody>
                    <a:bodyPr/>
                    <a:lstStyle/>
                    <a:p>
                      <a:pPr marL="0" indent="0">
                        <a:buFont typeface="+mj-lt"/>
                        <a:buNone/>
                      </a:pPr>
                      <a:r>
                        <a:rPr lang="ar-SA" sz="2000" b="1" dirty="0"/>
                        <a:t>3. عند الحاجة إلى تغيير في النظام يتم الرجوع إلى التوثيق ولا يجب توثيق التغييرات الجديدة.</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3443803304"/>
                  </a:ext>
                </a:extLst>
              </a:tr>
              <a:tr h="603612">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lang="ar-SA" sz="2000" b="1" dirty="0"/>
                        <a:t>4. يتم عملية التقييم في كل مرحلة حتى لا تظهر مشكلات أكبر لاحقا مما يصعب حلها.</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846039486"/>
                  </a:ext>
                </a:extLst>
              </a:tr>
              <a:tr h="603612">
                <a:tc>
                  <a:txBody>
                    <a:bodyPr/>
                    <a:lstStyle/>
                    <a:p>
                      <a:pPr marL="0" indent="0">
                        <a:buFont typeface="+mj-lt"/>
                        <a:buNone/>
                      </a:pPr>
                      <a:r>
                        <a:rPr lang="ar-SA" sz="2000" b="1" dirty="0"/>
                        <a:t>5. سهولة الاستخدام من المجالات التي تحتاج إلى تقييم بشكل مستمر.</a:t>
                      </a:r>
                    </a:p>
                  </a:txBody>
                  <a:tcPr anchor="ctr"/>
                </a:tc>
                <a:tc>
                  <a:txBody>
                    <a:bodyPr/>
                    <a:lstStyle/>
                    <a:p>
                      <a:pPr algn="ctr"/>
                      <a:endParaRPr lang="en-US" sz="2000" b="1" dirty="0"/>
                    </a:p>
                  </a:txBody>
                  <a:tcPr anchor="ctr"/>
                </a:tc>
                <a:extLst>
                  <a:ext uri="{0D108BD9-81ED-4DB2-BD59-A6C34878D82A}">
                    <a16:rowId xmlns:a16="http://schemas.microsoft.com/office/drawing/2014/main" val="471250636"/>
                  </a:ext>
                </a:extLst>
              </a:tr>
              <a:tr h="603612">
                <a:tc>
                  <a:txBody>
                    <a:bodyPr/>
                    <a:lstStyle/>
                    <a:p>
                      <a:pPr marL="0" indent="0">
                        <a:buFont typeface="+mj-lt"/>
                        <a:buNone/>
                      </a:pPr>
                      <a:r>
                        <a:rPr lang="ar-SA" sz="2000" b="1" dirty="0"/>
                        <a:t>6. مستخدمي النظام هم الجهة المسؤولة عن التقييم دون الحاجة للرجوع إلى فريق التقنية.</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3881983909"/>
                  </a:ext>
                </a:extLst>
              </a:tr>
            </a:tbl>
          </a:graphicData>
        </a:graphic>
      </p:graphicFrame>
    </p:spTree>
    <p:extLst>
      <p:ext uri="{BB962C8B-B14F-4D97-AF65-F5344CB8AC3E}">
        <p14:creationId xmlns:p14="http://schemas.microsoft.com/office/powerpoint/2010/main" val="2006493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90010" y="1484784"/>
            <a:ext cx="8946485" cy="5256584"/>
          </a:xfrm>
          <a:prstGeom prst="rect">
            <a:avLst/>
          </a:prstGeom>
        </p:spPr>
        <p:txBody>
          <a:bodyPr>
            <a:normAutofit/>
          </a:bodyPr>
          <a:lstStyle/>
          <a:p>
            <a:pPr marL="257168" indent="-257168">
              <a:lnSpc>
                <a:spcPct val="150000"/>
              </a:lnSpc>
              <a:spcBef>
                <a:spcPct val="20000"/>
              </a:spcBef>
              <a:defRPr/>
            </a:pPr>
            <a:endParaRPr lang="ar-SA" sz="2000" b="1" dirty="0"/>
          </a:p>
        </p:txBody>
      </p:sp>
      <p:graphicFrame>
        <p:nvGraphicFramePr>
          <p:cNvPr id="14" name="Table 13"/>
          <p:cNvGraphicFramePr>
            <a:graphicFrameLocks noGrp="1"/>
          </p:cNvGraphicFramePr>
          <p:nvPr>
            <p:extLst>
              <p:ext uri="{D42A27DB-BD31-4B8C-83A1-F6EECF244321}">
                <p14:modId xmlns:p14="http://schemas.microsoft.com/office/powerpoint/2010/main" val="128308336"/>
              </p:ext>
            </p:extLst>
          </p:nvPr>
        </p:nvGraphicFramePr>
        <p:xfrm>
          <a:off x="90010" y="116632"/>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rgbClr val="0070C0"/>
                          </a:solidFill>
                        </a:rPr>
                        <a:t>ورقة</a:t>
                      </a:r>
                      <a:r>
                        <a:rPr lang="ar-SA" sz="1800" b="1" baseline="0" dirty="0">
                          <a:solidFill>
                            <a:srgbClr val="0070C0"/>
                          </a:solidFill>
                        </a:rPr>
                        <a:t> عمل – 12</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4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تعرف الطالبة معلومات عن مرحلتي التوثيق والتقييم</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 name="Content Placeholder 2"/>
          <p:cNvSpPr txBox="1">
            <a:spLocks/>
          </p:cNvSpPr>
          <p:nvPr/>
        </p:nvSpPr>
        <p:spPr>
          <a:xfrm>
            <a:off x="107504" y="1484784"/>
            <a:ext cx="8946485" cy="5256584"/>
          </a:xfrm>
          <a:prstGeom prst="rect">
            <a:avLst/>
          </a:prstGeom>
        </p:spPr>
        <p:txBody>
          <a:bodyPr lIns="180000" tIns="36000" rIns="180000" bIns="36000">
            <a:normAutofit/>
          </a:bodyPr>
          <a:lstStyle/>
          <a:p>
            <a:pPr marL="0" marR="0" lvl="0" indent="-36000" algn="ctr" defTabSz="457200" rtl="1" eaLnBrk="1" fontAlgn="auto" latinLnBrk="0" hangingPunct="1">
              <a:lnSpc>
                <a:spcPct val="100000"/>
              </a:lnSpc>
              <a:spcBef>
                <a:spcPts val="0"/>
              </a:spcBef>
              <a:spcAft>
                <a:spcPts val="0"/>
              </a:spcAft>
              <a:buClrTx/>
              <a:buSzTx/>
              <a:buFontTx/>
              <a:buNone/>
              <a:tabLst/>
              <a:defRPr/>
            </a:pPr>
            <a:endParaRPr kumimoji="0" lang="ar-SA" sz="10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القارئة،،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المادة العلمية عن التوثيق والتقييم في الكتاب صفحة 58، </a:t>
            </a:r>
            <a:b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2400" b="1" i="0" u="none" strike="noStrike" kern="1200" cap="none" spc="0" normalizeH="0" baseline="0" noProof="0" dirty="0" err="1">
                <a:ln>
                  <a:noFill/>
                </a:ln>
                <a:solidFill>
                  <a:prstClr val="black"/>
                </a:solidFill>
                <a:effectLst/>
                <a:uLnTx/>
                <a:uFillTx/>
                <a:latin typeface="Cambria" panose="02040503050406030204"/>
                <a:ea typeface="+mn-ea"/>
                <a:cs typeface="Times New Roman" panose="02020603050405020304" pitchFamily="18" charset="0"/>
              </a:rPr>
              <a:t>وأجيبي</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بصح أو خطأ للعبارات التالية:</a:t>
            </a:r>
          </a:p>
        </p:txBody>
      </p:sp>
      <p:sp>
        <p:nvSpPr>
          <p:cNvPr id="2" name="Oval 1">
            <a:extLst>
              <a:ext uri="{FF2B5EF4-FFF2-40B4-BE49-F238E27FC236}">
                <a16:creationId xmlns:a16="http://schemas.microsoft.com/office/drawing/2014/main" id="{4253093B-8057-BAB7-3AE3-D2497A5FE0F4}"/>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تفعيل الكتاب</a:t>
            </a:r>
            <a:endParaRPr lang="en-US" b="1" dirty="0"/>
          </a:p>
        </p:txBody>
      </p:sp>
      <p:graphicFrame>
        <p:nvGraphicFramePr>
          <p:cNvPr id="4" name="Table 9">
            <a:extLst>
              <a:ext uri="{FF2B5EF4-FFF2-40B4-BE49-F238E27FC236}">
                <a16:creationId xmlns:a16="http://schemas.microsoft.com/office/drawing/2014/main" id="{F010CD85-25B2-C547-1D21-5946084EE566}"/>
              </a:ext>
            </a:extLst>
          </p:cNvPr>
          <p:cNvGraphicFramePr>
            <a:graphicFrameLocks noGrp="1"/>
          </p:cNvGraphicFramePr>
          <p:nvPr>
            <p:extLst>
              <p:ext uri="{D42A27DB-BD31-4B8C-83A1-F6EECF244321}">
                <p14:modId xmlns:p14="http://schemas.microsoft.com/office/powerpoint/2010/main" val="566689844"/>
              </p:ext>
            </p:extLst>
          </p:nvPr>
        </p:nvGraphicFramePr>
        <p:xfrm>
          <a:off x="107504" y="2677436"/>
          <a:ext cx="8928991" cy="4063932"/>
        </p:xfrm>
        <a:graphic>
          <a:graphicData uri="http://schemas.openxmlformats.org/drawingml/2006/table">
            <a:tbl>
              <a:tblPr firstRow="1" bandRow="1">
                <a:tableStyleId>{5940675A-B579-460E-94D1-54222C63F5DA}</a:tableStyleId>
              </a:tblPr>
              <a:tblGrid>
                <a:gridCol w="8054363">
                  <a:extLst>
                    <a:ext uri="{9D8B030D-6E8A-4147-A177-3AD203B41FA5}">
                      <a16:colId xmlns:a16="http://schemas.microsoft.com/office/drawing/2014/main" val="3158034255"/>
                    </a:ext>
                  </a:extLst>
                </a:gridCol>
                <a:gridCol w="874628">
                  <a:extLst>
                    <a:ext uri="{9D8B030D-6E8A-4147-A177-3AD203B41FA5}">
                      <a16:colId xmlns:a16="http://schemas.microsoft.com/office/drawing/2014/main" val="2081080382"/>
                    </a:ext>
                  </a:extLst>
                </a:gridCol>
              </a:tblGrid>
              <a:tr h="442260">
                <a:tc>
                  <a:txBody>
                    <a:bodyPr/>
                    <a:lstStyle/>
                    <a:p>
                      <a:pPr algn="ctr"/>
                      <a:r>
                        <a:rPr lang="ar-SA" sz="2000" b="1" dirty="0"/>
                        <a:t>العبارة</a:t>
                      </a:r>
                      <a:endParaRPr lang="en-US" sz="2000" b="1" dirty="0"/>
                    </a:p>
                  </a:txBody>
                  <a:tcPr anchor="ctr">
                    <a:solidFill>
                      <a:schemeClr val="tx2">
                        <a:lumMod val="20000"/>
                        <a:lumOff val="80000"/>
                      </a:schemeClr>
                    </a:solidFill>
                  </a:tcPr>
                </a:tc>
                <a:tc>
                  <a:txBody>
                    <a:bodyPr/>
                    <a:lstStyle/>
                    <a:p>
                      <a:pPr algn="ctr"/>
                      <a:r>
                        <a:rPr lang="ar-SA" sz="1600" b="1" dirty="0"/>
                        <a:t>الإجابة</a:t>
                      </a:r>
                      <a:endParaRPr lang="en-US" sz="1600" b="1" dirty="0"/>
                    </a:p>
                  </a:txBody>
                  <a:tcPr anchor="ctr">
                    <a:solidFill>
                      <a:schemeClr val="tx2">
                        <a:lumMod val="20000"/>
                        <a:lumOff val="80000"/>
                      </a:schemeClr>
                    </a:solidFill>
                  </a:tcPr>
                </a:tc>
                <a:extLst>
                  <a:ext uri="{0D108BD9-81ED-4DB2-BD59-A6C34878D82A}">
                    <a16:rowId xmlns:a16="http://schemas.microsoft.com/office/drawing/2014/main" val="2417241917"/>
                  </a:ext>
                </a:extLst>
              </a:tr>
              <a:tr h="603612">
                <a:tc>
                  <a:txBody>
                    <a:bodyPr/>
                    <a:lstStyle/>
                    <a:p>
                      <a:pPr marL="0" indent="0">
                        <a:buFont typeface="+mj-lt"/>
                        <a:buNone/>
                      </a:pPr>
                      <a:r>
                        <a:rPr lang="ar-SA" sz="2000" b="1" dirty="0"/>
                        <a:t>1. مهام التوثيق والتقييم تكون مستمرة من مرحلة التنفيذ إلى مرحلة الصيانة.</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2808501711"/>
                  </a:ext>
                </a:extLst>
              </a:tr>
              <a:tr h="603612">
                <a:tc>
                  <a:txBody>
                    <a:bodyPr/>
                    <a:lstStyle/>
                    <a:p>
                      <a:pPr marL="0" indent="0">
                        <a:buFont typeface="+mj-lt"/>
                        <a:buNone/>
                      </a:pPr>
                      <a:r>
                        <a:rPr lang="ar-SA" sz="2000" b="1" dirty="0"/>
                        <a:t>2. التوثيق يُستخدم كمرجع مفيد لأي شخص يريد أن يفهم كيفية عمل النظام.</a:t>
                      </a:r>
                      <a:endParaRPr lang="en-US" sz="2000" b="1" dirty="0"/>
                    </a:p>
                  </a:txBody>
                  <a:tcPr anchor="ctr"/>
                </a:tc>
                <a:tc>
                  <a:txBody>
                    <a:bodyPr/>
                    <a:lstStyle/>
                    <a:p>
                      <a:pPr algn="ctr"/>
                      <a:endParaRPr lang="en-US" sz="2000" b="1"/>
                    </a:p>
                  </a:txBody>
                  <a:tcPr anchor="ctr"/>
                </a:tc>
                <a:extLst>
                  <a:ext uri="{0D108BD9-81ED-4DB2-BD59-A6C34878D82A}">
                    <a16:rowId xmlns:a16="http://schemas.microsoft.com/office/drawing/2014/main" val="4142799441"/>
                  </a:ext>
                </a:extLst>
              </a:tr>
              <a:tr h="603612">
                <a:tc>
                  <a:txBody>
                    <a:bodyPr/>
                    <a:lstStyle/>
                    <a:p>
                      <a:pPr marL="0" indent="0">
                        <a:buFont typeface="+mj-lt"/>
                        <a:buNone/>
                      </a:pPr>
                      <a:r>
                        <a:rPr lang="ar-SA" sz="2000" b="1" dirty="0"/>
                        <a:t>3. عند الحاجة إلى تغيير في النظام يتم الرجوع إلى التوثيق ولا يجب توثيق التغييرات الجديدة.</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3443803304"/>
                  </a:ext>
                </a:extLst>
              </a:tr>
              <a:tr h="603612">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lang="ar-SA" sz="2000" b="1" dirty="0"/>
                        <a:t>4. يتم عملية التقييم في كل مرحلة حتى لا تظهر مشكلات أكبر لاحقا مما يصعب حلها.</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846039486"/>
                  </a:ext>
                </a:extLst>
              </a:tr>
              <a:tr h="603612">
                <a:tc>
                  <a:txBody>
                    <a:bodyPr/>
                    <a:lstStyle/>
                    <a:p>
                      <a:pPr marL="0" indent="0">
                        <a:buFont typeface="+mj-lt"/>
                        <a:buNone/>
                      </a:pPr>
                      <a:r>
                        <a:rPr lang="ar-SA" sz="2000" b="1" dirty="0"/>
                        <a:t>5. سهولة الاستخدام من المجالات التي تحتاج إلى تقييم بشكل مستمر.</a:t>
                      </a:r>
                    </a:p>
                  </a:txBody>
                  <a:tcPr anchor="ctr"/>
                </a:tc>
                <a:tc>
                  <a:txBody>
                    <a:bodyPr/>
                    <a:lstStyle/>
                    <a:p>
                      <a:pPr algn="ctr"/>
                      <a:endParaRPr lang="en-US" sz="2000" b="1" dirty="0"/>
                    </a:p>
                  </a:txBody>
                  <a:tcPr anchor="ctr"/>
                </a:tc>
                <a:extLst>
                  <a:ext uri="{0D108BD9-81ED-4DB2-BD59-A6C34878D82A}">
                    <a16:rowId xmlns:a16="http://schemas.microsoft.com/office/drawing/2014/main" val="471250636"/>
                  </a:ext>
                </a:extLst>
              </a:tr>
              <a:tr h="603612">
                <a:tc>
                  <a:txBody>
                    <a:bodyPr/>
                    <a:lstStyle/>
                    <a:p>
                      <a:pPr marL="0" indent="0">
                        <a:buFont typeface="+mj-lt"/>
                        <a:buNone/>
                      </a:pPr>
                      <a:r>
                        <a:rPr lang="ar-SA" sz="2000" b="1" dirty="0"/>
                        <a:t>6. مستخدمي النظام هم الجهة المسؤولة عن التقييم دون الحاجة للرجوع إلى فريق التقنية.</a:t>
                      </a: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3881983909"/>
                  </a:ext>
                </a:extLst>
              </a:tr>
            </a:tbl>
          </a:graphicData>
        </a:graphic>
      </p:graphicFrame>
      <p:sp>
        <p:nvSpPr>
          <p:cNvPr id="3" name="TextBox 2">
            <a:extLst>
              <a:ext uri="{FF2B5EF4-FFF2-40B4-BE49-F238E27FC236}">
                <a16:creationId xmlns:a16="http://schemas.microsoft.com/office/drawing/2014/main" id="{A96B98EA-7322-7412-425D-8FF38EBC7D43}"/>
              </a:ext>
            </a:extLst>
          </p:cNvPr>
          <p:cNvSpPr txBox="1"/>
          <p:nvPr/>
        </p:nvSpPr>
        <p:spPr>
          <a:xfrm>
            <a:off x="8297330" y="3224429"/>
            <a:ext cx="575732" cy="400110"/>
          </a:xfrm>
          <a:prstGeom prst="rect">
            <a:avLst/>
          </a:prstGeom>
          <a:noFill/>
        </p:spPr>
        <p:txBody>
          <a:bodyPr wrap="square">
            <a:spAutoFit/>
          </a:bodyPr>
          <a:lstStyle/>
          <a:p>
            <a:pPr algn="ctr" rtl="1"/>
            <a:r>
              <a:rPr lang="ar-SA" sz="2000" b="1" dirty="0">
                <a:solidFill>
                  <a:srgbClr val="FF0000"/>
                </a:solidFill>
                <a:latin typeface="Cambria" panose="02040503050406030204"/>
                <a:cs typeface="Times New Roman" panose="02020603050405020304" pitchFamily="18" charset="0"/>
              </a:rPr>
              <a:t>خطأ</a:t>
            </a:r>
            <a:endParaRPr lang="en-US" sz="2000" dirty="0"/>
          </a:p>
        </p:txBody>
      </p:sp>
      <p:sp>
        <p:nvSpPr>
          <p:cNvPr id="5" name="TextBox 4">
            <a:extLst>
              <a:ext uri="{FF2B5EF4-FFF2-40B4-BE49-F238E27FC236}">
                <a16:creationId xmlns:a16="http://schemas.microsoft.com/office/drawing/2014/main" id="{D2006B42-EBB5-EFEB-4722-30B084D37F1E}"/>
              </a:ext>
            </a:extLst>
          </p:cNvPr>
          <p:cNvSpPr txBox="1"/>
          <p:nvPr/>
        </p:nvSpPr>
        <p:spPr>
          <a:xfrm>
            <a:off x="8297330" y="3832532"/>
            <a:ext cx="575732" cy="400110"/>
          </a:xfrm>
          <a:prstGeom prst="rect">
            <a:avLst/>
          </a:prstGeom>
          <a:noFill/>
        </p:spPr>
        <p:txBody>
          <a:bodyPr wrap="square">
            <a:spAutoFit/>
          </a:bodyPr>
          <a:lstStyle/>
          <a:p>
            <a:pPr algn="ctr" rtl="1"/>
            <a:r>
              <a:rPr lang="ar-SA" sz="2000" b="1" dirty="0">
                <a:solidFill>
                  <a:srgbClr val="FF0000"/>
                </a:solidFill>
                <a:latin typeface="Cambria" panose="02040503050406030204"/>
                <a:cs typeface="Times New Roman" panose="02020603050405020304" pitchFamily="18" charset="0"/>
              </a:rPr>
              <a:t>صح</a:t>
            </a:r>
            <a:endParaRPr lang="en-US" sz="2000" dirty="0"/>
          </a:p>
        </p:txBody>
      </p:sp>
      <p:sp>
        <p:nvSpPr>
          <p:cNvPr id="6" name="TextBox 5">
            <a:extLst>
              <a:ext uri="{FF2B5EF4-FFF2-40B4-BE49-F238E27FC236}">
                <a16:creationId xmlns:a16="http://schemas.microsoft.com/office/drawing/2014/main" id="{F2A2900E-3304-8FD0-F20A-4E8E712C7D7B}"/>
              </a:ext>
            </a:extLst>
          </p:cNvPr>
          <p:cNvSpPr txBox="1"/>
          <p:nvPr/>
        </p:nvSpPr>
        <p:spPr>
          <a:xfrm>
            <a:off x="8297330" y="4440635"/>
            <a:ext cx="575732" cy="400110"/>
          </a:xfrm>
          <a:prstGeom prst="rect">
            <a:avLst/>
          </a:prstGeom>
          <a:noFill/>
        </p:spPr>
        <p:txBody>
          <a:bodyPr wrap="square">
            <a:spAutoFit/>
          </a:bodyPr>
          <a:lstStyle/>
          <a:p>
            <a:pPr algn="ctr" rtl="1"/>
            <a:r>
              <a:rPr lang="ar-SA" sz="2000" b="1" dirty="0">
                <a:solidFill>
                  <a:srgbClr val="FF0000"/>
                </a:solidFill>
                <a:latin typeface="Cambria" panose="02040503050406030204"/>
                <a:cs typeface="Times New Roman" panose="02020603050405020304" pitchFamily="18" charset="0"/>
              </a:rPr>
              <a:t>خطأ</a:t>
            </a:r>
            <a:endParaRPr lang="en-US" sz="2000" dirty="0"/>
          </a:p>
        </p:txBody>
      </p:sp>
      <p:sp>
        <p:nvSpPr>
          <p:cNvPr id="7" name="TextBox 6">
            <a:extLst>
              <a:ext uri="{FF2B5EF4-FFF2-40B4-BE49-F238E27FC236}">
                <a16:creationId xmlns:a16="http://schemas.microsoft.com/office/drawing/2014/main" id="{1AB15A4C-D1BC-2A7F-2E33-72B5EA65ECBB}"/>
              </a:ext>
            </a:extLst>
          </p:cNvPr>
          <p:cNvSpPr txBox="1"/>
          <p:nvPr/>
        </p:nvSpPr>
        <p:spPr>
          <a:xfrm>
            <a:off x="8297330" y="5045895"/>
            <a:ext cx="575732" cy="400110"/>
          </a:xfrm>
          <a:prstGeom prst="rect">
            <a:avLst/>
          </a:prstGeom>
          <a:noFill/>
        </p:spPr>
        <p:txBody>
          <a:bodyPr wrap="square">
            <a:spAutoFit/>
          </a:bodyPr>
          <a:lstStyle/>
          <a:p>
            <a:pPr algn="ctr" rtl="1"/>
            <a:r>
              <a:rPr lang="ar-SA" sz="2000" b="1" dirty="0">
                <a:solidFill>
                  <a:srgbClr val="FF0000"/>
                </a:solidFill>
                <a:latin typeface="Cambria" panose="02040503050406030204"/>
                <a:cs typeface="Times New Roman" panose="02020603050405020304" pitchFamily="18" charset="0"/>
              </a:rPr>
              <a:t>صح</a:t>
            </a:r>
            <a:endParaRPr lang="en-US" sz="2000" dirty="0"/>
          </a:p>
        </p:txBody>
      </p:sp>
      <p:sp>
        <p:nvSpPr>
          <p:cNvPr id="9" name="TextBox 8">
            <a:extLst>
              <a:ext uri="{FF2B5EF4-FFF2-40B4-BE49-F238E27FC236}">
                <a16:creationId xmlns:a16="http://schemas.microsoft.com/office/drawing/2014/main" id="{63229972-D4D0-14DC-A47E-0A51A8753341}"/>
              </a:ext>
            </a:extLst>
          </p:cNvPr>
          <p:cNvSpPr txBox="1"/>
          <p:nvPr/>
        </p:nvSpPr>
        <p:spPr>
          <a:xfrm>
            <a:off x="8297330" y="5653998"/>
            <a:ext cx="575732" cy="400110"/>
          </a:xfrm>
          <a:prstGeom prst="rect">
            <a:avLst/>
          </a:prstGeom>
          <a:noFill/>
        </p:spPr>
        <p:txBody>
          <a:bodyPr wrap="square">
            <a:spAutoFit/>
          </a:bodyPr>
          <a:lstStyle/>
          <a:p>
            <a:pPr algn="ctr" rtl="1"/>
            <a:r>
              <a:rPr lang="ar-SA" sz="2000" b="1" dirty="0">
                <a:solidFill>
                  <a:srgbClr val="FF0000"/>
                </a:solidFill>
                <a:latin typeface="Cambria" panose="02040503050406030204"/>
                <a:cs typeface="Times New Roman" panose="02020603050405020304" pitchFamily="18" charset="0"/>
              </a:rPr>
              <a:t>صح</a:t>
            </a:r>
            <a:endParaRPr lang="en-US" sz="2000" dirty="0"/>
          </a:p>
        </p:txBody>
      </p:sp>
      <p:sp>
        <p:nvSpPr>
          <p:cNvPr id="10" name="TextBox 9">
            <a:extLst>
              <a:ext uri="{FF2B5EF4-FFF2-40B4-BE49-F238E27FC236}">
                <a16:creationId xmlns:a16="http://schemas.microsoft.com/office/drawing/2014/main" id="{5A9775A3-AA65-61AC-B960-3AC50FF7C1C1}"/>
              </a:ext>
            </a:extLst>
          </p:cNvPr>
          <p:cNvSpPr txBox="1"/>
          <p:nvPr/>
        </p:nvSpPr>
        <p:spPr>
          <a:xfrm>
            <a:off x="8297330" y="6203834"/>
            <a:ext cx="575732" cy="400110"/>
          </a:xfrm>
          <a:prstGeom prst="rect">
            <a:avLst/>
          </a:prstGeom>
          <a:noFill/>
        </p:spPr>
        <p:txBody>
          <a:bodyPr wrap="square">
            <a:spAutoFit/>
          </a:bodyPr>
          <a:lstStyle/>
          <a:p>
            <a:pPr algn="ctr" rtl="1"/>
            <a:r>
              <a:rPr lang="ar-SA" sz="2000" b="1" dirty="0">
                <a:solidFill>
                  <a:srgbClr val="FF0000"/>
                </a:solidFill>
                <a:latin typeface="Cambria" panose="02040503050406030204"/>
                <a:cs typeface="Times New Roman" panose="02020603050405020304" pitchFamily="18" charset="0"/>
              </a:rPr>
              <a:t>خطأ</a:t>
            </a:r>
            <a:endParaRPr lang="en-US" sz="2000" dirty="0"/>
          </a:p>
        </p:txBody>
      </p:sp>
    </p:spTree>
    <p:extLst>
      <p:ext uri="{BB962C8B-B14F-4D97-AF65-F5344CB8AC3E}">
        <p14:creationId xmlns:p14="http://schemas.microsoft.com/office/powerpoint/2010/main" val="2197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F10212-6E9E-A3F8-00B5-83AB7ECFC5B2}"/>
              </a:ext>
            </a:extLst>
          </p:cNvPr>
          <p:cNvSpPr>
            <a:spLocks noGrp="1"/>
          </p:cNvSpPr>
          <p:nvPr>
            <p:ph type="sldNum" sz="quarter" idx="12"/>
          </p:nvPr>
        </p:nvSpPr>
        <p:spPr/>
        <p:txBody>
          <a:bodyPr/>
          <a:lstStyle/>
          <a:p>
            <a:fld id="{1C0259F5-17A8-48C3-BEB2-FFECF2A5E66F}" type="slidenum">
              <a:rPr lang="ar-SA" smtClean="0"/>
              <a:pPr/>
              <a:t>42</a:t>
            </a:fld>
            <a:endParaRPr lang="ar-SA"/>
          </a:p>
        </p:txBody>
      </p:sp>
      <p:sp>
        <p:nvSpPr>
          <p:cNvPr id="5" name="Rectangle 4">
            <a:extLst>
              <a:ext uri="{FF2B5EF4-FFF2-40B4-BE49-F238E27FC236}">
                <a16:creationId xmlns:a16="http://schemas.microsoft.com/office/drawing/2014/main" id="{8B12A4C4-54E8-630F-4D69-0441FF13CD3C}"/>
              </a:ext>
            </a:extLst>
          </p:cNvPr>
          <p:cNvSpPr/>
          <p:nvPr/>
        </p:nvSpPr>
        <p:spPr>
          <a:xfrm>
            <a:off x="6494938" y="1317385"/>
            <a:ext cx="2136115"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الوظائف</a:t>
            </a:r>
          </a:p>
          <a:p>
            <a:pPr algn="ctr" rtl="1"/>
            <a:r>
              <a:rPr lang="ar-SA" b="1" dirty="0">
                <a:solidFill>
                  <a:srgbClr val="FF0000"/>
                </a:solidFill>
              </a:rPr>
              <a:t>(إنشاء حساب، تسجيل الدخول، التحويل،...)</a:t>
            </a:r>
          </a:p>
        </p:txBody>
      </p:sp>
      <p:sp>
        <p:nvSpPr>
          <p:cNvPr id="6" name="Rectangle 5">
            <a:extLst>
              <a:ext uri="{FF2B5EF4-FFF2-40B4-BE49-F238E27FC236}">
                <a16:creationId xmlns:a16="http://schemas.microsoft.com/office/drawing/2014/main" id="{5E51ED91-E062-3B38-E91D-305DC12812F7}"/>
              </a:ext>
            </a:extLst>
          </p:cNvPr>
          <p:cNvSpPr/>
          <p:nvPr/>
        </p:nvSpPr>
        <p:spPr>
          <a:xfrm>
            <a:off x="3505257" y="1306096"/>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واجهات مختلفة</a:t>
            </a:r>
          </a:p>
        </p:txBody>
      </p:sp>
      <p:sp>
        <p:nvSpPr>
          <p:cNvPr id="7" name="Arrow: Down 6">
            <a:extLst>
              <a:ext uri="{FF2B5EF4-FFF2-40B4-BE49-F238E27FC236}">
                <a16:creationId xmlns:a16="http://schemas.microsoft.com/office/drawing/2014/main" id="{C9AE8356-B049-A6A0-63EE-7A8C120E4CB2}"/>
              </a:ext>
            </a:extLst>
          </p:cNvPr>
          <p:cNvSpPr/>
          <p:nvPr/>
        </p:nvSpPr>
        <p:spPr>
          <a:xfrm rot="5400000">
            <a:off x="5708578" y="1709078"/>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B67EA7-1858-9D8E-03B8-58717D3DD90D}"/>
              </a:ext>
            </a:extLst>
          </p:cNvPr>
          <p:cNvSpPr/>
          <p:nvPr/>
        </p:nvSpPr>
        <p:spPr>
          <a:xfrm>
            <a:off x="513128" y="1306095"/>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الواجهات باستخدام لغات البرمجة</a:t>
            </a:r>
          </a:p>
        </p:txBody>
      </p:sp>
      <p:sp>
        <p:nvSpPr>
          <p:cNvPr id="9" name="Arrow: Down 8">
            <a:extLst>
              <a:ext uri="{FF2B5EF4-FFF2-40B4-BE49-F238E27FC236}">
                <a16:creationId xmlns:a16="http://schemas.microsoft.com/office/drawing/2014/main" id="{1DC78567-C39B-2964-6B08-C63FC707C2C1}"/>
              </a:ext>
            </a:extLst>
          </p:cNvPr>
          <p:cNvSpPr/>
          <p:nvPr/>
        </p:nvSpPr>
        <p:spPr>
          <a:xfrm rot="5400000">
            <a:off x="2717673" y="174491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70CB56-616D-0420-6A6B-2298967F8970}"/>
              </a:ext>
            </a:extLst>
          </p:cNvPr>
          <p:cNvSpPr/>
          <p:nvPr/>
        </p:nvSpPr>
        <p:spPr>
          <a:xfrm>
            <a:off x="6494938" y="2855344"/>
            <a:ext cx="2136115" cy="409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التحليل</a:t>
            </a:r>
            <a:endParaRPr lang="ar-SA" sz="1600" b="1" dirty="0">
              <a:solidFill>
                <a:srgbClr val="FF0000"/>
              </a:solidFill>
            </a:endParaRPr>
          </a:p>
        </p:txBody>
      </p:sp>
      <p:sp>
        <p:nvSpPr>
          <p:cNvPr id="11" name="Rectangle 10">
            <a:extLst>
              <a:ext uri="{FF2B5EF4-FFF2-40B4-BE49-F238E27FC236}">
                <a16:creationId xmlns:a16="http://schemas.microsoft.com/office/drawing/2014/main" id="{7EB6D2FD-F827-DD6A-0CEA-DE78684ECD14}"/>
              </a:ext>
            </a:extLst>
          </p:cNvPr>
          <p:cNvSpPr/>
          <p:nvPr/>
        </p:nvSpPr>
        <p:spPr>
          <a:xfrm>
            <a:off x="3503942" y="2860285"/>
            <a:ext cx="2136115" cy="409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التصميم</a:t>
            </a:r>
            <a:endParaRPr lang="ar-SA" sz="1600" b="1" dirty="0">
              <a:solidFill>
                <a:srgbClr val="FF0000"/>
              </a:solidFill>
            </a:endParaRPr>
          </a:p>
        </p:txBody>
      </p:sp>
      <p:sp>
        <p:nvSpPr>
          <p:cNvPr id="12" name="Rectangle 11">
            <a:extLst>
              <a:ext uri="{FF2B5EF4-FFF2-40B4-BE49-F238E27FC236}">
                <a16:creationId xmlns:a16="http://schemas.microsoft.com/office/drawing/2014/main" id="{7FC6DD00-2F96-9B25-5A12-298DA4913F51}"/>
              </a:ext>
            </a:extLst>
          </p:cNvPr>
          <p:cNvSpPr/>
          <p:nvPr/>
        </p:nvSpPr>
        <p:spPr>
          <a:xfrm>
            <a:off x="512947" y="2855576"/>
            <a:ext cx="2136115" cy="4093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التطوير والاختبار</a:t>
            </a:r>
            <a:endParaRPr lang="ar-SA" sz="1600" b="1" dirty="0">
              <a:solidFill>
                <a:srgbClr val="FF0000"/>
              </a:solidFill>
            </a:endParaRPr>
          </a:p>
        </p:txBody>
      </p:sp>
      <p:sp>
        <p:nvSpPr>
          <p:cNvPr id="13" name="Rectangle 12">
            <a:extLst>
              <a:ext uri="{FF2B5EF4-FFF2-40B4-BE49-F238E27FC236}">
                <a16:creationId xmlns:a16="http://schemas.microsoft.com/office/drawing/2014/main" id="{66D4644B-CBA2-4364-B8E4-307A873D1398}"/>
              </a:ext>
            </a:extLst>
          </p:cNvPr>
          <p:cNvSpPr/>
          <p:nvPr/>
        </p:nvSpPr>
        <p:spPr>
          <a:xfrm>
            <a:off x="513128" y="4150699"/>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نشر الإصدار النهائي للنظام</a:t>
            </a:r>
          </a:p>
        </p:txBody>
      </p:sp>
      <p:sp>
        <p:nvSpPr>
          <p:cNvPr id="14" name="Rectangle 13">
            <a:extLst>
              <a:ext uri="{FF2B5EF4-FFF2-40B4-BE49-F238E27FC236}">
                <a16:creationId xmlns:a16="http://schemas.microsoft.com/office/drawing/2014/main" id="{3A12715F-ACE9-E51F-0678-402C7EB6EBD2}"/>
              </a:ext>
            </a:extLst>
          </p:cNvPr>
          <p:cNvSpPr/>
          <p:nvPr/>
        </p:nvSpPr>
        <p:spPr>
          <a:xfrm>
            <a:off x="512947" y="5693979"/>
            <a:ext cx="2136115" cy="4093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التنفيذ</a:t>
            </a:r>
            <a:endParaRPr lang="ar-SA" sz="1600" b="1" dirty="0">
              <a:solidFill>
                <a:srgbClr val="FF0000"/>
              </a:solidFill>
            </a:endParaRPr>
          </a:p>
        </p:txBody>
      </p:sp>
      <p:sp>
        <p:nvSpPr>
          <p:cNvPr id="15" name="Arrow: Down 14">
            <a:extLst>
              <a:ext uri="{FF2B5EF4-FFF2-40B4-BE49-F238E27FC236}">
                <a16:creationId xmlns:a16="http://schemas.microsoft.com/office/drawing/2014/main" id="{B4A6BD43-3440-585F-5C57-006A53563107}"/>
              </a:ext>
            </a:extLst>
          </p:cNvPr>
          <p:cNvSpPr/>
          <p:nvPr/>
        </p:nvSpPr>
        <p:spPr>
          <a:xfrm>
            <a:off x="1221608" y="3390807"/>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3">
            <a:extLst>
              <a:ext uri="{FF2B5EF4-FFF2-40B4-BE49-F238E27FC236}">
                <a16:creationId xmlns:a16="http://schemas.microsoft.com/office/drawing/2014/main" id="{21070BFD-107B-88D0-3FC3-78DAD20E136E}"/>
              </a:ext>
            </a:extLst>
          </p:cNvPr>
          <p:cNvSpPr txBox="1">
            <a:spLocks/>
          </p:cNvSpPr>
          <p:nvPr/>
        </p:nvSpPr>
        <p:spPr>
          <a:xfrm>
            <a:off x="457200" y="274638"/>
            <a:ext cx="8229600" cy="590253"/>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b="1" dirty="0">
                <a:solidFill>
                  <a:schemeClr val="accent1"/>
                </a:solidFill>
              </a:rPr>
              <a:t>مراحل دورة حياة النظام</a:t>
            </a:r>
            <a:endParaRPr lang="en-US" sz="3600" b="1" dirty="0">
              <a:solidFill>
                <a:schemeClr val="accent1"/>
              </a:solidFill>
            </a:endParaRPr>
          </a:p>
        </p:txBody>
      </p:sp>
      <p:sp>
        <p:nvSpPr>
          <p:cNvPr id="2" name="Rectangle 1">
            <a:extLst>
              <a:ext uri="{FF2B5EF4-FFF2-40B4-BE49-F238E27FC236}">
                <a16:creationId xmlns:a16="http://schemas.microsoft.com/office/drawing/2014/main" id="{28E172B9-C4F0-C51F-09C2-7C06B21CF325}"/>
              </a:ext>
            </a:extLst>
          </p:cNvPr>
          <p:cNvSpPr/>
          <p:nvPr/>
        </p:nvSpPr>
        <p:spPr>
          <a:xfrm>
            <a:off x="3505257" y="4150699"/>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معالجة أخطاء النظام وإضافة تحسينات</a:t>
            </a:r>
          </a:p>
        </p:txBody>
      </p:sp>
      <p:sp>
        <p:nvSpPr>
          <p:cNvPr id="3" name="Rectangle 2">
            <a:extLst>
              <a:ext uri="{FF2B5EF4-FFF2-40B4-BE49-F238E27FC236}">
                <a16:creationId xmlns:a16="http://schemas.microsoft.com/office/drawing/2014/main" id="{2F05EA84-349C-34A4-0975-CCD7B68AEE2B}"/>
              </a:ext>
            </a:extLst>
          </p:cNvPr>
          <p:cNvSpPr/>
          <p:nvPr/>
        </p:nvSpPr>
        <p:spPr>
          <a:xfrm>
            <a:off x="3505076" y="5693979"/>
            <a:ext cx="2136115" cy="40937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الصيانة</a:t>
            </a:r>
            <a:endParaRPr lang="ar-SA" sz="1600" b="1" dirty="0">
              <a:solidFill>
                <a:srgbClr val="FF0000"/>
              </a:solidFill>
            </a:endParaRPr>
          </a:p>
        </p:txBody>
      </p:sp>
      <p:sp>
        <p:nvSpPr>
          <p:cNvPr id="16" name="Arrow: Down 15">
            <a:extLst>
              <a:ext uri="{FF2B5EF4-FFF2-40B4-BE49-F238E27FC236}">
                <a16:creationId xmlns:a16="http://schemas.microsoft.com/office/drawing/2014/main" id="{370DF1CC-024F-9619-BCE1-68E5F6AF4B04}"/>
              </a:ext>
            </a:extLst>
          </p:cNvPr>
          <p:cNvSpPr/>
          <p:nvPr/>
        </p:nvSpPr>
        <p:spPr>
          <a:xfrm rot="16200000" flipH="1">
            <a:off x="2718988" y="464051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D90072-F671-32FC-56E7-6A4AEB16D964}"/>
              </a:ext>
            </a:extLst>
          </p:cNvPr>
          <p:cNvSpPr/>
          <p:nvPr/>
        </p:nvSpPr>
        <p:spPr>
          <a:xfrm>
            <a:off x="6496072" y="4150699"/>
            <a:ext cx="2134800" cy="1458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وصف تفاصيل النظام وتقييمها </a:t>
            </a:r>
            <a:r>
              <a:rPr lang="ar-SA" b="1" dirty="0">
                <a:solidFill>
                  <a:srgbClr val="FF0000"/>
                </a:solidFill>
              </a:rPr>
              <a:t>(جميع المراحل)</a:t>
            </a:r>
            <a:endParaRPr lang="ar-SA" sz="2400" b="1" dirty="0">
              <a:solidFill>
                <a:srgbClr val="FF0000"/>
              </a:solidFill>
            </a:endParaRPr>
          </a:p>
        </p:txBody>
      </p:sp>
      <p:sp>
        <p:nvSpPr>
          <p:cNvPr id="22" name="Rectangle 21">
            <a:extLst>
              <a:ext uri="{FF2B5EF4-FFF2-40B4-BE49-F238E27FC236}">
                <a16:creationId xmlns:a16="http://schemas.microsoft.com/office/drawing/2014/main" id="{91B68F78-4B9E-5504-E323-E06DE3093920}"/>
              </a:ext>
            </a:extLst>
          </p:cNvPr>
          <p:cNvSpPr/>
          <p:nvPr/>
        </p:nvSpPr>
        <p:spPr>
          <a:xfrm>
            <a:off x="6495891" y="5693979"/>
            <a:ext cx="2136115" cy="40937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a:solidFill>
                  <a:schemeClr val="tx1"/>
                </a:solidFill>
              </a:rPr>
              <a:t>التوثيق والتقييم</a:t>
            </a:r>
            <a:endParaRPr lang="ar-SA" sz="1600" b="1" dirty="0">
              <a:solidFill>
                <a:srgbClr val="FF0000"/>
              </a:solidFill>
            </a:endParaRPr>
          </a:p>
        </p:txBody>
      </p:sp>
      <p:sp>
        <p:nvSpPr>
          <p:cNvPr id="23" name="Arrow: Down 22">
            <a:extLst>
              <a:ext uri="{FF2B5EF4-FFF2-40B4-BE49-F238E27FC236}">
                <a16:creationId xmlns:a16="http://schemas.microsoft.com/office/drawing/2014/main" id="{AB15B6E7-54AB-0707-0BBC-AF10F7EE6FDB}"/>
              </a:ext>
            </a:extLst>
          </p:cNvPr>
          <p:cNvSpPr/>
          <p:nvPr/>
        </p:nvSpPr>
        <p:spPr>
          <a:xfrm rot="16200000" flipH="1">
            <a:off x="5709803" y="4640512"/>
            <a:ext cx="717839" cy="675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1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randombar(horizontal)">
                                      <p:cBhvr>
                                        <p:cTn id="51" dur="500"/>
                                        <p:tgtEl>
                                          <p:spTgt spid="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randombar(horizontal)">
                                      <p:cBhvr>
                                        <p:cTn id="59" dur="500"/>
                                        <p:tgtEl>
                                          <p:spTgt spid="2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randombar(horizontal)">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 grpId="0" animBg="1"/>
      <p:bldP spid="3" grpId="0" animBg="1"/>
      <p:bldP spid="16" grpId="0" animBg="1"/>
      <p:bldP spid="21" grpId="0" animBg="1"/>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934113329"/>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13</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توجه الطالبة أي سؤال عن الدرس إلى معلمتها أو زميلتها.</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Star: 5 Points 1">
            <a:extLst>
              <a:ext uri="{FF2B5EF4-FFF2-40B4-BE49-F238E27FC236}">
                <a16:creationId xmlns:a16="http://schemas.microsoft.com/office/drawing/2014/main" id="{01339576-D68C-42EB-BA08-2C1CD8EF322F}"/>
              </a:ext>
            </a:extLst>
          </p:cNvPr>
          <p:cNvSpPr/>
          <p:nvPr/>
        </p:nvSpPr>
        <p:spPr>
          <a:xfrm>
            <a:off x="538777" y="1741400"/>
            <a:ext cx="504056" cy="57097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إرسال سؤال">
            <a:extLst>
              <a:ext uri="{FF2B5EF4-FFF2-40B4-BE49-F238E27FC236}">
                <a16:creationId xmlns:a16="http://schemas.microsoft.com/office/drawing/2014/main" id="{11D824DA-918B-A0BD-BEB9-870AA255C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89" y="2484089"/>
            <a:ext cx="3877022" cy="2827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74F996-E419-9457-DB73-12A732489314}"/>
              </a:ext>
            </a:extLst>
          </p:cNvPr>
          <p:cNvSpPr txBox="1"/>
          <p:nvPr/>
        </p:nvSpPr>
        <p:spPr>
          <a:xfrm>
            <a:off x="914401" y="1699392"/>
            <a:ext cx="1088020" cy="707886"/>
          </a:xfrm>
          <a:prstGeom prst="rect">
            <a:avLst/>
          </a:prstGeom>
          <a:noFill/>
        </p:spPr>
        <p:txBody>
          <a:bodyPr wrap="square">
            <a:spAutoFit/>
          </a:bodyPr>
          <a:lstStyle/>
          <a:p>
            <a:pPr algn="ctr"/>
            <a:r>
              <a:rPr lang="ar-SA" sz="2000" b="1" dirty="0">
                <a:solidFill>
                  <a:srgbClr val="FF0000"/>
                </a:solidFill>
              </a:rPr>
              <a:t>نقطة إضافية</a:t>
            </a:r>
            <a:endParaRPr lang="en-US" sz="2000" dirty="0">
              <a:solidFill>
                <a:srgbClr val="FF0000"/>
              </a:solidFill>
            </a:endParaRPr>
          </a:p>
        </p:txBody>
      </p:sp>
      <p:sp>
        <p:nvSpPr>
          <p:cNvPr id="3" name="Slide Number Placeholder 2">
            <a:extLst>
              <a:ext uri="{FF2B5EF4-FFF2-40B4-BE49-F238E27FC236}">
                <a16:creationId xmlns:a16="http://schemas.microsoft.com/office/drawing/2014/main" id="{4DECE0B5-E424-9070-6418-E5C345B4ED14}"/>
              </a:ext>
            </a:extLst>
          </p:cNvPr>
          <p:cNvSpPr>
            <a:spLocks noGrp="1"/>
          </p:cNvSpPr>
          <p:nvPr>
            <p:ph type="sldNum" sz="quarter" idx="12"/>
          </p:nvPr>
        </p:nvSpPr>
        <p:spPr/>
        <p:txBody>
          <a:bodyPr/>
          <a:lstStyle/>
          <a:p>
            <a:fld id="{1C0259F5-17A8-48C3-BEB2-FFECF2A5E66F}" type="slidenum">
              <a:rPr lang="ar-SA" smtClean="0"/>
              <a:pPr/>
              <a:t>43</a:t>
            </a:fld>
            <a:endParaRPr lang="ar-SA"/>
          </a:p>
        </p:txBody>
      </p:sp>
    </p:spTree>
    <p:extLst>
      <p:ext uri="{BB962C8B-B14F-4D97-AF65-F5344CB8AC3E}">
        <p14:creationId xmlns:p14="http://schemas.microsoft.com/office/powerpoint/2010/main" val="20506565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681927888"/>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14</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تقويم ختامي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0010" y="1484784"/>
            <a:ext cx="894648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افتحي الكتاب المدرسي صفحة 67</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3200" b="1" dirty="0">
                <a:solidFill>
                  <a:prstClr val="black"/>
                </a:solidFill>
                <a:latin typeface="Cambria" panose="02040503050406030204"/>
                <a:cs typeface="Times New Roman" panose="02020603050405020304" pitchFamily="18" charset="0"/>
              </a:rPr>
              <a:t>وقومي بحل تدريب 4</a:t>
            </a:r>
            <a:endPar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9B44248A-B34A-2A23-3589-50CAD6D54332}"/>
              </a:ext>
            </a:extLst>
          </p:cNvPr>
          <p:cNvSpPr>
            <a:spLocks noGrp="1"/>
          </p:cNvSpPr>
          <p:nvPr>
            <p:ph type="sldNum" sz="quarter" idx="12"/>
          </p:nvPr>
        </p:nvSpPr>
        <p:spPr/>
        <p:txBody>
          <a:bodyPr/>
          <a:lstStyle/>
          <a:p>
            <a:fld id="{1C0259F5-17A8-48C3-BEB2-FFECF2A5E66F}" type="slidenum">
              <a:rPr lang="ar-SA" smtClean="0"/>
              <a:pPr/>
              <a:t>44</a:t>
            </a:fld>
            <a:endParaRPr lang="ar-SA"/>
          </a:p>
        </p:txBody>
      </p:sp>
      <p:sp>
        <p:nvSpPr>
          <p:cNvPr id="4" name="TextBox 3">
            <a:extLst>
              <a:ext uri="{FF2B5EF4-FFF2-40B4-BE49-F238E27FC236}">
                <a16:creationId xmlns:a16="http://schemas.microsoft.com/office/drawing/2014/main" id="{12FFF049-BF92-A727-C14D-76B3AD07EA79}"/>
              </a:ext>
            </a:extLst>
          </p:cNvPr>
          <p:cNvSpPr txBox="1"/>
          <p:nvPr/>
        </p:nvSpPr>
        <p:spPr>
          <a:xfrm>
            <a:off x="2286000" y="5569563"/>
            <a:ext cx="4572000" cy="523220"/>
          </a:xfrm>
          <a:prstGeom prst="rect">
            <a:avLst/>
          </a:prstGeom>
          <a:solidFill>
            <a:schemeClr val="accent2">
              <a:lumMod val="20000"/>
              <a:lumOff val="80000"/>
            </a:schemeClr>
          </a:solidFill>
        </p:spPr>
        <p:txBody>
          <a:bodyPr wrap="square" anchor="ctr">
            <a:spAutoFit/>
          </a:bodyPr>
          <a:lstStyle/>
          <a:p>
            <a:pPr marL="0" marR="0" lvl="0" indent="-36000" algn="ctr" defTabSz="914400" rtl="1" eaLnBrk="1" fontAlgn="auto" latinLnBrk="0" hangingPunct="1">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نقطة إضافية لأول 3 إجابات صحيحة</a:t>
            </a:r>
            <a:r>
              <a:rPr lang="ar-SA" sz="2800" b="1" dirty="0">
                <a:solidFill>
                  <a:prstClr val="black"/>
                </a:solidFill>
                <a:latin typeface="Cambria" panose="02040503050406030204"/>
                <a:cs typeface="Times New Roman" panose="02020603050405020304" pitchFamily="18" charset="0"/>
              </a:rPr>
              <a:t>)</a:t>
            </a:r>
            <a:endPar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Oval 1">
            <a:extLst>
              <a:ext uri="{FF2B5EF4-FFF2-40B4-BE49-F238E27FC236}">
                <a16:creationId xmlns:a16="http://schemas.microsoft.com/office/drawing/2014/main" id="{3CD39DAE-F720-833A-2B26-C6A38C29F85B}"/>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تفعيل الكتاب</a:t>
            </a:r>
            <a:endParaRPr lang="en-US" b="1" dirty="0"/>
          </a:p>
        </p:txBody>
      </p:sp>
    </p:spTree>
    <p:extLst>
      <p:ext uri="{BB962C8B-B14F-4D97-AF65-F5344CB8AC3E}">
        <p14:creationId xmlns:p14="http://schemas.microsoft.com/office/powerpoint/2010/main" val="22823774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479D19-3AA6-F47B-B82C-DDD10C8F7B97}"/>
              </a:ext>
            </a:extLst>
          </p:cNvPr>
          <p:cNvSpPr>
            <a:spLocks noGrp="1"/>
          </p:cNvSpPr>
          <p:nvPr>
            <p:ph type="sldNum" sz="quarter" idx="12"/>
          </p:nvPr>
        </p:nvSpPr>
        <p:spPr/>
        <p:txBody>
          <a:bodyPr/>
          <a:lstStyle/>
          <a:p>
            <a:fld id="{1C0259F5-17A8-48C3-BEB2-FFECF2A5E66F}" type="slidenum">
              <a:rPr lang="ar-SA" smtClean="0"/>
              <a:pPr/>
              <a:t>45</a:t>
            </a:fld>
            <a:endParaRPr lang="ar-SA"/>
          </a:p>
        </p:txBody>
      </p:sp>
      <p:pic>
        <p:nvPicPr>
          <p:cNvPr id="4" name="Picture 3">
            <a:extLst>
              <a:ext uri="{FF2B5EF4-FFF2-40B4-BE49-F238E27FC236}">
                <a16:creationId xmlns:a16="http://schemas.microsoft.com/office/drawing/2014/main" id="{9CD8BB4C-0EBB-B017-0AD0-9029D2227B2B}"/>
              </a:ext>
            </a:extLst>
          </p:cNvPr>
          <p:cNvPicPr>
            <a:picLocks noChangeAspect="1"/>
          </p:cNvPicPr>
          <p:nvPr/>
        </p:nvPicPr>
        <p:blipFill>
          <a:blip r:embed="rId2"/>
          <a:stretch>
            <a:fillRect/>
          </a:stretch>
        </p:blipFill>
        <p:spPr>
          <a:xfrm>
            <a:off x="2068613" y="319770"/>
            <a:ext cx="5006774" cy="6218459"/>
          </a:xfrm>
          <a:prstGeom prst="rect">
            <a:avLst/>
          </a:prstGeom>
        </p:spPr>
      </p:pic>
    </p:spTree>
    <p:extLst>
      <p:ext uri="{BB962C8B-B14F-4D97-AF65-F5344CB8AC3E}">
        <p14:creationId xmlns:p14="http://schemas.microsoft.com/office/powerpoint/2010/main" val="419142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الواجب المنزلي</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ctr">
              <a:lnSpc>
                <a:spcPct val="150000"/>
              </a:lnSpc>
              <a:buNone/>
            </a:pPr>
            <a:r>
              <a:rPr lang="en-US" sz="4000" b="1" dirty="0">
                <a:effectLst>
                  <a:outerShdw blurRad="177800" sx="0" sy="0">
                    <a:srgbClr val="525252"/>
                  </a:outerShdw>
                </a:effectLst>
                <a:latin typeface="Times New Roman" panose="02020603050405020304" pitchFamily="18" charset="0"/>
                <a:ea typeface="+mj-ea"/>
              </a:rPr>
              <a:t> </a:t>
            </a:r>
            <a:endParaRPr lang="ar-SA" sz="4000" b="1" dirty="0">
              <a:effectLst>
                <a:outerShdw blurRad="177800" sx="0" sy="0">
                  <a:srgbClr val="525252"/>
                </a:outerShdw>
              </a:effectLst>
              <a:latin typeface="Times New Roman" panose="02020603050405020304" pitchFamily="18" charset="0"/>
              <a:ea typeface="+mj-ea"/>
            </a:endParaRPr>
          </a:p>
        </p:txBody>
      </p:sp>
      <p:sp>
        <p:nvSpPr>
          <p:cNvPr id="2" name="Slide Number Placeholder 1">
            <a:extLst>
              <a:ext uri="{FF2B5EF4-FFF2-40B4-BE49-F238E27FC236}">
                <a16:creationId xmlns:a16="http://schemas.microsoft.com/office/drawing/2014/main" id="{D6174662-144C-A005-7EEA-E0BF93A287D0}"/>
              </a:ext>
            </a:extLst>
          </p:cNvPr>
          <p:cNvSpPr>
            <a:spLocks noGrp="1"/>
          </p:cNvSpPr>
          <p:nvPr>
            <p:ph type="sldNum" sz="quarter" idx="12"/>
          </p:nvPr>
        </p:nvSpPr>
        <p:spPr/>
        <p:txBody>
          <a:bodyPr/>
          <a:lstStyle/>
          <a:p>
            <a:fld id="{1C0259F5-17A8-48C3-BEB2-FFECF2A5E66F}" type="slidenum">
              <a:rPr lang="ar-SA" smtClean="0"/>
              <a:pPr/>
              <a:t>46</a:t>
            </a:fld>
            <a:endParaRPr lang="ar-SA"/>
          </a:p>
        </p:txBody>
      </p:sp>
      <p:sp>
        <p:nvSpPr>
          <p:cNvPr id="5" name="TextBox 4">
            <a:extLst>
              <a:ext uri="{FF2B5EF4-FFF2-40B4-BE49-F238E27FC236}">
                <a16:creationId xmlns:a16="http://schemas.microsoft.com/office/drawing/2014/main" id="{443E5272-D5E3-8CAD-9ECF-BA5EEF28C99D}"/>
              </a:ext>
            </a:extLst>
          </p:cNvPr>
          <p:cNvSpPr txBox="1"/>
          <p:nvPr/>
        </p:nvSpPr>
        <p:spPr>
          <a:xfrm>
            <a:off x="3575638" y="2825886"/>
            <a:ext cx="4572000" cy="1828386"/>
          </a:xfrm>
          <a:prstGeom prst="rect">
            <a:avLst/>
          </a:prstGeom>
          <a:noFill/>
        </p:spPr>
        <p:txBody>
          <a:bodyPr wrap="square">
            <a:spAutoFit/>
          </a:bodyPr>
          <a:lstStyle/>
          <a:p>
            <a:pPr marL="0" indent="0" algn="ctr">
              <a:lnSpc>
                <a:spcPct val="150000"/>
              </a:lnSpc>
              <a:buNone/>
            </a:pPr>
            <a:r>
              <a:rPr lang="ar-SA" sz="4000" b="1" dirty="0">
                <a:effectLst>
                  <a:outerShdw blurRad="177800" sx="0" sy="0">
                    <a:srgbClr val="525252"/>
                  </a:outerShdw>
                </a:effectLst>
                <a:latin typeface="Times New Roman" panose="02020603050405020304" pitchFamily="18" charset="0"/>
                <a:ea typeface="+mj-ea"/>
              </a:rPr>
              <a:t>الكتاب المدرسي</a:t>
            </a:r>
          </a:p>
          <a:p>
            <a:pPr marL="0" indent="0" algn="ctr">
              <a:lnSpc>
                <a:spcPct val="150000"/>
              </a:lnSpc>
              <a:buNone/>
            </a:pPr>
            <a:r>
              <a:rPr lang="ar-SA" sz="4000" b="1" dirty="0">
                <a:effectLst>
                  <a:outerShdw blurRad="177800" sx="0" sy="0">
                    <a:srgbClr val="525252"/>
                  </a:outerShdw>
                </a:effectLst>
                <a:latin typeface="Times New Roman" panose="02020603050405020304" pitchFamily="18" charset="0"/>
                <a:ea typeface="+mj-ea"/>
              </a:rPr>
              <a:t>صفحة 65 - تدريب 1</a:t>
            </a:r>
          </a:p>
        </p:txBody>
      </p:sp>
      <p:pic>
        <p:nvPicPr>
          <p:cNvPr id="1028" name="Picture 4">
            <a:extLst>
              <a:ext uri="{FF2B5EF4-FFF2-40B4-BE49-F238E27FC236}">
                <a16:creationId xmlns:a16="http://schemas.microsoft.com/office/drawing/2014/main" id="{D720A65C-2C08-4A58-EC92-2655A950A7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0951" y="2626618"/>
            <a:ext cx="2295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371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9ABECA-17A4-4AC0-B4C6-F7EDAF2E15DC}"/>
              </a:ext>
            </a:extLst>
          </p:cNvPr>
          <p:cNvSpPr txBox="1">
            <a:spLocks/>
          </p:cNvSpPr>
          <p:nvPr/>
        </p:nvSpPr>
        <p:spPr>
          <a:xfrm>
            <a:off x="483660" y="5268150"/>
            <a:ext cx="4782773" cy="507504"/>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j-ea"/>
                <a:cs typeface="Times New Roman" panose="02020603050405020304" pitchFamily="18" charset="0"/>
              </a:rPr>
              <a:t>إعداد معلمة المادة/ ازدهار نصيرالدين بيفاري</a:t>
            </a:r>
          </a:p>
        </p:txBody>
      </p:sp>
      <p:sp>
        <p:nvSpPr>
          <p:cNvPr id="11" name="Subtitle 2">
            <a:extLst>
              <a:ext uri="{FF2B5EF4-FFF2-40B4-BE49-F238E27FC236}">
                <a16:creationId xmlns:a16="http://schemas.microsoft.com/office/drawing/2014/main" id="{2116E1F8-AD41-434F-B86F-9D5932A1C03D}"/>
              </a:ext>
            </a:extLst>
          </p:cNvPr>
          <p:cNvSpPr txBox="1">
            <a:spLocks/>
          </p:cNvSpPr>
          <p:nvPr/>
        </p:nvSpPr>
        <p:spPr>
          <a:xfrm>
            <a:off x="1378022" y="460251"/>
            <a:ext cx="6290409" cy="1244189"/>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400" b="1" i="0" u="none" strike="noStrike" kern="1200" cap="none" spc="0" normalizeH="0" baseline="0" noProof="0" dirty="0">
                <a:ln>
                  <a:noFill/>
                </a:ln>
                <a:solidFill>
                  <a:prstClr val="black">
                    <a:tint val="75000"/>
                  </a:prstClr>
                </a:solidFill>
                <a:effectLst>
                  <a:outerShdw blurRad="38100" dist="38100" dir="2700000" algn="tl">
                    <a:srgbClr val="000000">
                      <a:alpha val="43137"/>
                    </a:srgbClr>
                  </a:outerShdw>
                </a:effectLst>
                <a:uLnTx/>
                <a:uFillTx/>
                <a:latin typeface="Cambria" panose="02040503050406030204"/>
                <a:ea typeface="+mn-ea"/>
                <a:cs typeface="Times New Roman" panose="02020603050405020304" pitchFamily="18" charset="0"/>
              </a:rPr>
              <a:t>التقنية الرقمية 3</a:t>
            </a:r>
          </a:p>
        </p:txBody>
      </p:sp>
      <p:sp>
        <p:nvSpPr>
          <p:cNvPr id="14" name="Subtitle 2">
            <a:extLst>
              <a:ext uri="{FF2B5EF4-FFF2-40B4-BE49-F238E27FC236}">
                <a16:creationId xmlns:a16="http://schemas.microsoft.com/office/drawing/2014/main" id="{66E0C204-3006-4D76-BFA3-D467CE2C9561}"/>
              </a:ext>
            </a:extLst>
          </p:cNvPr>
          <p:cNvSpPr txBox="1">
            <a:spLocks/>
          </p:cNvSpPr>
          <p:nvPr/>
        </p:nvSpPr>
        <p:spPr>
          <a:xfrm>
            <a:off x="368039" y="2467171"/>
            <a:ext cx="4778240" cy="2038247"/>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التعليم الثانوي - نظام المسارات</a:t>
            </a:r>
          </a:p>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الصف الثالث الثانوي</a:t>
            </a:r>
          </a:p>
        </p:txBody>
      </p:sp>
      <p:pic>
        <p:nvPicPr>
          <p:cNvPr id="9" name="Picture 8" descr="A person sitting at a desk with a computer&#10;&#10;Description automatically generated">
            <a:extLst>
              <a:ext uri="{FF2B5EF4-FFF2-40B4-BE49-F238E27FC236}">
                <a16:creationId xmlns:a16="http://schemas.microsoft.com/office/drawing/2014/main" id="{D399853A-73A8-AB66-2C18-3BEE5622315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157" t="8985" r="7233" b="11156"/>
          <a:stretch/>
        </p:blipFill>
        <p:spPr>
          <a:xfrm>
            <a:off x="5266455" y="2319350"/>
            <a:ext cx="3667327" cy="3305208"/>
          </a:xfrm>
          <a:prstGeom prst="rect">
            <a:avLst/>
          </a:prstGeom>
        </p:spPr>
      </p:pic>
      <p:sp>
        <p:nvSpPr>
          <p:cNvPr id="12" name="Text Box 32">
            <a:extLst>
              <a:ext uri="{FF2B5EF4-FFF2-40B4-BE49-F238E27FC236}">
                <a16:creationId xmlns:a16="http://schemas.microsoft.com/office/drawing/2014/main" id="{87EE7E35-139F-B6A8-B844-8FF5638F2447}"/>
              </a:ext>
            </a:extLst>
          </p:cNvPr>
          <p:cNvSpPr txBox="1">
            <a:spLocks noChangeArrowheads="1"/>
          </p:cNvSpPr>
          <p:nvPr/>
        </p:nvSpPr>
        <p:spPr bwMode="auto">
          <a:xfrm>
            <a:off x="6756400" y="244026"/>
            <a:ext cx="2002975" cy="10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المملكة العربية السعودية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وزارة التعليم</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إدارة التعليم بمكة المكرمة - بنات</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مكتب التعليم </a:t>
            </a:r>
            <a:r>
              <a:rPr lang="ar-SA" sz="1200" b="1" dirty="0" err="1">
                <a:effectLst/>
                <a:latin typeface="Times New Roman" panose="02020603050405020304" pitchFamily="18" charset="0"/>
                <a:ea typeface="Times New Roman" panose="02020603050405020304" pitchFamily="18" charset="0"/>
                <a:cs typeface="+mj-cs"/>
              </a:rPr>
              <a:t>بالمعابدة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الثانوية الحادية والثلاثون</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p:txBody>
      </p:sp>
      <p:pic>
        <p:nvPicPr>
          <p:cNvPr id="13" name="Picture 12">
            <a:extLst>
              <a:ext uri="{FF2B5EF4-FFF2-40B4-BE49-F238E27FC236}">
                <a16:creationId xmlns:a16="http://schemas.microsoft.com/office/drawing/2014/main" id="{AB3469DC-65CD-FFE1-3C86-364606113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3660" y="263304"/>
            <a:ext cx="1806392" cy="1003964"/>
          </a:xfrm>
          <a:prstGeom prst="rect">
            <a:avLst/>
          </a:prstGeom>
          <a:noFill/>
          <a:ln>
            <a:noFill/>
          </a:ln>
        </p:spPr>
      </p:pic>
      <p:cxnSp>
        <p:nvCxnSpPr>
          <p:cNvPr id="16" name="Straight Connector 15">
            <a:extLst>
              <a:ext uri="{FF2B5EF4-FFF2-40B4-BE49-F238E27FC236}">
                <a16:creationId xmlns:a16="http://schemas.microsoft.com/office/drawing/2014/main" id="{EA40A768-A0E0-720A-ABE8-159FEE72A22E}"/>
              </a:ext>
            </a:extLst>
          </p:cNvPr>
          <p:cNvCxnSpPr/>
          <p:nvPr/>
        </p:nvCxnSpPr>
        <p:spPr>
          <a:xfrm>
            <a:off x="0" y="1452880"/>
            <a:ext cx="9144000" cy="0"/>
          </a:xfrm>
          <a:prstGeom prst="line">
            <a:avLst/>
          </a:prstGeom>
          <a:ln>
            <a:solidFill>
              <a:srgbClr val="C45D1C"/>
            </a:solidFill>
          </a:ln>
        </p:spPr>
        <p:style>
          <a:lnRef idx="3">
            <a:schemeClr val="accent2"/>
          </a:lnRef>
          <a:fillRef idx="0">
            <a:schemeClr val="accent2"/>
          </a:fillRef>
          <a:effectRef idx="2">
            <a:schemeClr val="accent2"/>
          </a:effectRef>
          <a:fontRef idx="minor">
            <a:schemeClr val="tx1"/>
          </a:fontRef>
        </p:style>
      </p:cxnSp>
      <p:sp>
        <p:nvSpPr>
          <p:cNvPr id="17" name="Slide Number Placeholder 16">
            <a:extLst>
              <a:ext uri="{FF2B5EF4-FFF2-40B4-BE49-F238E27FC236}">
                <a16:creationId xmlns:a16="http://schemas.microsoft.com/office/drawing/2014/main" id="{ABBD23AA-741D-AD58-AB37-AD6D6E55793F}"/>
              </a:ext>
            </a:extLst>
          </p:cNvPr>
          <p:cNvSpPr>
            <a:spLocks noGrp="1"/>
          </p:cNvSpPr>
          <p:nvPr>
            <p:ph type="sldNum" sz="quarter" idx="12"/>
          </p:nvPr>
        </p:nvSpPr>
        <p:spPr/>
        <p:txBody>
          <a:bodyPr/>
          <a:lstStyle/>
          <a:p>
            <a:fld id="{1C0259F5-17A8-48C3-BEB2-FFECF2A5E66F}" type="slidenum">
              <a:rPr lang="ar-SA" smtClean="0"/>
              <a:pPr/>
              <a:t>47</a:t>
            </a:fld>
            <a:endParaRPr lang="ar-SA"/>
          </a:p>
        </p:txBody>
      </p:sp>
    </p:spTree>
    <p:extLst>
      <p:ext uri="{BB962C8B-B14F-4D97-AF65-F5344CB8AC3E}">
        <p14:creationId xmlns:p14="http://schemas.microsoft.com/office/powerpoint/2010/main" val="85204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43EFA-4579-D537-4C15-3EA554352BAB}"/>
              </a:ext>
            </a:extLst>
          </p:cNvPr>
          <p:cNvSpPr>
            <a:spLocks noGrp="1"/>
          </p:cNvSpPr>
          <p:nvPr>
            <p:ph type="sldNum" sz="quarter" idx="12"/>
          </p:nvPr>
        </p:nvSpPr>
        <p:spPr/>
        <p:txBody>
          <a:bodyPr/>
          <a:lstStyle/>
          <a:p>
            <a:fld id="{1C0259F5-17A8-48C3-BEB2-FFECF2A5E66F}" type="slidenum">
              <a:rPr lang="ar-SA" smtClean="0"/>
              <a:pPr/>
              <a:t>48</a:t>
            </a:fld>
            <a:endParaRPr lang="ar-SA"/>
          </a:p>
        </p:txBody>
      </p:sp>
      <p:pic>
        <p:nvPicPr>
          <p:cNvPr id="1026" name="Picture 2">
            <a:extLst>
              <a:ext uri="{FF2B5EF4-FFF2-40B4-BE49-F238E27FC236}">
                <a16:creationId xmlns:a16="http://schemas.microsoft.com/office/drawing/2014/main" id="{60A01CEB-4FD3-01DA-9A5B-7BB29BFD83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990725" y="842963"/>
            <a:ext cx="51625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01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FDD338-C1A7-8FB5-847E-E5A6741D3877}"/>
              </a:ext>
            </a:extLst>
          </p:cNvPr>
          <p:cNvSpPr>
            <a:spLocks noGrp="1"/>
          </p:cNvSpPr>
          <p:nvPr>
            <p:ph type="sldNum" sz="quarter" idx="12"/>
          </p:nvPr>
        </p:nvSpPr>
        <p:spPr/>
        <p:txBody>
          <a:bodyPr/>
          <a:lstStyle/>
          <a:p>
            <a:fld id="{1C0259F5-17A8-48C3-BEB2-FFECF2A5E66F}" type="slidenum">
              <a:rPr lang="ar-SA" smtClean="0"/>
              <a:pPr/>
              <a:t>49</a:t>
            </a:fld>
            <a:endParaRPr lang="ar-SA"/>
          </a:p>
        </p:txBody>
      </p:sp>
      <p:pic>
        <p:nvPicPr>
          <p:cNvPr id="5" name="Picture 4">
            <a:extLst>
              <a:ext uri="{FF2B5EF4-FFF2-40B4-BE49-F238E27FC236}">
                <a16:creationId xmlns:a16="http://schemas.microsoft.com/office/drawing/2014/main" id="{7BBF858C-21FD-156B-5ADB-451E1CD2ECBB}"/>
              </a:ext>
            </a:extLst>
          </p:cNvPr>
          <p:cNvPicPr>
            <a:picLocks noChangeAspect="1"/>
          </p:cNvPicPr>
          <p:nvPr/>
        </p:nvPicPr>
        <p:blipFill>
          <a:blip r:embed="rId2"/>
          <a:stretch>
            <a:fillRect/>
          </a:stretch>
        </p:blipFill>
        <p:spPr>
          <a:xfrm>
            <a:off x="1199858" y="1602123"/>
            <a:ext cx="6744284" cy="4534293"/>
          </a:xfrm>
          <a:prstGeom prst="rect">
            <a:avLst/>
          </a:prstGeom>
        </p:spPr>
      </p:pic>
      <p:sp>
        <p:nvSpPr>
          <p:cNvPr id="3" name="Title 3">
            <a:extLst>
              <a:ext uri="{FF2B5EF4-FFF2-40B4-BE49-F238E27FC236}">
                <a16:creationId xmlns:a16="http://schemas.microsoft.com/office/drawing/2014/main" id="{7515342F-E709-770A-5FDF-9398AEB18319}"/>
              </a:ext>
            </a:extLst>
          </p:cNvPr>
          <p:cNvSpPr txBox="1">
            <a:spLocks/>
          </p:cNvSpPr>
          <p:nvPr/>
        </p:nvSpPr>
        <p:spPr>
          <a:xfrm>
            <a:off x="457200" y="274638"/>
            <a:ext cx="8229600" cy="114300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b="1" dirty="0">
                <a:solidFill>
                  <a:schemeClr val="accent1"/>
                </a:solidFill>
              </a:rPr>
              <a:t>حل الواجب المنزلي</a:t>
            </a:r>
            <a:endParaRPr lang="en-US" b="1" dirty="0">
              <a:solidFill>
                <a:schemeClr val="accent1"/>
              </a:solidFill>
            </a:endParaRPr>
          </a:p>
        </p:txBody>
      </p:sp>
    </p:spTree>
    <p:extLst>
      <p:ext uri="{BB962C8B-B14F-4D97-AF65-F5344CB8AC3E}">
        <p14:creationId xmlns:p14="http://schemas.microsoft.com/office/powerpoint/2010/main" val="39856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0648"/>
            <a:ext cx="8640960" cy="1800200"/>
          </a:xfrm>
        </p:spPr>
        <p:txBody>
          <a:bodyPr anchor="ctr">
            <a:normAutofit/>
          </a:bodyPr>
          <a:lstStyle/>
          <a:p>
            <a:pPr algn="ctr"/>
            <a:r>
              <a:rPr lang="ar-SA" sz="3600" b="1" dirty="0">
                <a:solidFill>
                  <a:schemeClr val="bg1">
                    <a:lumMod val="50000"/>
                  </a:schemeClr>
                </a:solidFill>
              </a:rPr>
              <a:t>الوحدة الثانية: </a:t>
            </a:r>
            <a:r>
              <a:rPr lang="ar-SA" sz="3600" b="1" dirty="0">
                <a:solidFill>
                  <a:schemeClr val="accent1">
                    <a:lumMod val="75000"/>
                  </a:schemeClr>
                </a:solidFill>
                <a:effectLst/>
              </a:rPr>
              <a:t>دورة حياة النظام</a:t>
            </a:r>
          </a:p>
          <a:p>
            <a:pPr algn="ctr"/>
            <a:r>
              <a:rPr lang="ar-SA" sz="3600" b="1" dirty="0">
                <a:solidFill>
                  <a:schemeClr val="bg1">
                    <a:lumMod val="50000"/>
                  </a:schemeClr>
                </a:solidFill>
              </a:rPr>
              <a:t>الدرس الأول: </a:t>
            </a:r>
            <a:r>
              <a:rPr lang="ar-SA" sz="3600" b="1" dirty="0">
                <a:solidFill>
                  <a:schemeClr val="accent1">
                    <a:lumMod val="75000"/>
                  </a:schemeClr>
                </a:solidFill>
                <a:effectLst/>
              </a:rPr>
              <a:t>دورة حياة النظام</a:t>
            </a:r>
            <a:endParaRPr lang="ar-SA" sz="3600" b="1" dirty="0"/>
          </a:p>
        </p:txBody>
      </p:sp>
      <p:graphicFrame>
        <p:nvGraphicFramePr>
          <p:cNvPr id="9" name="عنصر نائب للمحتوى 6">
            <a:extLst>
              <a:ext uri="{FF2B5EF4-FFF2-40B4-BE49-F238E27FC236}">
                <a16:creationId xmlns:a16="http://schemas.microsoft.com/office/drawing/2014/main" id="{F0496D90-A67C-48EF-93E5-8C7E84DB0E39}"/>
              </a:ext>
            </a:extLst>
          </p:cNvPr>
          <p:cNvGraphicFramePr>
            <a:graphicFrameLocks/>
          </p:cNvGraphicFramePr>
          <p:nvPr>
            <p:extLst>
              <p:ext uri="{D42A27DB-BD31-4B8C-83A1-F6EECF244321}">
                <p14:modId xmlns:p14="http://schemas.microsoft.com/office/powerpoint/2010/main" val="1663356708"/>
              </p:ext>
            </p:extLst>
          </p:nvPr>
        </p:nvGraphicFramePr>
        <p:xfrm>
          <a:off x="2699572" y="2204864"/>
          <a:ext cx="597666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picture containing graphical user interface&#10;&#10;Description automatically generated">
            <a:extLst>
              <a:ext uri="{FF2B5EF4-FFF2-40B4-BE49-F238E27FC236}">
                <a16:creationId xmlns:a16="http://schemas.microsoft.com/office/drawing/2014/main" id="{5E0CC16B-5827-B9CD-2423-7754E951E4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034" y="3006673"/>
            <a:ext cx="2376264" cy="2376264"/>
          </a:xfrm>
          <a:prstGeom prst="rect">
            <a:avLst/>
          </a:prstGeom>
        </p:spPr>
      </p:pic>
      <p:pic>
        <p:nvPicPr>
          <p:cNvPr id="13" name="Graphic 12" descr="Checkmark with solid fill">
            <a:extLst>
              <a:ext uri="{FF2B5EF4-FFF2-40B4-BE49-F238E27FC236}">
                <a16:creationId xmlns:a16="http://schemas.microsoft.com/office/drawing/2014/main" id="{9F59AF81-7BE8-CF4E-6E10-01A1948D4B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35111" y="2618887"/>
            <a:ext cx="810113" cy="810113"/>
          </a:xfrm>
          <a:prstGeom prst="rect">
            <a:avLst/>
          </a:prstGeom>
        </p:spPr>
      </p:pic>
      <p:sp>
        <p:nvSpPr>
          <p:cNvPr id="4" name="Slide Number Placeholder 3">
            <a:extLst>
              <a:ext uri="{FF2B5EF4-FFF2-40B4-BE49-F238E27FC236}">
                <a16:creationId xmlns:a16="http://schemas.microsoft.com/office/drawing/2014/main" id="{5F9837F6-BCD9-8B04-206D-38CC779E006D}"/>
              </a:ext>
            </a:extLst>
          </p:cNvPr>
          <p:cNvSpPr>
            <a:spLocks noGrp="1"/>
          </p:cNvSpPr>
          <p:nvPr>
            <p:ph type="sldNum" sz="quarter" idx="12"/>
          </p:nvPr>
        </p:nvSpPr>
        <p:spPr/>
        <p:txBody>
          <a:bodyPr/>
          <a:lstStyle/>
          <a:p>
            <a:fld id="{1C0259F5-17A8-48C3-BEB2-FFECF2A5E66F}" type="slidenum">
              <a:rPr lang="ar-SA" smtClean="0"/>
              <a:pPr/>
              <a:t>5</a:t>
            </a:fld>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1080120"/>
          </a:xfrm>
        </p:spPr>
        <p:txBody>
          <a:bodyPr>
            <a:normAutofit/>
          </a:bodyPr>
          <a:lstStyle/>
          <a:p>
            <a:pPr algn="ctr"/>
            <a:r>
              <a:rPr lang="ar-SA" sz="4800" b="1" dirty="0">
                <a:solidFill>
                  <a:schemeClr val="accent1">
                    <a:lumMod val="75000"/>
                  </a:schemeClr>
                </a:solidFill>
                <a:effectLst/>
              </a:rPr>
              <a:t>دورة حياة النظام</a:t>
            </a:r>
            <a:endParaRPr lang="ar-SA" sz="3600" b="1" dirty="0">
              <a:solidFill>
                <a:schemeClr val="accent1">
                  <a:lumMod val="75000"/>
                </a:schemeClr>
              </a:solidFill>
              <a:effectLst/>
            </a:endParaRPr>
          </a:p>
        </p:txBody>
      </p:sp>
      <p:sp>
        <p:nvSpPr>
          <p:cNvPr id="3" name="Subtitle 2"/>
          <p:cNvSpPr>
            <a:spLocks noGrp="1"/>
          </p:cNvSpPr>
          <p:nvPr>
            <p:ph type="subTitle" idx="1"/>
          </p:nvPr>
        </p:nvSpPr>
        <p:spPr>
          <a:xfrm>
            <a:off x="1331640" y="260648"/>
            <a:ext cx="6400800" cy="834231"/>
          </a:xfrm>
        </p:spPr>
        <p:txBody>
          <a:bodyPr>
            <a:normAutofit/>
          </a:bodyPr>
          <a:lstStyle/>
          <a:p>
            <a:pPr algn="ctr"/>
            <a:r>
              <a:rPr lang="ar-SA" sz="4000" b="1" dirty="0"/>
              <a:t>الوحـــــدة الثانية</a:t>
            </a:r>
          </a:p>
        </p:txBody>
      </p:sp>
      <p:graphicFrame>
        <p:nvGraphicFramePr>
          <p:cNvPr id="9" name="عنصر نائب للمحتوى 6">
            <a:extLst>
              <a:ext uri="{FF2B5EF4-FFF2-40B4-BE49-F238E27FC236}">
                <a16:creationId xmlns:a16="http://schemas.microsoft.com/office/drawing/2014/main" id="{F0496D90-A67C-48EF-93E5-8C7E84DB0E39}"/>
              </a:ext>
            </a:extLst>
          </p:cNvPr>
          <p:cNvGraphicFramePr>
            <a:graphicFrameLocks/>
          </p:cNvGraphicFramePr>
          <p:nvPr/>
        </p:nvGraphicFramePr>
        <p:xfrm>
          <a:off x="406400" y="2814320"/>
          <a:ext cx="8630096" cy="2851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Checkmark with solid fill">
            <a:extLst>
              <a:ext uri="{FF2B5EF4-FFF2-40B4-BE49-F238E27FC236}">
                <a16:creationId xmlns:a16="http://schemas.microsoft.com/office/drawing/2014/main" id="{ABC48AF9-9837-44FA-8756-EACB57F7B3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4288" y="2644231"/>
            <a:ext cx="789993" cy="789993"/>
          </a:xfrm>
          <a:prstGeom prst="rect">
            <a:avLst/>
          </a:prstGeom>
        </p:spPr>
      </p:pic>
      <p:sp>
        <p:nvSpPr>
          <p:cNvPr id="4" name="Slide Number Placeholder 3">
            <a:extLst>
              <a:ext uri="{FF2B5EF4-FFF2-40B4-BE49-F238E27FC236}">
                <a16:creationId xmlns:a16="http://schemas.microsoft.com/office/drawing/2014/main" id="{7523A04A-F7A1-4D60-83E1-7F968A06163E}"/>
              </a:ext>
            </a:extLst>
          </p:cNvPr>
          <p:cNvSpPr>
            <a:spLocks noGrp="1"/>
          </p:cNvSpPr>
          <p:nvPr>
            <p:ph type="sldNum" sz="quarter" idx="12"/>
          </p:nvPr>
        </p:nvSpPr>
        <p:spPr/>
        <p:txBody>
          <a:bodyPr/>
          <a:lstStyle/>
          <a:p>
            <a:fld id="{1C0259F5-17A8-48C3-BEB2-FFECF2A5E66F}" type="slidenum">
              <a:rPr lang="ar-SA" smtClean="0"/>
              <a:pPr/>
              <a:t>50</a:t>
            </a:fld>
            <a:endParaRPr lang="ar-SA"/>
          </a:p>
        </p:txBody>
      </p:sp>
    </p:spTree>
    <p:extLst>
      <p:ext uri="{BB962C8B-B14F-4D97-AF65-F5344CB8AC3E}">
        <p14:creationId xmlns:p14="http://schemas.microsoft.com/office/powerpoint/2010/main" val="1040728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0648"/>
            <a:ext cx="8640960" cy="1800200"/>
          </a:xfrm>
        </p:spPr>
        <p:txBody>
          <a:bodyPr anchor="ctr">
            <a:normAutofit/>
          </a:bodyPr>
          <a:lstStyle/>
          <a:p>
            <a:pPr algn="ctr"/>
            <a:r>
              <a:rPr lang="ar-SA" sz="3600" b="1" dirty="0">
                <a:solidFill>
                  <a:schemeClr val="bg1">
                    <a:lumMod val="50000"/>
                  </a:schemeClr>
                </a:solidFill>
              </a:rPr>
              <a:t>الوحدة الثانية: </a:t>
            </a:r>
            <a:r>
              <a:rPr lang="ar-SA" sz="3600" b="1" dirty="0">
                <a:solidFill>
                  <a:schemeClr val="accent1">
                    <a:lumMod val="75000"/>
                  </a:schemeClr>
                </a:solidFill>
                <a:effectLst/>
              </a:rPr>
              <a:t>دورة حياة النظام</a:t>
            </a:r>
          </a:p>
          <a:p>
            <a:pPr algn="ctr"/>
            <a:r>
              <a:rPr lang="ar-SA" sz="3600" b="1" dirty="0">
                <a:solidFill>
                  <a:schemeClr val="bg1">
                    <a:lumMod val="50000"/>
                  </a:schemeClr>
                </a:solidFill>
              </a:rPr>
              <a:t>الدرس الأول: </a:t>
            </a:r>
            <a:r>
              <a:rPr lang="ar-SA" sz="3600" b="1" dirty="0">
                <a:solidFill>
                  <a:schemeClr val="accent1">
                    <a:lumMod val="75000"/>
                  </a:schemeClr>
                </a:solidFill>
                <a:effectLst/>
              </a:rPr>
              <a:t>دورة حياة النظام</a:t>
            </a:r>
            <a:endParaRPr lang="ar-SA" sz="3600" b="1" dirty="0"/>
          </a:p>
        </p:txBody>
      </p:sp>
      <p:graphicFrame>
        <p:nvGraphicFramePr>
          <p:cNvPr id="9" name="عنصر نائب للمحتوى 6">
            <a:extLst>
              <a:ext uri="{FF2B5EF4-FFF2-40B4-BE49-F238E27FC236}">
                <a16:creationId xmlns:a16="http://schemas.microsoft.com/office/drawing/2014/main" id="{F0496D90-A67C-48EF-93E5-8C7E84DB0E39}"/>
              </a:ext>
            </a:extLst>
          </p:cNvPr>
          <p:cNvGraphicFramePr>
            <a:graphicFrameLocks/>
          </p:cNvGraphicFramePr>
          <p:nvPr>
            <p:extLst>
              <p:ext uri="{D42A27DB-BD31-4B8C-83A1-F6EECF244321}">
                <p14:modId xmlns:p14="http://schemas.microsoft.com/office/powerpoint/2010/main" val="519835903"/>
              </p:ext>
            </p:extLst>
          </p:nvPr>
        </p:nvGraphicFramePr>
        <p:xfrm>
          <a:off x="2699572" y="2204864"/>
          <a:ext cx="597666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picture containing graphical user interface&#10;&#10;Description automatically generated">
            <a:extLst>
              <a:ext uri="{FF2B5EF4-FFF2-40B4-BE49-F238E27FC236}">
                <a16:creationId xmlns:a16="http://schemas.microsoft.com/office/drawing/2014/main" id="{5E0CC16B-5827-B9CD-2423-7754E951E4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034" y="3006673"/>
            <a:ext cx="2376264" cy="2376264"/>
          </a:xfrm>
          <a:prstGeom prst="rect">
            <a:avLst/>
          </a:prstGeom>
        </p:spPr>
      </p:pic>
      <p:pic>
        <p:nvPicPr>
          <p:cNvPr id="13" name="Graphic 12" descr="Checkmark with solid fill">
            <a:extLst>
              <a:ext uri="{FF2B5EF4-FFF2-40B4-BE49-F238E27FC236}">
                <a16:creationId xmlns:a16="http://schemas.microsoft.com/office/drawing/2014/main" id="{9F59AF81-7BE8-CF4E-6E10-01A1948D4B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64088" y="3871954"/>
            <a:ext cx="810113" cy="810113"/>
          </a:xfrm>
          <a:prstGeom prst="rect">
            <a:avLst/>
          </a:prstGeom>
        </p:spPr>
      </p:pic>
      <p:sp>
        <p:nvSpPr>
          <p:cNvPr id="4" name="Slide Number Placeholder 3">
            <a:extLst>
              <a:ext uri="{FF2B5EF4-FFF2-40B4-BE49-F238E27FC236}">
                <a16:creationId xmlns:a16="http://schemas.microsoft.com/office/drawing/2014/main" id="{5F9837F6-BCD9-8B04-206D-38CC779E006D}"/>
              </a:ext>
            </a:extLst>
          </p:cNvPr>
          <p:cNvSpPr>
            <a:spLocks noGrp="1"/>
          </p:cNvSpPr>
          <p:nvPr>
            <p:ph type="sldNum" sz="quarter" idx="12"/>
          </p:nvPr>
        </p:nvSpPr>
        <p:spPr/>
        <p:txBody>
          <a:bodyPr/>
          <a:lstStyle/>
          <a:p>
            <a:fld id="{1C0259F5-17A8-48C3-BEB2-FFECF2A5E66F}" type="slidenum">
              <a:rPr lang="ar-SA" smtClean="0"/>
              <a:pPr/>
              <a:t>51</a:t>
            </a:fld>
            <a:endParaRPr lang="ar-SA"/>
          </a:p>
        </p:txBody>
      </p:sp>
      <p:pic>
        <p:nvPicPr>
          <p:cNvPr id="2" name="Graphic 1" descr="Checkmark with solid fill">
            <a:extLst>
              <a:ext uri="{FF2B5EF4-FFF2-40B4-BE49-F238E27FC236}">
                <a16:creationId xmlns:a16="http://schemas.microsoft.com/office/drawing/2014/main" id="{4985AA71-0A86-7AE9-AE7C-23B3E47C86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2355" y="5198649"/>
            <a:ext cx="810113" cy="810113"/>
          </a:xfrm>
          <a:prstGeom prst="rect">
            <a:avLst/>
          </a:prstGeom>
        </p:spPr>
      </p:pic>
    </p:spTree>
    <p:extLst>
      <p:ext uri="{BB962C8B-B14F-4D97-AF65-F5344CB8AC3E}">
        <p14:creationId xmlns:p14="http://schemas.microsoft.com/office/powerpoint/2010/main" val="763528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507225100"/>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3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 – جدول التعلم</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ماذا تعرف وماذا تريد أن تعرف؟ - مراجعة الدرس السابق</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استخدمي (</a:t>
            </a:r>
            <a:r>
              <a:rPr lang="ar-SA" sz="2400" b="1" dirty="0">
                <a:solidFill>
                  <a:srgbClr val="FF0000"/>
                </a:solidFill>
                <a:latin typeface="Cambria" panose="02040503050406030204"/>
                <a:cs typeface="Times New Roman" panose="02020603050405020304" pitchFamily="18" charset="0"/>
              </a:rPr>
              <a:t>جدول التعلم</a:t>
            </a:r>
            <a:r>
              <a:rPr lang="ar-SA" sz="2400" b="1" dirty="0">
                <a:solidFill>
                  <a:prstClr val="black"/>
                </a:solidFill>
                <a:latin typeface="Cambria" panose="02040503050406030204"/>
                <a:cs typeface="Times New Roman" panose="02020603050405020304" pitchFamily="18" charset="0"/>
              </a:rPr>
              <a:t>)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لعرض معلوماتك عن الموضوع وماذا ترغبين في معرفته.</a:t>
            </a:r>
            <a:endParaRPr kumimoji="0" lang="ar-SA" sz="1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D689B68-27E8-A5A7-B763-59872AC13F26}"/>
              </a:ext>
            </a:extLst>
          </p:cNvPr>
          <p:cNvGraphicFramePr>
            <a:graphicFrameLocks noGrp="1"/>
          </p:cNvGraphicFramePr>
          <p:nvPr/>
        </p:nvGraphicFramePr>
        <p:xfrm>
          <a:off x="98757" y="2833259"/>
          <a:ext cx="8937738" cy="3888216"/>
        </p:xfrm>
        <a:graphic>
          <a:graphicData uri="http://schemas.openxmlformats.org/drawingml/2006/table">
            <a:tbl>
              <a:tblPr firstRow="1" bandRow="1">
                <a:tableStyleId>{5940675A-B579-460E-94D1-54222C63F5DA}</a:tableStyleId>
              </a:tblPr>
              <a:tblGrid>
                <a:gridCol w="2979246">
                  <a:extLst>
                    <a:ext uri="{9D8B030D-6E8A-4147-A177-3AD203B41FA5}">
                      <a16:colId xmlns:a16="http://schemas.microsoft.com/office/drawing/2014/main" val="616360560"/>
                    </a:ext>
                  </a:extLst>
                </a:gridCol>
                <a:gridCol w="2979246">
                  <a:extLst>
                    <a:ext uri="{9D8B030D-6E8A-4147-A177-3AD203B41FA5}">
                      <a16:colId xmlns:a16="http://schemas.microsoft.com/office/drawing/2014/main" val="3712714046"/>
                    </a:ext>
                  </a:extLst>
                </a:gridCol>
                <a:gridCol w="2979246">
                  <a:extLst>
                    <a:ext uri="{9D8B030D-6E8A-4147-A177-3AD203B41FA5}">
                      <a16:colId xmlns:a16="http://schemas.microsoft.com/office/drawing/2014/main" val="3139378751"/>
                    </a:ext>
                  </a:extLst>
                </a:gridCol>
              </a:tblGrid>
              <a:tr h="516253">
                <a:tc>
                  <a:txBody>
                    <a:bodyPr/>
                    <a:lstStyle/>
                    <a:p>
                      <a:pPr algn="ctr"/>
                      <a:r>
                        <a:rPr lang="ar-SA" sz="2000" b="1" dirty="0"/>
                        <a:t>ماذا تعلمت؟</a:t>
                      </a:r>
                      <a:endParaRPr lang="en-US" sz="2000" b="1" dirty="0"/>
                    </a:p>
                  </a:txBody>
                  <a:tcPr anchor="ctr">
                    <a:solidFill>
                      <a:schemeClr val="accent2">
                        <a:lumMod val="20000"/>
                        <a:lumOff val="80000"/>
                      </a:schemeClr>
                    </a:solidFill>
                  </a:tcPr>
                </a:tc>
                <a:tc>
                  <a:txBody>
                    <a:bodyPr/>
                    <a:lstStyle/>
                    <a:p>
                      <a:pPr algn="ctr"/>
                      <a:r>
                        <a:rPr lang="ar-SA" sz="2000" b="1" dirty="0"/>
                        <a:t>ماذا أريد أن أعرف؟</a:t>
                      </a:r>
                      <a:endParaRPr lang="en-US" sz="2000" b="1" dirty="0"/>
                    </a:p>
                  </a:txBody>
                  <a:tcPr anchor="ctr">
                    <a:solidFill>
                      <a:schemeClr val="accent5">
                        <a:lumMod val="20000"/>
                        <a:lumOff val="80000"/>
                      </a:schemeClr>
                    </a:solidFill>
                  </a:tcPr>
                </a:tc>
                <a:tc>
                  <a:txBody>
                    <a:bodyPr/>
                    <a:lstStyle/>
                    <a:p>
                      <a:pPr algn="ctr"/>
                      <a:r>
                        <a:rPr lang="ar-SA" sz="2000" b="1" dirty="0"/>
                        <a:t>ماذا أعرف؟</a:t>
                      </a:r>
                      <a:endParaRPr lang="en-US" sz="2000" b="1" dirty="0"/>
                    </a:p>
                  </a:txBody>
                  <a:tcPr anchor="ctr">
                    <a:solidFill>
                      <a:schemeClr val="accent5">
                        <a:lumMod val="20000"/>
                        <a:lumOff val="80000"/>
                      </a:schemeClr>
                    </a:solidFill>
                  </a:tcPr>
                </a:tc>
                <a:extLst>
                  <a:ext uri="{0D108BD9-81ED-4DB2-BD59-A6C34878D82A}">
                    <a16:rowId xmlns:a16="http://schemas.microsoft.com/office/drawing/2014/main" val="3388565780"/>
                  </a:ext>
                </a:extLst>
              </a:tr>
              <a:tr h="3371963">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33116299"/>
                  </a:ext>
                </a:extLst>
              </a:tr>
            </a:tbl>
          </a:graphicData>
        </a:graphic>
      </p:graphicFrame>
    </p:spTree>
    <p:extLst>
      <p:ext uri="{BB962C8B-B14F-4D97-AF65-F5344CB8AC3E}">
        <p14:creationId xmlns:p14="http://schemas.microsoft.com/office/powerpoint/2010/main" val="28260326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706282851"/>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2</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5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تضيف الطالبة متطلب جديد في تطبيق الهاتف الذكي للسياحة والموجه لكبار السن</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لديك مقترح لتطوير تطبيق هاتف ذكي في كتابك المدرسي صفحة 59-60،</a:t>
            </a:r>
          </a:p>
          <a:p>
            <a:pPr marL="0" marR="0" lvl="0" indent="-36000" algn="just" defTabSz="914400" rtl="1" eaLnBrk="1" fontAlgn="auto" latinLnBrk="0" hangingPunct="1">
              <a:lnSpc>
                <a:spcPct val="150000"/>
              </a:lnSpc>
              <a:spcBef>
                <a:spcPts val="0"/>
              </a:spcBef>
              <a:spcAft>
                <a:spcPts val="0"/>
              </a:spcAft>
              <a:buClrTx/>
              <a:buSzTx/>
              <a:buFontTx/>
              <a:buNone/>
              <a:tabLst/>
              <a:defRPr/>
            </a:pPr>
            <a:r>
              <a:rPr lang="ar-SA" sz="2400" b="1" dirty="0">
                <a:solidFill>
                  <a:prstClr val="black"/>
                </a:solidFill>
                <a:latin typeface="Cambria" panose="02040503050406030204"/>
                <a:cs typeface="Times New Roman" panose="02020603050405020304" pitchFamily="18" charset="0"/>
              </a:rPr>
              <a:t>التطبيق لنظام </a:t>
            </a:r>
            <a:r>
              <a:rPr lang="ar-SA" sz="2400" b="1" dirty="0">
                <a:solidFill>
                  <a:srgbClr val="FF0000"/>
                </a:solidFill>
                <a:latin typeface="Cambria" panose="02040503050406030204"/>
                <a:cs typeface="Times New Roman" panose="02020603050405020304" pitchFamily="18" charset="0"/>
              </a:rPr>
              <a:t>اندرويد</a:t>
            </a:r>
            <a:r>
              <a:rPr lang="ar-SA" sz="2400" b="1" dirty="0">
                <a:solidFill>
                  <a:prstClr val="black"/>
                </a:solidFill>
                <a:latin typeface="Cambria" panose="02040503050406030204"/>
                <a:cs typeface="Times New Roman" panose="02020603050405020304" pitchFamily="18" charset="0"/>
              </a:rPr>
              <a:t> ومختص بتقديم المعلومات عن </a:t>
            </a:r>
            <a:r>
              <a:rPr lang="ar-SA" sz="2400" b="1" dirty="0">
                <a:solidFill>
                  <a:srgbClr val="FF0000"/>
                </a:solidFill>
                <a:latin typeface="Cambria" panose="02040503050406030204"/>
                <a:cs typeface="Times New Roman" panose="02020603050405020304" pitchFamily="18" charset="0"/>
              </a:rPr>
              <a:t>المعالم السياحية</a:t>
            </a:r>
            <a:r>
              <a:rPr lang="ar-SA" sz="2400" b="1" dirty="0">
                <a:solidFill>
                  <a:prstClr val="black"/>
                </a:solidFill>
                <a:latin typeface="Cambria" panose="02040503050406030204"/>
                <a:cs typeface="Times New Roman" panose="02020603050405020304" pitchFamily="18" charset="0"/>
              </a:rPr>
              <a:t> المختلفة في السعودية، حيث يهدف التطبيق إلى مساعدة </a:t>
            </a:r>
            <a:r>
              <a:rPr lang="ar-SA" sz="2400" b="1" dirty="0">
                <a:solidFill>
                  <a:srgbClr val="FF0000"/>
                </a:solidFill>
                <a:latin typeface="Cambria" panose="02040503050406030204"/>
                <a:cs typeface="Times New Roman" panose="02020603050405020304" pitchFamily="18" charset="0"/>
              </a:rPr>
              <a:t>كبار السن </a:t>
            </a:r>
            <a:r>
              <a:rPr lang="ar-SA" sz="2400" b="1" dirty="0">
                <a:solidFill>
                  <a:prstClr val="black"/>
                </a:solidFill>
                <a:latin typeface="Cambria" panose="02040503050406030204"/>
                <a:cs typeface="Times New Roman" panose="02020603050405020304" pitchFamily="18" charset="0"/>
              </a:rPr>
              <a:t>ممن يعانون من </a:t>
            </a:r>
            <a:r>
              <a:rPr lang="ar-SA" sz="2400" b="1" dirty="0">
                <a:solidFill>
                  <a:srgbClr val="FF0000"/>
                </a:solidFill>
                <a:latin typeface="Cambria" panose="02040503050406030204"/>
                <a:cs typeface="Times New Roman" panose="02020603050405020304" pitchFamily="18" charset="0"/>
              </a:rPr>
              <a:t>مشكلات في الرؤية أو مشكلة ارتعاش الأيدي </a:t>
            </a:r>
            <a:r>
              <a:rPr lang="ar-SA" sz="2400" b="1" dirty="0">
                <a:solidFill>
                  <a:prstClr val="black"/>
                </a:solidFill>
                <a:latin typeface="Cambria" panose="02040503050406030204"/>
                <a:cs typeface="Times New Roman" panose="02020603050405020304" pitchFamily="18" charset="0"/>
              </a:rPr>
              <a:t>من التصفح على الشاشة.</a:t>
            </a:r>
          </a:p>
        </p:txBody>
      </p:sp>
      <p:sp>
        <p:nvSpPr>
          <p:cNvPr id="2" name="Rectangle 1">
            <a:extLst>
              <a:ext uri="{FF2B5EF4-FFF2-40B4-BE49-F238E27FC236}">
                <a16:creationId xmlns:a16="http://schemas.microsoft.com/office/drawing/2014/main" id="{AAEE9933-B326-0A6D-E1A4-A75E2512E57E}"/>
              </a:ext>
            </a:extLst>
          </p:cNvPr>
          <p:cNvSpPr/>
          <p:nvPr/>
        </p:nvSpPr>
        <p:spPr>
          <a:xfrm>
            <a:off x="286951" y="4424242"/>
            <a:ext cx="8561351" cy="184109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أضيفي متطلبين جديدة للتطبيق وهما: </a:t>
            </a:r>
            <a:br>
              <a:rPr lang="ar-SA" sz="2400" b="1" dirty="0">
                <a:solidFill>
                  <a:schemeClr val="tx1"/>
                </a:solidFill>
              </a:rPr>
            </a:br>
            <a:r>
              <a:rPr lang="ar-SA" sz="2400" b="1" dirty="0">
                <a:solidFill>
                  <a:schemeClr val="tx1"/>
                </a:solidFill>
              </a:rPr>
              <a:t>(</a:t>
            </a:r>
            <a:r>
              <a:rPr lang="ar-SA" sz="2400" b="1" dirty="0">
                <a:solidFill>
                  <a:srgbClr val="FF0000"/>
                </a:solidFill>
              </a:rPr>
              <a:t>مساعدة كبار السن الصم ولا يعرفون القراءة</a:t>
            </a:r>
            <a:r>
              <a:rPr lang="ar-SA" sz="2400" b="1" dirty="0">
                <a:solidFill>
                  <a:schemeClr val="tx1"/>
                </a:solidFill>
              </a:rPr>
              <a:t>) و (</a:t>
            </a:r>
            <a:r>
              <a:rPr lang="ar-SA" sz="2400" b="1" dirty="0">
                <a:solidFill>
                  <a:srgbClr val="FF0000"/>
                </a:solidFill>
              </a:rPr>
              <a:t>يعمل أيضا في أجهزة بنظام </a:t>
            </a:r>
            <a:r>
              <a:rPr lang="en-US" sz="2400" b="1" dirty="0">
                <a:solidFill>
                  <a:srgbClr val="FF0000"/>
                </a:solidFill>
              </a:rPr>
              <a:t>iOS</a:t>
            </a:r>
            <a:r>
              <a:rPr lang="ar-SA" sz="2400" b="1" dirty="0">
                <a:solidFill>
                  <a:schemeClr val="tx1"/>
                </a:solidFill>
              </a:rPr>
              <a:t>)</a:t>
            </a:r>
          </a:p>
          <a:p>
            <a:pPr algn="ctr" rtl="1"/>
            <a:r>
              <a:rPr lang="ar-SA" sz="2400" b="1" dirty="0">
                <a:solidFill>
                  <a:schemeClr val="tx1"/>
                </a:solidFill>
              </a:rPr>
              <a:t>ماهي التغييرات التي يمكن أن تضيفيها في مرحلتي التحليل والتصميم.</a:t>
            </a:r>
          </a:p>
          <a:p>
            <a:pPr algn="ctr" rtl="1"/>
            <a:r>
              <a:rPr lang="ar-SA" sz="2400" b="1" dirty="0">
                <a:solidFill>
                  <a:schemeClr val="tx1"/>
                </a:solidFill>
              </a:rPr>
              <a:t>(أكملي باقي المراحل كنشاط منزلي)</a:t>
            </a:r>
          </a:p>
        </p:txBody>
      </p:sp>
      <p:sp>
        <p:nvSpPr>
          <p:cNvPr id="3" name="Slide Number Placeholder 2">
            <a:extLst>
              <a:ext uri="{FF2B5EF4-FFF2-40B4-BE49-F238E27FC236}">
                <a16:creationId xmlns:a16="http://schemas.microsoft.com/office/drawing/2014/main" id="{98E389C4-DEA8-FAEA-9A9C-DA28EA35FC48}"/>
              </a:ext>
            </a:extLst>
          </p:cNvPr>
          <p:cNvSpPr>
            <a:spLocks noGrp="1"/>
          </p:cNvSpPr>
          <p:nvPr>
            <p:ph type="sldNum" sz="quarter" idx="12"/>
          </p:nvPr>
        </p:nvSpPr>
        <p:spPr/>
        <p:txBody>
          <a:bodyPr/>
          <a:lstStyle/>
          <a:p>
            <a:fld id="{1C0259F5-17A8-48C3-BEB2-FFECF2A5E66F}" type="slidenum">
              <a:rPr lang="ar-SA" smtClean="0"/>
              <a:pPr/>
              <a:t>53</a:t>
            </a:fld>
            <a:endParaRPr lang="ar-SA"/>
          </a:p>
        </p:txBody>
      </p:sp>
    </p:spTree>
    <p:extLst>
      <p:ext uri="{BB962C8B-B14F-4D97-AF65-F5344CB8AC3E}">
        <p14:creationId xmlns:p14="http://schemas.microsoft.com/office/powerpoint/2010/main" val="3001618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3803EB-A56C-A1E1-66ED-4D9157D0380F}"/>
              </a:ext>
            </a:extLst>
          </p:cNvPr>
          <p:cNvSpPr>
            <a:spLocks noGrp="1"/>
          </p:cNvSpPr>
          <p:nvPr>
            <p:ph type="sldNum" sz="quarter" idx="12"/>
          </p:nvPr>
        </p:nvSpPr>
        <p:spPr/>
        <p:txBody>
          <a:bodyPr/>
          <a:lstStyle/>
          <a:p>
            <a:fld id="{1C0259F5-17A8-48C3-BEB2-FFECF2A5E66F}" type="slidenum">
              <a:rPr lang="ar-SA" smtClean="0"/>
              <a:pPr/>
              <a:t>54</a:t>
            </a:fld>
            <a:endParaRPr lang="ar-SA"/>
          </a:p>
        </p:txBody>
      </p:sp>
      <p:pic>
        <p:nvPicPr>
          <p:cNvPr id="4" name="Picture 3">
            <a:extLst>
              <a:ext uri="{FF2B5EF4-FFF2-40B4-BE49-F238E27FC236}">
                <a16:creationId xmlns:a16="http://schemas.microsoft.com/office/drawing/2014/main" id="{5F48E34A-8FC1-A2AA-3871-A119413523C9}"/>
              </a:ext>
            </a:extLst>
          </p:cNvPr>
          <p:cNvPicPr>
            <a:picLocks noChangeAspect="1"/>
          </p:cNvPicPr>
          <p:nvPr/>
        </p:nvPicPr>
        <p:blipFill>
          <a:blip r:embed="rId2"/>
          <a:stretch>
            <a:fillRect/>
          </a:stretch>
        </p:blipFill>
        <p:spPr>
          <a:xfrm>
            <a:off x="1291305" y="136525"/>
            <a:ext cx="6561389" cy="3917019"/>
          </a:xfrm>
          <a:prstGeom prst="rect">
            <a:avLst/>
          </a:prstGeom>
        </p:spPr>
      </p:pic>
      <p:sp>
        <p:nvSpPr>
          <p:cNvPr id="6" name="Rectangle 5">
            <a:extLst>
              <a:ext uri="{FF2B5EF4-FFF2-40B4-BE49-F238E27FC236}">
                <a16:creationId xmlns:a16="http://schemas.microsoft.com/office/drawing/2014/main" id="{82A6F492-C85A-4A72-8624-926C61F5E2D9}"/>
              </a:ext>
            </a:extLst>
          </p:cNvPr>
          <p:cNvSpPr/>
          <p:nvPr/>
        </p:nvSpPr>
        <p:spPr>
          <a:xfrm>
            <a:off x="286951" y="4424242"/>
            <a:ext cx="8561351" cy="184109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مصمم للأشخاص الذين يعانون من مشاكل في السمع ولا يستطيعون القراءة.</a:t>
            </a:r>
          </a:p>
        </p:txBody>
      </p:sp>
    </p:spTree>
    <p:extLst>
      <p:ext uri="{BB962C8B-B14F-4D97-AF65-F5344CB8AC3E}">
        <p14:creationId xmlns:p14="http://schemas.microsoft.com/office/powerpoint/2010/main" val="38399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55</a:t>
            </a:fld>
            <a:endParaRPr lang="ar-SA"/>
          </a:p>
        </p:txBody>
      </p:sp>
      <p:pic>
        <p:nvPicPr>
          <p:cNvPr id="3" name="Picture 2">
            <a:extLst>
              <a:ext uri="{FF2B5EF4-FFF2-40B4-BE49-F238E27FC236}">
                <a16:creationId xmlns:a16="http://schemas.microsoft.com/office/drawing/2014/main" id="{948B0138-F730-AECD-E043-8836B89A832A}"/>
              </a:ext>
            </a:extLst>
          </p:cNvPr>
          <p:cNvPicPr>
            <a:picLocks noChangeAspect="1"/>
          </p:cNvPicPr>
          <p:nvPr/>
        </p:nvPicPr>
        <p:blipFill>
          <a:blip r:embed="rId2"/>
          <a:stretch>
            <a:fillRect/>
          </a:stretch>
        </p:blipFill>
        <p:spPr>
          <a:xfrm>
            <a:off x="98672" y="136525"/>
            <a:ext cx="8946655" cy="4038950"/>
          </a:xfrm>
          <a:prstGeom prst="rect">
            <a:avLst/>
          </a:prstGeom>
        </p:spPr>
      </p:pic>
      <p:sp>
        <p:nvSpPr>
          <p:cNvPr id="6" name="Rectangle 5">
            <a:extLst>
              <a:ext uri="{FF2B5EF4-FFF2-40B4-BE49-F238E27FC236}">
                <a16:creationId xmlns:a16="http://schemas.microsoft.com/office/drawing/2014/main" id="{744C40BA-3C27-7D8A-80A2-D4A5FCFB420B}"/>
              </a:ext>
            </a:extLst>
          </p:cNvPr>
          <p:cNvSpPr/>
          <p:nvPr/>
        </p:nvSpPr>
        <p:spPr>
          <a:xfrm>
            <a:off x="286951" y="4424242"/>
            <a:ext cx="8561351" cy="184109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r" rtl="1">
              <a:lnSpc>
                <a:spcPct val="150000"/>
              </a:lnSpc>
              <a:buFont typeface="Arial" panose="020B0604020202020204" pitchFamily="34" charset="0"/>
              <a:buChar char="•"/>
            </a:pPr>
            <a:r>
              <a:rPr lang="ar-SA" sz="2400" b="1" dirty="0">
                <a:solidFill>
                  <a:schemeClr val="tx1"/>
                </a:solidFill>
              </a:rPr>
              <a:t>يجب أن يكون التطبيق مصمما كذلك لأنظمة تشغيل </a:t>
            </a:r>
            <a:r>
              <a:rPr lang="en-US" sz="2400" b="1" dirty="0">
                <a:solidFill>
                  <a:schemeClr val="tx1"/>
                </a:solidFill>
              </a:rPr>
              <a:t>iOS</a:t>
            </a:r>
            <a:r>
              <a:rPr lang="ar-SA" sz="2400" b="1" dirty="0">
                <a:solidFill>
                  <a:schemeClr val="tx1"/>
                </a:solidFill>
              </a:rPr>
              <a:t>.</a:t>
            </a:r>
          </a:p>
          <a:p>
            <a:pPr marL="342900" indent="-342900" algn="r" rtl="1">
              <a:lnSpc>
                <a:spcPct val="150000"/>
              </a:lnSpc>
              <a:buFont typeface="Arial" panose="020B0604020202020204" pitchFamily="34" charset="0"/>
              <a:buChar char="•"/>
            </a:pPr>
            <a:r>
              <a:rPr lang="ar-SA" sz="2400" b="1" dirty="0">
                <a:solidFill>
                  <a:schemeClr val="tx1"/>
                </a:solidFill>
              </a:rPr>
              <a:t>يجب أن يحتوي على مقاطع فيديو تعرض المحتوى بلغة الإشارة.</a:t>
            </a:r>
          </a:p>
          <a:p>
            <a:pPr marL="342900" indent="-342900" algn="r" rtl="1">
              <a:lnSpc>
                <a:spcPct val="150000"/>
              </a:lnSpc>
              <a:buFont typeface="Arial" panose="020B0604020202020204" pitchFamily="34" charset="0"/>
              <a:buChar char="•"/>
            </a:pPr>
            <a:r>
              <a:rPr lang="ar-SA" sz="2400" b="1" dirty="0">
                <a:solidFill>
                  <a:schemeClr val="tx1"/>
                </a:solidFill>
              </a:rPr>
              <a:t>وضع زر خيار لتحديد إذا كان المستخدم يرغب بظهور مقاطع لغة الإشارة تلقائيا.</a:t>
            </a:r>
          </a:p>
        </p:txBody>
      </p:sp>
    </p:spTree>
    <p:extLst>
      <p:ext uri="{BB962C8B-B14F-4D97-AF65-F5344CB8AC3E}">
        <p14:creationId xmlns:p14="http://schemas.microsoft.com/office/powerpoint/2010/main" val="42076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56</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286951" y="4424242"/>
            <a:ext cx="8561351" cy="184109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r" rtl="1">
              <a:lnSpc>
                <a:spcPct val="150000"/>
              </a:lnSpc>
              <a:buFont typeface="Arial" panose="020B0604020202020204" pitchFamily="34" charset="0"/>
              <a:buChar char="•"/>
            </a:pPr>
            <a:r>
              <a:rPr lang="ar-SA" sz="2400" b="1" dirty="0">
                <a:solidFill>
                  <a:schemeClr val="tx1"/>
                </a:solidFill>
              </a:rPr>
              <a:t>برمجة الواجهات بحيث تقبل تضمين مقاطع الفيديو.</a:t>
            </a:r>
          </a:p>
          <a:p>
            <a:pPr marL="342900" indent="-342900" algn="r" rtl="1">
              <a:lnSpc>
                <a:spcPct val="150000"/>
              </a:lnSpc>
              <a:buFont typeface="Arial" panose="020B0604020202020204" pitchFamily="34" charset="0"/>
              <a:buChar char="•"/>
            </a:pPr>
            <a:r>
              <a:rPr lang="ar-SA" sz="2400" b="1" dirty="0">
                <a:solidFill>
                  <a:schemeClr val="tx1"/>
                </a:solidFill>
              </a:rPr>
              <a:t>اختبار التطبيق للتأكد من عمل المقاطع بشكل صحيح.</a:t>
            </a:r>
          </a:p>
        </p:txBody>
      </p:sp>
      <p:pic>
        <p:nvPicPr>
          <p:cNvPr id="7" name="Picture 6">
            <a:extLst>
              <a:ext uri="{FF2B5EF4-FFF2-40B4-BE49-F238E27FC236}">
                <a16:creationId xmlns:a16="http://schemas.microsoft.com/office/drawing/2014/main" id="{9411D642-4940-3792-3528-CEEA3C580240}"/>
              </a:ext>
            </a:extLst>
          </p:cNvPr>
          <p:cNvPicPr>
            <a:picLocks noChangeAspect="1"/>
          </p:cNvPicPr>
          <p:nvPr/>
        </p:nvPicPr>
        <p:blipFill>
          <a:blip r:embed="rId2"/>
          <a:stretch>
            <a:fillRect/>
          </a:stretch>
        </p:blipFill>
        <p:spPr>
          <a:xfrm>
            <a:off x="427881" y="260331"/>
            <a:ext cx="8279489" cy="3577890"/>
          </a:xfrm>
          <a:prstGeom prst="rect">
            <a:avLst/>
          </a:prstGeom>
        </p:spPr>
      </p:pic>
    </p:spTree>
    <p:extLst>
      <p:ext uri="{BB962C8B-B14F-4D97-AF65-F5344CB8AC3E}">
        <p14:creationId xmlns:p14="http://schemas.microsoft.com/office/powerpoint/2010/main" val="38029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57</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286951" y="3429000"/>
            <a:ext cx="8561351" cy="184109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يجب أن يكون التطبيق متاحا أيضا عبر متاجر ابل ستور لتحميله على هواتفهم الذكية.</a:t>
            </a:r>
          </a:p>
        </p:txBody>
      </p:sp>
      <p:pic>
        <p:nvPicPr>
          <p:cNvPr id="4" name="Picture 3">
            <a:extLst>
              <a:ext uri="{FF2B5EF4-FFF2-40B4-BE49-F238E27FC236}">
                <a16:creationId xmlns:a16="http://schemas.microsoft.com/office/drawing/2014/main" id="{F8E84F7F-830D-449A-72B1-1E595540588B}"/>
              </a:ext>
            </a:extLst>
          </p:cNvPr>
          <p:cNvPicPr>
            <a:picLocks noChangeAspect="1"/>
          </p:cNvPicPr>
          <p:nvPr/>
        </p:nvPicPr>
        <p:blipFill>
          <a:blip r:embed="rId2"/>
          <a:stretch>
            <a:fillRect/>
          </a:stretch>
        </p:blipFill>
        <p:spPr>
          <a:xfrm>
            <a:off x="286951" y="1247115"/>
            <a:ext cx="8629222" cy="1920406"/>
          </a:xfrm>
          <a:prstGeom prst="rect">
            <a:avLst/>
          </a:prstGeom>
        </p:spPr>
      </p:pic>
    </p:spTree>
    <p:extLst>
      <p:ext uri="{BB962C8B-B14F-4D97-AF65-F5344CB8AC3E}">
        <p14:creationId xmlns:p14="http://schemas.microsoft.com/office/powerpoint/2010/main" val="28054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58</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286951" y="3429000"/>
            <a:ext cx="8561351" cy="18410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r" rtl="1">
              <a:lnSpc>
                <a:spcPct val="150000"/>
              </a:lnSpc>
              <a:buFont typeface="Arial" panose="020B0604020202020204" pitchFamily="34" charset="0"/>
              <a:buChar char="•"/>
            </a:pPr>
            <a:r>
              <a:rPr lang="ar-SA" sz="2400" b="1" dirty="0">
                <a:solidFill>
                  <a:schemeClr val="tx1"/>
                </a:solidFill>
              </a:rPr>
              <a:t>أخذ رأي مستخدمين صم يعرفون القراءة في مقاطع الفيديو.</a:t>
            </a:r>
          </a:p>
          <a:p>
            <a:pPr marL="342900" indent="-342900" algn="r" rtl="1">
              <a:lnSpc>
                <a:spcPct val="150000"/>
              </a:lnSpc>
              <a:buFont typeface="Arial" panose="020B0604020202020204" pitchFamily="34" charset="0"/>
              <a:buChar char="•"/>
            </a:pPr>
            <a:r>
              <a:rPr lang="ar-SA" sz="2400" b="1" dirty="0">
                <a:solidFill>
                  <a:schemeClr val="tx1"/>
                </a:solidFill>
              </a:rPr>
              <a:t>أخذ رأي مستخدمين صم لا يعرفون القراءة في مقاطع الفيديو عن طريق اتاحة رد يحتوي على خاصية ارفاق ملف.</a:t>
            </a:r>
          </a:p>
        </p:txBody>
      </p:sp>
      <p:pic>
        <p:nvPicPr>
          <p:cNvPr id="5" name="Picture 4">
            <a:extLst>
              <a:ext uri="{FF2B5EF4-FFF2-40B4-BE49-F238E27FC236}">
                <a16:creationId xmlns:a16="http://schemas.microsoft.com/office/drawing/2014/main" id="{75FE8FF7-D3E5-B36E-EEEC-0DA9BBD6F838}"/>
              </a:ext>
            </a:extLst>
          </p:cNvPr>
          <p:cNvPicPr>
            <a:picLocks noChangeAspect="1"/>
          </p:cNvPicPr>
          <p:nvPr/>
        </p:nvPicPr>
        <p:blipFill>
          <a:blip r:embed="rId2"/>
          <a:stretch>
            <a:fillRect/>
          </a:stretch>
        </p:blipFill>
        <p:spPr>
          <a:xfrm>
            <a:off x="105729" y="850840"/>
            <a:ext cx="8923793" cy="2316681"/>
          </a:xfrm>
          <a:prstGeom prst="rect">
            <a:avLst/>
          </a:prstGeom>
        </p:spPr>
      </p:pic>
    </p:spTree>
    <p:extLst>
      <p:ext uri="{BB962C8B-B14F-4D97-AF65-F5344CB8AC3E}">
        <p14:creationId xmlns:p14="http://schemas.microsoft.com/office/powerpoint/2010/main" val="154658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59</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286951" y="4424242"/>
            <a:ext cx="8561351" cy="184109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r" rtl="1">
              <a:lnSpc>
                <a:spcPct val="150000"/>
              </a:lnSpc>
              <a:buFont typeface="Arial" panose="020B0604020202020204" pitchFamily="34" charset="0"/>
              <a:buChar char="•"/>
            </a:pPr>
            <a:r>
              <a:rPr lang="ar-SA" sz="2400" b="1" dirty="0">
                <a:solidFill>
                  <a:schemeClr val="tx1"/>
                </a:solidFill>
              </a:rPr>
              <a:t>يمكن كذلك الاستعانة بتصنيف متاجر ابل ستور للحصول على التقييم والملاحظات.</a:t>
            </a:r>
          </a:p>
        </p:txBody>
      </p:sp>
      <p:pic>
        <p:nvPicPr>
          <p:cNvPr id="10" name="Picture 9">
            <a:extLst>
              <a:ext uri="{FF2B5EF4-FFF2-40B4-BE49-F238E27FC236}">
                <a16:creationId xmlns:a16="http://schemas.microsoft.com/office/drawing/2014/main" id="{789EF359-35B5-90DC-2C6F-1FB5B373FE47}"/>
              </a:ext>
            </a:extLst>
          </p:cNvPr>
          <p:cNvPicPr>
            <a:picLocks noChangeAspect="1"/>
          </p:cNvPicPr>
          <p:nvPr/>
        </p:nvPicPr>
        <p:blipFill>
          <a:blip r:embed="rId2"/>
          <a:stretch>
            <a:fillRect/>
          </a:stretch>
        </p:blipFill>
        <p:spPr>
          <a:xfrm>
            <a:off x="196620" y="260331"/>
            <a:ext cx="8742009" cy="4012970"/>
          </a:xfrm>
          <a:prstGeom prst="rect">
            <a:avLst/>
          </a:prstGeom>
        </p:spPr>
      </p:pic>
    </p:spTree>
    <p:extLst>
      <p:ext uri="{BB962C8B-B14F-4D97-AF65-F5344CB8AC3E}">
        <p14:creationId xmlns:p14="http://schemas.microsoft.com/office/powerpoint/2010/main" val="4495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467588322"/>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2</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أمثلة لأنظمة في مختلف المجالات</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اذكري </a:t>
            </a:r>
            <a:r>
              <a:rPr lang="ar-SA" sz="3200" b="1" dirty="0"/>
              <a:t>أمثلة لأنظمة تستخدميها في مجالات مختلفة خلال دقيقة.</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r>
              <a:rPr kumimoji="0" lang="ar-SA" sz="20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نقطة إضافية للمجموعة التي  تذكر أكثر عدد من الأمثلة</a:t>
            </a:r>
            <a:r>
              <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p:txBody>
      </p:sp>
      <p:pic>
        <p:nvPicPr>
          <p:cNvPr id="2" name="Picture 4" descr="الدعم الفني المساند لمنصة مدرستي">
            <a:extLst>
              <a:ext uri="{FF2B5EF4-FFF2-40B4-BE49-F238E27FC236}">
                <a16:creationId xmlns:a16="http://schemas.microsoft.com/office/drawing/2014/main" id="{2949CBDC-7B50-A3A2-E6A4-2CBA1F3AD826}"/>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1" y="3964432"/>
            <a:ext cx="3600000" cy="1080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6" descr="بأحدث التقنيات.. &quot;توكلنا&quot; بـ7 لغات تقدم خدماتها للحجاج">
            <a:extLst>
              <a:ext uri="{FF2B5EF4-FFF2-40B4-BE49-F238E27FC236}">
                <a16:creationId xmlns:a16="http://schemas.microsoft.com/office/drawing/2014/main" id="{A3B7BAD3-E4F6-E41C-9BCD-29BF6E4843BF}"/>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1" y="5356120"/>
            <a:ext cx="3600000" cy="1080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8" descr="من هو صاحب شركة شي ان ويكيبيديا | ياسين تيفي">
            <a:extLst>
              <a:ext uri="{FF2B5EF4-FFF2-40B4-BE49-F238E27FC236}">
                <a16:creationId xmlns:a16="http://schemas.microsoft.com/office/drawing/2014/main" id="{B9260D60-21C7-1688-9922-65C489A124C5}"/>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515" y="3964432"/>
            <a:ext cx="3600000" cy="1080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12" descr="Candy Crush Saga for Android review: Great alternative to Bejeweled - CNET">
            <a:extLst>
              <a:ext uri="{FF2B5EF4-FFF2-40B4-BE49-F238E27FC236}">
                <a16:creationId xmlns:a16="http://schemas.microsoft.com/office/drawing/2014/main" id="{FF16B4AB-7AB2-48C6-3435-8FDDDADD2217}"/>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b="10000"/>
          <a:stretch/>
        </p:blipFill>
        <p:spPr bwMode="auto">
          <a:xfrm>
            <a:off x="4767515" y="5356120"/>
            <a:ext cx="3600000" cy="1080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0570BD3-CB3B-384A-1B19-4B2CE0FA4843}"/>
              </a:ext>
            </a:extLst>
          </p:cNvPr>
          <p:cNvSpPr>
            <a:spLocks noGrp="1"/>
          </p:cNvSpPr>
          <p:nvPr>
            <p:ph type="sldNum" sz="quarter" idx="12"/>
          </p:nvPr>
        </p:nvSpPr>
        <p:spPr/>
        <p:txBody>
          <a:bodyPr/>
          <a:lstStyle/>
          <a:p>
            <a:fld id="{1C0259F5-17A8-48C3-BEB2-FFECF2A5E66F}" type="slidenum">
              <a:rPr lang="ar-SA" smtClean="0"/>
              <a:pPr/>
              <a:t>6</a:t>
            </a:fld>
            <a:endParaRPr lang="ar-SA"/>
          </a:p>
        </p:txBody>
      </p:sp>
    </p:spTree>
    <p:extLst>
      <p:ext uri="{BB962C8B-B14F-4D97-AF65-F5344CB8AC3E}">
        <p14:creationId xmlns:p14="http://schemas.microsoft.com/office/powerpoint/2010/main" val="17339414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01450876"/>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3</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أهمية مرحلة التحليل في دورة حياة النظام</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4888088" y="1484784"/>
            <a:ext cx="4148407"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المفكرة،،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أهم مرحلة في دورة حياة النظام هي</a:t>
            </a:r>
            <a:r>
              <a:rPr lang="ar-SA" sz="2800" b="1" dirty="0">
                <a:solidFill>
                  <a:prstClr val="black"/>
                </a:solidFill>
                <a:latin typeface="Cambria" panose="02040503050406030204"/>
                <a:cs typeface="Times New Roman" panose="02020603050405020304" pitchFamily="18" charset="0"/>
              </a:rPr>
              <a:t> </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مرحلة التحليل</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a:t>
            </a:r>
            <a:b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حيث تتمثل الخطوة الأولى في نجاح أي مشروع، </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عللي</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p:txBody>
      </p:sp>
      <p:sp>
        <p:nvSpPr>
          <p:cNvPr id="3" name="Slide Number Placeholder 2">
            <a:extLst>
              <a:ext uri="{FF2B5EF4-FFF2-40B4-BE49-F238E27FC236}">
                <a16:creationId xmlns:a16="http://schemas.microsoft.com/office/drawing/2014/main" id="{98E389C4-DEA8-FAEA-9A9C-DA28EA35FC48}"/>
              </a:ext>
            </a:extLst>
          </p:cNvPr>
          <p:cNvSpPr>
            <a:spLocks noGrp="1"/>
          </p:cNvSpPr>
          <p:nvPr>
            <p:ph type="sldNum" sz="quarter" idx="12"/>
          </p:nvPr>
        </p:nvSpPr>
        <p:spPr/>
        <p:txBody>
          <a:bodyPr/>
          <a:lstStyle/>
          <a:p>
            <a:fld id="{1C0259F5-17A8-48C3-BEB2-FFECF2A5E66F}" type="slidenum">
              <a:rPr lang="ar-SA" smtClean="0"/>
              <a:pPr/>
              <a:t>60</a:t>
            </a:fld>
            <a:endParaRPr lang="ar-SA"/>
          </a:p>
        </p:txBody>
      </p:sp>
      <p:pic>
        <p:nvPicPr>
          <p:cNvPr id="4" name="Picture 3">
            <a:extLst>
              <a:ext uri="{FF2B5EF4-FFF2-40B4-BE49-F238E27FC236}">
                <a16:creationId xmlns:a16="http://schemas.microsoft.com/office/drawing/2014/main" id="{AADCC3C0-2B8D-F6DD-62E5-FC48BE1A4D4F}"/>
              </a:ext>
            </a:extLst>
          </p:cNvPr>
          <p:cNvPicPr>
            <a:picLocks noChangeAspect="1"/>
          </p:cNvPicPr>
          <p:nvPr/>
        </p:nvPicPr>
        <p:blipFill>
          <a:blip r:embed="rId3"/>
          <a:stretch>
            <a:fillRect/>
          </a:stretch>
        </p:blipFill>
        <p:spPr>
          <a:xfrm>
            <a:off x="195329" y="1985388"/>
            <a:ext cx="4790941" cy="4370962"/>
          </a:xfrm>
          <a:prstGeom prst="rect">
            <a:avLst/>
          </a:prstGeom>
        </p:spPr>
      </p:pic>
      <p:sp>
        <p:nvSpPr>
          <p:cNvPr id="5" name="Rectangle 4">
            <a:extLst>
              <a:ext uri="{FF2B5EF4-FFF2-40B4-BE49-F238E27FC236}">
                <a16:creationId xmlns:a16="http://schemas.microsoft.com/office/drawing/2014/main" id="{5F674ED0-FA48-92B8-B7CD-34C95A41B01D}"/>
              </a:ext>
            </a:extLst>
          </p:cNvPr>
          <p:cNvSpPr/>
          <p:nvPr/>
        </p:nvSpPr>
        <p:spPr>
          <a:xfrm>
            <a:off x="1998134" y="1985388"/>
            <a:ext cx="936978" cy="66750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88EF599-BB8B-26D1-6EBC-F717A11DD5CC}"/>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بالدرس السابق</a:t>
            </a:r>
            <a:endParaRPr lang="en-US" b="1" dirty="0"/>
          </a:p>
        </p:txBody>
      </p:sp>
    </p:spTree>
    <p:extLst>
      <p:ext uri="{BB962C8B-B14F-4D97-AF65-F5344CB8AC3E}">
        <p14:creationId xmlns:p14="http://schemas.microsoft.com/office/powerpoint/2010/main" val="132786670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61</a:t>
            </a:fld>
            <a:endParaRPr lang="ar-SA"/>
          </a:p>
        </p:txBody>
      </p:sp>
      <p:graphicFrame>
        <p:nvGraphicFramePr>
          <p:cNvPr id="2" name="Diagram 1">
            <a:extLst>
              <a:ext uri="{FF2B5EF4-FFF2-40B4-BE49-F238E27FC236}">
                <a16:creationId xmlns:a16="http://schemas.microsoft.com/office/drawing/2014/main" id="{9C4E25CB-EC65-F9DD-2434-0FAB48173349}"/>
              </a:ext>
            </a:extLst>
          </p:cNvPr>
          <p:cNvGraphicFramePr/>
          <p:nvPr/>
        </p:nvGraphicFramePr>
        <p:xfrm>
          <a:off x="1524000" y="2227791"/>
          <a:ext cx="6096000" cy="322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mark with solid fill">
            <a:extLst>
              <a:ext uri="{FF2B5EF4-FFF2-40B4-BE49-F238E27FC236}">
                <a16:creationId xmlns:a16="http://schemas.microsoft.com/office/drawing/2014/main" id="{99D3AA3F-5377-2CD9-332C-1018ABA363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59965" y="4419715"/>
            <a:ext cx="810113" cy="810113"/>
          </a:xfrm>
          <a:prstGeom prst="rect">
            <a:avLst/>
          </a:prstGeom>
        </p:spPr>
      </p:pic>
    </p:spTree>
    <p:extLst>
      <p:ext uri="{BB962C8B-B14F-4D97-AF65-F5344CB8AC3E}">
        <p14:creationId xmlns:p14="http://schemas.microsoft.com/office/powerpoint/2010/main" val="770949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المتطلبات في مرحلة التحليل</a:t>
            </a: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62</a:t>
            </a:fld>
            <a:endParaRPr lang="ar-SA"/>
          </a:p>
        </p:txBody>
      </p:sp>
      <p:sp>
        <p:nvSpPr>
          <p:cNvPr id="2" name="Rectangle 1">
            <a:extLst>
              <a:ext uri="{FF2B5EF4-FFF2-40B4-BE49-F238E27FC236}">
                <a16:creationId xmlns:a16="http://schemas.microsoft.com/office/drawing/2014/main" id="{D6E2438F-7A44-E87C-F972-AE6CE0C2C0BB}"/>
              </a:ext>
            </a:extLst>
          </p:cNvPr>
          <p:cNvSpPr/>
          <p:nvPr/>
        </p:nvSpPr>
        <p:spPr>
          <a:xfrm>
            <a:off x="5260622" y="2389419"/>
            <a:ext cx="2910347" cy="156733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800" b="1" dirty="0">
                <a:solidFill>
                  <a:schemeClr val="tx1"/>
                </a:solidFill>
              </a:rPr>
              <a:t>المتطلبات الوظيفية</a:t>
            </a:r>
          </a:p>
        </p:txBody>
      </p:sp>
      <p:sp>
        <p:nvSpPr>
          <p:cNvPr id="3" name="Rectangle 2">
            <a:extLst>
              <a:ext uri="{FF2B5EF4-FFF2-40B4-BE49-F238E27FC236}">
                <a16:creationId xmlns:a16="http://schemas.microsoft.com/office/drawing/2014/main" id="{D2DAB269-2C5E-E5FA-8393-EAD37FE357A1}"/>
              </a:ext>
            </a:extLst>
          </p:cNvPr>
          <p:cNvSpPr/>
          <p:nvPr/>
        </p:nvSpPr>
        <p:spPr>
          <a:xfrm>
            <a:off x="5260622" y="4178708"/>
            <a:ext cx="2910347" cy="156733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800" b="1" dirty="0">
                <a:solidFill>
                  <a:schemeClr val="tx1"/>
                </a:solidFill>
              </a:rPr>
              <a:t>المتطلبات الغير وظيفية</a:t>
            </a:r>
          </a:p>
        </p:txBody>
      </p:sp>
      <p:sp>
        <p:nvSpPr>
          <p:cNvPr id="5" name="Rectangle 4">
            <a:extLst>
              <a:ext uri="{FF2B5EF4-FFF2-40B4-BE49-F238E27FC236}">
                <a16:creationId xmlns:a16="http://schemas.microsoft.com/office/drawing/2014/main" id="{815E2B67-0BB3-4ACC-16FC-D8F42EFF3D3D}"/>
              </a:ext>
            </a:extLst>
          </p:cNvPr>
          <p:cNvSpPr/>
          <p:nvPr/>
        </p:nvSpPr>
        <p:spPr>
          <a:xfrm>
            <a:off x="857956" y="2389419"/>
            <a:ext cx="4191635" cy="15673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800" b="1" dirty="0">
                <a:solidFill>
                  <a:schemeClr val="tx1"/>
                </a:solidFill>
              </a:rPr>
              <a:t>تحدد ما يجب على النظام القيام به بشكل أساسي </a:t>
            </a:r>
            <a:r>
              <a:rPr lang="ar-SA" sz="2800" b="1" dirty="0">
                <a:solidFill>
                  <a:srgbClr val="FF0000"/>
                </a:solidFill>
              </a:rPr>
              <a:t>(وظائف أساسية)</a:t>
            </a:r>
          </a:p>
        </p:txBody>
      </p:sp>
      <p:sp>
        <p:nvSpPr>
          <p:cNvPr id="6" name="Rectangle 5">
            <a:extLst>
              <a:ext uri="{FF2B5EF4-FFF2-40B4-BE49-F238E27FC236}">
                <a16:creationId xmlns:a16="http://schemas.microsoft.com/office/drawing/2014/main" id="{81C453AD-B16B-70E8-C232-365B719AF407}"/>
              </a:ext>
            </a:extLst>
          </p:cNvPr>
          <p:cNvSpPr/>
          <p:nvPr/>
        </p:nvSpPr>
        <p:spPr>
          <a:xfrm>
            <a:off x="857956" y="4178708"/>
            <a:ext cx="4191635" cy="15673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800" b="1" dirty="0">
                <a:solidFill>
                  <a:schemeClr val="tx1"/>
                </a:solidFill>
              </a:rPr>
              <a:t>تصف خصائص </a:t>
            </a:r>
            <a:r>
              <a:rPr lang="ar-SA" sz="2800" b="1" dirty="0">
                <a:solidFill>
                  <a:srgbClr val="FF0000"/>
                </a:solidFill>
              </a:rPr>
              <a:t>جودة</a:t>
            </a:r>
            <a:r>
              <a:rPr lang="ar-SA" sz="2800" b="1" dirty="0">
                <a:solidFill>
                  <a:schemeClr val="tx1"/>
                </a:solidFill>
              </a:rPr>
              <a:t> النظام و</a:t>
            </a:r>
            <a:r>
              <a:rPr lang="ar-SA" sz="2800" b="1" dirty="0">
                <a:solidFill>
                  <a:srgbClr val="FF0000"/>
                </a:solidFill>
              </a:rPr>
              <a:t>المعايير</a:t>
            </a:r>
            <a:r>
              <a:rPr lang="ar-SA" sz="2800" b="1" dirty="0">
                <a:solidFill>
                  <a:schemeClr val="tx1"/>
                </a:solidFill>
              </a:rPr>
              <a:t> التي تحكم تشغيله</a:t>
            </a:r>
          </a:p>
        </p:txBody>
      </p:sp>
    </p:spTree>
    <p:extLst>
      <p:ext uri="{BB962C8B-B14F-4D97-AF65-F5344CB8AC3E}">
        <p14:creationId xmlns:p14="http://schemas.microsoft.com/office/powerpoint/2010/main" val="211048503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107298732"/>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4</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تصنف الطالبة الأمثلة أو المهام إلى متطلبات وظيفية أو غير وظيفية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المميزة،، </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صنفي الأمثلة والمهام التالية إلى:</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AA97136-3099-2D37-09BE-4F4AC7091D57}"/>
              </a:ext>
            </a:extLst>
          </p:cNvPr>
          <p:cNvGraphicFramePr>
            <a:graphicFrameLocks noGrp="1"/>
          </p:cNvGraphicFramePr>
          <p:nvPr>
            <p:extLst>
              <p:ext uri="{D42A27DB-BD31-4B8C-83A1-F6EECF244321}">
                <p14:modId xmlns:p14="http://schemas.microsoft.com/office/powerpoint/2010/main" val="698385551"/>
              </p:ext>
            </p:extLst>
          </p:nvPr>
        </p:nvGraphicFramePr>
        <p:xfrm>
          <a:off x="150979" y="3262489"/>
          <a:ext cx="8833296" cy="3386599"/>
        </p:xfrm>
        <a:graphic>
          <a:graphicData uri="http://schemas.openxmlformats.org/drawingml/2006/table">
            <a:tbl>
              <a:tblPr firstRow="1" bandRow="1">
                <a:tableStyleId>{5940675A-B579-460E-94D1-54222C63F5DA}</a:tableStyleId>
              </a:tblPr>
              <a:tblGrid>
                <a:gridCol w="3742007">
                  <a:extLst>
                    <a:ext uri="{9D8B030D-6E8A-4147-A177-3AD203B41FA5}">
                      <a16:colId xmlns:a16="http://schemas.microsoft.com/office/drawing/2014/main" val="1569413361"/>
                    </a:ext>
                  </a:extLst>
                </a:gridCol>
                <a:gridCol w="674641">
                  <a:extLst>
                    <a:ext uri="{9D8B030D-6E8A-4147-A177-3AD203B41FA5}">
                      <a16:colId xmlns:a16="http://schemas.microsoft.com/office/drawing/2014/main" val="958236418"/>
                    </a:ext>
                  </a:extLst>
                </a:gridCol>
                <a:gridCol w="3739315">
                  <a:extLst>
                    <a:ext uri="{9D8B030D-6E8A-4147-A177-3AD203B41FA5}">
                      <a16:colId xmlns:a16="http://schemas.microsoft.com/office/drawing/2014/main" val="2961569980"/>
                    </a:ext>
                  </a:extLst>
                </a:gridCol>
                <a:gridCol w="677333">
                  <a:extLst>
                    <a:ext uri="{9D8B030D-6E8A-4147-A177-3AD203B41FA5}">
                      <a16:colId xmlns:a16="http://schemas.microsoft.com/office/drawing/2014/main" val="1846075054"/>
                    </a:ext>
                  </a:extLst>
                </a:gridCol>
              </a:tblGrid>
              <a:tr h="43653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المثال أو المهمة</a:t>
                      </a:r>
                    </a:p>
                  </a:txBody>
                  <a:tcPr>
                    <a:solidFill>
                      <a:schemeClr val="accent6">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الرقم</a:t>
                      </a:r>
                    </a:p>
                  </a:txBody>
                  <a:tcPr>
                    <a:solidFill>
                      <a:schemeClr val="accent6">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المثال أو المهمة</a:t>
                      </a:r>
                    </a:p>
                  </a:txBody>
                  <a:tcPr>
                    <a:solidFill>
                      <a:schemeClr val="accent6">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الرقم</a:t>
                      </a:r>
                    </a:p>
                  </a:txBody>
                  <a:tcPr>
                    <a:solidFill>
                      <a:schemeClr val="accent6">
                        <a:lumMod val="20000"/>
                        <a:lumOff val="80000"/>
                      </a:schemeClr>
                    </a:solidFill>
                  </a:tcPr>
                </a:tc>
                <a:extLst>
                  <a:ext uri="{0D108BD9-81ED-4DB2-BD59-A6C34878D82A}">
                    <a16:rowId xmlns:a16="http://schemas.microsoft.com/office/drawing/2014/main" val="1904515680"/>
                  </a:ext>
                </a:extLst>
              </a:tr>
              <a:tr h="77233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إمكانية البحث في محتويات النظام.</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قدرة أداء النظام كعدد المستخدِمين وزمن الاستجابة.</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1022323978"/>
                  </a:ext>
                </a:extLst>
              </a:tr>
              <a:tr h="77233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سهولة الإدارة وتكامل البيانات.</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إصدار التقارير المختلفة وطباعتها.</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3115373697"/>
                  </a:ext>
                </a:extLst>
              </a:tr>
              <a:tr h="7027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طرق عرض البيانات والخطوط والألوان والتصاميم المفضلة للعميل.</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التوافق أو التكامل مع البرامج الأخرى.</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214482619"/>
                  </a:ext>
                </a:extLst>
              </a:tr>
              <a:tr h="7027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الموثوقية وإمكانيات استرداد النظام في حالة حدوث</a:t>
                      </a:r>
                      <a:r>
                        <a:rPr lang="en-US" sz="2000" b="1" dirty="0">
                          <a:solidFill>
                            <a:schemeClr val="tx1"/>
                          </a:solidFill>
                        </a:rPr>
                        <a:t> </a:t>
                      </a:r>
                      <a:r>
                        <a:rPr lang="ar-SA" sz="2000" b="1" dirty="0">
                          <a:solidFill>
                            <a:schemeClr val="tx1"/>
                          </a:solidFill>
                        </a:rPr>
                        <a:t>أمر طارئ.</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سهولة الاستخدام والتوافق التشغيلي.</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2989903512"/>
                  </a:ext>
                </a:extLst>
              </a:tr>
            </a:tbl>
          </a:graphicData>
        </a:graphic>
      </p:graphicFrame>
      <p:graphicFrame>
        <p:nvGraphicFramePr>
          <p:cNvPr id="8" name="Table 6">
            <a:extLst>
              <a:ext uri="{FF2B5EF4-FFF2-40B4-BE49-F238E27FC236}">
                <a16:creationId xmlns:a16="http://schemas.microsoft.com/office/drawing/2014/main" id="{EA123869-2119-7201-CF3E-4E754F856BE6}"/>
              </a:ext>
            </a:extLst>
          </p:cNvPr>
          <p:cNvGraphicFramePr>
            <a:graphicFrameLocks noGrp="1"/>
          </p:cNvGraphicFramePr>
          <p:nvPr>
            <p:extLst>
              <p:ext uri="{D42A27DB-BD31-4B8C-83A1-F6EECF244321}">
                <p14:modId xmlns:p14="http://schemas.microsoft.com/office/powerpoint/2010/main" val="3889816541"/>
              </p:ext>
            </p:extLst>
          </p:nvPr>
        </p:nvGraphicFramePr>
        <p:xfrm>
          <a:off x="150979" y="2327173"/>
          <a:ext cx="8833296" cy="701040"/>
        </p:xfrm>
        <a:graphic>
          <a:graphicData uri="http://schemas.openxmlformats.org/drawingml/2006/table">
            <a:tbl>
              <a:tblPr firstRow="1" bandRow="1">
                <a:tableStyleId>{5940675A-B579-460E-94D1-54222C63F5DA}</a:tableStyleId>
              </a:tblPr>
              <a:tblGrid>
                <a:gridCol w="4416648">
                  <a:extLst>
                    <a:ext uri="{9D8B030D-6E8A-4147-A177-3AD203B41FA5}">
                      <a16:colId xmlns:a16="http://schemas.microsoft.com/office/drawing/2014/main" val="2961569980"/>
                    </a:ext>
                  </a:extLst>
                </a:gridCol>
                <a:gridCol w="4416648">
                  <a:extLst>
                    <a:ext uri="{9D8B030D-6E8A-4147-A177-3AD203B41FA5}">
                      <a16:colId xmlns:a16="http://schemas.microsoft.com/office/drawing/2014/main" val="1846075054"/>
                    </a:ext>
                  </a:extLst>
                </a:gridCol>
              </a:tblGrid>
              <a:tr h="4572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2. المتطلبات الغير وظيفية</a:t>
                      </a:r>
                      <a:br>
                        <a:rPr lang="ar-SA" sz="2000" b="1" dirty="0">
                          <a:solidFill>
                            <a:schemeClr val="tx1"/>
                          </a:solidFill>
                        </a:rPr>
                      </a:br>
                      <a:r>
                        <a:rPr lang="ar-SA" sz="2000" b="1" dirty="0">
                          <a:solidFill>
                            <a:schemeClr val="tx1"/>
                          </a:solidFill>
                        </a:rPr>
                        <a:t>خصائص جودة النظام والمعايير التي تحكم تشغيله</a:t>
                      </a:r>
                    </a:p>
                  </a:txBody>
                  <a:tcPr>
                    <a:solidFill>
                      <a:schemeClr val="bg1">
                        <a:lumMod val="95000"/>
                      </a:schemeClr>
                    </a:solidFill>
                  </a:tcPr>
                </a:tc>
                <a:tc>
                  <a:txBody>
                    <a:bodyPr/>
                    <a:lstStyle/>
                    <a:p>
                      <a:pPr marL="457200" marR="0" lvl="0" indent="-457200" algn="ctr" defTabSz="914400" rtl="1" eaLnBrk="1" fontAlgn="auto" latinLnBrk="0" hangingPunct="1">
                        <a:lnSpc>
                          <a:spcPct val="100000"/>
                        </a:lnSpc>
                        <a:spcBef>
                          <a:spcPts val="0"/>
                        </a:spcBef>
                        <a:spcAft>
                          <a:spcPts val="0"/>
                        </a:spcAft>
                        <a:buClrTx/>
                        <a:buSzTx/>
                        <a:buFontTx/>
                        <a:buAutoNum type="arabicPeriod"/>
                        <a:tabLst/>
                        <a:defRPr/>
                      </a:pPr>
                      <a:r>
                        <a:rPr lang="ar-SA" sz="2000" b="1" dirty="0">
                          <a:solidFill>
                            <a:schemeClr val="tx1"/>
                          </a:solidFill>
                        </a:rPr>
                        <a:t>المتطلبات الوظيفية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تحدد ما يجب على النظام القيام به بشكل أساسي</a:t>
                      </a:r>
                    </a:p>
                  </a:txBody>
                  <a:tcPr>
                    <a:solidFill>
                      <a:schemeClr val="bg1">
                        <a:lumMod val="95000"/>
                      </a:schemeClr>
                    </a:solidFill>
                  </a:tcPr>
                </a:tc>
                <a:extLst>
                  <a:ext uri="{0D108BD9-81ED-4DB2-BD59-A6C34878D82A}">
                    <a16:rowId xmlns:a16="http://schemas.microsoft.com/office/drawing/2014/main" val="1904515680"/>
                  </a:ext>
                </a:extLst>
              </a:tr>
            </a:tbl>
          </a:graphicData>
        </a:graphic>
      </p:graphicFrame>
    </p:spTree>
    <p:extLst>
      <p:ext uri="{BB962C8B-B14F-4D97-AF65-F5344CB8AC3E}">
        <p14:creationId xmlns:p14="http://schemas.microsoft.com/office/powerpoint/2010/main" val="177575896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4</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تصنف الطالبة الأمثلة أو المهام إلى متطلبات وظيفية أو غير وظيفية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المميزة،، </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صنفي الأمثلة والمهام التالية إلى:</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AA97136-3099-2D37-09BE-4F4AC7091D57}"/>
              </a:ext>
            </a:extLst>
          </p:cNvPr>
          <p:cNvGraphicFramePr>
            <a:graphicFrameLocks noGrp="1"/>
          </p:cNvGraphicFramePr>
          <p:nvPr>
            <p:extLst>
              <p:ext uri="{D42A27DB-BD31-4B8C-83A1-F6EECF244321}">
                <p14:modId xmlns:p14="http://schemas.microsoft.com/office/powerpoint/2010/main" val="2978719608"/>
              </p:ext>
            </p:extLst>
          </p:nvPr>
        </p:nvGraphicFramePr>
        <p:xfrm>
          <a:off x="150979" y="3262489"/>
          <a:ext cx="8833296" cy="3386599"/>
        </p:xfrm>
        <a:graphic>
          <a:graphicData uri="http://schemas.openxmlformats.org/drawingml/2006/table">
            <a:tbl>
              <a:tblPr firstRow="1" bandRow="1">
                <a:tableStyleId>{5940675A-B579-460E-94D1-54222C63F5DA}</a:tableStyleId>
              </a:tblPr>
              <a:tblGrid>
                <a:gridCol w="3742007">
                  <a:extLst>
                    <a:ext uri="{9D8B030D-6E8A-4147-A177-3AD203B41FA5}">
                      <a16:colId xmlns:a16="http://schemas.microsoft.com/office/drawing/2014/main" val="1569413361"/>
                    </a:ext>
                  </a:extLst>
                </a:gridCol>
                <a:gridCol w="674641">
                  <a:extLst>
                    <a:ext uri="{9D8B030D-6E8A-4147-A177-3AD203B41FA5}">
                      <a16:colId xmlns:a16="http://schemas.microsoft.com/office/drawing/2014/main" val="958236418"/>
                    </a:ext>
                  </a:extLst>
                </a:gridCol>
                <a:gridCol w="3739315">
                  <a:extLst>
                    <a:ext uri="{9D8B030D-6E8A-4147-A177-3AD203B41FA5}">
                      <a16:colId xmlns:a16="http://schemas.microsoft.com/office/drawing/2014/main" val="2961569980"/>
                    </a:ext>
                  </a:extLst>
                </a:gridCol>
                <a:gridCol w="677333">
                  <a:extLst>
                    <a:ext uri="{9D8B030D-6E8A-4147-A177-3AD203B41FA5}">
                      <a16:colId xmlns:a16="http://schemas.microsoft.com/office/drawing/2014/main" val="1846075054"/>
                    </a:ext>
                  </a:extLst>
                </a:gridCol>
              </a:tblGrid>
              <a:tr h="43653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المثال أو المهمة</a:t>
                      </a:r>
                    </a:p>
                  </a:txBody>
                  <a:tcPr>
                    <a:solidFill>
                      <a:schemeClr val="accent6">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الرقم</a:t>
                      </a:r>
                    </a:p>
                  </a:txBody>
                  <a:tcPr>
                    <a:solidFill>
                      <a:schemeClr val="accent6">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المثال أو المهمة</a:t>
                      </a:r>
                    </a:p>
                  </a:txBody>
                  <a:tcPr>
                    <a:solidFill>
                      <a:schemeClr val="accent6">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الرقم</a:t>
                      </a:r>
                    </a:p>
                  </a:txBody>
                  <a:tcPr>
                    <a:solidFill>
                      <a:schemeClr val="accent6">
                        <a:lumMod val="20000"/>
                        <a:lumOff val="80000"/>
                      </a:schemeClr>
                    </a:solidFill>
                  </a:tcPr>
                </a:tc>
                <a:extLst>
                  <a:ext uri="{0D108BD9-81ED-4DB2-BD59-A6C34878D82A}">
                    <a16:rowId xmlns:a16="http://schemas.microsoft.com/office/drawing/2014/main" val="1904515680"/>
                  </a:ext>
                </a:extLst>
              </a:tr>
              <a:tr h="77233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إمكانية البحث في محتويات النظام.</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قدرة أداء النظام كعدد المستخدِمين وزمن الاستجابة.</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1022323978"/>
                  </a:ext>
                </a:extLst>
              </a:tr>
              <a:tr h="77233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سهولة الإدارة وتكامل البيانات.</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إصدار التقارير المختلفة وطباعتها.</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3115373697"/>
                  </a:ext>
                </a:extLst>
              </a:tr>
              <a:tr h="7027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طرق عرض البيانات والخطوط والألوان والتصاميم المفضلة للعميل.</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التوافق أو التكامل مع البرامج الأخرى.</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214482619"/>
                  </a:ext>
                </a:extLst>
              </a:tr>
              <a:tr h="7027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الموثوقية وإمكانيات استرداد النظام في حالة حدوث</a:t>
                      </a:r>
                      <a:r>
                        <a:rPr lang="en-US" sz="2000" b="1" dirty="0">
                          <a:solidFill>
                            <a:schemeClr val="tx1"/>
                          </a:solidFill>
                        </a:rPr>
                        <a:t> </a:t>
                      </a:r>
                      <a:r>
                        <a:rPr lang="ar-SA" sz="2000" b="1" dirty="0">
                          <a:solidFill>
                            <a:schemeClr val="tx1"/>
                          </a:solidFill>
                        </a:rPr>
                        <a:t>أمر طارئ.</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سهولة الاستخدام والتوافق التشغيلي.</a:t>
                      </a:r>
                    </a:p>
                  </a:txBody>
                  <a:tcPr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rgbClr val="FF0000"/>
                        </a:solidFill>
                      </a:endParaRPr>
                    </a:p>
                  </a:txBody>
                  <a:tcPr anchor="ctr">
                    <a:noFill/>
                  </a:tcPr>
                </a:tc>
                <a:extLst>
                  <a:ext uri="{0D108BD9-81ED-4DB2-BD59-A6C34878D82A}">
                    <a16:rowId xmlns:a16="http://schemas.microsoft.com/office/drawing/2014/main" val="2989903512"/>
                  </a:ext>
                </a:extLst>
              </a:tr>
            </a:tbl>
          </a:graphicData>
        </a:graphic>
      </p:graphicFrame>
      <p:graphicFrame>
        <p:nvGraphicFramePr>
          <p:cNvPr id="8" name="Table 6">
            <a:extLst>
              <a:ext uri="{FF2B5EF4-FFF2-40B4-BE49-F238E27FC236}">
                <a16:creationId xmlns:a16="http://schemas.microsoft.com/office/drawing/2014/main" id="{EA123869-2119-7201-CF3E-4E754F856BE6}"/>
              </a:ext>
            </a:extLst>
          </p:cNvPr>
          <p:cNvGraphicFramePr>
            <a:graphicFrameLocks noGrp="1"/>
          </p:cNvGraphicFramePr>
          <p:nvPr/>
        </p:nvGraphicFramePr>
        <p:xfrm>
          <a:off x="150979" y="2327173"/>
          <a:ext cx="8833296" cy="701040"/>
        </p:xfrm>
        <a:graphic>
          <a:graphicData uri="http://schemas.openxmlformats.org/drawingml/2006/table">
            <a:tbl>
              <a:tblPr firstRow="1" bandRow="1">
                <a:tableStyleId>{5940675A-B579-460E-94D1-54222C63F5DA}</a:tableStyleId>
              </a:tblPr>
              <a:tblGrid>
                <a:gridCol w="4416648">
                  <a:extLst>
                    <a:ext uri="{9D8B030D-6E8A-4147-A177-3AD203B41FA5}">
                      <a16:colId xmlns:a16="http://schemas.microsoft.com/office/drawing/2014/main" val="2961569980"/>
                    </a:ext>
                  </a:extLst>
                </a:gridCol>
                <a:gridCol w="4416648">
                  <a:extLst>
                    <a:ext uri="{9D8B030D-6E8A-4147-A177-3AD203B41FA5}">
                      <a16:colId xmlns:a16="http://schemas.microsoft.com/office/drawing/2014/main" val="1846075054"/>
                    </a:ext>
                  </a:extLst>
                </a:gridCol>
              </a:tblGrid>
              <a:tr h="4572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2. المتطلبات الغير وظيفية</a:t>
                      </a:r>
                      <a:br>
                        <a:rPr lang="ar-SA" sz="2000" b="1" dirty="0">
                          <a:solidFill>
                            <a:schemeClr val="tx1"/>
                          </a:solidFill>
                        </a:rPr>
                      </a:br>
                      <a:r>
                        <a:rPr lang="ar-SA" sz="2000" b="1" dirty="0">
                          <a:solidFill>
                            <a:schemeClr val="tx1"/>
                          </a:solidFill>
                        </a:rPr>
                        <a:t>خصائص جودة النظام والمعايير التي تحكم تشغيله</a:t>
                      </a:r>
                    </a:p>
                  </a:txBody>
                  <a:tcPr>
                    <a:solidFill>
                      <a:schemeClr val="bg1">
                        <a:lumMod val="95000"/>
                      </a:schemeClr>
                    </a:solidFill>
                  </a:tcPr>
                </a:tc>
                <a:tc>
                  <a:txBody>
                    <a:bodyPr/>
                    <a:lstStyle/>
                    <a:p>
                      <a:pPr marL="457200" marR="0" lvl="0" indent="-457200" algn="ctr" defTabSz="914400" rtl="1" eaLnBrk="1" fontAlgn="auto" latinLnBrk="0" hangingPunct="1">
                        <a:lnSpc>
                          <a:spcPct val="100000"/>
                        </a:lnSpc>
                        <a:spcBef>
                          <a:spcPts val="0"/>
                        </a:spcBef>
                        <a:spcAft>
                          <a:spcPts val="0"/>
                        </a:spcAft>
                        <a:buClrTx/>
                        <a:buSzTx/>
                        <a:buFontTx/>
                        <a:buAutoNum type="arabicPeriod"/>
                        <a:tabLst/>
                        <a:defRPr/>
                      </a:pPr>
                      <a:r>
                        <a:rPr lang="ar-SA" sz="2000" b="1" dirty="0">
                          <a:solidFill>
                            <a:schemeClr val="tx1"/>
                          </a:solidFill>
                        </a:rPr>
                        <a:t>المتطلبات الوظيفية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rPr>
                        <a:t>تحدد ما يجب على النظام القيام به بشكل أساسي</a:t>
                      </a:r>
                    </a:p>
                  </a:txBody>
                  <a:tcPr>
                    <a:solidFill>
                      <a:schemeClr val="bg1">
                        <a:lumMod val="95000"/>
                      </a:schemeClr>
                    </a:solidFill>
                  </a:tcPr>
                </a:tc>
                <a:extLst>
                  <a:ext uri="{0D108BD9-81ED-4DB2-BD59-A6C34878D82A}">
                    <a16:rowId xmlns:a16="http://schemas.microsoft.com/office/drawing/2014/main" val="1904515680"/>
                  </a:ext>
                </a:extLst>
              </a:tr>
            </a:tbl>
          </a:graphicData>
        </a:graphic>
      </p:graphicFrame>
      <p:sp>
        <p:nvSpPr>
          <p:cNvPr id="2" name="TextBox 1">
            <a:extLst>
              <a:ext uri="{FF2B5EF4-FFF2-40B4-BE49-F238E27FC236}">
                <a16:creationId xmlns:a16="http://schemas.microsoft.com/office/drawing/2014/main" id="{A2BAC2BE-9785-356A-B293-2DF126E6ABA7}"/>
              </a:ext>
            </a:extLst>
          </p:cNvPr>
          <p:cNvSpPr txBox="1"/>
          <p:nvPr/>
        </p:nvSpPr>
        <p:spPr>
          <a:xfrm>
            <a:off x="8353775" y="3822709"/>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2</a:t>
            </a:r>
            <a:endParaRPr lang="en-US" sz="2800" dirty="0"/>
          </a:p>
        </p:txBody>
      </p:sp>
      <p:sp>
        <p:nvSpPr>
          <p:cNvPr id="3" name="TextBox 2">
            <a:extLst>
              <a:ext uri="{FF2B5EF4-FFF2-40B4-BE49-F238E27FC236}">
                <a16:creationId xmlns:a16="http://schemas.microsoft.com/office/drawing/2014/main" id="{25186E5A-4DA7-E2A3-46F6-99E2C0286B19}"/>
              </a:ext>
            </a:extLst>
          </p:cNvPr>
          <p:cNvSpPr txBox="1"/>
          <p:nvPr/>
        </p:nvSpPr>
        <p:spPr>
          <a:xfrm>
            <a:off x="8353771" y="4605562"/>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1</a:t>
            </a:r>
            <a:endParaRPr lang="en-US" sz="2800" dirty="0"/>
          </a:p>
        </p:txBody>
      </p:sp>
      <p:sp>
        <p:nvSpPr>
          <p:cNvPr id="4" name="TextBox 3">
            <a:extLst>
              <a:ext uri="{FF2B5EF4-FFF2-40B4-BE49-F238E27FC236}">
                <a16:creationId xmlns:a16="http://schemas.microsoft.com/office/drawing/2014/main" id="{BC2A58F0-6948-DF46-B348-A6ED9DA5751B}"/>
              </a:ext>
            </a:extLst>
          </p:cNvPr>
          <p:cNvSpPr txBox="1"/>
          <p:nvPr/>
        </p:nvSpPr>
        <p:spPr>
          <a:xfrm>
            <a:off x="8353775" y="5330657"/>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1</a:t>
            </a:r>
            <a:endParaRPr lang="en-US" sz="2800" dirty="0"/>
          </a:p>
        </p:txBody>
      </p:sp>
      <p:sp>
        <p:nvSpPr>
          <p:cNvPr id="5" name="TextBox 4">
            <a:extLst>
              <a:ext uri="{FF2B5EF4-FFF2-40B4-BE49-F238E27FC236}">
                <a16:creationId xmlns:a16="http://schemas.microsoft.com/office/drawing/2014/main" id="{55E4F12B-F5B4-2604-5518-8008D0859FE6}"/>
              </a:ext>
            </a:extLst>
          </p:cNvPr>
          <p:cNvSpPr txBox="1"/>
          <p:nvPr/>
        </p:nvSpPr>
        <p:spPr>
          <a:xfrm>
            <a:off x="8353771" y="6034487"/>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2</a:t>
            </a:r>
            <a:endParaRPr lang="en-US" sz="2800" dirty="0"/>
          </a:p>
        </p:txBody>
      </p:sp>
      <p:sp>
        <p:nvSpPr>
          <p:cNvPr id="10" name="TextBox 9">
            <a:extLst>
              <a:ext uri="{FF2B5EF4-FFF2-40B4-BE49-F238E27FC236}">
                <a16:creationId xmlns:a16="http://schemas.microsoft.com/office/drawing/2014/main" id="{1CE9B212-91DD-366C-6AF4-FC629D31DF23}"/>
              </a:ext>
            </a:extLst>
          </p:cNvPr>
          <p:cNvSpPr txBox="1"/>
          <p:nvPr/>
        </p:nvSpPr>
        <p:spPr>
          <a:xfrm>
            <a:off x="3964509" y="3833930"/>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1</a:t>
            </a:r>
            <a:endParaRPr lang="en-US" sz="2800" dirty="0"/>
          </a:p>
        </p:txBody>
      </p:sp>
      <p:sp>
        <p:nvSpPr>
          <p:cNvPr id="11" name="TextBox 10">
            <a:extLst>
              <a:ext uri="{FF2B5EF4-FFF2-40B4-BE49-F238E27FC236}">
                <a16:creationId xmlns:a16="http://schemas.microsoft.com/office/drawing/2014/main" id="{0BA392C9-8273-C4CE-092D-1A0D97977387}"/>
              </a:ext>
            </a:extLst>
          </p:cNvPr>
          <p:cNvSpPr txBox="1"/>
          <p:nvPr/>
        </p:nvSpPr>
        <p:spPr>
          <a:xfrm>
            <a:off x="3964505" y="4616783"/>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2</a:t>
            </a:r>
            <a:endParaRPr lang="en-US" sz="2800" dirty="0"/>
          </a:p>
        </p:txBody>
      </p:sp>
      <p:sp>
        <p:nvSpPr>
          <p:cNvPr id="12" name="TextBox 11">
            <a:extLst>
              <a:ext uri="{FF2B5EF4-FFF2-40B4-BE49-F238E27FC236}">
                <a16:creationId xmlns:a16="http://schemas.microsoft.com/office/drawing/2014/main" id="{EC287FCD-48C7-C86E-6996-FF168BEC59BB}"/>
              </a:ext>
            </a:extLst>
          </p:cNvPr>
          <p:cNvSpPr txBox="1"/>
          <p:nvPr/>
        </p:nvSpPr>
        <p:spPr>
          <a:xfrm>
            <a:off x="3964509" y="5341878"/>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1</a:t>
            </a:r>
            <a:endParaRPr lang="en-US" sz="2800" dirty="0"/>
          </a:p>
        </p:txBody>
      </p:sp>
      <p:sp>
        <p:nvSpPr>
          <p:cNvPr id="13" name="TextBox 12">
            <a:extLst>
              <a:ext uri="{FF2B5EF4-FFF2-40B4-BE49-F238E27FC236}">
                <a16:creationId xmlns:a16="http://schemas.microsoft.com/office/drawing/2014/main" id="{19194529-5214-CB29-7DDF-A4444947D62E}"/>
              </a:ext>
            </a:extLst>
          </p:cNvPr>
          <p:cNvSpPr txBox="1"/>
          <p:nvPr/>
        </p:nvSpPr>
        <p:spPr>
          <a:xfrm>
            <a:off x="3964505" y="6045708"/>
            <a:ext cx="575732" cy="523220"/>
          </a:xfrm>
          <a:prstGeom prst="rect">
            <a:avLst/>
          </a:prstGeom>
          <a:noFill/>
        </p:spPr>
        <p:txBody>
          <a:bodyPr wrap="square">
            <a:spAutoFit/>
          </a:bodyPr>
          <a:lstStyle/>
          <a:p>
            <a:pPr algn="ctr" rtl="1"/>
            <a:r>
              <a:rPr lang="ar-SA" sz="2800" b="1" dirty="0">
                <a:solidFill>
                  <a:srgbClr val="FF0000"/>
                </a:solidFill>
                <a:latin typeface="Cambria" panose="02040503050406030204"/>
                <a:cs typeface="Times New Roman" panose="02020603050405020304" pitchFamily="18" charset="0"/>
              </a:rPr>
              <a:t>2</a:t>
            </a:r>
            <a:endParaRPr lang="en-US" sz="2800" dirty="0"/>
          </a:p>
        </p:txBody>
      </p:sp>
    </p:spTree>
    <p:extLst>
      <p:ext uri="{BB962C8B-B14F-4D97-AF65-F5344CB8AC3E}">
        <p14:creationId xmlns:p14="http://schemas.microsoft.com/office/powerpoint/2010/main" val="3051079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P spid="11" grpId="0"/>
      <p:bldP spid="1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5C305-3C29-57B5-02C5-B8B01F75B1C3}"/>
              </a:ext>
            </a:extLst>
          </p:cNvPr>
          <p:cNvSpPr>
            <a:spLocks noGrp="1"/>
          </p:cNvSpPr>
          <p:nvPr>
            <p:ph type="sldNum" sz="quarter" idx="12"/>
          </p:nvPr>
        </p:nvSpPr>
        <p:spPr/>
        <p:txBody>
          <a:bodyPr/>
          <a:lstStyle/>
          <a:p>
            <a:fld id="{1C0259F5-17A8-48C3-BEB2-FFECF2A5E66F}" type="slidenum">
              <a:rPr lang="ar-SA" smtClean="0"/>
              <a:pPr/>
              <a:t>65</a:t>
            </a:fld>
            <a:endParaRPr lang="ar-SA"/>
          </a:p>
        </p:txBody>
      </p:sp>
      <p:pic>
        <p:nvPicPr>
          <p:cNvPr id="3" name="Picture 2">
            <a:extLst>
              <a:ext uri="{FF2B5EF4-FFF2-40B4-BE49-F238E27FC236}">
                <a16:creationId xmlns:a16="http://schemas.microsoft.com/office/drawing/2014/main" id="{210DC4D8-4DB0-6620-71C7-E3C3EC01E442}"/>
              </a:ext>
            </a:extLst>
          </p:cNvPr>
          <p:cNvPicPr>
            <a:picLocks noChangeAspect="1"/>
          </p:cNvPicPr>
          <p:nvPr/>
        </p:nvPicPr>
        <p:blipFill>
          <a:blip r:embed="rId2"/>
          <a:stretch>
            <a:fillRect/>
          </a:stretch>
        </p:blipFill>
        <p:spPr>
          <a:xfrm>
            <a:off x="355600" y="555978"/>
            <a:ext cx="8197390" cy="5746044"/>
          </a:xfrm>
          <a:prstGeom prst="rect">
            <a:avLst/>
          </a:prstGeom>
        </p:spPr>
      </p:pic>
    </p:spTree>
    <p:extLst>
      <p:ext uri="{BB962C8B-B14F-4D97-AF65-F5344CB8AC3E}">
        <p14:creationId xmlns:p14="http://schemas.microsoft.com/office/powerpoint/2010/main" val="3468184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1. مرحلة التحليل (</a:t>
            </a:r>
            <a:r>
              <a:rPr lang="en-US" sz="4000" b="1" dirty="0">
                <a:solidFill>
                  <a:schemeClr val="accent1"/>
                </a:solidFill>
              </a:rPr>
              <a:t>Analysis</a:t>
            </a:r>
            <a:r>
              <a:rPr lang="ar-SA" sz="4000" b="1" dirty="0">
                <a:solidFill>
                  <a:schemeClr val="accent1"/>
                </a:solidFill>
              </a:rPr>
              <a:t>)</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66</a:t>
            </a:fld>
            <a:endParaRPr lang="ar-SA"/>
          </a:p>
        </p:txBody>
      </p:sp>
      <p:graphicFrame>
        <p:nvGraphicFramePr>
          <p:cNvPr id="2" name="Diagram 1">
            <a:extLst>
              <a:ext uri="{FF2B5EF4-FFF2-40B4-BE49-F238E27FC236}">
                <a16:creationId xmlns:a16="http://schemas.microsoft.com/office/drawing/2014/main" id="{9C4E25CB-EC65-F9DD-2434-0FAB48173349}"/>
              </a:ext>
            </a:extLst>
          </p:cNvPr>
          <p:cNvGraphicFramePr/>
          <p:nvPr/>
        </p:nvGraphicFramePr>
        <p:xfrm>
          <a:off x="1524000" y="2227791"/>
          <a:ext cx="6096000" cy="322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41CA2A5C-659C-EDA5-F33D-26E5BB5892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59964" y="3302826"/>
            <a:ext cx="810113" cy="810113"/>
          </a:xfrm>
          <a:prstGeom prst="rect">
            <a:avLst/>
          </a:prstGeom>
        </p:spPr>
      </p:pic>
    </p:spTree>
    <p:extLst>
      <p:ext uri="{BB962C8B-B14F-4D97-AF65-F5344CB8AC3E}">
        <p14:creationId xmlns:p14="http://schemas.microsoft.com/office/powerpoint/2010/main" val="490336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جمع المتطلبات</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إحدى أهم النقاط في التحليل هي </a:t>
            </a:r>
            <a:r>
              <a:rPr lang="ar-SA" sz="2800" b="1" dirty="0">
                <a:solidFill>
                  <a:srgbClr val="FF0000"/>
                </a:solidFill>
              </a:rPr>
              <a:t>معرفة ما يريده </a:t>
            </a:r>
            <a:r>
              <a:rPr lang="ar-SA" sz="2800" b="1" dirty="0"/>
              <a:t>أصحاب المصلحة من النظام المقترح، أو مراقبة النظام الحالي لمعرفة كيفية عمله وكيف يُمكن </a:t>
            </a:r>
            <a:r>
              <a:rPr lang="ar-SA" sz="2800" b="1" dirty="0">
                <a:solidFill>
                  <a:srgbClr val="FF0000"/>
                </a:solidFill>
              </a:rPr>
              <a:t>تحسينه</a:t>
            </a:r>
            <a:r>
              <a:rPr lang="ar-SA" sz="2800" b="1" dirty="0"/>
              <a:t>.</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67</a:t>
            </a:fld>
            <a:endParaRPr lang="ar-SA"/>
          </a:p>
        </p:txBody>
      </p:sp>
      <p:sp>
        <p:nvSpPr>
          <p:cNvPr id="2" name="Rectangle 1">
            <a:extLst>
              <a:ext uri="{FF2B5EF4-FFF2-40B4-BE49-F238E27FC236}">
                <a16:creationId xmlns:a16="http://schemas.microsoft.com/office/drawing/2014/main" id="{0E4941A4-CBFC-5336-33B7-C1A578F4A34A}"/>
              </a:ext>
            </a:extLst>
          </p:cNvPr>
          <p:cNvSpPr/>
          <p:nvPr/>
        </p:nvSpPr>
        <p:spPr>
          <a:xfrm>
            <a:off x="672586" y="3843711"/>
            <a:ext cx="7665156" cy="61473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ماهي أدوات جمع البيانات التي تحدثنا عنها سابقا؟ (اذكري 3)</a:t>
            </a:r>
            <a:endParaRPr lang="en-US" sz="2400" b="1" dirty="0">
              <a:solidFill>
                <a:schemeClr val="tx1"/>
              </a:solidFill>
            </a:endParaRPr>
          </a:p>
        </p:txBody>
      </p:sp>
      <p:sp>
        <p:nvSpPr>
          <p:cNvPr id="5" name="Rectangle 4">
            <a:extLst>
              <a:ext uri="{FF2B5EF4-FFF2-40B4-BE49-F238E27FC236}">
                <a16:creationId xmlns:a16="http://schemas.microsoft.com/office/drawing/2014/main" id="{CD0737CA-7DC9-77C7-FE57-B4864A439595}"/>
              </a:ext>
            </a:extLst>
          </p:cNvPr>
          <p:cNvSpPr/>
          <p:nvPr/>
        </p:nvSpPr>
        <p:spPr>
          <a:xfrm>
            <a:off x="6615289" y="4635341"/>
            <a:ext cx="1862667" cy="120544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الاستبانات</a:t>
            </a:r>
          </a:p>
        </p:txBody>
      </p:sp>
      <p:sp>
        <p:nvSpPr>
          <p:cNvPr id="6" name="Rectangle 5">
            <a:extLst>
              <a:ext uri="{FF2B5EF4-FFF2-40B4-BE49-F238E27FC236}">
                <a16:creationId xmlns:a16="http://schemas.microsoft.com/office/drawing/2014/main" id="{A1278F09-8606-B2DB-C2E1-C09BDE12AF15}"/>
              </a:ext>
            </a:extLst>
          </p:cNvPr>
          <p:cNvSpPr/>
          <p:nvPr/>
        </p:nvSpPr>
        <p:spPr>
          <a:xfrm>
            <a:off x="4600222" y="4635341"/>
            <a:ext cx="1862667" cy="120544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المقابلات</a:t>
            </a:r>
          </a:p>
        </p:txBody>
      </p:sp>
      <p:sp>
        <p:nvSpPr>
          <p:cNvPr id="7" name="Rectangle 6">
            <a:extLst>
              <a:ext uri="{FF2B5EF4-FFF2-40B4-BE49-F238E27FC236}">
                <a16:creationId xmlns:a16="http://schemas.microsoft.com/office/drawing/2014/main" id="{3EBB7676-E3B1-EBF7-9005-FBF42BAA284D}"/>
              </a:ext>
            </a:extLst>
          </p:cNvPr>
          <p:cNvSpPr/>
          <p:nvPr/>
        </p:nvSpPr>
        <p:spPr>
          <a:xfrm>
            <a:off x="2568224" y="4635341"/>
            <a:ext cx="1862667" cy="12054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الملاحظة</a:t>
            </a:r>
          </a:p>
        </p:txBody>
      </p:sp>
      <p:sp>
        <p:nvSpPr>
          <p:cNvPr id="8" name="Rectangle 7">
            <a:extLst>
              <a:ext uri="{FF2B5EF4-FFF2-40B4-BE49-F238E27FC236}">
                <a16:creationId xmlns:a16="http://schemas.microsoft.com/office/drawing/2014/main" id="{07DC3B40-421D-0285-34B2-4E8BAB08261E}"/>
              </a:ext>
            </a:extLst>
          </p:cNvPr>
          <p:cNvSpPr/>
          <p:nvPr/>
        </p:nvSpPr>
        <p:spPr>
          <a:xfrm>
            <a:off x="553157" y="4635340"/>
            <a:ext cx="1862667" cy="120544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فحص توثيقات النظام</a:t>
            </a:r>
          </a:p>
        </p:txBody>
      </p:sp>
    </p:spTree>
    <p:extLst>
      <p:ext uri="{BB962C8B-B14F-4D97-AF65-F5344CB8AC3E}">
        <p14:creationId xmlns:p14="http://schemas.microsoft.com/office/powerpoint/2010/main" val="1492545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946972012"/>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5</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10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 – الصف المقلوب</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تشرح الطالبة طريقة من طرق جمع المتطلبات</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7" y="1484784"/>
            <a:ext cx="894648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معلمتي الصغيرة،،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المادة العلمية عن (</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طرق جمع المتطلبات</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في الكتاب صفحة 62 – 63</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وساعديني في شرحها لزميلاتك في الفصل.</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000" b="1" dirty="0">
                <a:solidFill>
                  <a:prstClr val="black"/>
                </a:solidFill>
                <a:latin typeface="Cambria" panose="02040503050406030204"/>
                <a:cs typeface="Times New Roman" panose="02020603050405020304" pitchFamily="18" charset="0"/>
              </a:rPr>
              <a:t>(حاولي أن تذكري </a:t>
            </a:r>
            <a:r>
              <a:rPr lang="ar-SA" sz="2000" b="1" dirty="0">
                <a:solidFill>
                  <a:srgbClr val="FF0000"/>
                </a:solidFill>
                <a:latin typeface="Cambria" panose="02040503050406030204"/>
                <a:cs typeface="Times New Roman" panose="02020603050405020304" pitchFamily="18" charset="0"/>
              </a:rPr>
              <a:t>خاصية استخدام </a:t>
            </a:r>
            <a:r>
              <a:rPr lang="ar-SA" sz="2000" b="1" dirty="0">
                <a:solidFill>
                  <a:prstClr val="black"/>
                </a:solidFill>
                <a:latin typeface="Cambria" panose="02040503050406030204"/>
                <a:cs typeface="Times New Roman" panose="02020603050405020304" pitchFamily="18" charset="0"/>
              </a:rPr>
              <a:t>و</a:t>
            </a:r>
            <a:r>
              <a:rPr lang="ar-SA" sz="2000" b="1" dirty="0">
                <a:solidFill>
                  <a:srgbClr val="FF0000"/>
                </a:solidFill>
                <a:latin typeface="Cambria" panose="02040503050406030204"/>
                <a:cs typeface="Times New Roman" panose="02020603050405020304" pitchFamily="18" charset="0"/>
              </a:rPr>
              <a:t>تحديات استخدام </a:t>
            </a:r>
            <a:r>
              <a:rPr lang="ar-SA" sz="2000" b="1" dirty="0">
                <a:solidFill>
                  <a:prstClr val="black"/>
                </a:solidFill>
                <a:latin typeface="Cambria" panose="02040503050406030204"/>
                <a:cs typeface="Times New Roman" panose="02020603050405020304" pitchFamily="18" charset="0"/>
              </a:rPr>
              <a:t>إضافية غير المذكورة في الكتاب)</a:t>
            </a:r>
            <a:endPar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98E389C4-DEA8-FAEA-9A9C-DA28EA35FC48}"/>
              </a:ext>
            </a:extLst>
          </p:cNvPr>
          <p:cNvSpPr>
            <a:spLocks noGrp="1"/>
          </p:cNvSpPr>
          <p:nvPr>
            <p:ph type="sldNum" sz="quarter" idx="12"/>
          </p:nvPr>
        </p:nvSpPr>
        <p:spPr/>
        <p:txBody>
          <a:bodyPr/>
          <a:lstStyle/>
          <a:p>
            <a:fld id="{1C0259F5-17A8-48C3-BEB2-FFECF2A5E66F}" type="slidenum">
              <a:rPr lang="ar-SA" smtClean="0"/>
              <a:pPr/>
              <a:t>68</a:t>
            </a:fld>
            <a:endParaRPr lang="ar-SA"/>
          </a:p>
        </p:txBody>
      </p:sp>
      <p:sp>
        <p:nvSpPr>
          <p:cNvPr id="2" name="Rectangle 1">
            <a:extLst>
              <a:ext uri="{FF2B5EF4-FFF2-40B4-BE49-F238E27FC236}">
                <a16:creationId xmlns:a16="http://schemas.microsoft.com/office/drawing/2014/main" id="{0E73CC3D-11E1-6A3E-3779-2A63B78004BB}"/>
              </a:ext>
            </a:extLst>
          </p:cNvPr>
          <p:cNvSpPr/>
          <p:nvPr/>
        </p:nvSpPr>
        <p:spPr>
          <a:xfrm>
            <a:off x="6831876" y="4923251"/>
            <a:ext cx="2151358" cy="120544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الاستبانات</a:t>
            </a:r>
          </a:p>
          <a:p>
            <a:pPr algn="ctr" rtl="1">
              <a:lnSpc>
                <a:spcPct val="150000"/>
              </a:lnSpc>
            </a:pPr>
            <a:r>
              <a:rPr lang="ar-SA" sz="2200" b="1" dirty="0">
                <a:solidFill>
                  <a:schemeClr val="tx1"/>
                </a:solidFill>
              </a:rPr>
              <a:t>المجموعة 1</a:t>
            </a:r>
          </a:p>
        </p:txBody>
      </p:sp>
      <p:sp>
        <p:nvSpPr>
          <p:cNvPr id="7" name="Rectangle 6">
            <a:extLst>
              <a:ext uri="{FF2B5EF4-FFF2-40B4-BE49-F238E27FC236}">
                <a16:creationId xmlns:a16="http://schemas.microsoft.com/office/drawing/2014/main" id="{BA7823AC-FB6F-E974-BD0C-5F5625FB2DA5}"/>
              </a:ext>
            </a:extLst>
          </p:cNvPr>
          <p:cNvSpPr/>
          <p:nvPr/>
        </p:nvSpPr>
        <p:spPr>
          <a:xfrm>
            <a:off x="4626259" y="4923251"/>
            <a:ext cx="2151358" cy="120544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المقابلات</a:t>
            </a:r>
          </a:p>
          <a:p>
            <a:pPr algn="ctr" rtl="1">
              <a:lnSpc>
                <a:spcPct val="150000"/>
              </a:lnSpc>
            </a:pPr>
            <a:r>
              <a:rPr lang="ar-SA" sz="2200" b="1" dirty="0">
                <a:solidFill>
                  <a:schemeClr val="tx1"/>
                </a:solidFill>
              </a:rPr>
              <a:t>المجموعة 2</a:t>
            </a:r>
          </a:p>
        </p:txBody>
      </p:sp>
      <p:sp>
        <p:nvSpPr>
          <p:cNvPr id="8" name="Rectangle 7">
            <a:extLst>
              <a:ext uri="{FF2B5EF4-FFF2-40B4-BE49-F238E27FC236}">
                <a16:creationId xmlns:a16="http://schemas.microsoft.com/office/drawing/2014/main" id="{CC01F76A-3B91-2390-18E7-65137D4C3D71}"/>
              </a:ext>
            </a:extLst>
          </p:cNvPr>
          <p:cNvSpPr/>
          <p:nvPr/>
        </p:nvSpPr>
        <p:spPr>
          <a:xfrm>
            <a:off x="2420642" y="4923251"/>
            <a:ext cx="2151358" cy="12054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الملاحظة</a:t>
            </a:r>
          </a:p>
          <a:p>
            <a:pPr algn="ctr" rtl="1">
              <a:lnSpc>
                <a:spcPct val="150000"/>
              </a:lnSpc>
            </a:pPr>
            <a:r>
              <a:rPr lang="ar-SA" sz="2200" b="1" dirty="0">
                <a:solidFill>
                  <a:schemeClr val="tx1"/>
                </a:solidFill>
              </a:rPr>
              <a:t>المجموعة 3</a:t>
            </a:r>
          </a:p>
        </p:txBody>
      </p:sp>
      <p:sp>
        <p:nvSpPr>
          <p:cNvPr id="9" name="Rectangle 8">
            <a:extLst>
              <a:ext uri="{FF2B5EF4-FFF2-40B4-BE49-F238E27FC236}">
                <a16:creationId xmlns:a16="http://schemas.microsoft.com/office/drawing/2014/main" id="{0C479C9A-94DE-1434-66F7-A9C5113201B3}"/>
              </a:ext>
            </a:extLst>
          </p:cNvPr>
          <p:cNvSpPr/>
          <p:nvPr/>
        </p:nvSpPr>
        <p:spPr>
          <a:xfrm>
            <a:off x="207363" y="4923251"/>
            <a:ext cx="2151358" cy="120544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200" b="1" dirty="0">
                <a:solidFill>
                  <a:schemeClr val="tx1"/>
                </a:solidFill>
              </a:rPr>
              <a:t>فحص توثيقات النظام</a:t>
            </a:r>
          </a:p>
          <a:p>
            <a:pPr algn="ctr" rtl="1">
              <a:lnSpc>
                <a:spcPct val="150000"/>
              </a:lnSpc>
            </a:pPr>
            <a:r>
              <a:rPr lang="ar-SA" sz="2200" b="1" dirty="0">
                <a:solidFill>
                  <a:schemeClr val="tx1"/>
                </a:solidFill>
              </a:rPr>
              <a:t>المجموعة 4</a:t>
            </a:r>
          </a:p>
        </p:txBody>
      </p:sp>
    </p:spTree>
    <p:extLst>
      <p:ext uri="{BB962C8B-B14F-4D97-AF65-F5344CB8AC3E}">
        <p14:creationId xmlns:p14="http://schemas.microsoft.com/office/powerpoint/2010/main" val="11803283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9FFBCF-95E3-42AC-B187-D911618BEABA}"/>
              </a:ext>
            </a:extLst>
          </p:cNvPr>
          <p:cNvSpPr>
            <a:spLocks noGrp="1"/>
          </p:cNvSpPr>
          <p:nvPr>
            <p:ph type="sldNum" sz="quarter" idx="12"/>
          </p:nvPr>
        </p:nvSpPr>
        <p:spPr/>
        <p:txBody>
          <a:bodyPr/>
          <a:lstStyle/>
          <a:p>
            <a:fld id="{1C0259F5-17A8-48C3-BEB2-FFECF2A5E66F}" type="slidenum">
              <a:rPr lang="ar-SA" smtClean="0"/>
              <a:pPr/>
              <a:t>69</a:t>
            </a:fld>
            <a:endParaRPr lang="ar-SA"/>
          </a:p>
        </p:txBody>
      </p:sp>
      <p:pic>
        <p:nvPicPr>
          <p:cNvPr id="6" name="Picture 5">
            <a:extLst>
              <a:ext uri="{FF2B5EF4-FFF2-40B4-BE49-F238E27FC236}">
                <a16:creationId xmlns:a16="http://schemas.microsoft.com/office/drawing/2014/main" id="{5C49D9A1-46B5-653E-E94E-BDBA52E33718}"/>
              </a:ext>
            </a:extLst>
          </p:cNvPr>
          <p:cNvPicPr>
            <a:picLocks noChangeAspect="1"/>
          </p:cNvPicPr>
          <p:nvPr/>
        </p:nvPicPr>
        <p:blipFill>
          <a:blip r:embed="rId2"/>
          <a:stretch>
            <a:fillRect/>
          </a:stretch>
        </p:blipFill>
        <p:spPr>
          <a:xfrm>
            <a:off x="191444" y="717247"/>
            <a:ext cx="8761111" cy="4834029"/>
          </a:xfrm>
          <a:prstGeom prst="rect">
            <a:avLst/>
          </a:prstGeom>
        </p:spPr>
      </p:pic>
      <p:sp>
        <p:nvSpPr>
          <p:cNvPr id="14" name="TextBox 13">
            <a:extLst>
              <a:ext uri="{FF2B5EF4-FFF2-40B4-BE49-F238E27FC236}">
                <a16:creationId xmlns:a16="http://schemas.microsoft.com/office/drawing/2014/main" id="{74BF3AAF-DA97-3448-FE2C-2FD466DAD412}"/>
              </a:ext>
            </a:extLst>
          </p:cNvPr>
          <p:cNvSpPr txBox="1"/>
          <p:nvPr/>
        </p:nvSpPr>
        <p:spPr>
          <a:xfrm>
            <a:off x="563880" y="2546116"/>
            <a:ext cx="573786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يمكن الوصول إلى عدد كبير من الأشخاص (رابط يرسل في مواقع التواصل).</a:t>
            </a:r>
            <a:endParaRPr lang="en-US" dirty="0"/>
          </a:p>
        </p:txBody>
      </p:sp>
      <p:sp>
        <p:nvSpPr>
          <p:cNvPr id="15" name="TextBox 14">
            <a:extLst>
              <a:ext uri="{FF2B5EF4-FFF2-40B4-BE49-F238E27FC236}">
                <a16:creationId xmlns:a16="http://schemas.microsoft.com/office/drawing/2014/main" id="{CE7ED926-383E-4CB5-3EDC-5D78E8E50DAC}"/>
              </a:ext>
            </a:extLst>
          </p:cNvPr>
          <p:cNvSpPr txBox="1"/>
          <p:nvPr/>
        </p:nvSpPr>
        <p:spPr>
          <a:xfrm>
            <a:off x="662940" y="4222516"/>
            <a:ext cx="563880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احتمالية تجاهل الاستبيان، خاصة إن كان </a:t>
            </a:r>
            <a:r>
              <a:rPr lang="ar-SA" b="1" dirty="0">
                <a:solidFill>
                  <a:srgbClr val="FF0000"/>
                </a:solidFill>
                <a:latin typeface="Cambria" panose="02040503050406030204"/>
                <a:cs typeface="Times New Roman" panose="02020603050405020304" pitchFamily="18" charset="0"/>
              </a:rPr>
              <a:t>ي</a:t>
            </a:r>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ستغرق فترة طويلة للتعبئة.</a:t>
            </a:r>
            <a:endParaRPr lang="en-US" dirty="0"/>
          </a:p>
        </p:txBody>
      </p:sp>
    </p:spTree>
    <p:extLst>
      <p:ext uri="{BB962C8B-B14F-4D97-AF65-F5344CB8AC3E}">
        <p14:creationId xmlns:p14="http://schemas.microsoft.com/office/powerpoint/2010/main" val="10773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486514600"/>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3</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تستنتج الطالبة هل عملية الإنتاج في الشركات تعتبر مشروع.</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0010" y="1484784"/>
            <a:ext cx="894648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تعد عملية الإنتاج من أهم العوامل بالنسبة للشركات، </a:t>
            </a:r>
            <a:b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لإنها تحول المواد والأفكار إلى </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منتجات</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و</a:t>
            </a:r>
            <a:r>
              <a:rPr kumimoji="0" lang="ar-SA" sz="2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خدمات</a:t>
            </a:r>
            <a:r>
              <a:rPr kumimoji="0" lang="ar-SA" sz="28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r>
              <a:rPr lang="ar-SA" sz="2800" b="1" dirty="0">
                <a:solidFill>
                  <a:prstClr val="black"/>
                </a:solidFill>
                <a:latin typeface="Cambria" panose="02040503050406030204"/>
                <a:cs typeface="Times New Roman" panose="02020603050405020304" pitchFamily="18" charset="0"/>
              </a:rPr>
              <a:t>اقرئي العبارة السابقة بتركيز ثم </a:t>
            </a:r>
            <a:r>
              <a:rPr lang="ar-SA" sz="2800" b="1" dirty="0" err="1">
                <a:solidFill>
                  <a:prstClr val="black"/>
                </a:solidFill>
                <a:latin typeface="Cambria" panose="02040503050406030204"/>
                <a:cs typeface="Times New Roman" panose="02020603050405020304" pitchFamily="18" charset="0"/>
              </a:rPr>
              <a:t>أجيبي</a:t>
            </a:r>
            <a:r>
              <a:rPr lang="ar-SA" sz="2800" b="1" dirty="0">
                <a:solidFill>
                  <a:prstClr val="black"/>
                </a:solidFill>
                <a:latin typeface="Cambria" panose="02040503050406030204"/>
                <a:cs typeface="Times New Roman" panose="02020603050405020304" pitchFamily="18" charset="0"/>
              </a:rPr>
              <a:t>، </a:t>
            </a:r>
            <a:br>
              <a:rPr lang="ar-SA" sz="2800" b="1" dirty="0">
                <a:solidFill>
                  <a:prstClr val="black"/>
                </a:solidFill>
                <a:latin typeface="Cambria" panose="02040503050406030204"/>
                <a:cs typeface="Times New Roman" panose="02020603050405020304" pitchFamily="18" charset="0"/>
              </a:rPr>
            </a:br>
            <a:r>
              <a:rPr lang="ar-SA" sz="2800" b="1" dirty="0"/>
              <a:t>هل عملية </a:t>
            </a:r>
            <a:r>
              <a:rPr lang="ar-SA" sz="2800" b="1" dirty="0">
                <a:solidFill>
                  <a:srgbClr val="FF0000"/>
                </a:solidFill>
              </a:rPr>
              <a:t>إنتاج</a:t>
            </a:r>
            <a:r>
              <a:rPr lang="ar-SA" sz="2800" b="1" dirty="0"/>
              <a:t> المنتجات في الشركات تُعتبر </a:t>
            </a:r>
            <a:r>
              <a:rPr lang="ar-SA" sz="2800" b="1" dirty="0">
                <a:solidFill>
                  <a:srgbClr val="FF0000"/>
                </a:solidFill>
              </a:rPr>
              <a:t>مشروع</a:t>
            </a:r>
            <a:r>
              <a:rPr lang="ar-SA" sz="2800" b="1" dirty="0"/>
              <a:t>؟</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2800" b="1" dirty="0">
                <a:solidFill>
                  <a:prstClr val="black"/>
                </a:solidFill>
                <a:latin typeface="Cambria" panose="02040503050406030204"/>
                <a:cs typeface="Times New Roman" panose="02020603050405020304" pitchFamily="18" charset="0"/>
              </a:rPr>
              <a:t>ما تعريف المشروع؟</a:t>
            </a:r>
          </a:p>
        </p:txBody>
      </p:sp>
      <p:sp>
        <p:nvSpPr>
          <p:cNvPr id="3" name="Slide Number Placeholder 2">
            <a:extLst>
              <a:ext uri="{FF2B5EF4-FFF2-40B4-BE49-F238E27FC236}">
                <a16:creationId xmlns:a16="http://schemas.microsoft.com/office/drawing/2014/main" id="{77A8C2BD-B9BA-907F-42AB-A39A025DA9AF}"/>
              </a:ext>
            </a:extLst>
          </p:cNvPr>
          <p:cNvSpPr>
            <a:spLocks noGrp="1"/>
          </p:cNvSpPr>
          <p:nvPr>
            <p:ph type="sldNum" sz="quarter" idx="12"/>
          </p:nvPr>
        </p:nvSpPr>
        <p:spPr/>
        <p:txBody>
          <a:bodyPr/>
          <a:lstStyle/>
          <a:p>
            <a:fld id="{1C0259F5-17A8-48C3-BEB2-FFECF2A5E66F}" type="slidenum">
              <a:rPr lang="ar-SA" smtClean="0"/>
              <a:pPr/>
              <a:t>7</a:t>
            </a:fld>
            <a:endParaRPr lang="ar-SA"/>
          </a:p>
        </p:txBody>
      </p:sp>
      <p:sp>
        <p:nvSpPr>
          <p:cNvPr id="2" name="Oval 1">
            <a:extLst>
              <a:ext uri="{FF2B5EF4-FFF2-40B4-BE49-F238E27FC236}">
                <a16:creationId xmlns:a16="http://schemas.microsoft.com/office/drawing/2014/main" id="{70AC3EF2-24BE-993B-33C3-8FFF84D93A71}"/>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بالوحدة السابقة</a:t>
            </a:r>
            <a:endParaRPr lang="en-US" b="1" dirty="0"/>
          </a:p>
        </p:txBody>
      </p:sp>
    </p:spTree>
    <p:extLst>
      <p:ext uri="{BB962C8B-B14F-4D97-AF65-F5344CB8AC3E}">
        <p14:creationId xmlns:p14="http://schemas.microsoft.com/office/powerpoint/2010/main" val="318064140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740E7-9AC3-E1EE-F527-E9E22CC41EA8}"/>
              </a:ext>
            </a:extLst>
          </p:cNvPr>
          <p:cNvSpPr>
            <a:spLocks noGrp="1"/>
          </p:cNvSpPr>
          <p:nvPr>
            <p:ph type="sldNum" sz="quarter" idx="12"/>
          </p:nvPr>
        </p:nvSpPr>
        <p:spPr/>
        <p:txBody>
          <a:bodyPr/>
          <a:lstStyle/>
          <a:p>
            <a:fld id="{1C0259F5-17A8-48C3-BEB2-FFECF2A5E66F}" type="slidenum">
              <a:rPr lang="ar-SA" smtClean="0"/>
              <a:pPr/>
              <a:t>70</a:t>
            </a:fld>
            <a:endParaRPr lang="ar-SA"/>
          </a:p>
        </p:txBody>
      </p:sp>
      <p:pic>
        <p:nvPicPr>
          <p:cNvPr id="3" name="Picture 2">
            <a:extLst>
              <a:ext uri="{FF2B5EF4-FFF2-40B4-BE49-F238E27FC236}">
                <a16:creationId xmlns:a16="http://schemas.microsoft.com/office/drawing/2014/main" id="{0C6D1022-2B03-2384-6CE1-3E57E902F90D}"/>
              </a:ext>
            </a:extLst>
          </p:cNvPr>
          <p:cNvPicPr>
            <a:picLocks noChangeAspect="1"/>
          </p:cNvPicPr>
          <p:nvPr/>
        </p:nvPicPr>
        <p:blipFill>
          <a:blip r:embed="rId2"/>
          <a:stretch>
            <a:fillRect/>
          </a:stretch>
        </p:blipFill>
        <p:spPr>
          <a:xfrm>
            <a:off x="196703" y="596286"/>
            <a:ext cx="8752042" cy="5042627"/>
          </a:xfrm>
          <a:prstGeom prst="rect">
            <a:avLst/>
          </a:prstGeom>
        </p:spPr>
      </p:pic>
      <p:sp>
        <p:nvSpPr>
          <p:cNvPr id="4" name="TextBox 3">
            <a:extLst>
              <a:ext uri="{FF2B5EF4-FFF2-40B4-BE49-F238E27FC236}">
                <a16:creationId xmlns:a16="http://schemas.microsoft.com/office/drawing/2014/main" id="{E30BA69F-195E-35D0-EAD2-F9419D3AF8BA}"/>
              </a:ext>
            </a:extLst>
          </p:cNvPr>
          <p:cNvSpPr txBox="1"/>
          <p:nvPr/>
        </p:nvSpPr>
        <p:spPr>
          <a:xfrm>
            <a:off x="762000" y="2302276"/>
            <a:ext cx="563880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إمكانية معرفة مميزات الأشخاص ونقاط</a:t>
            </a:r>
            <a:r>
              <a:rPr kumimoji="0" lang="ar-SA" sz="1800" b="1" i="0" u="none" strike="noStrike" kern="1200" cap="none" spc="0" normalizeH="0" noProof="0" dirty="0">
                <a:ln>
                  <a:noFill/>
                </a:ln>
                <a:solidFill>
                  <a:srgbClr val="FF0000"/>
                </a:solidFill>
                <a:effectLst/>
                <a:uLnTx/>
                <a:uFillTx/>
                <a:latin typeface="Cambria" panose="02040503050406030204"/>
                <a:ea typeface="+mn-ea"/>
                <a:cs typeface="Times New Roman" panose="02020603050405020304" pitchFamily="18" charset="0"/>
              </a:rPr>
              <a:t> قوتهم.</a:t>
            </a:r>
            <a:endParaRPr lang="en-US" dirty="0"/>
          </a:p>
        </p:txBody>
      </p:sp>
      <p:sp>
        <p:nvSpPr>
          <p:cNvPr id="5" name="TextBox 4">
            <a:extLst>
              <a:ext uri="{FF2B5EF4-FFF2-40B4-BE49-F238E27FC236}">
                <a16:creationId xmlns:a16="http://schemas.microsoft.com/office/drawing/2014/main" id="{D717B6E0-3E2F-94D4-85F5-6301FC857FDD}"/>
              </a:ext>
            </a:extLst>
          </p:cNvPr>
          <p:cNvSpPr txBox="1"/>
          <p:nvPr/>
        </p:nvSpPr>
        <p:spPr>
          <a:xfrm>
            <a:off x="762000" y="3970594"/>
            <a:ext cx="563880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عدم التجهيز</a:t>
            </a:r>
            <a:r>
              <a:rPr kumimoji="0" lang="ar-SA" sz="1800" b="1" i="0" u="none" strike="noStrike" kern="1200" cap="none" spc="0" normalizeH="0" noProof="0" dirty="0">
                <a:ln>
                  <a:noFill/>
                </a:ln>
                <a:solidFill>
                  <a:srgbClr val="FF0000"/>
                </a:solidFill>
                <a:effectLst/>
                <a:uLnTx/>
                <a:uFillTx/>
                <a:latin typeface="Cambria" panose="02040503050406030204"/>
                <a:ea typeface="+mn-ea"/>
                <a:cs typeface="Times New Roman" panose="02020603050405020304" pitchFamily="18" charset="0"/>
              </a:rPr>
              <a:t> للمقابلة بالأسئلة المناسبة.</a:t>
            </a:r>
            <a:endParaRPr lang="en-US" dirty="0"/>
          </a:p>
        </p:txBody>
      </p:sp>
    </p:spTree>
    <p:extLst>
      <p:ext uri="{BB962C8B-B14F-4D97-AF65-F5344CB8AC3E}">
        <p14:creationId xmlns:p14="http://schemas.microsoft.com/office/powerpoint/2010/main" val="11867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4D30FA-4781-5B1A-2BDB-5ECFE01E65BB}"/>
              </a:ext>
            </a:extLst>
          </p:cNvPr>
          <p:cNvSpPr>
            <a:spLocks noGrp="1"/>
          </p:cNvSpPr>
          <p:nvPr>
            <p:ph type="sldNum" sz="quarter" idx="12"/>
          </p:nvPr>
        </p:nvSpPr>
        <p:spPr/>
        <p:txBody>
          <a:bodyPr/>
          <a:lstStyle/>
          <a:p>
            <a:fld id="{1C0259F5-17A8-48C3-BEB2-FFECF2A5E66F}" type="slidenum">
              <a:rPr lang="ar-SA" smtClean="0"/>
              <a:pPr/>
              <a:t>71</a:t>
            </a:fld>
            <a:endParaRPr lang="ar-SA"/>
          </a:p>
        </p:txBody>
      </p:sp>
      <p:pic>
        <p:nvPicPr>
          <p:cNvPr id="3" name="Picture 2">
            <a:extLst>
              <a:ext uri="{FF2B5EF4-FFF2-40B4-BE49-F238E27FC236}">
                <a16:creationId xmlns:a16="http://schemas.microsoft.com/office/drawing/2014/main" id="{D17C6D3C-4488-482D-7D8E-232132F3ED02}"/>
              </a:ext>
            </a:extLst>
          </p:cNvPr>
          <p:cNvPicPr>
            <a:picLocks noChangeAspect="1"/>
          </p:cNvPicPr>
          <p:nvPr/>
        </p:nvPicPr>
        <p:blipFill>
          <a:blip r:embed="rId2"/>
          <a:stretch>
            <a:fillRect/>
          </a:stretch>
        </p:blipFill>
        <p:spPr>
          <a:xfrm>
            <a:off x="270332" y="733025"/>
            <a:ext cx="8625068" cy="4806820"/>
          </a:xfrm>
          <a:prstGeom prst="rect">
            <a:avLst/>
          </a:prstGeom>
        </p:spPr>
      </p:pic>
      <p:sp>
        <p:nvSpPr>
          <p:cNvPr id="4" name="TextBox 3">
            <a:extLst>
              <a:ext uri="{FF2B5EF4-FFF2-40B4-BE49-F238E27FC236}">
                <a16:creationId xmlns:a16="http://schemas.microsoft.com/office/drawing/2014/main" id="{7E51C148-3E49-9F08-8F83-47F00ECC43FD}"/>
              </a:ext>
            </a:extLst>
          </p:cNvPr>
          <p:cNvSpPr txBox="1"/>
          <p:nvPr/>
        </p:nvSpPr>
        <p:spPr>
          <a:xfrm>
            <a:off x="792480" y="2553274"/>
            <a:ext cx="563880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معرفة المشاكل التي قد تظهر في النظام بالتجربة.</a:t>
            </a:r>
            <a:endParaRPr lang="en-US" dirty="0"/>
          </a:p>
        </p:txBody>
      </p:sp>
      <p:sp>
        <p:nvSpPr>
          <p:cNvPr id="5" name="TextBox 4">
            <a:extLst>
              <a:ext uri="{FF2B5EF4-FFF2-40B4-BE49-F238E27FC236}">
                <a16:creationId xmlns:a16="http://schemas.microsoft.com/office/drawing/2014/main" id="{9381485D-E353-D76B-1B0D-8EF3A57C49E5}"/>
              </a:ext>
            </a:extLst>
          </p:cNvPr>
          <p:cNvSpPr txBox="1"/>
          <p:nvPr/>
        </p:nvSpPr>
        <p:spPr>
          <a:xfrm>
            <a:off x="792480" y="4237294"/>
            <a:ext cx="563880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قد</a:t>
            </a:r>
            <a:r>
              <a:rPr kumimoji="0" lang="ar-SA" sz="1800" b="1" i="0" u="none" strike="noStrike" kern="1200" cap="none" spc="0" normalizeH="0" noProof="0" dirty="0">
                <a:ln>
                  <a:noFill/>
                </a:ln>
                <a:solidFill>
                  <a:srgbClr val="FF0000"/>
                </a:solidFill>
                <a:effectLst/>
                <a:uLnTx/>
                <a:uFillTx/>
                <a:latin typeface="Cambria" panose="02040503050406030204"/>
                <a:ea typeface="+mn-ea"/>
                <a:cs typeface="Times New Roman" panose="02020603050405020304" pitchFamily="18" charset="0"/>
              </a:rPr>
              <a:t> يتم تجاهل بعض التفاصيل التي تعتبر هامة وتؤثر في عمل النظام.</a:t>
            </a:r>
            <a:endParaRPr lang="en-US" dirty="0"/>
          </a:p>
        </p:txBody>
      </p:sp>
    </p:spTree>
    <p:extLst>
      <p:ext uri="{BB962C8B-B14F-4D97-AF65-F5344CB8AC3E}">
        <p14:creationId xmlns:p14="http://schemas.microsoft.com/office/powerpoint/2010/main" val="42823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73C09-B647-BF1E-8DB0-32F5B544D59F}"/>
              </a:ext>
            </a:extLst>
          </p:cNvPr>
          <p:cNvSpPr>
            <a:spLocks noGrp="1"/>
          </p:cNvSpPr>
          <p:nvPr>
            <p:ph type="sldNum" sz="quarter" idx="12"/>
          </p:nvPr>
        </p:nvSpPr>
        <p:spPr/>
        <p:txBody>
          <a:bodyPr/>
          <a:lstStyle/>
          <a:p>
            <a:fld id="{1C0259F5-17A8-48C3-BEB2-FFECF2A5E66F}" type="slidenum">
              <a:rPr lang="ar-SA" smtClean="0"/>
              <a:pPr/>
              <a:t>72</a:t>
            </a:fld>
            <a:endParaRPr lang="ar-SA"/>
          </a:p>
        </p:txBody>
      </p:sp>
      <p:pic>
        <p:nvPicPr>
          <p:cNvPr id="3" name="Picture 2">
            <a:extLst>
              <a:ext uri="{FF2B5EF4-FFF2-40B4-BE49-F238E27FC236}">
                <a16:creationId xmlns:a16="http://schemas.microsoft.com/office/drawing/2014/main" id="{B64CDDAA-66C0-A676-6E2D-33EBCB289A89}"/>
              </a:ext>
            </a:extLst>
          </p:cNvPr>
          <p:cNvPicPr>
            <a:picLocks noChangeAspect="1"/>
          </p:cNvPicPr>
          <p:nvPr/>
        </p:nvPicPr>
        <p:blipFill>
          <a:blip r:embed="rId3"/>
          <a:stretch>
            <a:fillRect/>
          </a:stretch>
        </p:blipFill>
        <p:spPr>
          <a:xfrm>
            <a:off x="191444" y="531636"/>
            <a:ext cx="8761111" cy="5115182"/>
          </a:xfrm>
          <a:prstGeom prst="rect">
            <a:avLst/>
          </a:prstGeom>
        </p:spPr>
      </p:pic>
      <p:sp>
        <p:nvSpPr>
          <p:cNvPr id="4" name="TextBox 3">
            <a:extLst>
              <a:ext uri="{FF2B5EF4-FFF2-40B4-BE49-F238E27FC236}">
                <a16:creationId xmlns:a16="http://schemas.microsoft.com/office/drawing/2014/main" id="{F2909C0D-55DE-CD63-1390-716055D34B68}"/>
              </a:ext>
            </a:extLst>
          </p:cNvPr>
          <p:cNvSpPr txBox="1"/>
          <p:nvPr/>
        </p:nvSpPr>
        <p:spPr>
          <a:xfrm>
            <a:off x="373380" y="2347534"/>
            <a:ext cx="512826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إمكانية استخدام تقنيات مثل الذكاء الاصطناعي في تحليل الوثائق</a:t>
            </a:r>
            <a:r>
              <a:rPr kumimoji="0" lang="ar-SA" sz="1800" b="1" i="0" u="none" strike="noStrike" kern="1200" cap="none" spc="0" normalizeH="0" noProof="0" dirty="0">
                <a:ln>
                  <a:noFill/>
                </a:ln>
                <a:solidFill>
                  <a:srgbClr val="FF0000"/>
                </a:solidFill>
                <a:effectLst/>
                <a:uLnTx/>
                <a:uFillTx/>
                <a:latin typeface="Cambria" panose="02040503050406030204"/>
                <a:ea typeface="+mn-ea"/>
                <a:cs typeface="Times New Roman" panose="02020603050405020304" pitchFamily="18" charset="0"/>
              </a:rPr>
              <a:t> </a:t>
            </a:r>
            <a:endParaRPr lang="en-US" dirty="0"/>
          </a:p>
        </p:txBody>
      </p:sp>
      <p:sp>
        <p:nvSpPr>
          <p:cNvPr id="5" name="TextBox 4">
            <a:extLst>
              <a:ext uri="{FF2B5EF4-FFF2-40B4-BE49-F238E27FC236}">
                <a16:creationId xmlns:a16="http://schemas.microsoft.com/office/drawing/2014/main" id="{989CD10C-7C07-DEF0-016D-6D788B6E5411}"/>
              </a:ext>
            </a:extLst>
          </p:cNvPr>
          <p:cNvSpPr txBox="1"/>
          <p:nvPr/>
        </p:nvSpPr>
        <p:spPr>
          <a:xfrm>
            <a:off x="373380" y="4348098"/>
            <a:ext cx="4290060" cy="369332"/>
          </a:xfrm>
          <a:prstGeom prst="rect">
            <a:avLst/>
          </a:prstGeom>
          <a:noFill/>
        </p:spPr>
        <p:txBody>
          <a:bodyPr wrap="square">
            <a:spAutoFit/>
          </a:bodyPr>
          <a:lstStyle/>
          <a:p>
            <a:pPr algn="r" rtl="1"/>
            <a:r>
              <a:rPr kumimoji="0" lang="ar-SA" sz="18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حجم التخزين واحتمالية</a:t>
            </a:r>
            <a:r>
              <a:rPr kumimoji="0" lang="ar-SA" sz="1800" b="1" i="0" u="none" strike="noStrike" kern="1200" cap="none" spc="0" normalizeH="0" noProof="0" dirty="0">
                <a:ln>
                  <a:noFill/>
                </a:ln>
                <a:solidFill>
                  <a:srgbClr val="FF0000"/>
                </a:solidFill>
                <a:effectLst/>
                <a:uLnTx/>
                <a:uFillTx/>
                <a:latin typeface="Cambria" panose="02040503050406030204"/>
                <a:ea typeface="+mn-ea"/>
                <a:cs typeface="Times New Roman" panose="02020603050405020304" pitchFamily="18" charset="0"/>
              </a:rPr>
              <a:t> فقدان الوثائق.</a:t>
            </a:r>
            <a:endParaRPr lang="en-US" dirty="0"/>
          </a:p>
        </p:txBody>
      </p:sp>
    </p:spTree>
    <p:extLst>
      <p:ext uri="{BB962C8B-B14F-4D97-AF65-F5344CB8AC3E}">
        <p14:creationId xmlns:p14="http://schemas.microsoft.com/office/powerpoint/2010/main" val="13648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712327322"/>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6</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تفرق الطالبة بين طرق جمع متطلبات النظام الأربعة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7" y="1484784"/>
            <a:ext cx="894648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جدول المقارنة بين (</a:t>
            </a:r>
            <a:r>
              <a:rPr kumimoji="0" lang="ar-SA" sz="24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طرق جمع المتطلبات</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a:t>
            </a:r>
            <a:r>
              <a:rPr lang="ar-SA" sz="2400" b="1" dirty="0">
                <a:solidFill>
                  <a:prstClr val="black"/>
                </a:solidFill>
                <a:latin typeface="Cambria" panose="02040503050406030204"/>
                <a:cs typeface="Times New Roman" panose="02020603050405020304" pitchFamily="18" charset="0"/>
              </a:rPr>
              <a:t>في الكتاب صفحة 64، </a:t>
            </a:r>
            <a:br>
              <a:rPr lang="ar-SA" sz="2400" b="1" dirty="0">
                <a:solidFill>
                  <a:prstClr val="black"/>
                </a:solidFill>
                <a:latin typeface="Cambria" panose="02040503050406030204"/>
                <a:cs typeface="Times New Roman" panose="02020603050405020304" pitchFamily="18" charset="0"/>
              </a:rPr>
            </a:br>
            <a:r>
              <a:rPr lang="ar-SA" sz="2400" b="1" dirty="0">
                <a:solidFill>
                  <a:prstClr val="black"/>
                </a:solidFill>
                <a:latin typeface="Cambria" panose="02040503050406030204"/>
                <a:cs typeface="Times New Roman" panose="02020603050405020304" pitchFamily="18" charset="0"/>
              </a:rPr>
              <a:t>ثم رتبي من الأصغر 1 إلى الأكبر 4 حسب وجهة نظرك (يمكن تكرار الرقم):</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p:txBody>
      </p:sp>
      <p:graphicFrame>
        <p:nvGraphicFramePr>
          <p:cNvPr id="4" name="Table 4">
            <a:extLst>
              <a:ext uri="{FF2B5EF4-FFF2-40B4-BE49-F238E27FC236}">
                <a16:creationId xmlns:a16="http://schemas.microsoft.com/office/drawing/2014/main" id="{A8023335-B88E-0607-C637-EA2B5015730D}"/>
              </a:ext>
            </a:extLst>
          </p:cNvPr>
          <p:cNvGraphicFramePr>
            <a:graphicFrameLocks noGrp="1"/>
          </p:cNvGraphicFramePr>
          <p:nvPr>
            <p:extLst>
              <p:ext uri="{D42A27DB-BD31-4B8C-83A1-F6EECF244321}">
                <p14:modId xmlns:p14="http://schemas.microsoft.com/office/powerpoint/2010/main" val="203931180"/>
              </p:ext>
            </p:extLst>
          </p:nvPr>
        </p:nvGraphicFramePr>
        <p:xfrm>
          <a:off x="98754" y="2796824"/>
          <a:ext cx="8946484" cy="3688467"/>
        </p:xfrm>
        <a:graphic>
          <a:graphicData uri="http://schemas.openxmlformats.org/drawingml/2006/table">
            <a:tbl>
              <a:tblPr firstRow="1" bandRow="1">
                <a:tableStyleId>{5940675A-B579-460E-94D1-54222C63F5DA}</a:tableStyleId>
              </a:tblPr>
              <a:tblGrid>
                <a:gridCol w="2236621">
                  <a:extLst>
                    <a:ext uri="{9D8B030D-6E8A-4147-A177-3AD203B41FA5}">
                      <a16:colId xmlns:a16="http://schemas.microsoft.com/office/drawing/2014/main" val="823051042"/>
                    </a:ext>
                  </a:extLst>
                </a:gridCol>
                <a:gridCol w="2236621">
                  <a:extLst>
                    <a:ext uri="{9D8B030D-6E8A-4147-A177-3AD203B41FA5}">
                      <a16:colId xmlns:a16="http://schemas.microsoft.com/office/drawing/2014/main" val="1527936189"/>
                    </a:ext>
                  </a:extLst>
                </a:gridCol>
                <a:gridCol w="2236621">
                  <a:extLst>
                    <a:ext uri="{9D8B030D-6E8A-4147-A177-3AD203B41FA5}">
                      <a16:colId xmlns:a16="http://schemas.microsoft.com/office/drawing/2014/main" val="2290984133"/>
                    </a:ext>
                  </a:extLst>
                </a:gridCol>
                <a:gridCol w="2236621">
                  <a:extLst>
                    <a:ext uri="{9D8B030D-6E8A-4147-A177-3AD203B41FA5}">
                      <a16:colId xmlns:a16="http://schemas.microsoft.com/office/drawing/2014/main" val="3331260579"/>
                    </a:ext>
                  </a:extLst>
                </a:gridCol>
              </a:tblGrid>
              <a:tr h="476955">
                <a:tc>
                  <a:txBody>
                    <a:bodyPr/>
                    <a:lstStyle/>
                    <a:p>
                      <a:pPr algn="ctr"/>
                      <a:r>
                        <a:rPr lang="ar-SA" sz="2000" b="1" dirty="0"/>
                        <a:t>التكلفة</a:t>
                      </a:r>
                      <a:endParaRPr lang="en-US" sz="2000" b="1" dirty="0"/>
                    </a:p>
                  </a:txBody>
                  <a:tcPr anchor="ctr">
                    <a:solidFill>
                      <a:schemeClr val="accent6">
                        <a:lumMod val="20000"/>
                        <a:lumOff val="80000"/>
                      </a:schemeClr>
                    </a:solidFill>
                  </a:tcPr>
                </a:tc>
                <a:tc>
                  <a:txBody>
                    <a:bodyPr/>
                    <a:lstStyle/>
                    <a:p>
                      <a:pPr algn="ctr"/>
                      <a:r>
                        <a:rPr lang="ar-SA" sz="2000" b="1" dirty="0"/>
                        <a:t>الجهد</a:t>
                      </a:r>
                      <a:endParaRPr lang="en-US" sz="2000" b="1" dirty="0"/>
                    </a:p>
                  </a:txBody>
                  <a:tcPr anchor="ctr">
                    <a:solidFill>
                      <a:schemeClr val="accent6">
                        <a:lumMod val="20000"/>
                        <a:lumOff val="80000"/>
                      </a:schemeClr>
                    </a:solidFill>
                  </a:tcPr>
                </a:tc>
                <a:tc>
                  <a:txBody>
                    <a:bodyPr/>
                    <a:lstStyle/>
                    <a:p>
                      <a:pPr algn="ctr"/>
                      <a:r>
                        <a:rPr lang="ar-SA" sz="2000" b="1" dirty="0"/>
                        <a:t>الوقت المستغرق</a:t>
                      </a:r>
                      <a:endParaRPr lang="en-US" sz="2000" b="1" dirty="0"/>
                    </a:p>
                  </a:txBody>
                  <a:tcPr anchor="ctr">
                    <a:solidFill>
                      <a:schemeClr val="accent6">
                        <a:lumMod val="20000"/>
                        <a:lumOff val="80000"/>
                      </a:schemeClr>
                    </a:solidFill>
                  </a:tcPr>
                </a:tc>
                <a:tc>
                  <a:txBody>
                    <a:bodyPr/>
                    <a:lstStyle/>
                    <a:p>
                      <a:pPr algn="ctr"/>
                      <a:r>
                        <a:rPr lang="ar-SA" sz="2000" b="1" dirty="0"/>
                        <a:t>الطريقة</a:t>
                      </a:r>
                      <a:endParaRPr lang="en-US" sz="2000" b="1" dirty="0"/>
                    </a:p>
                  </a:txBody>
                  <a:tcPr anchor="ctr">
                    <a:solidFill>
                      <a:schemeClr val="accent6">
                        <a:lumMod val="20000"/>
                        <a:lumOff val="80000"/>
                      </a:schemeClr>
                    </a:solidFill>
                  </a:tcPr>
                </a:tc>
                <a:extLst>
                  <a:ext uri="{0D108BD9-81ED-4DB2-BD59-A6C34878D82A}">
                    <a16:rowId xmlns:a16="http://schemas.microsoft.com/office/drawing/2014/main" val="2562218877"/>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dirty="0"/>
                    </a:p>
                  </a:txBody>
                  <a:tcPr anchor="ctr"/>
                </a:tc>
                <a:tc>
                  <a:txBody>
                    <a:bodyPr/>
                    <a:lstStyle/>
                    <a:p>
                      <a:pPr algn="ctr"/>
                      <a:r>
                        <a:rPr lang="ar-SA" sz="2000" b="1" dirty="0"/>
                        <a:t>الاستبانات</a:t>
                      </a:r>
                      <a:endParaRPr lang="en-US" sz="2000" b="1" dirty="0"/>
                    </a:p>
                  </a:txBody>
                  <a:tcPr anchor="ctr">
                    <a:solidFill>
                      <a:schemeClr val="bg1">
                        <a:lumMod val="95000"/>
                      </a:schemeClr>
                    </a:solidFill>
                  </a:tcPr>
                </a:tc>
                <a:extLst>
                  <a:ext uri="{0D108BD9-81ED-4DB2-BD59-A6C34878D82A}">
                    <a16:rowId xmlns:a16="http://schemas.microsoft.com/office/drawing/2014/main" val="4293892038"/>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a:p>
                  </a:txBody>
                  <a:tcPr anchor="ctr"/>
                </a:tc>
                <a:tc>
                  <a:txBody>
                    <a:bodyPr/>
                    <a:lstStyle/>
                    <a:p>
                      <a:pPr algn="ctr"/>
                      <a:r>
                        <a:rPr lang="ar-SA" sz="2000" b="1" dirty="0"/>
                        <a:t>المقابلات</a:t>
                      </a:r>
                      <a:endParaRPr lang="en-US" sz="2000" b="1" dirty="0"/>
                    </a:p>
                  </a:txBody>
                  <a:tcPr anchor="ctr">
                    <a:solidFill>
                      <a:schemeClr val="bg1">
                        <a:lumMod val="95000"/>
                      </a:schemeClr>
                    </a:solidFill>
                  </a:tcPr>
                </a:tc>
                <a:extLst>
                  <a:ext uri="{0D108BD9-81ED-4DB2-BD59-A6C34878D82A}">
                    <a16:rowId xmlns:a16="http://schemas.microsoft.com/office/drawing/2014/main" val="64680387"/>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a:p>
                  </a:txBody>
                  <a:tcPr anchor="ctr"/>
                </a:tc>
                <a:tc>
                  <a:txBody>
                    <a:bodyPr/>
                    <a:lstStyle/>
                    <a:p>
                      <a:pPr algn="ctr"/>
                      <a:r>
                        <a:rPr lang="ar-SA" sz="2000" b="1" dirty="0"/>
                        <a:t>الملاحظة</a:t>
                      </a:r>
                      <a:endParaRPr lang="en-US" sz="2000" b="1" dirty="0"/>
                    </a:p>
                  </a:txBody>
                  <a:tcPr anchor="ctr">
                    <a:solidFill>
                      <a:schemeClr val="bg1">
                        <a:lumMod val="95000"/>
                      </a:schemeClr>
                    </a:solidFill>
                  </a:tcPr>
                </a:tc>
                <a:extLst>
                  <a:ext uri="{0D108BD9-81ED-4DB2-BD59-A6C34878D82A}">
                    <a16:rowId xmlns:a16="http://schemas.microsoft.com/office/drawing/2014/main" val="3970961135"/>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a:p>
                  </a:txBody>
                  <a:tcPr anchor="ctr"/>
                </a:tc>
                <a:tc>
                  <a:txBody>
                    <a:bodyPr/>
                    <a:lstStyle/>
                    <a:p>
                      <a:pPr algn="ctr"/>
                      <a:r>
                        <a:rPr lang="ar-SA" sz="2000" b="1" dirty="0"/>
                        <a:t>فحص توثيقات النظام</a:t>
                      </a:r>
                      <a:endParaRPr lang="en-US" sz="2000" b="1" dirty="0"/>
                    </a:p>
                  </a:txBody>
                  <a:tcPr anchor="ctr">
                    <a:solidFill>
                      <a:schemeClr val="bg1">
                        <a:lumMod val="95000"/>
                      </a:schemeClr>
                    </a:solidFill>
                  </a:tcPr>
                </a:tc>
                <a:extLst>
                  <a:ext uri="{0D108BD9-81ED-4DB2-BD59-A6C34878D82A}">
                    <a16:rowId xmlns:a16="http://schemas.microsoft.com/office/drawing/2014/main" val="1236709159"/>
                  </a:ext>
                </a:extLst>
              </a:tr>
            </a:tbl>
          </a:graphicData>
        </a:graphic>
      </p:graphicFrame>
    </p:spTree>
    <p:extLst>
      <p:ext uri="{BB962C8B-B14F-4D97-AF65-F5344CB8AC3E}">
        <p14:creationId xmlns:p14="http://schemas.microsoft.com/office/powerpoint/2010/main" val="156972155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6</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تفرق الطالبة بين طرق جمع متطلبات النظام الأربعة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7" y="1484784"/>
            <a:ext cx="8946485"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اقرئي جدول المقارنة بين (</a:t>
            </a:r>
            <a:r>
              <a:rPr kumimoji="0" lang="ar-SA" sz="24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طرق جمع المتطلبات</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a:t>
            </a:r>
            <a:r>
              <a:rPr lang="ar-SA" sz="2400" b="1" dirty="0">
                <a:solidFill>
                  <a:prstClr val="black"/>
                </a:solidFill>
                <a:latin typeface="Cambria" panose="02040503050406030204"/>
                <a:cs typeface="Times New Roman" panose="02020603050405020304" pitchFamily="18" charset="0"/>
              </a:rPr>
              <a:t>في الكتاب صفحة 64، </a:t>
            </a:r>
            <a:br>
              <a:rPr lang="ar-SA" sz="2400" b="1" dirty="0">
                <a:solidFill>
                  <a:prstClr val="black"/>
                </a:solidFill>
                <a:latin typeface="Cambria" panose="02040503050406030204"/>
                <a:cs typeface="Times New Roman" panose="02020603050405020304" pitchFamily="18" charset="0"/>
              </a:rPr>
            </a:br>
            <a:r>
              <a:rPr lang="ar-SA" sz="2400" b="1" dirty="0">
                <a:solidFill>
                  <a:prstClr val="black"/>
                </a:solidFill>
                <a:latin typeface="Cambria" panose="02040503050406030204"/>
                <a:cs typeface="Times New Roman" panose="02020603050405020304" pitchFamily="18" charset="0"/>
              </a:rPr>
              <a:t>ثم رتبي من الأصغر 1 إلى الأكبر 4 حسب وجهة نظرك (يمكن تكرار الرقم):</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p:txBody>
      </p:sp>
      <p:graphicFrame>
        <p:nvGraphicFramePr>
          <p:cNvPr id="4" name="Table 4">
            <a:extLst>
              <a:ext uri="{FF2B5EF4-FFF2-40B4-BE49-F238E27FC236}">
                <a16:creationId xmlns:a16="http://schemas.microsoft.com/office/drawing/2014/main" id="{A8023335-B88E-0607-C637-EA2B5015730D}"/>
              </a:ext>
            </a:extLst>
          </p:cNvPr>
          <p:cNvGraphicFramePr>
            <a:graphicFrameLocks noGrp="1"/>
          </p:cNvGraphicFramePr>
          <p:nvPr>
            <p:extLst>
              <p:ext uri="{D42A27DB-BD31-4B8C-83A1-F6EECF244321}">
                <p14:modId xmlns:p14="http://schemas.microsoft.com/office/powerpoint/2010/main" val="344449200"/>
              </p:ext>
            </p:extLst>
          </p:nvPr>
        </p:nvGraphicFramePr>
        <p:xfrm>
          <a:off x="98754" y="2796824"/>
          <a:ext cx="8946484" cy="3688467"/>
        </p:xfrm>
        <a:graphic>
          <a:graphicData uri="http://schemas.openxmlformats.org/drawingml/2006/table">
            <a:tbl>
              <a:tblPr firstRow="1" bandRow="1">
                <a:tableStyleId>{5940675A-B579-460E-94D1-54222C63F5DA}</a:tableStyleId>
              </a:tblPr>
              <a:tblGrid>
                <a:gridCol w="2236621">
                  <a:extLst>
                    <a:ext uri="{9D8B030D-6E8A-4147-A177-3AD203B41FA5}">
                      <a16:colId xmlns:a16="http://schemas.microsoft.com/office/drawing/2014/main" val="823051042"/>
                    </a:ext>
                  </a:extLst>
                </a:gridCol>
                <a:gridCol w="2236621">
                  <a:extLst>
                    <a:ext uri="{9D8B030D-6E8A-4147-A177-3AD203B41FA5}">
                      <a16:colId xmlns:a16="http://schemas.microsoft.com/office/drawing/2014/main" val="1527936189"/>
                    </a:ext>
                  </a:extLst>
                </a:gridCol>
                <a:gridCol w="2236621">
                  <a:extLst>
                    <a:ext uri="{9D8B030D-6E8A-4147-A177-3AD203B41FA5}">
                      <a16:colId xmlns:a16="http://schemas.microsoft.com/office/drawing/2014/main" val="2290984133"/>
                    </a:ext>
                  </a:extLst>
                </a:gridCol>
                <a:gridCol w="2236621">
                  <a:extLst>
                    <a:ext uri="{9D8B030D-6E8A-4147-A177-3AD203B41FA5}">
                      <a16:colId xmlns:a16="http://schemas.microsoft.com/office/drawing/2014/main" val="3331260579"/>
                    </a:ext>
                  </a:extLst>
                </a:gridCol>
              </a:tblGrid>
              <a:tr h="476955">
                <a:tc>
                  <a:txBody>
                    <a:bodyPr/>
                    <a:lstStyle/>
                    <a:p>
                      <a:pPr algn="ctr"/>
                      <a:r>
                        <a:rPr lang="ar-SA" sz="2000" b="1" dirty="0"/>
                        <a:t>الجهد</a:t>
                      </a:r>
                      <a:endParaRPr lang="en-US" sz="2000" b="1" dirty="0"/>
                    </a:p>
                  </a:txBody>
                  <a:tcPr anchor="ctr">
                    <a:solidFill>
                      <a:schemeClr val="accent6">
                        <a:lumMod val="20000"/>
                        <a:lumOff val="80000"/>
                      </a:schemeClr>
                    </a:solidFill>
                  </a:tcPr>
                </a:tc>
                <a:tc>
                  <a:txBody>
                    <a:bodyPr/>
                    <a:lstStyle/>
                    <a:p>
                      <a:pPr algn="ctr"/>
                      <a:r>
                        <a:rPr lang="ar-SA" sz="2000" b="1" dirty="0"/>
                        <a:t>التكلفة</a:t>
                      </a:r>
                      <a:endParaRPr lang="en-US" sz="2000" b="1" dirty="0"/>
                    </a:p>
                  </a:txBody>
                  <a:tcPr anchor="ctr">
                    <a:solidFill>
                      <a:schemeClr val="accent6">
                        <a:lumMod val="20000"/>
                        <a:lumOff val="80000"/>
                      </a:schemeClr>
                    </a:solidFill>
                  </a:tcPr>
                </a:tc>
                <a:tc>
                  <a:txBody>
                    <a:bodyPr/>
                    <a:lstStyle/>
                    <a:p>
                      <a:pPr algn="ctr"/>
                      <a:r>
                        <a:rPr lang="ar-SA" sz="2000" b="1" dirty="0"/>
                        <a:t>الوقت المستغرق</a:t>
                      </a:r>
                      <a:endParaRPr lang="en-US" sz="2000" b="1" dirty="0"/>
                    </a:p>
                  </a:txBody>
                  <a:tcPr anchor="ctr">
                    <a:solidFill>
                      <a:schemeClr val="accent6">
                        <a:lumMod val="20000"/>
                        <a:lumOff val="80000"/>
                      </a:schemeClr>
                    </a:solidFill>
                  </a:tcPr>
                </a:tc>
                <a:tc>
                  <a:txBody>
                    <a:bodyPr/>
                    <a:lstStyle/>
                    <a:p>
                      <a:pPr algn="ctr"/>
                      <a:r>
                        <a:rPr lang="ar-SA" sz="2000" b="1" dirty="0"/>
                        <a:t>الطريقة</a:t>
                      </a:r>
                      <a:endParaRPr lang="en-US" sz="2000" b="1" dirty="0"/>
                    </a:p>
                  </a:txBody>
                  <a:tcPr anchor="ctr">
                    <a:solidFill>
                      <a:schemeClr val="accent6">
                        <a:lumMod val="20000"/>
                        <a:lumOff val="80000"/>
                      </a:schemeClr>
                    </a:solidFill>
                  </a:tcPr>
                </a:tc>
                <a:extLst>
                  <a:ext uri="{0D108BD9-81ED-4DB2-BD59-A6C34878D82A}">
                    <a16:rowId xmlns:a16="http://schemas.microsoft.com/office/drawing/2014/main" val="2562218877"/>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dirty="0"/>
                    </a:p>
                  </a:txBody>
                  <a:tcPr anchor="ctr"/>
                </a:tc>
                <a:tc>
                  <a:txBody>
                    <a:bodyPr/>
                    <a:lstStyle/>
                    <a:p>
                      <a:pPr algn="ctr"/>
                      <a:r>
                        <a:rPr lang="ar-SA" sz="2000" b="1" dirty="0"/>
                        <a:t>الاستبانات</a:t>
                      </a:r>
                      <a:endParaRPr lang="en-US" sz="2000" b="1" dirty="0"/>
                    </a:p>
                  </a:txBody>
                  <a:tcPr anchor="ctr">
                    <a:solidFill>
                      <a:schemeClr val="bg1">
                        <a:lumMod val="95000"/>
                      </a:schemeClr>
                    </a:solidFill>
                  </a:tcPr>
                </a:tc>
                <a:extLst>
                  <a:ext uri="{0D108BD9-81ED-4DB2-BD59-A6C34878D82A}">
                    <a16:rowId xmlns:a16="http://schemas.microsoft.com/office/drawing/2014/main" val="4293892038"/>
                  </a:ext>
                </a:extLst>
              </a:tr>
              <a:tr h="802878">
                <a:tc>
                  <a:txBody>
                    <a:bodyPr/>
                    <a:lstStyle/>
                    <a:p>
                      <a:pPr algn="ctr"/>
                      <a:endParaRPr lang="en-US" sz="2000" b="1" dirty="0"/>
                    </a:p>
                  </a:txBody>
                  <a:tcPr anchor="ctr"/>
                </a:tc>
                <a:tc>
                  <a:txBody>
                    <a:bodyPr/>
                    <a:lstStyle/>
                    <a:p>
                      <a:pPr algn="ctr"/>
                      <a:endParaRPr lang="en-US" sz="2000" b="1"/>
                    </a:p>
                  </a:txBody>
                  <a:tcPr anchor="ctr"/>
                </a:tc>
                <a:tc>
                  <a:txBody>
                    <a:bodyPr/>
                    <a:lstStyle/>
                    <a:p>
                      <a:pPr algn="ctr"/>
                      <a:endParaRPr lang="en-US" sz="2000" b="1" dirty="0"/>
                    </a:p>
                  </a:txBody>
                  <a:tcPr anchor="ctr"/>
                </a:tc>
                <a:tc>
                  <a:txBody>
                    <a:bodyPr/>
                    <a:lstStyle/>
                    <a:p>
                      <a:pPr algn="ctr"/>
                      <a:r>
                        <a:rPr lang="ar-SA" sz="2000" b="1" dirty="0"/>
                        <a:t>المقابلات</a:t>
                      </a:r>
                      <a:endParaRPr lang="en-US" sz="2000" b="1" dirty="0"/>
                    </a:p>
                  </a:txBody>
                  <a:tcPr anchor="ctr">
                    <a:solidFill>
                      <a:schemeClr val="bg1">
                        <a:lumMod val="95000"/>
                      </a:schemeClr>
                    </a:solidFill>
                  </a:tcPr>
                </a:tc>
                <a:extLst>
                  <a:ext uri="{0D108BD9-81ED-4DB2-BD59-A6C34878D82A}">
                    <a16:rowId xmlns:a16="http://schemas.microsoft.com/office/drawing/2014/main" val="64680387"/>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a:p>
                  </a:txBody>
                  <a:tcPr anchor="ctr"/>
                </a:tc>
                <a:tc>
                  <a:txBody>
                    <a:bodyPr/>
                    <a:lstStyle/>
                    <a:p>
                      <a:pPr algn="ctr"/>
                      <a:r>
                        <a:rPr lang="ar-SA" sz="2000" b="1" dirty="0"/>
                        <a:t>الملاحظة</a:t>
                      </a:r>
                      <a:endParaRPr lang="en-US" sz="2000" b="1" dirty="0"/>
                    </a:p>
                  </a:txBody>
                  <a:tcPr anchor="ctr">
                    <a:solidFill>
                      <a:schemeClr val="bg1">
                        <a:lumMod val="95000"/>
                      </a:schemeClr>
                    </a:solidFill>
                  </a:tcPr>
                </a:tc>
                <a:extLst>
                  <a:ext uri="{0D108BD9-81ED-4DB2-BD59-A6C34878D82A}">
                    <a16:rowId xmlns:a16="http://schemas.microsoft.com/office/drawing/2014/main" val="3970961135"/>
                  </a:ext>
                </a:extLst>
              </a:tr>
              <a:tr h="802878">
                <a:tc>
                  <a:txBody>
                    <a:bodyPr/>
                    <a:lstStyle/>
                    <a:p>
                      <a:pPr algn="ctr"/>
                      <a:endParaRPr lang="en-US" sz="2000" b="1"/>
                    </a:p>
                  </a:txBody>
                  <a:tcPr anchor="ctr"/>
                </a:tc>
                <a:tc>
                  <a:txBody>
                    <a:bodyPr/>
                    <a:lstStyle/>
                    <a:p>
                      <a:pPr algn="ctr"/>
                      <a:endParaRPr lang="en-US" sz="2000" b="1"/>
                    </a:p>
                  </a:txBody>
                  <a:tcPr anchor="ctr"/>
                </a:tc>
                <a:tc>
                  <a:txBody>
                    <a:bodyPr/>
                    <a:lstStyle/>
                    <a:p>
                      <a:pPr algn="ctr"/>
                      <a:endParaRPr lang="en-US" sz="2000" b="1"/>
                    </a:p>
                  </a:txBody>
                  <a:tcPr anchor="ctr"/>
                </a:tc>
                <a:tc>
                  <a:txBody>
                    <a:bodyPr/>
                    <a:lstStyle/>
                    <a:p>
                      <a:pPr algn="ctr"/>
                      <a:r>
                        <a:rPr lang="ar-SA" sz="2000" b="1" dirty="0"/>
                        <a:t>فحص توثيقات النظام</a:t>
                      </a:r>
                      <a:endParaRPr lang="en-US" sz="2000" b="1" dirty="0"/>
                    </a:p>
                  </a:txBody>
                  <a:tcPr anchor="ctr">
                    <a:solidFill>
                      <a:schemeClr val="bg1">
                        <a:lumMod val="95000"/>
                      </a:schemeClr>
                    </a:solidFill>
                  </a:tcPr>
                </a:tc>
                <a:extLst>
                  <a:ext uri="{0D108BD9-81ED-4DB2-BD59-A6C34878D82A}">
                    <a16:rowId xmlns:a16="http://schemas.microsoft.com/office/drawing/2014/main" val="1236709159"/>
                  </a:ext>
                </a:extLst>
              </a:tr>
            </a:tbl>
          </a:graphicData>
        </a:graphic>
      </p:graphicFrame>
      <p:sp>
        <p:nvSpPr>
          <p:cNvPr id="2" name="TextBox 1">
            <a:extLst>
              <a:ext uri="{FF2B5EF4-FFF2-40B4-BE49-F238E27FC236}">
                <a16:creationId xmlns:a16="http://schemas.microsoft.com/office/drawing/2014/main" id="{9B49F31E-3176-916E-C30F-FCA29E46A04D}"/>
              </a:ext>
            </a:extLst>
          </p:cNvPr>
          <p:cNvSpPr txBox="1"/>
          <p:nvPr/>
        </p:nvSpPr>
        <p:spPr>
          <a:xfrm>
            <a:off x="5441237" y="3353833"/>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1</a:t>
            </a:r>
            <a:endParaRPr lang="en-US" sz="3600" dirty="0"/>
          </a:p>
        </p:txBody>
      </p:sp>
      <p:sp>
        <p:nvSpPr>
          <p:cNvPr id="3" name="TextBox 2">
            <a:extLst>
              <a:ext uri="{FF2B5EF4-FFF2-40B4-BE49-F238E27FC236}">
                <a16:creationId xmlns:a16="http://schemas.microsoft.com/office/drawing/2014/main" id="{4EEC1389-AADC-4A20-68F0-2B1412D94D4D}"/>
              </a:ext>
            </a:extLst>
          </p:cNvPr>
          <p:cNvSpPr txBox="1"/>
          <p:nvPr/>
        </p:nvSpPr>
        <p:spPr>
          <a:xfrm>
            <a:off x="5441237" y="4152575"/>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4</a:t>
            </a:r>
            <a:endParaRPr lang="en-US" sz="3600" dirty="0"/>
          </a:p>
        </p:txBody>
      </p:sp>
      <p:sp>
        <p:nvSpPr>
          <p:cNvPr id="5" name="TextBox 4">
            <a:extLst>
              <a:ext uri="{FF2B5EF4-FFF2-40B4-BE49-F238E27FC236}">
                <a16:creationId xmlns:a16="http://schemas.microsoft.com/office/drawing/2014/main" id="{24D3356F-0AB9-FA9A-DE3A-F686EC0642AC}"/>
              </a:ext>
            </a:extLst>
          </p:cNvPr>
          <p:cNvSpPr txBox="1"/>
          <p:nvPr/>
        </p:nvSpPr>
        <p:spPr>
          <a:xfrm>
            <a:off x="5441237" y="4967612"/>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3</a:t>
            </a:r>
            <a:endParaRPr lang="en-US" sz="3600" dirty="0"/>
          </a:p>
        </p:txBody>
      </p:sp>
      <p:sp>
        <p:nvSpPr>
          <p:cNvPr id="6" name="TextBox 5">
            <a:extLst>
              <a:ext uri="{FF2B5EF4-FFF2-40B4-BE49-F238E27FC236}">
                <a16:creationId xmlns:a16="http://schemas.microsoft.com/office/drawing/2014/main" id="{320DD377-FDEF-9562-8C26-61C0418E097B}"/>
              </a:ext>
            </a:extLst>
          </p:cNvPr>
          <p:cNvSpPr txBox="1"/>
          <p:nvPr/>
        </p:nvSpPr>
        <p:spPr>
          <a:xfrm>
            <a:off x="5441237" y="5748648"/>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2</a:t>
            </a:r>
            <a:endParaRPr lang="en-US" sz="3600" dirty="0"/>
          </a:p>
        </p:txBody>
      </p:sp>
      <p:sp>
        <p:nvSpPr>
          <p:cNvPr id="7" name="TextBox 6">
            <a:extLst>
              <a:ext uri="{FF2B5EF4-FFF2-40B4-BE49-F238E27FC236}">
                <a16:creationId xmlns:a16="http://schemas.microsoft.com/office/drawing/2014/main" id="{48FB0B5F-2716-1FA3-E782-AEE84222FDCD}"/>
              </a:ext>
            </a:extLst>
          </p:cNvPr>
          <p:cNvSpPr txBox="1"/>
          <p:nvPr/>
        </p:nvSpPr>
        <p:spPr>
          <a:xfrm>
            <a:off x="3127032" y="3353833"/>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1</a:t>
            </a:r>
            <a:endParaRPr lang="en-US" sz="3600" dirty="0"/>
          </a:p>
        </p:txBody>
      </p:sp>
      <p:sp>
        <p:nvSpPr>
          <p:cNvPr id="8" name="TextBox 7">
            <a:extLst>
              <a:ext uri="{FF2B5EF4-FFF2-40B4-BE49-F238E27FC236}">
                <a16:creationId xmlns:a16="http://schemas.microsoft.com/office/drawing/2014/main" id="{31453771-E9EF-E08D-1D73-2016920CF5A1}"/>
              </a:ext>
            </a:extLst>
          </p:cNvPr>
          <p:cNvSpPr txBox="1"/>
          <p:nvPr/>
        </p:nvSpPr>
        <p:spPr>
          <a:xfrm>
            <a:off x="3127032" y="4152575"/>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2</a:t>
            </a:r>
            <a:endParaRPr lang="en-US" sz="3600" dirty="0"/>
          </a:p>
        </p:txBody>
      </p:sp>
      <p:sp>
        <p:nvSpPr>
          <p:cNvPr id="9" name="TextBox 8">
            <a:extLst>
              <a:ext uri="{FF2B5EF4-FFF2-40B4-BE49-F238E27FC236}">
                <a16:creationId xmlns:a16="http://schemas.microsoft.com/office/drawing/2014/main" id="{C00EC559-354F-3515-69E0-22702385B71F}"/>
              </a:ext>
            </a:extLst>
          </p:cNvPr>
          <p:cNvSpPr txBox="1"/>
          <p:nvPr/>
        </p:nvSpPr>
        <p:spPr>
          <a:xfrm>
            <a:off x="3127032" y="4967612"/>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1</a:t>
            </a:r>
            <a:endParaRPr lang="en-US" sz="3600" dirty="0"/>
          </a:p>
        </p:txBody>
      </p:sp>
      <p:sp>
        <p:nvSpPr>
          <p:cNvPr id="10" name="TextBox 9">
            <a:extLst>
              <a:ext uri="{FF2B5EF4-FFF2-40B4-BE49-F238E27FC236}">
                <a16:creationId xmlns:a16="http://schemas.microsoft.com/office/drawing/2014/main" id="{EF389623-643B-5EC0-D042-F777CFE6EF27}"/>
              </a:ext>
            </a:extLst>
          </p:cNvPr>
          <p:cNvSpPr txBox="1"/>
          <p:nvPr/>
        </p:nvSpPr>
        <p:spPr>
          <a:xfrm>
            <a:off x="3127032" y="5748648"/>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1</a:t>
            </a:r>
            <a:endParaRPr lang="en-US" sz="3600" dirty="0"/>
          </a:p>
        </p:txBody>
      </p:sp>
      <p:sp>
        <p:nvSpPr>
          <p:cNvPr id="11" name="TextBox 10">
            <a:extLst>
              <a:ext uri="{FF2B5EF4-FFF2-40B4-BE49-F238E27FC236}">
                <a16:creationId xmlns:a16="http://schemas.microsoft.com/office/drawing/2014/main" id="{49F9F03C-0FBE-D155-3660-F98C496C6F50}"/>
              </a:ext>
            </a:extLst>
          </p:cNvPr>
          <p:cNvSpPr txBox="1"/>
          <p:nvPr/>
        </p:nvSpPr>
        <p:spPr>
          <a:xfrm>
            <a:off x="953921" y="3353833"/>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1</a:t>
            </a:r>
            <a:endParaRPr lang="en-US" sz="3600" dirty="0"/>
          </a:p>
        </p:txBody>
      </p:sp>
      <p:sp>
        <p:nvSpPr>
          <p:cNvPr id="12" name="TextBox 11">
            <a:extLst>
              <a:ext uri="{FF2B5EF4-FFF2-40B4-BE49-F238E27FC236}">
                <a16:creationId xmlns:a16="http://schemas.microsoft.com/office/drawing/2014/main" id="{97C730A2-5F8B-F84E-4EDC-C26D9EB275C6}"/>
              </a:ext>
            </a:extLst>
          </p:cNvPr>
          <p:cNvSpPr txBox="1"/>
          <p:nvPr/>
        </p:nvSpPr>
        <p:spPr>
          <a:xfrm>
            <a:off x="953921" y="4152575"/>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3</a:t>
            </a:r>
            <a:endParaRPr lang="en-US" sz="3600" dirty="0"/>
          </a:p>
        </p:txBody>
      </p:sp>
      <p:sp>
        <p:nvSpPr>
          <p:cNvPr id="13" name="TextBox 12">
            <a:extLst>
              <a:ext uri="{FF2B5EF4-FFF2-40B4-BE49-F238E27FC236}">
                <a16:creationId xmlns:a16="http://schemas.microsoft.com/office/drawing/2014/main" id="{6508C18A-881A-6FF9-75DC-A1F0247AE481}"/>
              </a:ext>
            </a:extLst>
          </p:cNvPr>
          <p:cNvSpPr txBox="1"/>
          <p:nvPr/>
        </p:nvSpPr>
        <p:spPr>
          <a:xfrm>
            <a:off x="953921" y="4967612"/>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2</a:t>
            </a:r>
            <a:endParaRPr lang="en-US" sz="3600" dirty="0"/>
          </a:p>
        </p:txBody>
      </p:sp>
      <p:sp>
        <p:nvSpPr>
          <p:cNvPr id="14" name="TextBox 13">
            <a:extLst>
              <a:ext uri="{FF2B5EF4-FFF2-40B4-BE49-F238E27FC236}">
                <a16:creationId xmlns:a16="http://schemas.microsoft.com/office/drawing/2014/main" id="{32EF05C9-2DFF-BF4E-7385-42F90460AE7E}"/>
              </a:ext>
            </a:extLst>
          </p:cNvPr>
          <p:cNvSpPr txBox="1"/>
          <p:nvPr/>
        </p:nvSpPr>
        <p:spPr>
          <a:xfrm>
            <a:off x="953921" y="5748648"/>
            <a:ext cx="575732" cy="646331"/>
          </a:xfrm>
          <a:prstGeom prst="rect">
            <a:avLst/>
          </a:prstGeom>
          <a:noFill/>
        </p:spPr>
        <p:txBody>
          <a:bodyPr wrap="square">
            <a:spAutoFit/>
          </a:bodyPr>
          <a:lstStyle/>
          <a:p>
            <a:pPr algn="ctr" rtl="1"/>
            <a:r>
              <a:rPr lang="ar-SA" sz="3600" b="1" dirty="0">
                <a:solidFill>
                  <a:srgbClr val="FF0000"/>
                </a:solidFill>
                <a:latin typeface="Cambria" panose="02040503050406030204"/>
                <a:cs typeface="Times New Roman" panose="02020603050405020304" pitchFamily="18" charset="0"/>
              </a:rPr>
              <a:t>2</a:t>
            </a:r>
            <a:endParaRPr lang="en-US" sz="3600" dirty="0"/>
          </a:p>
        </p:txBody>
      </p:sp>
    </p:spTree>
    <p:extLst>
      <p:ext uri="{BB962C8B-B14F-4D97-AF65-F5344CB8AC3E}">
        <p14:creationId xmlns:p14="http://schemas.microsoft.com/office/powerpoint/2010/main" val="44829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1592C5-7682-D412-4EC3-9C11C162B5DD}"/>
              </a:ext>
            </a:extLst>
          </p:cNvPr>
          <p:cNvSpPr>
            <a:spLocks noGrp="1"/>
          </p:cNvSpPr>
          <p:nvPr>
            <p:ph type="sldNum" sz="quarter" idx="12"/>
          </p:nvPr>
        </p:nvSpPr>
        <p:spPr/>
        <p:txBody>
          <a:bodyPr/>
          <a:lstStyle/>
          <a:p>
            <a:fld id="{1C0259F5-17A8-48C3-BEB2-FFECF2A5E66F}" type="slidenum">
              <a:rPr lang="ar-SA" smtClean="0"/>
              <a:pPr/>
              <a:t>75</a:t>
            </a:fld>
            <a:endParaRPr lang="ar-SA"/>
          </a:p>
        </p:txBody>
      </p:sp>
      <p:pic>
        <p:nvPicPr>
          <p:cNvPr id="6" name="Picture 5">
            <a:extLst>
              <a:ext uri="{FF2B5EF4-FFF2-40B4-BE49-F238E27FC236}">
                <a16:creationId xmlns:a16="http://schemas.microsoft.com/office/drawing/2014/main" id="{DF319FD7-B19D-5F63-2A4E-503833538BBC}"/>
              </a:ext>
            </a:extLst>
          </p:cNvPr>
          <p:cNvPicPr>
            <a:picLocks noChangeAspect="1"/>
          </p:cNvPicPr>
          <p:nvPr/>
        </p:nvPicPr>
        <p:blipFill>
          <a:blip r:embed="rId2"/>
          <a:stretch>
            <a:fillRect/>
          </a:stretch>
        </p:blipFill>
        <p:spPr>
          <a:xfrm>
            <a:off x="1008525" y="136525"/>
            <a:ext cx="7126950" cy="6410329"/>
          </a:xfrm>
          <a:prstGeom prst="rect">
            <a:avLst/>
          </a:prstGeom>
        </p:spPr>
      </p:pic>
    </p:spTree>
    <p:extLst>
      <p:ext uri="{BB962C8B-B14F-4D97-AF65-F5344CB8AC3E}">
        <p14:creationId xmlns:p14="http://schemas.microsoft.com/office/powerpoint/2010/main" val="249880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36737D-677E-8A86-EF08-6B3221848344}"/>
              </a:ext>
            </a:extLst>
          </p:cNvPr>
          <p:cNvSpPr>
            <a:spLocks noGrp="1"/>
          </p:cNvSpPr>
          <p:nvPr>
            <p:ph type="sldNum" sz="quarter" idx="12"/>
          </p:nvPr>
        </p:nvSpPr>
        <p:spPr/>
        <p:txBody>
          <a:bodyPr/>
          <a:lstStyle/>
          <a:p>
            <a:fld id="{1C0259F5-17A8-48C3-BEB2-FFECF2A5E66F}" type="slidenum">
              <a:rPr lang="ar-SA" smtClean="0"/>
              <a:pPr/>
              <a:t>76</a:t>
            </a:fld>
            <a:endParaRPr lang="ar-SA"/>
          </a:p>
        </p:txBody>
      </p:sp>
      <p:pic>
        <p:nvPicPr>
          <p:cNvPr id="1026" name="Picture 2" descr="قائمة الفائزين بجوائز نوبل لعام 2020 - موقع 24">
            <a:extLst>
              <a:ext uri="{FF2B5EF4-FFF2-40B4-BE49-F238E27FC236}">
                <a16:creationId xmlns:a16="http://schemas.microsoft.com/office/drawing/2014/main" id="{98B07575-ECF1-BEF0-30AC-889D4A1A2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79" y="449084"/>
            <a:ext cx="8484041" cy="559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5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6BFDC-4DC0-1454-3FCB-B95F2F4F1B17}"/>
              </a:ext>
            </a:extLst>
          </p:cNvPr>
          <p:cNvSpPr>
            <a:spLocks noGrp="1"/>
          </p:cNvSpPr>
          <p:nvPr>
            <p:ph type="sldNum" sz="quarter" idx="12"/>
          </p:nvPr>
        </p:nvSpPr>
        <p:spPr/>
        <p:txBody>
          <a:bodyPr/>
          <a:lstStyle/>
          <a:p>
            <a:fld id="{1C0259F5-17A8-48C3-BEB2-FFECF2A5E66F}" type="slidenum">
              <a:rPr lang="ar-SA" smtClean="0"/>
              <a:pPr/>
              <a:t>77</a:t>
            </a:fld>
            <a:endParaRPr lang="ar-SA"/>
          </a:p>
        </p:txBody>
      </p:sp>
      <p:pic>
        <p:nvPicPr>
          <p:cNvPr id="2050" name="Picture 2" descr="The 32nd First Annual Ig Nobel Prize Ceremony - YouTube">
            <a:extLst>
              <a:ext uri="{FF2B5EF4-FFF2-40B4-BE49-F238E27FC236}">
                <a16:creationId xmlns:a16="http://schemas.microsoft.com/office/drawing/2014/main" id="{7980BC41-16D2-C820-9F83-1BEEBFD99A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348089" y="1960342"/>
            <a:ext cx="4251655" cy="23923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48F529-7868-DC80-3F3F-EDCA8733DA1B}"/>
              </a:ext>
            </a:extLst>
          </p:cNvPr>
          <p:cNvSpPr txBox="1"/>
          <p:nvPr/>
        </p:nvSpPr>
        <p:spPr>
          <a:xfrm>
            <a:off x="812800" y="4651234"/>
            <a:ext cx="7518400" cy="1569660"/>
          </a:xfrm>
          <a:prstGeom prst="rect">
            <a:avLst/>
          </a:prstGeom>
          <a:noFill/>
        </p:spPr>
        <p:txBody>
          <a:bodyPr wrap="square">
            <a:spAutoFit/>
          </a:bodyPr>
          <a:lstStyle/>
          <a:p>
            <a:pPr algn="just" rtl="1"/>
            <a:r>
              <a:rPr lang="ar-SA" sz="2400" b="1" dirty="0"/>
              <a:t>هي جائزة تمنح كل عام في أجواء مضحكة وكوميدية للأبحاث العلمية وفي العادة يتم تصنيف الأبحاث الفائزة بأنها عديمة جدوى وسخيفة وغير محتملة، إلا أنه في بعض الأحيان ينتج عن الأبحاث الفائزة علم نافع (ويكيبيديا).</a:t>
            </a:r>
            <a:endParaRPr lang="en-US" sz="2400" b="1" dirty="0"/>
          </a:p>
        </p:txBody>
      </p:sp>
      <p:sp>
        <p:nvSpPr>
          <p:cNvPr id="8" name="TextBox 7">
            <a:extLst>
              <a:ext uri="{FF2B5EF4-FFF2-40B4-BE49-F238E27FC236}">
                <a16:creationId xmlns:a16="http://schemas.microsoft.com/office/drawing/2014/main" id="{780D38A6-88F4-1FD0-42DA-8F2EAE745033}"/>
              </a:ext>
            </a:extLst>
          </p:cNvPr>
          <p:cNvSpPr txBox="1"/>
          <p:nvPr/>
        </p:nvSpPr>
        <p:spPr>
          <a:xfrm>
            <a:off x="572911" y="180606"/>
            <a:ext cx="7998178" cy="1481175"/>
          </a:xfrm>
          <a:prstGeom prst="rect">
            <a:avLst/>
          </a:prstGeom>
          <a:noFill/>
        </p:spPr>
        <p:txBody>
          <a:bodyPr wrap="square">
            <a:spAutoFit/>
          </a:bodyPr>
          <a:lstStyle/>
          <a:p>
            <a:pPr algn="ctr" rtl="1">
              <a:lnSpc>
                <a:spcPct val="150000"/>
              </a:lnSpc>
            </a:pPr>
            <a:r>
              <a:rPr lang="ar-SA" sz="3200" b="1" dirty="0">
                <a:solidFill>
                  <a:srgbClr val="0070C0"/>
                </a:solidFill>
              </a:rPr>
              <a:t>جائزة </a:t>
            </a:r>
            <a:r>
              <a:rPr lang="ar-SA" sz="3200" b="1" dirty="0" err="1">
                <a:solidFill>
                  <a:srgbClr val="0070C0"/>
                </a:solidFill>
              </a:rPr>
              <a:t>إيغ</a:t>
            </a:r>
            <a:r>
              <a:rPr lang="ar-SA" sz="3200" b="1" dirty="0">
                <a:solidFill>
                  <a:srgbClr val="0070C0"/>
                </a:solidFill>
              </a:rPr>
              <a:t> نوبل </a:t>
            </a:r>
          </a:p>
          <a:p>
            <a:pPr algn="ctr" rtl="1">
              <a:lnSpc>
                <a:spcPct val="150000"/>
              </a:lnSpc>
            </a:pPr>
            <a:r>
              <a:rPr lang="ar-SA" sz="3200" b="1" dirty="0">
                <a:solidFill>
                  <a:srgbClr val="0070C0"/>
                </a:solidFill>
              </a:rPr>
              <a:t>جائزة نوبل للجهلاء أو نوبل للحماقة أو نوبل للحماقة العلمية </a:t>
            </a:r>
          </a:p>
        </p:txBody>
      </p:sp>
    </p:spTree>
    <p:extLst>
      <p:ext uri="{BB962C8B-B14F-4D97-AF65-F5344CB8AC3E}">
        <p14:creationId xmlns:p14="http://schemas.microsoft.com/office/powerpoint/2010/main" val="128274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78</a:t>
            </a:fld>
            <a:endParaRPr lang="ar-SA"/>
          </a:p>
        </p:txBody>
      </p:sp>
      <p:sp>
        <p:nvSpPr>
          <p:cNvPr id="6" name="TextBox 5">
            <a:extLst>
              <a:ext uri="{FF2B5EF4-FFF2-40B4-BE49-F238E27FC236}">
                <a16:creationId xmlns:a16="http://schemas.microsoft.com/office/drawing/2014/main" id="{70825A74-A5B5-7506-792D-3F05CFB751B3}"/>
              </a:ext>
            </a:extLst>
          </p:cNvPr>
          <p:cNvSpPr txBox="1"/>
          <p:nvPr/>
        </p:nvSpPr>
        <p:spPr>
          <a:xfrm>
            <a:off x="1013238" y="1998197"/>
            <a:ext cx="7072359" cy="669542"/>
          </a:xfrm>
          <a:prstGeom prst="rect">
            <a:avLst/>
          </a:prstGeom>
          <a:noFill/>
        </p:spPr>
        <p:txBody>
          <a:bodyPr wrap="square">
            <a:spAutoFit/>
          </a:bodyPr>
          <a:lstStyle/>
          <a:p>
            <a:pPr algn="ctr" rtl="1">
              <a:lnSpc>
                <a:spcPct val="150000"/>
              </a:lnSpc>
            </a:pPr>
            <a:r>
              <a:rPr lang="ar-SA" sz="2800" b="1" dirty="0">
                <a:solidFill>
                  <a:srgbClr val="0070C0"/>
                </a:solidFill>
                <a:latin typeface="Amiri"/>
              </a:rPr>
              <a:t>وقال الإمام الشافعيُّ (</a:t>
            </a:r>
            <a:r>
              <a:rPr lang="ar-SA" sz="2800" b="1" dirty="0">
                <a:solidFill>
                  <a:srgbClr val="555555"/>
                </a:solidFill>
                <a:latin typeface="Amiri"/>
              </a:rPr>
              <a:t>لَيْسَ العِلْمُ مَا حُفِظَ، إِنَّما العِلْمُ مَا نَفَعَ</a:t>
            </a:r>
            <a:r>
              <a:rPr lang="ar-SA" sz="2800" b="1" dirty="0">
                <a:solidFill>
                  <a:srgbClr val="0070C0"/>
                </a:solidFill>
                <a:latin typeface="Amiri"/>
              </a:rPr>
              <a:t>)</a:t>
            </a:r>
            <a:endParaRPr lang="en-US" sz="2800" b="1" dirty="0">
              <a:solidFill>
                <a:srgbClr val="0070C0"/>
              </a:solidFill>
              <a:latin typeface="Amiri"/>
            </a:endParaRPr>
          </a:p>
        </p:txBody>
      </p:sp>
      <p:sp>
        <p:nvSpPr>
          <p:cNvPr id="8" name="TextBox 7">
            <a:extLst>
              <a:ext uri="{FF2B5EF4-FFF2-40B4-BE49-F238E27FC236}">
                <a16:creationId xmlns:a16="http://schemas.microsoft.com/office/drawing/2014/main" id="{41CF1E0D-9109-81F0-1F0F-643687EC62D6}"/>
              </a:ext>
            </a:extLst>
          </p:cNvPr>
          <p:cNvSpPr txBox="1"/>
          <p:nvPr/>
        </p:nvSpPr>
        <p:spPr>
          <a:xfrm>
            <a:off x="795863" y="474655"/>
            <a:ext cx="7507111" cy="1307537"/>
          </a:xfrm>
          <a:prstGeom prst="rect">
            <a:avLst/>
          </a:prstGeom>
          <a:noFill/>
        </p:spPr>
        <p:txBody>
          <a:bodyPr wrap="square">
            <a:spAutoFit/>
          </a:bodyPr>
          <a:lstStyle/>
          <a:p>
            <a:pPr algn="ctr" rtl="1">
              <a:lnSpc>
                <a:spcPct val="150000"/>
              </a:lnSpc>
            </a:pPr>
            <a:r>
              <a:rPr kumimoji="0" lang="ar-SA" sz="28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قال ﷺ (</a:t>
            </a:r>
            <a:r>
              <a:rPr lang="ar-SA" sz="2800" b="1" i="0" dirty="0">
                <a:solidFill>
                  <a:srgbClr val="555555"/>
                </a:solidFill>
                <a:effectLst/>
                <a:latin typeface="Amiri"/>
              </a:rPr>
              <a:t>إذا مات ابنُ آدمَ انقطع عملُه إلا من ثلاثٍ: </a:t>
            </a:r>
            <a:br>
              <a:rPr lang="ar-SA" sz="2800" b="1" i="0" dirty="0">
                <a:solidFill>
                  <a:srgbClr val="555555"/>
                </a:solidFill>
                <a:effectLst/>
                <a:latin typeface="Amiri"/>
              </a:rPr>
            </a:br>
            <a:r>
              <a:rPr lang="ar-SA" sz="2800" b="1" i="0" dirty="0">
                <a:solidFill>
                  <a:srgbClr val="555555"/>
                </a:solidFill>
                <a:effectLst/>
                <a:latin typeface="Amiri"/>
              </a:rPr>
              <a:t>صدقةٍ جاريةٍ ، وعلمٍ ينتفعُ به ، وولدٍ صالحٍ يدعو له</a:t>
            </a:r>
            <a:r>
              <a:rPr lang="ar-SA" sz="2800" b="1" i="0" dirty="0">
                <a:solidFill>
                  <a:srgbClr val="0070C0"/>
                </a:solidFill>
                <a:effectLst/>
                <a:latin typeface="Amiri"/>
              </a:rPr>
              <a:t>)</a:t>
            </a:r>
          </a:p>
        </p:txBody>
      </p:sp>
      <p:pic>
        <p:nvPicPr>
          <p:cNvPr id="1026" name="Picture 2" descr="Time wealth | gina drellack">
            <a:extLst>
              <a:ext uri="{FF2B5EF4-FFF2-40B4-BE49-F238E27FC236}">
                <a16:creationId xmlns:a16="http://schemas.microsoft.com/office/drawing/2014/main" id="{6D2EC90A-763A-0F60-8589-C19FDDB7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238" y="3267865"/>
            <a:ext cx="4269962" cy="26871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85CAD2E-33C4-565F-27B0-70A98D198A32}"/>
              </a:ext>
            </a:extLst>
          </p:cNvPr>
          <p:cNvSpPr/>
          <p:nvPr/>
        </p:nvSpPr>
        <p:spPr>
          <a:xfrm>
            <a:off x="5418667" y="3267865"/>
            <a:ext cx="2919075" cy="26871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تخيري مشاريعك بحرص، </a:t>
            </a:r>
            <a:br>
              <a:rPr lang="ar-SA" sz="2400" b="1" dirty="0">
                <a:solidFill>
                  <a:schemeClr val="tx1"/>
                </a:solidFill>
              </a:rPr>
            </a:br>
            <a:r>
              <a:rPr lang="ar-SA" sz="2400" b="1" dirty="0">
                <a:solidFill>
                  <a:schemeClr val="tx1"/>
                </a:solidFill>
              </a:rPr>
              <a:t>حيث يتطلب منك جهد ووقت ومال تُحاسبين عليها.</a:t>
            </a:r>
          </a:p>
        </p:txBody>
      </p:sp>
    </p:spTree>
    <p:extLst>
      <p:ext uri="{BB962C8B-B14F-4D97-AF65-F5344CB8AC3E}">
        <p14:creationId xmlns:p14="http://schemas.microsoft.com/office/powerpoint/2010/main" val="19184218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293871115"/>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7</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توجه الطالبة أي سؤال عن الدرس إلى معلمتها أو زميلتها.</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Star: 5 Points 1">
            <a:extLst>
              <a:ext uri="{FF2B5EF4-FFF2-40B4-BE49-F238E27FC236}">
                <a16:creationId xmlns:a16="http://schemas.microsoft.com/office/drawing/2014/main" id="{01339576-D68C-42EB-BA08-2C1CD8EF322F}"/>
              </a:ext>
            </a:extLst>
          </p:cNvPr>
          <p:cNvSpPr/>
          <p:nvPr/>
        </p:nvSpPr>
        <p:spPr>
          <a:xfrm>
            <a:off x="538777" y="1741400"/>
            <a:ext cx="504056" cy="57097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إرسال سؤال">
            <a:extLst>
              <a:ext uri="{FF2B5EF4-FFF2-40B4-BE49-F238E27FC236}">
                <a16:creationId xmlns:a16="http://schemas.microsoft.com/office/drawing/2014/main" id="{11D824DA-918B-A0BD-BEB9-870AA255C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89" y="2484089"/>
            <a:ext cx="3877022" cy="2827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74F996-E419-9457-DB73-12A732489314}"/>
              </a:ext>
            </a:extLst>
          </p:cNvPr>
          <p:cNvSpPr txBox="1"/>
          <p:nvPr/>
        </p:nvSpPr>
        <p:spPr>
          <a:xfrm>
            <a:off x="914401" y="1699392"/>
            <a:ext cx="1088020" cy="707886"/>
          </a:xfrm>
          <a:prstGeom prst="rect">
            <a:avLst/>
          </a:prstGeom>
          <a:noFill/>
        </p:spPr>
        <p:txBody>
          <a:bodyPr wrap="square">
            <a:spAutoFit/>
          </a:bodyPr>
          <a:lstStyle/>
          <a:p>
            <a:pPr algn="ctr"/>
            <a:r>
              <a:rPr lang="ar-SA" sz="2000" b="1" dirty="0">
                <a:solidFill>
                  <a:srgbClr val="FF0000"/>
                </a:solidFill>
              </a:rPr>
              <a:t>نقطة إضافية</a:t>
            </a:r>
            <a:endParaRPr lang="en-US" sz="2000" dirty="0">
              <a:solidFill>
                <a:srgbClr val="FF0000"/>
              </a:solidFill>
            </a:endParaRPr>
          </a:p>
        </p:txBody>
      </p:sp>
      <p:sp>
        <p:nvSpPr>
          <p:cNvPr id="3" name="Slide Number Placeholder 2">
            <a:extLst>
              <a:ext uri="{FF2B5EF4-FFF2-40B4-BE49-F238E27FC236}">
                <a16:creationId xmlns:a16="http://schemas.microsoft.com/office/drawing/2014/main" id="{4DECE0B5-E424-9070-6418-E5C345B4ED14}"/>
              </a:ext>
            </a:extLst>
          </p:cNvPr>
          <p:cNvSpPr>
            <a:spLocks noGrp="1"/>
          </p:cNvSpPr>
          <p:nvPr>
            <p:ph type="sldNum" sz="quarter" idx="12"/>
          </p:nvPr>
        </p:nvSpPr>
        <p:spPr/>
        <p:txBody>
          <a:bodyPr/>
          <a:lstStyle/>
          <a:p>
            <a:fld id="{1C0259F5-17A8-48C3-BEB2-FFECF2A5E66F}" type="slidenum">
              <a:rPr lang="ar-SA" smtClean="0"/>
              <a:pPr/>
              <a:t>79</a:t>
            </a:fld>
            <a:endParaRPr lang="ar-SA"/>
          </a:p>
        </p:txBody>
      </p:sp>
    </p:spTree>
    <p:extLst>
      <p:ext uri="{BB962C8B-B14F-4D97-AF65-F5344CB8AC3E}">
        <p14:creationId xmlns:p14="http://schemas.microsoft.com/office/powerpoint/2010/main" val="31025749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المشروع وعملية الإنتاج</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المشروع هو سلسلة من الأنشطة أو المهام الواجب إنجازها خلال إطار زمني محدد وضمن ميزانية محددة للتوصل إلى </a:t>
            </a:r>
            <a:r>
              <a:rPr lang="ar-SA" b="1" dirty="0">
                <a:solidFill>
                  <a:srgbClr val="FF0000"/>
                </a:solidFill>
              </a:rPr>
              <a:t>منتج</a:t>
            </a:r>
            <a:r>
              <a:rPr lang="ar-SA" b="1" dirty="0"/>
              <a:t> أو </a:t>
            </a:r>
            <a:r>
              <a:rPr lang="ar-SA" b="1" dirty="0">
                <a:solidFill>
                  <a:srgbClr val="FF0000"/>
                </a:solidFill>
              </a:rPr>
              <a:t>خدمة</a:t>
            </a:r>
            <a:r>
              <a:rPr lang="ar-SA" b="1" dirty="0"/>
              <a:t>.</a:t>
            </a:r>
          </a:p>
          <a:p>
            <a:pPr algn="just">
              <a:lnSpc>
                <a:spcPct val="150000"/>
              </a:lnSpc>
            </a:pPr>
            <a:endParaRPr lang="ar-SA" b="1" dirty="0"/>
          </a:p>
          <a:p>
            <a:pPr algn="just">
              <a:lnSpc>
                <a:spcPct val="150000"/>
              </a:lnSpc>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تعد عملية الإنتاج من أهم العوامل بالنسبة للشركات، </a:t>
            </a:r>
            <a:b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b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لإنها تحول المواد والأفكار إلى </a:t>
            </a:r>
            <a:r>
              <a:rPr kumimoji="0" lang="ar-SA" sz="32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منتجات</a:t>
            </a: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 و</a:t>
            </a:r>
            <a:r>
              <a:rPr kumimoji="0" lang="ar-SA" sz="32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خدمات</a:t>
            </a:r>
            <a:r>
              <a:rPr kumimoji="0" lang="ar-SA" sz="3200" b="1" i="0" u="none" strike="noStrike" kern="1200" cap="none" spc="0" normalizeH="0" baseline="0" noProof="0" dirty="0">
                <a:ln>
                  <a:noFill/>
                </a:ln>
                <a:effectLst/>
                <a:uLnTx/>
                <a:uFillTx/>
                <a:latin typeface="Cambria" panose="02040503050406030204"/>
                <a:ea typeface="+mn-ea"/>
                <a:cs typeface="Times New Roman" panose="02020603050405020304" pitchFamily="18" charset="0"/>
              </a:rPr>
              <a:t>.</a:t>
            </a:r>
            <a:endParaRPr lang="ar-SA"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8</a:t>
            </a:fld>
            <a:endParaRPr lang="ar-SA"/>
          </a:p>
        </p:txBody>
      </p:sp>
    </p:spTree>
    <p:extLst>
      <p:ext uri="{BB962C8B-B14F-4D97-AF65-F5344CB8AC3E}">
        <p14:creationId xmlns:p14="http://schemas.microsoft.com/office/powerpoint/2010/main" val="284712367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868337470"/>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8</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3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 – جدول التعلم</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ماذا تعلمت خلال الدرس – تقويم ختامي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أكملي (</a:t>
            </a:r>
            <a:r>
              <a:rPr lang="ar-SA" sz="2400" b="1" dirty="0">
                <a:solidFill>
                  <a:srgbClr val="FF0000"/>
                </a:solidFill>
                <a:latin typeface="Cambria" panose="02040503050406030204"/>
                <a:cs typeface="Times New Roman" panose="02020603050405020304" pitchFamily="18" charset="0"/>
              </a:rPr>
              <a:t>جدول التعلم</a:t>
            </a:r>
            <a:r>
              <a:rPr lang="ar-SA" sz="2400" b="1" dirty="0">
                <a:solidFill>
                  <a:prstClr val="black"/>
                </a:solidFill>
                <a:latin typeface="Cambria" panose="02040503050406030204"/>
                <a:cs typeface="Times New Roman" panose="02020603050405020304" pitchFamily="18" charset="0"/>
              </a:rPr>
              <a:t>) ولخصي ماذا تعلمت خلال الدرس</a:t>
            </a:r>
            <a:r>
              <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a:t>
            </a:r>
            <a:endParaRPr kumimoji="0" lang="ar-SA" sz="1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D689B68-27E8-A5A7-B763-59872AC13F26}"/>
              </a:ext>
            </a:extLst>
          </p:cNvPr>
          <p:cNvGraphicFramePr>
            <a:graphicFrameLocks noGrp="1"/>
          </p:cNvGraphicFramePr>
          <p:nvPr/>
        </p:nvGraphicFramePr>
        <p:xfrm>
          <a:off x="98757" y="2833259"/>
          <a:ext cx="8937738" cy="3888216"/>
        </p:xfrm>
        <a:graphic>
          <a:graphicData uri="http://schemas.openxmlformats.org/drawingml/2006/table">
            <a:tbl>
              <a:tblPr firstRow="1" bandRow="1">
                <a:tableStyleId>{5940675A-B579-460E-94D1-54222C63F5DA}</a:tableStyleId>
              </a:tblPr>
              <a:tblGrid>
                <a:gridCol w="2979246">
                  <a:extLst>
                    <a:ext uri="{9D8B030D-6E8A-4147-A177-3AD203B41FA5}">
                      <a16:colId xmlns:a16="http://schemas.microsoft.com/office/drawing/2014/main" val="616360560"/>
                    </a:ext>
                  </a:extLst>
                </a:gridCol>
                <a:gridCol w="2979246">
                  <a:extLst>
                    <a:ext uri="{9D8B030D-6E8A-4147-A177-3AD203B41FA5}">
                      <a16:colId xmlns:a16="http://schemas.microsoft.com/office/drawing/2014/main" val="3712714046"/>
                    </a:ext>
                  </a:extLst>
                </a:gridCol>
                <a:gridCol w="2979246">
                  <a:extLst>
                    <a:ext uri="{9D8B030D-6E8A-4147-A177-3AD203B41FA5}">
                      <a16:colId xmlns:a16="http://schemas.microsoft.com/office/drawing/2014/main" val="3139378751"/>
                    </a:ext>
                  </a:extLst>
                </a:gridCol>
              </a:tblGrid>
              <a:tr h="516253">
                <a:tc>
                  <a:txBody>
                    <a:bodyPr/>
                    <a:lstStyle/>
                    <a:p>
                      <a:pPr algn="ctr"/>
                      <a:r>
                        <a:rPr lang="ar-SA" sz="2000" b="1" dirty="0"/>
                        <a:t>ماذا تعلمت؟</a:t>
                      </a:r>
                      <a:endParaRPr lang="en-US" sz="2000" b="1" dirty="0"/>
                    </a:p>
                  </a:txBody>
                  <a:tcPr anchor="ctr">
                    <a:solidFill>
                      <a:schemeClr val="accent2">
                        <a:lumMod val="20000"/>
                        <a:lumOff val="80000"/>
                      </a:schemeClr>
                    </a:solidFill>
                  </a:tcPr>
                </a:tc>
                <a:tc>
                  <a:txBody>
                    <a:bodyPr/>
                    <a:lstStyle/>
                    <a:p>
                      <a:pPr algn="ctr"/>
                      <a:r>
                        <a:rPr lang="ar-SA" sz="2000" b="1" dirty="0"/>
                        <a:t>ماذا أريد أن أعرف؟</a:t>
                      </a:r>
                      <a:endParaRPr lang="en-US" sz="2000" b="1" dirty="0"/>
                    </a:p>
                  </a:txBody>
                  <a:tcPr anchor="ctr">
                    <a:solidFill>
                      <a:schemeClr val="accent5">
                        <a:lumMod val="20000"/>
                        <a:lumOff val="80000"/>
                      </a:schemeClr>
                    </a:solidFill>
                  </a:tcPr>
                </a:tc>
                <a:tc>
                  <a:txBody>
                    <a:bodyPr/>
                    <a:lstStyle/>
                    <a:p>
                      <a:pPr algn="ctr"/>
                      <a:r>
                        <a:rPr lang="ar-SA" sz="2000" b="1" dirty="0"/>
                        <a:t>ماذا أعرف؟</a:t>
                      </a:r>
                      <a:endParaRPr lang="en-US" sz="2000" b="1" dirty="0"/>
                    </a:p>
                  </a:txBody>
                  <a:tcPr anchor="ctr">
                    <a:solidFill>
                      <a:schemeClr val="accent5">
                        <a:lumMod val="20000"/>
                        <a:lumOff val="80000"/>
                      </a:schemeClr>
                    </a:solidFill>
                  </a:tcPr>
                </a:tc>
                <a:extLst>
                  <a:ext uri="{0D108BD9-81ED-4DB2-BD59-A6C34878D82A}">
                    <a16:rowId xmlns:a16="http://schemas.microsoft.com/office/drawing/2014/main" val="3388565780"/>
                  </a:ext>
                </a:extLst>
              </a:tr>
              <a:tr h="3371963">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33116299"/>
                  </a:ext>
                </a:extLst>
              </a:tr>
            </a:tbl>
          </a:graphicData>
        </a:graphic>
      </p:graphicFrame>
    </p:spTree>
    <p:extLst>
      <p:ext uri="{BB962C8B-B14F-4D97-AF65-F5344CB8AC3E}">
        <p14:creationId xmlns:p14="http://schemas.microsoft.com/office/powerpoint/2010/main" val="35390086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الواجب المنزلي</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ctr">
              <a:lnSpc>
                <a:spcPct val="150000"/>
              </a:lnSpc>
              <a:buNone/>
            </a:pPr>
            <a:r>
              <a:rPr lang="en-US" sz="4000" b="1" dirty="0">
                <a:effectLst>
                  <a:outerShdw blurRad="177800" sx="0" sy="0">
                    <a:srgbClr val="525252"/>
                  </a:outerShdw>
                </a:effectLst>
                <a:latin typeface="Times New Roman" panose="02020603050405020304" pitchFamily="18" charset="0"/>
                <a:ea typeface="+mj-ea"/>
              </a:rPr>
              <a:t> </a:t>
            </a:r>
            <a:endParaRPr lang="ar-SA" sz="4000" b="1" dirty="0">
              <a:effectLst>
                <a:outerShdw blurRad="177800" sx="0" sy="0">
                  <a:srgbClr val="525252"/>
                </a:outerShdw>
              </a:effectLst>
              <a:latin typeface="Times New Roman" panose="02020603050405020304" pitchFamily="18" charset="0"/>
              <a:ea typeface="+mj-ea"/>
            </a:endParaRPr>
          </a:p>
        </p:txBody>
      </p:sp>
      <p:sp>
        <p:nvSpPr>
          <p:cNvPr id="2" name="Slide Number Placeholder 1">
            <a:extLst>
              <a:ext uri="{FF2B5EF4-FFF2-40B4-BE49-F238E27FC236}">
                <a16:creationId xmlns:a16="http://schemas.microsoft.com/office/drawing/2014/main" id="{D6174662-144C-A005-7EEA-E0BF93A287D0}"/>
              </a:ext>
            </a:extLst>
          </p:cNvPr>
          <p:cNvSpPr>
            <a:spLocks noGrp="1"/>
          </p:cNvSpPr>
          <p:nvPr>
            <p:ph type="sldNum" sz="quarter" idx="12"/>
          </p:nvPr>
        </p:nvSpPr>
        <p:spPr/>
        <p:txBody>
          <a:bodyPr/>
          <a:lstStyle/>
          <a:p>
            <a:fld id="{1C0259F5-17A8-48C3-BEB2-FFECF2A5E66F}" type="slidenum">
              <a:rPr lang="ar-SA" smtClean="0"/>
              <a:pPr/>
              <a:t>81</a:t>
            </a:fld>
            <a:endParaRPr lang="ar-SA"/>
          </a:p>
        </p:txBody>
      </p:sp>
      <p:sp>
        <p:nvSpPr>
          <p:cNvPr id="5" name="TextBox 4">
            <a:extLst>
              <a:ext uri="{FF2B5EF4-FFF2-40B4-BE49-F238E27FC236}">
                <a16:creationId xmlns:a16="http://schemas.microsoft.com/office/drawing/2014/main" id="{443E5272-D5E3-8CAD-9ECF-BA5EEF28C99D}"/>
              </a:ext>
            </a:extLst>
          </p:cNvPr>
          <p:cNvSpPr txBox="1"/>
          <p:nvPr/>
        </p:nvSpPr>
        <p:spPr>
          <a:xfrm>
            <a:off x="3575638" y="2825886"/>
            <a:ext cx="4572000" cy="1828386"/>
          </a:xfrm>
          <a:prstGeom prst="rect">
            <a:avLst/>
          </a:prstGeom>
          <a:noFill/>
        </p:spPr>
        <p:txBody>
          <a:bodyPr wrap="square">
            <a:spAutoFit/>
          </a:bodyPr>
          <a:lstStyle/>
          <a:p>
            <a:pPr marL="0" indent="0" algn="ctr">
              <a:lnSpc>
                <a:spcPct val="150000"/>
              </a:lnSpc>
              <a:buNone/>
            </a:pPr>
            <a:r>
              <a:rPr lang="ar-SA" sz="4000" b="1" dirty="0">
                <a:effectLst>
                  <a:outerShdw blurRad="177800" sx="0" sy="0">
                    <a:srgbClr val="525252"/>
                  </a:outerShdw>
                </a:effectLst>
                <a:latin typeface="Times New Roman" panose="02020603050405020304" pitchFamily="18" charset="0"/>
                <a:ea typeface="+mj-ea"/>
              </a:rPr>
              <a:t>الكتاب المدرسي</a:t>
            </a:r>
          </a:p>
          <a:p>
            <a:pPr algn="ctr">
              <a:lnSpc>
                <a:spcPct val="150000"/>
              </a:lnSpc>
            </a:pPr>
            <a:r>
              <a:rPr lang="ar-SA" sz="4000" b="1" dirty="0">
                <a:effectLst>
                  <a:outerShdw blurRad="177800" sx="0" sy="0">
                    <a:srgbClr val="525252"/>
                  </a:outerShdw>
                </a:effectLst>
                <a:latin typeface="Times New Roman" panose="02020603050405020304" pitchFamily="18" charset="0"/>
                <a:ea typeface="+mj-ea"/>
              </a:rPr>
              <a:t>صفحة 66 - تدريب 3</a:t>
            </a:r>
          </a:p>
        </p:txBody>
      </p:sp>
      <p:pic>
        <p:nvPicPr>
          <p:cNvPr id="1028" name="Picture 4">
            <a:extLst>
              <a:ext uri="{FF2B5EF4-FFF2-40B4-BE49-F238E27FC236}">
                <a16:creationId xmlns:a16="http://schemas.microsoft.com/office/drawing/2014/main" id="{D720A65C-2C08-4A58-EC92-2655A950A7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0951" y="2626618"/>
            <a:ext cx="2295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2451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C7EE9-4DBA-C552-463D-7B60304CC495}"/>
              </a:ext>
            </a:extLst>
          </p:cNvPr>
          <p:cNvSpPr>
            <a:spLocks noGrp="1"/>
          </p:cNvSpPr>
          <p:nvPr>
            <p:ph type="sldNum" sz="quarter" idx="12"/>
          </p:nvPr>
        </p:nvSpPr>
        <p:spPr/>
        <p:txBody>
          <a:bodyPr/>
          <a:lstStyle/>
          <a:p>
            <a:fld id="{1C0259F5-17A8-48C3-BEB2-FFECF2A5E66F}" type="slidenum">
              <a:rPr lang="ar-SA" smtClean="0"/>
              <a:pPr/>
              <a:t>82</a:t>
            </a:fld>
            <a:endParaRPr lang="ar-SA"/>
          </a:p>
        </p:txBody>
      </p:sp>
      <p:pic>
        <p:nvPicPr>
          <p:cNvPr id="4" name="Picture 3">
            <a:extLst>
              <a:ext uri="{FF2B5EF4-FFF2-40B4-BE49-F238E27FC236}">
                <a16:creationId xmlns:a16="http://schemas.microsoft.com/office/drawing/2014/main" id="{FD53E32F-B0E2-FFB2-B27D-CB66B667D126}"/>
              </a:ext>
            </a:extLst>
          </p:cNvPr>
          <p:cNvPicPr>
            <a:picLocks noChangeAspect="1"/>
          </p:cNvPicPr>
          <p:nvPr/>
        </p:nvPicPr>
        <p:blipFill>
          <a:blip r:embed="rId2"/>
          <a:stretch>
            <a:fillRect/>
          </a:stretch>
        </p:blipFill>
        <p:spPr>
          <a:xfrm>
            <a:off x="2407732" y="502666"/>
            <a:ext cx="4328535" cy="5852667"/>
          </a:xfrm>
          <a:prstGeom prst="rect">
            <a:avLst/>
          </a:prstGeom>
        </p:spPr>
      </p:pic>
    </p:spTree>
    <p:extLst>
      <p:ext uri="{BB962C8B-B14F-4D97-AF65-F5344CB8AC3E}">
        <p14:creationId xmlns:p14="http://schemas.microsoft.com/office/powerpoint/2010/main" val="2698658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2116E1F8-AD41-434F-B86F-9D5932A1C03D}"/>
              </a:ext>
            </a:extLst>
          </p:cNvPr>
          <p:cNvSpPr txBox="1">
            <a:spLocks/>
          </p:cNvSpPr>
          <p:nvPr/>
        </p:nvSpPr>
        <p:spPr>
          <a:xfrm>
            <a:off x="1378022" y="460251"/>
            <a:ext cx="6290409" cy="1244189"/>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400" b="1" i="0" u="none" strike="noStrike" kern="1200" cap="none" spc="0" normalizeH="0" baseline="0" noProof="0" dirty="0">
                <a:ln>
                  <a:noFill/>
                </a:ln>
                <a:solidFill>
                  <a:prstClr val="black">
                    <a:tint val="75000"/>
                  </a:prstClr>
                </a:solidFill>
                <a:effectLst>
                  <a:outerShdw blurRad="38100" dist="38100" dir="2700000" algn="tl">
                    <a:srgbClr val="000000">
                      <a:alpha val="43137"/>
                    </a:srgbClr>
                  </a:outerShdw>
                </a:effectLst>
                <a:uLnTx/>
                <a:uFillTx/>
                <a:latin typeface="Cambria" panose="02040503050406030204"/>
                <a:ea typeface="+mn-ea"/>
                <a:cs typeface="Times New Roman" panose="02020603050405020304" pitchFamily="18" charset="0"/>
              </a:rPr>
              <a:t>التقنية الرقمية 3</a:t>
            </a:r>
          </a:p>
        </p:txBody>
      </p:sp>
      <p:sp>
        <p:nvSpPr>
          <p:cNvPr id="14" name="Subtitle 2">
            <a:extLst>
              <a:ext uri="{FF2B5EF4-FFF2-40B4-BE49-F238E27FC236}">
                <a16:creationId xmlns:a16="http://schemas.microsoft.com/office/drawing/2014/main" id="{66E0C204-3006-4D76-BFA3-D467CE2C9561}"/>
              </a:ext>
            </a:extLst>
          </p:cNvPr>
          <p:cNvSpPr txBox="1">
            <a:spLocks/>
          </p:cNvSpPr>
          <p:nvPr/>
        </p:nvSpPr>
        <p:spPr>
          <a:xfrm>
            <a:off x="368039" y="2697068"/>
            <a:ext cx="4778240" cy="2708051"/>
          </a:xfrm>
          <a:prstGeom prst="rect">
            <a:avLst/>
          </a:prstGeom>
        </p:spPr>
        <p:txBody>
          <a:bodyPr>
            <a:normAutofit fontScale="77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70000"/>
              </a:lnSpc>
              <a:spcBef>
                <a:spcPct val="20000"/>
              </a:spcBef>
              <a:spcAft>
                <a:spcPts val="0"/>
              </a:spcAft>
              <a:buClrTx/>
              <a:buSzTx/>
              <a:buFont typeface="Arial" pitchFamily="34" charset="0"/>
              <a:buNone/>
              <a:tabLst/>
              <a:defRPr/>
            </a:pPr>
            <a:r>
              <a:rPr lang="ar-SA" sz="3600" b="1" dirty="0">
                <a:solidFill>
                  <a:prstClr val="black"/>
                </a:solidFill>
                <a:latin typeface="Cambria" panose="02040503050406030204"/>
                <a:cs typeface="Times New Roman" panose="02020603050405020304" pitchFamily="18" charset="0"/>
              </a:rPr>
              <a:t>اللهم اجعله علما نافعا وعملا متقبلا،،</a:t>
            </a:r>
          </a:p>
          <a:p>
            <a:pPr marL="0" marR="0" lvl="0" indent="0" algn="ctr" defTabSz="914400" rtl="1" eaLnBrk="1" fontAlgn="auto" latinLnBrk="0" hangingPunct="1">
              <a:lnSpc>
                <a:spcPct val="17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اللهم اغفر لوالديّ وارحمهم واعفو عنهم واجعلهم في جنات النعيم،،</a:t>
            </a:r>
          </a:p>
        </p:txBody>
      </p:sp>
      <p:pic>
        <p:nvPicPr>
          <p:cNvPr id="9" name="Picture 8" descr="A person sitting at a desk with a computer&#10;&#10;Description automatically generated">
            <a:extLst>
              <a:ext uri="{FF2B5EF4-FFF2-40B4-BE49-F238E27FC236}">
                <a16:creationId xmlns:a16="http://schemas.microsoft.com/office/drawing/2014/main" id="{D399853A-73A8-AB66-2C18-3BEE5622315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157" t="8985" r="7233" b="11156"/>
          <a:stretch/>
        </p:blipFill>
        <p:spPr>
          <a:xfrm>
            <a:off x="5146279" y="2069249"/>
            <a:ext cx="3667327" cy="3305208"/>
          </a:xfrm>
          <a:prstGeom prst="rect">
            <a:avLst/>
          </a:prstGeom>
        </p:spPr>
      </p:pic>
      <p:sp>
        <p:nvSpPr>
          <p:cNvPr id="12" name="Text Box 32">
            <a:extLst>
              <a:ext uri="{FF2B5EF4-FFF2-40B4-BE49-F238E27FC236}">
                <a16:creationId xmlns:a16="http://schemas.microsoft.com/office/drawing/2014/main" id="{87EE7E35-139F-B6A8-B844-8FF5638F2447}"/>
              </a:ext>
            </a:extLst>
          </p:cNvPr>
          <p:cNvSpPr txBox="1">
            <a:spLocks noChangeArrowheads="1"/>
          </p:cNvSpPr>
          <p:nvPr/>
        </p:nvSpPr>
        <p:spPr bwMode="auto">
          <a:xfrm>
            <a:off x="6756400" y="244026"/>
            <a:ext cx="2002975" cy="10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المملكة العربية السعودية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وزارة التعليم</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إدارة التعليم بمكة المكرمة - بنات</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مكتب التعليم </a:t>
            </a:r>
            <a:r>
              <a:rPr lang="ar-SA" sz="1200" b="1" dirty="0" err="1">
                <a:effectLst/>
                <a:latin typeface="Times New Roman" panose="02020603050405020304" pitchFamily="18" charset="0"/>
                <a:ea typeface="Times New Roman" panose="02020603050405020304" pitchFamily="18" charset="0"/>
                <a:cs typeface="+mj-cs"/>
              </a:rPr>
              <a:t>بالمعابدة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الثانوية الحادية والثلاثون</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p:txBody>
      </p:sp>
      <p:pic>
        <p:nvPicPr>
          <p:cNvPr id="13" name="Picture 12">
            <a:extLst>
              <a:ext uri="{FF2B5EF4-FFF2-40B4-BE49-F238E27FC236}">
                <a16:creationId xmlns:a16="http://schemas.microsoft.com/office/drawing/2014/main" id="{AB3469DC-65CD-FFE1-3C86-364606113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3660" y="263304"/>
            <a:ext cx="1806392" cy="1003964"/>
          </a:xfrm>
          <a:prstGeom prst="rect">
            <a:avLst/>
          </a:prstGeom>
          <a:noFill/>
          <a:ln>
            <a:noFill/>
          </a:ln>
        </p:spPr>
      </p:pic>
      <p:cxnSp>
        <p:nvCxnSpPr>
          <p:cNvPr id="16" name="Straight Connector 15">
            <a:extLst>
              <a:ext uri="{FF2B5EF4-FFF2-40B4-BE49-F238E27FC236}">
                <a16:creationId xmlns:a16="http://schemas.microsoft.com/office/drawing/2014/main" id="{EA40A768-A0E0-720A-ABE8-159FEE72A22E}"/>
              </a:ext>
            </a:extLst>
          </p:cNvPr>
          <p:cNvCxnSpPr/>
          <p:nvPr/>
        </p:nvCxnSpPr>
        <p:spPr>
          <a:xfrm>
            <a:off x="0" y="1452880"/>
            <a:ext cx="9144000" cy="0"/>
          </a:xfrm>
          <a:prstGeom prst="line">
            <a:avLst/>
          </a:prstGeom>
          <a:ln>
            <a:solidFill>
              <a:srgbClr val="C45D1C"/>
            </a:solidFill>
          </a:ln>
        </p:spPr>
        <p:style>
          <a:lnRef idx="3">
            <a:schemeClr val="accent2"/>
          </a:lnRef>
          <a:fillRef idx="0">
            <a:schemeClr val="accent2"/>
          </a:fillRef>
          <a:effectRef idx="2">
            <a:schemeClr val="accent2"/>
          </a:effectRef>
          <a:fontRef idx="minor">
            <a:schemeClr val="tx1"/>
          </a:fontRef>
        </p:style>
      </p:cxnSp>
      <p:sp>
        <p:nvSpPr>
          <p:cNvPr id="17" name="Slide Number Placeholder 16">
            <a:extLst>
              <a:ext uri="{FF2B5EF4-FFF2-40B4-BE49-F238E27FC236}">
                <a16:creationId xmlns:a16="http://schemas.microsoft.com/office/drawing/2014/main" id="{ABBD23AA-741D-AD58-AB37-AD6D6E55793F}"/>
              </a:ext>
            </a:extLst>
          </p:cNvPr>
          <p:cNvSpPr>
            <a:spLocks noGrp="1"/>
          </p:cNvSpPr>
          <p:nvPr>
            <p:ph type="sldNum" sz="quarter" idx="12"/>
          </p:nvPr>
        </p:nvSpPr>
        <p:spPr/>
        <p:txBody>
          <a:bodyPr/>
          <a:lstStyle/>
          <a:p>
            <a:fld id="{1C0259F5-17A8-48C3-BEB2-FFECF2A5E66F}" type="slidenum">
              <a:rPr lang="ar-SA" smtClean="0"/>
              <a:pPr/>
              <a:t>83</a:t>
            </a:fld>
            <a:endParaRPr lang="ar-SA"/>
          </a:p>
        </p:txBody>
      </p:sp>
      <p:sp>
        <p:nvSpPr>
          <p:cNvPr id="4" name="TextBox 3">
            <a:extLst>
              <a:ext uri="{FF2B5EF4-FFF2-40B4-BE49-F238E27FC236}">
                <a16:creationId xmlns:a16="http://schemas.microsoft.com/office/drawing/2014/main" id="{C5B3820C-ED96-BF88-E23D-2A90C4556307}"/>
              </a:ext>
            </a:extLst>
          </p:cNvPr>
          <p:cNvSpPr txBox="1"/>
          <p:nvPr/>
        </p:nvSpPr>
        <p:spPr>
          <a:xfrm>
            <a:off x="2209004" y="6516334"/>
            <a:ext cx="4628444" cy="307777"/>
          </a:xfrm>
          <a:prstGeom prst="rect">
            <a:avLst/>
          </a:prstGeom>
          <a:noFill/>
        </p:spPr>
        <p:txBody>
          <a:bodyPr wrap="square">
            <a:spAutoFit/>
          </a:bodyPr>
          <a:lstStyle/>
          <a:p>
            <a:pPr algn="ctr"/>
            <a:r>
              <a:rPr lang="ar-SA" sz="1400" b="1" dirty="0"/>
              <a:t>ملاحظة: </a:t>
            </a:r>
            <a:r>
              <a:rPr lang="en-US" sz="1400" b="1" dirty="0" err="1"/>
              <a:t>العرض</a:t>
            </a:r>
            <a:r>
              <a:rPr lang="en-US" sz="1400" b="1" dirty="0"/>
              <a:t> </a:t>
            </a:r>
            <a:r>
              <a:rPr lang="en-US" sz="1400" b="1" dirty="0" err="1"/>
              <a:t>متاح</a:t>
            </a:r>
            <a:r>
              <a:rPr lang="en-US" sz="1400" b="1" dirty="0"/>
              <a:t> </a:t>
            </a:r>
            <a:r>
              <a:rPr lang="en-US" sz="1400" b="1" dirty="0" err="1"/>
              <a:t>للجميع</a:t>
            </a:r>
            <a:r>
              <a:rPr lang="en-US" sz="1400" b="1" dirty="0"/>
              <a:t> </a:t>
            </a:r>
            <a:r>
              <a:rPr lang="en-US" sz="1400" b="1" dirty="0" err="1"/>
              <a:t>ولا</a:t>
            </a:r>
            <a:r>
              <a:rPr lang="en-US" sz="1400" b="1" dirty="0"/>
              <a:t> </a:t>
            </a:r>
            <a:r>
              <a:rPr lang="en-US" sz="1400" b="1" dirty="0" err="1"/>
              <a:t>يُستخدم</a:t>
            </a:r>
            <a:r>
              <a:rPr lang="en-US" sz="1400" b="1" dirty="0"/>
              <a:t> </a:t>
            </a:r>
            <a:r>
              <a:rPr lang="en-US" sz="1400" b="1" dirty="0" err="1"/>
              <a:t>للأغراض</a:t>
            </a:r>
            <a:r>
              <a:rPr lang="en-US" sz="1400" b="1" dirty="0"/>
              <a:t> </a:t>
            </a:r>
            <a:r>
              <a:rPr lang="en-US" sz="1400" b="1" dirty="0" err="1"/>
              <a:t>التجارية</a:t>
            </a:r>
            <a:r>
              <a:rPr lang="ar-SA" sz="1400" b="1" dirty="0"/>
              <a:t>.</a:t>
            </a:r>
            <a:endParaRPr lang="en-US" sz="1400" b="1" dirty="0"/>
          </a:p>
        </p:txBody>
      </p:sp>
    </p:spTree>
    <p:extLst>
      <p:ext uri="{BB962C8B-B14F-4D97-AF65-F5344CB8AC3E}">
        <p14:creationId xmlns:p14="http://schemas.microsoft.com/office/powerpoint/2010/main" val="10546504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المراجع والمصادر</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514350" indent="-514350">
              <a:lnSpc>
                <a:spcPct val="150000"/>
              </a:lnSpc>
              <a:buFont typeface="+mj-lt"/>
              <a:buAutoNum type="arabicPeriod"/>
            </a:pPr>
            <a:r>
              <a:rPr lang="en-US" sz="2800" b="1" dirty="0">
                <a:effectLst>
                  <a:outerShdw blurRad="177800" sx="0" sy="0">
                    <a:srgbClr val="525252"/>
                  </a:outerShdw>
                </a:effectLst>
                <a:latin typeface="Times New Roman" panose="02020603050405020304" pitchFamily="18" charset="0"/>
                <a:ea typeface="+mj-ea"/>
              </a:rPr>
              <a:t> </a:t>
            </a:r>
            <a:r>
              <a:rPr lang="ar-SA" sz="2800" b="1" dirty="0">
                <a:effectLst>
                  <a:outerShdw blurRad="177800" sx="0" sy="0">
                    <a:srgbClr val="525252"/>
                  </a:outerShdw>
                </a:effectLst>
                <a:latin typeface="Times New Roman" panose="02020603050405020304" pitchFamily="18" charset="0"/>
                <a:ea typeface="+mj-ea"/>
              </a:rPr>
              <a:t>كتاب تقنية 3 - الصف الثالث الثانوي.</a:t>
            </a:r>
          </a:p>
          <a:p>
            <a:pPr marL="514350" indent="-514350">
              <a:lnSpc>
                <a:spcPct val="150000"/>
              </a:lnSpc>
              <a:buFont typeface="+mj-lt"/>
              <a:buAutoNum type="arabicPeriod"/>
            </a:pPr>
            <a:r>
              <a:rPr lang="ar-SA" sz="2800" b="1" dirty="0">
                <a:effectLst>
                  <a:outerShdw blurRad="177800" sx="0" sy="0">
                    <a:srgbClr val="525252"/>
                  </a:outerShdw>
                </a:effectLst>
                <a:latin typeface="Times New Roman" panose="02020603050405020304" pitchFamily="18" charset="0"/>
                <a:ea typeface="+mj-ea"/>
              </a:rPr>
              <a:t>دليل المعلم لتقنية 3 – الصف الثالث الثانوي.</a:t>
            </a:r>
          </a:p>
          <a:p>
            <a:pPr marL="514350" indent="-514350">
              <a:lnSpc>
                <a:spcPct val="150000"/>
              </a:lnSpc>
              <a:buFont typeface="+mj-lt"/>
              <a:buAutoNum type="arabicPeriod"/>
            </a:pPr>
            <a:r>
              <a:rPr lang="ar-SA" sz="2800" b="1" dirty="0">
                <a:effectLst>
                  <a:outerShdw blurRad="177800" sx="0" sy="0">
                    <a:srgbClr val="525252"/>
                  </a:outerShdw>
                </a:effectLst>
                <a:latin typeface="Times New Roman" panose="02020603050405020304" pitchFamily="18" charset="0"/>
                <a:ea typeface="+mj-ea"/>
              </a:rPr>
              <a:t>الصور والأشكال من محرك بحث (</a:t>
            </a:r>
            <a:r>
              <a:rPr lang="en-US" sz="2800" b="1" dirty="0">
                <a:effectLst>
                  <a:outerShdw blurRad="177800" sx="0" sy="0">
                    <a:srgbClr val="525252"/>
                  </a:outerShdw>
                </a:effectLst>
                <a:latin typeface="Times New Roman" panose="02020603050405020304" pitchFamily="18" charset="0"/>
                <a:ea typeface="+mj-ea"/>
              </a:rPr>
              <a:t>Google</a:t>
            </a:r>
            <a:r>
              <a:rPr lang="ar-SA" sz="2800" b="1" dirty="0">
                <a:effectLst>
                  <a:outerShdw blurRad="177800" sx="0" sy="0">
                    <a:srgbClr val="525252"/>
                  </a:outerShdw>
                </a:effectLst>
                <a:latin typeface="Times New Roman" panose="02020603050405020304" pitchFamily="18" charset="0"/>
                <a:ea typeface="+mj-ea"/>
              </a:rPr>
              <a:t>).</a:t>
            </a:r>
            <a:endParaRPr lang="en-US" sz="2800" b="1" dirty="0">
              <a:effectLst>
                <a:outerShdw blurRad="177800" sx="0" sy="0">
                  <a:srgbClr val="525252"/>
                </a:outerShdw>
              </a:effectLst>
              <a:latin typeface="Times New Roman" panose="02020603050405020304" pitchFamily="18" charset="0"/>
              <a:ea typeface="+mj-ea"/>
            </a:endParaRPr>
          </a:p>
        </p:txBody>
      </p:sp>
      <p:sp>
        <p:nvSpPr>
          <p:cNvPr id="2" name="Slide Number Placeholder 1">
            <a:extLst>
              <a:ext uri="{FF2B5EF4-FFF2-40B4-BE49-F238E27FC236}">
                <a16:creationId xmlns:a16="http://schemas.microsoft.com/office/drawing/2014/main" id="{D6174662-144C-A005-7EEA-E0BF93A287D0}"/>
              </a:ext>
            </a:extLst>
          </p:cNvPr>
          <p:cNvSpPr>
            <a:spLocks noGrp="1"/>
          </p:cNvSpPr>
          <p:nvPr>
            <p:ph type="sldNum" sz="quarter" idx="12"/>
          </p:nvPr>
        </p:nvSpPr>
        <p:spPr/>
        <p:txBody>
          <a:bodyPr/>
          <a:lstStyle/>
          <a:p>
            <a:fld id="{1C0259F5-17A8-48C3-BEB2-FFECF2A5E66F}" type="slidenum">
              <a:rPr lang="ar-SA" smtClean="0"/>
              <a:pPr/>
              <a:t>84</a:t>
            </a:fld>
            <a:endParaRPr lang="ar-SA"/>
          </a:p>
        </p:txBody>
      </p:sp>
      <p:pic>
        <p:nvPicPr>
          <p:cNvPr id="2050" name="Picture 2" descr="76,600+ Reference Books Illustrations, Royalty-Free Vector Graphics &amp; Clip  Art - iStock | Reference materials, Medical books, Museum">
            <a:extLst>
              <a:ext uri="{FF2B5EF4-FFF2-40B4-BE49-F238E27FC236}">
                <a16:creationId xmlns:a16="http://schemas.microsoft.com/office/drawing/2014/main" id="{926922E0-80B7-210B-C758-73EE2E49D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13" t="21000" r="7008" b="20128"/>
          <a:stretch/>
        </p:blipFill>
        <p:spPr bwMode="auto">
          <a:xfrm>
            <a:off x="1010356" y="4843130"/>
            <a:ext cx="1853731" cy="141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107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تعيين الموارد في المشروع</a:t>
            </a: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ar-SA" sz="2800" b="1" dirty="0"/>
              <a:t> </a:t>
            </a:r>
          </a:p>
        </p:txBody>
      </p:sp>
      <p:sp>
        <p:nvSpPr>
          <p:cNvPr id="2" name="Slide Number Placeholder 1">
            <a:extLst>
              <a:ext uri="{FF2B5EF4-FFF2-40B4-BE49-F238E27FC236}">
                <a16:creationId xmlns:a16="http://schemas.microsoft.com/office/drawing/2014/main" id="{D6174662-144C-A005-7EEA-E0BF93A287D0}"/>
              </a:ext>
            </a:extLst>
          </p:cNvPr>
          <p:cNvSpPr>
            <a:spLocks noGrp="1"/>
          </p:cNvSpPr>
          <p:nvPr>
            <p:ph type="sldNum" sz="quarter" idx="12"/>
          </p:nvPr>
        </p:nvSpPr>
        <p:spPr/>
        <p:txBody>
          <a:bodyPr/>
          <a:lstStyle/>
          <a:p>
            <a:fld id="{1C0259F5-17A8-48C3-BEB2-FFECF2A5E66F}" type="slidenum">
              <a:rPr lang="ar-SA" smtClean="0"/>
              <a:pPr/>
              <a:t>9</a:t>
            </a:fld>
            <a:endParaRPr lang="ar-SA"/>
          </a:p>
        </p:txBody>
      </p:sp>
      <p:graphicFrame>
        <p:nvGraphicFramePr>
          <p:cNvPr id="11" name="Diagram 10">
            <a:extLst>
              <a:ext uri="{FF2B5EF4-FFF2-40B4-BE49-F238E27FC236}">
                <a16:creationId xmlns:a16="http://schemas.microsoft.com/office/drawing/2014/main" id="{5AD4A6F1-5317-3BD8-3556-F91504354C54}"/>
              </a:ext>
            </a:extLst>
          </p:cNvPr>
          <p:cNvGraphicFramePr/>
          <p:nvPr>
            <p:extLst>
              <p:ext uri="{D42A27DB-BD31-4B8C-83A1-F6EECF244321}">
                <p14:modId xmlns:p14="http://schemas.microsoft.com/office/powerpoint/2010/main" val="3681332891"/>
              </p:ext>
            </p:extLst>
          </p:nvPr>
        </p:nvGraphicFramePr>
        <p:xfrm>
          <a:off x="513286" y="2060217"/>
          <a:ext cx="7998536" cy="2564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1FF0D46F-479B-DE6B-DD68-5294FDBAC491}"/>
              </a:ext>
            </a:extLst>
          </p:cNvPr>
          <p:cNvSpPr/>
          <p:nvPr/>
        </p:nvSpPr>
        <p:spPr>
          <a:xfrm>
            <a:off x="3962400" y="2991552"/>
            <a:ext cx="1072444" cy="6886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B078E4-3168-CFBC-8BB7-480BA2EFB8C3}"/>
              </a:ext>
            </a:extLst>
          </p:cNvPr>
          <p:cNvSpPr/>
          <p:nvPr/>
        </p:nvSpPr>
        <p:spPr>
          <a:xfrm>
            <a:off x="4617155" y="3935841"/>
            <a:ext cx="1072444" cy="6886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8FF74D-8037-F572-C09D-6410ED898FE0}"/>
              </a:ext>
            </a:extLst>
          </p:cNvPr>
          <p:cNvSpPr/>
          <p:nvPr/>
        </p:nvSpPr>
        <p:spPr>
          <a:xfrm>
            <a:off x="2696481" y="5226077"/>
            <a:ext cx="4913791" cy="44872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rPr>
              <a:t>منتج جديد = مشروع مصغر بداخل مشروع المقهى</a:t>
            </a:r>
          </a:p>
        </p:txBody>
      </p:sp>
      <p:sp>
        <p:nvSpPr>
          <p:cNvPr id="7" name="Arrow: Down 6">
            <a:extLst>
              <a:ext uri="{FF2B5EF4-FFF2-40B4-BE49-F238E27FC236}">
                <a16:creationId xmlns:a16="http://schemas.microsoft.com/office/drawing/2014/main" id="{6DCDA937-6D98-8096-F586-493F2CF25388}"/>
              </a:ext>
            </a:extLst>
          </p:cNvPr>
          <p:cNvSpPr/>
          <p:nvPr/>
        </p:nvSpPr>
        <p:spPr>
          <a:xfrm>
            <a:off x="4953338" y="4726063"/>
            <a:ext cx="408884" cy="4487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762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6" grpId="0" animBg="1"/>
      <p:bldP spid="7" grpId="0" animBg="1"/>
    </p:bldLst>
  </p:timing>
</p:sld>
</file>

<file path=ppt/theme/theme1.xml><?xml version="1.0" encoding="utf-8"?>
<a:theme xmlns:a="http://schemas.openxmlformats.org/drawingml/2006/main" name="إدارة المواقع على الإنترن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10523</TotalTime>
  <Words>4090</Words>
  <Application>Microsoft Office PowerPoint</Application>
  <PresentationFormat>On-screen Show (4:3)</PresentationFormat>
  <Paragraphs>830</Paragraphs>
  <Slides>84</Slides>
  <Notes>35</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Amiri</vt:lpstr>
      <vt:lpstr>Arial</vt:lpstr>
      <vt:lpstr>Calibri</vt:lpstr>
      <vt:lpstr>Cambria</vt:lpstr>
      <vt:lpstr>Times New Roman</vt:lpstr>
      <vt:lpstr>إدارة المواقع على الإنترنت</vt:lpstr>
      <vt:lpstr>PowerPoint Presentation</vt:lpstr>
      <vt:lpstr>PowerPoint Presentation</vt:lpstr>
      <vt:lpstr>PowerPoint Presentation</vt:lpstr>
      <vt:lpstr>دورة حياة النظام</vt:lpstr>
      <vt:lpstr>PowerPoint Presentation</vt:lpstr>
      <vt:lpstr>PowerPoint Presentation</vt:lpstr>
      <vt:lpstr>PowerPoint Presentation</vt:lpstr>
      <vt:lpstr>المشروع وعملية الإنتاج</vt:lpstr>
      <vt:lpstr>تعيين الموارد في المشروع</vt:lpstr>
      <vt:lpstr>دورة حياة النظام System Life Cycle</vt:lpstr>
      <vt:lpstr>دورة حياة النظام System Life Cycle</vt:lpstr>
      <vt:lpstr>PowerPoint Presentation</vt:lpstr>
      <vt:lpstr>PowerPoint Presentation</vt:lpstr>
      <vt:lpstr>1. مرحلة التحليل (Analysis)</vt:lpstr>
      <vt:lpstr>PowerPoint Presentation</vt:lpstr>
      <vt:lpstr>1. مرحلة التحليل (Analysis)</vt:lpstr>
      <vt:lpstr>1. مرحلة التحليل (Analysis)</vt:lpstr>
      <vt:lpstr>1. مرحلة التحليل (Analysis)</vt:lpstr>
      <vt:lpstr>PowerPoint Presentation</vt:lpstr>
      <vt:lpstr>PowerPoint Presentation</vt:lpstr>
      <vt:lpstr>2. مرحلة التصميم (Design)</vt:lpstr>
      <vt:lpstr>PowerPoint Presentation</vt:lpstr>
      <vt:lpstr>PowerPoint Presentation</vt:lpstr>
      <vt:lpstr>2. مرحلة التصميم (Design)</vt:lpstr>
      <vt:lpstr>3+4. التطوير والاختبار (Developing and Testing)</vt:lpstr>
      <vt:lpstr>PowerPoint Presentation</vt:lpstr>
      <vt:lpstr>PowerPoint Presentation</vt:lpstr>
      <vt:lpstr>3+4. التطوير والاختبار (Developing and Testing)</vt:lpstr>
      <vt:lpstr>PowerPoint Presentation</vt:lpstr>
      <vt:lpstr>PowerPoint Presentation</vt:lpstr>
      <vt:lpstr>5. التنفيذ (Implementation)</vt:lpstr>
      <vt:lpstr>5. التنفيذ (Implementation)</vt:lpstr>
      <vt:lpstr>PowerPoint Presentation</vt:lpstr>
      <vt:lpstr>PowerPoint Presentation</vt:lpstr>
      <vt:lpstr>5. التنفيذ (Implementation)</vt:lpstr>
      <vt:lpstr>PowerPoint Presentation</vt:lpstr>
      <vt:lpstr>PowerPoint Presentation</vt:lpstr>
      <vt:lpstr>6. الصيانة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الواجب المنزلي</vt:lpstr>
      <vt:lpstr>PowerPoint Presentation</vt:lpstr>
      <vt:lpstr>PowerPoint Presentation</vt:lpstr>
      <vt:lpstr>PowerPoint Presentation</vt:lpstr>
      <vt:lpstr>دورة حياة النظام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مرحلة التحليل (Analysis)</vt:lpstr>
      <vt:lpstr>المتطلبات في مرحلة التحليل</vt:lpstr>
      <vt:lpstr>PowerPoint Presentation</vt:lpstr>
      <vt:lpstr>PowerPoint Presentation</vt:lpstr>
      <vt:lpstr>PowerPoint Presentation</vt:lpstr>
      <vt:lpstr>1. مرحلة التحليل (Analysis)</vt:lpstr>
      <vt:lpstr>جمع المتطلبات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الواجب المنزلي</vt:lpstr>
      <vt:lpstr>PowerPoint Presentation</vt:lpstr>
      <vt:lpstr>PowerPoint Presentation</vt:lpstr>
      <vt:lpstr>المراجع والمصادر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الأولى - تخطيط المشروعات - الدرس الأول</dc:title>
  <dc:creator>ازدهار بيفاري</dc:creator>
  <cp:lastModifiedBy>EZDIHAR NASSIRALDDIN AYOUB BIFARI</cp:lastModifiedBy>
  <cp:revision>819</cp:revision>
  <cp:lastPrinted>2023-08-22T01:32:59Z</cp:lastPrinted>
  <dcterms:created xsi:type="dcterms:W3CDTF">2023-08-18T21:29:44Z</dcterms:created>
  <dcterms:modified xsi:type="dcterms:W3CDTF">2023-09-08T08:58:08Z</dcterms:modified>
</cp:coreProperties>
</file>