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6" r:id="rId3"/>
    <p:sldId id="264" r:id="rId4"/>
    <p:sldId id="265" r:id="rId5"/>
    <p:sldId id="257" r:id="rId6"/>
    <p:sldId id="274" r:id="rId7"/>
    <p:sldId id="275" r:id="rId8"/>
    <p:sldId id="263" r:id="rId9"/>
    <p:sldId id="259" r:id="rId10"/>
    <p:sldId id="276" r:id="rId11"/>
    <p:sldId id="273" r:id="rId12"/>
    <p:sldId id="269" r:id="rId13"/>
    <p:sldId id="262" r:id="rId14"/>
    <p:sldId id="271" r:id="rId15"/>
  </p:sldIdLst>
  <p:sldSz cx="12192000" cy="6858000"/>
  <p:notesSz cx="6858000" cy="9144000"/>
  <p:embeddedFontLst>
    <p:embeddedFont>
      <p:font typeface="Arabic Typesetting" panose="03020402040406030203" pitchFamily="66" charset="-7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akkas" panose="020B0604020202020204" charset="-78"/>
      <p:regular r:id="rId23"/>
    </p:embeddedFont>
    <p:embeddedFont>
      <p:font typeface="Sakkal Majalla" panose="02000000000000000000" pitchFamily="2" charset="-78"/>
      <p:regular r:id="rId24"/>
      <p:bold r:id="rId25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D60093"/>
    <a:srgbClr val="FF33CC"/>
    <a:srgbClr val="222222"/>
    <a:srgbClr val="DC5223"/>
    <a:srgbClr val="9067AA"/>
    <a:srgbClr val="7D62A9"/>
    <a:srgbClr val="7460A8"/>
    <a:srgbClr val="BA71AD"/>
    <a:srgbClr val="C77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5291" autoAdjust="0"/>
  </p:normalViewPr>
  <p:slideViewPr>
    <p:cSldViewPr snapToGrid="0" showGuides="1">
      <p:cViewPr varScale="1">
        <p:scale>
          <a:sx n="64" d="100"/>
          <a:sy n="64" d="100"/>
        </p:scale>
        <p:origin x="266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4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9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9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3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90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0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6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8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71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2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4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9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5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C71D-4A22-4860-A9CA-5D74F4C7398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2893CB29-9523-4C72-B102-C4B7AC748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3134" y="0"/>
            <a:ext cx="10698866" cy="6857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880EFBB-824B-4F74-A703-BB6B9830A871}"/>
              </a:ext>
            </a:extLst>
          </p:cNvPr>
          <p:cNvSpPr txBox="1"/>
          <p:nvPr/>
        </p:nvSpPr>
        <p:spPr>
          <a:xfrm>
            <a:off x="-653724" y="2641671"/>
            <a:ext cx="7633260" cy="208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ar-EG" sz="115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العودة </a:t>
            </a:r>
            <a:endParaRPr lang="en-GB" sz="115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  <a:p>
            <a:pPr algn="ctr">
              <a:lnSpc>
                <a:spcPct val="50000"/>
              </a:lnSpc>
            </a:pPr>
            <a:r>
              <a:rPr lang="ar-EG" sz="115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الى المدرسة</a:t>
            </a:r>
            <a:endParaRPr lang="en-GB" sz="115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55B9EE7-F975-4C33-9B30-43CE05D86728}"/>
              </a:ext>
            </a:extLst>
          </p:cNvPr>
          <p:cNvSpPr txBox="1"/>
          <p:nvPr/>
        </p:nvSpPr>
        <p:spPr>
          <a:xfrm>
            <a:off x="-419741" y="5414875"/>
            <a:ext cx="7633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SA" sz="40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لقاء التهيئة </a:t>
            </a:r>
            <a:endParaRPr lang="en-GB" sz="40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75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99;p50">
            <a:extLst>
              <a:ext uri="{FF2B5EF4-FFF2-40B4-BE49-F238E27FC236}">
                <a16:creationId xmlns:a16="http://schemas.microsoft.com/office/drawing/2014/main" id="{0E0BBD12-0A51-498D-9133-16FA5724E4B4}"/>
              </a:ext>
            </a:extLst>
          </p:cNvPr>
          <p:cNvCxnSpPr>
            <a:cxnSpLocks/>
          </p:cNvCxnSpPr>
          <p:nvPr/>
        </p:nvCxnSpPr>
        <p:spPr>
          <a:xfrm>
            <a:off x="450264" y="2334202"/>
            <a:ext cx="5882111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100;p50">
            <a:extLst>
              <a:ext uri="{FF2B5EF4-FFF2-40B4-BE49-F238E27FC236}">
                <a16:creationId xmlns:a16="http://schemas.microsoft.com/office/drawing/2014/main" id="{B08C64FE-6E94-4C41-95B8-73B05C4D39C8}"/>
              </a:ext>
            </a:extLst>
          </p:cNvPr>
          <p:cNvCxnSpPr>
            <a:cxnSpLocks/>
          </p:cNvCxnSpPr>
          <p:nvPr/>
        </p:nvCxnSpPr>
        <p:spPr>
          <a:xfrm>
            <a:off x="450264" y="1569037"/>
            <a:ext cx="5882111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01;p50">
            <a:extLst>
              <a:ext uri="{FF2B5EF4-FFF2-40B4-BE49-F238E27FC236}">
                <a16:creationId xmlns:a16="http://schemas.microsoft.com/office/drawing/2014/main" id="{DACA8CDB-F989-4C52-81F5-E6D855866728}"/>
              </a:ext>
            </a:extLst>
          </p:cNvPr>
          <p:cNvCxnSpPr>
            <a:cxnSpLocks/>
          </p:cNvCxnSpPr>
          <p:nvPr/>
        </p:nvCxnSpPr>
        <p:spPr>
          <a:xfrm>
            <a:off x="450264" y="3070769"/>
            <a:ext cx="5882111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02;p50">
            <a:extLst>
              <a:ext uri="{FF2B5EF4-FFF2-40B4-BE49-F238E27FC236}">
                <a16:creationId xmlns:a16="http://schemas.microsoft.com/office/drawing/2014/main" id="{5D3CD15F-FD68-40DE-85F0-8A493901CD98}"/>
              </a:ext>
            </a:extLst>
          </p:cNvPr>
          <p:cNvCxnSpPr>
            <a:cxnSpLocks/>
          </p:cNvCxnSpPr>
          <p:nvPr/>
        </p:nvCxnSpPr>
        <p:spPr>
          <a:xfrm>
            <a:off x="450264" y="3787545"/>
            <a:ext cx="5882111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103;p50">
            <a:extLst>
              <a:ext uri="{FF2B5EF4-FFF2-40B4-BE49-F238E27FC236}">
                <a16:creationId xmlns:a16="http://schemas.microsoft.com/office/drawing/2014/main" id="{038E7B5D-6232-4424-9EC9-BB25F99AF5F1}"/>
              </a:ext>
            </a:extLst>
          </p:cNvPr>
          <p:cNvCxnSpPr>
            <a:cxnSpLocks/>
          </p:cNvCxnSpPr>
          <p:nvPr/>
        </p:nvCxnSpPr>
        <p:spPr>
          <a:xfrm>
            <a:off x="450264" y="4552492"/>
            <a:ext cx="5882111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104;p50">
            <a:extLst>
              <a:ext uri="{FF2B5EF4-FFF2-40B4-BE49-F238E27FC236}">
                <a16:creationId xmlns:a16="http://schemas.microsoft.com/office/drawing/2014/main" id="{16B10244-5EAC-461B-B102-D94CD55A037F}"/>
              </a:ext>
            </a:extLst>
          </p:cNvPr>
          <p:cNvCxnSpPr>
            <a:cxnSpLocks/>
          </p:cNvCxnSpPr>
          <p:nvPr/>
        </p:nvCxnSpPr>
        <p:spPr>
          <a:xfrm>
            <a:off x="450264" y="5341028"/>
            <a:ext cx="5882111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118;p50">
            <a:extLst>
              <a:ext uri="{FF2B5EF4-FFF2-40B4-BE49-F238E27FC236}">
                <a16:creationId xmlns:a16="http://schemas.microsoft.com/office/drawing/2014/main" id="{8B2E1AF0-917E-4CC6-A9DE-30A6D6D27E57}"/>
              </a:ext>
            </a:extLst>
          </p:cNvPr>
          <p:cNvCxnSpPr/>
          <p:nvPr/>
        </p:nvCxnSpPr>
        <p:spPr>
          <a:xfrm>
            <a:off x="1984551" y="851952"/>
            <a:ext cx="0" cy="502359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1130;p50">
            <a:extLst>
              <a:ext uri="{FF2B5EF4-FFF2-40B4-BE49-F238E27FC236}">
                <a16:creationId xmlns:a16="http://schemas.microsoft.com/office/drawing/2014/main" id="{1A2B5C6A-7B25-4AB2-AC1F-6CE15495F32D}"/>
              </a:ext>
            </a:extLst>
          </p:cNvPr>
          <p:cNvCxnSpPr/>
          <p:nvPr/>
        </p:nvCxnSpPr>
        <p:spPr>
          <a:xfrm>
            <a:off x="3628599" y="919697"/>
            <a:ext cx="0" cy="5032443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5C1BEFD1-8D30-4D3E-9939-A6190CADA7A0}"/>
              </a:ext>
            </a:extLst>
          </p:cNvPr>
          <p:cNvSpPr txBox="1"/>
          <p:nvPr/>
        </p:nvSpPr>
        <p:spPr>
          <a:xfrm>
            <a:off x="3948775" y="581715"/>
            <a:ext cx="246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المشاركة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55860A4-AD11-407D-80FD-34B76550B2F9}"/>
              </a:ext>
            </a:extLst>
          </p:cNvPr>
          <p:cNvSpPr txBox="1"/>
          <p:nvPr/>
        </p:nvSpPr>
        <p:spPr>
          <a:xfrm>
            <a:off x="3759262" y="1353799"/>
            <a:ext cx="313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SA" sz="4000" b="1" dirty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نشاطات وتطبيقات صفيه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C3620B85-079B-46A1-9D3E-24B181AA0D75}"/>
              </a:ext>
            </a:extLst>
          </p:cNvPr>
          <p:cNvSpPr txBox="1"/>
          <p:nvPr/>
        </p:nvSpPr>
        <p:spPr>
          <a:xfrm>
            <a:off x="3871205" y="2075026"/>
            <a:ext cx="246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SA" sz="4000" b="1" dirty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الواجبات المنزلية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2F5BCFE6-DACA-4025-8259-7ACB7EE10FA4}"/>
              </a:ext>
            </a:extLst>
          </p:cNvPr>
          <p:cNvSpPr txBox="1"/>
          <p:nvPr/>
        </p:nvSpPr>
        <p:spPr>
          <a:xfrm>
            <a:off x="3926258" y="2802041"/>
            <a:ext cx="246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SA" sz="4000" b="1" dirty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المشروعات والبحوث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9C294E49-9B2E-45B6-9C9F-A35E3F3ADFCE}"/>
              </a:ext>
            </a:extLst>
          </p:cNvPr>
          <p:cNvSpPr txBox="1"/>
          <p:nvPr/>
        </p:nvSpPr>
        <p:spPr>
          <a:xfrm>
            <a:off x="3679695" y="3524217"/>
            <a:ext cx="2844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SA" sz="4000" b="1" dirty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اختبار الفترات</a:t>
            </a:r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6ED04C29-630D-4445-A697-34D15D5E2A98}"/>
              </a:ext>
            </a:extLst>
          </p:cNvPr>
          <p:cNvGrpSpPr/>
          <p:nvPr/>
        </p:nvGrpSpPr>
        <p:grpSpPr>
          <a:xfrm>
            <a:off x="3069152" y="-650643"/>
            <a:ext cx="11011688" cy="8504965"/>
            <a:chOff x="3069152" y="-650643"/>
            <a:chExt cx="11011688" cy="8504965"/>
          </a:xfrm>
        </p:grpSpPr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B7CDF980-3747-4CF2-8C92-B7BE7B65DABC}"/>
                </a:ext>
              </a:extLst>
            </p:cNvPr>
            <p:cNvSpPr/>
            <p:nvPr/>
          </p:nvSpPr>
          <p:spPr>
            <a:xfrm>
              <a:off x="3069152" y="-650643"/>
              <a:ext cx="11011688" cy="8504965"/>
            </a:xfrm>
            <a:custGeom>
              <a:avLst/>
              <a:gdLst>
                <a:gd name="connsiteX0" fmla="*/ 7741602 w 11011688"/>
                <a:gd name="connsiteY0" fmla="*/ 164506 h 8504965"/>
                <a:gd name="connsiteX1" fmla="*/ 7579557 w 11011688"/>
                <a:gd name="connsiteY1" fmla="*/ 152932 h 8504965"/>
                <a:gd name="connsiteX2" fmla="*/ 5403516 w 11011688"/>
                <a:gd name="connsiteY2" fmla="*/ 1090481 h 8504965"/>
                <a:gd name="connsiteX3" fmla="*/ 4685886 w 11011688"/>
                <a:gd name="connsiteY3" fmla="*/ 3579038 h 8504965"/>
                <a:gd name="connsiteX4" fmla="*/ 4176600 w 11011688"/>
                <a:gd name="connsiteY4" fmla="*/ 5234218 h 8504965"/>
                <a:gd name="connsiteX5" fmla="*/ 2440397 w 11011688"/>
                <a:gd name="connsiteY5" fmla="*/ 6472709 h 8504965"/>
                <a:gd name="connsiteX6" fmla="*/ 449552 w 11011688"/>
                <a:gd name="connsiteY6" fmla="*/ 7352385 h 8504965"/>
                <a:gd name="connsiteX7" fmla="*/ 252782 w 11011688"/>
                <a:gd name="connsiteY7" fmla="*/ 7896395 h 8504965"/>
                <a:gd name="connsiteX8" fmla="*/ 3435820 w 11011688"/>
                <a:gd name="connsiteY8" fmla="*/ 8232061 h 8504965"/>
                <a:gd name="connsiteX9" fmla="*/ 10021815 w 11011688"/>
                <a:gd name="connsiteY9" fmla="*/ 8174187 h 8504965"/>
                <a:gd name="connsiteX10" fmla="*/ 10970939 w 11011688"/>
                <a:gd name="connsiteY10" fmla="*/ 4134623 h 8504965"/>
                <a:gd name="connsiteX11" fmla="*/ 9917643 w 11011688"/>
                <a:gd name="connsiteY11" fmla="*/ 338127 h 8504965"/>
                <a:gd name="connsiteX12" fmla="*/ 7741602 w 11011688"/>
                <a:gd name="connsiteY12" fmla="*/ 164506 h 85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1688" h="8504965">
                  <a:moveTo>
                    <a:pt x="7741602" y="164506"/>
                  </a:moveTo>
                  <a:cubicBezTo>
                    <a:pt x="7351921" y="133640"/>
                    <a:pt x="7969238" y="-1397"/>
                    <a:pt x="7579557" y="152932"/>
                  </a:cubicBezTo>
                  <a:cubicBezTo>
                    <a:pt x="7189876" y="307261"/>
                    <a:pt x="5885794" y="519463"/>
                    <a:pt x="5403516" y="1090481"/>
                  </a:cubicBezTo>
                  <a:cubicBezTo>
                    <a:pt x="4921238" y="1661499"/>
                    <a:pt x="4890372" y="2888415"/>
                    <a:pt x="4685886" y="3579038"/>
                  </a:cubicBezTo>
                  <a:cubicBezTo>
                    <a:pt x="4481400" y="4269661"/>
                    <a:pt x="4550848" y="4751939"/>
                    <a:pt x="4176600" y="5234218"/>
                  </a:cubicBezTo>
                  <a:cubicBezTo>
                    <a:pt x="3802352" y="5716497"/>
                    <a:pt x="3061572" y="6119681"/>
                    <a:pt x="2440397" y="6472709"/>
                  </a:cubicBezTo>
                  <a:cubicBezTo>
                    <a:pt x="1819222" y="6825737"/>
                    <a:pt x="814154" y="7115104"/>
                    <a:pt x="449552" y="7352385"/>
                  </a:cubicBezTo>
                  <a:cubicBezTo>
                    <a:pt x="84949" y="7589666"/>
                    <a:pt x="-244929" y="7749782"/>
                    <a:pt x="252782" y="7896395"/>
                  </a:cubicBezTo>
                  <a:cubicBezTo>
                    <a:pt x="750493" y="8043008"/>
                    <a:pt x="1807648" y="8185762"/>
                    <a:pt x="3435820" y="8232061"/>
                  </a:cubicBezTo>
                  <a:cubicBezTo>
                    <a:pt x="5063992" y="8278360"/>
                    <a:pt x="8765962" y="8857093"/>
                    <a:pt x="10021815" y="8174187"/>
                  </a:cubicBezTo>
                  <a:cubicBezTo>
                    <a:pt x="11277668" y="7491281"/>
                    <a:pt x="10988301" y="5440633"/>
                    <a:pt x="10970939" y="4134623"/>
                  </a:cubicBezTo>
                  <a:cubicBezTo>
                    <a:pt x="10953577" y="2828613"/>
                    <a:pt x="10453937" y="999813"/>
                    <a:pt x="9917643" y="338127"/>
                  </a:cubicBezTo>
                  <a:cubicBezTo>
                    <a:pt x="9381349" y="-323559"/>
                    <a:pt x="8131283" y="195372"/>
                    <a:pt x="7741602" y="16450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/>
            </a:p>
          </p:txBody>
        </p:sp>
        <p:grpSp>
          <p:nvGrpSpPr>
            <p:cNvPr id="85" name="رسم 21">
              <a:extLst>
                <a:ext uri="{FF2B5EF4-FFF2-40B4-BE49-F238E27FC236}">
                  <a16:creationId xmlns:a16="http://schemas.microsoft.com/office/drawing/2014/main" id="{9662FFDE-1EB8-44DE-A7EF-B97C1EE2F868}"/>
                </a:ext>
              </a:extLst>
            </p:cNvPr>
            <p:cNvGrpSpPr/>
            <p:nvPr/>
          </p:nvGrpSpPr>
          <p:grpSpPr>
            <a:xfrm rot="2169199">
              <a:off x="7605905" y="2094333"/>
              <a:ext cx="4036140" cy="4122947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9BA309F5-43F8-4ECC-85D5-BD2EBD2D2E47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GB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9AD3E444-8D97-46F0-93F2-E647AF3531AC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GB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F0B8650D-DB77-48CF-A2A7-124FEC5692E0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GB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C7BE9F47-8704-4958-84DD-AB6302D3ED2A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GB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939E93B1-6B19-46B6-909E-F9E136234913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GB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42122EAC-F905-4224-9FD8-1D42FCD46D25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GB"/>
              </a:p>
            </p:txBody>
          </p:sp>
        </p:grpSp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D7882471-77F8-4B65-9FE6-DBEC726F66B4}"/>
              </a:ext>
            </a:extLst>
          </p:cNvPr>
          <p:cNvSpPr txBox="1"/>
          <p:nvPr/>
        </p:nvSpPr>
        <p:spPr>
          <a:xfrm>
            <a:off x="7541082" y="634387"/>
            <a:ext cx="414087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SA" sz="60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أساليب التقويم والأنشطة </a:t>
            </a:r>
            <a:endParaRPr lang="en-GB" sz="60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EAC9C2B-E69A-4AEF-85E1-D62041A79E17}"/>
              </a:ext>
            </a:extLst>
          </p:cNvPr>
          <p:cNvSpPr txBox="1"/>
          <p:nvPr/>
        </p:nvSpPr>
        <p:spPr>
          <a:xfrm>
            <a:off x="1494581" y="4255619"/>
            <a:ext cx="7035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4000" b="1" dirty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الاختبار النهائي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B5CCD62-B67E-4FF5-B177-82C1BF0E2E78}"/>
              </a:ext>
            </a:extLst>
          </p:cNvPr>
          <p:cNvSpPr txBox="1"/>
          <p:nvPr/>
        </p:nvSpPr>
        <p:spPr>
          <a:xfrm>
            <a:off x="1087854" y="5315126"/>
            <a:ext cx="703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4000" b="1" dirty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الدرجة النهائية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FE6538-A27B-497D-A915-3D961EF98A5C}"/>
              </a:ext>
            </a:extLst>
          </p:cNvPr>
          <p:cNvSpPr txBox="1"/>
          <p:nvPr/>
        </p:nvSpPr>
        <p:spPr>
          <a:xfrm>
            <a:off x="2234124" y="1724048"/>
            <a:ext cx="858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10</a:t>
            </a:r>
            <a:endParaRPr lang="ar-SA" sz="3200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12E7249-6FBB-4752-B5CA-242BFE57E5B9}"/>
              </a:ext>
            </a:extLst>
          </p:cNvPr>
          <p:cNvSpPr txBox="1"/>
          <p:nvPr/>
        </p:nvSpPr>
        <p:spPr>
          <a:xfrm>
            <a:off x="2234124" y="3273057"/>
            <a:ext cx="858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10</a:t>
            </a:r>
            <a:endParaRPr lang="ar-SA" sz="3200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FA37BCE-C5BC-4782-BBFD-9F98D6F11121}"/>
              </a:ext>
            </a:extLst>
          </p:cNvPr>
          <p:cNvSpPr txBox="1"/>
          <p:nvPr/>
        </p:nvSpPr>
        <p:spPr>
          <a:xfrm>
            <a:off x="2260268" y="1012904"/>
            <a:ext cx="858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10</a:t>
            </a:r>
            <a:endParaRPr lang="ar-SA" sz="3200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EFE9F31-91F4-40BF-BD3A-7FA043A54491}"/>
              </a:ext>
            </a:extLst>
          </p:cNvPr>
          <p:cNvSpPr txBox="1"/>
          <p:nvPr/>
        </p:nvSpPr>
        <p:spPr>
          <a:xfrm>
            <a:off x="2234124" y="2537826"/>
            <a:ext cx="858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10</a:t>
            </a:r>
            <a:endParaRPr lang="ar-SA" sz="3200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8AE87F9-3E54-4192-AC91-DFC6B364BCFF}"/>
              </a:ext>
            </a:extLst>
          </p:cNvPr>
          <p:cNvSpPr txBox="1"/>
          <p:nvPr/>
        </p:nvSpPr>
        <p:spPr>
          <a:xfrm>
            <a:off x="2284282" y="4011117"/>
            <a:ext cx="858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20</a:t>
            </a:r>
            <a:endParaRPr lang="ar-SA" sz="32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FA4C876-FBE0-42AC-81C9-FD4782BE55B6}"/>
              </a:ext>
            </a:extLst>
          </p:cNvPr>
          <p:cNvSpPr txBox="1"/>
          <p:nvPr/>
        </p:nvSpPr>
        <p:spPr>
          <a:xfrm>
            <a:off x="2311864" y="4796826"/>
            <a:ext cx="858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40</a:t>
            </a:r>
            <a:endParaRPr lang="ar-SA" sz="3200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7EE1BBB-B10B-400E-AEC9-F3599D6C958F}"/>
              </a:ext>
            </a:extLst>
          </p:cNvPr>
          <p:cNvSpPr txBox="1"/>
          <p:nvPr/>
        </p:nvSpPr>
        <p:spPr>
          <a:xfrm>
            <a:off x="2332382" y="5513401"/>
            <a:ext cx="858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100</a:t>
            </a:r>
            <a:endParaRPr lang="ar-SA" sz="3200" dirty="0"/>
          </a:p>
        </p:txBody>
      </p:sp>
      <p:pic>
        <p:nvPicPr>
          <p:cNvPr id="1030" name="Picture 6" descr="Pink Check Mark Icon: стоковая векторная графика (без лицензионных  платежей), 762605845 | Shutterstock">
            <a:extLst>
              <a:ext uri="{FF2B5EF4-FFF2-40B4-BE49-F238E27FC236}">
                <a16:creationId xmlns:a16="http://schemas.microsoft.com/office/drawing/2014/main" id="{D66FB605-BCD5-4F13-9765-A6B7CC3C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0" y="736944"/>
            <a:ext cx="1022631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Pink Check Mark Icon: стоковая векторная графика (без лицензионных  платежей), 762605845 | Shutterstock">
            <a:extLst>
              <a:ext uri="{FF2B5EF4-FFF2-40B4-BE49-F238E27FC236}">
                <a16:creationId xmlns:a16="http://schemas.microsoft.com/office/drawing/2014/main" id="{6BD458F9-45BC-481D-9A53-78FE5A23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2" y="1492060"/>
            <a:ext cx="1022631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Pink Check Mark Icon: стоковая векторная графика (без лицензионных  платежей), 762605845 | Shutterstock">
            <a:extLst>
              <a:ext uri="{FF2B5EF4-FFF2-40B4-BE49-F238E27FC236}">
                <a16:creationId xmlns:a16="http://schemas.microsoft.com/office/drawing/2014/main" id="{8CEDEACB-9922-4AAE-91A9-513F90E6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7" y="2166129"/>
            <a:ext cx="1022631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Pink Check Mark Icon: стоковая векторная графика (без лицензионных  платежей), 762605845 | Shutterstock">
            <a:extLst>
              <a:ext uri="{FF2B5EF4-FFF2-40B4-BE49-F238E27FC236}">
                <a16:creationId xmlns:a16="http://schemas.microsoft.com/office/drawing/2014/main" id="{369B5CC0-B1F0-462E-BB95-0DF15F9A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2" y="2907481"/>
            <a:ext cx="1022631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Pink Check Mark Icon: стоковая векторная графика (без лицензионных  платежей), 762605845 | Shutterstock">
            <a:extLst>
              <a:ext uri="{FF2B5EF4-FFF2-40B4-BE49-F238E27FC236}">
                <a16:creationId xmlns:a16="http://schemas.microsoft.com/office/drawing/2014/main" id="{C14BA3BF-85BB-455C-8D52-20AE7ECA4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0" y="3692970"/>
            <a:ext cx="1022631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Pink Check Mark Icon: стоковая векторная графика (без лицензионных  платежей), 762605845 | Shutterstock">
            <a:extLst>
              <a:ext uri="{FF2B5EF4-FFF2-40B4-BE49-F238E27FC236}">
                <a16:creationId xmlns:a16="http://schemas.microsoft.com/office/drawing/2014/main" id="{B4C43651-E4E8-4779-9C7B-1C6A3648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2" y="4463103"/>
            <a:ext cx="1022631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Pink Check Mark Icon: стоковая векторная графика (без лицензионных  платежей), 762605845 | Shutterstock">
            <a:extLst>
              <a:ext uri="{FF2B5EF4-FFF2-40B4-BE49-F238E27FC236}">
                <a16:creationId xmlns:a16="http://schemas.microsoft.com/office/drawing/2014/main" id="{3665FA7F-F991-4230-9564-F664BE73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6" y="5223092"/>
            <a:ext cx="1022631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68;p51">
            <a:extLst>
              <a:ext uri="{FF2B5EF4-FFF2-40B4-BE49-F238E27FC236}">
                <a16:creationId xmlns:a16="http://schemas.microsoft.com/office/drawing/2014/main" id="{91AC030D-A8B8-4A74-B6C0-254DC2774783}"/>
              </a:ext>
            </a:extLst>
          </p:cNvPr>
          <p:cNvGrpSpPr/>
          <p:nvPr/>
        </p:nvGrpSpPr>
        <p:grpSpPr>
          <a:xfrm>
            <a:off x="1209655" y="1165067"/>
            <a:ext cx="9772689" cy="4749595"/>
            <a:chOff x="1511550" y="933575"/>
            <a:chExt cx="6120900" cy="2974800"/>
          </a:xfrm>
        </p:grpSpPr>
        <p:sp>
          <p:nvSpPr>
            <p:cNvPr id="5" name="Google Shape;1169;p51">
              <a:extLst>
                <a:ext uri="{FF2B5EF4-FFF2-40B4-BE49-F238E27FC236}">
                  <a16:creationId xmlns:a16="http://schemas.microsoft.com/office/drawing/2014/main" id="{A3BE2CBB-3BD6-4D23-B823-0716FD263F17}"/>
                </a:ext>
              </a:extLst>
            </p:cNvPr>
            <p:cNvSpPr/>
            <p:nvPr/>
          </p:nvSpPr>
          <p:spPr>
            <a:xfrm>
              <a:off x="151155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70;p51">
              <a:extLst>
                <a:ext uri="{FF2B5EF4-FFF2-40B4-BE49-F238E27FC236}">
                  <a16:creationId xmlns:a16="http://schemas.microsoft.com/office/drawing/2014/main" id="{D26C514D-C514-4268-8543-4AF1AA3BBAD6}"/>
                </a:ext>
              </a:extLst>
            </p:cNvPr>
            <p:cNvSpPr/>
            <p:nvPr/>
          </p:nvSpPr>
          <p:spPr>
            <a:xfrm>
              <a:off x="151155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1;p51">
              <a:extLst>
                <a:ext uri="{FF2B5EF4-FFF2-40B4-BE49-F238E27FC236}">
                  <a16:creationId xmlns:a16="http://schemas.microsoft.com/office/drawing/2014/main" id="{AA676ED3-D246-4DA8-B602-0D0E220E98B1}"/>
                </a:ext>
              </a:extLst>
            </p:cNvPr>
            <p:cNvSpPr/>
            <p:nvPr/>
          </p:nvSpPr>
          <p:spPr>
            <a:xfrm>
              <a:off x="151155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72;p51">
              <a:extLst>
                <a:ext uri="{FF2B5EF4-FFF2-40B4-BE49-F238E27FC236}">
                  <a16:creationId xmlns:a16="http://schemas.microsoft.com/office/drawing/2014/main" id="{2529337C-FE66-4618-A040-F5F183E9EB12}"/>
                </a:ext>
              </a:extLst>
            </p:cNvPr>
            <p:cNvSpPr/>
            <p:nvPr/>
          </p:nvSpPr>
          <p:spPr>
            <a:xfrm>
              <a:off x="151155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73;p51">
              <a:extLst>
                <a:ext uri="{FF2B5EF4-FFF2-40B4-BE49-F238E27FC236}">
                  <a16:creationId xmlns:a16="http://schemas.microsoft.com/office/drawing/2014/main" id="{74FC5AB5-5F53-4BF5-B805-82698D9633BA}"/>
                </a:ext>
              </a:extLst>
            </p:cNvPr>
            <p:cNvSpPr/>
            <p:nvPr/>
          </p:nvSpPr>
          <p:spPr>
            <a:xfrm>
              <a:off x="151155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4;p51">
              <a:extLst>
                <a:ext uri="{FF2B5EF4-FFF2-40B4-BE49-F238E27FC236}">
                  <a16:creationId xmlns:a16="http://schemas.microsoft.com/office/drawing/2014/main" id="{04667E6C-D265-4157-8151-FEB066E7F391}"/>
                </a:ext>
              </a:extLst>
            </p:cNvPr>
            <p:cNvSpPr/>
            <p:nvPr/>
          </p:nvSpPr>
          <p:spPr>
            <a:xfrm>
              <a:off x="151155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75;p51">
              <a:extLst>
                <a:ext uri="{FF2B5EF4-FFF2-40B4-BE49-F238E27FC236}">
                  <a16:creationId xmlns:a16="http://schemas.microsoft.com/office/drawing/2014/main" id="{8C914D9D-1DB4-46D6-AA8F-0220E3C41E7F}"/>
                </a:ext>
              </a:extLst>
            </p:cNvPr>
            <p:cNvSpPr/>
            <p:nvPr/>
          </p:nvSpPr>
          <p:spPr>
            <a:xfrm>
              <a:off x="278850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76;p51">
              <a:extLst>
                <a:ext uri="{FF2B5EF4-FFF2-40B4-BE49-F238E27FC236}">
                  <a16:creationId xmlns:a16="http://schemas.microsoft.com/office/drawing/2014/main" id="{41D52D3F-9E97-414D-A716-7392553CA123}"/>
                </a:ext>
              </a:extLst>
            </p:cNvPr>
            <p:cNvSpPr/>
            <p:nvPr/>
          </p:nvSpPr>
          <p:spPr>
            <a:xfrm>
              <a:off x="278850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51">
              <a:extLst>
                <a:ext uri="{FF2B5EF4-FFF2-40B4-BE49-F238E27FC236}">
                  <a16:creationId xmlns:a16="http://schemas.microsoft.com/office/drawing/2014/main" id="{E9FFF73A-7DC0-4C91-8AB8-0CE9BAD3C50D}"/>
                </a:ext>
              </a:extLst>
            </p:cNvPr>
            <p:cNvSpPr/>
            <p:nvPr/>
          </p:nvSpPr>
          <p:spPr>
            <a:xfrm>
              <a:off x="278850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51">
              <a:extLst>
                <a:ext uri="{FF2B5EF4-FFF2-40B4-BE49-F238E27FC236}">
                  <a16:creationId xmlns:a16="http://schemas.microsoft.com/office/drawing/2014/main" id="{D8C6EDCB-4675-4CA0-A32D-EC5F5B83982D}"/>
                </a:ext>
              </a:extLst>
            </p:cNvPr>
            <p:cNvSpPr/>
            <p:nvPr/>
          </p:nvSpPr>
          <p:spPr>
            <a:xfrm>
              <a:off x="278850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9;p51">
              <a:extLst>
                <a:ext uri="{FF2B5EF4-FFF2-40B4-BE49-F238E27FC236}">
                  <a16:creationId xmlns:a16="http://schemas.microsoft.com/office/drawing/2014/main" id="{ACFC3343-F5D0-4539-AFA4-2E3A354C8103}"/>
                </a:ext>
              </a:extLst>
            </p:cNvPr>
            <p:cNvSpPr/>
            <p:nvPr/>
          </p:nvSpPr>
          <p:spPr>
            <a:xfrm>
              <a:off x="278850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80;p51">
              <a:extLst>
                <a:ext uri="{FF2B5EF4-FFF2-40B4-BE49-F238E27FC236}">
                  <a16:creationId xmlns:a16="http://schemas.microsoft.com/office/drawing/2014/main" id="{9B1ADE44-E5F3-4326-8859-36359AE85FD7}"/>
                </a:ext>
              </a:extLst>
            </p:cNvPr>
            <p:cNvSpPr/>
            <p:nvPr/>
          </p:nvSpPr>
          <p:spPr>
            <a:xfrm>
              <a:off x="278850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1;p51">
              <a:extLst>
                <a:ext uri="{FF2B5EF4-FFF2-40B4-BE49-F238E27FC236}">
                  <a16:creationId xmlns:a16="http://schemas.microsoft.com/office/drawing/2014/main" id="{315A7DD4-B1BD-401F-B6DA-87A50AF42FD8}"/>
                </a:ext>
              </a:extLst>
            </p:cNvPr>
            <p:cNvSpPr/>
            <p:nvPr/>
          </p:nvSpPr>
          <p:spPr>
            <a:xfrm>
              <a:off x="406545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2;p51">
              <a:extLst>
                <a:ext uri="{FF2B5EF4-FFF2-40B4-BE49-F238E27FC236}">
                  <a16:creationId xmlns:a16="http://schemas.microsoft.com/office/drawing/2014/main" id="{1BC48BEC-9851-444E-9465-B79BD69F326A}"/>
                </a:ext>
              </a:extLst>
            </p:cNvPr>
            <p:cNvSpPr/>
            <p:nvPr/>
          </p:nvSpPr>
          <p:spPr>
            <a:xfrm>
              <a:off x="406545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3;p51">
              <a:extLst>
                <a:ext uri="{FF2B5EF4-FFF2-40B4-BE49-F238E27FC236}">
                  <a16:creationId xmlns:a16="http://schemas.microsoft.com/office/drawing/2014/main" id="{498776DF-78B2-45F6-93B5-0A6C4A848E55}"/>
                </a:ext>
              </a:extLst>
            </p:cNvPr>
            <p:cNvSpPr/>
            <p:nvPr/>
          </p:nvSpPr>
          <p:spPr>
            <a:xfrm>
              <a:off x="406545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4;p51">
              <a:extLst>
                <a:ext uri="{FF2B5EF4-FFF2-40B4-BE49-F238E27FC236}">
                  <a16:creationId xmlns:a16="http://schemas.microsoft.com/office/drawing/2014/main" id="{39EFB8F7-B792-4E77-853E-B077FEE3536A}"/>
                </a:ext>
              </a:extLst>
            </p:cNvPr>
            <p:cNvSpPr/>
            <p:nvPr/>
          </p:nvSpPr>
          <p:spPr>
            <a:xfrm>
              <a:off x="406545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85;p51">
              <a:extLst>
                <a:ext uri="{FF2B5EF4-FFF2-40B4-BE49-F238E27FC236}">
                  <a16:creationId xmlns:a16="http://schemas.microsoft.com/office/drawing/2014/main" id="{11694904-D610-4CBA-B33E-6F278E5AF203}"/>
                </a:ext>
              </a:extLst>
            </p:cNvPr>
            <p:cNvSpPr/>
            <p:nvPr/>
          </p:nvSpPr>
          <p:spPr>
            <a:xfrm>
              <a:off x="406545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86;p51">
              <a:extLst>
                <a:ext uri="{FF2B5EF4-FFF2-40B4-BE49-F238E27FC236}">
                  <a16:creationId xmlns:a16="http://schemas.microsoft.com/office/drawing/2014/main" id="{4ACE13EA-4629-4CE8-A18C-4AE7DCD7E9B3}"/>
                </a:ext>
              </a:extLst>
            </p:cNvPr>
            <p:cNvSpPr/>
            <p:nvPr/>
          </p:nvSpPr>
          <p:spPr>
            <a:xfrm>
              <a:off x="406545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87;p51">
              <a:extLst>
                <a:ext uri="{FF2B5EF4-FFF2-40B4-BE49-F238E27FC236}">
                  <a16:creationId xmlns:a16="http://schemas.microsoft.com/office/drawing/2014/main" id="{F83E90EE-8DC6-4989-8396-0EBB4BEFC411}"/>
                </a:ext>
              </a:extLst>
            </p:cNvPr>
            <p:cNvSpPr/>
            <p:nvPr/>
          </p:nvSpPr>
          <p:spPr>
            <a:xfrm>
              <a:off x="534240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8;p51">
              <a:extLst>
                <a:ext uri="{FF2B5EF4-FFF2-40B4-BE49-F238E27FC236}">
                  <a16:creationId xmlns:a16="http://schemas.microsoft.com/office/drawing/2014/main" id="{F3D8120D-5B49-4393-A99B-02DF3C1E019F}"/>
                </a:ext>
              </a:extLst>
            </p:cNvPr>
            <p:cNvSpPr/>
            <p:nvPr/>
          </p:nvSpPr>
          <p:spPr>
            <a:xfrm>
              <a:off x="534240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9;p51">
              <a:extLst>
                <a:ext uri="{FF2B5EF4-FFF2-40B4-BE49-F238E27FC236}">
                  <a16:creationId xmlns:a16="http://schemas.microsoft.com/office/drawing/2014/main" id="{357B3CBD-B9CB-4ECF-B1FA-94FCA9B2BA17}"/>
                </a:ext>
              </a:extLst>
            </p:cNvPr>
            <p:cNvSpPr/>
            <p:nvPr/>
          </p:nvSpPr>
          <p:spPr>
            <a:xfrm>
              <a:off x="534240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90;p51">
              <a:extLst>
                <a:ext uri="{FF2B5EF4-FFF2-40B4-BE49-F238E27FC236}">
                  <a16:creationId xmlns:a16="http://schemas.microsoft.com/office/drawing/2014/main" id="{20FA7D32-F346-48E7-AF33-CC2479902B7F}"/>
                </a:ext>
              </a:extLst>
            </p:cNvPr>
            <p:cNvSpPr/>
            <p:nvPr/>
          </p:nvSpPr>
          <p:spPr>
            <a:xfrm>
              <a:off x="534240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91;p51">
              <a:extLst>
                <a:ext uri="{FF2B5EF4-FFF2-40B4-BE49-F238E27FC236}">
                  <a16:creationId xmlns:a16="http://schemas.microsoft.com/office/drawing/2014/main" id="{040B11E0-4956-4526-9D9B-E483F195DBA8}"/>
                </a:ext>
              </a:extLst>
            </p:cNvPr>
            <p:cNvSpPr/>
            <p:nvPr/>
          </p:nvSpPr>
          <p:spPr>
            <a:xfrm>
              <a:off x="534240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92;p51">
              <a:extLst>
                <a:ext uri="{FF2B5EF4-FFF2-40B4-BE49-F238E27FC236}">
                  <a16:creationId xmlns:a16="http://schemas.microsoft.com/office/drawing/2014/main" id="{3D47E863-3EFA-481A-908B-2C4F3C431C89}"/>
                </a:ext>
              </a:extLst>
            </p:cNvPr>
            <p:cNvSpPr/>
            <p:nvPr/>
          </p:nvSpPr>
          <p:spPr>
            <a:xfrm>
              <a:off x="534240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93;p51">
              <a:extLst>
                <a:ext uri="{FF2B5EF4-FFF2-40B4-BE49-F238E27FC236}">
                  <a16:creationId xmlns:a16="http://schemas.microsoft.com/office/drawing/2014/main" id="{51E93D0D-531B-4078-9415-81A50E669311}"/>
                </a:ext>
              </a:extLst>
            </p:cNvPr>
            <p:cNvSpPr/>
            <p:nvPr/>
          </p:nvSpPr>
          <p:spPr>
            <a:xfrm>
              <a:off x="6619350" y="13758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94;p51">
              <a:extLst>
                <a:ext uri="{FF2B5EF4-FFF2-40B4-BE49-F238E27FC236}">
                  <a16:creationId xmlns:a16="http://schemas.microsoft.com/office/drawing/2014/main" id="{46876141-1968-48F5-94A6-A8EEA11977CF}"/>
                </a:ext>
              </a:extLst>
            </p:cNvPr>
            <p:cNvSpPr/>
            <p:nvPr/>
          </p:nvSpPr>
          <p:spPr>
            <a:xfrm>
              <a:off x="6619350" y="18181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95;p51">
              <a:extLst>
                <a:ext uri="{FF2B5EF4-FFF2-40B4-BE49-F238E27FC236}">
                  <a16:creationId xmlns:a16="http://schemas.microsoft.com/office/drawing/2014/main" id="{A7C9C9DC-18BD-4E6B-8AAE-DD6AEB0662D0}"/>
                </a:ext>
              </a:extLst>
            </p:cNvPr>
            <p:cNvSpPr/>
            <p:nvPr/>
          </p:nvSpPr>
          <p:spPr>
            <a:xfrm>
              <a:off x="6619350" y="22604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96;p51">
              <a:extLst>
                <a:ext uri="{FF2B5EF4-FFF2-40B4-BE49-F238E27FC236}">
                  <a16:creationId xmlns:a16="http://schemas.microsoft.com/office/drawing/2014/main" id="{D1F20CCB-C8D2-40B0-A855-9A9B22F93329}"/>
                </a:ext>
              </a:extLst>
            </p:cNvPr>
            <p:cNvSpPr/>
            <p:nvPr/>
          </p:nvSpPr>
          <p:spPr>
            <a:xfrm>
              <a:off x="6619350" y="27027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97;p51">
              <a:extLst>
                <a:ext uri="{FF2B5EF4-FFF2-40B4-BE49-F238E27FC236}">
                  <a16:creationId xmlns:a16="http://schemas.microsoft.com/office/drawing/2014/main" id="{325A76EE-4E67-4D31-B22E-0D8EFBBA329D}"/>
                </a:ext>
              </a:extLst>
            </p:cNvPr>
            <p:cNvSpPr/>
            <p:nvPr/>
          </p:nvSpPr>
          <p:spPr>
            <a:xfrm>
              <a:off x="6619350" y="31450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98;p51">
              <a:extLst>
                <a:ext uri="{FF2B5EF4-FFF2-40B4-BE49-F238E27FC236}">
                  <a16:creationId xmlns:a16="http://schemas.microsoft.com/office/drawing/2014/main" id="{8F878642-2211-44CF-85CC-4C72ED9780AF}"/>
                </a:ext>
              </a:extLst>
            </p:cNvPr>
            <p:cNvSpPr/>
            <p:nvPr/>
          </p:nvSpPr>
          <p:spPr>
            <a:xfrm>
              <a:off x="6619350" y="3587375"/>
              <a:ext cx="1013100" cy="321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99;p51">
              <a:extLst>
                <a:ext uri="{FF2B5EF4-FFF2-40B4-BE49-F238E27FC236}">
                  <a16:creationId xmlns:a16="http://schemas.microsoft.com/office/drawing/2014/main" id="{2F561CC6-2AC1-4CD9-B1B1-346225FC0021}"/>
                </a:ext>
              </a:extLst>
            </p:cNvPr>
            <p:cNvSpPr/>
            <p:nvPr/>
          </p:nvSpPr>
          <p:spPr>
            <a:xfrm>
              <a:off x="151155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00;p51">
              <a:extLst>
                <a:ext uri="{FF2B5EF4-FFF2-40B4-BE49-F238E27FC236}">
                  <a16:creationId xmlns:a16="http://schemas.microsoft.com/office/drawing/2014/main" id="{514BF08B-84B7-4230-960B-2D0B82194D64}"/>
                </a:ext>
              </a:extLst>
            </p:cNvPr>
            <p:cNvSpPr/>
            <p:nvPr/>
          </p:nvSpPr>
          <p:spPr>
            <a:xfrm>
              <a:off x="278850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01;p51">
              <a:extLst>
                <a:ext uri="{FF2B5EF4-FFF2-40B4-BE49-F238E27FC236}">
                  <a16:creationId xmlns:a16="http://schemas.microsoft.com/office/drawing/2014/main" id="{66DA50C3-E46B-45CC-B189-AE33CFB3DEE9}"/>
                </a:ext>
              </a:extLst>
            </p:cNvPr>
            <p:cNvSpPr/>
            <p:nvPr/>
          </p:nvSpPr>
          <p:spPr>
            <a:xfrm>
              <a:off x="406545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02;p51">
              <a:extLst>
                <a:ext uri="{FF2B5EF4-FFF2-40B4-BE49-F238E27FC236}">
                  <a16:creationId xmlns:a16="http://schemas.microsoft.com/office/drawing/2014/main" id="{9125FE28-A827-4FC8-817B-01E95771B806}"/>
                </a:ext>
              </a:extLst>
            </p:cNvPr>
            <p:cNvSpPr/>
            <p:nvPr/>
          </p:nvSpPr>
          <p:spPr>
            <a:xfrm>
              <a:off x="534240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03;p51">
              <a:extLst>
                <a:ext uri="{FF2B5EF4-FFF2-40B4-BE49-F238E27FC236}">
                  <a16:creationId xmlns:a16="http://schemas.microsoft.com/office/drawing/2014/main" id="{2781B6FB-9359-4C0E-86A6-52ADB2753A01}"/>
                </a:ext>
              </a:extLst>
            </p:cNvPr>
            <p:cNvSpPr/>
            <p:nvPr/>
          </p:nvSpPr>
          <p:spPr>
            <a:xfrm>
              <a:off x="6619350" y="933575"/>
              <a:ext cx="1013100" cy="321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000B14F-A6AF-4FCC-BE8F-FBD15B43AA32}"/>
              </a:ext>
            </a:extLst>
          </p:cNvPr>
          <p:cNvSpPr txBox="1"/>
          <p:nvPr/>
        </p:nvSpPr>
        <p:spPr>
          <a:xfrm>
            <a:off x="9376393" y="1306040"/>
            <a:ext cx="1617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EG" sz="24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الاحد</a:t>
            </a:r>
            <a:endParaRPr lang="en-GB" sz="24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FA357AB-8741-4253-B952-843EB405EAE1}"/>
              </a:ext>
            </a:extLst>
          </p:cNvPr>
          <p:cNvSpPr txBox="1"/>
          <p:nvPr/>
        </p:nvSpPr>
        <p:spPr>
          <a:xfrm>
            <a:off x="7337602" y="1306040"/>
            <a:ext cx="1617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EG" sz="24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الاثنين</a:t>
            </a:r>
            <a:endParaRPr lang="en-GB" sz="24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BCE5897-6CCB-4C22-B0F1-C86DFC2F2D90}"/>
              </a:ext>
            </a:extLst>
          </p:cNvPr>
          <p:cNvSpPr txBox="1"/>
          <p:nvPr/>
        </p:nvSpPr>
        <p:spPr>
          <a:xfrm>
            <a:off x="5272242" y="1306040"/>
            <a:ext cx="1617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EG" sz="24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الثلاثاء</a:t>
            </a:r>
            <a:endParaRPr lang="en-GB" sz="24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5D0D16A-0A11-4DC7-B498-63729AEEFE54}"/>
              </a:ext>
            </a:extLst>
          </p:cNvPr>
          <p:cNvSpPr txBox="1"/>
          <p:nvPr/>
        </p:nvSpPr>
        <p:spPr>
          <a:xfrm>
            <a:off x="3301251" y="1306040"/>
            <a:ext cx="1617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EG" sz="24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الاربعاء</a:t>
            </a:r>
            <a:endParaRPr lang="en-GB" sz="24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48C0994-723F-415A-8840-B362A462F9CB}"/>
              </a:ext>
            </a:extLst>
          </p:cNvPr>
          <p:cNvSpPr txBox="1"/>
          <p:nvPr/>
        </p:nvSpPr>
        <p:spPr>
          <a:xfrm>
            <a:off x="1194660" y="1306040"/>
            <a:ext cx="1617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EG" sz="24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الخميس</a:t>
            </a:r>
            <a:endParaRPr lang="en-GB" sz="24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13F89A-55F5-4571-9532-4E54D26BDC0D}"/>
              </a:ext>
            </a:extLst>
          </p:cNvPr>
          <p:cNvSpPr txBox="1"/>
          <p:nvPr/>
        </p:nvSpPr>
        <p:spPr>
          <a:xfrm>
            <a:off x="2279370" y="442957"/>
            <a:ext cx="763326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SA" sz="54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PT Simple Bold Ruled" panose="02010400000000000000" pitchFamily="2" charset="-78"/>
              </a:rPr>
              <a:t>الجدول المدرسي </a:t>
            </a:r>
            <a:endParaRPr lang="en-GB" sz="54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PT Simple Bold Ruled" panose="02010400000000000000" pitchFamily="2" charset="-78"/>
            </a:endParaRPr>
          </a:p>
        </p:txBody>
      </p:sp>
      <p:pic>
        <p:nvPicPr>
          <p:cNvPr id="2050" name="Picture 2" descr="شكل قلب قلب حب شكل قلب وردي تجارة إلكترونية, القلب الوردي المرسومة, شكل  القلب, حب القلب PNG وملف PSD للتحميل مجانا">
            <a:extLst>
              <a:ext uri="{FF2B5EF4-FFF2-40B4-BE49-F238E27FC236}">
                <a16:creationId xmlns:a16="http://schemas.microsoft.com/office/drawing/2014/main" id="{B9C41B94-3E63-4115-9A50-7A8F5E0C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630" y="1818552"/>
            <a:ext cx="649974" cy="6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6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877F3AD-E6C2-4601-BFC8-960E57D54EC7}"/>
              </a:ext>
            </a:extLst>
          </p:cNvPr>
          <p:cNvGrpSpPr/>
          <p:nvPr/>
        </p:nvGrpSpPr>
        <p:grpSpPr>
          <a:xfrm>
            <a:off x="5948641" y="809810"/>
            <a:ext cx="4979642" cy="4979637"/>
            <a:chOff x="6226433" y="1238074"/>
            <a:chExt cx="4117960" cy="4117956"/>
          </a:xfrm>
        </p:grpSpPr>
        <p:sp>
          <p:nvSpPr>
            <p:cNvPr id="3" name="Google Shape;1284;p53">
              <a:extLst>
                <a:ext uri="{FF2B5EF4-FFF2-40B4-BE49-F238E27FC236}">
                  <a16:creationId xmlns:a16="http://schemas.microsoft.com/office/drawing/2014/main" id="{734D1E3C-F8D8-4C73-91B5-268D26FCEEF7}"/>
                </a:ext>
              </a:extLst>
            </p:cNvPr>
            <p:cNvSpPr/>
            <p:nvPr/>
          </p:nvSpPr>
          <p:spPr>
            <a:xfrm>
              <a:off x="6226433" y="1238074"/>
              <a:ext cx="4117960" cy="4117956"/>
            </a:xfrm>
            <a:prstGeom prst="ellipse">
              <a:avLst/>
            </a:pr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Calibri"/>
              </a:endParaRPr>
            </a:p>
          </p:txBody>
        </p:sp>
        <p:grpSp>
          <p:nvGrpSpPr>
            <p:cNvPr id="4" name="رسم 21">
              <a:extLst>
                <a:ext uri="{FF2B5EF4-FFF2-40B4-BE49-F238E27FC236}">
                  <a16:creationId xmlns:a16="http://schemas.microsoft.com/office/drawing/2014/main" id="{2D53B0D7-CDEE-4A86-A5D1-A625B83A0217}"/>
                </a:ext>
              </a:extLst>
            </p:cNvPr>
            <p:cNvGrpSpPr/>
            <p:nvPr/>
          </p:nvGrpSpPr>
          <p:grpSpPr>
            <a:xfrm rot="2169199">
              <a:off x="7003894" y="1881187"/>
              <a:ext cx="2772109" cy="2831730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DAC8A0E7-FE46-4658-A0CF-A1EF1DE96AF1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7C29FC5E-379A-411E-9CD4-FBB3D32A5F30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B9FB25AA-7615-4560-9949-FB7E678E6EED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A97E70AC-6D0A-471D-BA62-21879133477F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66842637-5AD2-4785-BB60-D69CF2BA4C6D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29EFBA00-78A7-43C1-8F7B-CD87100953B1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FBA8955-7208-4D8D-A4B5-8CF93BFD5423}"/>
              </a:ext>
            </a:extLst>
          </p:cNvPr>
          <p:cNvSpPr txBox="1"/>
          <p:nvPr/>
        </p:nvSpPr>
        <p:spPr>
          <a:xfrm>
            <a:off x="6366453" y="1671880"/>
            <a:ext cx="4064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الواجبات في منصة مدرستي إذا انتهت الفرصة المتاحة لحل الواجب لن يكون هناك واجب بديل ويحسم نصف درجة لكل واجب لم يسلم </a:t>
            </a:r>
          </a:p>
          <a:p>
            <a:pPr algn="ctr"/>
            <a:r>
              <a:rPr lang="ar-SA" sz="40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موعده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ea typeface="GE Dinar One" panose="020A0503020102020204" pitchFamily="18" charset="-78"/>
              <a:cs typeface="Sakkal Majalla" panose="02000000000000000000" pitchFamily="2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E68890F-B4A7-4F6D-BD67-8195D9410172}"/>
              </a:ext>
            </a:extLst>
          </p:cNvPr>
          <p:cNvGrpSpPr/>
          <p:nvPr/>
        </p:nvGrpSpPr>
        <p:grpSpPr>
          <a:xfrm>
            <a:off x="-1736690" y="-1086108"/>
            <a:ext cx="15118291" cy="9389256"/>
            <a:chOff x="-1713540" y="-1120832"/>
            <a:chExt cx="15118291" cy="9389256"/>
          </a:xfrm>
        </p:grpSpPr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C6DDA0C4-9C18-4440-804D-3D799D7D1CAF}"/>
                </a:ext>
              </a:extLst>
            </p:cNvPr>
            <p:cNvSpPr/>
            <p:nvPr/>
          </p:nvSpPr>
          <p:spPr>
            <a:xfrm>
              <a:off x="-1713540" y="4342381"/>
              <a:ext cx="8348550" cy="3926043"/>
            </a:xfrm>
            <a:custGeom>
              <a:avLst/>
              <a:gdLst>
                <a:gd name="connsiteX0" fmla="*/ 1022431 w 8348550"/>
                <a:gd name="connsiteY0" fmla="*/ 382768 h 3926043"/>
                <a:gd name="connsiteX1" fmla="*/ 2770208 w 8348550"/>
                <a:gd name="connsiteY1" fmla="*/ 174423 h 3926043"/>
                <a:gd name="connsiteX2" fmla="*/ 4031849 w 8348550"/>
                <a:gd name="connsiteY2" fmla="*/ 1436064 h 3926043"/>
                <a:gd name="connsiteX3" fmla="*/ 5814350 w 8348550"/>
                <a:gd name="connsiteY3" fmla="*/ 1980074 h 3926043"/>
                <a:gd name="connsiteX4" fmla="*/ 7353783 w 8348550"/>
                <a:gd name="connsiteY4" fmla="*/ 2848175 h 3926043"/>
                <a:gd name="connsiteX5" fmla="*/ 8117712 w 8348550"/>
                <a:gd name="connsiteY5" fmla="*/ 3542656 h 3926043"/>
                <a:gd name="connsiteX6" fmla="*/ 3152173 w 8348550"/>
                <a:gd name="connsiteY6" fmla="*/ 3832023 h 3926043"/>
                <a:gd name="connsiteX7" fmla="*/ 84881 w 8348550"/>
                <a:gd name="connsiteY7" fmla="*/ 3577380 h 3926043"/>
                <a:gd name="connsiteX8" fmla="*/ 1022431 w 8348550"/>
                <a:gd name="connsiteY8" fmla="*/ 382768 h 39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8550" h="3926043">
                  <a:moveTo>
                    <a:pt x="1022431" y="382768"/>
                  </a:moveTo>
                  <a:cubicBezTo>
                    <a:pt x="1469986" y="-184392"/>
                    <a:pt x="2268638" y="-1126"/>
                    <a:pt x="2770208" y="174423"/>
                  </a:cubicBezTo>
                  <a:cubicBezTo>
                    <a:pt x="3271778" y="349972"/>
                    <a:pt x="3524492" y="1135122"/>
                    <a:pt x="4031849" y="1436064"/>
                  </a:cubicBezTo>
                  <a:cubicBezTo>
                    <a:pt x="4539206" y="1737006"/>
                    <a:pt x="5260694" y="1744722"/>
                    <a:pt x="5814350" y="1980074"/>
                  </a:cubicBezTo>
                  <a:cubicBezTo>
                    <a:pt x="6368006" y="2215426"/>
                    <a:pt x="6969889" y="2587745"/>
                    <a:pt x="7353783" y="2848175"/>
                  </a:cubicBezTo>
                  <a:cubicBezTo>
                    <a:pt x="7737677" y="3108605"/>
                    <a:pt x="8817980" y="3378681"/>
                    <a:pt x="8117712" y="3542656"/>
                  </a:cubicBezTo>
                  <a:cubicBezTo>
                    <a:pt x="7417444" y="3706631"/>
                    <a:pt x="4490978" y="3826236"/>
                    <a:pt x="3152173" y="3832023"/>
                  </a:cubicBezTo>
                  <a:cubicBezTo>
                    <a:pt x="1813368" y="3837810"/>
                    <a:pt x="439838" y="4159972"/>
                    <a:pt x="84881" y="3577380"/>
                  </a:cubicBezTo>
                  <a:cubicBezTo>
                    <a:pt x="-270076" y="2994788"/>
                    <a:pt x="574876" y="949928"/>
                    <a:pt x="1022431" y="3827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B65EBE59-E0B3-4897-8FAB-27D2FBE57265}"/>
                </a:ext>
              </a:extLst>
            </p:cNvPr>
            <p:cNvSpPr/>
            <p:nvPr/>
          </p:nvSpPr>
          <p:spPr>
            <a:xfrm>
              <a:off x="10966271" y="-544431"/>
              <a:ext cx="2438480" cy="2115992"/>
            </a:xfrm>
            <a:custGeom>
              <a:avLst/>
              <a:gdLst>
                <a:gd name="connsiteX0" fmla="*/ 1846904 w 2438480"/>
                <a:gd name="connsiteY0" fmla="*/ 2072289 h 2115992"/>
                <a:gd name="connsiteX1" fmla="*/ 1372342 w 2438480"/>
                <a:gd name="connsiteY1" fmla="*/ 1586153 h 2115992"/>
                <a:gd name="connsiteX2" fmla="*/ 654711 w 2438480"/>
                <a:gd name="connsiteY2" fmla="*/ 1366234 h 2115992"/>
                <a:gd name="connsiteX3" fmla="*/ 214873 w 2438480"/>
                <a:gd name="connsiteY3" fmla="*/ 1157889 h 2115992"/>
                <a:gd name="connsiteX4" fmla="*/ 41253 w 2438480"/>
                <a:gd name="connsiteY4" fmla="*/ 382385 h 2115992"/>
                <a:gd name="connsiteX5" fmla="*/ 978802 w 2438480"/>
                <a:gd name="connsiteY5" fmla="*/ 421 h 2115992"/>
                <a:gd name="connsiteX6" fmla="*/ 2414063 w 2438480"/>
                <a:gd name="connsiteY6" fmla="*/ 359236 h 2115992"/>
                <a:gd name="connsiteX7" fmla="*/ 1846904 w 2438480"/>
                <a:gd name="connsiteY7" fmla="*/ 2072289 h 21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480" h="2115992">
                  <a:moveTo>
                    <a:pt x="1846904" y="2072289"/>
                  </a:moveTo>
                  <a:cubicBezTo>
                    <a:pt x="1673284" y="2276775"/>
                    <a:pt x="1571041" y="1703829"/>
                    <a:pt x="1372342" y="1586153"/>
                  </a:cubicBezTo>
                  <a:cubicBezTo>
                    <a:pt x="1173643" y="1468477"/>
                    <a:pt x="847622" y="1437611"/>
                    <a:pt x="654711" y="1366234"/>
                  </a:cubicBezTo>
                  <a:cubicBezTo>
                    <a:pt x="461800" y="1294857"/>
                    <a:pt x="317116" y="1321864"/>
                    <a:pt x="214873" y="1157889"/>
                  </a:cubicBezTo>
                  <a:cubicBezTo>
                    <a:pt x="112630" y="993914"/>
                    <a:pt x="-86069" y="575296"/>
                    <a:pt x="41253" y="382385"/>
                  </a:cubicBezTo>
                  <a:cubicBezTo>
                    <a:pt x="168575" y="189474"/>
                    <a:pt x="583334" y="4279"/>
                    <a:pt x="978802" y="421"/>
                  </a:cubicBezTo>
                  <a:cubicBezTo>
                    <a:pt x="1374270" y="-3437"/>
                    <a:pt x="2269379" y="11996"/>
                    <a:pt x="2414063" y="359236"/>
                  </a:cubicBezTo>
                  <a:cubicBezTo>
                    <a:pt x="2558747" y="706476"/>
                    <a:pt x="2020524" y="1867803"/>
                    <a:pt x="1846904" y="20722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رسم 21">
              <a:extLst>
                <a:ext uri="{FF2B5EF4-FFF2-40B4-BE49-F238E27FC236}">
                  <a16:creationId xmlns:a16="http://schemas.microsoft.com/office/drawing/2014/main" id="{BF3CA085-B5BC-4BAF-B111-FF046AFB512C}"/>
                </a:ext>
              </a:extLst>
            </p:cNvPr>
            <p:cNvGrpSpPr/>
            <p:nvPr/>
          </p:nvGrpSpPr>
          <p:grpSpPr>
            <a:xfrm rot="2169199">
              <a:off x="411455" y="4735960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9A7A856D-1A27-405E-99B4-B1E3DB8E559C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3DA51A95-90C6-4469-A734-D5C531EF1904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D646B614-1DEA-4E70-AACB-DD846A30DDF3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B92AA58D-C947-41C5-BFE4-DC3DB3C48ABD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EE325D58-CB06-44C4-84E1-5878106C3EE1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3CB6BC89-8BE5-4E20-851E-1A1E9F567341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8" name="رسم 21">
              <a:extLst>
                <a:ext uri="{FF2B5EF4-FFF2-40B4-BE49-F238E27FC236}">
                  <a16:creationId xmlns:a16="http://schemas.microsoft.com/office/drawing/2014/main" id="{35A47A2E-EE49-48BE-800B-9D7F673346C9}"/>
                </a:ext>
              </a:extLst>
            </p:cNvPr>
            <p:cNvGrpSpPr/>
            <p:nvPr/>
          </p:nvGrpSpPr>
          <p:grpSpPr>
            <a:xfrm rot="2169199">
              <a:off x="10827591" y="-1120832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0DE80481-1914-42C1-8DE6-20B8E75D059E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F8626AD8-0630-439E-9D57-1721908CBECB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E2240968-51C5-484D-AEB7-AE8AA3B53817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9214BD18-8AE2-471B-91DB-FAF468CE45EF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E905256B-7D3D-4156-BAAA-DB8ADC38E663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A99D6D98-5EA1-4599-AFAC-8BB0E0013661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2" name="رسم 1">
            <a:extLst>
              <a:ext uri="{FF2B5EF4-FFF2-40B4-BE49-F238E27FC236}">
                <a16:creationId xmlns:a16="http://schemas.microsoft.com/office/drawing/2014/main" id="{82CFAC1E-3DA1-46D6-B8C3-30B98C372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274" y="0"/>
            <a:ext cx="7313139" cy="62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720DF65-6ABC-4F83-8FF8-10E08B438906}"/>
              </a:ext>
            </a:extLst>
          </p:cNvPr>
          <p:cNvGrpSpPr/>
          <p:nvPr/>
        </p:nvGrpSpPr>
        <p:grpSpPr>
          <a:xfrm>
            <a:off x="-1893989" y="-833632"/>
            <a:ext cx="7920555" cy="6313650"/>
            <a:chOff x="-926458" y="-833632"/>
            <a:chExt cx="7920555" cy="6313650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CCC6C934-3B8C-419C-BDC8-E2E1C687E2CB}"/>
                </a:ext>
              </a:extLst>
            </p:cNvPr>
            <p:cNvSpPr/>
            <p:nvPr/>
          </p:nvSpPr>
          <p:spPr>
            <a:xfrm>
              <a:off x="-926458" y="-833632"/>
              <a:ext cx="7920555" cy="6313650"/>
            </a:xfrm>
            <a:custGeom>
              <a:avLst/>
              <a:gdLst>
                <a:gd name="connsiteX0" fmla="*/ 5557422 w 5815053"/>
                <a:gd name="connsiteY0" fmla="*/ 324346 h 8403403"/>
                <a:gd name="connsiteX1" fmla="*/ 5673169 w 5815053"/>
                <a:gd name="connsiteY1" fmla="*/ 1748032 h 8403403"/>
                <a:gd name="connsiteX2" fmla="*/ 4585148 w 5815053"/>
                <a:gd name="connsiteY2" fmla="*/ 4630128 h 8403403"/>
                <a:gd name="connsiteX3" fmla="*/ 3983265 w 5815053"/>
                <a:gd name="connsiteY3" fmla="*/ 6019090 h 8403403"/>
                <a:gd name="connsiteX4" fmla="*/ 3740197 w 5815053"/>
                <a:gd name="connsiteY4" fmla="*/ 7928913 h 8403403"/>
                <a:gd name="connsiteX5" fmla="*/ 3717047 w 5815053"/>
                <a:gd name="connsiteY5" fmla="*/ 8380326 h 8403403"/>
                <a:gd name="connsiteX6" fmla="*/ 3323508 w 5815053"/>
                <a:gd name="connsiteY6" fmla="*/ 8310878 h 8403403"/>
                <a:gd name="connsiteX7" fmla="*/ 3138313 w 5815053"/>
                <a:gd name="connsiteY7" fmla="*/ 8079384 h 8403403"/>
                <a:gd name="connsiteX8" fmla="*/ 3115164 w 5815053"/>
                <a:gd name="connsiteY8" fmla="*/ 6181136 h 8403403"/>
                <a:gd name="connsiteX9" fmla="*/ 2443832 w 5815053"/>
                <a:gd name="connsiteY9" fmla="*/ 4074543 h 8403403"/>
                <a:gd name="connsiteX10" fmla="*/ 1112743 w 5815053"/>
                <a:gd name="connsiteY10" fmla="*/ 2488812 h 8403403"/>
                <a:gd name="connsiteX11" fmla="*/ 476136 w 5815053"/>
                <a:gd name="connsiteY11" fmla="*/ 1041976 h 8403403"/>
                <a:gd name="connsiteX12" fmla="*/ 186769 w 5815053"/>
                <a:gd name="connsiteY12" fmla="*/ 370645 h 8403403"/>
                <a:gd name="connsiteX13" fmla="*/ 3450829 w 5815053"/>
                <a:gd name="connsiteY13" fmla="*/ 255 h 8403403"/>
                <a:gd name="connsiteX14" fmla="*/ 5557422 w 5815053"/>
                <a:gd name="connsiteY14" fmla="*/ 324346 h 8403403"/>
                <a:gd name="connsiteX0" fmla="*/ 5557422 w 5815053"/>
                <a:gd name="connsiteY0" fmla="*/ 324346 h 8403403"/>
                <a:gd name="connsiteX1" fmla="*/ 5673169 w 5815053"/>
                <a:gd name="connsiteY1" fmla="*/ 1748032 h 8403403"/>
                <a:gd name="connsiteX2" fmla="*/ 4585148 w 5815053"/>
                <a:gd name="connsiteY2" fmla="*/ 4630128 h 8403403"/>
                <a:gd name="connsiteX3" fmla="*/ 3983265 w 5815053"/>
                <a:gd name="connsiteY3" fmla="*/ 6019090 h 8403403"/>
                <a:gd name="connsiteX4" fmla="*/ 3740197 w 5815053"/>
                <a:gd name="connsiteY4" fmla="*/ 7928913 h 8403403"/>
                <a:gd name="connsiteX5" fmla="*/ 3717047 w 5815053"/>
                <a:gd name="connsiteY5" fmla="*/ 8380326 h 8403403"/>
                <a:gd name="connsiteX6" fmla="*/ 3323508 w 5815053"/>
                <a:gd name="connsiteY6" fmla="*/ 8310878 h 8403403"/>
                <a:gd name="connsiteX7" fmla="*/ 3138313 w 5815053"/>
                <a:gd name="connsiteY7" fmla="*/ 8079384 h 8403403"/>
                <a:gd name="connsiteX8" fmla="*/ 3115164 w 5815053"/>
                <a:gd name="connsiteY8" fmla="*/ 6181136 h 8403403"/>
                <a:gd name="connsiteX9" fmla="*/ 1992419 w 5815053"/>
                <a:gd name="connsiteY9" fmla="*/ 4444933 h 8403403"/>
                <a:gd name="connsiteX10" fmla="*/ 1112743 w 5815053"/>
                <a:gd name="connsiteY10" fmla="*/ 2488812 h 8403403"/>
                <a:gd name="connsiteX11" fmla="*/ 476136 w 5815053"/>
                <a:gd name="connsiteY11" fmla="*/ 1041976 h 8403403"/>
                <a:gd name="connsiteX12" fmla="*/ 186769 w 5815053"/>
                <a:gd name="connsiteY12" fmla="*/ 370645 h 8403403"/>
                <a:gd name="connsiteX13" fmla="*/ 3450829 w 5815053"/>
                <a:gd name="connsiteY13" fmla="*/ 255 h 8403403"/>
                <a:gd name="connsiteX14" fmla="*/ 5557422 w 5815053"/>
                <a:gd name="connsiteY14" fmla="*/ 324346 h 8403403"/>
                <a:gd name="connsiteX0" fmla="*/ 5610972 w 5868603"/>
                <a:gd name="connsiteY0" fmla="*/ 324346 h 8403403"/>
                <a:gd name="connsiteX1" fmla="*/ 5726719 w 5868603"/>
                <a:gd name="connsiteY1" fmla="*/ 1748032 h 8403403"/>
                <a:gd name="connsiteX2" fmla="*/ 4638698 w 5868603"/>
                <a:gd name="connsiteY2" fmla="*/ 4630128 h 8403403"/>
                <a:gd name="connsiteX3" fmla="*/ 4036815 w 5868603"/>
                <a:gd name="connsiteY3" fmla="*/ 6019090 h 8403403"/>
                <a:gd name="connsiteX4" fmla="*/ 3793747 w 5868603"/>
                <a:gd name="connsiteY4" fmla="*/ 7928913 h 8403403"/>
                <a:gd name="connsiteX5" fmla="*/ 3770597 w 5868603"/>
                <a:gd name="connsiteY5" fmla="*/ 8380326 h 8403403"/>
                <a:gd name="connsiteX6" fmla="*/ 3377058 w 5868603"/>
                <a:gd name="connsiteY6" fmla="*/ 8310878 h 8403403"/>
                <a:gd name="connsiteX7" fmla="*/ 3191863 w 5868603"/>
                <a:gd name="connsiteY7" fmla="*/ 8079384 h 8403403"/>
                <a:gd name="connsiteX8" fmla="*/ 3168714 w 5868603"/>
                <a:gd name="connsiteY8" fmla="*/ 6181136 h 8403403"/>
                <a:gd name="connsiteX9" fmla="*/ 2045969 w 5868603"/>
                <a:gd name="connsiteY9" fmla="*/ 4444933 h 8403403"/>
                <a:gd name="connsiteX10" fmla="*/ 55124 w 5868603"/>
                <a:gd name="connsiteY10" fmla="*/ 3160144 h 8403403"/>
                <a:gd name="connsiteX11" fmla="*/ 529686 w 5868603"/>
                <a:gd name="connsiteY11" fmla="*/ 1041976 h 8403403"/>
                <a:gd name="connsiteX12" fmla="*/ 240319 w 5868603"/>
                <a:gd name="connsiteY12" fmla="*/ 370645 h 8403403"/>
                <a:gd name="connsiteX13" fmla="*/ 3504379 w 5868603"/>
                <a:gd name="connsiteY13" fmla="*/ 255 h 8403403"/>
                <a:gd name="connsiteX14" fmla="*/ 5610972 w 5868603"/>
                <a:gd name="connsiteY14" fmla="*/ 324346 h 8403403"/>
                <a:gd name="connsiteX0" fmla="*/ 7662924 w 7920555"/>
                <a:gd name="connsiteY0" fmla="*/ 324346 h 8403403"/>
                <a:gd name="connsiteX1" fmla="*/ 7778671 w 7920555"/>
                <a:gd name="connsiteY1" fmla="*/ 1748032 h 8403403"/>
                <a:gd name="connsiteX2" fmla="*/ 6690650 w 7920555"/>
                <a:gd name="connsiteY2" fmla="*/ 4630128 h 8403403"/>
                <a:gd name="connsiteX3" fmla="*/ 6088767 w 7920555"/>
                <a:gd name="connsiteY3" fmla="*/ 6019090 h 8403403"/>
                <a:gd name="connsiteX4" fmla="*/ 5845699 w 7920555"/>
                <a:gd name="connsiteY4" fmla="*/ 7928913 h 8403403"/>
                <a:gd name="connsiteX5" fmla="*/ 5822549 w 7920555"/>
                <a:gd name="connsiteY5" fmla="*/ 8380326 h 8403403"/>
                <a:gd name="connsiteX6" fmla="*/ 5429010 w 7920555"/>
                <a:gd name="connsiteY6" fmla="*/ 8310878 h 8403403"/>
                <a:gd name="connsiteX7" fmla="*/ 5243815 w 7920555"/>
                <a:gd name="connsiteY7" fmla="*/ 8079384 h 8403403"/>
                <a:gd name="connsiteX8" fmla="*/ 5220666 w 7920555"/>
                <a:gd name="connsiteY8" fmla="*/ 6181136 h 8403403"/>
                <a:gd name="connsiteX9" fmla="*/ 4097921 w 7920555"/>
                <a:gd name="connsiteY9" fmla="*/ 4444933 h 8403403"/>
                <a:gd name="connsiteX10" fmla="*/ 2107076 w 7920555"/>
                <a:gd name="connsiteY10" fmla="*/ 3160144 h 8403403"/>
                <a:gd name="connsiteX11" fmla="*/ 483 w 7920555"/>
                <a:gd name="connsiteY11" fmla="*/ 972528 h 8403403"/>
                <a:gd name="connsiteX12" fmla="*/ 2292271 w 7920555"/>
                <a:gd name="connsiteY12" fmla="*/ 370645 h 8403403"/>
                <a:gd name="connsiteX13" fmla="*/ 5556331 w 7920555"/>
                <a:gd name="connsiteY13" fmla="*/ 255 h 8403403"/>
                <a:gd name="connsiteX14" fmla="*/ 7662924 w 7920555"/>
                <a:gd name="connsiteY14" fmla="*/ 324346 h 8403403"/>
                <a:gd name="connsiteX0" fmla="*/ 7662924 w 7920555"/>
                <a:gd name="connsiteY0" fmla="*/ 324346 h 8543593"/>
                <a:gd name="connsiteX1" fmla="*/ 7778671 w 7920555"/>
                <a:gd name="connsiteY1" fmla="*/ 1748032 h 8543593"/>
                <a:gd name="connsiteX2" fmla="*/ 6690650 w 7920555"/>
                <a:gd name="connsiteY2" fmla="*/ 4630128 h 8543593"/>
                <a:gd name="connsiteX3" fmla="*/ 6088767 w 7920555"/>
                <a:gd name="connsiteY3" fmla="*/ 6019090 h 8543593"/>
                <a:gd name="connsiteX4" fmla="*/ 5822549 w 7920555"/>
                <a:gd name="connsiteY4" fmla="*/ 8380326 h 8543593"/>
                <a:gd name="connsiteX5" fmla="*/ 5429010 w 7920555"/>
                <a:gd name="connsiteY5" fmla="*/ 8310878 h 8543593"/>
                <a:gd name="connsiteX6" fmla="*/ 5243815 w 7920555"/>
                <a:gd name="connsiteY6" fmla="*/ 8079384 h 8543593"/>
                <a:gd name="connsiteX7" fmla="*/ 5220666 w 7920555"/>
                <a:gd name="connsiteY7" fmla="*/ 6181136 h 8543593"/>
                <a:gd name="connsiteX8" fmla="*/ 4097921 w 7920555"/>
                <a:gd name="connsiteY8" fmla="*/ 4444933 h 8543593"/>
                <a:gd name="connsiteX9" fmla="*/ 2107076 w 7920555"/>
                <a:gd name="connsiteY9" fmla="*/ 3160144 h 8543593"/>
                <a:gd name="connsiteX10" fmla="*/ 483 w 7920555"/>
                <a:gd name="connsiteY10" fmla="*/ 972528 h 8543593"/>
                <a:gd name="connsiteX11" fmla="*/ 2292271 w 7920555"/>
                <a:gd name="connsiteY11" fmla="*/ 370645 h 8543593"/>
                <a:gd name="connsiteX12" fmla="*/ 5556331 w 7920555"/>
                <a:gd name="connsiteY12" fmla="*/ 255 h 8543593"/>
                <a:gd name="connsiteX13" fmla="*/ 7662924 w 7920555"/>
                <a:gd name="connsiteY13" fmla="*/ 324346 h 8543593"/>
                <a:gd name="connsiteX0" fmla="*/ 7662924 w 7920555"/>
                <a:gd name="connsiteY0" fmla="*/ 324346 h 8482782"/>
                <a:gd name="connsiteX1" fmla="*/ 7778671 w 7920555"/>
                <a:gd name="connsiteY1" fmla="*/ 1748032 h 8482782"/>
                <a:gd name="connsiteX2" fmla="*/ 6690650 w 7920555"/>
                <a:gd name="connsiteY2" fmla="*/ 4630128 h 8482782"/>
                <a:gd name="connsiteX3" fmla="*/ 6088767 w 7920555"/>
                <a:gd name="connsiteY3" fmla="*/ 6019090 h 8482782"/>
                <a:gd name="connsiteX4" fmla="*/ 5429010 w 7920555"/>
                <a:gd name="connsiteY4" fmla="*/ 8310878 h 8482782"/>
                <a:gd name="connsiteX5" fmla="*/ 5243815 w 7920555"/>
                <a:gd name="connsiteY5" fmla="*/ 8079384 h 8482782"/>
                <a:gd name="connsiteX6" fmla="*/ 5220666 w 7920555"/>
                <a:gd name="connsiteY6" fmla="*/ 6181136 h 8482782"/>
                <a:gd name="connsiteX7" fmla="*/ 4097921 w 7920555"/>
                <a:gd name="connsiteY7" fmla="*/ 4444933 h 8482782"/>
                <a:gd name="connsiteX8" fmla="*/ 2107076 w 7920555"/>
                <a:gd name="connsiteY8" fmla="*/ 3160144 h 8482782"/>
                <a:gd name="connsiteX9" fmla="*/ 483 w 7920555"/>
                <a:gd name="connsiteY9" fmla="*/ 972528 h 8482782"/>
                <a:gd name="connsiteX10" fmla="*/ 2292271 w 7920555"/>
                <a:gd name="connsiteY10" fmla="*/ 370645 h 8482782"/>
                <a:gd name="connsiteX11" fmla="*/ 5556331 w 7920555"/>
                <a:gd name="connsiteY11" fmla="*/ 255 h 8482782"/>
                <a:gd name="connsiteX12" fmla="*/ 7662924 w 7920555"/>
                <a:gd name="connsiteY12" fmla="*/ 324346 h 8482782"/>
                <a:gd name="connsiteX0" fmla="*/ 7662924 w 7920555"/>
                <a:gd name="connsiteY0" fmla="*/ 324346 h 8079792"/>
                <a:gd name="connsiteX1" fmla="*/ 7778671 w 7920555"/>
                <a:gd name="connsiteY1" fmla="*/ 1748032 h 8079792"/>
                <a:gd name="connsiteX2" fmla="*/ 6690650 w 7920555"/>
                <a:gd name="connsiteY2" fmla="*/ 4630128 h 8079792"/>
                <a:gd name="connsiteX3" fmla="*/ 6088767 w 7920555"/>
                <a:gd name="connsiteY3" fmla="*/ 6019090 h 8079792"/>
                <a:gd name="connsiteX4" fmla="*/ 5243815 w 7920555"/>
                <a:gd name="connsiteY4" fmla="*/ 8079384 h 8079792"/>
                <a:gd name="connsiteX5" fmla="*/ 5220666 w 7920555"/>
                <a:gd name="connsiteY5" fmla="*/ 6181136 h 8079792"/>
                <a:gd name="connsiteX6" fmla="*/ 4097921 w 7920555"/>
                <a:gd name="connsiteY6" fmla="*/ 4444933 h 8079792"/>
                <a:gd name="connsiteX7" fmla="*/ 2107076 w 7920555"/>
                <a:gd name="connsiteY7" fmla="*/ 3160144 h 8079792"/>
                <a:gd name="connsiteX8" fmla="*/ 483 w 7920555"/>
                <a:gd name="connsiteY8" fmla="*/ 972528 h 8079792"/>
                <a:gd name="connsiteX9" fmla="*/ 2292271 w 7920555"/>
                <a:gd name="connsiteY9" fmla="*/ 370645 h 8079792"/>
                <a:gd name="connsiteX10" fmla="*/ 5556331 w 7920555"/>
                <a:gd name="connsiteY10" fmla="*/ 255 h 8079792"/>
                <a:gd name="connsiteX11" fmla="*/ 7662924 w 7920555"/>
                <a:gd name="connsiteY11" fmla="*/ 324346 h 8079792"/>
                <a:gd name="connsiteX0" fmla="*/ 7662924 w 7920555"/>
                <a:gd name="connsiteY0" fmla="*/ 324346 h 6313650"/>
                <a:gd name="connsiteX1" fmla="*/ 7778671 w 7920555"/>
                <a:gd name="connsiteY1" fmla="*/ 1748032 h 6313650"/>
                <a:gd name="connsiteX2" fmla="*/ 6690650 w 7920555"/>
                <a:gd name="connsiteY2" fmla="*/ 4630128 h 6313650"/>
                <a:gd name="connsiteX3" fmla="*/ 6088767 w 7920555"/>
                <a:gd name="connsiteY3" fmla="*/ 6019090 h 6313650"/>
                <a:gd name="connsiteX4" fmla="*/ 5220666 w 7920555"/>
                <a:gd name="connsiteY4" fmla="*/ 6181136 h 6313650"/>
                <a:gd name="connsiteX5" fmla="*/ 4097921 w 7920555"/>
                <a:gd name="connsiteY5" fmla="*/ 4444933 h 6313650"/>
                <a:gd name="connsiteX6" fmla="*/ 2107076 w 7920555"/>
                <a:gd name="connsiteY6" fmla="*/ 3160144 h 6313650"/>
                <a:gd name="connsiteX7" fmla="*/ 483 w 7920555"/>
                <a:gd name="connsiteY7" fmla="*/ 972528 h 6313650"/>
                <a:gd name="connsiteX8" fmla="*/ 2292271 w 7920555"/>
                <a:gd name="connsiteY8" fmla="*/ 370645 h 6313650"/>
                <a:gd name="connsiteX9" fmla="*/ 5556331 w 7920555"/>
                <a:gd name="connsiteY9" fmla="*/ 255 h 6313650"/>
                <a:gd name="connsiteX10" fmla="*/ 7662924 w 7920555"/>
                <a:gd name="connsiteY10" fmla="*/ 324346 h 631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0555" h="6313650">
                  <a:moveTo>
                    <a:pt x="7662924" y="324346"/>
                  </a:moveTo>
                  <a:cubicBezTo>
                    <a:pt x="8033314" y="615642"/>
                    <a:pt x="7940717" y="1030402"/>
                    <a:pt x="7778671" y="1748032"/>
                  </a:cubicBezTo>
                  <a:cubicBezTo>
                    <a:pt x="7616625" y="2465662"/>
                    <a:pt x="6972301" y="3918285"/>
                    <a:pt x="6690650" y="4630128"/>
                  </a:cubicBezTo>
                  <a:cubicBezTo>
                    <a:pt x="6408999" y="5341971"/>
                    <a:pt x="6333764" y="5760589"/>
                    <a:pt x="6088767" y="6019090"/>
                  </a:cubicBezTo>
                  <a:cubicBezTo>
                    <a:pt x="5843770" y="6277591"/>
                    <a:pt x="5552474" y="6443495"/>
                    <a:pt x="5220666" y="6181136"/>
                  </a:cubicBezTo>
                  <a:cubicBezTo>
                    <a:pt x="4888858" y="5918777"/>
                    <a:pt x="4616853" y="4948432"/>
                    <a:pt x="4097921" y="4444933"/>
                  </a:cubicBezTo>
                  <a:cubicBezTo>
                    <a:pt x="3578989" y="3941434"/>
                    <a:pt x="2789982" y="3738878"/>
                    <a:pt x="2107076" y="3160144"/>
                  </a:cubicBezTo>
                  <a:cubicBezTo>
                    <a:pt x="1424170" y="2581410"/>
                    <a:pt x="-30383" y="1437444"/>
                    <a:pt x="483" y="972528"/>
                  </a:cubicBezTo>
                  <a:cubicBezTo>
                    <a:pt x="31349" y="507612"/>
                    <a:pt x="1796489" y="544265"/>
                    <a:pt x="2292271" y="370645"/>
                  </a:cubicBezTo>
                  <a:cubicBezTo>
                    <a:pt x="2788053" y="197025"/>
                    <a:pt x="4659293" y="4113"/>
                    <a:pt x="5556331" y="255"/>
                  </a:cubicBezTo>
                  <a:cubicBezTo>
                    <a:pt x="6453369" y="-3603"/>
                    <a:pt x="7292534" y="33050"/>
                    <a:pt x="7662924" y="3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رسم 21">
              <a:extLst>
                <a:ext uri="{FF2B5EF4-FFF2-40B4-BE49-F238E27FC236}">
                  <a16:creationId xmlns:a16="http://schemas.microsoft.com/office/drawing/2014/main" id="{62903539-1F2C-41CD-B454-E74BAB859B27}"/>
                </a:ext>
              </a:extLst>
            </p:cNvPr>
            <p:cNvGrpSpPr/>
            <p:nvPr/>
          </p:nvGrpSpPr>
          <p:grpSpPr>
            <a:xfrm rot="2169199">
              <a:off x="4498025" y="-171707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7E475A2E-5361-4A4D-B9E8-A01BD476CDBE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722DB303-3FD4-4BE6-ADB8-1DCF178353DA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DAB72DE2-1531-4EAB-8DFC-7F02B2DAC14A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F45A4FB2-6081-4FC1-86C0-60EAA90D5905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31D9814C-D21B-40B5-A8FF-318716A5EB99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375CB9E5-1412-4137-B3E7-A6FC3F08F0D6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" name="رسم 21">
              <a:extLst>
                <a:ext uri="{FF2B5EF4-FFF2-40B4-BE49-F238E27FC236}">
                  <a16:creationId xmlns:a16="http://schemas.microsoft.com/office/drawing/2014/main" id="{79911D69-AC78-4FC2-AF5B-AC31E569CC36}"/>
                </a:ext>
              </a:extLst>
            </p:cNvPr>
            <p:cNvGrpSpPr/>
            <p:nvPr/>
          </p:nvGrpSpPr>
          <p:grpSpPr>
            <a:xfrm rot="2169199">
              <a:off x="3709465" y="1643082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0C245B1E-E746-480D-8957-8D0BB871D7DB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GB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7D90B141-7D01-423C-8419-0AE78F59E019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GB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3404C427-A6B0-4162-BC38-7CFE0952786E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GB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25ED5BCE-94AE-4906-8CD5-711D81F09715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GB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93522889-7322-4789-97B0-78090D92D976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GB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A479B1FE-EE80-4217-BFBD-BF6AC7E11226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rtl="0"/>
                <a:endParaRPr lang="en-GB"/>
              </a:p>
            </p:txBody>
          </p:sp>
        </p:grpSp>
      </p:grpSp>
      <p:pic>
        <p:nvPicPr>
          <p:cNvPr id="18" name="رسم 17">
            <a:extLst>
              <a:ext uri="{FF2B5EF4-FFF2-40B4-BE49-F238E27FC236}">
                <a16:creationId xmlns:a16="http://schemas.microsoft.com/office/drawing/2014/main" id="{FA535DA6-6393-4893-8A4B-B44D71EC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64105" y="-346925"/>
            <a:ext cx="8300066" cy="6430467"/>
          </a:xfrm>
          <a:prstGeom prst="rect">
            <a:avLst/>
          </a:prstGeom>
        </p:spPr>
      </p:pic>
      <p:sp>
        <p:nvSpPr>
          <p:cNvPr id="22" name="Google Shape;457;p34">
            <a:extLst>
              <a:ext uri="{FF2B5EF4-FFF2-40B4-BE49-F238E27FC236}">
                <a16:creationId xmlns:a16="http://schemas.microsoft.com/office/drawing/2014/main" id="{8BC0D197-2C0A-464D-AD95-4F8764290D18}"/>
              </a:ext>
            </a:extLst>
          </p:cNvPr>
          <p:cNvSpPr txBox="1"/>
          <p:nvPr/>
        </p:nvSpPr>
        <p:spPr>
          <a:xfrm>
            <a:off x="4825938" y="2049019"/>
            <a:ext cx="714364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ea typeface="Arial"/>
                <a:cs typeface="Sakkal Majalla" panose="02000000000000000000" pitchFamily="2" charset="-78"/>
                <a:sym typeface="Arial"/>
              </a:rPr>
              <a:t>لنتعاون معاً ..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ea typeface="Arial"/>
                <a:cs typeface="Sakkal Majalla" panose="02000000000000000000" pitchFamily="2" charset="-78"/>
                <a:sym typeface="Arial"/>
              </a:rPr>
              <a:t>و نبدع في التعلم وننمي مهاراتنا ,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ea typeface="Arial"/>
                <a:cs typeface="Sakkal Majalla" panose="02000000000000000000" pitchFamily="2" charset="-78"/>
                <a:sym typeface="Arial"/>
              </a:rPr>
              <a:t>و ننجز بإتقان</a:t>
            </a:r>
            <a:r>
              <a:rPr lang="ar-SA" sz="36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 </a:t>
            </a:r>
            <a:r>
              <a:rPr lang="ar-SA" sz="54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ea typeface="Arial"/>
                <a:cs typeface="Sakkal Majalla" panose="02000000000000000000" pitchFamily="2" charset="-78"/>
                <a:sym typeface="Arial"/>
              </a:rPr>
              <a:t>و ندعم المجتمع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ea typeface="Arial"/>
                <a:cs typeface="Sakkal Majalla" panose="02000000000000000000" pitchFamily="2" charset="-78"/>
                <a:sym typeface="Arial"/>
              </a:rPr>
              <a:t>المدرسي والمحلي والرقمي </a:t>
            </a:r>
            <a:endParaRPr sz="3600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417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3DB37F00-2072-4F89-BA25-D7AC61A8D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62139" y="-1348316"/>
            <a:ext cx="12654139" cy="8206316"/>
          </a:xfrm>
          <a:prstGeom prst="rect">
            <a:avLst/>
          </a:prstGeom>
        </p:spPr>
      </p:pic>
      <p:sp>
        <p:nvSpPr>
          <p:cNvPr id="5" name="Google Shape;1285;p53">
            <a:extLst>
              <a:ext uri="{FF2B5EF4-FFF2-40B4-BE49-F238E27FC236}">
                <a16:creationId xmlns:a16="http://schemas.microsoft.com/office/drawing/2014/main" id="{E4EFB7DD-4E5D-4853-9C5B-9B114063E125}"/>
              </a:ext>
            </a:extLst>
          </p:cNvPr>
          <p:cNvSpPr/>
          <p:nvPr/>
        </p:nvSpPr>
        <p:spPr>
          <a:xfrm>
            <a:off x="7768281" y="901450"/>
            <a:ext cx="4130493" cy="413049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D5C2E2-B94B-4F1E-8D5E-25F1C634C4A4}"/>
              </a:ext>
            </a:extLst>
          </p:cNvPr>
          <p:cNvSpPr txBox="1"/>
          <p:nvPr/>
        </p:nvSpPr>
        <p:spPr>
          <a:xfrm>
            <a:off x="7547763" y="2935493"/>
            <a:ext cx="4351011" cy="200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ar-EG" sz="19900" dirty="0">
                <a:solidFill>
                  <a:srgbClr val="645CA7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شكرا</a:t>
            </a:r>
            <a:endParaRPr lang="en-GB" sz="19900" dirty="0">
              <a:solidFill>
                <a:srgbClr val="645CA7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72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5A9589F-CF7A-49D6-AC5F-0974AD735342}"/>
              </a:ext>
            </a:extLst>
          </p:cNvPr>
          <p:cNvGrpSpPr/>
          <p:nvPr/>
        </p:nvGrpSpPr>
        <p:grpSpPr>
          <a:xfrm flipH="1">
            <a:off x="5203471" y="-571137"/>
            <a:ext cx="8032020" cy="5800905"/>
            <a:chOff x="-1053672" y="-571137"/>
            <a:chExt cx="8032020" cy="5800905"/>
          </a:xfrm>
        </p:grpSpPr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2F854E08-DBD4-4C5F-A65C-59BD7DE54CCB}"/>
                </a:ext>
              </a:extLst>
            </p:cNvPr>
            <p:cNvSpPr/>
            <p:nvPr/>
          </p:nvSpPr>
          <p:spPr>
            <a:xfrm>
              <a:off x="-1053672" y="-571137"/>
              <a:ext cx="8032020" cy="5800905"/>
            </a:xfrm>
            <a:custGeom>
              <a:avLst/>
              <a:gdLst>
                <a:gd name="connsiteX0" fmla="*/ 7720690 w 8032020"/>
                <a:gd name="connsiteY0" fmla="*/ 270195 h 5800905"/>
                <a:gd name="connsiteX1" fmla="*/ 7639667 w 8032020"/>
                <a:gd name="connsiteY1" fmla="*/ 270195 h 5800905"/>
                <a:gd name="connsiteX2" fmla="*/ 6678968 w 8032020"/>
                <a:gd name="connsiteY2" fmla="*/ 976251 h 5800905"/>
                <a:gd name="connsiteX3" fmla="*/ 6748416 w 8032020"/>
                <a:gd name="connsiteY3" fmla="*/ 2029547 h 5800905"/>
                <a:gd name="connsiteX4" fmla="*/ 7269277 w 8032020"/>
                <a:gd name="connsiteY4" fmla="*/ 3268038 h 5800905"/>
                <a:gd name="connsiteX5" fmla="*/ 6817864 w 8032020"/>
                <a:gd name="connsiteY5" fmla="*/ 4170864 h 5800905"/>
                <a:gd name="connsiteX6" fmla="*/ 5579373 w 8032020"/>
                <a:gd name="connsiteY6" fmla="*/ 5351481 h 5800905"/>
                <a:gd name="connsiteX7" fmla="*/ 4583950 w 8032020"/>
                <a:gd name="connsiteY7" fmla="*/ 5779745 h 5800905"/>
                <a:gd name="connsiteX8" fmla="*/ 3588528 w 8032020"/>
                <a:gd name="connsiteY8" fmla="*/ 5710296 h 5800905"/>
                <a:gd name="connsiteX9" fmla="*/ 3345459 w 8032020"/>
                <a:gd name="connsiteY9" fmla="*/ 5490378 h 5800905"/>
                <a:gd name="connsiteX10" fmla="*/ 3229713 w 8032020"/>
                <a:gd name="connsiteY10" fmla="*/ 4425507 h 5800905"/>
                <a:gd name="connsiteX11" fmla="*/ 2813024 w 8032020"/>
                <a:gd name="connsiteY11" fmla="*/ 3777324 h 5800905"/>
                <a:gd name="connsiteX12" fmla="*/ 2269014 w 8032020"/>
                <a:gd name="connsiteY12" fmla="*/ 3916221 h 5800905"/>
                <a:gd name="connsiteX13" fmla="*/ 1435637 w 8032020"/>
                <a:gd name="connsiteY13" fmla="*/ 3661578 h 5800905"/>
                <a:gd name="connsiteX14" fmla="*/ 579110 w 8032020"/>
                <a:gd name="connsiteY14" fmla="*/ 3036545 h 5800905"/>
                <a:gd name="connsiteX15" fmla="*/ 376 w 8032020"/>
                <a:gd name="connsiteY15" fmla="*/ 1300342 h 5800905"/>
                <a:gd name="connsiteX16" fmla="*/ 660133 w 8032020"/>
                <a:gd name="connsiteY16" fmla="*/ 85000 h 5800905"/>
                <a:gd name="connsiteX17" fmla="*/ 3681125 w 8032020"/>
                <a:gd name="connsiteY17" fmla="*/ 119724 h 5800905"/>
                <a:gd name="connsiteX18" fmla="*/ 7720690 w 8032020"/>
                <a:gd name="connsiteY18" fmla="*/ 270195 h 5800905"/>
                <a:gd name="connsiteX0" fmla="*/ 7720690 w 8032020"/>
                <a:gd name="connsiteY0" fmla="*/ 270195 h 5800905"/>
                <a:gd name="connsiteX1" fmla="*/ 7639667 w 8032020"/>
                <a:gd name="connsiteY1" fmla="*/ 270195 h 5800905"/>
                <a:gd name="connsiteX2" fmla="*/ 6678968 w 8032020"/>
                <a:gd name="connsiteY2" fmla="*/ 976251 h 5800905"/>
                <a:gd name="connsiteX3" fmla="*/ 6748416 w 8032020"/>
                <a:gd name="connsiteY3" fmla="*/ 2029547 h 5800905"/>
                <a:gd name="connsiteX4" fmla="*/ 7269277 w 8032020"/>
                <a:gd name="connsiteY4" fmla="*/ 3268038 h 5800905"/>
                <a:gd name="connsiteX5" fmla="*/ 6273854 w 8032020"/>
                <a:gd name="connsiteY5" fmla="*/ 4078266 h 5800905"/>
                <a:gd name="connsiteX6" fmla="*/ 5579373 w 8032020"/>
                <a:gd name="connsiteY6" fmla="*/ 5351481 h 5800905"/>
                <a:gd name="connsiteX7" fmla="*/ 4583950 w 8032020"/>
                <a:gd name="connsiteY7" fmla="*/ 5779745 h 5800905"/>
                <a:gd name="connsiteX8" fmla="*/ 3588528 w 8032020"/>
                <a:gd name="connsiteY8" fmla="*/ 5710296 h 5800905"/>
                <a:gd name="connsiteX9" fmla="*/ 3345459 w 8032020"/>
                <a:gd name="connsiteY9" fmla="*/ 5490378 h 5800905"/>
                <a:gd name="connsiteX10" fmla="*/ 3229713 w 8032020"/>
                <a:gd name="connsiteY10" fmla="*/ 4425507 h 5800905"/>
                <a:gd name="connsiteX11" fmla="*/ 2813024 w 8032020"/>
                <a:gd name="connsiteY11" fmla="*/ 3777324 h 5800905"/>
                <a:gd name="connsiteX12" fmla="*/ 2269014 w 8032020"/>
                <a:gd name="connsiteY12" fmla="*/ 3916221 h 5800905"/>
                <a:gd name="connsiteX13" fmla="*/ 1435637 w 8032020"/>
                <a:gd name="connsiteY13" fmla="*/ 3661578 h 5800905"/>
                <a:gd name="connsiteX14" fmla="*/ 579110 w 8032020"/>
                <a:gd name="connsiteY14" fmla="*/ 3036545 h 5800905"/>
                <a:gd name="connsiteX15" fmla="*/ 376 w 8032020"/>
                <a:gd name="connsiteY15" fmla="*/ 1300342 h 5800905"/>
                <a:gd name="connsiteX16" fmla="*/ 660133 w 8032020"/>
                <a:gd name="connsiteY16" fmla="*/ 85000 h 5800905"/>
                <a:gd name="connsiteX17" fmla="*/ 3681125 w 8032020"/>
                <a:gd name="connsiteY17" fmla="*/ 119724 h 5800905"/>
                <a:gd name="connsiteX18" fmla="*/ 7720690 w 8032020"/>
                <a:gd name="connsiteY18" fmla="*/ 270195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2020" h="5800905">
                  <a:moveTo>
                    <a:pt x="7720690" y="270195"/>
                  </a:moveTo>
                  <a:cubicBezTo>
                    <a:pt x="8380447" y="295274"/>
                    <a:pt x="7813287" y="152519"/>
                    <a:pt x="7639667" y="270195"/>
                  </a:cubicBezTo>
                  <a:cubicBezTo>
                    <a:pt x="7466047" y="387871"/>
                    <a:pt x="6827510" y="683026"/>
                    <a:pt x="6678968" y="976251"/>
                  </a:cubicBezTo>
                  <a:cubicBezTo>
                    <a:pt x="6530426" y="1269476"/>
                    <a:pt x="6650031" y="1647582"/>
                    <a:pt x="6748416" y="2029547"/>
                  </a:cubicBezTo>
                  <a:cubicBezTo>
                    <a:pt x="6846801" y="2411512"/>
                    <a:pt x="7348371" y="2926585"/>
                    <a:pt x="7269277" y="3268038"/>
                  </a:cubicBezTo>
                  <a:cubicBezTo>
                    <a:pt x="7190183" y="3609491"/>
                    <a:pt x="6555505" y="3731025"/>
                    <a:pt x="6273854" y="4078266"/>
                  </a:cubicBezTo>
                  <a:cubicBezTo>
                    <a:pt x="5992203" y="4425507"/>
                    <a:pt x="5861024" y="5067901"/>
                    <a:pt x="5579373" y="5351481"/>
                  </a:cubicBezTo>
                  <a:cubicBezTo>
                    <a:pt x="5297722" y="5635061"/>
                    <a:pt x="4915757" y="5719943"/>
                    <a:pt x="4583950" y="5779745"/>
                  </a:cubicBezTo>
                  <a:cubicBezTo>
                    <a:pt x="4252143" y="5839547"/>
                    <a:pt x="3794943" y="5758524"/>
                    <a:pt x="3588528" y="5710296"/>
                  </a:cubicBezTo>
                  <a:cubicBezTo>
                    <a:pt x="3382113" y="5662068"/>
                    <a:pt x="3405261" y="5704510"/>
                    <a:pt x="3345459" y="5490378"/>
                  </a:cubicBezTo>
                  <a:cubicBezTo>
                    <a:pt x="3285656" y="5276247"/>
                    <a:pt x="3318452" y="4711016"/>
                    <a:pt x="3229713" y="4425507"/>
                  </a:cubicBezTo>
                  <a:cubicBezTo>
                    <a:pt x="3140974" y="4139998"/>
                    <a:pt x="2973140" y="3862205"/>
                    <a:pt x="2813024" y="3777324"/>
                  </a:cubicBezTo>
                  <a:cubicBezTo>
                    <a:pt x="2652908" y="3692443"/>
                    <a:pt x="2498578" y="3935512"/>
                    <a:pt x="2269014" y="3916221"/>
                  </a:cubicBezTo>
                  <a:cubicBezTo>
                    <a:pt x="2039450" y="3896930"/>
                    <a:pt x="1717288" y="3808191"/>
                    <a:pt x="1435637" y="3661578"/>
                  </a:cubicBezTo>
                  <a:cubicBezTo>
                    <a:pt x="1153986" y="3514965"/>
                    <a:pt x="818320" y="3430084"/>
                    <a:pt x="579110" y="3036545"/>
                  </a:cubicBezTo>
                  <a:cubicBezTo>
                    <a:pt x="339900" y="2643006"/>
                    <a:pt x="-13128" y="1792266"/>
                    <a:pt x="376" y="1300342"/>
                  </a:cubicBezTo>
                  <a:cubicBezTo>
                    <a:pt x="13880" y="808418"/>
                    <a:pt x="46675" y="281770"/>
                    <a:pt x="660133" y="85000"/>
                  </a:cubicBezTo>
                  <a:cubicBezTo>
                    <a:pt x="1273591" y="-111770"/>
                    <a:pt x="2512082" y="90787"/>
                    <a:pt x="3681125" y="119724"/>
                  </a:cubicBezTo>
                  <a:cubicBezTo>
                    <a:pt x="4850168" y="148661"/>
                    <a:pt x="7060933" y="245116"/>
                    <a:pt x="7720690" y="2701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رسم 21">
              <a:extLst>
                <a:ext uri="{FF2B5EF4-FFF2-40B4-BE49-F238E27FC236}">
                  <a16:creationId xmlns:a16="http://schemas.microsoft.com/office/drawing/2014/main" id="{0B93D24F-99EE-4E58-9585-97D1EAD6FC5A}"/>
                </a:ext>
              </a:extLst>
            </p:cNvPr>
            <p:cNvGrpSpPr/>
            <p:nvPr/>
          </p:nvGrpSpPr>
          <p:grpSpPr>
            <a:xfrm rot="2169199">
              <a:off x="684244" y="-151158"/>
              <a:ext cx="4036140" cy="4122947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7CC98D81-915E-4828-934A-1A46E1A7F74C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B2EE7B8B-01C5-48EB-883F-93E589FE6D98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92512586-F8E3-487C-904A-FE5B64899669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2B01F5EE-30D4-4909-B377-4A72101E11E6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79EB3640-C376-4436-96F8-E1D714C5B54C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9615D0CA-2C1F-4F1A-A603-8885A47307AE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E3400A7-4BD6-47F8-8D5D-F9CC10B027AB}"/>
              </a:ext>
            </a:extLst>
          </p:cNvPr>
          <p:cNvSpPr/>
          <p:nvPr/>
        </p:nvSpPr>
        <p:spPr>
          <a:xfrm>
            <a:off x="7033961" y="6144901"/>
            <a:ext cx="3734972" cy="548640"/>
          </a:xfrm>
          <a:prstGeom prst="ellipse">
            <a:avLst/>
          </a:prstGeom>
          <a:solidFill>
            <a:srgbClr val="C2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رسم 6">
            <a:extLst>
              <a:ext uri="{FF2B5EF4-FFF2-40B4-BE49-F238E27FC236}">
                <a16:creationId xmlns:a16="http://schemas.microsoft.com/office/drawing/2014/main" id="{2036926B-5F3C-4266-ABAC-0E911104E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282" y="3946966"/>
            <a:ext cx="1826331" cy="2746575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E3F721D4-A421-43EA-8D25-FB8ED0939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8832" y="0"/>
            <a:ext cx="4444678" cy="396586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D32129B-A496-496B-8653-BD47D3786D29}"/>
              </a:ext>
            </a:extLst>
          </p:cNvPr>
          <p:cNvSpPr txBox="1"/>
          <p:nvPr/>
        </p:nvSpPr>
        <p:spPr>
          <a:xfrm>
            <a:off x="-505289" y="1859955"/>
            <a:ext cx="76332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ar-SA" sz="60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 التقنية الرقمية </a:t>
            </a:r>
            <a:r>
              <a:rPr lang="ar-SA" sz="88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3</a:t>
            </a:r>
            <a:endParaRPr lang="en-GB" sz="88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A8B170A-1D90-4322-A593-9AF930441763}"/>
              </a:ext>
            </a:extLst>
          </p:cNvPr>
          <p:cNvSpPr txBox="1"/>
          <p:nvPr/>
        </p:nvSpPr>
        <p:spPr>
          <a:xfrm>
            <a:off x="-599299" y="3285176"/>
            <a:ext cx="763326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SA" sz="60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المسارات </a:t>
            </a:r>
          </a:p>
          <a:p>
            <a:pPr algn="ctr" rtl="0">
              <a:lnSpc>
                <a:spcPct val="150000"/>
              </a:lnSpc>
            </a:pPr>
            <a:r>
              <a:rPr lang="ar-SA" sz="60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السنة الثالثة</a:t>
            </a:r>
            <a:endParaRPr lang="en-GB" sz="60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877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D76839B-BF22-4FDB-A58A-134C24962967}"/>
              </a:ext>
            </a:extLst>
          </p:cNvPr>
          <p:cNvGrpSpPr/>
          <p:nvPr/>
        </p:nvGrpSpPr>
        <p:grpSpPr>
          <a:xfrm>
            <a:off x="5079195" y="-488724"/>
            <a:ext cx="7993245" cy="6448653"/>
            <a:chOff x="3875428" y="-488724"/>
            <a:chExt cx="7993245" cy="6448653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96540A96-17E4-44DC-8010-782637B4EA21}"/>
                </a:ext>
              </a:extLst>
            </p:cNvPr>
            <p:cNvSpPr/>
            <p:nvPr/>
          </p:nvSpPr>
          <p:spPr>
            <a:xfrm>
              <a:off x="3875428" y="-488724"/>
              <a:ext cx="7993245" cy="6448653"/>
            </a:xfrm>
            <a:custGeom>
              <a:avLst/>
              <a:gdLst>
                <a:gd name="connsiteX0" fmla="*/ 7132096 w 7993245"/>
                <a:gd name="connsiteY0" fmla="*/ 72035 h 6448653"/>
                <a:gd name="connsiteX1" fmla="*/ 7826577 w 7993245"/>
                <a:gd name="connsiteY1" fmla="*/ 1079033 h 6448653"/>
                <a:gd name="connsiteX2" fmla="*/ 6773281 w 7993245"/>
                <a:gd name="connsiteY2" fmla="*/ 2491144 h 6448653"/>
                <a:gd name="connsiteX3" fmla="*/ 7097372 w 7993245"/>
                <a:gd name="connsiteY3" fmla="*/ 3127752 h 6448653"/>
                <a:gd name="connsiteX4" fmla="*/ 7861301 w 7993245"/>
                <a:gd name="connsiteY4" fmla="*/ 3463418 h 6448653"/>
                <a:gd name="connsiteX5" fmla="*/ 7838152 w 7993245"/>
                <a:gd name="connsiteY5" fmla="*/ 4354668 h 6448653"/>
                <a:gd name="connsiteX6" fmla="*/ 6333443 w 7993245"/>
                <a:gd name="connsiteY6" fmla="*/ 4806081 h 6448653"/>
                <a:gd name="connsiteX7" fmla="*/ 5743134 w 7993245"/>
                <a:gd name="connsiteY7" fmla="*/ 5118597 h 6448653"/>
                <a:gd name="connsiteX8" fmla="*/ 6958476 w 7993245"/>
                <a:gd name="connsiteY8" fmla="*/ 5801504 h 6448653"/>
                <a:gd name="connsiteX9" fmla="*/ 6518638 w 7993245"/>
                <a:gd name="connsiteY9" fmla="*/ 6229767 h 6448653"/>
                <a:gd name="connsiteX10" fmla="*/ 4724562 w 7993245"/>
                <a:gd name="connsiteY10" fmla="*/ 6276066 h 6448653"/>
                <a:gd name="connsiteX11" fmla="*/ 4111104 w 7993245"/>
                <a:gd name="connsiteY11" fmla="*/ 6438111 h 6448653"/>
                <a:gd name="connsiteX12" fmla="*/ 3161980 w 7993245"/>
                <a:gd name="connsiteY12" fmla="*/ 5940400 h 6448653"/>
                <a:gd name="connsiteX13" fmla="*/ 1842466 w 7993245"/>
                <a:gd name="connsiteY13" fmla="*/ 5847802 h 6448653"/>
                <a:gd name="connsiteX14" fmla="*/ 974364 w 7993245"/>
                <a:gd name="connsiteY14" fmla="*/ 5257494 h 6448653"/>
                <a:gd name="connsiteX15" fmla="*/ 2027661 w 7993245"/>
                <a:gd name="connsiteY15" fmla="*/ 4678759 h 6448653"/>
                <a:gd name="connsiteX16" fmla="*/ 2502223 w 7993245"/>
                <a:gd name="connsiteY16" fmla="*/ 3764359 h 6448653"/>
                <a:gd name="connsiteX17" fmla="*/ 1877190 w 7993245"/>
                <a:gd name="connsiteY17" fmla="*/ 3174051 h 6448653"/>
                <a:gd name="connsiteX18" fmla="*/ 847043 w 7993245"/>
                <a:gd name="connsiteY18" fmla="*/ 3266648 h 6448653"/>
                <a:gd name="connsiteX19" fmla="*/ 117838 w 7993245"/>
                <a:gd name="connsiteY19" fmla="*/ 2595316 h 6448653"/>
                <a:gd name="connsiteX20" fmla="*/ 83114 w 7993245"/>
                <a:gd name="connsiteY20" fmla="*/ 1507296 h 6448653"/>
                <a:gd name="connsiteX21" fmla="*/ 928066 w 7993245"/>
                <a:gd name="connsiteY21" fmla="*/ 963286 h 6448653"/>
                <a:gd name="connsiteX22" fmla="*/ 1726719 w 7993245"/>
                <a:gd name="connsiteY22" fmla="*/ 176208 h 6448653"/>
                <a:gd name="connsiteX23" fmla="*/ 7132096 w 7993245"/>
                <a:gd name="connsiteY23" fmla="*/ 72035 h 6448653"/>
                <a:gd name="connsiteX0" fmla="*/ 7132096 w 7993245"/>
                <a:gd name="connsiteY0" fmla="*/ 72035 h 6448653"/>
                <a:gd name="connsiteX1" fmla="*/ 7826577 w 7993245"/>
                <a:gd name="connsiteY1" fmla="*/ 1079033 h 6448653"/>
                <a:gd name="connsiteX2" fmla="*/ 6773281 w 7993245"/>
                <a:gd name="connsiteY2" fmla="*/ 2491144 h 6448653"/>
                <a:gd name="connsiteX3" fmla="*/ 7097372 w 7993245"/>
                <a:gd name="connsiteY3" fmla="*/ 3127752 h 6448653"/>
                <a:gd name="connsiteX4" fmla="*/ 7861301 w 7993245"/>
                <a:gd name="connsiteY4" fmla="*/ 3463418 h 6448653"/>
                <a:gd name="connsiteX5" fmla="*/ 7838152 w 7993245"/>
                <a:gd name="connsiteY5" fmla="*/ 4354668 h 6448653"/>
                <a:gd name="connsiteX6" fmla="*/ 6333443 w 7993245"/>
                <a:gd name="connsiteY6" fmla="*/ 4806081 h 6448653"/>
                <a:gd name="connsiteX7" fmla="*/ 5743134 w 7993245"/>
                <a:gd name="connsiteY7" fmla="*/ 5118597 h 6448653"/>
                <a:gd name="connsiteX8" fmla="*/ 6958476 w 7993245"/>
                <a:gd name="connsiteY8" fmla="*/ 5801504 h 6448653"/>
                <a:gd name="connsiteX9" fmla="*/ 6518638 w 7993245"/>
                <a:gd name="connsiteY9" fmla="*/ 6229767 h 6448653"/>
                <a:gd name="connsiteX10" fmla="*/ 4724562 w 7993245"/>
                <a:gd name="connsiteY10" fmla="*/ 6276066 h 6448653"/>
                <a:gd name="connsiteX11" fmla="*/ 4111104 w 7993245"/>
                <a:gd name="connsiteY11" fmla="*/ 6438111 h 6448653"/>
                <a:gd name="connsiteX12" fmla="*/ 3161980 w 7993245"/>
                <a:gd name="connsiteY12" fmla="*/ 5940400 h 6448653"/>
                <a:gd name="connsiteX13" fmla="*/ 1842466 w 7993245"/>
                <a:gd name="connsiteY13" fmla="*/ 5847802 h 6448653"/>
                <a:gd name="connsiteX14" fmla="*/ 974364 w 7993245"/>
                <a:gd name="connsiteY14" fmla="*/ 5257494 h 6448653"/>
                <a:gd name="connsiteX15" fmla="*/ 2027661 w 7993245"/>
                <a:gd name="connsiteY15" fmla="*/ 4678759 h 6448653"/>
                <a:gd name="connsiteX16" fmla="*/ 2560097 w 7993245"/>
                <a:gd name="connsiteY16" fmla="*/ 3532866 h 6448653"/>
                <a:gd name="connsiteX17" fmla="*/ 1877190 w 7993245"/>
                <a:gd name="connsiteY17" fmla="*/ 3174051 h 6448653"/>
                <a:gd name="connsiteX18" fmla="*/ 847043 w 7993245"/>
                <a:gd name="connsiteY18" fmla="*/ 3266648 h 6448653"/>
                <a:gd name="connsiteX19" fmla="*/ 117838 w 7993245"/>
                <a:gd name="connsiteY19" fmla="*/ 2595316 h 6448653"/>
                <a:gd name="connsiteX20" fmla="*/ 83114 w 7993245"/>
                <a:gd name="connsiteY20" fmla="*/ 1507296 h 6448653"/>
                <a:gd name="connsiteX21" fmla="*/ 928066 w 7993245"/>
                <a:gd name="connsiteY21" fmla="*/ 963286 h 6448653"/>
                <a:gd name="connsiteX22" fmla="*/ 1726719 w 7993245"/>
                <a:gd name="connsiteY22" fmla="*/ 176208 h 6448653"/>
                <a:gd name="connsiteX23" fmla="*/ 7132096 w 7993245"/>
                <a:gd name="connsiteY23" fmla="*/ 72035 h 6448653"/>
                <a:gd name="connsiteX0" fmla="*/ 7132096 w 7993245"/>
                <a:gd name="connsiteY0" fmla="*/ 72035 h 6448653"/>
                <a:gd name="connsiteX1" fmla="*/ 7826577 w 7993245"/>
                <a:gd name="connsiteY1" fmla="*/ 1079033 h 6448653"/>
                <a:gd name="connsiteX2" fmla="*/ 6773281 w 7993245"/>
                <a:gd name="connsiteY2" fmla="*/ 2491144 h 6448653"/>
                <a:gd name="connsiteX3" fmla="*/ 7097372 w 7993245"/>
                <a:gd name="connsiteY3" fmla="*/ 3127752 h 6448653"/>
                <a:gd name="connsiteX4" fmla="*/ 7861301 w 7993245"/>
                <a:gd name="connsiteY4" fmla="*/ 3463418 h 6448653"/>
                <a:gd name="connsiteX5" fmla="*/ 7838152 w 7993245"/>
                <a:gd name="connsiteY5" fmla="*/ 4354668 h 6448653"/>
                <a:gd name="connsiteX6" fmla="*/ 6333443 w 7993245"/>
                <a:gd name="connsiteY6" fmla="*/ 4806081 h 6448653"/>
                <a:gd name="connsiteX7" fmla="*/ 5743134 w 7993245"/>
                <a:gd name="connsiteY7" fmla="*/ 5118597 h 6448653"/>
                <a:gd name="connsiteX8" fmla="*/ 6958476 w 7993245"/>
                <a:gd name="connsiteY8" fmla="*/ 5801504 h 6448653"/>
                <a:gd name="connsiteX9" fmla="*/ 6518638 w 7993245"/>
                <a:gd name="connsiteY9" fmla="*/ 6229767 h 6448653"/>
                <a:gd name="connsiteX10" fmla="*/ 4724562 w 7993245"/>
                <a:gd name="connsiteY10" fmla="*/ 6276066 h 6448653"/>
                <a:gd name="connsiteX11" fmla="*/ 4111104 w 7993245"/>
                <a:gd name="connsiteY11" fmla="*/ 6438111 h 6448653"/>
                <a:gd name="connsiteX12" fmla="*/ 3161980 w 7993245"/>
                <a:gd name="connsiteY12" fmla="*/ 5940400 h 6448653"/>
                <a:gd name="connsiteX13" fmla="*/ 1842466 w 7993245"/>
                <a:gd name="connsiteY13" fmla="*/ 5847802 h 6448653"/>
                <a:gd name="connsiteX14" fmla="*/ 974364 w 7993245"/>
                <a:gd name="connsiteY14" fmla="*/ 5257494 h 6448653"/>
                <a:gd name="connsiteX15" fmla="*/ 2027661 w 7993245"/>
                <a:gd name="connsiteY15" fmla="*/ 4678759 h 6448653"/>
                <a:gd name="connsiteX16" fmla="*/ 2826315 w 7993245"/>
                <a:gd name="connsiteY16" fmla="*/ 3648613 h 6448653"/>
                <a:gd name="connsiteX17" fmla="*/ 1877190 w 7993245"/>
                <a:gd name="connsiteY17" fmla="*/ 3174051 h 6448653"/>
                <a:gd name="connsiteX18" fmla="*/ 847043 w 7993245"/>
                <a:gd name="connsiteY18" fmla="*/ 3266648 h 6448653"/>
                <a:gd name="connsiteX19" fmla="*/ 117838 w 7993245"/>
                <a:gd name="connsiteY19" fmla="*/ 2595316 h 6448653"/>
                <a:gd name="connsiteX20" fmla="*/ 83114 w 7993245"/>
                <a:gd name="connsiteY20" fmla="*/ 1507296 h 6448653"/>
                <a:gd name="connsiteX21" fmla="*/ 928066 w 7993245"/>
                <a:gd name="connsiteY21" fmla="*/ 963286 h 6448653"/>
                <a:gd name="connsiteX22" fmla="*/ 1726719 w 7993245"/>
                <a:gd name="connsiteY22" fmla="*/ 176208 h 6448653"/>
                <a:gd name="connsiteX23" fmla="*/ 7132096 w 7993245"/>
                <a:gd name="connsiteY23" fmla="*/ 72035 h 6448653"/>
                <a:gd name="connsiteX0" fmla="*/ 7132096 w 7993245"/>
                <a:gd name="connsiteY0" fmla="*/ 72035 h 6448653"/>
                <a:gd name="connsiteX1" fmla="*/ 7826577 w 7993245"/>
                <a:gd name="connsiteY1" fmla="*/ 1079033 h 6448653"/>
                <a:gd name="connsiteX2" fmla="*/ 6773281 w 7993245"/>
                <a:gd name="connsiteY2" fmla="*/ 2491144 h 6448653"/>
                <a:gd name="connsiteX3" fmla="*/ 7097372 w 7993245"/>
                <a:gd name="connsiteY3" fmla="*/ 3127752 h 6448653"/>
                <a:gd name="connsiteX4" fmla="*/ 7861301 w 7993245"/>
                <a:gd name="connsiteY4" fmla="*/ 3463418 h 6448653"/>
                <a:gd name="connsiteX5" fmla="*/ 7838152 w 7993245"/>
                <a:gd name="connsiteY5" fmla="*/ 4354668 h 6448653"/>
                <a:gd name="connsiteX6" fmla="*/ 6333443 w 7993245"/>
                <a:gd name="connsiteY6" fmla="*/ 4806081 h 6448653"/>
                <a:gd name="connsiteX7" fmla="*/ 5743134 w 7993245"/>
                <a:gd name="connsiteY7" fmla="*/ 5118597 h 6448653"/>
                <a:gd name="connsiteX8" fmla="*/ 6958476 w 7993245"/>
                <a:gd name="connsiteY8" fmla="*/ 5801504 h 6448653"/>
                <a:gd name="connsiteX9" fmla="*/ 6518638 w 7993245"/>
                <a:gd name="connsiteY9" fmla="*/ 6229767 h 6448653"/>
                <a:gd name="connsiteX10" fmla="*/ 4724562 w 7993245"/>
                <a:gd name="connsiteY10" fmla="*/ 6276066 h 6448653"/>
                <a:gd name="connsiteX11" fmla="*/ 4111104 w 7993245"/>
                <a:gd name="connsiteY11" fmla="*/ 6438111 h 6448653"/>
                <a:gd name="connsiteX12" fmla="*/ 3161980 w 7993245"/>
                <a:gd name="connsiteY12" fmla="*/ 5940400 h 6448653"/>
                <a:gd name="connsiteX13" fmla="*/ 1842466 w 7993245"/>
                <a:gd name="connsiteY13" fmla="*/ 5847802 h 6448653"/>
                <a:gd name="connsiteX14" fmla="*/ 974364 w 7993245"/>
                <a:gd name="connsiteY14" fmla="*/ 5257494 h 6448653"/>
                <a:gd name="connsiteX15" fmla="*/ 2027661 w 7993245"/>
                <a:gd name="connsiteY15" fmla="*/ 4678759 h 6448653"/>
                <a:gd name="connsiteX16" fmla="*/ 2606396 w 7993245"/>
                <a:gd name="connsiteY16" fmla="*/ 3729636 h 6448653"/>
                <a:gd name="connsiteX17" fmla="*/ 1877190 w 7993245"/>
                <a:gd name="connsiteY17" fmla="*/ 3174051 h 6448653"/>
                <a:gd name="connsiteX18" fmla="*/ 847043 w 7993245"/>
                <a:gd name="connsiteY18" fmla="*/ 3266648 h 6448653"/>
                <a:gd name="connsiteX19" fmla="*/ 117838 w 7993245"/>
                <a:gd name="connsiteY19" fmla="*/ 2595316 h 6448653"/>
                <a:gd name="connsiteX20" fmla="*/ 83114 w 7993245"/>
                <a:gd name="connsiteY20" fmla="*/ 1507296 h 6448653"/>
                <a:gd name="connsiteX21" fmla="*/ 928066 w 7993245"/>
                <a:gd name="connsiteY21" fmla="*/ 963286 h 6448653"/>
                <a:gd name="connsiteX22" fmla="*/ 1726719 w 7993245"/>
                <a:gd name="connsiteY22" fmla="*/ 176208 h 6448653"/>
                <a:gd name="connsiteX23" fmla="*/ 7132096 w 7993245"/>
                <a:gd name="connsiteY23" fmla="*/ 72035 h 6448653"/>
                <a:gd name="connsiteX0" fmla="*/ 7132096 w 7993245"/>
                <a:gd name="connsiteY0" fmla="*/ 72035 h 6448653"/>
                <a:gd name="connsiteX1" fmla="*/ 7826577 w 7993245"/>
                <a:gd name="connsiteY1" fmla="*/ 1079033 h 6448653"/>
                <a:gd name="connsiteX2" fmla="*/ 6773281 w 7993245"/>
                <a:gd name="connsiteY2" fmla="*/ 2491144 h 6448653"/>
                <a:gd name="connsiteX3" fmla="*/ 7097372 w 7993245"/>
                <a:gd name="connsiteY3" fmla="*/ 3127752 h 6448653"/>
                <a:gd name="connsiteX4" fmla="*/ 7861301 w 7993245"/>
                <a:gd name="connsiteY4" fmla="*/ 3463418 h 6448653"/>
                <a:gd name="connsiteX5" fmla="*/ 7838152 w 7993245"/>
                <a:gd name="connsiteY5" fmla="*/ 4354668 h 6448653"/>
                <a:gd name="connsiteX6" fmla="*/ 6333443 w 7993245"/>
                <a:gd name="connsiteY6" fmla="*/ 4806081 h 6448653"/>
                <a:gd name="connsiteX7" fmla="*/ 5743134 w 7993245"/>
                <a:gd name="connsiteY7" fmla="*/ 5118597 h 6448653"/>
                <a:gd name="connsiteX8" fmla="*/ 6958476 w 7993245"/>
                <a:gd name="connsiteY8" fmla="*/ 5801504 h 6448653"/>
                <a:gd name="connsiteX9" fmla="*/ 6518638 w 7993245"/>
                <a:gd name="connsiteY9" fmla="*/ 6229767 h 6448653"/>
                <a:gd name="connsiteX10" fmla="*/ 4724562 w 7993245"/>
                <a:gd name="connsiteY10" fmla="*/ 6276066 h 6448653"/>
                <a:gd name="connsiteX11" fmla="*/ 4111104 w 7993245"/>
                <a:gd name="connsiteY11" fmla="*/ 6438111 h 6448653"/>
                <a:gd name="connsiteX12" fmla="*/ 3161980 w 7993245"/>
                <a:gd name="connsiteY12" fmla="*/ 5940400 h 6448653"/>
                <a:gd name="connsiteX13" fmla="*/ 1842466 w 7993245"/>
                <a:gd name="connsiteY13" fmla="*/ 5847802 h 6448653"/>
                <a:gd name="connsiteX14" fmla="*/ 974364 w 7993245"/>
                <a:gd name="connsiteY14" fmla="*/ 5257494 h 6448653"/>
                <a:gd name="connsiteX15" fmla="*/ 2027661 w 7993245"/>
                <a:gd name="connsiteY15" fmla="*/ 4678759 h 6448653"/>
                <a:gd name="connsiteX16" fmla="*/ 2490649 w 7993245"/>
                <a:gd name="connsiteY16" fmla="*/ 3752785 h 6448653"/>
                <a:gd name="connsiteX17" fmla="*/ 1877190 w 7993245"/>
                <a:gd name="connsiteY17" fmla="*/ 3174051 h 6448653"/>
                <a:gd name="connsiteX18" fmla="*/ 847043 w 7993245"/>
                <a:gd name="connsiteY18" fmla="*/ 3266648 h 6448653"/>
                <a:gd name="connsiteX19" fmla="*/ 117838 w 7993245"/>
                <a:gd name="connsiteY19" fmla="*/ 2595316 h 6448653"/>
                <a:gd name="connsiteX20" fmla="*/ 83114 w 7993245"/>
                <a:gd name="connsiteY20" fmla="*/ 1507296 h 6448653"/>
                <a:gd name="connsiteX21" fmla="*/ 928066 w 7993245"/>
                <a:gd name="connsiteY21" fmla="*/ 963286 h 6448653"/>
                <a:gd name="connsiteX22" fmla="*/ 1726719 w 7993245"/>
                <a:gd name="connsiteY22" fmla="*/ 176208 h 6448653"/>
                <a:gd name="connsiteX23" fmla="*/ 7132096 w 7993245"/>
                <a:gd name="connsiteY23" fmla="*/ 72035 h 64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45" h="6448653">
                  <a:moveTo>
                    <a:pt x="7132096" y="72035"/>
                  </a:moveTo>
                  <a:cubicBezTo>
                    <a:pt x="8148739" y="222506"/>
                    <a:pt x="7886380" y="675848"/>
                    <a:pt x="7826577" y="1079033"/>
                  </a:cubicBezTo>
                  <a:cubicBezTo>
                    <a:pt x="7766774" y="1482218"/>
                    <a:pt x="6894815" y="2149691"/>
                    <a:pt x="6773281" y="2491144"/>
                  </a:cubicBezTo>
                  <a:cubicBezTo>
                    <a:pt x="6651747" y="2832597"/>
                    <a:pt x="6916035" y="2965706"/>
                    <a:pt x="7097372" y="3127752"/>
                  </a:cubicBezTo>
                  <a:cubicBezTo>
                    <a:pt x="7278709" y="3289798"/>
                    <a:pt x="7737838" y="3258932"/>
                    <a:pt x="7861301" y="3463418"/>
                  </a:cubicBezTo>
                  <a:cubicBezTo>
                    <a:pt x="7984764" y="3667904"/>
                    <a:pt x="8092795" y="4130891"/>
                    <a:pt x="7838152" y="4354668"/>
                  </a:cubicBezTo>
                  <a:cubicBezTo>
                    <a:pt x="7583509" y="4578445"/>
                    <a:pt x="6682613" y="4678760"/>
                    <a:pt x="6333443" y="4806081"/>
                  </a:cubicBezTo>
                  <a:cubicBezTo>
                    <a:pt x="5984273" y="4933402"/>
                    <a:pt x="5638962" y="4952693"/>
                    <a:pt x="5743134" y="5118597"/>
                  </a:cubicBezTo>
                  <a:cubicBezTo>
                    <a:pt x="5847306" y="5284501"/>
                    <a:pt x="6829225" y="5616309"/>
                    <a:pt x="6958476" y="5801504"/>
                  </a:cubicBezTo>
                  <a:cubicBezTo>
                    <a:pt x="7087727" y="5986699"/>
                    <a:pt x="6890957" y="6150673"/>
                    <a:pt x="6518638" y="6229767"/>
                  </a:cubicBezTo>
                  <a:cubicBezTo>
                    <a:pt x="6146319" y="6308861"/>
                    <a:pt x="5125818" y="6241342"/>
                    <a:pt x="4724562" y="6276066"/>
                  </a:cubicBezTo>
                  <a:cubicBezTo>
                    <a:pt x="4323306" y="6310790"/>
                    <a:pt x="4371534" y="6494055"/>
                    <a:pt x="4111104" y="6438111"/>
                  </a:cubicBezTo>
                  <a:cubicBezTo>
                    <a:pt x="3850674" y="6382167"/>
                    <a:pt x="3540086" y="6038785"/>
                    <a:pt x="3161980" y="5940400"/>
                  </a:cubicBezTo>
                  <a:cubicBezTo>
                    <a:pt x="2783874" y="5842015"/>
                    <a:pt x="2207068" y="5961620"/>
                    <a:pt x="1842466" y="5847802"/>
                  </a:cubicBezTo>
                  <a:cubicBezTo>
                    <a:pt x="1477864" y="5733984"/>
                    <a:pt x="943498" y="5452334"/>
                    <a:pt x="974364" y="5257494"/>
                  </a:cubicBezTo>
                  <a:cubicBezTo>
                    <a:pt x="1005230" y="5062654"/>
                    <a:pt x="1774947" y="4929544"/>
                    <a:pt x="2027661" y="4678759"/>
                  </a:cubicBezTo>
                  <a:cubicBezTo>
                    <a:pt x="2280375" y="4427974"/>
                    <a:pt x="2515727" y="4003570"/>
                    <a:pt x="2490649" y="3752785"/>
                  </a:cubicBezTo>
                  <a:cubicBezTo>
                    <a:pt x="2465571" y="3502000"/>
                    <a:pt x="2151124" y="3255074"/>
                    <a:pt x="1877190" y="3174051"/>
                  </a:cubicBezTo>
                  <a:cubicBezTo>
                    <a:pt x="1603256" y="3093028"/>
                    <a:pt x="1140268" y="3363104"/>
                    <a:pt x="847043" y="3266648"/>
                  </a:cubicBezTo>
                  <a:cubicBezTo>
                    <a:pt x="553818" y="3170192"/>
                    <a:pt x="245159" y="2888541"/>
                    <a:pt x="117838" y="2595316"/>
                  </a:cubicBezTo>
                  <a:cubicBezTo>
                    <a:pt x="-9483" y="2302091"/>
                    <a:pt x="-51924" y="1779301"/>
                    <a:pt x="83114" y="1507296"/>
                  </a:cubicBezTo>
                  <a:cubicBezTo>
                    <a:pt x="218152" y="1235291"/>
                    <a:pt x="654132" y="1185134"/>
                    <a:pt x="928066" y="963286"/>
                  </a:cubicBezTo>
                  <a:cubicBezTo>
                    <a:pt x="1202000" y="741438"/>
                    <a:pt x="694643" y="320892"/>
                    <a:pt x="1726719" y="176208"/>
                  </a:cubicBezTo>
                  <a:cubicBezTo>
                    <a:pt x="2758795" y="31524"/>
                    <a:pt x="6115453" y="-78436"/>
                    <a:pt x="7132096" y="720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رسم 21">
              <a:extLst>
                <a:ext uri="{FF2B5EF4-FFF2-40B4-BE49-F238E27FC236}">
                  <a16:creationId xmlns:a16="http://schemas.microsoft.com/office/drawing/2014/main" id="{A1FB917F-9E1E-478B-8B98-BA297FB1282C}"/>
                </a:ext>
              </a:extLst>
            </p:cNvPr>
            <p:cNvGrpSpPr/>
            <p:nvPr/>
          </p:nvGrpSpPr>
          <p:grpSpPr>
            <a:xfrm rot="2169199">
              <a:off x="7065093" y="3640287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C642E600-1EF8-4FB6-A8F5-0158B224F6B5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5C57D124-2522-4C22-B3E8-C4C1A1D20BD2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401F464D-FCBB-4E30-A98A-E7E29B629E13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3506CC6B-5EF2-4CC2-8273-53EC7B7D76B3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352EC5D5-759F-4028-B5A4-AE73E38AED32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2F8609EF-4EDF-4531-B182-606469DD7FB0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" name="رسم 21">
              <a:extLst>
                <a:ext uri="{FF2B5EF4-FFF2-40B4-BE49-F238E27FC236}">
                  <a16:creationId xmlns:a16="http://schemas.microsoft.com/office/drawing/2014/main" id="{D2ED0504-F477-423B-BC93-DE65AC026BE2}"/>
                </a:ext>
              </a:extLst>
            </p:cNvPr>
            <p:cNvGrpSpPr/>
            <p:nvPr/>
          </p:nvGrpSpPr>
          <p:grpSpPr>
            <a:xfrm rot="2169199">
              <a:off x="8602387" y="1753615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28231625-F208-4875-A6CF-A703DEB6050D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B41F1184-EBCB-44AC-9D6B-AC620CA81DA1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42528161-092C-4E53-9B7B-25660131D74B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B52080F5-FE09-44FB-8FD5-59D3CEC7DB1C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75871202-487B-49D9-92BA-869904E67B25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21AB008B-4315-4DB8-97EA-9F02597E259D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7" name="رسم 21">
              <a:extLst>
                <a:ext uri="{FF2B5EF4-FFF2-40B4-BE49-F238E27FC236}">
                  <a16:creationId xmlns:a16="http://schemas.microsoft.com/office/drawing/2014/main" id="{D4C44666-3DFA-420D-8458-BF3A5674E6FE}"/>
                </a:ext>
              </a:extLst>
            </p:cNvPr>
            <p:cNvGrpSpPr/>
            <p:nvPr/>
          </p:nvGrpSpPr>
          <p:grpSpPr>
            <a:xfrm rot="2169199">
              <a:off x="5229219" y="1201538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5C52691A-2F52-4013-A6C8-BCF3C2E43995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456ADD75-FDB9-49D1-AF5B-BFC7DBE8065B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73AAD215-3AC9-4DB5-BB92-36B0014C3161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41980F87-F5A1-401F-A59B-14B09BA95470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4A589E22-4EBF-41AC-8435-B7C2EB99A84F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E70FD20F-1005-4279-907D-6538F3F3EAC0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" name="رسم 21">
              <a:extLst>
                <a:ext uri="{FF2B5EF4-FFF2-40B4-BE49-F238E27FC236}">
                  <a16:creationId xmlns:a16="http://schemas.microsoft.com/office/drawing/2014/main" id="{FA2CA1E1-9C1C-4EAF-8BD9-FC03ADB23F39}"/>
                </a:ext>
              </a:extLst>
            </p:cNvPr>
            <p:cNvGrpSpPr/>
            <p:nvPr/>
          </p:nvGrpSpPr>
          <p:grpSpPr>
            <a:xfrm rot="2169199">
              <a:off x="7027281" y="-46685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96813A7A-A204-4158-BD4E-D81EA60E43A8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03AA019F-FEF6-4D02-B8D6-CEEE9D4AE7B2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CCDC132E-47D5-46F8-A74D-C5C1148C27AC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CB610D70-BF40-4D24-9077-89C14761DB67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E82C065D-2330-4701-B709-7737965FA5C7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B825DFFE-EACF-469E-BD28-441825E2093D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33" name="رسم 32">
            <a:extLst>
              <a:ext uri="{FF2B5EF4-FFF2-40B4-BE49-F238E27FC236}">
                <a16:creationId xmlns:a16="http://schemas.microsoft.com/office/drawing/2014/main" id="{D5F6EBFB-0C47-47A9-9553-1B57ABFB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38832">
            <a:off x="5059430" y="1172182"/>
            <a:ext cx="7256606" cy="4075628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E058963-77B4-4796-B3FF-C348F943DE6A}"/>
              </a:ext>
            </a:extLst>
          </p:cNvPr>
          <p:cNvSpPr txBox="1"/>
          <p:nvPr/>
        </p:nvSpPr>
        <p:spPr>
          <a:xfrm>
            <a:off x="-390815" y="3208966"/>
            <a:ext cx="763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ar-SA" sz="96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تعارف </a:t>
            </a:r>
            <a:endParaRPr lang="en-GB" sz="96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94D86DC5-06C4-44E1-9224-E953567441F2}"/>
              </a:ext>
            </a:extLst>
          </p:cNvPr>
          <p:cNvSpPr/>
          <p:nvPr/>
        </p:nvSpPr>
        <p:spPr>
          <a:xfrm>
            <a:off x="7332605" y="6077033"/>
            <a:ext cx="3734972" cy="548640"/>
          </a:xfrm>
          <a:prstGeom prst="ellipse">
            <a:avLst/>
          </a:prstGeom>
          <a:solidFill>
            <a:srgbClr val="C2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رسم 31">
            <a:extLst>
              <a:ext uri="{FF2B5EF4-FFF2-40B4-BE49-F238E27FC236}">
                <a16:creationId xmlns:a16="http://schemas.microsoft.com/office/drawing/2014/main" id="{4863BF11-9F3E-4FE4-A62C-4641C85F6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0592" y="4881885"/>
            <a:ext cx="1968392" cy="16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BE8FA6C6-7838-49CA-A203-889AB31A8451}"/>
              </a:ext>
            </a:extLst>
          </p:cNvPr>
          <p:cNvGrpSpPr/>
          <p:nvPr/>
        </p:nvGrpSpPr>
        <p:grpSpPr>
          <a:xfrm>
            <a:off x="0" y="-58560"/>
            <a:ext cx="12192000" cy="6916560"/>
            <a:chOff x="0" y="-58560"/>
            <a:chExt cx="12192000" cy="6916560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662CD407-4405-402E-918E-0CCAA33FD8C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رسم 21">
              <a:extLst>
                <a:ext uri="{FF2B5EF4-FFF2-40B4-BE49-F238E27FC236}">
                  <a16:creationId xmlns:a16="http://schemas.microsoft.com/office/drawing/2014/main" id="{4512FD16-4834-441C-9E27-7D436C43295F}"/>
                </a:ext>
              </a:extLst>
            </p:cNvPr>
            <p:cNvGrpSpPr/>
            <p:nvPr/>
          </p:nvGrpSpPr>
          <p:grpSpPr>
            <a:xfrm rot="2169199">
              <a:off x="8018181" y="2893662"/>
              <a:ext cx="2967993" cy="3031827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1F267A34-97AA-4035-8CA6-BFAC542E74FF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31C2D97F-19BF-41D4-AB77-ABEF42C06C73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25630E3D-18DF-4C8E-8EB0-E9D5AE479BE3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842DBE77-B2E0-4635-891F-2C22846C1E9D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7B6B896C-AED9-4B95-B107-BD125E9EFCB4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77108FAD-5E6F-41A8-BDDB-7BABC762303C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" name="رسم 21">
              <a:extLst>
                <a:ext uri="{FF2B5EF4-FFF2-40B4-BE49-F238E27FC236}">
                  <a16:creationId xmlns:a16="http://schemas.microsoft.com/office/drawing/2014/main" id="{06B94BF6-7A53-43FC-9D1A-B91B9300F2F2}"/>
                </a:ext>
              </a:extLst>
            </p:cNvPr>
            <p:cNvGrpSpPr/>
            <p:nvPr/>
          </p:nvGrpSpPr>
          <p:grpSpPr>
            <a:xfrm rot="7167582">
              <a:off x="1566801" y="3539182"/>
              <a:ext cx="2995292" cy="3059713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B4FEC0D9-A25E-4CD4-83D4-C99247CA7EFC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3EDB84A8-3208-4A41-8EE9-7B5021C6E602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0A42B04D-4BE9-4409-B135-5FCD70CA0B48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C3BD4B64-0F5A-4E0C-8D09-7C2CB5887D0A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13D9B505-736E-44C7-998F-2DA2057815C3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2AF56896-69E8-46D4-ABCE-467D7E99C463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7" name="رسم 21">
              <a:extLst>
                <a:ext uri="{FF2B5EF4-FFF2-40B4-BE49-F238E27FC236}">
                  <a16:creationId xmlns:a16="http://schemas.microsoft.com/office/drawing/2014/main" id="{0480E062-4E0D-4C06-9BFD-1A61D01FB441}"/>
                </a:ext>
              </a:extLst>
            </p:cNvPr>
            <p:cNvGrpSpPr/>
            <p:nvPr/>
          </p:nvGrpSpPr>
          <p:grpSpPr>
            <a:xfrm rot="2169199">
              <a:off x="2119505" y="-58560"/>
              <a:ext cx="4036140" cy="4122947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3A084460-58BF-4018-B5DD-1091FBD1F9ED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40C9ACBC-55CA-4C50-81C0-7F6856ED3AA6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08AFF9B0-5809-4C8F-BF3F-A3BD4E1003C5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C9E8A085-3F91-459A-A0CC-10CD5FA432E1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DFA0D2FC-452E-4EF5-8CA7-91E33845A21A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B892A8A1-5B8E-4AE5-99EB-1841CE40DABA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41" name="Trapezoid 6">
            <a:extLst>
              <a:ext uri="{FF2B5EF4-FFF2-40B4-BE49-F238E27FC236}">
                <a16:creationId xmlns:a16="http://schemas.microsoft.com/office/drawing/2014/main" id="{CAC624B4-4E6D-4AD1-A8B4-D5179A4E2F07}"/>
              </a:ext>
            </a:extLst>
          </p:cNvPr>
          <p:cNvSpPr/>
          <p:nvPr/>
        </p:nvSpPr>
        <p:spPr>
          <a:xfrm>
            <a:off x="4260595" y="3412138"/>
            <a:ext cx="3627548" cy="3012080"/>
          </a:xfrm>
          <a:prstGeom prst="trapezoid">
            <a:avLst>
              <a:gd name="adj" fmla="val 57176"/>
            </a:avLst>
          </a:prstGeom>
          <a:solidFill>
            <a:srgbClr val="A5002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Wheel">
            <a:extLst>
              <a:ext uri="{FF2B5EF4-FFF2-40B4-BE49-F238E27FC236}">
                <a16:creationId xmlns:a16="http://schemas.microsoft.com/office/drawing/2014/main" id="{B8A1F472-0A97-49B3-B197-4AF1F3422AA8}"/>
              </a:ext>
            </a:extLst>
          </p:cNvPr>
          <p:cNvGrpSpPr/>
          <p:nvPr/>
        </p:nvGrpSpPr>
        <p:grpSpPr>
          <a:xfrm>
            <a:off x="3921305" y="813807"/>
            <a:ext cx="4349496" cy="4349774"/>
            <a:chOff x="3921816" y="1251957"/>
            <a:chExt cx="4350062" cy="4349774"/>
          </a:xfrm>
        </p:grpSpPr>
        <p:grpSp>
          <p:nvGrpSpPr>
            <p:cNvPr id="44" name="Group 2">
              <a:extLst>
                <a:ext uri="{FF2B5EF4-FFF2-40B4-BE49-F238E27FC236}">
                  <a16:creationId xmlns:a16="http://schemas.microsoft.com/office/drawing/2014/main" id="{AB3DC097-8C4C-4311-B849-D7168900AC01}"/>
                </a:ext>
              </a:extLst>
            </p:cNvPr>
            <p:cNvGrpSpPr/>
            <p:nvPr/>
          </p:nvGrpSpPr>
          <p:grpSpPr>
            <a:xfrm rot="20715237">
              <a:off x="3921816" y="1251957"/>
              <a:ext cx="4350062" cy="4349774"/>
              <a:chOff x="3921816" y="1251957"/>
              <a:chExt cx="4350062" cy="4349774"/>
            </a:xfrm>
          </p:grpSpPr>
          <p:sp>
            <p:nvSpPr>
              <p:cNvPr id="57" name="Freeform: Shape 98">
                <a:extLst>
                  <a:ext uri="{FF2B5EF4-FFF2-40B4-BE49-F238E27FC236}">
                    <a16:creationId xmlns:a16="http://schemas.microsoft.com/office/drawing/2014/main" id="{D92D8D92-8706-4A15-8774-30C145D60EF5}"/>
                  </a:ext>
                </a:extLst>
              </p:cNvPr>
              <p:cNvSpPr/>
              <p:nvPr/>
            </p:nvSpPr>
            <p:spPr>
              <a:xfrm rot="9000000">
                <a:off x="5519192" y="1251957"/>
                <a:ext cx="1007870" cy="2018886"/>
              </a:xfrm>
              <a:custGeom>
                <a:avLst/>
                <a:gdLst>
                  <a:gd name="connsiteX0" fmla="*/ 0 w 1007870"/>
                  <a:gd name="connsiteY0" fmla="*/ 1745682 h 2018886"/>
                  <a:gd name="connsiteX1" fmla="*/ 1007870 w 1007870"/>
                  <a:gd name="connsiteY1" fmla="*/ 0 h 2018886"/>
                  <a:gd name="connsiteX2" fmla="*/ 1007870 w 1007870"/>
                  <a:gd name="connsiteY2" fmla="*/ 2018027 h 2018886"/>
                  <a:gd name="connsiteX3" fmla="*/ 969377 w 1007870"/>
                  <a:gd name="connsiteY3" fmla="*/ 2018886 h 2018886"/>
                  <a:gd name="connsiteX4" fmla="*/ 183411 w 1007870"/>
                  <a:gd name="connsiteY4" fmla="*/ 1839575 h 2018886"/>
                  <a:gd name="connsiteX5" fmla="*/ 0 w 1007870"/>
                  <a:gd name="connsiteY5" fmla="*/ 1745682 h 201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870" h="2018886">
                    <a:moveTo>
                      <a:pt x="0" y="1745682"/>
                    </a:moveTo>
                    <a:lnTo>
                      <a:pt x="1007870" y="0"/>
                    </a:lnTo>
                    <a:lnTo>
                      <a:pt x="1007870" y="2018027"/>
                    </a:lnTo>
                    <a:lnTo>
                      <a:pt x="969377" y="2018886"/>
                    </a:lnTo>
                    <a:cubicBezTo>
                      <a:pt x="704061" y="2011996"/>
                      <a:pt x="437049" y="1953571"/>
                      <a:pt x="183411" y="1839575"/>
                    </a:cubicBezTo>
                    <a:lnTo>
                      <a:pt x="0" y="17456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99">
                <a:extLst>
                  <a:ext uri="{FF2B5EF4-FFF2-40B4-BE49-F238E27FC236}">
                    <a16:creationId xmlns:a16="http://schemas.microsoft.com/office/drawing/2014/main" id="{E241FE88-6F8E-496E-B85D-6B5BD47326C7}"/>
                  </a:ext>
                </a:extLst>
              </p:cNvPr>
              <p:cNvSpPr/>
              <p:nvPr/>
            </p:nvSpPr>
            <p:spPr>
              <a:xfrm rot="9000000">
                <a:off x="5544159" y="1321125"/>
                <a:ext cx="1760730" cy="1762479"/>
              </a:xfrm>
              <a:custGeom>
                <a:avLst/>
                <a:gdLst>
                  <a:gd name="connsiteX0" fmla="*/ 745648 w 1760730"/>
                  <a:gd name="connsiteY0" fmla="*/ 1762479 h 1762479"/>
                  <a:gd name="connsiteX1" fmla="*/ 572629 w 1760730"/>
                  <a:gd name="connsiteY1" fmla="*/ 1650587 h 1762479"/>
                  <a:gd name="connsiteX2" fmla="*/ 24358 w 1760730"/>
                  <a:gd name="connsiteY2" fmla="*/ 1059576 h 1762479"/>
                  <a:gd name="connsiteX3" fmla="*/ 0 w 1760730"/>
                  <a:gd name="connsiteY3" fmla="*/ 1015123 h 1762479"/>
                  <a:gd name="connsiteX4" fmla="*/ 1758244 w 1760730"/>
                  <a:gd name="connsiteY4" fmla="*/ 0 h 1762479"/>
                  <a:gd name="connsiteX5" fmla="*/ 1760730 w 1760730"/>
                  <a:gd name="connsiteY5" fmla="*/ 4306 h 1762479"/>
                  <a:gd name="connsiteX6" fmla="*/ 745648 w 1760730"/>
                  <a:gd name="connsiteY6" fmla="*/ 1762479 h 17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0730" h="1762479">
                    <a:moveTo>
                      <a:pt x="745648" y="1762479"/>
                    </a:moveTo>
                    <a:lnTo>
                      <a:pt x="572629" y="1650587"/>
                    </a:lnTo>
                    <a:cubicBezTo>
                      <a:pt x="347086" y="1487928"/>
                      <a:pt x="162983" y="1285901"/>
                      <a:pt x="24358" y="1059576"/>
                    </a:cubicBezTo>
                    <a:lnTo>
                      <a:pt x="0" y="1015123"/>
                    </a:lnTo>
                    <a:lnTo>
                      <a:pt x="1758244" y="0"/>
                    </a:lnTo>
                    <a:lnTo>
                      <a:pt x="1760730" y="4306"/>
                    </a:lnTo>
                    <a:lnTo>
                      <a:pt x="745648" y="176247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100">
                <a:extLst>
                  <a:ext uri="{FF2B5EF4-FFF2-40B4-BE49-F238E27FC236}">
                    <a16:creationId xmlns:a16="http://schemas.microsoft.com/office/drawing/2014/main" id="{B28D79F2-37BE-46AE-8433-BABA780C15F2}"/>
                  </a:ext>
                </a:extLst>
              </p:cNvPr>
              <p:cNvSpPr/>
              <p:nvPr/>
            </p:nvSpPr>
            <p:spPr>
              <a:xfrm rot="9000000">
                <a:off x="4633913" y="1762739"/>
                <a:ext cx="1012999" cy="2017822"/>
              </a:xfrm>
              <a:custGeom>
                <a:avLst/>
                <a:gdLst>
                  <a:gd name="connsiteX0" fmla="*/ 0 w 1012999"/>
                  <a:gd name="connsiteY0" fmla="*/ 2017822 h 2017822"/>
                  <a:gd name="connsiteX1" fmla="*/ 0 w 1012999"/>
                  <a:gd name="connsiteY1" fmla="*/ 0 h 2017822"/>
                  <a:gd name="connsiteX2" fmla="*/ 1012999 w 1012999"/>
                  <a:gd name="connsiteY2" fmla="*/ 1754565 h 2017822"/>
                  <a:gd name="connsiteX3" fmla="*/ 909919 w 1012999"/>
                  <a:gd name="connsiteY3" fmla="*/ 1811048 h 2017822"/>
                  <a:gd name="connsiteX4" fmla="*/ 150797 w 1012999"/>
                  <a:gd name="connsiteY4" fmla="*/ 2014455 h 2017822"/>
                  <a:gd name="connsiteX5" fmla="*/ 0 w 1012999"/>
                  <a:gd name="connsiteY5" fmla="*/ 2017822 h 201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2999" h="2017822">
                    <a:moveTo>
                      <a:pt x="0" y="2017822"/>
                    </a:moveTo>
                    <a:lnTo>
                      <a:pt x="0" y="0"/>
                    </a:lnTo>
                    <a:lnTo>
                      <a:pt x="1012999" y="1754565"/>
                    </a:lnTo>
                    <a:lnTo>
                      <a:pt x="909919" y="1811048"/>
                    </a:lnTo>
                    <a:cubicBezTo>
                      <a:pt x="672387" y="1926683"/>
                      <a:pt x="414323" y="1995831"/>
                      <a:pt x="150797" y="2014455"/>
                    </a:cubicBezTo>
                    <a:lnTo>
                      <a:pt x="0" y="2017822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101">
                <a:extLst>
                  <a:ext uri="{FF2B5EF4-FFF2-40B4-BE49-F238E27FC236}">
                    <a16:creationId xmlns:a16="http://schemas.microsoft.com/office/drawing/2014/main" id="{F434C21F-C966-4F68-B79A-4F8CEB6CB045}"/>
                  </a:ext>
                </a:extLst>
              </p:cNvPr>
              <p:cNvSpPr/>
              <p:nvPr/>
            </p:nvSpPr>
            <p:spPr>
              <a:xfrm rot="9000000">
                <a:off x="5725802" y="1953427"/>
                <a:ext cx="2031352" cy="1026360"/>
              </a:xfrm>
              <a:custGeom>
                <a:avLst/>
                <a:gdLst>
                  <a:gd name="connsiteX0" fmla="*/ 273285 w 2031352"/>
                  <a:gd name="connsiteY0" fmla="*/ 1026360 h 1026360"/>
                  <a:gd name="connsiteX1" fmla="*/ 206659 w 2031352"/>
                  <a:gd name="connsiteY1" fmla="*/ 904770 h 1026360"/>
                  <a:gd name="connsiteX2" fmla="*/ 3253 w 2031352"/>
                  <a:gd name="connsiteY2" fmla="*/ 145647 h 1026360"/>
                  <a:gd name="connsiteX3" fmla="*/ 0 w 2031352"/>
                  <a:gd name="connsiteY3" fmla="*/ 0 h 1026360"/>
                  <a:gd name="connsiteX4" fmla="*/ 2024805 w 2031352"/>
                  <a:gd name="connsiteY4" fmla="*/ 0 h 1026360"/>
                  <a:gd name="connsiteX5" fmla="*/ 2031352 w 2031352"/>
                  <a:gd name="connsiteY5" fmla="*/ 11339 h 1026360"/>
                  <a:gd name="connsiteX6" fmla="*/ 273285 w 2031352"/>
                  <a:gd name="connsiteY6" fmla="*/ 1026360 h 102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1352" h="1026360">
                    <a:moveTo>
                      <a:pt x="273285" y="1026360"/>
                    </a:moveTo>
                    <a:lnTo>
                      <a:pt x="206659" y="904770"/>
                    </a:lnTo>
                    <a:cubicBezTo>
                      <a:pt x="91024" y="667237"/>
                      <a:pt x="21876" y="409174"/>
                      <a:pt x="3253" y="145647"/>
                    </a:cubicBezTo>
                    <a:lnTo>
                      <a:pt x="0" y="0"/>
                    </a:lnTo>
                    <a:lnTo>
                      <a:pt x="2024805" y="0"/>
                    </a:lnTo>
                    <a:lnTo>
                      <a:pt x="2031352" y="11339"/>
                    </a:lnTo>
                    <a:lnTo>
                      <a:pt x="273285" y="1026360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102">
                <a:extLst>
                  <a:ext uri="{FF2B5EF4-FFF2-40B4-BE49-F238E27FC236}">
                    <a16:creationId xmlns:a16="http://schemas.microsoft.com/office/drawing/2014/main" id="{39345BF8-9455-47E8-9988-0607A4DFA90F}"/>
                  </a:ext>
                </a:extLst>
              </p:cNvPr>
              <p:cNvSpPr/>
              <p:nvPr/>
            </p:nvSpPr>
            <p:spPr>
              <a:xfrm rot="9000000">
                <a:off x="3986808" y="2203972"/>
                <a:ext cx="1786179" cy="1782090"/>
              </a:xfrm>
              <a:custGeom>
                <a:avLst/>
                <a:gdLst>
                  <a:gd name="connsiteX0" fmla="*/ 1020313 w 1786179"/>
                  <a:gd name="connsiteY0" fmla="*/ 1782090 h 1782090"/>
                  <a:gd name="connsiteX1" fmla="*/ 0 w 1786179"/>
                  <a:gd name="connsiteY1" fmla="*/ 14857 h 1782090"/>
                  <a:gd name="connsiteX2" fmla="*/ 8578 w 1786179"/>
                  <a:gd name="connsiteY2" fmla="*/ 0 h 1782090"/>
                  <a:gd name="connsiteX3" fmla="*/ 1786179 w 1786179"/>
                  <a:gd name="connsiteY3" fmla="*/ 1026299 h 1782090"/>
                  <a:gd name="connsiteX4" fmla="*/ 1674287 w 1786179"/>
                  <a:gd name="connsiteY4" fmla="*/ 1199319 h 1782090"/>
                  <a:gd name="connsiteX5" fmla="*/ 1083277 w 1786179"/>
                  <a:gd name="connsiteY5" fmla="*/ 1747589 h 1782090"/>
                  <a:gd name="connsiteX6" fmla="*/ 1020313 w 1786179"/>
                  <a:gd name="connsiteY6" fmla="*/ 1782090 h 178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179" h="1782090">
                    <a:moveTo>
                      <a:pt x="1020313" y="1782090"/>
                    </a:moveTo>
                    <a:lnTo>
                      <a:pt x="0" y="14857"/>
                    </a:lnTo>
                    <a:lnTo>
                      <a:pt x="8578" y="0"/>
                    </a:lnTo>
                    <a:lnTo>
                      <a:pt x="1786179" y="1026299"/>
                    </a:lnTo>
                    <a:lnTo>
                      <a:pt x="1674287" y="1199319"/>
                    </a:lnTo>
                    <a:cubicBezTo>
                      <a:pt x="1511628" y="1424861"/>
                      <a:pt x="1309602" y="1608964"/>
                      <a:pt x="1083277" y="1747589"/>
                    </a:cubicBezTo>
                    <a:lnTo>
                      <a:pt x="1020313" y="178209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103">
                <a:extLst>
                  <a:ext uri="{FF2B5EF4-FFF2-40B4-BE49-F238E27FC236}">
                    <a16:creationId xmlns:a16="http://schemas.microsoft.com/office/drawing/2014/main" id="{2983126C-D22F-4F3D-91D0-3058B4E9EF11}"/>
                  </a:ext>
                </a:extLst>
              </p:cNvPr>
              <p:cNvSpPr/>
              <p:nvPr/>
            </p:nvSpPr>
            <p:spPr>
              <a:xfrm rot="9000000">
                <a:off x="6251173" y="2847842"/>
                <a:ext cx="2020705" cy="1013019"/>
              </a:xfrm>
              <a:custGeom>
                <a:avLst/>
                <a:gdLst>
                  <a:gd name="connsiteX0" fmla="*/ 975 w 2020705"/>
                  <a:gd name="connsiteY0" fmla="*/ 1013019 h 1013019"/>
                  <a:gd name="connsiteX1" fmla="*/ 0 w 2020705"/>
                  <a:gd name="connsiteY1" fmla="*/ 969376 h 1013019"/>
                  <a:gd name="connsiteX2" fmla="*/ 179311 w 2020705"/>
                  <a:gd name="connsiteY2" fmla="*/ 183411 h 1013019"/>
                  <a:gd name="connsiteX3" fmla="*/ 273205 w 2020705"/>
                  <a:gd name="connsiteY3" fmla="*/ 0 h 1013019"/>
                  <a:gd name="connsiteX4" fmla="*/ 2017155 w 2020705"/>
                  <a:gd name="connsiteY4" fmla="*/ 1006870 h 1013019"/>
                  <a:gd name="connsiteX5" fmla="*/ 2020705 w 2020705"/>
                  <a:gd name="connsiteY5" fmla="*/ 1013019 h 1013019"/>
                  <a:gd name="connsiteX6" fmla="*/ 975 w 2020705"/>
                  <a:gd name="connsiteY6" fmla="*/ 1013019 h 101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0705" h="1013019">
                    <a:moveTo>
                      <a:pt x="975" y="1013019"/>
                    </a:moveTo>
                    <a:lnTo>
                      <a:pt x="0" y="969376"/>
                    </a:lnTo>
                    <a:cubicBezTo>
                      <a:pt x="6891" y="704060"/>
                      <a:pt x="65315" y="437049"/>
                      <a:pt x="179311" y="183411"/>
                    </a:cubicBezTo>
                    <a:lnTo>
                      <a:pt x="273205" y="0"/>
                    </a:lnTo>
                    <a:lnTo>
                      <a:pt x="2017155" y="1006870"/>
                    </a:lnTo>
                    <a:lnTo>
                      <a:pt x="2020705" y="1013019"/>
                    </a:lnTo>
                    <a:lnTo>
                      <a:pt x="975" y="1013019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104">
                <a:extLst>
                  <a:ext uri="{FF2B5EF4-FFF2-40B4-BE49-F238E27FC236}">
                    <a16:creationId xmlns:a16="http://schemas.microsoft.com/office/drawing/2014/main" id="{D1C154AA-88C3-4087-B2F7-4BECDB339C5F}"/>
                  </a:ext>
                </a:extLst>
              </p:cNvPr>
              <p:cNvSpPr/>
              <p:nvPr/>
            </p:nvSpPr>
            <p:spPr>
              <a:xfrm rot="9000000">
                <a:off x="3921816" y="2989396"/>
                <a:ext cx="2047908" cy="1027087"/>
              </a:xfrm>
              <a:custGeom>
                <a:avLst/>
                <a:gdLst>
                  <a:gd name="connsiteX0" fmla="*/ 1774703 w 2047908"/>
                  <a:gd name="connsiteY0" fmla="*/ 1027087 h 1027087"/>
                  <a:gd name="connsiteX1" fmla="*/ 0 w 2047908"/>
                  <a:gd name="connsiteY1" fmla="*/ 2462 h 1027087"/>
                  <a:gd name="connsiteX2" fmla="*/ 4265 w 2047908"/>
                  <a:gd name="connsiteY2" fmla="*/ 0 h 1027087"/>
                  <a:gd name="connsiteX3" fmla="*/ 2046619 w 2047908"/>
                  <a:gd name="connsiteY3" fmla="*/ 0 h 1027087"/>
                  <a:gd name="connsiteX4" fmla="*/ 2047908 w 2047908"/>
                  <a:gd name="connsiteY4" fmla="*/ 57711 h 1027087"/>
                  <a:gd name="connsiteX5" fmla="*/ 1868596 w 2047908"/>
                  <a:gd name="connsiteY5" fmla="*/ 843676 h 1027087"/>
                  <a:gd name="connsiteX6" fmla="*/ 1774703 w 2047908"/>
                  <a:gd name="connsiteY6" fmla="*/ 1027087 h 10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908" h="1027087">
                    <a:moveTo>
                      <a:pt x="1774703" y="1027087"/>
                    </a:moveTo>
                    <a:lnTo>
                      <a:pt x="0" y="2462"/>
                    </a:lnTo>
                    <a:lnTo>
                      <a:pt x="4265" y="0"/>
                    </a:lnTo>
                    <a:lnTo>
                      <a:pt x="2046619" y="0"/>
                    </a:lnTo>
                    <a:lnTo>
                      <a:pt x="2047908" y="57711"/>
                    </a:lnTo>
                    <a:cubicBezTo>
                      <a:pt x="2041017" y="323027"/>
                      <a:pt x="1982592" y="590038"/>
                      <a:pt x="1868596" y="843676"/>
                    </a:cubicBezTo>
                    <a:lnTo>
                      <a:pt x="1774703" y="102708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105">
                <a:extLst>
                  <a:ext uri="{FF2B5EF4-FFF2-40B4-BE49-F238E27FC236}">
                    <a16:creationId xmlns:a16="http://schemas.microsoft.com/office/drawing/2014/main" id="{1AAF5B0C-B50E-49B1-B232-F623C57F485E}"/>
                  </a:ext>
                </a:extLst>
              </p:cNvPr>
              <p:cNvSpPr/>
              <p:nvPr/>
            </p:nvSpPr>
            <p:spPr>
              <a:xfrm rot="9000000">
                <a:off x="6559403" y="3040471"/>
                <a:ext cx="1025654" cy="2040490"/>
              </a:xfrm>
              <a:custGeom>
                <a:avLst/>
                <a:gdLst>
                  <a:gd name="connsiteX0" fmla="*/ 1025654 w 1025654"/>
                  <a:gd name="connsiteY0" fmla="*/ 2040490 h 2040490"/>
                  <a:gd name="connsiteX1" fmla="*/ 1009206 w 1025654"/>
                  <a:gd name="connsiteY1" fmla="*/ 2030994 h 2040490"/>
                  <a:gd name="connsiteX2" fmla="*/ 0 w 1025654"/>
                  <a:gd name="connsiteY2" fmla="*/ 282998 h 2040490"/>
                  <a:gd name="connsiteX3" fmla="*/ 140102 w 1025654"/>
                  <a:gd name="connsiteY3" fmla="*/ 206230 h 2040490"/>
                  <a:gd name="connsiteX4" fmla="*/ 899224 w 1025654"/>
                  <a:gd name="connsiteY4" fmla="*/ 2823 h 2040490"/>
                  <a:gd name="connsiteX5" fmla="*/ 1025654 w 1025654"/>
                  <a:gd name="connsiteY5" fmla="*/ 0 h 2040490"/>
                  <a:gd name="connsiteX6" fmla="*/ 1025654 w 1025654"/>
                  <a:gd name="connsiteY6" fmla="*/ 2040490 h 204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54" h="2040490">
                    <a:moveTo>
                      <a:pt x="1025654" y="2040490"/>
                    </a:moveTo>
                    <a:lnTo>
                      <a:pt x="1009206" y="2030994"/>
                    </a:lnTo>
                    <a:lnTo>
                      <a:pt x="0" y="282998"/>
                    </a:lnTo>
                    <a:lnTo>
                      <a:pt x="140102" y="206230"/>
                    </a:lnTo>
                    <a:cubicBezTo>
                      <a:pt x="377634" y="90595"/>
                      <a:pt x="635697" y="21447"/>
                      <a:pt x="899224" y="2823"/>
                    </a:cubicBezTo>
                    <a:lnTo>
                      <a:pt x="1025654" y="0"/>
                    </a:lnTo>
                    <a:lnTo>
                      <a:pt x="1025654" y="204049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106">
                <a:extLst>
                  <a:ext uri="{FF2B5EF4-FFF2-40B4-BE49-F238E27FC236}">
                    <a16:creationId xmlns:a16="http://schemas.microsoft.com/office/drawing/2014/main" id="{2C201391-7160-4300-83A5-48336B1D356B}"/>
                  </a:ext>
                </a:extLst>
              </p:cNvPr>
              <p:cNvSpPr/>
              <p:nvPr/>
            </p:nvSpPr>
            <p:spPr>
              <a:xfrm rot="9000000">
                <a:off x="6472977" y="2884827"/>
                <a:ext cx="1730234" cy="1734457"/>
              </a:xfrm>
              <a:custGeom>
                <a:avLst/>
                <a:gdLst>
                  <a:gd name="connsiteX0" fmla="*/ 1730234 w 1730234"/>
                  <a:gd name="connsiteY0" fmla="*/ 1734457 h 1734457"/>
                  <a:gd name="connsiteX1" fmla="*/ 0 w 1730234"/>
                  <a:gd name="connsiteY1" fmla="*/ 735506 h 1734457"/>
                  <a:gd name="connsiteX2" fmla="*/ 111891 w 1730234"/>
                  <a:gd name="connsiteY2" fmla="*/ 562486 h 1734457"/>
                  <a:gd name="connsiteX3" fmla="*/ 702902 w 1730234"/>
                  <a:gd name="connsiteY3" fmla="*/ 14216 h 1734457"/>
                  <a:gd name="connsiteX4" fmla="*/ 728845 w 1730234"/>
                  <a:gd name="connsiteY4" fmla="*/ 0 h 1734457"/>
                  <a:gd name="connsiteX5" fmla="*/ 1730234 w 1730234"/>
                  <a:gd name="connsiteY5" fmla="*/ 1734457 h 173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234" h="1734457">
                    <a:moveTo>
                      <a:pt x="1730234" y="1734457"/>
                    </a:moveTo>
                    <a:lnTo>
                      <a:pt x="0" y="735506"/>
                    </a:lnTo>
                    <a:lnTo>
                      <a:pt x="111891" y="562486"/>
                    </a:lnTo>
                    <a:cubicBezTo>
                      <a:pt x="274551" y="336944"/>
                      <a:pt x="476577" y="152841"/>
                      <a:pt x="702902" y="14216"/>
                    </a:cubicBezTo>
                    <a:lnTo>
                      <a:pt x="728845" y="0"/>
                    </a:lnTo>
                    <a:lnTo>
                      <a:pt x="1730234" y="17344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07">
                <a:extLst>
                  <a:ext uri="{FF2B5EF4-FFF2-40B4-BE49-F238E27FC236}">
                    <a16:creationId xmlns:a16="http://schemas.microsoft.com/office/drawing/2014/main" id="{C58A2E5C-16D6-470D-8109-F38881F6092F}"/>
                  </a:ext>
                </a:extLst>
              </p:cNvPr>
              <p:cNvSpPr/>
              <p:nvPr/>
            </p:nvSpPr>
            <p:spPr>
              <a:xfrm rot="9000000">
                <a:off x="5656666" y="3556286"/>
                <a:ext cx="1032236" cy="2045445"/>
              </a:xfrm>
              <a:custGeom>
                <a:avLst/>
                <a:gdLst>
                  <a:gd name="connsiteX0" fmla="*/ 0 w 1032236"/>
                  <a:gd name="connsiteY0" fmla="*/ 2045445 h 2045445"/>
                  <a:gd name="connsiteX1" fmla="*/ 0 w 1032236"/>
                  <a:gd name="connsiteY1" fmla="*/ 1403 h 2045445"/>
                  <a:gd name="connsiteX2" fmla="*/ 62860 w 1032236"/>
                  <a:gd name="connsiteY2" fmla="*/ 0 h 2045445"/>
                  <a:gd name="connsiteX3" fmla="*/ 848826 w 1032236"/>
                  <a:gd name="connsiteY3" fmla="*/ 179311 h 2045445"/>
                  <a:gd name="connsiteX4" fmla="*/ 1032236 w 1032236"/>
                  <a:gd name="connsiteY4" fmla="*/ 273204 h 2045445"/>
                  <a:gd name="connsiteX5" fmla="*/ 9033 w 1032236"/>
                  <a:gd name="connsiteY5" fmla="*/ 2045445 h 2045445"/>
                  <a:gd name="connsiteX6" fmla="*/ 0 w 1032236"/>
                  <a:gd name="connsiteY6" fmla="*/ 2045445 h 204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236" h="2045445">
                    <a:moveTo>
                      <a:pt x="0" y="2045445"/>
                    </a:moveTo>
                    <a:lnTo>
                      <a:pt x="0" y="1403"/>
                    </a:lnTo>
                    <a:lnTo>
                      <a:pt x="62860" y="0"/>
                    </a:lnTo>
                    <a:cubicBezTo>
                      <a:pt x="328176" y="6890"/>
                      <a:pt x="595187" y="65315"/>
                      <a:pt x="848826" y="179311"/>
                    </a:cubicBezTo>
                    <a:lnTo>
                      <a:pt x="1032236" y="273204"/>
                    </a:lnTo>
                    <a:lnTo>
                      <a:pt x="9033" y="2045445"/>
                    </a:lnTo>
                    <a:lnTo>
                      <a:pt x="0" y="2045445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108">
                <a:extLst>
                  <a:ext uri="{FF2B5EF4-FFF2-40B4-BE49-F238E27FC236}">
                    <a16:creationId xmlns:a16="http://schemas.microsoft.com/office/drawing/2014/main" id="{8B9D3459-A9AE-4DE5-A26D-F5C104EE71CA}"/>
                  </a:ext>
                </a:extLst>
              </p:cNvPr>
              <p:cNvSpPr/>
              <p:nvPr/>
            </p:nvSpPr>
            <p:spPr>
              <a:xfrm rot="9000000">
                <a:off x="4885702" y="3769136"/>
                <a:ext cx="1765702" cy="1766784"/>
              </a:xfrm>
              <a:custGeom>
                <a:avLst/>
                <a:gdLst>
                  <a:gd name="connsiteX0" fmla="*/ 0 w 1765702"/>
                  <a:gd name="connsiteY0" fmla="*/ 1766784 h 1766784"/>
                  <a:gd name="connsiteX1" fmla="*/ 1020053 w 1765702"/>
                  <a:gd name="connsiteY1" fmla="*/ 0 h 1766784"/>
                  <a:gd name="connsiteX2" fmla="*/ 1193073 w 1765702"/>
                  <a:gd name="connsiteY2" fmla="*/ 111892 h 1766784"/>
                  <a:gd name="connsiteX3" fmla="*/ 1741344 w 1765702"/>
                  <a:gd name="connsiteY3" fmla="*/ 702903 h 1766784"/>
                  <a:gd name="connsiteX4" fmla="*/ 1765702 w 1765702"/>
                  <a:gd name="connsiteY4" fmla="*/ 747356 h 1766784"/>
                  <a:gd name="connsiteX5" fmla="*/ 0 w 1765702"/>
                  <a:gd name="connsiteY5" fmla="*/ 1766784 h 176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5702" h="1766784">
                    <a:moveTo>
                      <a:pt x="0" y="1766784"/>
                    </a:moveTo>
                    <a:lnTo>
                      <a:pt x="1020053" y="0"/>
                    </a:lnTo>
                    <a:lnTo>
                      <a:pt x="1193073" y="111892"/>
                    </a:lnTo>
                    <a:cubicBezTo>
                      <a:pt x="1418615" y="274551"/>
                      <a:pt x="1602718" y="476578"/>
                      <a:pt x="1741344" y="702903"/>
                    </a:cubicBezTo>
                    <a:lnTo>
                      <a:pt x="1765702" y="747356"/>
                    </a:lnTo>
                    <a:lnTo>
                      <a:pt x="0" y="1766784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109">
                <a:extLst>
                  <a:ext uri="{FF2B5EF4-FFF2-40B4-BE49-F238E27FC236}">
                    <a16:creationId xmlns:a16="http://schemas.microsoft.com/office/drawing/2014/main" id="{3FF067FC-AB69-4063-A2FD-382492A4D9AC}"/>
                  </a:ext>
                </a:extLst>
              </p:cNvPr>
              <p:cNvSpPr/>
              <p:nvPr/>
            </p:nvSpPr>
            <p:spPr>
              <a:xfrm rot="9000000">
                <a:off x="4438975" y="3892441"/>
                <a:ext cx="2026311" cy="1012292"/>
              </a:xfrm>
              <a:custGeom>
                <a:avLst/>
                <a:gdLst>
                  <a:gd name="connsiteX0" fmla="*/ 0 w 2026311"/>
                  <a:gd name="connsiteY0" fmla="*/ 1012292 h 1012292"/>
                  <a:gd name="connsiteX1" fmla="*/ 1753341 w 2026311"/>
                  <a:gd name="connsiteY1" fmla="*/ 0 h 1012292"/>
                  <a:gd name="connsiteX2" fmla="*/ 1819967 w 2026311"/>
                  <a:gd name="connsiteY2" fmla="*/ 121590 h 1012292"/>
                  <a:gd name="connsiteX3" fmla="*/ 2023373 w 2026311"/>
                  <a:gd name="connsiteY3" fmla="*/ 880713 h 1012292"/>
                  <a:gd name="connsiteX4" fmla="*/ 2026311 w 2026311"/>
                  <a:gd name="connsiteY4" fmla="*/ 1012292 h 1012292"/>
                  <a:gd name="connsiteX5" fmla="*/ 0 w 2026311"/>
                  <a:gd name="connsiteY5" fmla="*/ 1012292 h 101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6311" h="1012292">
                    <a:moveTo>
                      <a:pt x="0" y="1012292"/>
                    </a:moveTo>
                    <a:lnTo>
                      <a:pt x="1753341" y="0"/>
                    </a:lnTo>
                    <a:lnTo>
                      <a:pt x="1819967" y="121590"/>
                    </a:lnTo>
                    <a:cubicBezTo>
                      <a:pt x="1935602" y="359123"/>
                      <a:pt x="2004750" y="617186"/>
                      <a:pt x="2023373" y="880713"/>
                    </a:cubicBezTo>
                    <a:lnTo>
                      <a:pt x="2026311" y="1012292"/>
                    </a:lnTo>
                    <a:lnTo>
                      <a:pt x="0" y="101229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EBBDE69E-4341-4855-9556-9B15F34692B6}"/>
                </a:ext>
              </a:extLst>
            </p:cNvPr>
            <p:cNvSpPr txBox="1"/>
            <p:nvPr/>
          </p:nvSpPr>
          <p:spPr>
            <a:xfrm>
              <a:off x="5816071" y="1693939"/>
              <a:ext cx="554070" cy="14097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مشروبك المفضل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46" name="TextBox 124">
              <a:extLst>
                <a:ext uri="{FF2B5EF4-FFF2-40B4-BE49-F238E27FC236}">
                  <a16:creationId xmlns:a16="http://schemas.microsoft.com/office/drawing/2014/main" id="{E7C370FD-F2AE-4E2D-8B2C-A148CD667C2E}"/>
                </a:ext>
              </a:extLst>
            </p:cNvPr>
            <p:cNvSpPr txBox="1"/>
            <p:nvPr/>
          </p:nvSpPr>
          <p:spPr>
            <a:xfrm rot="1817176">
              <a:off x="6272207" y="1895972"/>
              <a:ext cx="923450" cy="12655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مقولة تؤمنين بها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47" name="TextBox 125">
              <a:extLst>
                <a:ext uri="{FF2B5EF4-FFF2-40B4-BE49-F238E27FC236}">
                  <a16:creationId xmlns:a16="http://schemas.microsoft.com/office/drawing/2014/main" id="{8D174F5A-6D74-4C34-AF20-63919C1F6897}"/>
                </a:ext>
              </a:extLst>
            </p:cNvPr>
            <p:cNvSpPr txBox="1"/>
            <p:nvPr/>
          </p:nvSpPr>
          <p:spPr>
            <a:xfrm rot="3585515">
              <a:off x="6808028" y="2038763"/>
              <a:ext cx="553998" cy="160924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1600" b="1" dirty="0">
                  <a:solidFill>
                    <a:prstClr val="white"/>
                  </a:solidFill>
                </a:rPr>
                <a:t>     </a:t>
              </a: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طلب يخص المادة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48" name="TextBox 126">
              <a:extLst>
                <a:ext uri="{FF2B5EF4-FFF2-40B4-BE49-F238E27FC236}">
                  <a16:creationId xmlns:a16="http://schemas.microsoft.com/office/drawing/2014/main" id="{21842D00-15C3-40DE-8727-EF47C6BB6E5C}"/>
                </a:ext>
              </a:extLst>
            </p:cNvPr>
            <p:cNvSpPr txBox="1"/>
            <p:nvPr/>
          </p:nvSpPr>
          <p:spPr>
            <a:xfrm rot="5400000">
              <a:off x="6941913" y="2598037"/>
              <a:ext cx="553998" cy="166929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1600" b="1" dirty="0">
                  <a:solidFill>
                    <a:prstClr val="white"/>
                  </a:solidFill>
                </a:rPr>
                <a:t>   </a:t>
              </a: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شعارك في الحياة  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49" name="TextBox 127">
              <a:extLst>
                <a:ext uri="{FF2B5EF4-FFF2-40B4-BE49-F238E27FC236}">
                  <a16:creationId xmlns:a16="http://schemas.microsoft.com/office/drawing/2014/main" id="{C5A41EB4-7C68-499F-A968-6885578C6AC8}"/>
                </a:ext>
              </a:extLst>
            </p:cNvPr>
            <p:cNvSpPr txBox="1"/>
            <p:nvPr/>
          </p:nvSpPr>
          <p:spPr>
            <a:xfrm rot="7399480">
              <a:off x="6835144" y="3306005"/>
              <a:ext cx="553998" cy="14835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1600" b="1" dirty="0">
                  <a:solidFill>
                    <a:prstClr val="white"/>
                  </a:solidFill>
                </a:rPr>
                <a:t>   </a:t>
              </a: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يمكنك التجول 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50" name="TextBox 128">
              <a:extLst>
                <a:ext uri="{FF2B5EF4-FFF2-40B4-BE49-F238E27FC236}">
                  <a16:creationId xmlns:a16="http://schemas.microsoft.com/office/drawing/2014/main" id="{874044B7-7143-4082-B49E-E88EF400B92A}"/>
                </a:ext>
              </a:extLst>
            </p:cNvPr>
            <p:cNvSpPr txBox="1"/>
            <p:nvPr/>
          </p:nvSpPr>
          <p:spPr>
            <a:xfrm rot="8948093">
              <a:off x="6190726" y="3335694"/>
              <a:ext cx="800323" cy="17828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ارسم </a:t>
              </a:r>
              <a:r>
                <a:rPr lang="ar-SA" sz="20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ايموجي</a:t>
              </a:r>
              <a:r>
                <a:rPr lang="ar-SA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 </a:t>
              </a:r>
            </a:p>
            <a:p>
              <a:pPr lvl="0"/>
              <a:r>
                <a:rPr lang="ar-SA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يعبر عن شعورك  </a:t>
              </a:r>
              <a:r>
                <a:rPr lang="ar-SA" sz="1200" b="1" dirty="0">
                  <a:solidFill>
                    <a:prstClr val="white"/>
                  </a:solidFill>
                </a:rPr>
                <a:t> 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129">
              <a:extLst>
                <a:ext uri="{FF2B5EF4-FFF2-40B4-BE49-F238E27FC236}">
                  <a16:creationId xmlns:a16="http://schemas.microsoft.com/office/drawing/2014/main" id="{D2C23616-7EF0-40C2-ABC8-D0E94BD18D84}"/>
                </a:ext>
              </a:extLst>
            </p:cNvPr>
            <p:cNvSpPr txBox="1"/>
            <p:nvPr/>
          </p:nvSpPr>
          <p:spPr>
            <a:xfrm rot="10800000">
              <a:off x="5791783" y="3875772"/>
              <a:ext cx="615633" cy="136373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مكانك المفضل </a:t>
              </a:r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52" name="TextBox 130">
              <a:extLst>
                <a:ext uri="{FF2B5EF4-FFF2-40B4-BE49-F238E27FC236}">
                  <a16:creationId xmlns:a16="http://schemas.microsoft.com/office/drawing/2014/main" id="{9AD04083-A229-4C97-8FB4-8CAB385C9AD7}"/>
                </a:ext>
              </a:extLst>
            </p:cNvPr>
            <p:cNvSpPr txBox="1"/>
            <p:nvPr/>
          </p:nvSpPr>
          <p:spPr>
            <a:xfrm rot="12732181">
              <a:off x="5150598" y="3720658"/>
              <a:ext cx="738760" cy="137041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المقصف</a:t>
              </a:r>
              <a:endPara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53" name="TextBox 131">
              <a:extLst>
                <a:ext uri="{FF2B5EF4-FFF2-40B4-BE49-F238E27FC236}">
                  <a16:creationId xmlns:a16="http://schemas.microsoft.com/office/drawing/2014/main" id="{62FACC0C-4F59-495B-ACA7-4F5096EE570A}"/>
                </a:ext>
              </a:extLst>
            </p:cNvPr>
            <p:cNvSpPr txBox="1"/>
            <p:nvPr/>
          </p:nvSpPr>
          <p:spPr>
            <a:xfrm rot="14306523">
              <a:off x="4831361" y="3356070"/>
              <a:ext cx="553998" cy="13456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1600" b="1" dirty="0">
                  <a:solidFill>
                    <a:prstClr val="white"/>
                  </a:solidFill>
                </a:rPr>
                <a:t>   </a:t>
              </a: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مادتك المفضلة</a:t>
              </a:r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54" name="TextBox 132">
              <a:extLst>
                <a:ext uri="{FF2B5EF4-FFF2-40B4-BE49-F238E27FC236}">
                  <a16:creationId xmlns:a16="http://schemas.microsoft.com/office/drawing/2014/main" id="{5ED220AE-5956-41E6-B109-A7754D97A0B2}"/>
                </a:ext>
              </a:extLst>
            </p:cNvPr>
            <p:cNvSpPr txBox="1"/>
            <p:nvPr/>
          </p:nvSpPr>
          <p:spPr>
            <a:xfrm rot="16200000">
              <a:off x="4766904" y="2583615"/>
              <a:ext cx="553998" cy="17386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1600" b="1" dirty="0">
                  <a:solidFill>
                    <a:prstClr val="white"/>
                  </a:solidFill>
                </a:rPr>
                <a:t>   </a:t>
              </a: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طموحك للمستقبل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55" name="TextBox 133">
              <a:extLst>
                <a:ext uri="{FF2B5EF4-FFF2-40B4-BE49-F238E27FC236}">
                  <a16:creationId xmlns:a16="http://schemas.microsoft.com/office/drawing/2014/main" id="{1BF62C4C-CA6E-4FEA-AEF9-0FA94D72DCA4}"/>
                </a:ext>
              </a:extLst>
            </p:cNvPr>
            <p:cNvSpPr txBox="1"/>
            <p:nvPr/>
          </p:nvSpPr>
          <p:spPr>
            <a:xfrm rot="17708658">
              <a:off x="4839881" y="2231482"/>
              <a:ext cx="492443" cy="139704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1400" b="1" dirty="0">
                  <a:solidFill>
                    <a:prstClr val="white"/>
                  </a:solidFill>
                </a:rPr>
                <a:t> </a:t>
              </a:r>
              <a:r>
                <a:rPr lang="ar-SA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كلمة لبداية العام</a:t>
              </a:r>
              <a:endPara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  <p:sp>
          <p:nvSpPr>
            <p:cNvPr id="56" name="TextBox 134">
              <a:extLst>
                <a:ext uri="{FF2B5EF4-FFF2-40B4-BE49-F238E27FC236}">
                  <a16:creationId xmlns:a16="http://schemas.microsoft.com/office/drawing/2014/main" id="{A060BE48-3555-41D8-8232-3620515B9D99}"/>
                </a:ext>
              </a:extLst>
            </p:cNvPr>
            <p:cNvSpPr txBox="1"/>
            <p:nvPr/>
          </p:nvSpPr>
          <p:spPr>
            <a:xfrm rot="19691413">
              <a:off x="5474630" y="1695643"/>
              <a:ext cx="554070" cy="22290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/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 </a:t>
              </a:r>
              <a:r>
                <a:rPr lang="ar-SA" sz="2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مااسم</a:t>
              </a: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 أعز صديقة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endParaRPr>
            </a:p>
          </p:txBody>
        </p:sp>
      </p:grpSp>
      <p:sp>
        <p:nvSpPr>
          <p:cNvPr id="69" name="Circle: Hollow 1">
            <a:extLst>
              <a:ext uri="{FF2B5EF4-FFF2-40B4-BE49-F238E27FC236}">
                <a16:creationId xmlns:a16="http://schemas.microsoft.com/office/drawing/2014/main" id="{D1C3A5B6-DBEF-433D-9C3E-F8380A95101F}"/>
              </a:ext>
            </a:extLst>
          </p:cNvPr>
          <p:cNvSpPr/>
          <p:nvPr/>
        </p:nvSpPr>
        <p:spPr>
          <a:xfrm>
            <a:off x="3946646" y="842010"/>
            <a:ext cx="4297121" cy="4297680"/>
          </a:xfrm>
          <a:prstGeom prst="donut">
            <a:avLst>
              <a:gd name="adj" fmla="val 7549"/>
            </a:avLst>
          </a:prstGeom>
          <a:gradFill flip="none" rotWithShape="1">
            <a:gsLst>
              <a:gs pos="72000">
                <a:srgbClr val="C8B41D"/>
              </a:gs>
              <a:gs pos="0">
                <a:srgbClr val="E5D34D"/>
              </a:gs>
              <a:gs pos="41000">
                <a:srgbClr val="AB9A19"/>
              </a:gs>
              <a:gs pos="100000">
                <a:srgbClr val="E5D34D"/>
              </a:gs>
            </a:gsLst>
            <a:lin ang="16200000" scaled="1"/>
            <a:tileRect/>
          </a:gradFill>
          <a:ln>
            <a:noFill/>
          </a:ln>
          <a:effectLst>
            <a:outerShdw blurRad="3683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110">
            <a:extLst>
              <a:ext uri="{FF2B5EF4-FFF2-40B4-BE49-F238E27FC236}">
                <a16:creationId xmlns:a16="http://schemas.microsoft.com/office/drawing/2014/main" id="{01CB38D3-7D98-453A-89F2-F89C5FEFF53F}"/>
              </a:ext>
            </a:extLst>
          </p:cNvPr>
          <p:cNvSpPr/>
          <p:nvPr/>
        </p:nvSpPr>
        <p:spPr>
          <a:xfrm>
            <a:off x="5530178" y="995127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111">
            <a:extLst>
              <a:ext uri="{FF2B5EF4-FFF2-40B4-BE49-F238E27FC236}">
                <a16:creationId xmlns:a16="http://schemas.microsoft.com/office/drawing/2014/main" id="{4884C8A0-34B3-4F18-8079-5CCFD1800499}"/>
              </a:ext>
            </a:extLst>
          </p:cNvPr>
          <p:cNvSpPr/>
          <p:nvPr/>
        </p:nvSpPr>
        <p:spPr>
          <a:xfrm>
            <a:off x="6526260" y="993619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112">
            <a:extLst>
              <a:ext uri="{FF2B5EF4-FFF2-40B4-BE49-F238E27FC236}">
                <a16:creationId xmlns:a16="http://schemas.microsoft.com/office/drawing/2014/main" id="{3677FF7C-D418-41AF-B40D-EED2B16A01A7}"/>
              </a:ext>
            </a:extLst>
          </p:cNvPr>
          <p:cNvSpPr/>
          <p:nvPr/>
        </p:nvSpPr>
        <p:spPr>
          <a:xfrm>
            <a:off x="7416128" y="1520836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113">
            <a:extLst>
              <a:ext uri="{FF2B5EF4-FFF2-40B4-BE49-F238E27FC236}">
                <a16:creationId xmlns:a16="http://schemas.microsoft.com/office/drawing/2014/main" id="{B9C7B8EC-24D4-407C-818E-2C405A0B7F13}"/>
              </a:ext>
            </a:extLst>
          </p:cNvPr>
          <p:cNvSpPr/>
          <p:nvPr/>
        </p:nvSpPr>
        <p:spPr>
          <a:xfrm>
            <a:off x="7944646" y="2408207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114">
            <a:extLst>
              <a:ext uri="{FF2B5EF4-FFF2-40B4-BE49-F238E27FC236}">
                <a16:creationId xmlns:a16="http://schemas.microsoft.com/office/drawing/2014/main" id="{984715B8-014D-4DF3-B50C-17F2935E33F5}"/>
              </a:ext>
            </a:extLst>
          </p:cNvPr>
          <p:cNvSpPr/>
          <p:nvPr/>
        </p:nvSpPr>
        <p:spPr>
          <a:xfrm>
            <a:off x="7938583" y="3378777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15">
            <a:extLst>
              <a:ext uri="{FF2B5EF4-FFF2-40B4-BE49-F238E27FC236}">
                <a16:creationId xmlns:a16="http://schemas.microsoft.com/office/drawing/2014/main" id="{9B0D91D7-3D27-431D-ADBA-AF420369148F}"/>
              </a:ext>
            </a:extLst>
          </p:cNvPr>
          <p:cNvSpPr/>
          <p:nvPr/>
        </p:nvSpPr>
        <p:spPr>
          <a:xfrm>
            <a:off x="7456325" y="4295860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116">
            <a:extLst>
              <a:ext uri="{FF2B5EF4-FFF2-40B4-BE49-F238E27FC236}">
                <a16:creationId xmlns:a16="http://schemas.microsoft.com/office/drawing/2014/main" id="{910260F6-ADBB-4717-B921-2E87328DC67C}"/>
              </a:ext>
            </a:extLst>
          </p:cNvPr>
          <p:cNvSpPr/>
          <p:nvPr/>
        </p:nvSpPr>
        <p:spPr>
          <a:xfrm>
            <a:off x="6541525" y="4836927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117">
            <a:extLst>
              <a:ext uri="{FF2B5EF4-FFF2-40B4-BE49-F238E27FC236}">
                <a16:creationId xmlns:a16="http://schemas.microsoft.com/office/drawing/2014/main" id="{6D33C8ED-0EA0-4665-B006-F76D51C19C9C}"/>
              </a:ext>
            </a:extLst>
          </p:cNvPr>
          <p:cNvSpPr/>
          <p:nvPr/>
        </p:nvSpPr>
        <p:spPr>
          <a:xfrm>
            <a:off x="5497529" y="4845070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118">
            <a:extLst>
              <a:ext uri="{FF2B5EF4-FFF2-40B4-BE49-F238E27FC236}">
                <a16:creationId xmlns:a16="http://schemas.microsoft.com/office/drawing/2014/main" id="{523AB670-E4F7-4C2D-AAAB-B0FDE8A9076A}"/>
              </a:ext>
            </a:extLst>
          </p:cNvPr>
          <p:cNvSpPr/>
          <p:nvPr/>
        </p:nvSpPr>
        <p:spPr>
          <a:xfrm>
            <a:off x="4590393" y="4322950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5D1310D7-3D04-405F-A633-FBEBCEE0E120}"/>
              </a:ext>
            </a:extLst>
          </p:cNvPr>
          <p:cNvSpPr/>
          <p:nvPr/>
        </p:nvSpPr>
        <p:spPr>
          <a:xfrm>
            <a:off x="4083117" y="3436686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120">
            <a:extLst>
              <a:ext uri="{FF2B5EF4-FFF2-40B4-BE49-F238E27FC236}">
                <a16:creationId xmlns:a16="http://schemas.microsoft.com/office/drawing/2014/main" id="{CC462B14-0C39-45B8-ACD3-DD652EFA4975}"/>
              </a:ext>
            </a:extLst>
          </p:cNvPr>
          <p:cNvSpPr/>
          <p:nvPr/>
        </p:nvSpPr>
        <p:spPr>
          <a:xfrm>
            <a:off x="4112845" y="2386499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121">
            <a:extLst>
              <a:ext uri="{FF2B5EF4-FFF2-40B4-BE49-F238E27FC236}">
                <a16:creationId xmlns:a16="http://schemas.microsoft.com/office/drawing/2014/main" id="{BA8E766D-400F-4B36-AEE7-98E9BC7D8871}"/>
              </a:ext>
            </a:extLst>
          </p:cNvPr>
          <p:cNvSpPr/>
          <p:nvPr/>
        </p:nvSpPr>
        <p:spPr>
          <a:xfrm>
            <a:off x="4639822" y="1505569"/>
            <a:ext cx="148756" cy="14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3">
            <a:extLst>
              <a:ext uri="{FF2B5EF4-FFF2-40B4-BE49-F238E27FC236}">
                <a16:creationId xmlns:a16="http://schemas.microsoft.com/office/drawing/2014/main" id="{53B9882C-7FD5-4472-916A-31419849B345}"/>
              </a:ext>
            </a:extLst>
          </p:cNvPr>
          <p:cNvSpPr/>
          <p:nvPr/>
        </p:nvSpPr>
        <p:spPr>
          <a:xfrm>
            <a:off x="5783520" y="2679124"/>
            <a:ext cx="623374" cy="623455"/>
          </a:xfrm>
          <a:prstGeom prst="ellipse">
            <a:avLst/>
          </a:prstGeom>
          <a:gradFill flip="none" rotWithShape="1">
            <a:gsLst>
              <a:gs pos="79600">
                <a:srgbClr val="C8B41D"/>
              </a:gs>
              <a:gs pos="0">
                <a:srgbClr val="AB9A19"/>
              </a:gs>
              <a:gs pos="100000">
                <a:srgbClr val="E5D3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79400" h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7">
            <a:extLst>
              <a:ext uri="{FF2B5EF4-FFF2-40B4-BE49-F238E27FC236}">
                <a16:creationId xmlns:a16="http://schemas.microsoft.com/office/drawing/2014/main" id="{BDBAF78A-976B-4319-A222-A7196CCD62FE}"/>
              </a:ext>
            </a:extLst>
          </p:cNvPr>
          <p:cNvSpPr/>
          <p:nvPr/>
        </p:nvSpPr>
        <p:spPr>
          <a:xfrm>
            <a:off x="3445870" y="5925943"/>
            <a:ext cx="5298674" cy="517593"/>
          </a:xfrm>
          <a:prstGeom prst="round2SameRect">
            <a:avLst/>
          </a:prstGeom>
          <a:solidFill>
            <a:srgbClr val="A5002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Pentagon 122">
            <a:extLst>
              <a:ext uri="{FF2B5EF4-FFF2-40B4-BE49-F238E27FC236}">
                <a16:creationId xmlns:a16="http://schemas.microsoft.com/office/drawing/2014/main" id="{7A74E1BF-7F00-416A-A92D-BC514E4ADAAC}"/>
              </a:ext>
            </a:extLst>
          </p:cNvPr>
          <p:cNvSpPr/>
          <p:nvPr/>
        </p:nvSpPr>
        <p:spPr>
          <a:xfrm rot="5400000">
            <a:off x="5692277" y="637176"/>
            <a:ext cx="818556" cy="262563"/>
          </a:xfrm>
          <a:prstGeom prst="homePlat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135">
            <a:extLst>
              <a:ext uri="{FF2B5EF4-FFF2-40B4-BE49-F238E27FC236}">
                <a16:creationId xmlns:a16="http://schemas.microsoft.com/office/drawing/2014/main" id="{741BDE7B-06EA-4547-B23C-87D2FC8878F9}"/>
              </a:ext>
            </a:extLst>
          </p:cNvPr>
          <p:cNvSpPr/>
          <p:nvPr/>
        </p:nvSpPr>
        <p:spPr>
          <a:xfrm>
            <a:off x="6027313" y="6136209"/>
            <a:ext cx="148756" cy="148775"/>
          </a:xfrm>
          <a:prstGeom prst="ellipse">
            <a:avLst/>
          </a:prstGeom>
          <a:solidFill>
            <a:srgbClr val="66FFFF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136">
            <a:extLst>
              <a:ext uri="{FF2B5EF4-FFF2-40B4-BE49-F238E27FC236}">
                <a16:creationId xmlns:a16="http://schemas.microsoft.com/office/drawing/2014/main" id="{C1DD1762-BD40-4BF9-BBDC-E7BA14960792}"/>
              </a:ext>
            </a:extLst>
          </p:cNvPr>
          <p:cNvSpPr/>
          <p:nvPr/>
        </p:nvSpPr>
        <p:spPr>
          <a:xfrm>
            <a:off x="3776838" y="6136209"/>
            <a:ext cx="148756" cy="148775"/>
          </a:xfrm>
          <a:prstGeom prst="ellipse">
            <a:avLst/>
          </a:prstGeom>
          <a:solidFill>
            <a:srgbClr val="66FFFF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37">
            <a:extLst>
              <a:ext uri="{FF2B5EF4-FFF2-40B4-BE49-F238E27FC236}">
                <a16:creationId xmlns:a16="http://schemas.microsoft.com/office/drawing/2014/main" id="{625BF53F-F0F8-4DE5-B0E3-7E16D0E4019B}"/>
              </a:ext>
            </a:extLst>
          </p:cNvPr>
          <p:cNvSpPr/>
          <p:nvPr/>
        </p:nvSpPr>
        <p:spPr>
          <a:xfrm>
            <a:off x="8277789" y="6136209"/>
            <a:ext cx="148756" cy="148775"/>
          </a:xfrm>
          <a:prstGeom prst="ellipse">
            <a:avLst/>
          </a:prstGeom>
          <a:solidFill>
            <a:srgbClr val="66FFFF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5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مستطيل 37">
            <a:extLst>
              <a:ext uri="{FF2B5EF4-FFF2-40B4-BE49-F238E27FC236}">
                <a16:creationId xmlns:a16="http://schemas.microsoft.com/office/drawing/2014/main" id="{35A9FA5C-C0B0-4517-B68E-32E679ECB824}"/>
              </a:ext>
            </a:extLst>
          </p:cNvPr>
          <p:cNvSpPr/>
          <p:nvPr/>
        </p:nvSpPr>
        <p:spPr>
          <a:xfrm>
            <a:off x="3183038" y="925975"/>
            <a:ext cx="5798916" cy="4919240"/>
          </a:xfrm>
          <a:prstGeom prst="rect">
            <a:avLst/>
          </a:prstGeom>
          <a:solidFill>
            <a:srgbClr val="2A2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ED25D2FA-5B09-42F7-82AC-C3045A6274B5}"/>
              </a:ext>
            </a:extLst>
          </p:cNvPr>
          <p:cNvSpPr/>
          <p:nvPr/>
        </p:nvSpPr>
        <p:spPr>
          <a:xfrm>
            <a:off x="-2305432" y="2749114"/>
            <a:ext cx="9493865" cy="5511418"/>
          </a:xfrm>
          <a:custGeom>
            <a:avLst/>
            <a:gdLst>
              <a:gd name="connsiteX0" fmla="*/ 2198752 w 9493865"/>
              <a:gd name="connsiteY0" fmla="*/ 76999 h 5511418"/>
              <a:gd name="connsiteX1" fmla="*/ 2838832 w 9493865"/>
              <a:gd name="connsiteY1" fmla="*/ 960919 h 5511418"/>
              <a:gd name="connsiteX2" fmla="*/ 4073272 w 9493865"/>
              <a:gd name="connsiteY2" fmla="*/ 945679 h 5511418"/>
              <a:gd name="connsiteX3" fmla="*/ 4606672 w 9493865"/>
              <a:gd name="connsiteY3" fmla="*/ 1479079 h 5511418"/>
              <a:gd name="connsiteX4" fmla="*/ 4652392 w 9493865"/>
              <a:gd name="connsiteY4" fmla="*/ 2362999 h 5511418"/>
              <a:gd name="connsiteX5" fmla="*/ 4865752 w 9493865"/>
              <a:gd name="connsiteY5" fmla="*/ 3109759 h 5511418"/>
              <a:gd name="connsiteX6" fmla="*/ 5932552 w 9493865"/>
              <a:gd name="connsiteY6" fmla="*/ 3749839 h 5511418"/>
              <a:gd name="connsiteX7" fmla="*/ 8066152 w 9493865"/>
              <a:gd name="connsiteY7" fmla="*/ 4054639 h 5511418"/>
              <a:gd name="connsiteX8" fmla="*/ 8904352 w 9493865"/>
              <a:gd name="connsiteY8" fmla="*/ 4466119 h 5511418"/>
              <a:gd name="connsiteX9" fmla="*/ 9178672 w 9493865"/>
              <a:gd name="connsiteY9" fmla="*/ 5045239 h 5511418"/>
              <a:gd name="connsiteX10" fmla="*/ 4286632 w 9493865"/>
              <a:gd name="connsiteY10" fmla="*/ 5289079 h 5511418"/>
              <a:gd name="connsiteX11" fmla="*/ 95632 w 9493865"/>
              <a:gd name="connsiteY11" fmla="*/ 5365279 h 5511418"/>
              <a:gd name="connsiteX12" fmla="*/ 1421512 w 9493865"/>
              <a:gd name="connsiteY12" fmla="*/ 3216439 h 5511418"/>
              <a:gd name="connsiteX13" fmla="*/ 2198752 w 9493865"/>
              <a:gd name="connsiteY13" fmla="*/ 76999 h 551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93865" h="5511418">
                <a:moveTo>
                  <a:pt x="2198752" y="76999"/>
                </a:moveTo>
                <a:cubicBezTo>
                  <a:pt x="2434972" y="-298921"/>
                  <a:pt x="2526412" y="816139"/>
                  <a:pt x="2838832" y="960919"/>
                </a:cubicBezTo>
                <a:cubicBezTo>
                  <a:pt x="3151252" y="1105699"/>
                  <a:pt x="3778632" y="859319"/>
                  <a:pt x="4073272" y="945679"/>
                </a:cubicBezTo>
                <a:cubicBezTo>
                  <a:pt x="4367912" y="1032039"/>
                  <a:pt x="4510152" y="1242859"/>
                  <a:pt x="4606672" y="1479079"/>
                </a:cubicBezTo>
                <a:cubicBezTo>
                  <a:pt x="4703192" y="1715299"/>
                  <a:pt x="4609212" y="2091219"/>
                  <a:pt x="4652392" y="2362999"/>
                </a:cubicBezTo>
                <a:cubicBezTo>
                  <a:pt x="4695572" y="2634779"/>
                  <a:pt x="4652392" y="2878619"/>
                  <a:pt x="4865752" y="3109759"/>
                </a:cubicBezTo>
                <a:cubicBezTo>
                  <a:pt x="5079112" y="3340899"/>
                  <a:pt x="5399152" y="3592359"/>
                  <a:pt x="5932552" y="3749839"/>
                </a:cubicBezTo>
                <a:cubicBezTo>
                  <a:pt x="6465952" y="3907319"/>
                  <a:pt x="7570852" y="3935259"/>
                  <a:pt x="8066152" y="4054639"/>
                </a:cubicBezTo>
                <a:cubicBezTo>
                  <a:pt x="8561452" y="4174019"/>
                  <a:pt x="8718932" y="4301019"/>
                  <a:pt x="8904352" y="4466119"/>
                </a:cubicBezTo>
                <a:cubicBezTo>
                  <a:pt x="9089772" y="4631219"/>
                  <a:pt x="9948292" y="4908079"/>
                  <a:pt x="9178672" y="5045239"/>
                </a:cubicBezTo>
                <a:cubicBezTo>
                  <a:pt x="8409052" y="5182399"/>
                  <a:pt x="5800472" y="5235739"/>
                  <a:pt x="4286632" y="5289079"/>
                </a:cubicBezTo>
                <a:cubicBezTo>
                  <a:pt x="2772792" y="5342419"/>
                  <a:pt x="573152" y="5710719"/>
                  <a:pt x="95632" y="5365279"/>
                </a:cubicBezTo>
                <a:cubicBezTo>
                  <a:pt x="-381888" y="5019839"/>
                  <a:pt x="1065912" y="4097819"/>
                  <a:pt x="1421512" y="3216439"/>
                </a:cubicBezTo>
                <a:cubicBezTo>
                  <a:pt x="1777112" y="2335059"/>
                  <a:pt x="1962532" y="452919"/>
                  <a:pt x="2198752" y="76999"/>
                </a:cubicBezTo>
                <a:close/>
              </a:path>
            </a:pathLst>
          </a:custGeom>
          <a:gradFill flip="none" rotWithShape="1">
            <a:gsLst>
              <a:gs pos="0">
                <a:srgbClr val="ED7EB0"/>
              </a:gs>
              <a:gs pos="73000">
                <a:srgbClr val="645C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9CA7A20-B63C-40B0-B9CE-1F6AAD987B2D}"/>
              </a:ext>
            </a:extLst>
          </p:cNvPr>
          <p:cNvSpPr/>
          <p:nvPr/>
        </p:nvSpPr>
        <p:spPr>
          <a:xfrm>
            <a:off x="2785402" y="965232"/>
            <a:ext cx="8384345" cy="4840726"/>
          </a:xfrm>
          <a:prstGeom prst="rect">
            <a:avLst/>
          </a:prstGeom>
          <a:gradFill flip="none" rotWithShape="1">
            <a:gsLst>
              <a:gs pos="100000">
                <a:srgbClr val="ED7EB0"/>
              </a:gs>
              <a:gs pos="34000">
                <a:srgbClr val="645CA7"/>
              </a:gs>
            </a:gsLst>
            <a:lin ang="2700000" scaled="1"/>
            <a:tileRect/>
          </a:gradFill>
          <a:ln w="314325">
            <a:solidFill>
              <a:srgbClr val="C2B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9" name="Google Shape;158;p31">
            <a:extLst>
              <a:ext uri="{FF2B5EF4-FFF2-40B4-BE49-F238E27FC236}">
                <a16:creationId xmlns:a16="http://schemas.microsoft.com/office/drawing/2014/main" id="{2A202183-3A37-4C95-988F-4A8446EC5DDB}"/>
              </a:ext>
            </a:extLst>
          </p:cNvPr>
          <p:cNvSpPr txBox="1">
            <a:spLocks/>
          </p:cNvSpPr>
          <p:nvPr/>
        </p:nvSpPr>
        <p:spPr>
          <a:xfrm>
            <a:off x="9965512" y="1785487"/>
            <a:ext cx="804605" cy="748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spcBef>
                <a:spcPts val="0"/>
              </a:spcBef>
            </a:pPr>
            <a:r>
              <a:rPr lang="es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0" name="Google Shape;161;p31">
            <a:extLst>
              <a:ext uri="{FF2B5EF4-FFF2-40B4-BE49-F238E27FC236}">
                <a16:creationId xmlns:a16="http://schemas.microsoft.com/office/drawing/2014/main" id="{CF444A64-F9C0-4294-9B1B-12FC95D689BC}"/>
              </a:ext>
            </a:extLst>
          </p:cNvPr>
          <p:cNvSpPr txBox="1">
            <a:spLocks/>
          </p:cNvSpPr>
          <p:nvPr/>
        </p:nvSpPr>
        <p:spPr>
          <a:xfrm>
            <a:off x="9868563" y="2837607"/>
            <a:ext cx="912110" cy="838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spcBef>
                <a:spcPts val="0"/>
              </a:spcBef>
            </a:pPr>
            <a:r>
              <a:rPr lang="es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" name="Google Shape;164;p31">
            <a:extLst>
              <a:ext uri="{FF2B5EF4-FFF2-40B4-BE49-F238E27FC236}">
                <a16:creationId xmlns:a16="http://schemas.microsoft.com/office/drawing/2014/main" id="{98390ECD-F0B6-4E32-9229-BA7A4D2B2012}"/>
              </a:ext>
            </a:extLst>
          </p:cNvPr>
          <p:cNvSpPr txBox="1">
            <a:spLocks/>
          </p:cNvSpPr>
          <p:nvPr/>
        </p:nvSpPr>
        <p:spPr>
          <a:xfrm>
            <a:off x="9832030" y="3796230"/>
            <a:ext cx="932906" cy="944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spcBef>
                <a:spcPts val="0"/>
              </a:spcBef>
            </a:pPr>
            <a:r>
              <a:rPr lang="es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9333C96-713F-4405-88E4-5FF14FAC678E}"/>
              </a:ext>
            </a:extLst>
          </p:cNvPr>
          <p:cNvSpPr txBox="1"/>
          <p:nvPr/>
        </p:nvSpPr>
        <p:spPr>
          <a:xfrm>
            <a:off x="2414305" y="1753322"/>
            <a:ext cx="7336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</a:rPr>
              <a:t>الوحدة الأولى : تخطيط المشاريع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10B9DB9-F405-4E0B-BB41-DB6FF6F361AF}"/>
              </a:ext>
            </a:extLst>
          </p:cNvPr>
          <p:cNvSpPr txBox="1"/>
          <p:nvPr/>
        </p:nvSpPr>
        <p:spPr>
          <a:xfrm>
            <a:off x="2645339" y="3821859"/>
            <a:ext cx="6985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</a:rPr>
              <a:t>الوحدة الثالثة :تطبيقات الهواتف الذكية 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166E300-8C30-47B3-B8AA-B27D3787246B}"/>
              </a:ext>
            </a:extLst>
          </p:cNvPr>
          <p:cNvSpPr txBox="1"/>
          <p:nvPr/>
        </p:nvSpPr>
        <p:spPr>
          <a:xfrm>
            <a:off x="2848687" y="2882631"/>
            <a:ext cx="683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SA" sz="4400" dirty="0">
                <a:solidFill>
                  <a:schemeClr val="bg1"/>
                </a:solidFill>
              </a:rPr>
              <a:t>الوحدة الثانية : دورة حياة </a:t>
            </a:r>
            <a:r>
              <a:rPr lang="ar-SA" sz="4400" dirty="0">
                <a:solidFill>
                  <a:schemeClr val="bg1"/>
                </a:solidFill>
                <a:cs typeface="+mj-cs"/>
              </a:rPr>
              <a:t>النظام</a:t>
            </a:r>
            <a:endParaRPr lang="en-GB" sz="4400" dirty="0">
              <a:solidFill>
                <a:schemeClr val="bg1"/>
              </a:solidFill>
              <a:cs typeface="+mj-cs"/>
            </a:endParaRPr>
          </a:p>
        </p:txBody>
      </p:sp>
      <p:grpSp>
        <p:nvGrpSpPr>
          <p:cNvPr id="29" name="رسم 21">
            <a:extLst>
              <a:ext uri="{FF2B5EF4-FFF2-40B4-BE49-F238E27FC236}">
                <a16:creationId xmlns:a16="http://schemas.microsoft.com/office/drawing/2014/main" id="{6D676D0C-55CE-4657-9E3B-C6C1AE1FD093}"/>
              </a:ext>
            </a:extLst>
          </p:cNvPr>
          <p:cNvGrpSpPr/>
          <p:nvPr/>
        </p:nvGrpSpPr>
        <p:grpSpPr>
          <a:xfrm rot="2169199">
            <a:off x="-597223" y="4486513"/>
            <a:ext cx="2772109" cy="2831730"/>
            <a:chOff x="-346681" y="4428639"/>
            <a:chExt cx="2772109" cy="2831730"/>
          </a:xfrm>
          <a:solidFill>
            <a:srgbClr val="C2B9DB"/>
          </a:solidFill>
        </p:grpSpPr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EF9C4709-91F8-4753-AEC8-E2C39F413B6B}"/>
                </a:ext>
              </a:extLst>
            </p:cNvPr>
            <p:cNvSpPr/>
            <p:nvPr/>
          </p:nvSpPr>
          <p:spPr>
            <a:xfrm>
              <a:off x="623547" y="5316564"/>
              <a:ext cx="113836" cy="113850"/>
            </a:xfrm>
            <a:custGeom>
              <a:avLst/>
              <a:gdLst>
                <a:gd name="connsiteX0" fmla="*/ 38153 w 113836"/>
                <a:gd name="connsiteY0" fmla="*/ 1134 h 113850"/>
                <a:gd name="connsiteX1" fmla="*/ 62156 w 113836"/>
                <a:gd name="connsiteY1" fmla="*/ 18946 h 113850"/>
                <a:gd name="connsiteX2" fmla="*/ 67586 w 113836"/>
                <a:gd name="connsiteY2" fmla="*/ 19803 h 113850"/>
                <a:gd name="connsiteX3" fmla="*/ 95875 w 113836"/>
                <a:gd name="connsiteY3" fmla="*/ 10088 h 113850"/>
                <a:gd name="connsiteX4" fmla="*/ 103304 w 113836"/>
                <a:gd name="connsiteY4" fmla="*/ 17517 h 113850"/>
                <a:gd name="connsiteX5" fmla="*/ 93779 w 113836"/>
                <a:gd name="connsiteY5" fmla="*/ 45902 h 113850"/>
                <a:gd name="connsiteX6" fmla="*/ 94637 w 113836"/>
                <a:gd name="connsiteY6" fmla="*/ 51331 h 113850"/>
                <a:gd name="connsiteX7" fmla="*/ 112639 w 113836"/>
                <a:gd name="connsiteY7" fmla="*/ 75239 h 113850"/>
                <a:gd name="connsiteX8" fmla="*/ 107876 w 113836"/>
                <a:gd name="connsiteY8" fmla="*/ 84668 h 113850"/>
                <a:gd name="connsiteX9" fmla="*/ 77968 w 113836"/>
                <a:gd name="connsiteY9" fmla="*/ 84383 h 113850"/>
                <a:gd name="connsiteX10" fmla="*/ 73110 w 113836"/>
                <a:gd name="connsiteY10" fmla="*/ 86859 h 113850"/>
                <a:gd name="connsiteX11" fmla="*/ 55965 w 113836"/>
                <a:gd name="connsiteY11" fmla="*/ 111339 h 113850"/>
                <a:gd name="connsiteX12" fmla="*/ 45583 w 113836"/>
                <a:gd name="connsiteY12" fmla="*/ 109719 h 113850"/>
                <a:gd name="connsiteX13" fmla="*/ 36629 w 113836"/>
                <a:gd name="connsiteY13" fmla="*/ 81239 h 113850"/>
                <a:gd name="connsiteX14" fmla="*/ 32724 w 113836"/>
                <a:gd name="connsiteY14" fmla="*/ 77429 h 113850"/>
                <a:gd name="connsiteX15" fmla="*/ 4149 w 113836"/>
                <a:gd name="connsiteY15" fmla="*/ 68666 h 113850"/>
                <a:gd name="connsiteX16" fmla="*/ 2435 w 113836"/>
                <a:gd name="connsiteY16" fmla="*/ 58284 h 113850"/>
                <a:gd name="connsiteX17" fmla="*/ 26819 w 113836"/>
                <a:gd name="connsiteY17" fmla="*/ 40949 h 113850"/>
                <a:gd name="connsiteX18" fmla="*/ 29295 w 113836"/>
                <a:gd name="connsiteY18" fmla="*/ 36091 h 113850"/>
                <a:gd name="connsiteX19" fmla="*/ 28819 w 113836"/>
                <a:gd name="connsiteY19" fmla="*/ 6182 h 113850"/>
                <a:gd name="connsiteX20" fmla="*/ 38153 w 113836"/>
                <a:gd name="connsiteY20" fmla="*/ 1134 h 1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836" h="113850">
                  <a:moveTo>
                    <a:pt x="38153" y="1134"/>
                  </a:moveTo>
                  <a:lnTo>
                    <a:pt x="62156" y="18946"/>
                  </a:lnTo>
                  <a:cubicBezTo>
                    <a:pt x="63680" y="20089"/>
                    <a:pt x="65776" y="20375"/>
                    <a:pt x="67586" y="19803"/>
                  </a:cubicBezTo>
                  <a:lnTo>
                    <a:pt x="95875" y="10088"/>
                  </a:lnTo>
                  <a:cubicBezTo>
                    <a:pt x="100447" y="8468"/>
                    <a:pt x="104924" y="12850"/>
                    <a:pt x="103304" y="17517"/>
                  </a:cubicBezTo>
                  <a:lnTo>
                    <a:pt x="93779" y="45902"/>
                  </a:lnTo>
                  <a:cubicBezTo>
                    <a:pt x="93208" y="47711"/>
                    <a:pt x="93494" y="49712"/>
                    <a:pt x="94637" y="51331"/>
                  </a:cubicBezTo>
                  <a:lnTo>
                    <a:pt x="112639" y="75239"/>
                  </a:lnTo>
                  <a:cubicBezTo>
                    <a:pt x="115592" y="79144"/>
                    <a:pt x="112734" y="84668"/>
                    <a:pt x="107876" y="84668"/>
                  </a:cubicBezTo>
                  <a:lnTo>
                    <a:pt x="77968" y="84383"/>
                  </a:lnTo>
                  <a:cubicBezTo>
                    <a:pt x="76063" y="84383"/>
                    <a:pt x="74253" y="85335"/>
                    <a:pt x="73110" y="86859"/>
                  </a:cubicBezTo>
                  <a:lnTo>
                    <a:pt x="55965" y="111339"/>
                  </a:lnTo>
                  <a:cubicBezTo>
                    <a:pt x="53203" y="115339"/>
                    <a:pt x="47012" y="114386"/>
                    <a:pt x="45583" y="109719"/>
                  </a:cubicBezTo>
                  <a:lnTo>
                    <a:pt x="36629" y="81239"/>
                  </a:lnTo>
                  <a:cubicBezTo>
                    <a:pt x="36058" y="79430"/>
                    <a:pt x="34629" y="78001"/>
                    <a:pt x="32724" y="77429"/>
                  </a:cubicBezTo>
                  <a:lnTo>
                    <a:pt x="4149" y="68666"/>
                  </a:lnTo>
                  <a:cubicBezTo>
                    <a:pt x="-518" y="67238"/>
                    <a:pt x="-1471" y="61142"/>
                    <a:pt x="2435" y="58284"/>
                  </a:cubicBezTo>
                  <a:lnTo>
                    <a:pt x="26819" y="40949"/>
                  </a:lnTo>
                  <a:cubicBezTo>
                    <a:pt x="28438" y="39806"/>
                    <a:pt x="29295" y="37996"/>
                    <a:pt x="29295" y="36091"/>
                  </a:cubicBezTo>
                  <a:lnTo>
                    <a:pt x="28819" y="6182"/>
                  </a:lnTo>
                  <a:cubicBezTo>
                    <a:pt x="28724" y="1134"/>
                    <a:pt x="34248" y="-1723"/>
                    <a:pt x="38153" y="1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9FBF73A1-DF0E-4925-9328-FB7ED14059BD}"/>
                </a:ext>
              </a:extLst>
            </p:cNvPr>
            <p:cNvSpPr/>
            <p:nvPr/>
          </p:nvSpPr>
          <p:spPr>
            <a:xfrm>
              <a:off x="2018769" y="5604679"/>
              <a:ext cx="113836" cy="113865"/>
            </a:xfrm>
            <a:custGeom>
              <a:avLst/>
              <a:gdLst>
                <a:gd name="connsiteX0" fmla="*/ 38058 w 113836"/>
                <a:gd name="connsiteY0" fmla="*/ 1150 h 113865"/>
                <a:gd name="connsiteX1" fmla="*/ 62061 w 113836"/>
                <a:gd name="connsiteY1" fmla="*/ 18962 h 113865"/>
                <a:gd name="connsiteX2" fmla="*/ 67490 w 113836"/>
                <a:gd name="connsiteY2" fmla="*/ 19819 h 113865"/>
                <a:gd name="connsiteX3" fmla="*/ 95780 w 113836"/>
                <a:gd name="connsiteY3" fmla="*/ 10103 h 113865"/>
                <a:gd name="connsiteX4" fmla="*/ 103209 w 113836"/>
                <a:gd name="connsiteY4" fmla="*/ 17533 h 113865"/>
                <a:gd name="connsiteX5" fmla="*/ 93779 w 113836"/>
                <a:gd name="connsiteY5" fmla="*/ 45917 h 113865"/>
                <a:gd name="connsiteX6" fmla="*/ 94637 w 113836"/>
                <a:gd name="connsiteY6" fmla="*/ 51347 h 113865"/>
                <a:gd name="connsiteX7" fmla="*/ 112639 w 113836"/>
                <a:gd name="connsiteY7" fmla="*/ 75254 h 113865"/>
                <a:gd name="connsiteX8" fmla="*/ 107877 w 113836"/>
                <a:gd name="connsiteY8" fmla="*/ 84684 h 113865"/>
                <a:gd name="connsiteX9" fmla="*/ 77968 w 113836"/>
                <a:gd name="connsiteY9" fmla="*/ 84398 h 113865"/>
                <a:gd name="connsiteX10" fmla="*/ 73110 w 113836"/>
                <a:gd name="connsiteY10" fmla="*/ 86875 h 113865"/>
                <a:gd name="connsiteX11" fmla="*/ 55965 w 113836"/>
                <a:gd name="connsiteY11" fmla="*/ 111354 h 113865"/>
                <a:gd name="connsiteX12" fmla="*/ 45583 w 113836"/>
                <a:gd name="connsiteY12" fmla="*/ 109735 h 113865"/>
                <a:gd name="connsiteX13" fmla="*/ 36629 w 113836"/>
                <a:gd name="connsiteY13" fmla="*/ 81255 h 113865"/>
                <a:gd name="connsiteX14" fmla="*/ 32724 w 113836"/>
                <a:gd name="connsiteY14" fmla="*/ 77445 h 113865"/>
                <a:gd name="connsiteX15" fmla="*/ 4149 w 113836"/>
                <a:gd name="connsiteY15" fmla="*/ 68682 h 113865"/>
                <a:gd name="connsiteX16" fmla="*/ 2435 w 113836"/>
                <a:gd name="connsiteY16" fmla="*/ 58300 h 113865"/>
                <a:gd name="connsiteX17" fmla="*/ 26723 w 113836"/>
                <a:gd name="connsiteY17" fmla="*/ 40964 h 113865"/>
                <a:gd name="connsiteX18" fmla="*/ 29200 w 113836"/>
                <a:gd name="connsiteY18" fmla="*/ 36107 h 113865"/>
                <a:gd name="connsiteX19" fmla="*/ 28724 w 113836"/>
                <a:gd name="connsiteY19" fmla="*/ 6198 h 113865"/>
                <a:gd name="connsiteX20" fmla="*/ 38058 w 113836"/>
                <a:gd name="connsiteY20" fmla="*/ 1150 h 11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836" h="113865">
                  <a:moveTo>
                    <a:pt x="38058" y="1150"/>
                  </a:moveTo>
                  <a:lnTo>
                    <a:pt x="62061" y="18962"/>
                  </a:lnTo>
                  <a:cubicBezTo>
                    <a:pt x="63585" y="20105"/>
                    <a:pt x="65681" y="20390"/>
                    <a:pt x="67490" y="19819"/>
                  </a:cubicBezTo>
                  <a:lnTo>
                    <a:pt x="95780" y="10103"/>
                  </a:lnTo>
                  <a:cubicBezTo>
                    <a:pt x="100352" y="8484"/>
                    <a:pt x="104829" y="12866"/>
                    <a:pt x="103209" y="17533"/>
                  </a:cubicBezTo>
                  <a:lnTo>
                    <a:pt x="93779" y="45917"/>
                  </a:lnTo>
                  <a:cubicBezTo>
                    <a:pt x="93208" y="47727"/>
                    <a:pt x="93494" y="49727"/>
                    <a:pt x="94637" y="51347"/>
                  </a:cubicBezTo>
                  <a:lnTo>
                    <a:pt x="112639" y="75254"/>
                  </a:lnTo>
                  <a:cubicBezTo>
                    <a:pt x="115592" y="79160"/>
                    <a:pt x="112734" y="84684"/>
                    <a:pt x="107877" y="84684"/>
                  </a:cubicBezTo>
                  <a:lnTo>
                    <a:pt x="77968" y="84398"/>
                  </a:lnTo>
                  <a:cubicBezTo>
                    <a:pt x="76063" y="84398"/>
                    <a:pt x="74253" y="85351"/>
                    <a:pt x="73110" y="86875"/>
                  </a:cubicBezTo>
                  <a:lnTo>
                    <a:pt x="55965" y="111354"/>
                  </a:lnTo>
                  <a:cubicBezTo>
                    <a:pt x="53203" y="115355"/>
                    <a:pt x="47012" y="114402"/>
                    <a:pt x="45583" y="109735"/>
                  </a:cubicBezTo>
                  <a:lnTo>
                    <a:pt x="36629" y="81255"/>
                  </a:lnTo>
                  <a:cubicBezTo>
                    <a:pt x="36058" y="79445"/>
                    <a:pt x="34629" y="78017"/>
                    <a:pt x="32724" y="77445"/>
                  </a:cubicBezTo>
                  <a:lnTo>
                    <a:pt x="4149" y="68682"/>
                  </a:lnTo>
                  <a:cubicBezTo>
                    <a:pt x="-518" y="67253"/>
                    <a:pt x="-1471" y="61157"/>
                    <a:pt x="2435" y="58300"/>
                  </a:cubicBezTo>
                  <a:lnTo>
                    <a:pt x="26723" y="40964"/>
                  </a:lnTo>
                  <a:cubicBezTo>
                    <a:pt x="28343" y="39821"/>
                    <a:pt x="29200" y="38012"/>
                    <a:pt x="29200" y="36107"/>
                  </a:cubicBezTo>
                  <a:lnTo>
                    <a:pt x="28724" y="6198"/>
                  </a:lnTo>
                  <a:cubicBezTo>
                    <a:pt x="28629" y="1055"/>
                    <a:pt x="34153" y="-1708"/>
                    <a:pt x="38058" y="1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5C0F3922-2619-42FF-A9CC-0B93110EFA70}"/>
                </a:ext>
              </a:extLst>
            </p:cNvPr>
            <p:cNvSpPr/>
            <p:nvPr/>
          </p:nvSpPr>
          <p:spPr>
            <a:xfrm>
              <a:off x="1807790" y="6647397"/>
              <a:ext cx="113836" cy="113850"/>
            </a:xfrm>
            <a:custGeom>
              <a:avLst/>
              <a:gdLst>
                <a:gd name="connsiteX0" fmla="*/ 38153 w 113836"/>
                <a:gd name="connsiteY0" fmla="*/ 1134 h 113850"/>
                <a:gd name="connsiteX1" fmla="*/ 62156 w 113836"/>
                <a:gd name="connsiteY1" fmla="*/ 18946 h 113850"/>
                <a:gd name="connsiteX2" fmla="*/ 67586 w 113836"/>
                <a:gd name="connsiteY2" fmla="*/ 19803 h 113850"/>
                <a:gd name="connsiteX3" fmla="*/ 95875 w 113836"/>
                <a:gd name="connsiteY3" fmla="*/ 10088 h 113850"/>
                <a:gd name="connsiteX4" fmla="*/ 103304 w 113836"/>
                <a:gd name="connsiteY4" fmla="*/ 17517 h 113850"/>
                <a:gd name="connsiteX5" fmla="*/ 93779 w 113836"/>
                <a:gd name="connsiteY5" fmla="*/ 45902 h 113850"/>
                <a:gd name="connsiteX6" fmla="*/ 94637 w 113836"/>
                <a:gd name="connsiteY6" fmla="*/ 51331 h 113850"/>
                <a:gd name="connsiteX7" fmla="*/ 112639 w 113836"/>
                <a:gd name="connsiteY7" fmla="*/ 75239 h 113850"/>
                <a:gd name="connsiteX8" fmla="*/ 107877 w 113836"/>
                <a:gd name="connsiteY8" fmla="*/ 84669 h 113850"/>
                <a:gd name="connsiteX9" fmla="*/ 77968 w 113836"/>
                <a:gd name="connsiteY9" fmla="*/ 84383 h 113850"/>
                <a:gd name="connsiteX10" fmla="*/ 73110 w 113836"/>
                <a:gd name="connsiteY10" fmla="*/ 86859 h 113850"/>
                <a:gd name="connsiteX11" fmla="*/ 55965 w 113836"/>
                <a:gd name="connsiteY11" fmla="*/ 111339 h 113850"/>
                <a:gd name="connsiteX12" fmla="*/ 45583 w 113836"/>
                <a:gd name="connsiteY12" fmla="*/ 109719 h 113850"/>
                <a:gd name="connsiteX13" fmla="*/ 36629 w 113836"/>
                <a:gd name="connsiteY13" fmla="*/ 81240 h 113850"/>
                <a:gd name="connsiteX14" fmla="*/ 32724 w 113836"/>
                <a:gd name="connsiteY14" fmla="*/ 77430 h 113850"/>
                <a:gd name="connsiteX15" fmla="*/ 4149 w 113836"/>
                <a:gd name="connsiteY15" fmla="*/ 68666 h 113850"/>
                <a:gd name="connsiteX16" fmla="*/ 2435 w 113836"/>
                <a:gd name="connsiteY16" fmla="*/ 58284 h 113850"/>
                <a:gd name="connsiteX17" fmla="*/ 26723 w 113836"/>
                <a:gd name="connsiteY17" fmla="*/ 40949 h 113850"/>
                <a:gd name="connsiteX18" fmla="*/ 29200 w 113836"/>
                <a:gd name="connsiteY18" fmla="*/ 36091 h 113850"/>
                <a:gd name="connsiteX19" fmla="*/ 28724 w 113836"/>
                <a:gd name="connsiteY19" fmla="*/ 6182 h 113850"/>
                <a:gd name="connsiteX20" fmla="*/ 38153 w 113836"/>
                <a:gd name="connsiteY20" fmla="*/ 1134 h 1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836" h="113850">
                  <a:moveTo>
                    <a:pt x="38153" y="1134"/>
                  </a:moveTo>
                  <a:lnTo>
                    <a:pt x="62156" y="18946"/>
                  </a:lnTo>
                  <a:cubicBezTo>
                    <a:pt x="63681" y="20089"/>
                    <a:pt x="65776" y="20375"/>
                    <a:pt x="67586" y="19803"/>
                  </a:cubicBezTo>
                  <a:lnTo>
                    <a:pt x="95875" y="10088"/>
                  </a:lnTo>
                  <a:cubicBezTo>
                    <a:pt x="100447" y="8469"/>
                    <a:pt x="104924" y="12850"/>
                    <a:pt x="103304" y="17517"/>
                  </a:cubicBezTo>
                  <a:lnTo>
                    <a:pt x="93779" y="45902"/>
                  </a:lnTo>
                  <a:cubicBezTo>
                    <a:pt x="93208" y="47711"/>
                    <a:pt x="93494" y="49712"/>
                    <a:pt x="94637" y="51331"/>
                  </a:cubicBezTo>
                  <a:lnTo>
                    <a:pt x="112639" y="75239"/>
                  </a:lnTo>
                  <a:cubicBezTo>
                    <a:pt x="115592" y="79144"/>
                    <a:pt x="112734" y="84669"/>
                    <a:pt x="107877" y="84669"/>
                  </a:cubicBezTo>
                  <a:lnTo>
                    <a:pt x="77968" y="84383"/>
                  </a:lnTo>
                  <a:cubicBezTo>
                    <a:pt x="76063" y="84383"/>
                    <a:pt x="74253" y="85335"/>
                    <a:pt x="73110" y="86859"/>
                  </a:cubicBezTo>
                  <a:lnTo>
                    <a:pt x="55965" y="111339"/>
                  </a:lnTo>
                  <a:cubicBezTo>
                    <a:pt x="53203" y="115339"/>
                    <a:pt x="47012" y="114386"/>
                    <a:pt x="45583" y="109719"/>
                  </a:cubicBezTo>
                  <a:lnTo>
                    <a:pt x="36629" y="81240"/>
                  </a:lnTo>
                  <a:cubicBezTo>
                    <a:pt x="36058" y="79430"/>
                    <a:pt x="34629" y="78001"/>
                    <a:pt x="32724" y="77430"/>
                  </a:cubicBezTo>
                  <a:lnTo>
                    <a:pt x="4149" y="68666"/>
                  </a:lnTo>
                  <a:cubicBezTo>
                    <a:pt x="-518" y="67238"/>
                    <a:pt x="-1471" y="61142"/>
                    <a:pt x="2435" y="58284"/>
                  </a:cubicBezTo>
                  <a:lnTo>
                    <a:pt x="26723" y="40949"/>
                  </a:lnTo>
                  <a:cubicBezTo>
                    <a:pt x="28343" y="39806"/>
                    <a:pt x="29200" y="37996"/>
                    <a:pt x="29200" y="36091"/>
                  </a:cubicBezTo>
                  <a:lnTo>
                    <a:pt x="28724" y="6182"/>
                  </a:lnTo>
                  <a:cubicBezTo>
                    <a:pt x="28724" y="1134"/>
                    <a:pt x="34248" y="-1723"/>
                    <a:pt x="38153" y="1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EB8A3380-2EB2-45D8-86CD-DDD3412F0409}"/>
                </a:ext>
              </a:extLst>
            </p:cNvPr>
            <p:cNvSpPr/>
            <p:nvPr/>
          </p:nvSpPr>
          <p:spPr>
            <a:xfrm>
              <a:off x="-344365" y="4428639"/>
              <a:ext cx="113818" cy="113701"/>
            </a:xfrm>
            <a:custGeom>
              <a:avLst/>
              <a:gdLst>
                <a:gd name="connsiteX0" fmla="*/ 38135 w 113818"/>
                <a:gd name="connsiteY0" fmla="*/ 1138 h 113701"/>
                <a:gd name="connsiteX1" fmla="*/ 62138 w 113818"/>
                <a:gd name="connsiteY1" fmla="*/ 18950 h 113701"/>
                <a:gd name="connsiteX2" fmla="*/ 67568 w 113818"/>
                <a:gd name="connsiteY2" fmla="*/ 19807 h 113701"/>
                <a:gd name="connsiteX3" fmla="*/ 95857 w 113818"/>
                <a:gd name="connsiteY3" fmla="*/ 10092 h 113701"/>
                <a:gd name="connsiteX4" fmla="*/ 103286 w 113818"/>
                <a:gd name="connsiteY4" fmla="*/ 17521 h 113701"/>
                <a:gd name="connsiteX5" fmla="*/ 93761 w 113818"/>
                <a:gd name="connsiteY5" fmla="*/ 45906 h 113701"/>
                <a:gd name="connsiteX6" fmla="*/ 94619 w 113818"/>
                <a:gd name="connsiteY6" fmla="*/ 51335 h 113701"/>
                <a:gd name="connsiteX7" fmla="*/ 112621 w 113818"/>
                <a:gd name="connsiteY7" fmla="*/ 75243 h 113701"/>
                <a:gd name="connsiteX8" fmla="*/ 107858 w 113818"/>
                <a:gd name="connsiteY8" fmla="*/ 84672 h 113701"/>
                <a:gd name="connsiteX9" fmla="*/ 78045 w 113818"/>
                <a:gd name="connsiteY9" fmla="*/ 84196 h 113701"/>
                <a:gd name="connsiteX10" fmla="*/ 73187 w 113818"/>
                <a:gd name="connsiteY10" fmla="*/ 86673 h 113701"/>
                <a:gd name="connsiteX11" fmla="*/ 56042 w 113818"/>
                <a:gd name="connsiteY11" fmla="*/ 111152 h 113701"/>
                <a:gd name="connsiteX12" fmla="*/ 45660 w 113818"/>
                <a:gd name="connsiteY12" fmla="*/ 109628 h 113701"/>
                <a:gd name="connsiteX13" fmla="*/ 36611 w 113818"/>
                <a:gd name="connsiteY13" fmla="*/ 81148 h 113701"/>
                <a:gd name="connsiteX14" fmla="*/ 32706 w 113818"/>
                <a:gd name="connsiteY14" fmla="*/ 77338 h 113701"/>
                <a:gd name="connsiteX15" fmla="*/ 4131 w 113818"/>
                <a:gd name="connsiteY15" fmla="*/ 68575 h 113701"/>
                <a:gd name="connsiteX16" fmla="*/ 2512 w 113818"/>
                <a:gd name="connsiteY16" fmla="*/ 58098 h 113701"/>
                <a:gd name="connsiteX17" fmla="*/ 26801 w 113818"/>
                <a:gd name="connsiteY17" fmla="*/ 40762 h 113701"/>
                <a:gd name="connsiteX18" fmla="*/ 29277 w 113818"/>
                <a:gd name="connsiteY18" fmla="*/ 35904 h 113701"/>
                <a:gd name="connsiteX19" fmla="*/ 28706 w 113818"/>
                <a:gd name="connsiteY19" fmla="*/ 5996 h 113701"/>
                <a:gd name="connsiteX20" fmla="*/ 38135 w 113818"/>
                <a:gd name="connsiteY20" fmla="*/ 1138 h 11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818" h="113701">
                  <a:moveTo>
                    <a:pt x="38135" y="1138"/>
                  </a:moveTo>
                  <a:lnTo>
                    <a:pt x="62138" y="18950"/>
                  </a:lnTo>
                  <a:cubicBezTo>
                    <a:pt x="63662" y="20093"/>
                    <a:pt x="65758" y="20379"/>
                    <a:pt x="67568" y="19807"/>
                  </a:cubicBezTo>
                  <a:lnTo>
                    <a:pt x="95857" y="10092"/>
                  </a:lnTo>
                  <a:cubicBezTo>
                    <a:pt x="100429" y="8472"/>
                    <a:pt x="104906" y="12854"/>
                    <a:pt x="103286" y="17521"/>
                  </a:cubicBezTo>
                  <a:lnTo>
                    <a:pt x="93761" y="45906"/>
                  </a:lnTo>
                  <a:cubicBezTo>
                    <a:pt x="93190" y="47715"/>
                    <a:pt x="93476" y="49716"/>
                    <a:pt x="94619" y="51335"/>
                  </a:cubicBezTo>
                  <a:lnTo>
                    <a:pt x="112621" y="75243"/>
                  </a:lnTo>
                  <a:cubicBezTo>
                    <a:pt x="115574" y="79148"/>
                    <a:pt x="112716" y="84672"/>
                    <a:pt x="107858" y="84672"/>
                  </a:cubicBezTo>
                  <a:lnTo>
                    <a:pt x="78045" y="84196"/>
                  </a:lnTo>
                  <a:cubicBezTo>
                    <a:pt x="76140" y="84196"/>
                    <a:pt x="74330" y="85149"/>
                    <a:pt x="73187" y="86673"/>
                  </a:cubicBezTo>
                  <a:lnTo>
                    <a:pt x="56042" y="111152"/>
                  </a:lnTo>
                  <a:cubicBezTo>
                    <a:pt x="53280" y="115152"/>
                    <a:pt x="47089" y="114295"/>
                    <a:pt x="45660" y="109628"/>
                  </a:cubicBezTo>
                  <a:lnTo>
                    <a:pt x="36611" y="81148"/>
                  </a:lnTo>
                  <a:cubicBezTo>
                    <a:pt x="36040" y="79338"/>
                    <a:pt x="34611" y="77910"/>
                    <a:pt x="32706" y="77338"/>
                  </a:cubicBezTo>
                  <a:lnTo>
                    <a:pt x="4131" y="68575"/>
                  </a:lnTo>
                  <a:cubicBezTo>
                    <a:pt x="-536" y="67051"/>
                    <a:pt x="-1489" y="60955"/>
                    <a:pt x="2512" y="58098"/>
                  </a:cubicBezTo>
                  <a:lnTo>
                    <a:pt x="26801" y="40762"/>
                  </a:lnTo>
                  <a:cubicBezTo>
                    <a:pt x="28420" y="39619"/>
                    <a:pt x="29277" y="37809"/>
                    <a:pt x="29277" y="35904"/>
                  </a:cubicBezTo>
                  <a:lnTo>
                    <a:pt x="28706" y="5996"/>
                  </a:lnTo>
                  <a:cubicBezTo>
                    <a:pt x="28706" y="1138"/>
                    <a:pt x="34230" y="-1719"/>
                    <a:pt x="38135" y="1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ECABCBB8-3195-4D38-AF4E-B69AC838D3FA}"/>
                </a:ext>
              </a:extLst>
            </p:cNvPr>
            <p:cNvSpPr/>
            <p:nvPr/>
          </p:nvSpPr>
          <p:spPr>
            <a:xfrm>
              <a:off x="-346681" y="7185206"/>
              <a:ext cx="75137" cy="75163"/>
            </a:xfrm>
            <a:custGeom>
              <a:avLst/>
              <a:gdLst>
                <a:gd name="connsiteX0" fmla="*/ 25117 w 75137"/>
                <a:gd name="connsiteY0" fmla="*/ 820 h 75163"/>
                <a:gd name="connsiteX1" fmla="*/ 41024 w 75137"/>
                <a:gd name="connsiteY1" fmla="*/ 12536 h 75163"/>
                <a:gd name="connsiteX2" fmla="*/ 44548 w 75137"/>
                <a:gd name="connsiteY2" fmla="*/ 13108 h 75163"/>
                <a:gd name="connsiteX3" fmla="*/ 63217 w 75137"/>
                <a:gd name="connsiteY3" fmla="*/ 6726 h 75163"/>
                <a:gd name="connsiteX4" fmla="*/ 68170 w 75137"/>
                <a:gd name="connsiteY4" fmla="*/ 11584 h 75163"/>
                <a:gd name="connsiteX5" fmla="*/ 61883 w 75137"/>
                <a:gd name="connsiteY5" fmla="*/ 30348 h 75163"/>
                <a:gd name="connsiteX6" fmla="*/ 62455 w 75137"/>
                <a:gd name="connsiteY6" fmla="*/ 33872 h 75163"/>
                <a:gd name="connsiteX7" fmla="*/ 74361 w 75137"/>
                <a:gd name="connsiteY7" fmla="*/ 49684 h 75163"/>
                <a:gd name="connsiteX8" fmla="*/ 71218 w 75137"/>
                <a:gd name="connsiteY8" fmla="*/ 55875 h 75163"/>
                <a:gd name="connsiteX9" fmla="*/ 51501 w 75137"/>
                <a:gd name="connsiteY9" fmla="*/ 55684 h 75163"/>
                <a:gd name="connsiteX10" fmla="*/ 48263 w 75137"/>
                <a:gd name="connsiteY10" fmla="*/ 57304 h 75163"/>
                <a:gd name="connsiteX11" fmla="*/ 36928 w 75137"/>
                <a:gd name="connsiteY11" fmla="*/ 73496 h 75163"/>
                <a:gd name="connsiteX12" fmla="*/ 30070 w 75137"/>
                <a:gd name="connsiteY12" fmla="*/ 72448 h 75163"/>
                <a:gd name="connsiteX13" fmla="*/ 24164 w 75137"/>
                <a:gd name="connsiteY13" fmla="*/ 53589 h 75163"/>
                <a:gd name="connsiteX14" fmla="*/ 21593 w 75137"/>
                <a:gd name="connsiteY14" fmla="*/ 51017 h 75163"/>
                <a:gd name="connsiteX15" fmla="*/ 2733 w 75137"/>
                <a:gd name="connsiteY15" fmla="*/ 45207 h 75163"/>
                <a:gd name="connsiteX16" fmla="*/ 1590 w 75137"/>
                <a:gd name="connsiteY16" fmla="*/ 38349 h 75163"/>
                <a:gd name="connsiteX17" fmla="*/ 17687 w 75137"/>
                <a:gd name="connsiteY17" fmla="*/ 26824 h 75163"/>
                <a:gd name="connsiteX18" fmla="*/ 19307 w 75137"/>
                <a:gd name="connsiteY18" fmla="*/ 23585 h 75163"/>
                <a:gd name="connsiteX19" fmla="*/ 18926 w 75137"/>
                <a:gd name="connsiteY19" fmla="*/ 3868 h 75163"/>
                <a:gd name="connsiteX20" fmla="*/ 25117 w 75137"/>
                <a:gd name="connsiteY20" fmla="*/ 820 h 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7" h="75163">
                  <a:moveTo>
                    <a:pt x="25117" y="820"/>
                  </a:moveTo>
                  <a:lnTo>
                    <a:pt x="41024" y="12536"/>
                  </a:lnTo>
                  <a:cubicBezTo>
                    <a:pt x="42071" y="13298"/>
                    <a:pt x="43405" y="13489"/>
                    <a:pt x="44548" y="13108"/>
                  </a:cubicBezTo>
                  <a:lnTo>
                    <a:pt x="63217" y="6726"/>
                  </a:lnTo>
                  <a:cubicBezTo>
                    <a:pt x="66265" y="5678"/>
                    <a:pt x="69218" y="8536"/>
                    <a:pt x="68170" y="11584"/>
                  </a:cubicBezTo>
                  <a:lnTo>
                    <a:pt x="61883" y="30348"/>
                  </a:lnTo>
                  <a:cubicBezTo>
                    <a:pt x="61502" y="31586"/>
                    <a:pt x="61693" y="32919"/>
                    <a:pt x="62455" y="33872"/>
                  </a:cubicBezTo>
                  <a:lnTo>
                    <a:pt x="74361" y="49684"/>
                  </a:lnTo>
                  <a:cubicBezTo>
                    <a:pt x="76266" y="52256"/>
                    <a:pt x="74456" y="55875"/>
                    <a:pt x="71218" y="55875"/>
                  </a:cubicBezTo>
                  <a:lnTo>
                    <a:pt x="51501" y="55684"/>
                  </a:lnTo>
                  <a:cubicBezTo>
                    <a:pt x="50263" y="55684"/>
                    <a:pt x="49025" y="56256"/>
                    <a:pt x="48263" y="57304"/>
                  </a:cubicBezTo>
                  <a:lnTo>
                    <a:pt x="36928" y="73496"/>
                  </a:lnTo>
                  <a:cubicBezTo>
                    <a:pt x="35118" y="76163"/>
                    <a:pt x="31022" y="75496"/>
                    <a:pt x="30070" y="72448"/>
                  </a:cubicBezTo>
                  <a:lnTo>
                    <a:pt x="24164" y="53589"/>
                  </a:lnTo>
                  <a:cubicBezTo>
                    <a:pt x="23783" y="52351"/>
                    <a:pt x="22831" y="51398"/>
                    <a:pt x="21593" y="51017"/>
                  </a:cubicBezTo>
                  <a:lnTo>
                    <a:pt x="2733" y="45207"/>
                  </a:lnTo>
                  <a:cubicBezTo>
                    <a:pt x="-315" y="44254"/>
                    <a:pt x="-982" y="40254"/>
                    <a:pt x="1590" y="38349"/>
                  </a:cubicBezTo>
                  <a:lnTo>
                    <a:pt x="17687" y="26824"/>
                  </a:lnTo>
                  <a:cubicBezTo>
                    <a:pt x="18735" y="26062"/>
                    <a:pt x="19307" y="24919"/>
                    <a:pt x="19307" y="23585"/>
                  </a:cubicBezTo>
                  <a:lnTo>
                    <a:pt x="18926" y="3868"/>
                  </a:lnTo>
                  <a:cubicBezTo>
                    <a:pt x="18926" y="725"/>
                    <a:pt x="22545" y="-1180"/>
                    <a:pt x="25117" y="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B4AF5008-CBD0-4124-8342-EEF99849D86C}"/>
                </a:ext>
              </a:extLst>
            </p:cNvPr>
            <p:cNvSpPr/>
            <p:nvPr/>
          </p:nvSpPr>
          <p:spPr>
            <a:xfrm>
              <a:off x="2263980" y="5292427"/>
              <a:ext cx="161447" cy="156186"/>
            </a:xfrm>
            <a:custGeom>
              <a:avLst/>
              <a:gdLst>
                <a:gd name="connsiteX0" fmla="*/ 136795 w 161447"/>
                <a:gd name="connsiteY0" fmla="*/ 13365 h 156186"/>
                <a:gd name="connsiteX1" fmla="*/ 128127 w 161447"/>
                <a:gd name="connsiteY1" fmla="*/ 54513 h 156186"/>
                <a:gd name="connsiteX2" fmla="*/ 130223 w 161447"/>
                <a:gd name="connsiteY2" fmla="*/ 61847 h 156186"/>
                <a:gd name="connsiteX3" fmla="*/ 159178 w 161447"/>
                <a:gd name="connsiteY3" fmla="*/ 92232 h 156186"/>
                <a:gd name="connsiteX4" fmla="*/ 154130 w 161447"/>
                <a:gd name="connsiteY4" fmla="*/ 106139 h 156186"/>
                <a:gd name="connsiteX5" fmla="*/ 112411 w 161447"/>
                <a:gd name="connsiteY5" fmla="*/ 110615 h 156186"/>
                <a:gd name="connsiteX6" fmla="*/ 106029 w 161447"/>
                <a:gd name="connsiteY6" fmla="*/ 114902 h 156186"/>
                <a:gd name="connsiteX7" fmla="*/ 86027 w 161447"/>
                <a:gd name="connsiteY7" fmla="*/ 151859 h 156186"/>
                <a:gd name="connsiteX8" fmla="*/ 71263 w 161447"/>
                <a:gd name="connsiteY8" fmla="*/ 151287 h 156186"/>
                <a:gd name="connsiteX9" fmla="*/ 54118 w 161447"/>
                <a:gd name="connsiteY9" fmla="*/ 112997 h 156186"/>
                <a:gd name="connsiteX10" fmla="*/ 48117 w 161447"/>
                <a:gd name="connsiteY10" fmla="*/ 108234 h 156186"/>
                <a:gd name="connsiteX11" fmla="*/ 6778 w 161447"/>
                <a:gd name="connsiteY11" fmla="*/ 100614 h 156186"/>
                <a:gd name="connsiteX12" fmla="*/ 2778 w 161447"/>
                <a:gd name="connsiteY12" fmla="*/ 86422 h 156186"/>
                <a:gd name="connsiteX13" fmla="*/ 33925 w 161447"/>
                <a:gd name="connsiteY13" fmla="*/ 58228 h 156186"/>
                <a:gd name="connsiteX14" fmla="*/ 36592 w 161447"/>
                <a:gd name="connsiteY14" fmla="*/ 50989 h 156186"/>
                <a:gd name="connsiteX15" fmla="*/ 31067 w 161447"/>
                <a:gd name="connsiteY15" fmla="*/ 9365 h 156186"/>
                <a:gd name="connsiteX16" fmla="*/ 43355 w 161447"/>
                <a:gd name="connsiteY16" fmla="*/ 1078 h 156186"/>
                <a:gd name="connsiteX17" fmla="*/ 79835 w 161447"/>
                <a:gd name="connsiteY17" fmla="*/ 22033 h 156186"/>
                <a:gd name="connsiteX18" fmla="*/ 87455 w 161447"/>
                <a:gd name="connsiteY18" fmla="*/ 22319 h 156186"/>
                <a:gd name="connsiteX19" fmla="*/ 125365 w 161447"/>
                <a:gd name="connsiteY19" fmla="*/ 4126 h 156186"/>
                <a:gd name="connsiteX20" fmla="*/ 136795 w 161447"/>
                <a:gd name="connsiteY20" fmla="*/ 13365 h 15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447" h="156186">
                  <a:moveTo>
                    <a:pt x="136795" y="13365"/>
                  </a:moveTo>
                  <a:lnTo>
                    <a:pt x="128127" y="54513"/>
                  </a:lnTo>
                  <a:cubicBezTo>
                    <a:pt x="127556" y="57180"/>
                    <a:pt x="128318" y="59942"/>
                    <a:pt x="130223" y="61847"/>
                  </a:cubicBezTo>
                  <a:lnTo>
                    <a:pt x="159178" y="92232"/>
                  </a:lnTo>
                  <a:cubicBezTo>
                    <a:pt x="163846" y="97185"/>
                    <a:pt x="160893" y="105377"/>
                    <a:pt x="154130" y="106139"/>
                  </a:cubicBezTo>
                  <a:lnTo>
                    <a:pt x="112411" y="110615"/>
                  </a:lnTo>
                  <a:cubicBezTo>
                    <a:pt x="109744" y="110901"/>
                    <a:pt x="107362" y="112520"/>
                    <a:pt x="106029" y="114902"/>
                  </a:cubicBezTo>
                  <a:lnTo>
                    <a:pt x="86027" y="151859"/>
                  </a:lnTo>
                  <a:cubicBezTo>
                    <a:pt x="82788" y="157859"/>
                    <a:pt x="74025" y="157574"/>
                    <a:pt x="71263" y="151287"/>
                  </a:cubicBezTo>
                  <a:lnTo>
                    <a:pt x="54118" y="112997"/>
                  </a:lnTo>
                  <a:cubicBezTo>
                    <a:pt x="52975" y="110520"/>
                    <a:pt x="50784" y="108710"/>
                    <a:pt x="48117" y="108234"/>
                  </a:cubicBezTo>
                  <a:lnTo>
                    <a:pt x="6778" y="100614"/>
                  </a:lnTo>
                  <a:cubicBezTo>
                    <a:pt x="16" y="99376"/>
                    <a:pt x="-2365" y="90994"/>
                    <a:pt x="2778" y="86422"/>
                  </a:cubicBezTo>
                  <a:lnTo>
                    <a:pt x="33925" y="58228"/>
                  </a:lnTo>
                  <a:cubicBezTo>
                    <a:pt x="35925" y="56418"/>
                    <a:pt x="36878" y="53751"/>
                    <a:pt x="36592" y="50989"/>
                  </a:cubicBezTo>
                  <a:lnTo>
                    <a:pt x="31067" y="9365"/>
                  </a:lnTo>
                  <a:cubicBezTo>
                    <a:pt x="30115" y="2602"/>
                    <a:pt x="37449" y="-2256"/>
                    <a:pt x="43355" y="1078"/>
                  </a:cubicBezTo>
                  <a:lnTo>
                    <a:pt x="79835" y="22033"/>
                  </a:lnTo>
                  <a:cubicBezTo>
                    <a:pt x="82217" y="23366"/>
                    <a:pt x="85074" y="23462"/>
                    <a:pt x="87455" y="22319"/>
                  </a:cubicBezTo>
                  <a:lnTo>
                    <a:pt x="125365" y="4126"/>
                  </a:lnTo>
                  <a:cubicBezTo>
                    <a:pt x="131270" y="1268"/>
                    <a:pt x="138128" y="6698"/>
                    <a:pt x="136795" y="133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2" name="رسم 41">
            <a:extLst>
              <a:ext uri="{FF2B5EF4-FFF2-40B4-BE49-F238E27FC236}">
                <a16:creationId xmlns:a16="http://schemas.microsoft.com/office/drawing/2014/main" id="{70F7B137-9377-4232-93AA-C857EA818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5512" y="5372344"/>
            <a:ext cx="1985422" cy="721972"/>
          </a:xfrm>
          <a:prstGeom prst="rect">
            <a:avLst/>
          </a:prstGeom>
        </p:spPr>
      </p:pic>
      <p:pic>
        <p:nvPicPr>
          <p:cNvPr id="41" name="رسم 40">
            <a:extLst>
              <a:ext uri="{FF2B5EF4-FFF2-40B4-BE49-F238E27FC236}">
                <a16:creationId xmlns:a16="http://schemas.microsoft.com/office/drawing/2014/main" id="{934E4231-9E84-4A28-9E9A-98601E7F8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6283" y="5010637"/>
            <a:ext cx="1985422" cy="599373"/>
          </a:xfrm>
          <a:prstGeom prst="rect">
            <a:avLst/>
          </a:prstGeom>
        </p:spPr>
      </p:pic>
      <p:pic>
        <p:nvPicPr>
          <p:cNvPr id="44" name="رسم 43">
            <a:extLst>
              <a:ext uri="{FF2B5EF4-FFF2-40B4-BE49-F238E27FC236}">
                <a16:creationId xmlns:a16="http://schemas.microsoft.com/office/drawing/2014/main" id="{21386293-ADD9-4C13-BAB7-734AF8D487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5024" y="3969914"/>
            <a:ext cx="1161236" cy="11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39CCEAB-69A5-4BA0-B15E-D88BDB6A4FD6}"/>
              </a:ext>
            </a:extLst>
          </p:cNvPr>
          <p:cNvGrpSpPr/>
          <p:nvPr/>
        </p:nvGrpSpPr>
        <p:grpSpPr>
          <a:xfrm>
            <a:off x="-4596692" y="-688124"/>
            <a:ext cx="16872378" cy="8333060"/>
            <a:chOff x="-1909983" y="-688124"/>
            <a:chExt cx="16872378" cy="8333060"/>
          </a:xfrm>
        </p:grpSpPr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565E39FF-CED7-4509-BF20-0D9216C07359}"/>
                </a:ext>
              </a:extLst>
            </p:cNvPr>
            <p:cNvSpPr/>
            <p:nvPr/>
          </p:nvSpPr>
          <p:spPr>
            <a:xfrm>
              <a:off x="-1909983" y="-688124"/>
              <a:ext cx="16872378" cy="8333060"/>
            </a:xfrm>
            <a:custGeom>
              <a:avLst/>
              <a:gdLst>
                <a:gd name="connsiteX0" fmla="*/ 3310520 w 16872378"/>
                <a:gd name="connsiteY0" fmla="*/ 63091 h 8333060"/>
                <a:gd name="connsiteX1" fmla="*/ 4734206 w 16872378"/>
                <a:gd name="connsiteY1" fmla="*/ 433481 h 8333060"/>
                <a:gd name="connsiteX2" fmla="*/ 5903249 w 16872378"/>
                <a:gd name="connsiteY2" fmla="*/ 1683547 h 8333060"/>
                <a:gd name="connsiteX3" fmla="*/ 8183461 w 16872378"/>
                <a:gd name="connsiteY3" fmla="*/ 2343304 h 8333060"/>
                <a:gd name="connsiteX4" fmla="*/ 9908089 w 16872378"/>
                <a:gd name="connsiteY4" fmla="*/ 2736843 h 8333060"/>
                <a:gd name="connsiteX5" fmla="*/ 11227603 w 16872378"/>
                <a:gd name="connsiteY5" fmla="*/ 3986909 h 8333060"/>
                <a:gd name="connsiteX6" fmla="*/ 13172150 w 16872378"/>
                <a:gd name="connsiteY6" fmla="*/ 4993906 h 8333060"/>
                <a:gd name="connsiteX7" fmla="*/ 15047249 w 16872378"/>
                <a:gd name="connsiteY7" fmla="*/ 6510190 h 8333060"/>
                <a:gd name="connsiteX8" fmla="*/ 16470935 w 16872378"/>
                <a:gd name="connsiteY8" fmla="*/ 6764833 h 8333060"/>
                <a:gd name="connsiteX9" fmla="*/ 16644555 w 16872378"/>
                <a:gd name="connsiteY9" fmla="*/ 8119071 h 8333060"/>
                <a:gd name="connsiteX10" fmla="*/ 13588839 w 16872378"/>
                <a:gd name="connsiteY10" fmla="*/ 8304266 h 8333060"/>
                <a:gd name="connsiteX11" fmla="*/ 11898935 w 16872378"/>
                <a:gd name="connsiteY11" fmla="*/ 7852853 h 8333060"/>
                <a:gd name="connsiteX12" fmla="*/ 10324778 w 16872378"/>
                <a:gd name="connsiteY12" fmla="*/ 6683810 h 8333060"/>
                <a:gd name="connsiteX13" fmla="*/ 8264484 w 16872378"/>
                <a:gd name="connsiteY13" fmla="*/ 5827283 h 8333060"/>
                <a:gd name="connsiteX14" fmla="*/ 5671755 w 16872378"/>
                <a:gd name="connsiteY14" fmla="*/ 5838858 h 8333060"/>
                <a:gd name="connsiteX15" fmla="*/ 3623036 w 16872378"/>
                <a:gd name="connsiteY15" fmla="*/ 4380448 h 8333060"/>
                <a:gd name="connsiteX16" fmla="*/ 3090601 w 16872378"/>
                <a:gd name="connsiteY16" fmla="*/ 2239132 h 8333060"/>
                <a:gd name="connsiteX17" fmla="*/ 1227077 w 16872378"/>
                <a:gd name="connsiteY17" fmla="*/ 1266858 h 8333060"/>
                <a:gd name="connsiteX18" fmla="*/ 160 w 16872378"/>
                <a:gd name="connsiteY18" fmla="*/ 456630 h 8333060"/>
                <a:gd name="connsiteX19" fmla="*/ 1157629 w 16872378"/>
                <a:gd name="connsiteY19" fmla="*/ 39942 h 8333060"/>
                <a:gd name="connsiteX20" fmla="*/ 3310520 w 16872378"/>
                <a:gd name="connsiteY20" fmla="*/ 63091 h 83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72378" h="8333060">
                  <a:moveTo>
                    <a:pt x="3310520" y="63091"/>
                  </a:moveTo>
                  <a:cubicBezTo>
                    <a:pt x="3906616" y="128681"/>
                    <a:pt x="4302085" y="163405"/>
                    <a:pt x="4734206" y="433481"/>
                  </a:cubicBezTo>
                  <a:cubicBezTo>
                    <a:pt x="5166328" y="703557"/>
                    <a:pt x="5328373" y="1365243"/>
                    <a:pt x="5903249" y="1683547"/>
                  </a:cubicBezTo>
                  <a:cubicBezTo>
                    <a:pt x="6478125" y="2001851"/>
                    <a:pt x="7515988" y="2167755"/>
                    <a:pt x="8183461" y="2343304"/>
                  </a:cubicBezTo>
                  <a:cubicBezTo>
                    <a:pt x="8850934" y="2518853"/>
                    <a:pt x="9400732" y="2462909"/>
                    <a:pt x="9908089" y="2736843"/>
                  </a:cubicBezTo>
                  <a:cubicBezTo>
                    <a:pt x="10415446" y="3010777"/>
                    <a:pt x="10683593" y="3610732"/>
                    <a:pt x="11227603" y="3986909"/>
                  </a:cubicBezTo>
                  <a:cubicBezTo>
                    <a:pt x="11771613" y="4363086"/>
                    <a:pt x="12535542" y="4573359"/>
                    <a:pt x="13172150" y="4993906"/>
                  </a:cubicBezTo>
                  <a:cubicBezTo>
                    <a:pt x="13808758" y="5414453"/>
                    <a:pt x="14497452" y="6215036"/>
                    <a:pt x="15047249" y="6510190"/>
                  </a:cubicBezTo>
                  <a:cubicBezTo>
                    <a:pt x="15597046" y="6805344"/>
                    <a:pt x="16204717" y="6496686"/>
                    <a:pt x="16470935" y="6764833"/>
                  </a:cubicBezTo>
                  <a:cubicBezTo>
                    <a:pt x="16737153" y="7032980"/>
                    <a:pt x="17124904" y="7862499"/>
                    <a:pt x="16644555" y="8119071"/>
                  </a:cubicBezTo>
                  <a:cubicBezTo>
                    <a:pt x="16164206" y="8375643"/>
                    <a:pt x="14379776" y="8348636"/>
                    <a:pt x="13588839" y="8304266"/>
                  </a:cubicBezTo>
                  <a:cubicBezTo>
                    <a:pt x="12797902" y="8259896"/>
                    <a:pt x="12442945" y="8122929"/>
                    <a:pt x="11898935" y="7852853"/>
                  </a:cubicBezTo>
                  <a:cubicBezTo>
                    <a:pt x="11354925" y="7582777"/>
                    <a:pt x="10930520" y="7021405"/>
                    <a:pt x="10324778" y="6683810"/>
                  </a:cubicBezTo>
                  <a:cubicBezTo>
                    <a:pt x="9719036" y="6346215"/>
                    <a:pt x="9039988" y="5968108"/>
                    <a:pt x="8264484" y="5827283"/>
                  </a:cubicBezTo>
                  <a:cubicBezTo>
                    <a:pt x="7488980" y="5686458"/>
                    <a:pt x="6445330" y="6079997"/>
                    <a:pt x="5671755" y="5838858"/>
                  </a:cubicBezTo>
                  <a:cubicBezTo>
                    <a:pt x="4898180" y="5597719"/>
                    <a:pt x="4053228" y="4980402"/>
                    <a:pt x="3623036" y="4380448"/>
                  </a:cubicBezTo>
                  <a:cubicBezTo>
                    <a:pt x="3192844" y="3780494"/>
                    <a:pt x="3489927" y="2758064"/>
                    <a:pt x="3090601" y="2239132"/>
                  </a:cubicBezTo>
                  <a:cubicBezTo>
                    <a:pt x="2691275" y="1720200"/>
                    <a:pt x="1742150" y="1563942"/>
                    <a:pt x="1227077" y="1266858"/>
                  </a:cubicBezTo>
                  <a:cubicBezTo>
                    <a:pt x="712004" y="969774"/>
                    <a:pt x="11735" y="661116"/>
                    <a:pt x="160" y="456630"/>
                  </a:cubicBezTo>
                  <a:cubicBezTo>
                    <a:pt x="-11415" y="252144"/>
                    <a:pt x="603973" y="107461"/>
                    <a:pt x="1157629" y="39942"/>
                  </a:cubicBezTo>
                  <a:cubicBezTo>
                    <a:pt x="1711285" y="-27577"/>
                    <a:pt x="2714424" y="-2499"/>
                    <a:pt x="3310520" y="630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رسم 21">
              <a:extLst>
                <a:ext uri="{FF2B5EF4-FFF2-40B4-BE49-F238E27FC236}">
                  <a16:creationId xmlns:a16="http://schemas.microsoft.com/office/drawing/2014/main" id="{8D7F6D93-0F86-4B56-93D3-88B7EF89678B}"/>
                </a:ext>
              </a:extLst>
            </p:cNvPr>
            <p:cNvGrpSpPr/>
            <p:nvPr/>
          </p:nvGrpSpPr>
          <p:grpSpPr>
            <a:xfrm rot="2169199">
              <a:off x="2909907" y="1801189"/>
              <a:ext cx="2772109" cy="2831730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7B26D3AA-54B3-403F-83B6-20C775C7B5B9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221CC6F9-B4DB-4E15-B5FC-C14AAD68955E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AD30DDDF-FF99-403E-BD4F-3F8619AF4254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328FB1F0-881E-4B7A-AB0F-6200F000D278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DDF0948D-5EAA-4208-BBF5-A754BF310B38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309E4D63-69A0-47F6-919A-F9DD37D6ABF0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" name="رسم 21">
              <a:extLst>
                <a:ext uri="{FF2B5EF4-FFF2-40B4-BE49-F238E27FC236}">
                  <a16:creationId xmlns:a16="http://schemas.microsoft.com/office/drawing/2014/main" id="{51319B7C-59F2-4B1A-B576-F99C3E1DF5EC}"/>
                </a:ext>
              </a:extLst>
            </p:cNvPr>
            <p:cNvGrpSpPr/>
            <p:nvPr/>
          </p:nvGrpSpPr>
          <p:grpSpPr>
            <a:xfrm rot="2169199">
              <a:off x="7887622" y="3647939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E093DF04-7027-4009-91D9-BBCA8A6187EC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18D0307E-60B0-4706-B66E-B2B2813C9285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C8B4C16A-932F-4A35-8831-92E31FC660C5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B07108EA-8945-41B5-9CC0-2496253BA423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3E5BD4A7-1230-4C1A-8A6E-3FFF38F8A410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BFA859C1-43B9-45F8-88CE-93D5418153FF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6" name="رسم 21">
              <a:extLst>
                <a:ext uri="{FF2B5EF4-FFF2-40B4-BE49-F238E27FC236}">
                  <a16:creationId xmlns:a16="http://schemas.microsoft.com/office/drawing/2014/main" id="{09B4F5E8-00DF-4C21-AC47-EA1994521263}"/>
                </a:ext>
              </a:extLst>
            </p:cNvPr>
            <p:cNvGrpSpPr/>
            <p:nvPr/>
          </p:nvGrpSpPr>
          <p:grpSpPr>
            <a:xfrm rot="2169199">
              <a:off x="1048915" y="-181568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70737BE7-8093-4ED8-94EF-451C0A68D709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5DCD9665-26BB-4B67-A9D2-921EA39C462A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B384E40C-350C-48F2-A81C-3A1FCFF24635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FF8E74CE-7D0B-4F6F-9B5E-4167AE5F18A8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AC89D497-039D-46CA-AFDE-A6E918BC5BC9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BED13143-C25D-492B-B6A9-10A65AEBC073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6" name="رسم 5">
            <a:extLst>
              <a:ext uri="{FF2B5EF4-FFF2-40B4-BE49-F238E27FC236}">
                <a16:creationId xmlns:a16="http://schemas.microsoft.com/office/drawing/2014/main" id="{845AE730-5ECD-426B-91BB-38B5ABE2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7432" y="312312"/>
            <a:ext cx="7221224" cy="587337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A9A6305-ED00-4CAD-9762-92F1BB56D646}"/>
              </a:ext>
            </a:extLst>
          </p:cNvPr>
          <p:cNvSpPr txBox="1"/>
          <p:nvPr/>
        </p:nvSpPr>
        <p:spPr>
          <a:xfrm>
            <a:off x="4561905" y="1832211"/>
            <a:ext cx="4767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GE Dinar One" panose="020A0503020102020204" pitchFamily="18" charset="-78"/>
                <a:cs typeface="Arabic Typesetting" panose="03020402040406030203" pitchFamily="66" charset="-78"/>
              </a:rPr>
              <a:t>الدرس1: أساسيات تخطيط المشروع</a:t>
            </a:r>
            <a:endParaRPr lang="en-GB" sz="4000" b="1" dirty="0">
              <a:solidFill>
                <a:srgbClr val="746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GE Dinar One" panose="020A0503020102020204" pitchFamily="18" charset="-78"/>
              <a:cs typeface="Arabic Typesetting" panose="03020402040406030203" pitchFamily="66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FF0D57-F3BF-4925-92B7-59C8E70EB510}"/>
              </a:ext>
            </a:extLst>
          </p:cNvPr>
          <p:cNvSpPr txBox="1"/>
          <p:nvPr/>
        </p:nvSpPr>
        <p:spPr>
          <a:xfrm>
            <a:off x="4865476" y="2850877"/>
            <a:ext cx="426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2 : بناء و أتمته خطة المشروع</a:t>
            </a:r>
          </a:p>
          <a:p>
            <a:pPr algn="ctr" rtl="0">
              <a:lnSpc>
                <a:spcPct val="50000"/>
              </a:lnSpc>
            </a:pPr>
            <a:endParaRPr lang="en-GB" sz="3200" dirty="0">
              <a:solidFill>
                <a:srgbClr val="7460A8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54E3C3F-3012-4CC1-87FC-68B098A6149C}"/>
              </a:ext>
            </a:extLst>
          </p:cNvPr>
          <p:cNvSpPr txBox="1"/>
          <p:nvPr/>
        </p:nvSpPr>
        <p:spPr>
          <a:xfrm>
            <a:off x="6261907" y="3938934"/>
            <a:ext cx="30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3 :  إدارة المهام</a:t>
            </a:r>
          </a:p>
          <a:p>
            <a:pPr algn="ctr" rtl="0">
              <a:lnSpc>
                <a:spcPct val="50000"/>
              </a:lnSpc>
            </a:pPr>
            <a:endParaRPr lang="en-GB" sz="3200" dirty="0">
              <a:solidFill>
                <a:srgbClr val="7460A8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24C091-91C1-4618-A789-D27D2194AF4D}"/>
              </a:ext>
            </a:extLst>
          </p:cNvPr>
          <p:cNvSpPr txBox="1"/>
          <p:nvPr/>
        </p:nvSpPr>
        <p:spPr>
          <a:xfrm>
            <a:off x="6658182" y="5055146"/>
            <a:ext cx="247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4  : المشروع</a:t>
            </a:r>
          </a:p>
          <a:p>
            <a:pPr algn="ctr">
              <a:lnSpc>
                <a:spcPct val="50000"/>
              </a:lnSpc>
            </a:pPr>
            <a:endParaRPr lang="en-GB" sz="3200" dirty="0">
              <a:solidFill>
                <a:srgbClr val="7460A8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pic>
        <p:nvPicPr>
          <p:cNvPr id="11" name="رسم 10">
            <a:extLst>
              <a:ext uri="{FF2B5EF4-FFF2-40B4-BE49-F238E27FC236}">
                <a16:creationId xmlns:a16="http://schemas.microsoft.com/office/drawing/2014/main" id="{450F2C1D-7E73-43B0-8058-BC9C73B9A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1076" y="824130"/>
            <a:ext cx="2898209" cy="5525558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CAA812F-CBEF-4C5B-A3C2-4961DC53B1C2}"/>
              </a:ext>
            </a:extLst>
          </p:cNvPr>
          <p:cNvSpPr txBox="1"/>
          <p:nvPr/>
        </p:nvSpPr>
        <p:spPr>
          <a:xfrm>
            <a:off x="-1198322" y="6050044"/>
            <a:ext cx="7336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</a:rPr>
              <a:t>الوحدة الأولى : تخطيط المشاريع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4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1E7E46CE-0AB1-41D2-B74E-1829156AFA74}"/>
              </a:ext>
            </a:extLst>
          </p:cNvPr>
          <p:cNvGrpSpPr/>
          <p:nvPr/>
        </p:nvGrpSpPr>
        <p:grpSpPr>
          <a:xfrm>
            <a:off x="-553058" y="5566566"/>
            <a:ext cx="12477457" cy="2131098"/>
            <a:chOff x="-553058" y="5566566"/>
            <a:chExt cx="12477457" cy="2131098"/>
          </a:xfrm>
        </p:grpSpPr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C226CA42-F159-4357-BE50-28E856225764}"/>
                </a:ext>
              </a:extLst>
            </p:cNvPr>
            <p:cNvSpPr/>
            <p:nvPr/>
          </p:nvSpPr>
          <p:spPr>
            <a:xfrm>
              <a:off x="-553058" y="5566566"/>
              <a:ext cx="12477457" cy="2061523"/>
            </a:xfrm>
            <a:custGeom>
              <a:avLst/>
              <a:gdLst>
                <a:gd name="connsiteX0" fmla="*/ 11977271 w 12477457"/>
                <a:gd name="connsiteY0" fmla="*/ 1416826 h 2030657"/>
                <a:gd name="connsiteX1" fmla="*/ 11375387 w 12477457"/>
                <a:gd name="connsiteY1" fmla="*/ 687621 h 2030657"/>
                <a:gd name="connsiteX2" fmla="*/ 9905402 w 12477457"/>
                <a:gd name="connsiteY2" fmla="*/ 595024 h 2030657"/>
                <a:gd name="connsiteX3" fmla="*/ 9060450 w 12477457"/>
                <a:gd name="connsiteY3" fmla="*/ 757069 h 2030657"/>
                <a:gd name="connsiteX4" fmla="*/ 8227073 w 12477457"/>
                <a:gd name="connsiteY4" fmla="*/ 108887 h 2030657"/>
                <a:gd name="connsiteX5" fmla="*/ 7277949 w 12477457"/>
                <a:gd name="connsiteY5" fmla="*/ 16290 h 2030657"/>
                <a:gd name="connsiteX6" fmla="*/ 6224653 w 12477457"/>
                <a:gd name="connsiteY6" fmla="*/ 282507 h 2030657"/>
                <a:gd name="connsiteX7" fmla="*/ 5564896 w 12477457"/>
                <a:gd name="connsiteY7" fmla="*/ 699196 h 2030657"/>
                <a:gd name="connsiteX8" fmla="*/ 4129635 w 12477457"/>
                <a:gd name="connsiteY8" fmla="*/ 699196 h 2030657"/>
                <a:gd name="connsiteX9" fmla="*/ 3145787 w 12477457"/>
                <a:gd name="connsiteY9" fmla="*/ 143611 h 2030657"/>
                <a:gd name="connsiteX10" fmla="*/ 1641078 w 12477457"/>
                <a:gd name="connsiteY10" fmla="*/ 294082 h 2030657"/>
                <a:gd name="connsiteX11" fmla="*/ 587782 w 12477457"/>
                <a:gd name="connsiteY11" fmla="*/ 1810365 h 2030657"/>
                <a:gd name="connsiteX12" fmla="*/ 11479559 w 12477457"/>
                <a:gd name="connsiteY12" fmla="*/ 1983986 h 2030657"/>
                <a:gd name="connsiteX13" fmla="*/ 11977271 w 12477457"/>
                <a:gd name="connsiteY13" fmla="*/ 1416826 h 2030657"/>
                <a:gd name="connsiteX0" fmla="*/ 11977271 w 12477457"/>
                <a:gd name="connsiteY0" fmla="*/ 1447692 h 2061523"/>
                <a:gd name="connsiteX1" fmla="*/ 11375387 w 12477457"/>
                <a:gd name="connsiteY1" fmla="*/ 718487 h 2061523"/>
                <a:gd name="connsiteX2" fmla="*/ 9905402 w 12477457"/>
                <a:gd name="connsiteY2" fmla="*/ 625890 h 2061523"/>
                <a:gd name="connsiteX3" fmla="*/ 9060450 w 12477457"/>
                <a:gd name="connsiteY3" fmla="*/ 787935 h 2061523"/>
                <a:gd name="connsiteX4" fmla="*/ 8227073 w 12477457"/>
                <a:gd name="connsiteY4" fmla="*/ 139753 h 2061523"/>
                <a:gd name="connsiteX5" fmla="*/ 7277949 w 12477457"/>
                <a:gd name="connsiteY5" fmla="*/ 47156 h 2061523"/>
                <a:gd name="connsiteX6" fmla="*/ 5564896 w 12477457"/>
                <a:gd name="connsiteY6" fmla="*/ 730062 h 2061523"/>
                <a:gd name="connsiteX7" fmla="*/ 4129635 w 12477457"/>
                <a:gd name="connsiteY7" fmla="*/ 730062 h 2061523"/>
                <a:gd name="connsiteX8" fmla="*/ 3145787 w 12477457"/>
                <a:gd name="connsiteY8" fmla="*/ 174477 h 2061523"/>
                <a:gd name="connsiteX9" fmla="*/ 1641078 w 12477457"/>
                <a:gd name="connsiteY9" fmla="*/ 324948 h 2061523"/>
                <a:gd name="connsiteX10" fmla="*/ 587782 w 12477457"/>
                <a:gd name="connsiteY10" fmla="*/ 1841231 h 2061523"/>
                <a:gd name="connsiteX11" fmla="*/ 11479559 w 12477457"/>
                <a:gd name="connsiteY11" fmla="*/ 2014852 h 2061523"/>
                <a:gd name="connsiteX12" fmla="*/ 11977271 w 12477457"/>
                <a:gd name="connsiteY12" fmla="*/ 1447692 h 206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457" h="2061523">
                  <a:moveTo>
                    <a:pt x="11977271" y="1447692"/>
                  </a:moveTo>
                  <a:cubicBezTo>
                    <a:pt x="11959909" y="1231631"/>
                    <a:pt x="11720698" y="855454"/>
                    <a:pt x="11375387" y="718487"/>
                  </a:cubicBezTo>
                  <a:cubicBezTo>
                    <a:pt x="11030076" y="581520"/>
                    <a:pt x="10291225" y="614315"/>
                    <a:pt x="9905402" y="625890"/>
                  </a:cubicBezTo>
                  <a:cubicBezTo>
                    <a:pt x="9519579" y="637465"/>
                    <a:pt x="9340171" y="868958"/>
                    <a:pt x="9060450" y="787935"/>
                  </a:cubicBezTo>
                  <a:cubicBezTo>
                    <a:pt x="8780729" y="706912"/>
                    <a:pt x="8524156" y="263216"/>
                    <a:pt x="8227073" y="139753"/>
                  </a:cubicBezTo>
                  <a:cubicBezTo>
                    <a:pt x="7929989" y="16290"/>
                    <a:pt x="7721645" y="-51229"/>
                    <a:pt x="7277949" y="47156"/>
                  </a:cubicBezTo>
                  <a:cubicBezTo>
                    <a:pt x="6834253" y="145541"/>
                    <a:pt x="6089615" y="616244"/>
                    <a:pt x="5564896" y="730062"/>
                  </a:cubicBezTo>
                  <a:cubicBezTo>
                    <a:pt x="5040177" y="843880"/>
                    <a:pt x="4532820" y="822659"/>
                    <a:pt x="4129635" y="730062"/>
                  </a:cubicBezTo>
                  <a:cubicBezTo>
                    <a:pt x="3726450" y="637465"/>
                    <a:pt x="3560546" y="241996"/>
                    <a:pt x="3145787" y="174477"/>
                  </a:cubicBezTo>
                  <a:cubicBezTo>
                    <a:pt x="2731027" y="106958"/>
                    <a:pt x="2067412" y="47156"/>
                    <a:pt x="1641078" y="324948"/>
                  </a:cubicBezTo>
                  <a:cubicBezTo>
                    <a:pt x="1214744" y="602740"/>
                    <a:pt x="-1051965" y="1559580"/>
                    <a:pt x="587782" y="1841231"/>
                  </a:cubicBezTo>
                  <a:cubicBezTo>
                    <a:pt x="2227529" y="2122882"/>
                    <a:pt x="9587098" y="2076584"/>
                    <a:pt x="11479559" y="2014852"/>
                  </a:cubicBezTo>
                  <a:cubicBezTo>
                    <a:pt x="13372020" y="1953121"/>
                    <a:pt x="11994633" y="1663753"/>
                    <a:pt x="11977271" y="14476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رسم 21">
              <a:extLst>
                <a:ext uri="{FF2B5EF4-FFF2-40B4-BE49-F238E27FC236}">
                  <a16:creationId xmlns:a16="http://schemas.microsoft.com/office/drawing/2014/main" id="{0CF10D07-FC54-497B-8550-D2BE97420331}"/>
                </a:ext>
              </a:extLst>
            </p:cNvPr>
            <p:cNvGrpSpPr/>
            <p:nvPr/>
          </p:nvGrpSpPr>
          <p:grpSpPr>
            <a:xfrm rot="2169199">
              <a:off x="6333749" y="5966799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04E3C71-DF5D-4957-AFDB-0012BA3F1431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522BAFD8-5140-43EF-B195-CBFE45C10DA3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53CC301B-2022-42F5-8459-9F30958D1F4F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7B2620F0-E63A-4052-9277-2D531A236F18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5DB7E1E7-365F-485B-979D-83A4DEA090E1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489CB013-9ACE-4FAC-98C7-4BFAB8C6F0A6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" name="رسم 21">
              <a:extLst>
                <a:ext uri="{FF2B5EF4-FFF2-40B4-BE49-F238E27FC236}">
                  <a16:creationId xmlns:a16="http://schemas.microsoft.com/office/drawing/2014/main" id="{AE946BA4-372F-4AD0-8A0D-1B018C6282BC}"/>
                </a:ext>
              </a:extLst>
            </p:cNvPr>
            <p:cNvGrpSpPr/>
            <p:nvPr/>
          </p:nvGrpSpPr>
          <p:grpSpPr>
            <a:xfrm rot="2169199">
              <a:off x="9131713" y="5958399"/>
              <a:ext cx="1461725" cy="1493163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324AB0D4-6EB6-47C9-B816-9D6B054583E1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54ABA61A-7DF7-42CF-8BBD-400F21573FDC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82A2CD7C-EB9E-4C08-8310-BD31B461A434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0371C2EF-980A-46B4-B5BB-58769B6E5555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2291DCDF-DA6C-4BA8-8B14-A4C7246B7B81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CB31F4DB-9056-4ABA-AC55-762C5C372FE2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2" name="رسم 21">
              <a:extLst>
                <a:ext uri="{FF2B5EF4-FFF2-40B4-BE49-F238E27FC236}">
                  <a16:creationId xmlns:a16="http://schemas.microsoft.com/office/drawing/2014/main" id="{FD6735E8-B928-4EF7-97C2-9A277AFEA076}"/>
                </a:ext>
              </a:extLst>
            </p:cNvPr>
            <p:cNvGrpSpPr/>
            <p:nvPr/>
          </p:nvGrpSpPr>
          <p:grpSpPr>
            <a:xfrm rot="2169199">
              <a:off x="1451271" y="6049040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958B2269-644B-4B23-8224-DB0725B45F36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2AE10018-52E9-4D4F-80FC-1E7D98AF7813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D5D4CEF5-379D-4109-AE28-6D1E98DAA571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EA9715D8-5109-4D58-89E0-BF98DD7B731E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AE8DDA86-2BD5-47D5-8466-ED6402390259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8F15A65E-737A-4E15-8E3F-BDF2BCE11EF1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5770030-E3D1-4D20-82E8-BF0021122F4F}"/>
              </a:ext>
            </a:extLst>
          </p:cNvPr>
          <p:cNvGrpSpPr/>
          <p:nvPr/>
        </p:nvGrpSpPr>
        <p:grpSpPr>
          <a:xfrm>
            <a:off x="2739264" y="1159625"/>
            <a:ext cx="4731124" cy="4753084"/>
            <a:chOff x="3368581" y="315787"/>
            <a:chExt cx="5529429" cy="5555094"/>
          </a:xfrm>
        </p:grpSpPr>
        <p:sp>
          <p:nvSpPr>
            <p:cNvPr id="4" name="Google Shape;1018;p48">
              <a:extLst>
                <a:ext uri="{FF2B5EF4-FFF2-40B4-BE49-F238E27FC236}">
                  <a16:creationId xmlns:a16="http://schemas.microsoft.com/office/drawing/2014/main" id="{8C1922BE-FD4F-418A-ACFB-0C71171A4FE0}"/>
                </a:ext>
              </a:extLst>
            </p:cNvPr>
            <p:cNvSpPr/>
            <p:nvPr/>
          </p:nvSpPr>
          <p:spPr>
            <a:xfrm>
              <a:off x="3368581" y="315787"/>
              <a:ext cx="3075596" cy="3075596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18;p48">
              <a:extLst>
                <a:ext uri="{FF2B5EF4-FFF2-40B4-BE49-F238E27FC236}">
                  <a16:creationId xmlns:a16="http://schemas.microsoft.com/office/drawing/2014/main" id="{66ADD72D-EF15-43DA-8A25-63EFCC6DEA7A}"/>
                </a:ext>
              </a:extLst>
            </p:cNvPr>
            <p:cNvSpPr/>
            <p:nvPr/>
          </p:nvSpPr>
          <p:spPr>
            <a:xfrm>
              <a:off x="5822414" y="315787"/>
              <a:ext cx="3075596" cy="3075596"/>
            </a:xfrm>
            <a:prstGeom prst="ellipse">
              <a:avLst/>
            </a:pr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6" name="Google Shape;1018;p48">
              <a:extLst>
                <a:ext uri="{FF2B5EF4-FFF2-40B4-BE49-F238E27FC236}">
                  <a16:creationId xmlns:a16="http://schemas.microsoft.com/office/drawing/2014/main" id="{9CD1A62E-6DA6-4088-A44A-B30C9BF9D031}"/>
                </a:ext>
              </a:extLst>
            </p:cNvPr>
            <p:cNvSpPr/>
            <p:nvPr/>
          </p:nvSpPr>
          <p:spPr>
            <a:xfrm>
              <a:off x="3368581" y="2795285"/>
              <a:ext cx="3075596" cy="3075596"/>
            </a:xfrm>
            <a:prstGeom prst="ellipse">
              <a:avLst/>
            </a:pr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" name="Google Shape;1018;p48">
              <a:extLst>
                <a:ext uri="{FF2B5EF4-FFF2-40B4-BE49-F238E27FC236}">
                  <a16:creationId xmlns:a16="http://schemas.microsoft.com/office/drawing/2014/main" id="{37B79667-529D-48AF-934B-E60537578EC7}"/>
                </a:ext>
              </a:extLst>
            </p:cNvPr>
            <p:cNvSpPr/>
            <p:nvPr/>
          </p:nvSpPr>
          <p:spPr>
            <a:xfrm>
              <a:off x="5822414" y="2795285"/>
              <a:ext cx="3075596" cy="3075596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4113FA1-A1B8-4A86-A129-E58CDA284B57}"/>
              </a:ext>
            </a:extLst>
          </p:cNvPr>
          <p:cNvSpPr txBox="1"/>
          <p:nvPr/>
        </p:nvSpPr>
        <p:spPr>
          <a:xfrm>
            <a:off x="889000" y="510333"/>
            <a:ext cx="97354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50000"/>
              </a:lnSpc>
            </a:pPr>
            <a:r>
              <a:rPr lang="ar-SA" sz="60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الوحدة الثانية : دورة حياة النظام </a:t>
            </a:r>
            <a:endParaRPr lang="en-GB" sz="60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D0ED462-1E45-4603-A211-1EF9219C2B05}"/>
              </a:ext>
            </a:extLst>
          </p:cNvPr>
          <p:cNvSpPr txBox="1"/>
          <p:nvPr/>
        </p:nvSpPr>
        <p:spPr>
          <a:xfrm>
            <a:off x="2695132" y="1303819"/>
            <a:ext cx="246117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2 : </a:t>
            </a:r>
          </a:p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انشاء المخطط</a:t>
            </a:r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7460A8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4C642DB-2D4A-4344-AF9F-CBA26EE1ECEE}"/>
              </a:ext>
            </a:extLst>
          </p:cNvPr>
          <p:cNvSpPr txBox="1"/>
          <p:nvPr/>
        </p:nvSpPr>
        <p:spPr>
          <a:xfrm>
            <a:off x="2728851" y="3539491"/>
            <a:ext cx="246117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4 : </a:t>
            </a:r>
          </a:p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المشروع</a:t>
            </a:r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chemeClr val="bg1">
                  <a:lumMod val="85000"/>
                </a:schemeClr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C40519-9C26-4B98-94B6-DA67F5971AC9}"/>
              </a:ext>
            </a:extLst>
          </p:cNvPr>
          <p:cNvSpPr txBox="1"/>
          <p:nvPr/>
        </p:nvSpPr>
        <p:spPr>
          <a:xfrm>
            <a:off x="4889299" y="3500929"/>
            <a:ext cx="246117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3 : </a:t>
            </a:r>
          </a:p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الأمن السيبراني</a:t>
            </a:r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7460A8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EE27EB8-A9CB-40F1-BE48-80A5DB64AC69}"/>
              </a:ext>
            </a:extLst>
          </p:cNvPr>
          <p:cNvSpPr txBox="1"/>
          <p:nvPr/>
        </p:nvSpPr>
        <p:spPr>
          <a:xfrm>
            <a:off x="4794696" y="1285275"/>
            <a:ext cx="246117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1 :</a:t>
            </a:r>
          </a:p>
          <a:p>
            <a:pPr algn="ctr">
              <a:lnSpc>
                <a:spcPct val="150000"/>
              </a:lnSpc>
            </a:pPr>
            <a:r>
              <a:rPr lang="ar-SA" altLang="ar-SA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دورة حياة النظام </a:t>
            </a:r>
          </a:p>
          <a:p>
            <a:pPr algn="ctr" rtl="0">
              <a:lnSpc>
                <a:spcPct val="50000"/>
              </a:lnSpc>
            </a:pPr>
            <a:endParaRPr lang="en-GB" sz="2800" dirty="0">
              <a:solidFill>
                <a:schemeClr val="bg1">
                  <a:lumMod val="85000"/>
                </a:schemeClr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pic>
        <p:nvPicPr>
          <p:cNvPr id="41" name="رسم 40">
            <a:extLst>
              <a:ext uri="{FF2B5EF4-FFF2-40B4-BE49-F238E27FC236}">
                <a16:creationId xmlns:a16="http://schemas.microsoft.com/office/drawing/2014/main" id="{95296158-90CD-408B-948C-7FBF1BBC3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1299" y="1167237"/>
            <a:ext cx="2631560" cy="45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9093200-3860-4B34-9E0C-CEC929A7E53B}"/>
              </a:ext>
            </a:extLst>
          </p:cNvPr>
          <p:cNvGrpSpPr/>
          <p:nvPr/>
        </p:nvGrpSpPr>
        <p:grpSpPr>
          <a:xfrm>
            <a:off x="-553058" y="5566566"/>
            <a:ext cx="12477457" cy="2131098"/>
            <a:chOff x="-553058" y="5566566"/>
            <a:chExt cx="12477457" cy="2131098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D135E81F-11D5-433B-AA82-64690FAF6451}"/>
                </a:ext>
              </a:extLst>
            </p:cNvPr>
            <p:cNvSpPr/>
            <p:nvPr/>
          </p:nvSpPr>
          <p:spPr>
            <a:xfrm>
              <a:off x="-553058" y="5566566"/>
              <a:ext cx="12477457" cy="2061523"/>
            </a:xfrm>
            <a:custGeom>
              <a:avLst/>
              <a:gdLst>
                <a:gd name="connsiteX0" fmla="*/ 11977271 w 12477457"/>
                <a:gd name="connsiteY0" fmla="*/ 1416826 h 2030657"/>
                <a:gd name="connsiteX1" fmla="*/ 11375387 w 12477457"/>
                <a:gd name="connsiteY1" fmla="*/ 687621 h 2030657"/>
                <a:gd name="connsiteX2" fmla="*/ 9905402 w 12477457"/>
                <a:gd name="connsiteY2" fmla="*/ 595024 h 2030657"/>
                <a:gd name="connsiteX3" fmla="*/ 9060450 w 12477457"/>
                <a:gd name="connsiteY3" fmla="*/ 757069 h 2030657"/>
                <a:gd name="connsiteX4" fmla="*/ 8227073 w 12477457"/>
                <a:gd name="connsiteY4" fmla="*/ 108887 h 2030657"/>
                <a:gd name="connsiteX5" fmla="*/ 7277949 w 12477457"/>
                <a:gd name="connsiteY5" fmla="*/ 16290 h 2030657"/>
                <a:gd name="connsiteX6" fmla="*/ 6224653 w 12477457"/>
                <a:gd name="connsiteY6" fmla="*/ 282507 h 2030657"/>
                <a:gd name="connsiteX7" fmla="*/ 5564896 w 12477457"/>
                <a:gd name="connsiteY7" fmla="*/ 699196 h 2030657"/>
                <a:gd name="connsiteX8" fmla="*/ 4129635 w 12477457"/>
                <a:gd name="connsiteY8" fmla="*/ 699196 h 2030657"/>
                <a:gd name="connsiteX9" fmla="*/ 3145787 w 12477457"/>
                <a:gd name="connsiteY9" fmla="*/ 143611 h 2030657"/>
                <a:gd name="connsiteX10" fmla="*/ 1641078 w 12477457"/>
                <a:gd name="connsiteY10" fmla="*/ 294082 h 2030657"/>
                <a:gd name="connsiteX11" fmla="*/ 587782 w 12477457"/>
                <a:gd name="connsiteY11" fmla="*/ 1810365 h 2030657"/>
                <a:gd name="connsiteX12" fmla="*/ 11479559 w 12477457"/>
                <a:gd name="connsiteY12" fmla="*/ 1983986 h 2030657"/>
                <a:gd name="connsiteX13" fmla="*/ 11977271 w 12477457"/>
                <a:gd name="connsiteY13" fmla="*/ 1416826 h 2030657"/>
                <a:gd name="connsiteX0" fmla="*/ 11977271 w 12477457"/>
                <a:gd name="connsiteY0" fmla="*/ 1447692 h 2061523"/>
                <a:gd name="connsiteX1" fmla="*/ 11375387 w 12477457"/>
                <a:gd name="connsiteY1" fmla="*/ 718487 h 2061523"/>
                <a:gd name="connsiteX2" fmla="*/ 9905402 w 12477457"/>
                <a:gd name="connsiteY2" fmla="*/ 625890 h 2061523"/>
                <a:gd name="connsiteX3" fmla="*/ 9060450 w 12477457"/>
                <a:gd name="connsiteY3" fmla="*/ 787935 h 2061523"/>
                <a:gd name="connsiteX4" fmla="*/ 8227073 w 12477457"/>
                <a:gd name="connsiteY4" fmla="*/ 139753 h 2061523"/>
                <a:gd name="connsiteX5" fmla="*/ 7277949 w 12477457"/>
                <a:gd name="connsiteY5" fmla="*/ 47156 h 2061523"/>
                <a:gd name="connsiteX6" fmla="*/ 5564896 w 12477457"/>
                <a:gd name="connsiteY6" fmla="*/ 730062 h 2061523"/>
                <a:gd name="connsiteX7" fmla="*/ 4129635 w 12477457"/>
                <a:gd name="connsiteY7" fmla="*/ 730062 h 2061523"/>
                <a:gd name="connsiteX8" fmla="*/ 3145787 w 12477457"/>
                <a:gd name="connsiteY8" fmla="*/ 174477 h 2061523"/>
                <a:gd name="connsiteX9" fmla="*/ 1641078 w 12477457"/>
                <a:gd name="connsiteY9" fmla="*/ 324948 h 2061523"/>
                <a:gd name="connsiteX10" fmla="*/ 587782 w 12477457"/>
                <a:gd name="connsiteY10" fmla="*/ 1841231 h 2061523"/>
                <a:gd name="connsiteX11" fmla="*/ 11479559 w 12477457"/>
                <a:gd name="connsiteY11" fmla="*/ 2014852 h 2061523"/>
                <a:gd name="connsiteX12" fmla="*/ 11977271 w 12477457"/>
                <a:gd name="connsiteY12" fmla="*/ 1447692 h 206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457" h="2061523">
                  <a:moveTo>
                    <a:pt x="11977271" y="1447692"/>
                  </a:moveTo>
                  <a:cubicBezTo>
                    <a:pt x="11959909" y="1231631"/>
                    <a:pt x="11720698" y="855454"/>
                    <a:pt x="11375387" y="718487"/>
                  </a:cubicBezTo>
                  <a:cubicBezTo>
                    <a:pt x="11030076" y="581520"/>
                    <a:pt x="10291225" y="614315"/>
                    <a:pt x="9905402" y="625890"/>
                  </a:cubicBezTo>
                  <a:cubicBezTo>
                    <a:pt x="9519579" y="637465"/>
                    <a:pt x="9340171" y="868958"/>
                    <a:pt x="9060450" y="787935"/>
                  </a:cubicBezTo>
                  <a:cubicBezTo>
                    <a:pt x="8780729" y="706912"/>
                    <a:pt x="8524156" y="263216"/>
                    <a:pt x="8227073" y="139753"/>
                  </a:cubicBezTo>
                  <a:cubicBezTo>
                    <a:pt x="7929989" y="16290"/>
                    <a:pt x="7721645" y="-51229"/>
                    <a:pt x="7277949" y="47156"/>
                  </a:cubicBezTo>
                  <a:cubicBezTo>
                    <a:pt x="6834253" y="145541"/>
                    <a:pt x="6089615" y="616244"/>
                    <a:pt x="5564896" y="730062"/>
                  </a:cubicBezTo>
                  <a:cubicBezTo>
                    <a:pt x="5040177" y="843880"/>
                    <a:pt x="4532820" y="822659"/>
                    <a:pt x="4129635" y="730062"/>
                  </a:cubicBezTo>
                  <a:cubicBezTo>
                    <a:pt x="3726450" y="637465"/>
                    <a:pt x="3560546" y="241996"/>
                    <a:pt x="3145787" y="174477"/>
                  </a:cubicBezTo>
                  <a:cubicBezTo>
                    <a:pt x="2731027" y="106958"/>
                    <a:pt x="2067412" y="47156"/>
                    <a:pt x="1641078" y="324948"/>
                  </a:cubicBezTo>
                  <a:cubicBezTo>
                    <a:pt x="1214744" y="602740"/>
                    <a:pt x="-1051965" y="1559580"/>
                    <a:pt x="587782" y="1841231"/>
                  </a:cubicBezTo>
                  <a:cubicBezTo>
                    <a:pt x="2227529" y="2122882"/>
                    <a:pt x="9587098" y="2076584"/>
                    <a:pt x="11479559" y="2014852"/>
                  </a:cubicBezTo>
                  <a:cubicBezTo>
                    <a:pt x="13372020" y="1953121"/>
                    <a:pt x="11994633" y="1663753"/>
                    <a:pt x="11977271" y="14476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رسم 21">
              <a:extLst>
                <a:ext uri="{FF2B5EF4-FFF2-40B4-BE49-F238E27FC236}">
                  <a16:creationId xmlns:a16="http://schemas.microsoft.com/office/drawing/2014/main" id="{0412753C-F3FB-4907-AF41-13E6275AD4D2}"/>
                </a:ext>
              </a:extLst>
            </p:cNvPr>
            <p:cNvGrpSpPr/>
            <p:nvPr/>
          </p:nvGrpSpPr>
          <p:grpSpPr>
            <a:xfrm rot="2169199">
              <a:off x="6333749" y="5966799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AE7ED24A-BFFC-44F1-95D4-C5023C92024E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2825840B-C3F2-4CEB-BF06-748C24CA1457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B91F698D-3240-4639-B901-01B82E96A4E6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143EB47C-0502-42D1-8FB1-CE62097DD39A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4A75DC8F-697A-47D9-BFF0-26C186824A6A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167A3EC1-2425-4351-813C-4AAFD04F6905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" name="رسم 21">
              <a:extLst>
                <a:ext uri="{FF2B5EF4-FFF2-40B4-BE49-F238E27FC236}">
                  <a16:creationId xmlns:a16="http://schemas.microsoft.com/office/drawing/2014/main" id="{D1491EE7-46D2-4B0A-A687-331789DA7D6F}"/>
                </a:ext>
              </a:extLst>
            </p:cNvPr>
            <p:cNvGrpSpPr/>
            <p:nvPr/>
          </p:nvGrpSpPr>
          <p:grpSpPr>
            <a:xfrm rot="2169199">
              <a:off x="9131713" y="5958399"/>
              <a:ext cx="1461725" cy="1493163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8DB02779-6FC7-4BCC-A9F4-9A2331BB0181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5AEE198C-67BD-4817-AE21-9C7A0577100A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3A413260-0437-4C50-BE52-69E1FEB8C43C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C53BF76A-C9E5-4A57-824A-78B2F767A5BD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B06C9E23-A1B4-4565-B706-C53CD009D2DA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CF2FCE48-D8E8-49AE-A41D-1C29C0C4BD1D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7" name="رسم 21">
              <a:extLst>
                <a:ext uri="{FF2B5EF4-FFF2-40B4-BE49-F238E27FC236}">
                  <a16:creationId xmlns:a16="http://schemas.microsoft.com/office/drawing/2014/main" id="{51843F8F-5732-40B9-A5DD-B9E15247B2B0}"/>
                </a:ext>
              </a:extLst>
            </p:cNvPr>
            <p:cNvGrpSpPr/>
            <p:nvPr/>
          </p:nvGrpSpPr>
          <p:grpSpPr>
            <a:xfrm rot="2169199">
              <a:off x="1451271" y="6049040"/>
              <a:ext cx="1613913" cy="164862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EDFB0E52-928F-412A-A3C7-0BC68DA3E549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626B9C85-4C6F-43EA-B5B9-E3171D1E8769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334A89F6-BDBA-4A39-B205-598C66E5EAA3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2F16B07B-2610-459D-BD71-53AC00AB5635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729124D-E7F7-4056-8527-D4A84C5E1328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5195749D-A211-400D-B6A8-EB1619DD13AD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B694BA2-A889-4BB2-8B1B-B1FDD37BFD45}"/>
              </a:ext>
            </a:extLst>
          </p:cNvPr>
          <p:cNvSpPr/>
          <p:nvPr/>
        </p:nvSpPr>
        <p:spPr>
          <a:xfrm>
            <a:off x="2970652" y="1810441"/>
            <a:ext cx="2942608" cy="2942608"/>
          </a:xfrm>
          <a:prstGeom prst="ellipse">
            <a:avLst/>
          </a:prstGeom>
          <a:gradFill flip="none" rotWithShape="1">
            <a:gsLst>
              <a:gs pos="0">
                <a:srgbClr val="ED7EB0"/>
              </a:gs>
              <a:gs pos="73000">
                <a:srgbClr val="645C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6" name="Google Shape;393;p39">
            <a:extLst>
              <a:ext uri="{FF2B5EF4-FFF2-40B4-BE49-F238E27FC236}">
                <a16:creationId xmlns:a16="http://schemas.microsoft.com/office/drawing/2014/main" id="{01954958-1498-4C07-B124-7068131DE629}"/>
              </a:ext>
            </a:extLst>
          </p:cNvPr>
          <p:cNvSpPr/>
          <p:nvPr/>
        </p:nvSpPr>
        <p:spPr>
          <a:xfrm>
            <a:off x="740536" y="382805"/>
            <a:ext cx="2942608" cy="3286029"/>
          </a:xfrm>
          <a:prstGeom prst="ellipse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" name="Google Shape;394;p39">
            <a:extLst>
              <a:ext uri="{FF2B5EF4-FFF2-40B4-BE49-F238E27FC236}">
                <a16:creationId xmlns:a16="http://schemas.microsoft.com/office/drawing/2014/main" id="{644091D0-25A3-4AA4-9D01-F89F9E09AC9A}"/>
              </a:ext>
            </a:extLst>
          </p:cNvPr>
          <p:cNvSpPr/>
          <p:nvPr/>
        </p:nvSpPr>
        <p:spPr>
          <a:xfrm>
            <a:off x="513174" y="2690307"/>
            <a:ext cx="2742881" cy="268426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" name="Google Shape;395;p39">
            <a:extLst>
              <a:ext uri="{FF2B5EF4-FFF2-40B4-BE49-F238E27FC236}">
                <a16:creationId xmlns:a16="http://schemas.microsoft.com/office/drawing/2014/main" id="{DB3B49E2-4887-464C-8921-DB0A78082A7B}"/>
              </a:ext>
            </a:extLst>
          </p:cNvPr>
          <p:cNvSpPr/>
          <p:nvPr/>
        </p:nvSpPr>
        <p:spPr>
          <a:xfrm>
            <a:off x="2969877" y="4528215"/>
            <a:ext cx="1887010" cy="1692704"/>
          </a:xfrm>
          <a:prstGeom prst="ellipse">
            <a:avLst/>
          </a:prstGeom>
          <a:solidFill>
            <a:srgbClr val="FFFFFF">
              <a:alpha val="294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اختبر نفسك </a:t>
            </a: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ar-SA" sz="1400" dirty="0"/>
          </a:p>
        </p:txBody>
      </p:sp>
      <p:sp>
        <p:nvSpPr>
          <p:cNvPr id="30" name="Google Shape;397;p39">
            <a:extLst>
              <a:ext uri="{FF2B5EF4-FFF2-40B4-BE49-F238E27FC236}">
                <a16:creationId xmlns:a16="http://schemas.microsoft.com/office/drawing/2014/main" id="{8A1ADD6D-1D78-48AC-9BF7-83FD603DB28E}"/>
              </a:ext>
            </a:extLst>
          </p:cNvPr>
          <p:cNvSpPr txBox="1">
            <a:spLocks/>
          </p:cNvSpPr>
          <p:nvPr/>
        </p:nvSpPr>
        <p:spPr>
          <a:xfrm>
            <a:off x="490307" y="4315553"/>
            <a:ext cx="2696743" cy="1113677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الدرس 3 :</a:t>
            </a:r>
          </a:p>
          <a:p>
            <a:pPr algn="ctr" rtl="0">
              <a:spcBef>
                <a:spcPts val="0"/>
              </a:spcBef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برمجة التطبيق </a:t>
            </a:r>
          </a:p>
          <a:p>
            <a:pPr algn="ctr" rtl="0">
              <a:spcBef>
                <a:spcPts val="0"/>
              </a:spcBef>
            </a:pPr>
            <a:endParaRPr lang="es" sz="3200" dirty="0">
              <a:solidFill>
                <a:srgbClr val="7D62A9"/>
              </a:solidFill>
            </a:endParaRPr>
          </a:p>
        </p:txBody>
      </p:sp>
      <p:sp>
        <p:nvSpPr>
          <p:cNvPr id="31" name="Google Shape;397;p39">
            <a:extLst>
              <a:ext uri="{FF2B5EF4-FFF2-40B4-BE49-F238E27FC236}">
                <a16:creationId xmlns:a16="http://schemas.microsoft.com/office/drawing/2014/main" id="{7CC58DCE-02B5-4797-BB43-007A7133FE60}"/>
              </a:ext>
            </a:extLst>
          </p:cNvPr>
          <p:cNvSpPr txBox="1">
            <a:spLocks/>
          </p:cNvSpPr>
          <p:nvPr/>
        </p:nvSpPr>
        <p:spPr>
          <a:xfrm>
            <a:off x="983053" y="2724691"/>
            <a:ext cx="2346082" cy="1246061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b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الدرس1 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ar-SA" altLang="ar-SA" sz="4000" b="1" dirty="0">
                <a:solidFill>
                  <a:srgbClr val="74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مقدمة عن تطبيقات الهواتف الذكية </a:t>
            </a:r>
            <a:endParaRPr lang="en-US" altLang="ar-SA" sz="4000" b="1" dirty="0">
              <a:solidFill>
                <a:srgbClr val="746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  <a:p>
            <a:pPr algn="ctr" rtl="0">
              <a:spcBef>
                <a:spcPts val="0"/>
              </a:spcBef>
            </a:pPr>
            <a:endParaRPr lang="es" sz="5400" dirty="0">
              <a:solidFill>
                <a:srgbClr val="C775AE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B0943A3-5937-4817-A5E6-C56933492C09}"/>
              </a:ext>
            </a:extLst>
          </p:cNvPr>
          <p:cNvSpPr txBox="1"/>
          <p:nvPr/>
        </p:nvSpPr>
        <p:spPr>
          <a:xfrm>
            <a:off x="5645812" y="1405989"/>
            <a:ext cx="45426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altLang="ar-SA" sz="4400" dirty="0">
                <a:solidFill>
                  <a:schemeClr val="bg1"/>
                </a:solidFill>
                <a:latin typeface="Rakkas" panose="00000500000000000000" pitchFamily="2" charset="-78"/>
                <a:cs typeface="Rakkas" panose="00000500000000000000" pitchFamily="2" charset="-78"/>
              </a:rPr>
              <a:t>تطبيقات الهواتف الذكية </a:t>
            </a:r>
            <a:endParaRPr lang="en-US" altLang="ar-SA" sz="4400" dirty="0">
              <a:solidFill>
                <a:schemeClr val="bg1"/>
              </a:solidFill>
              <a:latin typeface="Rakkas" panose="00000500000000000000" pitchFamily="2" charset="-78"/>
              <a:cs typeface="Rakkas" panose="00000500000000000000" pitchFamily="2" charset="-78"/>
            </a:endParaRPr>
          </a:p>
          <a:p>
            <a:pPr rtl="0">
              <a:lnSpc>
                <a:spcPct val="150000"/>
              </a:lnSpc>
            </a:pPr>
            <a:endParaRPr lang="en-GB" sz="44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5F0E6D8-1256-4A4A-A64D-FEF44C2875D6}"/>
              </a:ext>
            </a:extLst>
          </p:cNvPr>
          <p:cNvSpPr txBox="1"/>
          <p:nvPr/>
        </p:nvSpPr>
        <p:spPr>
          <a:xfrm>
            <a:off x="6230105" y="388275"/>
            <a:ext cx="414087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30000"/>
              </a:lnSpc>
            </a:pPr>
            <a:r>
              <a:rPr lang="ar-SA" sz="4800" dirty="0">
                <a:solidFill>
                  <a:schemeClr val="bg1"/>
                </a:solidFill>
                <a:latin typeface="Rakkas" panose="00000500000000000000" pitchFamily="2" charset="-78"/>
                <a:ea typeface="GE Dinar One" panose="020A0503020102020204" pitchFamily="18" charset="-78"/>
                <a:cs typeface="Rakkas" panose="00000500000000000000" pitchFamily="2" charset="-78"/>
              </a:rPr>
              <a:t>الوحدة الثالثة</a:t>
            </a:r>
            <a:endParaRPr lang="en-GB" sz="4800" dirty="0">
              <a:solidFill>
                <a:schemeClr val="bg1"/>
              </a:solidFill>
              <a:latin typeface="Rakkas" panose="00000500000000000000" pitchFamily="2" charset="-78"/>
              <a:ea typeface="GE Dinar One" panose="020A0503020102020204" pitchFamily="18" charset="-78"/>
              <a:cs typeface="Rakkas" panose="00000500000000000000" pitchFamily="2" charset="-78"/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4143329-5803-4E8D-A92E-B829FAD3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8443" y="2195370"/>
            <a:ext cx="2081993" cy="3794287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63E3666-0C02-43E8-8B46-70B3E8FDEEA5}"/>
              </a:ext>
            </a:extLst>
          </p:cNvPr>
          <p:cNvSpPr txBox="1"/>
          <p:nvPr/>
        </p:nvSpPr>
        <p:spPr>
          <a:xfrm>
            <a:off x="2727930" y="2461648"/>
            <a:ext cx="3723113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ar-SA" altLang="ar-SA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الدرس2 : </a:t>
            </a:r>
          </a:p>
          <a:p>
            <a:pPr lvl="3" algn="r" rtl="1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ar-SA" altLang="ar-SA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بناء تطبيقات الهاتف الذكي</a:t>
            </a:r>
          </a:p>
        </p:txBody>
      </p:sp>
    </p:spTree>
    <p:extLst>
      <p:ext uri="{BB962C8B-B14F-4D97-AF65-F5344CB8AC3E}">
        <p14:creationId xmlns:p14="http://schemas.microsoft.com/office/powerpoint/2010/main" val="428734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D2FD7C0B-0DB9-41D0-A6E0-52E1357B3FDD}"/>
              </a:ext>
            </a:extLst>
          </p:cNvPr>
          <p:cNvGrpSpPr/>
          <p:nvPr/>
        </p:nvGrpSpPr>
        <p:grpSpPr>
          <a:xfrm>
            <a:off x="-4596692" y="-688124"/>
            <a:ext cx="16872378" cy="8333060"/>
            <a:chOff x="-1909983" y="-688124"/>
            <a:chExt cx="16872378" cy="8333060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B9B59EAD-282B-4774-93D9-3F0D1286C3F3}"/>
                </a:ext>
              </a:extLst>
            </p:cNvPr>
            <p:cNvSpPr/>
            <p:nvPr/>
          </p:nvSpPr>
          <p:spPr>
            <a:xfrm>
              <a:off x="-1909983" y="-688124"/>
              <a:ext cx="16872378" cy="8333060"/>
            </a:xfrm>
            <a:custGeom>
              <a:avLst/>
              <a:gdLst>
                <a:gd name="connsiteX0" fmla="*/ 3310520 w 16872378"/>
                <a:gd name="connsiteY0" fmla="*/ 63091 h 8333060"/>
                <a:gd name="connsiteX1" fmla="*/ 4734206 w 16872378"/>
                <a:gd name="connsiteY1" fmla="*/ 433481 h 8333060"/>
                <a:gd name="connsiteX2" fmla="*/ 5903249 w 16872378"/>
                <a:gd name="connsiteY2" fmla="*/ 1683547 h 8333060"/>
                <a:gd name="connsiteX3" fmla="*/ 8183461 w 16872378"/>
                <a:gd name="connsiteY3" fmla="*/ 2343304 h 8333060"/>
                <a:gd name="connsiteX4" fmla="*/ 9908089 w 16872378"/>
                <a:gd name="connsiteY4" fmla="*/ 2736843 h 8333060"/>
                <a:gd name="connsiteX5" fmla="*/ 11227603 w 16872378"/>
                <a:gd name="connsiteY5" fmla="*/ 3986909 h 8333060"/>
                <a:gd name="connsiteX6" fmla="*/ 13172150 w 16872378"/>
                <a:gd name="connsiteY6" fmla="*/ 4993906 h 8333060"/>
                <a:gd name="connsiteX7" fmla="*/ 15047249 w 16872378"/>
                <a:gd name="connsiteY7" fmla="*/ 6510190 h 8333060"/>
                <a:gd name="connsiteX8" fmla="*/ 16470935 w 16872378"/>
                <a:gd name="connsiteY8" fmla="*/ 6764833 h 8333060"/>
                <a:gd name="connsiteX9" fmla="*/ 16644555 w 16872378"/>
                <a:gd name="connsiteY9" fmla="*/ 8119071 h 8333060"/>
                <a:gd name="connsiteX10" fmla="*/ 13588839 w 16872378"/>
                <a:gd name="connsiteY10" fmla="*/ 8304266 h 8333060"/>
                <a:gd name="connsiteX11" fmla="*/ 11898935 w 16872378"/>
                <a:gd name="connsiteY11" fmla="*/ 7852853 h 8333060"/>
                <a:gd name="connsiteX12" fmla="*/ 10324778 w 16872378"/>
                <a:gd name="connsiteY12" fmla="*/ 6683810 h 8333060"/>
                <a:gd name="connsiteX13" fmla="*/ 8264484 w 16872378"/>
                <a:gd name="connsiteY13" fmla="*/ 5827283 h 8333060"/>
                <a:gd name="connsiteX14" fmla="*/ 5671755 w 16872378"/>
                <a:gd name="connsiteY14" fmla="*/ 5838858 h 8333060"/>
                <a:gd name="connsiteX15" fmla="*/ 3623036 w 16872378"/>
                <a:gd name="connsiteY15" fmla="*/ 4380448 h 8333060"/>
                <a:gd name="connsiteX16" fmla="*/ 3090601 w 16872378"/>
                <a:gd name="connsiteY16" fmla="*/ 2239132 h 8333060"/>
                <a:gd name="connsiteX17" fmla="*/ 1227077 w 16872378"/>
                <a:gd name="connsiteY17" fmla="*/ 1266858 h 8333060"/>
                <a:gd name="connsiteX18" fmla="*/ 160 w 16872378"/>
                <a:gd name="connsiteY18" fmla="*/ 456630 h 8333060"/>
                <a:gd name="connsiteX19" fmla="*/ 1157629 w 16872378"/>
                <a:gd name="connsiteY19" fmla="*/ 39942 h 8333060"/>
                <a:gd name="connsiteX20" fmla="*/ 3310520 w 16872378"/>
                <a:gd name="connsiteY20" fmla="*/ 63091 h 83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72378" h="8333060">
                  <a:moveTo>
                    <a:pt x="3310520" y="63091"/>
                  </a:moveTo>
                  <a:cubicBezTo>
                    <a:pt x="3906616" y="128681"/>
                    <a:pt x="4302085" y="163405"/>
                    <a:pt x="4734206" y="433481"/>
                  </a:cubicBezTo>
                  <a:cubicBezTo>
                    <a:pt x="5166328" y="703557"/>
                    <a:pt x="5328373" y="1365243"/>
                    <a:pt x="5903249" y="1683547"/>
                  </a:cubicBezTo>
                  <a:cubicBezTo>
                    <a:pt x="6478125" y="2001851"/>
                    <a:pt x="7515988" y="2167755"/>
                    <a:pt x="8183461" y="2343304"/>
                  </a:cubicBezTo>
                  <a:cubicBezTo>
                    <a:pt x="8850934" y="2518853"/>
                    <a:pt x="9400732" y="2462909"/>
                    <a:pt x="9908089" y="2736843"/>
                  </a:cubicBezTo>
                  <a:cubicBezTo>
                    <a:pt x="10415446" y="3010777"/>
                    <a:pt x="10683593" y="3610732"/>
                    <a:pt x="11227603" y="3986909"/>
                  </a:cubicBezTo>
                  <a:cubicBezTo>
                    <a:pt x="11771613" y="4363086"/>
                    <a:pt x="12535542" y="4573359"/>
                    <a:pt x="13172150" y="4993906"/>
                  </a:cubicBezTo>
                  <a:cubicBezTo>
                    <a:pt x="13808758" y="5414453"/>
                    <a:pt x="14497452" y="6215036"/>
                    <a:pt x="15047249" y="6510190"/>
                  </a:cubicBezTo>
                  <a:cubicBezTo>
                    <a:pt x="15597046" y="6805344"/>
                    <a:pt x="16204717" y="6496686"/>
                    <a:pt x="16470935" y="6764833"/>
                  </a:cubicBezTo>
                  <a:cubicBezTo>
                    <a:pt x="16737153" y="7032980"/>
                    <a:pt x="17124904" y="7862499"/>
                    <a:pt x="16644555" y="8119071"/>
                  </a:cubicBezTo>
                  <a:cubicBezTo>
                    <a:pt x="16164206" y="8375643"/>
                    <a:pt x="14379776" y="8348636"/>
                    <a:pt x="13588839" y="8304266"/>
                  </a:cubicBezTo>
                  <a:cubicBezTo>
                    <a:pt x="12797902" y="8259896"/>
                    <a:pt x="12442945" y="8122929"/>
                    <a:pt x="11898935" y="7852853"/>
                  </a:cubicBezTo>
                  <a:cubicBezTo>
                    <a:pt x="11354925" y="7582777"/>
                    <a:pt x="10930520" y="7021405"/>
                    <a:pt x="10324778" y="6683810"/>
                  </a:cubicBezTo>
                  <a:cubicBezTo>
                    <a:pt x="9719036" y="6346215"/>
                    <a:pt x="9039988" y="5968108"/>
                    <a:pt x="8264484" y="5827283"/>
                  </a:cubicBezTo>
                  <a:cubicBezTo>
                    <a:pt x="7488980" y="5686458"/>
                    <a:pt x="6445330" y="6079997"/>
                    <a:pt x="5671755" y="5838858"/>
                  </a:cubicBezTo>
                  <a:cubicBezTo>
                    <a:pt x="4898180" y="5597719"/>
                    <a:pt x="4053228" y="4980402"/>
                    <a:pt x="3623036" y="4380448"/>
                  </a:cubicBezTo>
                  <a:cubicBezTo>
                    <a:pt x="3192844" y="3780494"/>
                    <a:pt x="3489927" y="2758064"/>
                    <a:pt x="3090601" y="2239132"/>
                  </a:cubicBezTo>
                  <a:cubicBezTo>
                    <a:pt x="2691275" y="1720200"/>
                    <a:pt x="1742150" y="1563942"/>
                    <a:pt x="1227077" y="1266858"/>
                  </a:cubicBezTo>
                  <a:cubicBezTo>
                    <a:pt x="712004" y="969774"/>
                    <a:pt x="11735" y="661116"/>
                    <a:pt x="160" y="456630"/>
                  </a:cubicBezTo>
                  <a:cubicBezTo>
                    <a:pt x="-11415" y="252144"/>
                    <a:pt x="603973" y="107461"/>
                    <a:pt x="1157629" y="39942"/>
                  </a:cubicBezTo>
                  <a:cubicBezTo>
                    <a:pt x="1711285" y="-27577"/>
                    <a:pt x="2714424" y="-2499"/>
                    <a:pt x="3310520" y="630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EB0"/>
                </a:gs>
                <a:gs pos="73000">
                  <a:srgbClr val="645CA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رسم 21">
              <a:extLst>
                <a:ext uri="{FF2B5EF4-FFF2-40B4-BE49-F238E27FC236}">
                  <a16:creationId xmlns:a16="http://schemas.microsoft.com/office/drawing/2014/main" id="{A840EA21-F1BA-408B-AA93-5842824394A0}"/>
                </a:ext>
              </a:extLst>
            </p:cNvPr>
            <p:cNvGrpSpPr/>
            <p:nvPr/>
          </p:nvGrpSpPr>
          <p:grpSpPr>
            <a:xfrm rot="2169199">
              <a:off x="2909907" y="1801189"/>
              <a:ext cx="2772109" cy="2831730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CF927A9F-CAB0-4210-8D68-59214E0B721F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AF0D696C-73C5-48EE-8B44-B358D4227609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3A93E94F-3143-4E29-BDB7-886923814DBB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8A769653-FDBA-49D2-9DFD-F9D23ED7202C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1574B542-AE4A-4A86-B207-21B9610343F6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6C4C09E7-4BC7-4911-AF78-B5F7E9D4245B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3" name="رسم 21">
              <a:extLst>
                <a:ext uri="{FF2B5EF4-FFF2-40B4-BE49-F238E27FC236}">
                  <a16:creationId xmlns:a16="http://schemas.microsoft.com/office/drawing/2014/main" id="{14965F43-5949-49A5-B476-986C6E728645}"/>
                </a:ext>
              </a:extLst>
            </p:cNvPr>
            <p:cNvGrpSpPr/>
            <p:nvPr/>
          </p:nvGrpSpPr>
          <p:grpSpPr>
            <a:xfrm rot="2169199">
              <a:off x="7887622" y="3647939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C8CAA72D-CF64-48B1-A9E7-FAF9B413E5D5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6B0286C4-2953-46DD-B822-BE3602859D73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10451D68-A739-4B72-B0B5-5F11D22F1E82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0E9C42A0-DA49-4BDE-9CA9-014F41926F59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F738AAC6-B67D-48A1-8DFE-4A090E645CBF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792CE6D0-3BB9-4654-940C-941BCF3DF954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" name="رسم 21">
              <a:extLst>
                <a:ext uri="{FF2B5EF4-FFF2-40B4-BE49-F238E27FC236}">
                  <a16:creationId xmlns:a16="http://schemas.microsoft.com/office/drawing/2014/main" id="{C38F8DE2-BD52-43AD-ABD1-914C3672CC1A}"/>
                </a:ext>
              </a:extLst>
            </p:cNvPr>
            <p:cNvGrpSpPr/>
            <p:nvPr/>
          </p:nvGrpSpPr>
          <p:grpSpPr>
            <a:xfrm rot="2169199">
              <a:off x="1048915" y="-181568"/>
              <a:ext cx="2006715" cy="2049874"/>
              <a:chOff x="-346681" y="4428639"/>
              <a:chExt cx="2772109" cy="2831730"/>
            </a:xfrm>
            <a:solidFill>
              <a:srgbClr val="C2B9DB"/>
            </a:solidFill>
          </p:grpSpPr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06681D1E-039B-45F3-8EDC-EEA1AEEEA081}"/>
                  </a:ext>
                </a:extLst>
              </p:cNvPr>
              <p:cNvSpPr/>
              <p:nvPr/>
            </p:nvSpPr>
            <p:spPr>
              <a:xfrm>
                <a:off x="623547" y="5316564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6 w 113836"/>
                  <a:gd name="connsiteY8" fmla="*/ 84668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39 h 113850"/>
                  <a:gd name="connsiteX14" fmla="*/ 32724 w 113836"/>
                  <a:gd name="connsiteY14" fmla="*/ 77429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819 w 113836"/>
                  <a:gd name="connsiteY17" fmla="*/ 40949 h 113850"/>
                  <a:gd name="connsiteX18" fmla="*/ 29295 w 113836"/>
                  <a:gd name="connsiteY18" fmla="*/ 36091 h 113850"/>
                  <a:gd name="connsiteX19" fmla="*/ 28819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0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8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8"/>
                      <a:pt x="107876" y="84668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39"/>
                    </a:lnTo>
                    <a:cubicBezTo>
                      <a:pt x="36058" y="79430"/>
                      <a:pt x="34629" y="78001"/>
                      <a:pt x="32724" y="77429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819" y="40949"/>
                    </a:lnTo>
                    <a:cubicBezTo>
                      <a:pt x="28438" y="39806"/>
                      <a:pt x="29295" y="37996"/>
                      <a:pt x="29295" y="36091"/>
                    </a:cubicBezTo>
                    <a:lnTo>
                      <a:pt x="28819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189240B3-BFBA-4449-9C32-D9DD969E026F}"/>
                  </a:ext>
                </a:extLst>
              </p:cNvPr>
              <p:cNvSpPr/>
              <p:nvPr/>
            </p:nvSpPr>
            <p:spPr>
              <a:xfrm>
                <a:off x="2018769" y="5604679"/>
                <a:ext cx="113836" cy="113865"/>
              </a:xfrm>
              <a:custGeom>
                <a:avLst/>
                <a:gdLst>
                  <a:gd name="connsiteX0" fmla="*/ 38058 w 113836"/>
                  <a:gd name="connsiteY0" fmla="*/ 1150 h 113865"/>
                  <a:gd name="connsiteX1" fmla="*/ 62061 w 113836"/>
                  <a:gd name="connsiteY1" fmla="*/ 18962 h 113865"/>
                  <a:gd name="connsiteX2" fmla="*/ 67490 w 113836"/>
                  <a:gd name="connsiteY2" fmla="*/ 19819 h 113865"/>
                  <a:gd name="connsiteX3" fmla="*/ 95780 w 113836"/>
                  <a:gd name="connsiteY3" fmla="*/ 10103 h 113865"/>
                  <a:gd name="connsiteX4" fmla="*/ 103209 w 113836"/>
                  <a:gd name="connsiteY4" fmla="*/ 17533 h 113865"/>
                  <a:gd name="connsiteX5" fmla="*/ 93779 w 113836"/>
                  <a:gd name="connsiteY5" fmla="*/ 45917 h 113865"/>
                  <a:gd name="connsiteX6" fmla="*/ 94637 w 113836"/>
                  <a:gd name="connsiteY6" fmla="*/ 51347 h 113865"/>
                  <a:gd name="connsiteX7" fmla="*/ 112639 w 113836"/>
                  <a:gd name="connsiteY7" fmla="*/ 75254 h 113865"/>
                  <a:gd name="connsiteX8" fmla="*/ 107877 w 113836"/>
                  <a:gd name="connsiteY8" fmla="*/ 84684 h 113865"/>
                  <a:gd name="connsiteX9" fmla="*/ 77968 w 113836"/>
                  <a:gd name="connsiteY9" fmla="*/ 84398 h 113865"/>
                  <a:gd name="connsiteX10" fmla="*/ 73110 w 113836"/>
                  <a:gd name="connsiteY10" fmla="*/ 86875 h 113865"/>
                  <a:gd name="connsiteX11" fmla="*/ 55965 w 113836"/>
                  <a:gd name="connsiteY11" fmla="*/ 111354 h 113865"/>
                  <a:gd name="connsiteX12" fmla="*/ 45583 w 113836"/>
                  <a:gd name="connsiteY12" fmla="*/ 109735 h 113865"/>
                  <a:gd name="connsiteX13" fmla="*/ 36629 w 113836"/>
                  <a:gd name="connsiteY13" fmla="*/ 81255 h 113865"/>
                  <a:gd name="connsiteX14" fmla="*/ 32724 w 113836"/>
                  <a:gd name="connsiteY14" fmla="*/ 77445 h 113865"/>
                  <a:gd name="connsiteX15" fmla="*/ 4149 w 113836"/>
                  <a:gd name="connsiteY15" fmla="*/ 68682 h 113865"/>
                  <a:gd name="connsiteX16" fmla="*/ 2435 w 113836"/>
                  <a:gd name="connsiteY16" fmla="*/ 58300 h 113865"/>
                  <a:gd name="connsiteX17" fmla="*/ 26723 w 113836"/>
                  <a:gd name="connsiteY17" fmla="*/ 40964 h 113865"/>
                  <a:gd name="connsiteX18" fmla="*/ 29200 w 113836"/>
                  <a:gd name="connsiteY18" fmla="*/ 36107 h 113865"/>
                  <a:gd name="connsiteX19" fmla="*/ 28724 w 113836"/>
                  <a:gd name="connsiteY19" fmla="*/ 6198 h 113865"/>
                  <a:gd name="connsiteX20" fmla="*/ 38058 w 113836"/>
                  <a:gd name="connsiteY20" fmla="*/ 1150 h 11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65">
                    <a:moveTo>
                      <a:pt x="38058" y="1150"/>
                    </a:moveTo>
                    <a:lnTo>
                      <a:pt x="62061" y="18962"/>
                    </a:lnTo>
                    <a:cubicBezTo>
                      <a:pt x="63585" y="20105"/>
                      <a:pt x="65681" y="20390"/>
                      <a:pt x="67490" y="19819"/>
                    </a:cubicBezTo>
                    <a:lnTo>
                      <a:pt x="95780" y="10103"/>
                    </a:lnTo>
                    <a:cubicBezTo>
                      <a:pt x="100352" y="8484"/>
                      <a:pt x="104829" y="12866"/>
                      <a:pt x="103209" y="17533"/>
                    </a:cubicBezTo>
                    <a:lnTo>
                      <a:pt x="93779" y="45917"/>
                    </a:lnTo>
                    <a:cubicBezTo>
                      <a:pt x="93208" y="47727"/>
                      <a:pt x="93494" y="49727"/>
                      <a:pt x="94637" y="51347"/>
                    </a:cubicBezTo>
                    <a:lnTo>
                      <a:pt x="112639" y="75254"/>
                    </a:lnTo>
                    <a:cubicBezTo>
                      <a:pt x="115592" y="79160"/>
                      <a:pt x="112734" y="84684"/>
                      <a:pt x="107877" y="84684"/>
                    </a:cubicBezTo>
                    <a:lnTo>
                      <a:pt x="77968" y="84398"/>
                    </a:lnTo>
                    <a:cubicBezTo>
                      <a:pt x="76063" y="84398"/>
                      <a:pt x="74253" y="85351"/>
                      <a:pt x="73110" y="86875"/>
                    </a:cubicBezTo>
                    <a:lnTo>
                      <a:pt x="55965" y="111354"/>
                    </a:lnTo>
                    <a:cubicBezTo>
                      <a:pt x="53203" y="115355"/>
                      <a:pt x="47012" y="114402"/>
                      <a:pt x="45583" y="109735"/>
                    </a:cubicBezTo>
                    <a:lnTo>
                      <a:pt x="36629" y="81255"/>
                    </a:lnTo>
                    <a:cubicBezTo>
                      <a:pt x="36058" y="79445"/>
                      <a:pt x="34629" y="78017"/>
                      <a:pt x="32724" y="77445"/>
                    </a:cubicBezTo>
                    <a:lnTo>
                      <a:pt x="4149" y="68682"/>
                    </a:lnTo>
                    <a:cubicBezTo>
                      <a:pt x="-518" y="67253"/>
                      <a:pt x="-1471" y="61157"/>
                      <a:pt x="2435" y="58300"/>
                    </a:cubicBezTo>
                    <a:lnTo>
                      <a:pt x="26723" y="40964"/>
                    </a:lnTo>
                    <a:cubicBezTo>
                      <a:pt x="28343" y="39821"/>
                      <a:pt x="29200" y="38012"/>
                      <a:pt x="29200" y="36107"/>
                    </a:cubicBezTo>
                    <a:lnTo>
                      <a:pt x="28724" y="6198"/>
                    </a:lnTo>
                    <a:cubicBezTo>
                      <a:pt x="28629" y="1055"/>
                      <a:pt x="34153" y="-1708"/>
                      <a:pt x="38058" y="1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AECA03F1-4F96-4FC5-B518-CDA2CF67952D}"/>
                  </a:ext>
                </a:extLst>
              </p:cNvPr>
              <p:cNvSpPr/>
              <p:nvPr/>
            </p:nvSpPr>
            <p:spPr>
              <a:xfrm>
                <a:off x="1807790" y="6647397"/>
                <a:ext cx="113836" cy="113850"/>
              </a:xfrm>
              <a:custGeom>
                <a:avLst/>
                <a:gdLst>
                  <a:gd name="connsiteX0" fmla="*/ 38153 w 113836"/>
                  <a:gd name="connsiteY0" fmla="*/ 1134 h 113850"/>
                  <a:gd name="connsiteX1" fmla="*/ 62156 w 113836"/>
                  <a:gd name="connsiteY1" fmla="*/ 18946 h 113850"/>
                  <a:gd name="connsiteX2" fmla="*/ 67586 w 113836"/>
                  <a:gd name="connsiteY2" fmla="*/ 19803 h 113850"/>
                  <a:gd name="connsiteX3" fmla="*/ 95875 w 113836"/>
                  <a:gd name="connsiteY3" fmla="*/ 10088 h 113850"/>
                  <a:gd name="connsiteX4" fmla="*/ 103304 w 113836"/>
                  <a:gd name="connsiteY4" fmla="*/ 17517 h 113850"/>
                  <a:gd name="connsiteX5" fmla="*/ 93779 w 113836"/>
                  <a:gd name="connsiteY5" fmla="*/ 45902 h 113850"/>
                  <a:gd name="connsiteX6" fmla="*/ 94637 w 113836"/>
                  <a:gd name="connsiteY6" fmla="*/ 51331 h 113850"/>
                  <a:gd name="connsiteX7" fmla="*/ 112639 w 113836"/>
                  <a:gd name="connsiteY7" fmla="*/ 75239 h 113850"/>
                  <a:gd name="connsiteX8" fmla="*/ 107877 w 113836"/>
                  <a:gd name="connsiteY8" fmla="*/ 84669 h 113850"/>
                  <a:gd name="connsiteX9" fmla="*/ 77968 w 113836"/>
                  <a:gd name="connsiteY9" fmla="*/ 84383 h 113850"/>
                  <a:gd name="connsiteX10" fmla="*/ 73110 w 113836"/>
                  <a:gd name="connsiteY10" fmla="*/ 86859 h 113850"/>
                  <a:gd name="connsiteX11" fmla="*/ 55965 w 113836"/>
                  <a:gd name="connsiteY11" fmla="*/ 111339 h 113850"/>
                  <a:gd name="connsiteX12" fmla="*/ 45583 w 113836"/>
                  <a:gd name="connsiteY12" fmla="*/ 109719 h 113850"/>
                  <a:gd name="connsiteX13" fmla="*/ 36629 w 113836"/>
                  <a:gd name="connsiteY13" fmla="*/ 81240 h 113850"/>
                  <a:gd name="connsiteX14" fmla="*/ 32724 w 113836"/>
                  <a:gd name="connsiteY14" fmla="*/ 77430 h 113850"/>
                  <a:gd name="connsiteX15" fmla="*/ 4149 w 113836"/>
                  <a:gd name="connsiteY15" fmla="*/ 68666 h 113850"/>
                  <a:gd name="connsiteX16" fmla="*/ 2435 w 113836"/>
                  <a:gd name="connsiteY16" fmla="*/ 58284 h 113850"/>
                  <a:gd name="connsiteX17" fmla="*/ 26723 w 113836"/>
                  <a:gd name="connsiteY17" fmla="*/ 40949 h 113850"/>
                  <a:gd name="connsiteX18" fmla="*/ 29200 w 113836"/>
                  <a:gd name="connsiteY18" fmla="*/ 36091 h 113850"/>
                  <a:gd name="connsiteX19" fmla="*/ 28724 w 113836"/>
                  <a:gd name="connsiteY19" fmla="*/ 6182 h 113850"/>
                  <a:gd name="connsiteX20" fmla="*/ 38153 w 113836"/>
                  <a:gd name="connsiteY20" fmla="*/ 1134 h 11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36" h="113850">
                    <a:moveTo>
                      <a:pt x="38153" y="1134"/>
                    </a:moveTo>
                    <a:lnTo>
                      <a:pt x="62156" y="18946"/>
                    </a:lnTo>
                    <a:cubicBezTo>
                      <a:pt x="63681" y="20089"/>
                      <a:pt x="65776" y="20375"/>
                      <a:pt x="67586" y="19803"/>
                    </a:cubicBezTo>
                    <a:lnTo>
                      <a:pt x="95875" y="10088"/>
                    </a:lnTo>
                    <a:cubicBezTo>
                      <a:pt x="100447" y="8469"/>
                      <a:pt x="104924" y="12850"/>
                      <a:pt x="103304" y="17517"/>
                    </a:cubicBezTo>
                    <a:lnTo>
                      <a:pt x="93779" y="45902"/>
                    </a:lnTo>
                    <a:cubicBezTo>
                      <a:pt x="93208" y="47711"/>
                      <a:pt x="93494" y="49712"/>
                      <a:pt x="94637" y="51331"/>
                    </a:cubicBezTo>
                    <a:lnTo>
                      <a:pt x="112639" y="75239"/>
                    </a:lnTo>
                    <a:cubicBezTo>
                      <a:pt x="115592" y="79144"/>
                      <a:pt x="112734" y="84669"/>
                      <a:pt x="107877" y="84669"/>
                    </a:cubicBezTo>
                    <a:lnTo>
                      <a:pt x="77968" y="84383"/>
                    </a:lnTo>
                    <a:cubicBezTo>
                      <a:pt x="76063" y="84383"/>
                      <a:pt x="74253" y="85335"/>
                      <a:pt x="73110" y="86859"/>
                    </a:cubicBezTo>
                    <a:lnTo>
                      <a:pt x="55965" y="111339"/>
                    </a:lnTo>
                    <a:cubicBezTo>
                      <a:pt x="53203" y="115339"/>
                      <a:pt x="47012" y="114386"/>
                      <a:pt x="45583" y="109719"/>
                    </a:cubicBezTo>
                    <a:lnTo>
                      <a:pt x="36629" y="81240"/>
                    </a:lnTo>
                    <a:cubicBezTo>
                      <a:pt x="36058" y="79430"/>
                      <a:pt x="34629" y="78001"/>
                      <a:pt x="32724" y="77430"/>
                    </a:cubicBezTo>
                    <a:lnTo>
                      <a:pt x="4149" y="68666"/>
                    </a:lnTo>
                    <a:cubicBezTo>
                      <a:pt x="-518" y="67238"/>
                      <a:pt x="-1471" y="61142"/>
                      <a:pt x="2435" y="58284"/>
                    </a:cubicBezTo>
                    <a:lnTo>
                      <a:pt x="26723" y="40949"/>
                    </a:lnTo>
                    <a:cubicBezTo>
                      <a:pt x="28343" y="39806"/>
                      <a:pt x="29200" y="37996"/>
                      <a:pt x="29200" y="36091"/>
                    </a:cubicBezTo>
                    <a:lnTo>
                      <a:pt x="28724" y="6182"/>
                    </a:lnTo>
                    <a:cubicBezTo>
                      <a:pt x="28724" y="1134"/>
                      <a:pt x="34248" y="-1723"/>
                      <a:pt x="38153" y="1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12024B86-BC91-4D80-8D04-CDAB893B683E}"/>
                  </a:ext>
                </a:extLst>
              </p:cNvPr>
              <p:cNvSpPr/>
              <p:nvPr/>
            </p:nvSpPr>
            <p:spPr>
              <a:xfrm>
                <a:off x="-344365" y="4428639"/>
                <a:ext cx="113818" cy="113701"/>
              </a:xfrm>
              <a:custGeom>
                <a:avLst/>
                <a:gdLst>
                  <a:gd name="connsiteX0" fmla="*/ 38135 w 113818"/>
                  <a:gd name="connsiteY0" fmla="*/ 1138 h 113701"/>
                  <a:gd name="connsiteX1" fmla="*/ 62138 w 113818"/>
                  <a:gd name="connsiteY1" fmla="*/ 18950 h 113701"/>
                  <a:gd name="connsiteX2" fmla="*/ 67568 w 113818"/>
                  <a:gd name="connsiteY2" fmla="*/ 19807 h 113701"/>
                  <a:gd name="connsiteX3" fmla="*/ 95857 w 113818"/>
                  <a:gd name="connsiteY3" fmla="*/ 10092 h 113701"/>
                  <a:gd name="connsiteX4" fmla="*/ 103286 w 113818"/>
                  <a:gd name="connsiteY4" fmla="*/ 17521 h 113701"/>
                  <a:gd name="connsiteX5" fmla="*/ 93761 w 113818"/>
                  <a:gd name="connsiteY5" fmla="*/ 45906 h 113701"/>
                  <a:gd name="connsiteX6" fmla="*/ 94619 w 113818"/>
                  <a:gd name="connsiteY6" fmla="*/ 51335 h 113701"/>
                  <a:gd name="connsiteX7" fmla="*/ 112621 w 113818"/>
                  <a:gd name="connsiteY7" fmla="*/ 75243 h 113701"/>
                  <a:gd name="connsiteX8" fmla="*/ 107858 w 113818"/>
                  <a:gd name="connsiteY8" fmla="*/ 84672 h 113701"/>
                  <a:gd name="connsiteX9" fmla="*/ 78045 w 113818"/>
                  <a:gd name="connsiteY9" fmla="*/ 84196 h 113701"/>
                  <a:gd name="connsiteX10" fmla="*/ 73187 w 113818"/>
                  <a:gd name="connsiteY10" fmla="*/ 86673 h 113701"/>
                  <a:gd name="connsiteX11" fmla="*/ 56042 w 113818"/>
                  <a:gd name="connsiteY11" fmla="*/ 111152 h 113701"/>
                  <a:gd name="connsiteX12" fmla="*/ 45660 w 113818"/>
                  <a:gd name="connsiteY12" fmla="*/ 109628 h 113701"/>
                  <a:gd name="connsiteX13" fmla="*/ 36611 w 113818"/>
                  <a:gd name="connsiteY13" fmla="*/ 81148 h 113701"/>
                  <a:gd name="connsiteX14" fmla="*/ 32706 w 113818"/>
                  <a:gd name="connsiteY14" fmla="*/ 77338 h 113701"/>
                  <a:gd name="connsiteX15" fmla="*/ 4131 w 113818"/>
                  <a:gd name="connsiteY15" fmla="*/ 68575 h 113701"/>
                  <a:gd name="connsiteX16" fmla="*/ 2512 w 113818"/>
                  <a:gd name="connsiteY16" fmla="*/ 58098 h 113701"/>
                  <a:gd name="connsiteX17" fmla="*/ 26801 w 113818"/>
                  <a:gd name="connsiteY17" fmla="*/ 40762 h 113701"/>
                  <a:gd name="connsiteX18" fmla="*/ 29277 w 113818"/>
                  <a:gd name="connsiteY18" fmla="*/ 35904 h 113701"/>
                  <a:gd name="connsiteX19" fmla="*/ 28706 w 113818"/>
                  <a:gd name="connsiteY19" fmla="*/ 5996 h 113701"/>
                  <a:gd name="connsiteX20" fmla="*/ 38135 w 113818"/>
                  <a:gd name="connsiteY20" fmla="*/ 1138 h 11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818" h="113701">
                    <a:moveTo>
                      <a:pt x="38135" y="1138"/>
                    </a:moveTo>
                    <a:lnTo>
                      <a:pt x="62138" y="18950"/>
                    </a:lnTo>
                    <a:cubicBezTo>
                      <a:pt x="63662" y="20093"/>
                      <a:pt x="65758" y="20379"/>
                      <a:pt x="67568" y="19807"/>
                    </a:cubicBezTo>
                    <a:lnTo>
                      <a:pt x="95857" y="10092"/>
                    </a:lnTo>
                    <a:cubicBezTo>
                      <a:pt x="100429" y="8472"/>
                      <a:pt x="104906" y="12854"/>
                      <a:pt x="103286" y="17521"/>
                    </a:cubicBezTo>
                    <a:lnTo>
                      <a:pt x="93761" y="45906"/>
                    </a:lnTo>
                    <a:cubicBezTo>
                      <a:pt x="93190" y="47715"/>
                      <a:pt x="93476" y="49716"/>
                      <a:pt x="94619" y="51335"/>
                    </a:cubicBezTo>
                    <a:lnTo>
                      <a:pt x="112621" y="75243"/>
                    </a:lnTo>
                    <a:cubicBezTo>
                      <a:pt x="115574" y="79148"/>
                      <a:pt x="112716" y="84672"/>
                      <a:pt x="107858" y="84672"/>
                    </a:cubicBezTo>
                    <a:lnTo>
                      <a:pt x="78045" y="84196"/>
                    </a:lnTo>
                    <a:cubicBezTo>
                      <a:pt x="76140" y="84196"/>
                      <a:pt x="74330" y="85149"/>
                      <a:pt x="73187" y="86673"/>
                    </a:cubicBezTo>
                    <a:lnTo>
                      <a:pt x="56042" y="111152"/>
                    </a:lnTo>
                    <a:cubicBezTo>
                      <a:pt x="53280" y="115152"/>
                      <a:pt x="47089" y="114295"/>
                      <a:pt x="45660" y="109628"/>
                    </a:cubicBezTo>
                    <a:lnTo>
                      <a:pt x="36611" y="81148"/>
                    </a:lnTo>
                    <a:cubicBezTo>
                      <a:pt x="36040" y="79338"/>
                      <a:pt x="34611" y="77910"/>
                      <a:pt x="32706" y="77338"/>
                    </a:cubicBezTo>
                    <a:lnTo>
                      <a:pt x="4131" y="68575"/>
                    </a:lnTo>
                    <a:cubicBezTo>
                      <a:pt x="-536" y="67051"/>
                      <a:pt x="-1489" y="60955"/>
                      <a:pt x="2512" y="58098"/>
                    </a:cubicBezTo>
                    <a:lnTo>
                      <a:pt x="26801" y="40762"/>
                    </a:lnTo>
                    <a:cubicBezTo>
                      <a:pt x="28420" y="39619"/>
                      <a:pt x="29277" y="37809"/>
                      <a:pt x="29277" y="35904"/>
                    </a:cubicBezTo>
                    <a:lnTo>
                      <a:pt x="28706" y="5996"/>
                    </a:lnTo>
                    <a:cubicBezTo>
                      <a:pt x="28706" y="1138"/>
                      <a:pt x="34230" y="-1719"/>
                      <a:pt x="38135" y="11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12F8E1C6-E8E5-4215-ADAB-F4DD8E4B488E}"/>
                  </a:ext>
                </a:extLst>
              </p:cNvPr>
              <p:cNvSpPr/>
              <p:nvPr/>
            </p:nvSpPr>
            <p:spPr>
              <a:xfrm>
                <a:off x="-346681" y="7185206"/>
                <a:ext cx="75137" cy="75163"/>
              </a:xfrm>
              <a:custGeom>
                <a:avLst/>
                <a:gdLst>
                  <a:gd name="connsiteX0" fmla="*/ 25117 w 75137"/>
                  <a:gd name="connsiteY0" fmla="*/ 820 h 75163"/>
                  <a:gd name="connsiteX1" fmla="*/ 41024 w 75137"/>
                  <a:gd name="connsiteY1" fmla="*/ 12536 h 75163"/>
                  <a:gd name="connsiteX2" fmla="*/ 44548 w 75137"/>
                  <a:gd name="connsiteY2" fmla="*/ 13108 h 75163"/>
                  <a:gd name="connsiteX3" fmla="*/ 63217 w 75137"/>
                  <a:gd name="connsiteY3" fmla="*/ 6726 h 75163"/>
                  <a:gd name="connsiteX4" fmla="*/ 68170 w 75137"/>
                  <a:gd name="connsiteY4" fmla="*/ 11584 h 75163"/>
                  <a:gd name="connsiteX5" fmla="*/ 61883 w 75137"/>
                  <a:gd name="connsiteY5" fmla="*/ 30348 h 75163"/>
                  <a:gd name="connsiteX6" fmla="*/ 62455 w 75137"/>
                  <a:gd name="connsiteY6" fmla="*/ 33872 h 75163"/>
                  <a:gd name="connsiteX7" fmla="*/ 74361 w 75137"/>
                  <a:gd name="connsiteY7" fmla="*/ 49684 h 75163"/>
                  <a:gd name="connsiteX8" fmla="*/ 71218 w 75137"/>
                  <a:gd name="connsiteY8" fmla="*/ 55875 h 75163"/>
                  <a:gd name="connsiteX9" fmla="*/ 51501 w 75137"/>
                  <a:gd name="connsiteY9" fmla="*/ 55684 h 75163"/>
                  <a:gd name="connsiteX10" fmla="*/ 48263 w 75137"/>
                  <a:gd name="connsiteY10" fmla="*/ 57304 h 75163"/>
                  <a:gd name="connsiteX11" fmla="*/ 36928 w 75137"/>
                  <a:gd name="connsiteY11" fmla="*/ 73496 h 75163"/>
                  <a:gd name="connsiteX12" fmla="*/ 30070 w 75137"/>
                  <a:gd name="connsiteY12" fmla="*/ 72448 h 75163"/>
                  <a:gd name="connsiteX13" fmla="*/ 24164 w 75137"/>
                  <a:gd name="connsiteY13" fmla="*/ 53589 h 75163"/>
                  <a:gd name="connsiteX14" fmla="*/ 21593 w 75137"/>
                  <a:gd name="connsiteY14" fmla="*/ 51017 h 75163"/>
                  <a:gd name="connsiteX15" fmla="*/ 2733 w 75137"/>
                  <a:gd name="connsiteY15" fmla="*/ 45207 h 75163"/>
                  <a:gd name="connsiteX16" fmla="*/ 1590 w 75137"/>
                  <a:gd name="connsiteY16" fmla="*/ 38349 h 75163"/>
                  <a:gd name="connsiteX17" fmla="*/ 17687 w 75137"/>
                  <a:gd name="connsiteY17" fmla="*/ 26824 h 75163"/>
                  <a:gd name="connsiteX18" fmla="*/ 19307 w 75137"/>
                  <a:gd name="connsiteY18" fmla="*/ 23585 h 75163"/>
                  <a:gd name="connsiteX19" fmla="*/ 18926 w 75137"/>
                  <a:gd name="connsiteY19" fmla="*/ 3868 h 75163"/>
                  <a:gd name="connsiteX20" fmla="*/ 25117 w 75137"/>
                  <a:gd name="connsiteY20" fmla="*/ 820 h 7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137" h="75163">
                    <a:moveTo>
                      <a:pt x="25117" y="820"/>
                    </a:moveTo>
                    <a:lnTo>
                      <a:pt x="41024" y="12536"/>
                    </a:lnTo>
                    <a:cubicBezTo>
                      <a:pt x="42071" y="13298"/>
                      <a:pt x="43405" y="13489"/>
                      <a:pt x="44548" y="13108"/>
                    </a:cubicBezTo>
                    <a:lnTo>
                      <a:pt x="63217" y="6726"/>
                    </a:lnTo>
                    <a:cubicBezTo>
                      <a:pt x="66265" y="5678"/>
                      <a:pt x="69218" y="8536"/>
                      <a:pt x="68170" y="11584"/>
                    </a:cubicBezTo>
                    <a:lnTo>
                      <a:pt x="61883" y="30348"/>
                    </a:lnTo>
                    <a:cubicBezTo>
                      <a:pt x="61502" y="31586"/>
                      <a:pt x="61693" y="32919"/>
                      <a:pt x="62455" y="33872"/>
                    </a:cubicBezTo>
                    <a:lnTo>
                      <a:pt x="74361" y="49684"/>
                    </a:lnTo>
                    <a:cubicBezTo>
                      <a:pt x="76266" y="52256"/>
                      <a:pt x="74456" y="55875"/>
                      <a:pt x="71218" y="55875"/>
                    </a:cubicBezTo>
                    <a:lnTo>
                      <a:pt x="51501" y="55684"/>
                    </a:lnTo>
                    <a:cubicBezTo>
                      <a:pt x="50263" y="55684"/>
                      <a:pt x="49025" y="56256"/>
                      <a:pt x="48263" y="57304"/>
                    </a:cubicBezTo>
                    <a:lnTo>
                      <a:pt x="36928" y="73496"/>
                    </a:lnTo>
                    <a:cubicBezTo>
                      <a:pt x="35118" y="76163"/>
                      <a:pt x="31022" y="75496"/>
                      <a:pt x="30070" y="72448"/>
                    </a:cubicBezTo>
                    <a:lnTo>
                      <a:pt x="24164" y="53589"/>
                    </a:lnTo>
                    <a:cubicBezTo>
                      <a:pt x="23783" y="52351"/>
                      <a:pt x="22831" y="51398"/>
                      <a:pt x="21593" y="51017"/>
                    </a:cubicBezTo>
                    <a:lnTo>
                      <a:pt x="2733" y="45207"/>
                    </a:lnTo>
                    <a:cubicBezTo>
                      <a:pt x="-315" y="44254"/>
                      <a:pt x="-982" y="40254"/>
                      <a:pt x="1590" y="38349"/>
                    </a:cubicBezTo>
                    <a:lnTo>
                      <a:pt x="17687" y="26824"/>
                    </a:lnTo>
                    <a:cubicBezTo>
                      <a:pt x="18735" y="26062"/>
                      <a:pt x="19307" y="24919"/>
                      <a:pt x="19307" y="23585"/>
                    </a:cubicBezTo>
                    <a:lnTo>
                      <a:pt x="18926" y="3868"/>
                    </a:lnTo>
                    <a:cubicBezTo>
                      <a:pt x="18926" y="725"/>
                      <a:pt x="22545" y="-1180"/>
                      <a:pt x="25117" y="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68392BDD-2054-46F8-B977-A6CAF428A40C}"/>
                  </a:ext>
                </a:extLst>
              </p:cNvPr>
              <p:cNvSpPr/>
              <p:nvPr/>
            </p:nvSpPr>
            <p:spPr>
              <a:xfrm>
                <a:off x="2263980" y="5292427"/>
                <a:ext cx="161447" cy="156186"/>
              </a:xfrm>
              <a:custGeom>
                <a:avLst/>
                <a:gdLst>
                  <a:gd name="connsiteX0" fmla="*/ 136795 w 161447"/>
                  <a:gd name="connsiteY0" fmla="*/ 13365 h 156186"/>
                  <a:gd name="connsiteX1" fmla="*/ 128127 w 161447"/>
                  <a:gd name="connsiteY1" fmla="*/ 54513 h 156186"/>
                  <a:gd name="connsiteX2" fmla="*/ 130223 w 161447"/>
                  <a:gd name="connsiteY2" fmla="*/ 61847 h 156186"/>
                  <a:gd name="connsiteX3" fmla="*/ 159178 w 161447"/>
                  <a:gd name="connsiteY3" fmla="*/ 92232 h 156186"/>
                  <a:gd name="connsiteX4" fmla="*/ 154130 w 161447"/>
                  <a:gd name="connsiteY4" fmla="*/ 106139 h 156186"/>
                  <a:gd name="connsiteX5" fmla="*/ 112411 w 161447"/>
                  <a:gd name="connsiteY5" fmla="*/ 110615 h 156186"/>
                  <a:gd name="connsiteX6" fmla="*/ 106029 w 161447"/>
                  <a:gd name="connsiteY6" fmla="*/ 114902 h 156186"/>
                  <a:gd name="connsiteX7" fmla="*/ 86027 w 161447"/>
                  <a:gd name="connsiteY7" fmla="*/ 151859 h 156186"/>
                  <a:gd name="connsiteX8" fmla="*/ 71263 w 161447"/>
                  <a:gd name="connsiteY8" fmla="*/ 151287 h 156186"/>
                  <a:gd name="connsiteX9" fmla="*/ 54118 w 161447"/>
                  <a:gd name="connsiteY9" fmla="*/ 112997 h 156186"/>
                  <a:gd name="connsiteX10" fmla="*/ 48117 w 161447"/>
                  <a:gd name="connsiteY10" fmla="*/ 108234 h 156186"/>
                  <a:gd name="connsiteX11" fmla="*/ 6778 w 161447"/>
                  <a:gd name="connsiteY11" fmla="*/ 100614 h 156186"/>
                  <a:gd name="connsiteX12" fmla="*/ 2778 w 161447"/>
                  <a:gd name="connsiteY12" fmla="*/ 86422 h 156186"/>
                  <a:gd name="connsiteX13" fmla="*/ 33925 w 161447"/>
                  <a:gd name="connsiteY13" fmla="*/ 58228 h 156186"/>
                  <a:gd name="connsiteX14" fmla="*/ 36592 w 161447"/>
                  <a:gd name="connsiteY14" fmla="*/ 50989 h 156186"/>
                  <a:gd name="connsiteX15" fmla="*/ 31067 w 161447"/>
                  <a:gd name="connsiteY15" fmla="*/ 9365 h 156186"/>
                  <a:gd name="connsiteX16" fmla="*/ 43355 w 161447"/>
                  <a:gd name="connsiteY16" fmla="*/ 1078 h 156186"/>
                  <a:gd name="connsiteX17" fmla="*/ 79835 w 161447"/>
                  <a:gd name="connsiteY17" fmla="*/ 22033 h 156186"/>
                  <a:gd name="connsiteX18" fmla="*/ 87455 w 161447"/>
                  <a:gd name="connsiteY18" fmla="*/ 22319 h 156186"/>
                  <a:gd name="connsiteX19" fmla="*/ 125365 w 161447"/>
                  <a:gd name="connsiteY19" fmla="*/ 4126 h 156186"/>
                  <a:gd name="connsiteX20" fmla="*/ 136795 w 161447"/>
                  <a:gd name="connsiteY20" fmla="*/ 13365 h 15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1447" h="156186">
                    <a:moveTo>
                      <a:pt x="136795" y="13365"/>
                    </a:moveTo>
                    <a:lnTo>
                      <a:pt x="128127" y="54513"/>
                    </a:lnTo>
                    <a:cubicBezTo>
                      <a:pt x="127556" y="57180"/>
                      <a:pt x="128318" y="59942"/>
                      <a:pt x="130223" y="61847"/>
                    </a:cubicBezTo>
                    <a:lnTo>
                      <a:pt x="159178" y="92232"/>
                    </a:lnTo>
                    <a:cubicBezTo>
                      <a:pt x="163846" y="97185"/>
                      <a:pt x="160893" y="105377"/>
                      <a:pt x="154130" y="106139"/>
                    </a:cubicBezTo>
                    <a:lnTo>
                      <a:pt x="112411" y="110615"/>
                    </a:lnTo>
                    <a:cubicBezTo>
                      <a:pt x="109744" y="110901"/>
                      <a:pt x="107362" y="112520"/>
                      <a:pt x="106029" y="114902"/>
                    </a:cubicBezTo>
                    <a:lnTo>
                      <a:pt x="86027" y="151859"/>
                    </a:lnTo>
                    <a:cubicBezTo>
                      <a:pt x="82788" y="157859"/>
                      <a:pt x="74025" y="157574"/>
                      <a:pt x="71263" y="151287"/>
                    </a:cubicBezTo>
                    <a:lnTo>
                      <a:pt x="54118" y="112997"/>
                    </a:lnTo>
                    <a:cubicBezTo>
                      <a:pt x="52975" y="110520"/>
                      <a:pt x="50784" y="108710"/>
                      <a:pt x="48117" y="108234"/>
                    </a:cubicBezTo>
                    <a:lnTo>
                      <a:pt x="6778" y="100614"/>
                    </a:lnTo>
                    <a:cubicBezTo>
                      <a:pt x="16" y="99376"/>
                      <a:pt x="-2365" y="90994"/>
                      <a:pt x="2778" y="86422"/>
                    </a:cubicBezTo>
                    <a:lnTo>
                      <a:pt x="33925" y="58228"/>
                    </a:lnTo>
                    <a:cubicBezTo>
                      <a:pt x="35925" y="56418"/>
                      <a:pt x="36878" y="53751"/>
                      <a:pt x="36592" y="50989"/>
                    </a:cubicBezTo>
                    <a:lnTo>
                      <a:pt x="31067" y="9365"/>
                    </a:lnTo>
                    <a:cubicBezTo>
                      <a:pt x="30115" y="2602"/>
                      <a:pt x="37449" y="-2256"/>
                      <a:pt x="43355" y="1078"/>
                    </a:cubicBezTo>
                    <a:lnTo>
                      <a:pt x="79835" y="22033"/>
                    </a:lnTo>
                    <a:cubicBezTo>
                      <a:pt x="82217" y="23366"/>
                      <a:pt x="85074" y="23462"/>
                      <a:pt x="87455" y="22319"/>
                    </a:cubicBezTo>
                    <a:lnTo>
                      <a:pt x="125365" y="4126"/>
                    </a:lnTo>
                    <a:cubicBezTo>
                      <a:pt x="131270" y="1268"/>
                      <a:pt x="138128" y="6698"/>
                      <a:pt x="136795" y="133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28" name="رسم 27">
            <a:extLst>
              <a:ext uri="{FF2B5EF4-FFF2-40B4-BE49-F238E27FC236}">
                <a16:creationId xmlns:a16="http://schemas.microsoft.com/office/drawing/2014/main" id="{4DB9A473-8123-47B5-B623-3D23C5619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40571" y="2299613"/>
            <a:ext cx="5311693" cy="4077840"/>
          </a:xfrm>
          <a:prstGeom prst="rect">
            <a:avLst/>
          </a:prstGeom>
        </p:spPr>
      </p:pic>
      <p:pic>
        <p:nvPicPr>
          <p:cNvPr id="27" name="Picture 2" descr="أخبار 24 | التعليم: نصائح للطلاب وأولياء الأمور خلال العملية التعليمية عن  بُعد">
            <a:extLst>
              <a:ext uri="{FF2B5EF4-FFF2-40B4-BE49-F238E27FC236}">
                <a16:creationId xmlns:a16="http://schemas.microsoft.com/office/drawing/2014/main" id="{B4242ABA-D96C-4FE9-AD16-933B122D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10" y="141549"/>
            <a:ext cx="7746073" cy="63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102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3">
      <a:majorFont>
        <a:latin typeface="Rakkas"/>
        <a:ea typeface=""/>
        <a:cs typeface="Rakkas"/>
      </a:majorFont>
      <a:minorFont>
        <a:latin typeface="Rakkas"/>
        <a:ea typeface=""/>
        <a:cs typeface="Rakka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335</Words>
  <Application>Microsoft Office PowerPoint</Application>
  <PresentationFormat>شاشة عريضة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Rakkas</vt:lpstr>
      <vt:lpstr>Sakkal Majalla</vt:lpstr>
      <vt:lpstr>Arabic Typesetting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https://ingez-ppt.blogspot.com/</dc:title>
  <dc:creator>https://ingez-ppt.blogspot.com/</dc:creator>
  <cp:lastModifiedBy>rȿƕo</cp:lastModifiedBy>
  <cp:revision>27</cp:revision>
  <dcterms:created xsi:type="dcterms:W3CDTF">2020-06-12T12:56:01Z</dcterms:created>
  <dcterms:modified xsi:type="dcterms:W3CDTF">2023-08-21T04:35:21Z</dcterms:modified>
</cp:coreProperties>
</file>