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media/image49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11088666" r:id="rId2"/>
    <p:sldId id="11088692" r:id="rId3"/>
    <p:sldId id="11088693" r:id="rId4"/>
    <p:sldId id="11088694" r:id="rId5"/>
    <p:sldId id="11088710" r:id="rId6"/>
    <p:sldId id="11088695" r:id="rId7"/>
    <p:sldId id="11088779" r:id="rId8"/>
    <p:sldId id="11088781" r:id="rId9"/>
    <p:sldId id="11088782" r:id="rId10"/>
    <p:sldId id="11088783" r:id="rId11"/>
    <p:sldId id="265" r:id="rId12"/>
    <p:sldId id="11088785" r:id="rId13"/>
    <p:sldId id="11088769" r:id="rId14"/>
    <p:sldId id="11088671" r:id="rId15"/>
    <p:sldId id="11088787" r:id="rId16"/>
    <p:sldId id="11088788" r:id="rId17"/>
    <p:sldId id="11088789" r:id="rId18"/>
    <p:sldId id="11088790" r:id="rId19"/>
    <p:sldId id="11088791" r:id="rId20"/>
    <p:sldId id="11088792" r:id="rId21"/>
    <p:sldId id="11088793" r:id="rId22"/>
    <p:sldId id="11088794" r:id="rId23"/>
    <p:sldId id="11088795" r:id="rId24"/>
    <p:sldId id="11088799" r:id="rId25"/>
    <p:sldId id="11088796" r:id="rId26"/>
    <p:sldId id="267" r:id="rId27"/>
    <p:sldId id="1108871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BDD7EE"/>
    <a:srgbClr val="4DC0B8"/>
    <a:srgbClr val="D45803"/>
    <a:srgbClr val="0099A9"/>
    <a:srgbClr val="6245F5"/>
    <a:srgbClr val="5B9BD5"/>
    <a:srgbClr val="44546A"/>
    <a:srgbClr val="D17B5C"/>
    <a:srgbClr val="B98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2037" autoAdjust="0"/>
  </p:normalViewPr>
  <p:slideViewPr>
    <p:cSldViewPr snapToGrid="0" showGuides="1">
      <p:cViewPr varScale="1">
        <p:scale>
          <a:sx n="62" d="100"/>
          <a:sy n="62" d="100"/>
        </p:scale>
        <p:origin x="820" y="40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A0227-044C-4F56-949C-06EE09AE0F71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7CB8B96-0DE5-4328-80A7-803D4E2BB62C}">
      <dgm:prSet phldrT="[نص]" custT="1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ar-SA" sz="2400" dirty="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إحضار التعليمات </a:t>
          </a:r>
          <a:endParaRPr lang="ar-SA" sz="2400" dirty="0"/>
        </a:p>
      </dgm:t>
    </dgm:pt>
    <dgm:pt modelId="{B9C7B39E-206E-49E8-AAA4-C2B95293FAF2}" type="parTrans" cxnId="{F544A091-EB5D-41CD-9075-016919B67E6E}">
      <dgm:prSet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3AB11D67-56C1-49BE-BD95-C422B1BCAB71}" type="sibTrans" cxnId="{F544A091-EB5D-41CD-9075-016919B67E6E}">
      <dgm:prSet custT="1"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2974C632-2E1B-41E9-9AD8-9C83E159EB86}">
      <dgm:prSet phldrT="[نص]" custT="1"/>
      <dgm:spPr/>
      <dgm:t>
        <a:bodyPr/>
        <a:lstStyle/>
        <a:p>
          <a:pPr rtl="1">
            <a:buFont typeface="Arial" panose="020B0604020202020204" pitchFamily="34" charset="0"/>
            <a:buChar char="•"/>
          </a:pPr>
          <a:r>
            <a:rPr lang="ar-SA" sz="20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فك ترميز التعليمية </a:t>
          </a:r>
          <a:endParaRPr lang="ar-SA" sz="2000" dirty="0"/>
        </a:p>
      </dgm:t>
    </dgm:pt>
    <dgm:pt modelId="{345072E9-16FC-48E1-A94F-3EE6F71B7CB2}" type="parTrans" cxnId="{0C1EC39F-C7C6-4466-AE97-E4BB0176EEED}">
      <dgm:prSet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EC9A863B-3CBC-487C-9275-3F6980223137}" type="sibTrans" cxnId="{0C1EC39F-C7C6-4466-AE97-E4BB0176EEED}">
      <dgm:prSet custT="1"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7579BAC5-1AD2-47BC-8F5C-B66744300C7D}">
      <dgm:prSet phldrT="[نص]" custT="1"/>
      <dgm:spPr/>
      <dgm:t>
        <a:bodyPr/>
        <a:lstStyle/>
        <a:p>
          <a:pPr algn="ctr" rtl="0">
            <a:buFont typeface="Arial" panose="020B0604020202020204" pitchFamily="34" charset="0"/>
            <a:buChar char="•"/>
          </a:pPr>
          <a:r>
            <a:rPr lang="ar-SA" sz="20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تنفيذ التعليمية </a:t>
          </a:r>
          <a:endParaRPr lang="ar-SA" sz="2000" dirty="0"/>
        </a:p>
      </dgm:t>
    </dgm:pt>
    <dgm:pt modelId="{8CFC6A9D-9FAE-48A4-A196-1471A0D603CB}" type="parTrans" cxnId="{9A3BB97C-8336-4DCC-8673-7D2A3D900EBD}">
      <dgm:prSet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F975A179-D46C-450E-8989-3B01B7E1AB69}" type="sibTrans" cxnId="{9A3BB97C-8336-4DCC-8673-7D2A3D900EBD}">
      <dgm:prSet custT="1"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F4FFC79D-42AE-4B63-9CA8-F7375281AF5F}">
      <dgm:prSet custT="1"/>
      <dgm:spPr/>
      <dgm:t>
        <a:bodyPr/>
        <a:lstStyle/>
        <a:p>
          <a:pPr rtl="1"/>
          <a:r>
            <a:rPr lang="ar-SA" sz="20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حفظ النتائج</a:t>
          </a:r>
          <a:endParaRPr lang="ar-SA" sz="2000" dirty="0">
            <a:latin typeface="微软雅黑" panose="020B0503020204020204" pitchFamily="34" charset="-122"/>
            <a:ea typeface="微软雅黑" panose="020B0503020204020204" pitchFamily="34" charset="-122"/>
            <a:cs typeface="Fanan" pitchFamily="2" charset="-78"/>
          </a:endParaRPr>
        </a:p>
      </dgm:t>
    </dgm:pt>
    <dgm:pt modelId="{3CBA033E-579D-4FB9-A66F-659749ED166E}" type="parTrans" cxnId="{78BE3A02-5115-4546-BAF9-CE4406501EFE}">
      <dgm:prSet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7B47F1BC-49E6-4453-86D6-5F7D898ABD49}" type="sibTrans" cxnId="{78BE3A02-5115-4546-BAF9-CE4406501EFE}">
      <dgm:prSet custT="1"/>
      <dgm:spPr/>
      <dgm:t>
        <a:bodyPr/>
        <a:lstStyle/>
        <a:p>
          <a:pPr rtl="1"/>
          <a:endParaRPr lang="ar-SA" sz="3600">
            <a:solidFill>
              <a:srgbClr val="00B0F0"/>
            </a:solidFill>
          </a:endParaRPr>
        </a:p>
      </dgm:t>
    </dgm:pt>
    <dgm:pt modelId="{125249CC-EE36-4EEE-9077-4A0105644539}" type="pres">
      <dgm:prSet presAssocID="{984A0227-044C-4F56-949C-06EE09AE0F71}" presName="Name0" presStyleCnt="0">
        <dgm:presLayoutVars>
          <dgm:dir val="rev"/>
          <dgm:resizeHandles val="exact"/>
        </dgm:presLayoutVars>
      </dgm:prSet>
      <dgm:spPr/>
    </dgm:pt>
    <dgm:pt modelId="{CC17AEFA-CE36-4A96-BC45-3402B9AFA00F}" type="pres">
      <dgm:prSet presAssocID="{87CB8B96-0DE5-4328-80A7-803D4E2BB62C}" presName="node" presStyleLbl="node1" presStyleIdx="0" presStyleCnt="4">
        <dgm:presLayoutVars>
          <dgm:bulletEnabled val="1"/>
        </dgm:presLayoutVars>
      </dgm:prSet>
      <dgm:spPr/>
    </dgm:pt>
    <dgm:pt modelId="{6AF13717-F8E6-42BE-9358-A8C7202A26D3}" type="pres">
      <dgm:prSet presAssocID="{3AB11D67-56C1-49BE-BD95-C422B1BCAB71}" presName="sibTrans" presStyleLbl="sibTrans2D1" presStyleIdx="0" presStyleCnt="3"/>
      <dgm:spPr/>
    </dgm:pt>
    <dgm:pt modelId="{27C74DB6-18E9-4AB6-9A69-1710E0BF60F3}" type="pres">
      <dgm:prSet presAssocID="{3AB11D67-56C1-49BE-BD95-C422B1BCAB71}" presName="connectorText" presStyleLbl="sibTrans2D1" presStyleIdx="0" presStyleCnt="3"/>
      <dgm:spPr/>
    </dgm:pt>
    <dgm:pt modelId="{73F44897-6708-417C-9F93-C8CDA98FA573}" type="pres">
      <dgm:prSet presAssocID="{2974C632-2E1B-41E9-9AD8-9C83E159EB86}" presName="node" presStyleLbl="node1" presStyleIdx="1" presStyleCnt="4">
        <dgm:presLayoutVars>
          <dgm:bulletEnabled val="1"/>
        </dgm:presLayoutVars>
      </dgm:prSet>
      <dgm:spPr/>
    </dgm:pt>
    <dgm:pt modelId="{DA9BC3F2-9D20-4FD0-81DB-9781AD690A57}" type="pres">
      <dgm:prSet presAssocID="{EC9A863B-3CBC-487C-9275-3F6980223137}" presName="sibTrans" presStyleLbl="sibTrans2D1" presStyleIdx="1" presStyleCnt="3"/>
      <dgm:spPr/>
    </dgm:pt>
    <dgm:pt modelId="{8CB89921-4A36-42BF-B365-A222367D98DA}" type="pres">
      <dgm:prSet presAssocID="{EC9A863B-3CBC-487C-9275-3F6980223137}" presName="connectorText" presStyleLbl="sibTrans2D1" presStyleIdx="1" presStyleCnt="3"/>
      <dgm:spPr/>
    </dgm:pt>
    <dgm:pt modelId="{D4AE1C36-58BF-45C4-A5FC-8263594BDDDB}" type="pres">
      <dgm:prSet presAssocID="{7579BAC5-1AD2-47BC-8F5C-B66744300C7D}" presName="node" presStyleLbl="node1" presStyleIdx="2" presStyleCnt="4">
        <dgm:presLayoutVars>
          <dgm:bulletEnabled val="1"/>
        </dgm:presLayoutVars>
      </dgm:prSet>
      <dgm:spPr/>
    </dgm:pt>
    <dgm:pt modelId="{E9980997-994C-4DE2-B758-972A9B4FC647}" type="pres">
      <dgm:prSet presAssocID="{F975A179-D46C-450E-8989-3B01B7E1AB69}" presName="sibTrans" presStyleLbl="sibTrans2D1" presStyleIdx="2" presStyleCnt="3"/>
      <dgm:spPr/>
    </dgm:pt>
    <dgm:pt modelId="{0D360A7C-246D-4B21-9722-F963D2966F37}" type="pres">
      <dgm:prSet presAssocID="{F975A179-D46C-450E-8989-3B01B7E1AB69}" presName="connectorText" presStyleLbl="sibTrans2D1" presStyleIdx="2" presStyleCnt="3"/>
      <dgm:spPr/>
    </dgm:pt>
    <dgm:pt modelId="{7F73639B-7829-49A8-B830-321679CE3516}" type="pres">
      <dgm:prSet presAssocID="{F4FFC79D-42AE-4B63-9CA8-F7375281AF5F}" presName="node" presStyleLbl="node1" presStyleIdx="3" presStyleCnt="4">
        <dgm:presLayoutVars>
          <dgm:bulletEnabled val="1"/>
        </dgm:presLayoutVars>
      </dgm:prSet>
      <dgm:spPr/>
    </dgm:pt>
  </dgm:ptLst>
  <dgm:cxnLst>
    <dgm:cxn modelId="{78BE3A02-5115-4546-BAF9-CE4406501EFE}" srcId="{984A0227-044C-4F56-949C-06EE09AE0F71}" destId="{F4FFC79D-42AE-4B63-9CA8-F7375281AF5F}" srcOrd="3" destOrd="0" parTransId="{3CBA033E-579D-4FB9-A66F-659749ED166E}" sibTransId="{7B47F1BC-49E6-4453-86D6-5F7D898ABD49}"/>
    <dgm:cxn modelId="{E5A62814-0589-4471-9EEB-21C4D22B489D}" type="presOf" srcId="{3AB11D67-56C1-49BE-BD95-C422B1BCAB71}" destId="{6AF13717-F8E6-42BE-9358-A8C7202A26D3}" srcOrd="0" destOrd="0" presId="urn:microsoft.com/office/officeart/2005/8/layout/process1"/>
    <dgm:cxn modelId="{51899119-5F94-4172-8EF6-1F80D0D278BD}" type="presOf" srcId="{EC9A863B-3CBC-487C-9275-3F6980223137}" destId="{DA9BC3F2-9D20-4FD0-81DB-9781AD690A57}" srcOrd="0" destOrd="0" presId="urn:microsoft.com/office/officeart/2005/8/layout/process1"/>
    <dgm:cxn modelId="{955A2127-46D3-4B76-87C3-AFC402B9482B}" type="presOf" srcId="{3AB11D67-56C1-49BE-BD95-C422B1BCAB71}" destId="{27C74DB6-18E9-4AB6-9A69-1710E0BF60F3}" srcOrd="1" destOrd="0" presId="urn:microsoft.com/office/officeart/2005/8/layout/process1"/>
    <dgm:cxn modelId="{40152038-FC16-4CBF-9CF5-C496A24DB3DE}" type="presOf" srcId="{7579BAC5-1AD2-47BC-8F5C-B66744300C7D}" destId="{D4AE1C36-58BF-45C4-A5FC-8263594BDDDB}" srcOrd="0" destOrd="0" presId="urn:microsoft.com/office/officeart/2005/8/layout/process1"/>
    <dgm:cxn modelId="{72C66E3B-9A8B-4410-9AA3-56422F020E5A}" type="presOf" srcId="{F975A179-D46C-450E-8989-3B01B7E1AB69}" destId="{E9980997-994C-4DE2-B758-972A9B4FC647}" srcOrd="0" destOrd="0" presId="urn:microsoft.com/office/officeart/2005/8/layout/process1"/>
    <dgm:cxn modelId="{BC4FD83F-41A8-479A-BAB6-39D552851BD7}" type="presOf" srcId="{87CB8B96-0DE5-4328-80A7-803D4E2BB62C}" destId="{CC17AEFA-CE36-4A96-BC45-3402B9AFA00F}" srcOrd="0" destOrd="0" presId="urn:microsoft.com/office/officeart/2005/8/layout/process1"/>
    <dgm:cxn modelId="{8F01535F-E145-42E1-9FED-4543C6998BAF}" type="presOf" srcId="{F975A179-D46C-450E-8989-3B01B7E1AB69}" destId="{0D360A7C-246D-4B21-9722-F963D2966F37}" srcOrd="1" destOrd="0" presId="urn:microsoft.com/office/officeart/2005/8/layout/process1"/>
    <dgm:cxn modelId="{890A6F62-FA51-4E1E-9BA4-3A73F861B308}" type="presOf" srcId="{F4FFC79D-42AE-4B63-9CA8-F7375281AF5F}" destId="{7F73639B-7829-49A8-B830-321679CE3516}" srcOrd="0" destOrd="0" presId="urn:microsoft.com/office/officeart/2005/8/layout/process1"/>
    <dgm:cxn modelId="{1D44F054-9445-419E-8218-FAD7C15AF1B7}" type="presOf" srcId="{984A0227-044C-4F56-949C-06EE09AE0F71}" destId="{125249CC-EE36-4EEE-9077-4A0105644539}" srcOrd="0" destOrd="0" presId="urn:microsoft.com/office/officeart/2005/8/layout/process1"/>
    <dgm:cxn modelId="{9A3BB97C-8336-4DCC-8673-7D2A3D900EBD}" srcId="{984A0227-044C-4F56-949C-06EE09AE0F71}" destId="{7579BAC5-1AD2-47BC-8F5C-B66744300C7D}" srcOrd="2" destOrd="0" parTransId="{8CFC6A9D-9FAE-48A4-A196-1471A0D603CB}" sibTransId="{F975A179-D46C-450E-8989-3B01B7E1AB69}"/>
    <dgm:cxn modelId="{50D72C85-1ECB-4744-9C05-8F9B16AD8834}" type="presOf" srcId="{EC9A863B-3CBC-487C-9275-3F6980223137}" destId="{8CB89921-4A36-42BF-B365-A222367D98DA}" srcOrd="1" destOrd="0" presId="urn:microsoft.com/office/officeart/2005/8/layout/process1"/>
    <dgm:cxn modelId="{F544A091-EB5D-41CD-9075-016919B67E6E}" srcId="{984A0227-044C-4F56-949C-06EE09AE0F71}" destId="{87CB8B96-0DE5-4328-80A7-803D4E2BB62C}" srcOrd="0" destOrd="0" parTransId="{B9C7B39E-206E-49E8-AAA4-C2B95293FAF2}" sibTransId="{3AB11D67-56C1-49BE-BD95-C422B1BCAB71}"/>
    <dgm:cxn modelId="{03E93C9B-3A0C-4CEA-96AB-3991298A0B60}" type="presOf" srcId="{2974C632-2E1B-41E9-9AD8-9C83E159EB86}" destId="{73F44897-6708-417C-9F93-C8CDA98FA573}" srcOrd="0" destOrd="0" presId="urn:microsoft.com/office/officeart/2005/8/layout/process1"/>
    <dgm:cxn modelId="{0C1EC39F-C7C6-4466-AE97-E4BB0176EEED}" srcId="{984A0227-044C-4F56-949C-06EE09AE0F71}" destId="{2974C632-2E1B-41E9-9AD8-9C83E159EB86}" srcOrd="1" destOrd="0" parTransId="{345072E9-16FC-48E1-A94F-3EE6F71B7CB2}" sibTransId="{EC9A863B-3CBC-487C-9275-3F6980223137}"/>
    <dgm:cxn modelId="{C4056C7F-B808-42D0-88D2-B38C36F5DD0D}" type="presParOf" srcId="{125249CC-EE36-4EEE-9077-4A0105644539}" destId="{CC17AEFA-CE36-4A96-BC45-3402B9AFA00F}" srcOrd="0" destOrd="0" presId="urn:microsoft.com/office/officeart/2005/8/layout/process1"/>
    <dgm:cxn modelId="{21E10F19-ACF3-4A16-BD8B-3B5D54B2D556}" type="presParOf" srcId="{125249CC-EE36-4EEE-9077-4A0105644539}" destId="{6AF13717-F8E6-42BE-9358-A8C7202A26D3}" srcOrd="1" destOrd="0" presId="urn:microsoft.com/office/officeart/2005/8/layout/process1"/>
    <dgm:cxn modelId="{9D0E2F7E-F06C-4D61-9CDB-3A95568DABB3}" type="presParOf" srcId="{6AF13717-F8E6-42BE-9358-A8C7202A26D3}" destId="{27C74DB6-18E9-4AB6-9A69-1710E0BF60F3}" srcOrd="0" destOrd="0" presId="urn:microsoft.com/office/officeart/2005/8/layout/process1"/>
    <dgm:cxn modelId="{A84E4947-1911-4C1E-AB94-C1C8FD23D08E}" type="presParOf" srcId="{125249CC-EE36-4EEE-9077-4A0105644539}" destId="{73F44897-6708-417C-9F93-C8CDA98FA573}" srcOrd="2" destOrd="0" presId="urn:microsoft.com/office/officeart/2005/8/layout/process1"/>
    <dgm:cxn modelId="{F857DC8A-6581-4A31-8426-B19CC3444CD3}" type="presParOf" srcId="{125249CC-EE36-4EEE-9077-4A0105644539}" destId="{DA9BC3F2-9D20-4FD0-81DB-9781AD690A57}" srcOrd="3" destOrd="0" presId="urn:microsoft.com/office/officeart/2005/8/layout/process1"/>
    <dgm:cxn modelId="{0D5640E3-88B7-4285-8BEB-D6CAA6167C27}" type="presParOf" srcId="{DA9BC3F2-9D20-4FD0-81DB-9781AD690A57}" destId="{8CB89921-4A36-42BF-B365-A222367D98DA}" srcOrd="0" destOrd="0" presId="urn:microsoft.com/office/officeart/2005/8/layout/process1"/>
    <dgm:cxn modelId="{A3AACFCA-50E6-4013-A1B1-9DBDE8EF076C}" type="presParOf" srcId="{125249CC-EE36-4EEE-9077-4A0105644539}" destId="{D4AE1C36-58BF-45C4-A5FC-8263594BDDDB}" srcOrd="4" destOrd="0" presId="urn:microsoft.com/office/officeart/2005/8/layout/process1"/>
    <dgm:cxn modelId="{9CDD161B-5931-4A66-A24A-8076ECD75B87}" type="presParOf" srcId="{125249CC-EE36-4EEE-9077-4A0105644539}" destId="{E9980997-994C-4DE2-B758-972A9B4FC647}" srcOrd="5" destOrd="0" presId="urn:microsoft.com/office/officeart/2005/8/layout/process1"/>
    <dgm:cxn modelId="{E09AF75B-987E-4BBF-8EF4-C752CADDA75F}" type="presParOf" srcId="{E9980997-994C-4DE2-B758-972A9B4FC647}" destId="{0D360A7C-246D-4B21-9722-F963D2966F37}" srcOrd="0" destOrd="0" presId="urn:microsoft.com/office/officeart/2005/8/layout/process1"/>
    <dgm:cxn modelId="{0820DBC5-437B-4DB3-A3DB-5850F22BE967}" type="presParOf" srcId="{125249CC-EE36-4EEE-9077-4A0105644539}" destId="{7F73639B-7829-49A8-B830-321679CE351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4E2CF-0FDA-44D8-9F0F-C6818E5AF9C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0CB9046-C895-4573-A6BF-9F5A2BB47F48}">
      <dgm:prSet phldrT="[نص]" custT="1"/>
      <dgm:spPr/>
      <dgm:t>
        <a:bodyPr/>
        <a:lstStyle/>
        <a:p>
          <a:pPr rtl="1"/>
          <a:r>
            <a:rPr lang="ar-SA" sz="2800" dirty="0">
              <a:cs typeface="Fanan" pitchFamily="2" charset="-78"/>
            </a:rPr>
            <a:t>وحدات التخزين </a:t>
          </a:r>
        </a:p>
      </dgm:t>
    </dgm:pt>
    <dgm:pt modelId="{F207EE2F-4A19-464C-B8BD-C8D2AC0A28AA}" type="parTrans" cxnId="{AC9D6ED5-7E12-47D0-B144-86EF745A4521}">
      <dgm:prSet/>
      <dgm:spPr/>
      <dgm:t>
        <a:bodyPr/>
        <a:lstStyle/>
        <a:p>
          <a:pPr rtl="1"/>
          <a:endParaRPr lang="ar-SA"/>
        </a:p>
      </dgm:t>
    </dgm:pt>
    <dgm:pt modelId="{0A2B3210-4EF3-4A75-B149-774C887F4EA9}" type="sibTrans" cxnId="{AC9D6ED5-7E12-47D0-B144-86EF745A4521}">
      <dgm:prSet/>
      <dgm:spPr/>
      <dgm:t>
        <a:bodyPr/>
        <a:lstStyle/>
        <a:p>
          <a:pPr rtl="1"/>
          <a:endParaRPr lang="ar-SA"/>
        </a:p>
      </dgm:t>
    </dgm:pt>
    <dgm:pt modelId="{CFE4CEE7-73CA-4280-A69B-5AFC757A45CC}">
      <dgm:prSet phldrT="[نص]" custT="1"/>
      <dgm:spPr/>
      <dgm:t>
        <a:bodyPr/>
        <a:lstStyle/>
        <a:p>
          <a:pPr rtl="1"/>
          <a:r>
            <a:rPr lang="ar-SA" sz="2800" kern="1200" dirty="0">
              <a:latin typeface="Calibri" panose="020F0502020204030204"/>
              <a:ea typeface="+mn-ea"/>
              <a:cs typeface="Fanan" pitchFamily="2" charset="-78"/>
            </a:rPr>
            <a:t>الذكرة الرئيسية</a:t>
          </a:r>
          <a:endParaRPr lang="ar-SA" sz="2800" kern="1200" dirty="0">
            <a:solidFill>
              <a:srgbClr val="FF0000"/>
            </a:solidFill>
            <a:latin typeface="Calibri" panose="020F0502020204030204"/>
            <a:ea typeface="+mn-ea"/>
            <a:cs typeface="Fanan" pitchFamily="2" charset="-78"/>
          </a:endParaRPr>
        </a:p>
      </dgm:t>
    </dgm:pt>
    <dgm:pt modelId="{BF13DF9A-70C6-49A1-94FE-8977D4360CC7}" type="parTrans" cxnId="{3D4BD13D-69CA-4423-B104-D1285E584954}">
      <dgm:prSet/>
      <dgm:spPr/>
      <dgm:t>
        <a:bodyPr/>
        <a:lstStyle/>
        <a:p>
          <a:pPr rtl="1"/>
          <a:endParaRPr lang="ar-SA"/>
        </a:p>
      </dgm:t>
    </dgm:pt>
    <dgm:pt modelId="{3B89CE91-0619-46BC-BE4A-3698CD884EFE}" type="sibTrans" cxnId="{3D4BD13D-69CA-4423-B104-D1285E584954}">
      <dgm:prSet/>
      <dgm:spPr/>
      <dgm:t>
        <a:bodyPr/>
        <a:lstStyle/>
        <a:p>
          <a:pPr rtl="1"/>
          <a:endParaRPr lang="ar-SA"/>
        </a:p>
      </dgm:t>
    </dgm:pt>
    <dgm:pt modelId="{1F7D45B0-7E32-4F3A-81A2-2473ADCA23DA}">
      <dgm:prSet phldrT="[نص]" custT="1"/>
      <dgm:spPr/>
      <dgm:t>
        <a:bodyPr/>
        <a:lstStyle/>
        <a:p>
          <a:pPr rtl="1"/>
          <a:r>
            <a:rPr lang="ar-SA" sz="2800" kern="1200" dirty="0">
              <a:latin typeface="Calibri" panose="020F0502020204030204"/>
              <a:ea typeface="+mn-ea"/>
              <a:cs typeface="Fanan" pitchFamily="2" charset="-78"/>
            </a:rPr>
            <a:t>أجهزة التخزين الثانوية </a:t>
          </a:r>
        </a:p>
      </dgm:t>
    </dgm:pt>
    <dgm:pt modelId="{D28EFDD4-4516-4DFB-81CE-581475A9C4DC}" type="parTrans" cxnId="{F0FB2A5A-7C51-45C3-B30E-88641B700051}">
      <dgm:prSet/>
      <dgm:spPr/>
      <dgm:t>
        <a:bodyPr/>
        <a:lstStyle/>
        <a:p>
          <a:pPr rtl="1"/>
          <a:endParaRPr lang="ar-SA"/>
        </a:p>
      </dgm:t>
    </dgm:pt>
    <dgm:pt modelId="{C013C1C1-2D47-4F1A-A2A3-B43A111DA19D}" type="sibTrans" cxnId="{F0FB2A5A-7C51-45C3-B30E-88641B700051}">
      <dgm:prSet/>
      <dgm:spPr/>
      <dgm:t>
        <a:bodyPr/>
        <a:lstStyle/>
        <a:p>
          <a:pPr rtl="1"/>
          <a:endParaRPr lang="ar-SA"/>
        </a:p>
      </dgm:t>
    </dgm:pt>
    <dgm:pt modelId="{191B6D8F-3369-42F6-911D-B3E0B05A0877}">
      <dgm:prSet custT="1"/>
      <dgm:spPr/>
      <dgm:t>
        <a:bodyPr/>
        <a:lstStyle/>
        <a:p>
          <a:pPr rtl="1"/>
          <a:r>
            <a:rPr lang="ar-SA" sz="2000" dirty="0">
              <a:cs typeface="Fanan" pitchFamily="2" charset="-78"/>
            </a:rPr>
            <a:t>  محرك الأقراص الصلبة </a:t>
          </a:r>
          <a:r>
            <a:rPr lang="en-US" sz="2000" dirty="0">
              <a:solidFill>
                <a:srgbClr val="FF0000"/>
              </a:solidFill>
              <a:cs typeface="Fanan" pitchFamily="2" charset="-78"/>
            </a:rPr>
            <a:t>HDD</a:t>
          </a:r>
          <a:endParaRPr lang="ar-SA" sz="2000" dirty="0">
            <a:solidFill>
              <a:srgbClr val="FF0000"/>
            </a:solidFill>
            <a:cs typeface="Fanan" pitchFamily="2" charset="-78"/>
          </a:endParaRPr>
        </a:p>
      </dgm:t>
    </dgm:pt>
    <dgm:pt modelId="{1560ACDD-B174-43BD-876F-D246FC782C08}" type="parTrans" cxnId="{550CA1C4-FF25-45BD-B710-B907201FDED7}">
      <dgm:prSet/>
      <dgm:spPr/>
      <dgm:t>
        <a:bodyPr/>
        <a:lstStyle/>
        <a:p>
          <a:pPr rtl="1"/>
          <a:endParaRPr lang="ar-SA"/>
        </a:p>
      </dgm:t>
    </dgm:pt>
    <dgm:pt modelId="{27664B17-7DAC-47AE-8FDB-247D0E530A98}" type="sibTrans" cxnId="{550CA1C4-FF25-45BD-B710-B907201FDED7}">
      <dgm:prSet/>
      <dgm:spPr/>
      <dgm:t>
        <a:bodyPr/>
        <a:lstStyle/>
        <a:p>
          <a:pPr rtl="1"/>
          <a:endParaRPr lang="ar-SA"/>
        </a:p>
      </dgm:t>
    </dgm:pt>
    <dgm:pt modelId="{8DBD1D93-1BC7-479E-95A9-22C551954F64}">
      <dgm:prSet custT="1"/>
      <dgm:spPr/>
      <dgm:t>
        <a:bodyPr/>
        <a:lstStyle/>
        <a:p>
          <a:pPr rtl="1"/>
          <a:r>
            <a:rPr lang="ar-SA" sz="2000" dirty="0">
              <a:cs typeface="Fanan" pitchFamily="2" charset="-78"/>
            </a:rPr>
            <a:t>   محرك الأقراص المضغوطة  </a:t>
          </a:r>
          <a:r>
            <a:rPr lang="en-US" sz="2000" dirty="0">
              <a:solidFill>
                <a:srgbClr val="FF0000"/>
              </a:solidFill>
              <a:cs typeface="Fanan" pitchFamily="2" charset="-78"/>
            </a:rPr>
            <a:t>CD</a:t>
          </a:r>
          <a:endParaRPr lang="ar-SA" sz="2000" dirty="0"/>
        </a:p>
      </dgm:t>
    </dgm:pt>
    <dgm:pt modelId="{81832861-D66C-4E57-AD28-5481AD75EF5D}" type="parTrans" cxnId="{56A7AEC6-E4EF-42EC-81A8-E8AD500015D7}">
      <dgm:prSet/>
      <dgm:spPr/>
      <dgm:t>
        <a:bodyPr/>
        <a:lstStyle/>
        <a:p>
          <a:pPr rtl="1"/>
          <a:endParaRPr lang="ar-SA"/>
        </a:p>
      </dgm:t>
    </dgm:pt>
    <dgm:pt modelId="{93D3D93E-7376-4AF5-95A8-10AB26452077}" type="sibTrans" cxnId="{56A7AEC6-E4EF-42EC-81A8-E8AD500015D7}">
      <dgm:prSet/>
      <dgm:spPr/>
      <dgm:t>
        <a:bodyPr/>
        <a:lstStyle/>
        <a:p>
          <a:pPr rtl="1"/>
          <a:endParaRPr lang="ar-SA"/>
        </a:p>
      </dgm:t>
    </dgm:pt>
    <dgm:pt modelId="{6920B7BB-F986-4B0A-9C3A-5065815665A0}">
      <dgm:prSet custT="1"/>
      <dgm:spPr/>
      <dgm:t>
        <a:bodyPr/>
        <a:lstStyle/>
        <a:p>
          <a:pPr rtl="1"/>
          <a:r>
            <a:rPr lang="ar-SA" sz="2000" dirty="0">
              <a:cs typeface="Fanan" pitchFamily="2" charset="-78"/>
            </a:rPr>
            <a:t>أقراص الفيديو الرقمية </a:t>
          </a:r>
          <a:r>
            <a:rPr lang="en-US" sz="2000" dirty="0">
              <a:solidFill>
                <a:srgbClr val="FF0000"/>
              </a:solidFill>
              <a:cs typeface="Fanan" pitchFamily="2" charset="-78"/>
            </a:rPr>
            <a:t>DVD</a:t>
          </a:r>
          <a:endParaRPr lang="ar-SA" sz="2000" dirty="0"/>
        </a:p>
      </dgm:t>
    </dgm:pt>
    <dgm:pt modelId="{99AF5860-9697-49FE-8CB8-70FAAE080B66}" type="parTrans" cxnId="{9CB109ED-025E-4187-9FBB-1907E70B039C}">
      <dgm:prSet/>
      <dgm:spPr/>
      <dgm:t>
        <a:bodyPr/>
        <a:lstStyle/>
        <a:p>
          <a:pPr rtl="1"/>
          <a:endParaRPr lang="ar-SA"/>
        </a:p>
      </dgm:t>
    </dgm:pt>
    <dgm:pt modelId="{B9B471C7-0E78-473E-87E0-DF3EE0C4E19D}" type="sibTrans" cxnId="{9CB109ED-025E-4187-9FBB-1907E70B039C}">
      <dgm:prSet/>
      <dgm:spPr/>
      <dgm:t>
        <a:bodyPr/>
        <a:lstStyle/>
        <a:p>
          <a:pPr rtl="1"/>
          <a:endParaRPr lang="ar-SA"/>
        </a:p>
      </dgm:t>
    </dgm:pt>
    <dgm:pt modelId="{E0F3D394-E693-494A-9E4D-A0EE307E2A6B}" type="pres">
      <dgm:prSet presAssocID="{AA04E2CF-0FDA-44D8-9F0F-C6818E5AF9CE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BC1C7A0-F813-4E0E-A340-330311D257A3}" type="pres">
      <dgm:prSet presAssocID="{60CB9046-C895-4573-A6BF-9F5A2BB47F48}" presName="hierRoot1" presStyleCnt="0"/>
      <dgm:spPr/>
    </dgm:pt>
    <dgm:pt modelId="{DFD23D14-FBF8-493F-B680-1E3F94A122D5}" type="pres">
      <dgm:prSet presAssocID="{60CB9046-C895-4573-A6BF-9F5A2BB47F48}" presName="composite" presStyleCnt="0"/>
      <dgm:spPr/>
    </dgm:pt>
    <dgm:pt modelId="{C12974F1-F608-4CB5-B707-91A44C84359F}" type="pres">
      <dgm:prSet presAssocID="{60CB9046-C895-4573-A6BF-9F5A2BB47F48}" presName="background" presStyleLbl="node0" presStyleIdx="0" presStyleCnt="1"/>
      <dgm:spPr/>
    </dgm:pt>
    <dgm:pt modelId="{1EC9CD52-BA13-4675-908F-55087381DA76}" type="pres">
      <dgm:prSet presAssocID="{60CB9046-C895-4573-A6BF-9F5A2BB47F48}" presName="text" presStyleLbl="fgAcc0" presStyleIdx="0" presStyleCnt="1" custScaleX="482473" custLinFactNeighborX="-13283" custLinFactNeighborY="-39244">
        <dgm:presLayoutVars>
          <dgm:chPref val="3"/>
        </dgm:presLayoutVars>
      </dgm:prSet>
      <dgm:spPr/>
    </dgm:pt>
    <dgm:pt modelId="{B67F92BC-01D4-4969-B3AE-9C4EF8A83648}" type="pres">
      <dgm:prSet presAssocID="{60CB9046-C895-4573-A6BF-9F5A2BB47F48}" presName="hierChild2" presStyleCnt="0"/>
      <dgm:spPr/>
    </dgm:pt>
    <dgm:pt modelId="{C08603AA-9A8F-427C-AD2B-09D79230B461}" type="pres">
      <dgm:prSet presAssocID="{BF13DF9A-70C6-49A1-94FE-8977D4360CC7}" presName="Name10" presStyleLbl="parChTrans1D2" presStyleIdx="0" presStyleCnt="2"/>
      <dgm:spPr/>
    </dgm:pt>
    <dgm:pt modelId="{3E452D89-82A2-4AD4-B5FD-4637824BBB80}" type="pres">
      <dgm:prSet presAssocID="{CFE4CEE7-73CA-4280-A69B-5AFC757A45CC}" presName="hierRoot2" presStyleCnt="0"/>
      <dgm:spPr/>
    </dgm:pt>
    <dgm:pt modelId="{D6EA7F7C-5BDA-471F-BDD6-8BB3E0C0BF03}" type="pres">
      <dgm:prSet presAssocID="{CFE4CEE7-73CA-4280-A69B-5AFC757A45CC}" presName="composite2" presStyleCnt="0"/>
      <dgm:spPr/>
    </dgm:pt>
    <dgm:pt modelId="{A7C742FC-CB1B-414C-AD83-717B7580E573}" type="pres">
      <dgm:prSet presAssocID="{CFE4CEE7-73CA-4280-A69B-5AFC757A45CC}" presName="background2" presStyleLbl="node2" presStyleIdx="0" presStyleCnt="2"/>
      <dgm:spPr/>
    </dgm:pt>
    <dgm:pt modelId="{8D9EB93D-9C29-4DF9-9C07-E8F8AB633A09}" type="pres">
      <dgm:prSet presAssocID="{CFE4CEE7-73CA-4280-A69B-5AFC757A45CC}" presName="text2" presStyleLbl="fgAcc2" presStyleIdx="0" presStyleCnt="2" custScaleX="157284" custLinFactX="66717" custLinFactNeighborX="100000" custLinFactNeighborY="-15698">
        <dgm:presLayoutVars>
          <dgm:chPref val="3"/>
        </dgm:presLayoutVars>
      </dgm:prSet>
      <dgm:spPr/>
    </dgm:pt>
    <dgm:pt modelId="{352D5A2F-6162-4709-833E-15D3E8551946}" type="pres">
      <dgm:prSet presAssocID="{CFE4CEE7-73CA-4280-A69B-5AFC757A45CC}" presName="hierChild3" presStyleCnt="0"/>
      <dgm:spPr/>
    </dgm:pt>
    <dgm:pt modelId="{D039FE4A-F453-44C2-B6D7-9032E011DFE9}" type="pres">
      <dgm:prSet presAssocID="{D28EFDD4-4516-4DFB-81CE-581475A9C4DC}" presName="Name10" presStyleLbl="parChTrans1D2" presStyleIdx="1" presStyleCnt="2"/>
      <dgm:spPr/>
    </dgm:pt>
    <dgm:pt modelId="{07A251AC-786F-4375-B9D5-12824438CD90}" type="pres">
      <dgm:prSet presAssocID="{1F7D45B0-7E32-4F3A-81A2-2473ADCA23DA}" presName="hierRoot2" presStyleCnt="0"/>
      <dgm:spPr/>
    </dgm:pt>
    <dgm:pt modelId="{836C95E5-755F-48BC-8C09-5304737DD5F6}" type="pres">
      <dgm:prSet presAssocID="{1F7D45B0-7E32-4F3A-81A2-2473ADCA23DA}" presName="composite2" presStyleCnt="0"/>
      <dgm:spPr/>
    </dgm:pt>
    <dgm:pt modelId="{368A1586-EA7D-4A1B-BD22-AD80A33EB8CA}" type="pres">
      <dgm:prSet presAssocID="{1F7D45B0-7E32-4F3A-81A2-2473ADCA23DA}" presName="background2" presStyleLbl="node2" presStyleIdx="1" presStyleCnt="2"/>
      <dgm:spPr/>
    </dgm:pt>
    <dgm:pt modelId="{D29233C4-7823-43EE-970F-906F241B70BF}" type="pres">
      <dgm:prSet presAssocID="{1F7D45B0-7E32-4F3A-81A2-2473ADCA23DA}" presName="text2" presStyleLbl="fgAcc2" presStyleIdx="1" presStyleCnt="2" custScaleX="189428" custLinFactNeighborX="-93402" custLinFactNeighborY="-3966">
        <dgm:presLayoutVars>
          <dgm:chPref val="3"/>
        </dgm:presLayoutVars>
      </dgm:prSet>
      <dgm:spPr/>
    </dgm:pt>
    <dgm:pt modelId="{6E8F42C2-CF45-456A-812A-A61591255E13}" type="pres">
      <dgm:prSet presAssocID="{1F7D45B0-7E32-4F3A-81A2-2473ADCA23DA}" presName="hierChild3" presStyleCnt="0"/>
      <dgm:spPr/>
    </dgm:pt>
    <dgm:pt modelId="{A6E5665A-CBC8-478D-B8EE-3BB4925A61E5}" type="pres">
      <dgm:prSet presAssocID="{1560ACDD-B174-43BD-876F-D246FC782C08}" presName="Name17" presStyleLbl="parChTrans1D3" presStyleIdx="0" presStyleCnt="3"/>
      <dgm:spPr/>
    </dgm:pt>
    <dgm:pt modelId="{0D74DA27-24B4-49CA-9D8E-793B7819B977}" type="pres">
      <dgm:prSet presAssocID="{191B6D8F-3369-42F6-911D-B3E0B05A0877}" presName="hierRoot3" presStyleCnt="0"/>
      <dgm:spPr/>
    </dgm:pt>
    <dgm:pt modelId="{EC569747-4F57-4065-A243-AC3DD0F78FF9}" type="pres">
      <dgm:prSet presAssocID="{191B6D8F-3369-42F6-911D-B3E0B05A0877}" presName="composite3" presStyleCnt="0"/>
      <dgm:spPr/>
    </dgm:pt>
    <dgm:pt modelId="{DDE73901-FD1B-48FF-A17F-28587AB8F891}" type="pres">
      <dgm:prSet presAssocID="{191B6D8F-3369-42F6-911D-B3E0B05A0877}" presName="background3" presStyleLbl="node3" presStyleIdx="0" presStyleCnt="3"/>
      <dgm:spPr/>
    </dgm:pt>
    <dgm:pt modelId="{08D5954C-4076-4395-9CB3-7FA51B8D08AC}" type="pres">
      <dgm:prSet presAssocID="{191B6D8F-3369-42F6-911D-B3E0B05A0877}" presName="text3" presStyleLbl="fgAcc3" presStyleIdx="0" presStyleCnt="3" custScaleX="122119" custScaleY="85268" custLinFactNeighborY="23709">
        <dgm:presLayoutVars>
          <dgm:chPref val="3"/>
        </dgm:presLayoutVars>
      </dgm:prSet>
      <dgm:spPr/>
    </dgm:pt>
    <dgm:pt modelId="{FB9CF6B0-0DB6-4CAB-BEC4-EB7D4EA9E0C7}" type="pres">
      <dgm:prSet presAssocID="{191B6D8F-3369-42F6-911D-B3E0B05A0877}" presName="hierChild4" presStyleCnt="0"/>
      <dgm:spPr/>
    </dgm:pt>
    <dgm:pt modelId="{7E9F5004-86CE-4C77-9212-2C3FFA02438E}" type="pres">
      <dgm:prSet presAssocID="{81832861-D66C-4E57-AD28-5481AD75EF5D}" presName="Name17" presStyleLbl="parChTrans1D3" presStyleIdx="1" presStyleCnt="3"/>
      <dgm:spPr/>
    </dgm:pt>
    <dgm:pt modelId="{1EA34AA0-7B56-4ED5-B9A8-B6BA45C7F1E6}" type="pres">
      <dgm:prSet presAssocID="{8DBD1D93-1BC7-479E-95A9-22C551954F64}" presName="hierRoot3" presStyleCnt="0"/>
      <dgm:spPr/>
    </dgm:pt>
    <dgm:pt modelId="{7A96EFE0-A228-4890-839F-6FA6502ED1F1}" type="pres">
      <dgm:prSet presAssocID="{8DBD1D93-1BC7-479E-95A9-22C551954F64}" presName="composite3" presStyleCnt="0"/>
      <dgm:spPr/>
    </dgm:pt>
    <dgm:pt modelId="{1F907061-C796-4E41-94D4-B808DACA76DB}" type="pres">
      <dgm:prSet presAssocID="{8DBD1D93-1BC7-479E-95A9-22C551954F64}" presName="background3" presStyleLbl="node3" presStyleIdx="1" presStyleCnt="3"/>
      <dgm:spPr/>
    </dgm:pt>
    <dgm:pt modelId="{10C54848-88D0-46EF-9D8E-CB217B38791D}" type="pres">
      <dgm:prSet presAssocID="{8DBD1D93-1BC7-479E-95A9-22C551954F64}" presName="text3" presStyleLbl="fgAcc3" presStyleIdx="1" presStyleCnt="3" custScaleX="139435" custScaleY="85268">
        <dgm:presLayoutVars>
          <dgm:chPref val="3"/>
        </dgm:presLayoutVars>
      </dgm:prSet>
      <dgm:spPr/>
    </dgm:pt>
    <dgm:pt modelId="{48ECBB76-3677-4299-8966-B274C9BA9A86}" type="pres">
      <dgm:prSet presAssocID="{8DBD1D93-1BC7-479E-95A9-22C551954F64}" presName="hierChild4" presStyleCnt="0"/>
      <dgm:spPr/>
    </dgm:pt>
    <dgm:pt modelId="{419C8BC0-FDC1-41BE-9399-CECC0F36AE45}" type="pres">
      <dgm:prSet presAssocID="{99AF5860-9697-49FE-8CB8-70FAAE080B66}" presName="Name17" presStyleLbl="parChTrans1D3" presStyleIdx="2" presStyleCnt="3"/>
      <dgm:spPr/>
    </dgm:pt>
    <dgm:pt modelId="{F7833E9A-FBCF-4E29-9202-3782F411E02F}" type="pres">
      <dgm:prSet presAssocID="{6920B7BB-F986-4B0A-9C3A-5065815665A0}" presName="hierRoot3" presStyleCnt="0"/>
      <dgm:spPr/>
    </dgm:pt>
    <dgm:pt modelId="{6518B44C-8B2F-4E12-9AF8-E8E12E51EEC4}" type="pres">
      <dgm:prSet presAssocID="{6920B7BB-F986-4B0A-9C3A-5065815665A0}" presName="composite3" presStyleCnt="0"/>
      <dgm:spPr/>
    </dgm:pt>
    <dgm:pt modelId="{133ABC5A-07A9-4C66-8069-02C7E663A7D6}" type="pres">
      <dgm:prSet presAssocID="{6920B7BB-F986-4B0A-9C3A-5065815665A0}" presName="background3" presStyleLbl="node3" presStyleIdx="2" presStyleCnt="3"/>
      <dgm:spPr/>
    </dgm:pt>
    <dgm:pt modelId="{EF53696A-CE4A-4837-B441-7AD6A2036D6F}" type="pres">
      <dgm:prSet presAssocID="{6920B7BB-F986-4B0A-9C3A-5065815665A0}" presName="text3" presStyleLbl="fgAcc3" presStyleIdx="2" presStyleCnt="3" custScaleX="124942" custScaleY="85268">
        <dgm:presLayoutVars>
          <dgm:chPref val="3"/>
        </dgm:presLayoutVars>
      </dgm:prSet>
      <dgm:spPr/>
    </dgm:pt>
    <dgm:pt modelId="{9F143B3A-53D2-4D23-8D1A-190D507CDEA2}" type="pres">
      <dgm:prSet presAssocID="{6920B7BB-F986-4B0A-9C3A-5065815665A0}" presName="hierChild4" presStyleCnt="0"/>
      <dgm:spPr/>
    </dgm:pt>
  </dgm:ptLst>
  <dgm:cxnLst>
    <dgm:cxn modelId="{DA39201B-8FC8-4FCE-AAEF-0A833254AA54}" type="presOf" srcId="{CFE4CEE7-73CA-4280-A69B-5AFC757A45CC}" destId="{8D9EB93D-9C29-4DF9-9C07-E8F8AB633A09}" srcOrd="0" destOrd="0" presId="urn:microsoft.com/office/officeart/2005/8/layout/hierarchy1"/>
    <dgm:cxn modelId="{3D4BD13D-69CA-4423-B104-D1285E584954}" srcId="{60CB9046-C895-4573-A6BF-9F5A2BB47F48}" destId="{CFE4CEE7-73CA-4280-A69B-5AFC757A45CC}" srcOrd="0" destOrd="0" parTransId="{BF13DF9A-70C6-49A1-94FE-8977D4360CC7}" sibTransId="{3B89CE91-0619-46BC-BE4A-3698CD884EFE}"/>
    <dgm:cxn modelId="{96563242-1D9C-4F03-BBD0-B9A24A76110A}" type="presOf" srcId="{81832861-D66C-4E57-AD28-5481AD75EF5D}" destId="{7E9F5004-86CE-4C77-9212-2C3FFA02438E}" srcOrd="0" destOrd="0" presId="urn:microsoft.com/office/officeart/2005/8/layout/hierarchy1"/>
    <dgm:cxn modelId="{3BDCE468-E218-4AE3-A2DE-8126DE1091E5}" type="presOf" srcId="{1560ACDD-B174-43BD-876F-D246FC782C08}" destId="{A6E5665A-CBC8-478D-B8EE-3BB4925A61E5}" srcOrd="0" destOrd="0" presId="urn:microsoft.com/office/officeart/2005/8/layout/hierarchy1"/>
    <dgm:cxn modelId="{A7B58578-B7AD-4CCC-BFAA-D61E1B0F2730}" type="presOf" srcId="{1F7D45B0-7E32-4F3A-81A2-2473ADCA23DA}" destId="{D29233C4-7823-43EE-970F-906F241B70BF}" srcOrd="0" destOrd="0" presId="urn:microsoft.com/office/officeart/2005/8/layout/hierarchy1"/>
    <dgm:cxn modelId="{F0FB2A5A-7C51-45C3-B30E-88641B700051}" srcId="{60CB9046-C895-4573-A6BF-9F5A2BB47F48}" destId="{1F7D45B0-7E32-4F3A-81A2-2473ADCA23DA}" srcOrd="1" destOrd="0" parTransId="{D28EFDD4-4516-4DFB-81CE-581475A9C4DC}" sibTransId="{C013C1C1-2D47-4F1A-A2A3-B43A111DA19D}"/>
    <dgm:cxn modelId="{D4B14A7A-CFF5-41C6-B188-E86B4621DF8B}" type="presOf" srcId="{AA04E2CF-0FDA-44D8-9F0F-C6818E5AF9CE}" destId="{E0F3D394-E693-494A-9E4D-A0EE307E2A6B}" srcOrd="0" destOrd="0" presId="urn:microsoft.com/office/officeart/2005/8/layout/hierarchy1"/>
    <dgm:cxn modelId="{208C5D88-BC79-441D-9F23-6BCB921881DE}" type="presOf" srcId="{60CB9046-C895-4573-A6BF-9F5A2BB47F48}" destId="{1EC9CD52-BA13-4675-908F-55087381DA76}" srcOrd="0" destOrd="0" presId="urn:microsoft.com/office/officeart/2005/8/layout/hierarchy1"/>
    <dgm:cxn modelId="{222AFB93-5775-4EC1-B08E-DF13FB642269}" type="presOf" srcId="{D28EFDD4-4516-4DFB-81CE-581475A9C4DC}" destId="{D039FE4A-F453-44C2-B6D7-9032E011DFE9}" srcOrd="0" destOrd="0" presId="urn:microsoft.com/office/officeart/2005/8/layout/hierarchy1"/>
    <dgm:cxn modelId="{46338D9E-00C1-494F-8EFE-D0BE586135D0}" type="presOf" srcId="{BF13DF9A-70C6-49A1-94FE-8977D4360CC7}" destId="{C08603AA-9A8F-427C-AD2B-09D79230B461}" srcOrd="0" destOrd="0" presId="urn:microsoft.com/office/officeart/2005/8/layout/hierarchy1"/>
    <dgm:cxn modelId="{550CA1C4-FF25-45BD-B710-B907201FDED7}" srcId="{1F7D45B0-7E32-4F3A-81A2-2473ADCA23DA}" destId="{191B6D8F-3369-42F6-911D-B3E0B05A0877}" srcOrd="0" destOrd="0" parTransId="{1560ACDD-B174-43BD-876F-D246FC782C08}" sibTransId="{27664B17-7DAC-47AE-8FDB-247D0E530A98}"/>
    <dgm:cxn modelId="{56A7AEC6-E4EF-42EC-81A8-E8AD500015D7}" srcId="{1F7D45B0-7E32-4F3A-81A2-2473ADCA23DA}" destId="{8DBD1D93-1BC7-479E-95A9-22C551954F64}" srcOrd="1" destOrd="0" parTransId="{81832861-D66C-4E57-AD28-5481AD75EF5D}" sibTransId="{93D3D93E-7376-4AF5-95A8-10AB26452077}"/>
    <dgm:cxn modelId="{2C89C1C7-1BFD-460F-9E5E-108CB5EC0E60}" type="presOf" srcId="{99AF5860-9697-49FE-8CB8-70FAAE080B66}" destId="{419C8BC0-FDC1-41BE-9399-CECC0F36AE45}" srcOrd="0" destOrd="0" presId="urn:microsoft.com/office/officeart/2005/8/layout/hierarchy1"/>
    <dgm:cxn modelId="{AC9D6ED5-7E12-47D0-B144-86EF745A4521}" srcId="{AA04E2CF-0FDA-44D8-9F0F-C6818E5AF9CE}" destId="{60CB9046-C895-4573-A6BF-9F5A2BB47F48}" srcOrd="0" destOrd="0" parTransId="{F207EE2F-4A19-464C-B8BD-C8D2AC0A28AA}" sibTransId="{0A2B3210-4EF3-4A75-B149-774C887F4EA9}"/>
    <dgm:cxn modelId="{15D9A6D9-E1E5-472F-8203-482140E95187}" type="presOf" srcId="{8DBD1D93-1BC7-479E-95A9-22C551954F64}" destId="{10C54848-88D0-46EF-9D8E-CB217B38791D}" srcOrd="0" destOrd="0" presId="urn:microsoft.com/office/officeart/2005/8/layout/hierarchy1"/>
    <dgm:cxn modelId="{7FFEF4DE-72AD-433A-AB9A-41EEAF1DDF1D}" type="presOf" srcId="{6920B7BB-F986-4B0A-9C3A-5065815665A0}" destId="{EF53696A-CE4A-4837-B441-7AD6A2036D6F}" srcOrd="0" destOrd="0" presId="urn:microsoft.com/office/officeart/2005/8/layout/hierarchy1"/>
    <dgm:cxn modelId="{9CB109ED-025E-4187-9FBB-1907E70B039C}" srcId="{1F7D45B0-7E32-4F3A-81A2-2473ADCA23DA}" destId="{6920B7BB-F986-4B0A-9C3A-5065815665A0}" srcOrd="2" destOrd="0" parTransId="{99AF5860-9697-49FE-8CB8-70FAAE080B66}" sibTransId="{B9B471C7-0E78-473E-87E0-DF3EE0C4E19D}"/>
    <dgm:cxn modelId="{FDC792F5-8114-4A7E-B40A-9B373CB8F6F6}" type="presOf" srcId="{191B6D8F-3369-42F6-911D-B3E0B05A0877}" destId="{08D5954C-4076-4395-9CB3-7FA51B8D08AC}" srcOrd="0" destOrd="0" presId="urn:microsoft.com/office/officeart/2005/8/layout/hierarchy1"/>
    <dgm:cxn modelId="{B00A5E12-1808-4998-AEBD-2745D5F33593}" type="presParOf" srcId="{E0F3D394-E693-494A-9E4D-A0EE307E2A6B}" destId="{2BC1C7A0-F813-4E0E-A340-330311D257A3}" srcOrd="0" destOrd="0" presId="urn:microsoft.com/office/officeart/2005/8/layout/hierarchy1"/>
    <dgm:cxn modelId="{1E0AB860-81B2-47DE-8706-410906A3F602}" type="presParOf" srcId="{2BC1C7A0-F813-4E0E-A340-330311D257A3}" destId="{DFD23D14-FBF8-493F-B680-1E3F94A122D5}" srcOrd="0" destOrd="0" presId="urn:microsoft.com/office/officeart/2005/8/layout/hierarchy1"/>
    <dgm:cxn modelId="{A6062F57-AC29-44DA-9AF7-86AD98F794DC}" type="presParOf" srcId="{DFD23D14-FBF8-493F-B680-1E3F94A122D5}" destId="{C12974F1-F608-4CB5-B707-91A44C84359F}" srcOrd="0" destOrd="0" presId="urn:microsoft.com/office/officeart/2005/8/layout/hierarchy1"/>
    <dgm:cxn modelId="{332CC7E5-85E9-4246-A5A7-21FE97297EAC}" type="presParOf" srcId="{DFD23D14-FBF8-493F-B680-1E3F94A122D5}" destId="{1EC9CD52-BA13-4675-908F-55087381DA76}" srcOrd="1" destOrd="0" presId="urn:microsoft.com/office/officeart/2005/8/layout/hierarchy1"/>
    <dgm:cxn modelId="{2B45240B-64A9-4EF4-AC39-115B33E66EFF}" type="presParOf" srcId="{2BC1C7A0-F813-4E0E-A340-330311D257A3}" destId="{B67F92BC-01D4-4969-B3AE-9C4EF8A83648}" srcOrd="1" destOrd="0" presId="urn:microsoft.com/office/officeart/2005/8/layout/hierarchy1"/>
    <dgm:cxn modelId="{70BD72EF-6162-40AE-8FD1-844E9454AEB1}" type="presParOf" srcId="{B67F92BC-01D4-4969-B3AE-9C4EF8A83648}" destId="{C08603AA-9A8F-427C-AD2B-09D79230B461}" srcOrd="0" destOrd="0" presId="urn:microsoft.com/office/officeart/2005/8/layout/hierarchy1"/>
    <dgm:cxn modelId="{744E51E0-45EB-4855-BC54-EEB1A8DBEB34}" type="presParOf" srcId="{B67F92BC-01D4-4969-B3AE-9C4EF8A83648}" destId="{3E452D89-82A2-4AD4-B5FD-4637824BBB80}" srcOrd="1" destOrd="0" presId="urn:microsoft.com/office/officeart/2005/8/layout/hierarchy1"/>
    <dgm:cxn modelId="{20B68411-B3E5-400C-984E-7183BF409A19}" type="presParOf" srcId="{3E452D89-82A2-4AD4-B5FD-4637824BBB80}" destId="{D6EA7F7C-5BDA-471F-BDD6-8BB3E0C0BF03}" srcOrd="0" destOrd="0" presId="urn:microsoft.com/office/officeart/2005/8/layout/hierarchy1"/>
    <dgm:cxn modelId="{9C9E709D-A0EC-455D-B2A5-DF23ABAF9678}" type="presParOf" srcId="{D6EA7F7C-5BDA-471F-BDD6-8BB3E0C0BF03}" destId="{A7C742FC-CB1B-414C-AD83-717B7580E573}" srcOrd="0" destOrd="0" presId="urn:microsoft.com/office/officeart/2005/8/layout/hierarchy1"/>
    <dgm:cxn modelId="{1767AF6D-9E34-487E-A190-5BE9221F15F3}" type="presParOf" srcId="{D6EA7F7C-5BDA-471F-BDD6-8BB3E0C0BF03}" destId="{8D9EB93D-9C29-4DF9-9C07-E8F8AB633A09}" srcOrd="1" destOrd="0" presId="urn:microsoft.com/office/officeart/2005/8/layout/hierarchy1"/>
    <dgm:cxn modelId="{8B59024D-4F20-4C5A-96A4-CA247E76BD1E}" type="presParOf" srcId="{3E452D89-82A2-4AD4-B5FD-4637824BBB80}" destId="{352D5A2F-6162-4709-833E-15D3E8551946}" srcOrd="1" destOrd="0" presId="urn:microsoft.com/office/officeart/2005/8/layout/hierarchy1"/>
    <dgm:cxn modelId="{54D5FCAE-DB94-4DFC-8D6F-24455735282A}" type="presParOf" srcId="{B67F92BC-01D4-4969-B3AE-9C4EF8A83648}" destId="{D039FE4A-F453-44C2-B6D7-9032E011DFE9}" srcOrd="2" destOrd="0" presId="urn:microsoft.com/office/officeart/2005/8/layout/hierarchy1"/>
    <dgm:cxn modelId="{3B20EBA0-8744-4B68-B388-E55ECBD437CA}" type="presParOf" srcId="{B67F92BC-01D4-4969-B3AE-9C4EF8A83648}" destId="{07A251AC-786F-4375-B9D5-12824438CD90}" srcOrd="3" destOrd="0" presId="urn:microsoft.com/office/officeart/2005/8/layout/hierarchy1"/>
    <dgm:cxn modelId="{5B04F60B-4162-462F-874A-B17593A3064D}" type="presParOf" srcId="{07A251AC-786F-4375-B9D5-12824438CD90}" destId="{836C95E5-755F-48BC-8C09-5304737DD5F6}" srcOrd="0" destOrd="0" presId="urn:microsoft.com/office/officeart/2005/8/layout/hierarchy1"/>
    <dgm:cxn modelId="{F3EC5E22-1B60-4BAE-A1A5-DEA6EA8ECB4F}" type="presParOf" srcId="{836C95E5-755F-48BC-8C09-5304737DD5F6}" destId="{368A1586-EA7D-4A1B-BD22-AD80A33EB8CA}" srcOrd="0" destOrd="0" presId="urn:microsoft.com/office/officeart/2005/8/layout/hierarchy1"/>
    <dgm:cxn modelId="{B948C31D-80B2-4CD5-BAE9-BAFADC158F39}" type="presParOf" srcId="{836C95E5-755F-48BC-8C09-5304737DD5F6}" destId="{D29233C4-7823-43EE-970F-906F241B70BF}" srcOrd="1" destOrd="0" presId="urn:microsoft.com/office/officeart/2005/8/layout/hierarchy1"/>
    <dgm:cxn modelId="{5C28F37C-EE63-4066-90ED-A43A7108EA50}" type="presParOf" srcId="{07A251AC-786F-4375-B9D5-12824438CD90}" destId="{6E8F42C2-CF45-456A-812A-A61591255E13}" srcOrd="1" destOrd="0" presId="urn:microsoft.com/office/officeart/2005/8/layout/hierarchy1"/>
    <dgm:cxn modelId="{288BD180-972A-45B7-8B0A-1793AEF33F86}" type="presParOf" srcId="{6E8F42C2-CF45-456A-812A-A61591255E13}" destId="{A6E5665A-CBC8-478D-B8EE-3BB4925A61E5}" srcOrd="0" destOrd="0" presId="urn:microsoft.com/office/officeart/2005/8/layout/hierarchy1"/>
    <dgm:cxn modelId="{57CD32D0-7498-4FAB-AE48-52DAF5E784F6}" type="presParOf" srcId="{6E8F42C2-CF45-456A-812A-A61591255E13}" destId="{0D74DA27-24B4-49CA-9D8E-793B7819B977}" srcOrd="1" destOrd="0" presId="urn:microsoft.com/office/officeart/2005/8/layout/hierarchy1"/>
    <dgm:cxn modelId="{C8B66168-02B9-4C04-8A3D-4FE1688515C7}" type="presParOf" srcId="{0D74DA27-24B4-49CA-9D8E-793B7819B977}" destId="{EC569747-4F57-4065-A243-AC3DD0F78FF9}" srcOrd="0" destOrd="0" presId="urn:microsoft.com/office/officeart/2005/8/layout/hierarchy1"/>
    <dgm:cxn modelId="{8AE33C59-D345-4339-834D-FBADA22FD9FC}" type="presParOf" srcId="{EC569747-4F57-4065-A243-AC3DD0F78FF9}" destId="{DDE73901-FD1B-48FF-A17F-28587AB8F891}" srcOrd="0" destOrd="0" presId="urn:microsoft.com/office/officeart/2005/8/layout/hierarchy1"/>
    <dgm:cxn modelId="{054E1DDC-9134-4FA1-A230-9D3C2362DA83}" type="presParOf" srcId="{EC569747-4F57-4065-A243-AC3DD0F78FF9}" destId="{08D5954C-4076-4395-9CB3-7FA51B8D08AC}" srcOrd="1" destOrd="0" presId="urn:microsoft.com/office/officeart/2005/8/layout/hierarchy1"/>
    <dgm:cxn modelId="{F89FF5D1-67AE-41BE-8FC7-D3AB1DDE78A8}" type="presParOf" srcId="{0D74DA27-24B4-49CA-9D8E-793B7819B977}" destId="{FB9CF6B0-0DB6-4CAB-BEC4-EB7D4EA9E0C7}" srcOrd="1" destOrd="0" presId="urn:microsoft.com/office/officeart/2005/8/layout/hierarchy1"/>
    <dgm:cxn modelId="{7F02DDD0-ABF0-4E68-82F3-C5CFD71B15B3}" type="presParOf" srcId="{6E8F42C2-CF45-456A-812A-A61591255E13}" destId="{7E9F5004-86CE-4C77-9212-2C3FFA02438E}" srcOrd="2" destOrd="0" presId="urn:microsoft.com/office/officeart/2005/8/layout/hierarchy1"/>
    <dgm:cxn modelId="{CD24BF0E-4179-4A3A-AD93-18437F6AFC08}" type="presParOf" srcId="{6E8F42C2-CF45-456A-812A-A61591255E13}" destId="{1EA34AA0-7B56-4ED5-B9A8-B6BA45C7F1E6}" srcOrd="3" destOrd="0" presId="urn:microsoft.com/office/officeart/2005/8/layout/hierarchy1"/>
    <dgm:cxn modelId="{5ED7EFFA-A74C-4D59-AF05-7C6C5DD33F71}" type="presParOf" srcId="{1EA34AA0-7B56-4ED5-B9A8-B6BA45C7F1E6}" destId="{7A96EFE0-A228-4890-839F-6FA6502ED1F1}" srcOrd="0" destOrd="0" presId="urn:microsoft.com/office/officeart/2005/8/layout/hierarchy1"/>
    <dgm:cxn modelId="{ABECAB43-905E-4785-9D9D-9AD536AC1DF5}" type="presParOf" srcId="{7A96EFE0-A228-4890-839F-6FA6502ED1F1}" destId="{1F907061-C796-4E41-94D4-B808DACA76DB}" srcOrd="0" destOrd="0" presId="urn:microsoft.com/office/officeart/2005/8/layout/hierarchy1"/>
    <dgm:cxn modelId="{A48F2548-944B-4DC4-A5F0-848E22BE6C43}" type="presParOf" srcId="{7A96EFE0-A228-4890-839F-6FA6502ED1F1}" destId="{10C54848-88D0-46EF-9D8E-CB217B38791D}" srcOrd="1" destOrd="0" presId="urn:microsoft.com/office/officeart/2005/8/layout/hierarchy1"/>
    <dgm:cxn modelId="{5A81F6AA-B987-46BB-AF60-0C4EC1012593}" type="presParOf" srcId="{1EA34AA0-7B56-4ED5-B9A8-B6BA45C7F1E6}" destId="{48ECBB76-3677-4299-8966-B274C9BA9A86}" srcOrd="1" destOrd="0" presId="urn:microsoft.com/office/officeart/2005/8/layout/hierarchy1"/>
    <dgm:cxn modelId="{7823D04A-7E6C-44E8-A176-DFADB787CFC3}" type="presParOf" srcId="{6E8F42C2-CF45-456A-812A-A61591255E13}" destId="{419C8BC0-FDC1-41BE-9399-CECC0F36AE45}" srcOrd="4" destOrd="0" presId="urn:microsoft.com/office/officeart/2005/8/layout/hierarchy1"/>
    <dgm:cxn modelId="{77281100-8886-4CD3-A24C-801BDB8653D7}" type="presParOf" srcId="{6E8F42C2-CF45-456A-812A-A61591255E13}" destId="{F7833E9A-FBCF-4E29-9202-3782F411E02F}" srcOrd="5" destOrd="0" presId="urn:microsoft.com/office/officeart/2005/8/layout/hierarchy1"/>
    <dgm:cxn modelId="{0826B299-1746-4052-B5F3-FECCC893AE75}" type="presParOf" srcId="{F7833E9A-FBCF-4E29-9202-3782F411E02F}" destId="{6518B44C-8B2F-4E12-9AF8-E8E12E51EEC4}" srcOrd="0" destOrd="0" presId="urn:microsoft.com/office/officeart/2005/8/layout/hierarchy1"/>
    <dgm:cxn modelId="{16B304D0-4197-4AEC-91A8-9A850AD5D71E}" type="presParOf" srcId="{6518B44C-8B2F-4E12-9AF8-E8E12E51EEC4}" destId="{133ABC5A-07A9-4C66-8069-02C7E663A7D6}" srcOrd="0" destOrd="0" presId="urn:microsoft.com/office/officeart/2005/8/layout/hierarchy1"/>
    <dgm:cxn modelId="{99D68E13-0690-46A8-AAAA-0D315EE0AE8E}" type="presParOf" srcId="{6518B44C-8B2F-4E12-9AF8-E8E12E51EEC4}" destId="{EF53696A-CE4A-4837-B441-7AD6A2036D6F}" srcOrd="1" destOrd="0" presId="urn:microsoft.com/office/officeart/2005/8/layout/hierarchy1"/>
    <dgm:cxn modelId="{32AED003-D5E9-4FE2-8914-D96A9638EDDE}" type="presParOf" srcId="{F7833E9A-FBCF-4E29-9202-3782F411E02F}" destId="{9F143B3A-53D2-4D23-8D1A-190D507CDE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10452-A9DF-425C-94B3-53B65B85DB91}" type="doc">
      <dgm:prSet loTypeId="urn:microsoft.com/office/officeart/2005/8/layout/hLis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E3B23E74-DBC1-435F-AA1A-B0E069037403}">
      <dgm:prSet phldrT="[نص]" custT="1"/>
      <dgm:spPr/>
      <dgm:t>
        <a:bodyPr/>
        <a:lstStyle/>
        <a:p>
          <a:pPr algn="ctr" rtl="1"/>
          <a:r>
            <a:rPr lang="ar-SA" sz="2800" dirty="0">
              <a:cs typeface="Fanan" pitchFamily="2" charset="-78"/>
            </a:rPr>
            <a:t>معدل النقل </a:t>
          </a:r>
        </a:p>
      </dgm:t>
    </dgm:pt>
    <dgm:pt modelId="{86E1CF99-E2C1-4F88-A3FC-E1172CAE7DD8}" type="parTrans" cxnId="{FEF9F532-E9AA-4515-B69C-08FCE1A59EAD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50334190-E5D8-430A-ACC9-5B26FB8C9FB1}" type="sibTrans" cxnId="{FEF9F532-E9AA-4515-B69C-08FCE1A59EAD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DA59EC69-740C-417D-97CA-C59A2ADFBEDB}">
      <dgm:prSet phldrT="[نص]" custT="1"/>
      <dgm:spPr/>
      <dgm:t>
        <a:bodyPr/>
        <a:lstStyle/>
        <a:p>
          <a:pPr algn="ctr" rtl="1"/>
          <a:r>
            <a:rPr lang="ar-SA" sz="2800" dirty="0">
              <a:cs typeface="Fanan" pitchFamily="2" charset="-78"/>
            </a:rPr>
            <a:t>وقت الوصول  </a:t>
          </a:r>
        </a:p>
      </dgm:t>
    </dgm:pt>
    <dgm:pt modelId="{43918636-2B37-47F3-9EE1-9E554A2E612A}" type="parTrans" cxnId="{CC49EBC4-FCA5-4984-95A4-489DCBC0FC57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E1429BF3-FF0B-40B6-9A7C-337C11C2AE61}" type="sibTrans" cxnId="{CC49EBC4-FCA5-4984-95A4-489DCBC0FC57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03C4C10D-4ADF-4472-A44C-3C603DE046BB}">
      <dgm:prSet phldrT="[نص]" custT="1"/>
      <dgm:spPr/>
      <dgm:t>
        <a:bodyPr/>
        <a:lstStyle/>
        <a:p>
          <a:pPr algn="ctr" rtl="1"/>
          <a:r>
            <a:rPr lang="ar-SA" sz="2800" dirty="0">
              <a:cs typeface="Fanan" pitchFamily="2" charset="-78"/>
            </a:rPr>
            <a:t>وقت البحث </a:t>
          </a:r>
        </a:p>
      </dgm:t>
    </dgm:pt>
    <dgm:pt modelId="{9C7D7C33-5233-40ED-957D-E5430619C519}" type="parTrans" cxnId="{FE01232F-DED7-4DC6-8DE6-D7E5930CCE5B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BC625724-087C-4873-9963-791F5F15CA82}" type="sibTrans" cxnId="{FE01232F-DED7-4DC6-8DE6-D7E5930CCE5B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5625287F-88D3-4BDE-BF28-68B3755F41C9}">
      <dgm:prSet custT="1"/>
      <dgm:spPr/>
      <dgm:t>
        <a:bodyPr/>
        <a:lstStyle/>
        <a:p>
          <a:pPr algn="ctr" rtl="1"/>
          <a:r>
            <a:rPr lang="ar-SA" sz="2800" dirty="0">
              <a:cs typeface="Fanan" pitchFamily="2" charset="-78"/>
            </a:rPr>
            <a:t>وقت الانتظار </a:t>
          </a:r>
        </a:p>
      </dgm:t>
    </dgm:pt>
    <dgm:pt modelId="{124FE3A0-3705-4B6F-A469-010282E1CD9F}" type="parTrans" cxnId="{C0B2D7C6-60FB-4DD0-8AA6-4C9213EC8A37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C4874AC5-E449-480F-BE9B-8CEDEC8E1C2B}" type="sibTrans" cxnId="{C0B2D7C6-60FB-4DD0-8AA6-4C9213EC8A37}">
      <dgm:prSet/>
      <dgm:spPr/>
      <dgm:t>
        <a:bodyPr/>
        <a:lstStyle/>
        <a:p>
          <a:pPr rtl="1"/>
          <a:endParaRPr lang="ar-SA" sz="2000">
            <a:cs typeface="Fanan" pitchFamily="2" charset="-78"/>
          </a:endParaRPr>
        </a:p>
      </dgm:t>
    </dgm:pt>
    <dgm:pt modelId="{9CCF5947-4F28-4090-9C31-66B6C0F9FBE2}">
      <dgm:prSet custT="1"/>
      <dgm:spPr/>
      <dgm:t>
        <a:bodyPr/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 dirty="0">
              <a:latin typeface="Dubai" panose="020B0503030403030204" pitchFamily="34" charset="-78"/>
              <a:ea typeface="+mn-ea"/>
              <a:cs typeface="Fanan" pitchFamily="2" charset="-78"/>
            </a:rPr>
            <a:t>هو الزمن الذي يستغرقه رأس القراءة والكتابة للوصول إلى المسار المناسب</a:t>
          </a:r>
        </a:p>
      </dgm:t>
    </dgm:pt>
    <dgm:pt modelId="{C954D3E1-ADC0-46B8-9FB0-FA1B877E6EAA}" type="parTrans" cxnId="{04396B93-56DE-47F6-A33B-19E757AE1F0C}">
      <dgm:prSet/>
      <dgm:spPr/>
      <dgm:t>
        <a:bodyPr/>
        <a:lstStyle/>
        <a:p>
          <a:pPr rtl="1"/>
          <a:endParaRPr lang="ar-SA"/>
        </a:p>
      </dgm:t>
    </dgm:pt>
    <dgm:pt modelId="{86D9116D-5C99-42D0-BA81-FFB7ED14A97E}" type="sibTrans" cxnId="{04396B93-56DE-47F6-A33B-19E757AE1F0C}">
      <dgm:prSet/>
      <dgm:spPr/>
      <dgm:t>
        <a:bodyPr/>
        <a:lstStyle/>
        <a:p>
          <a:pPr rtl="1"/>
          <a:endParaRPr lang="ar-SA"/>
        </a:p>
      </dgm:t>
    </dgm:pt>
    <dgm:pt modelId="{3E2DB7E5-BB9E-4D58-B8E0-E40DBE904673}">
      <dgm:prSet custT="1"/>
      <dgm:spPr/>
      <dgm:t>
        <a:bodyPr/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 هو الزمن الذي يستغرقه المقطع المحدد ليتموضع أسفل رأس القراءة و الكتابة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gm:t>
    </dgm:pt>
    <dgm:pt modelId="{9745D025-6364-43CE-9826-00CD43DF9A83}" type="parTrans" cxnId="{3B9683AC-5CC4-412F-A245-2AED306CBE0A}">
      <dgm:prSet/>
      <dgm:spPr/>
      <dgm:t>
        <a:bodyPr/>
        <a:lstStyle/>
        <a:p>
          <a:pPr rtl="1"/>
          <a:endParaRPr lang="ar-SA"/>
        </a:p>
      </dgm:t>
    </dgm:pt>
    <dgm:pt modelId="{2A1C0817-6CD6-4CE3-B691-633C18B3A281}" type="sibTrans" cxnId="{3B9683AC-5CC4-412F-A245-2AED306CBE0A}">
      <dgm:prSet/>
      <dgm:spPr/>
      <dgm:t>
        <a:bodyPr/>
        <a:lstStyle/>
        <a:p>
          <a:pPr rtl="1"/>
          <a:endParaRPr lang="ar-SA"/>
        </a:p>
      </dgm:t>
    </dgm:pt>
    <dgm:pt modelId="{E48366C7-08E3-43D7-8803-CFAF35492EB2}">
      <dgm:prSet custT="1"/>
      <dgm:spPr/>
      <dgm:t>
        <a:bodyPr/>
        <a:lstStyle/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هو الزمن المستغرق لقراءة مجموعة البيانات. 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gm:t>
    </dgm:pt>
    <dgm:pt modelId="{6CA11F1E-0C57-4D14-8704-A739821E8963}" type="parTrans" cxnId="{E0707D4A-C2D0-41A5-A1CB-0535D53531DD}">
      <dgm:prSet/>
      <dgm:spPr/>
      <dgm:t>
        <a:bodyPr/>
        <a:lstStyle/>
        <a:p>
          <a:pPr rtl="1"/>
          <a:endParaRPr lang="ar-SA"/>
        </a:p>
      </dgm:t>
    </dgm:pt>
    <dgm:pt modelId="{3E888FD2-2750-425D-A68B-C8BB8E94897E}" type="sibTrans" cxnId="{E0707D4A-C2D0-41A5-A1CB-0535D53531DD}">
      <dgm:prSet/>
      <dgm:spPr/>
      <dgm:t>
        <a:bodyPr/>
        <a:lstStyle/>
        <a:p>
          <a:pPr rtl="1"/>
          <a:endParaRPr lang="ar-SA"/>
        </a:p>
      </dgm:t>
    </dgm:pt>
    <dgm:pt modelId="{375CE091-388C-4719-9696-814A70F15B4A}">
      <dgm:prSet custT="1"/>
      <dgm:spPr/>
      <dgm:t>
        <a:bodyPr/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هو معدل نقل البيانات بين القرص و الذاكرة الرئيسة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gm:t>
    </dgm:pt>
    <dgm:pt modelId="{F175D0A9-8735-40ED-8E76-6B6750AD1A8F}" type="parTrans" cxnId="{64234BEC-6AEB-4781-A137-7E367775C9AF}">
      <dgm:prSet/>
      <dgm:spPr/>
      <dgm:t>
        <a:bodyPr/>
        <a:lstStyle/>
        <a:p>
          <a:pPr rtl="1"/>
          <a:endParaRPr lang="ar-SA"/>
        </a:p>
      </dgm:t>
    </dgm:pt>
    <dgm:pt modelId="{00654824-4862-4861-8E56-798438FBEDC0}" type="sibTrans" cxnId="{64234BEC-6AEB-4781-A137-7E367775C9AF}">
      <dgm:prSet/>
      <dgm:spPr/>
      <dgm:t>
        <a:bodyPr/>
        <a:lstStyle/>
        <a:p>
          <a:pPr rtl="1"/>
          <a:endParaRPr lang="ar-SA"/>
        </a:p>
      </dgm:t>
    </dgm:pt>
    <dgm:pt modelId="{B00A311A-043F-4178-A9C5-B6F188B46EEC}">
      <dgm:prSet custT="1"/>
      <dgm:spPr/>
      <dgm:t>
        <a:bodyPr/>
        <a:lstStyle/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gm:t>
    </dgm:pt>
    <dgm:pt modelId="{CF1C99E5-7457-4904-A195-9189459A56C2}" type="parTrans" cxnId="{F588F92C-A095-4ABC-B752-7AE2D43D7EB6}">
      <dgm:prSet/>
      <dgm:spPr/>
      <dgm:t>
        <a:bodyPr/>
        <a:lstStyle/>
        <a:p>
          <a:pPr rtl="1"/>
          <a:endParaRPr lang="ar-SA"/>
        </a:p>
      </dgm:t>
    </dgm:pt>
    <dgm:pt modelId="{527B0B63-5514-42A5-AE61-2C72D878965C}" type="sibTrans" cxnId="{F588F92C-A095-4ABC-B752-7AE2D43D7EB6}">
      <dgm:prSet/>
      <dgm:spPr/>
      <dgm:t>
        <a:bodyPr/>
        <a:lstStyle/>
        <a:p>
          <a:pPr rtl="1"/>
          <a:endParaRPr lang="ar-SA"/>
        </a:p>
      </dgm:t>
    </dgm:pt>
    <dgm:pt modelId="{CF0A2B0F-30D4-40AE-BE1A-48B02A314244}">
      <dgm:prSet custT="1"/>
      <dgm:spPr/>
      <dgm:t>
        <a:bodyPr/>
        <a:lstStyle/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وهو حاصل مجموع وقت البحث ووقت الانتظار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gm:t>
    </dgm:pt>
    <dgm:pt modelId="{8E756E9D-217F-454E-A801-0EFB7E32B4AB}" type="parTrans" cxnId="{E57FA017-A99D-41A5-848A-389F2ECABE0D}">
      <dgm:prSet/>
      <dgm:spPr/>
      <dgm:t>
        <a:bodyPr/>
        <a:lstStyle/>
        <a:p>
          <a:pPr rtl="1"/>
          <a:endParaRPr lang="ar-SA"/>
        </a:p>
      </dgm:t>
    </dgm:pt>
    <dgm:pt modelId="{56075B70-F677-4ABF-B674-FE5519FB59C9}" type="sibTrans" cxnId="{E57FA017-A99D-41A5-848A-389F2ECABE0D}">
      <dgm:prSet/>
      <dgm:spPr/>
      <dgm:t>
        <a:bodyPr/>
        <a:lstStyle/>
        <a:p>
          <a:pPr rtl="1"/>
          <a:endParaRPr lang="ar-SA"/>
        </a:p>
      </dgm:t>
    </dgm:pt>
    <dgm:pt modelId="{CEBCC5FE-2063-42FB-84DA-1CE8CCFE1C38}" type="pres">
      <dgm:prSet presAssocID="{E9110452-A9DF-425C-94B3-53B65B85DB91}" presName="linearFlow" presStyleCnt="0">
        <dgm:presLayoutVars>
          <dgm:dir/>
          <dgm:animLvl val="lvl"/>
          <dgm:resizeHandles/>
        </dgm:presLayoutVars>
      </dgm:prSet>
      <dgm:spPr/>
    </dgm:pt>
    <dgm:pt modelId="{81EE188F-11B5-4511-ACF0-3F4230639F3C}" type="pres">
      <dgm:prSet presAssocID="{E3B23E74-DBC1-435F-AA1A-B0E069037403}" presName="compositeNode" presStyleCnt="0">
        <dgm:presLayoutVars>
          <dgm:bulletEnabled val="1"/>
        </dgm:presLayoutVars>
      </dgm:prSet>
      <dgm:spPr/>
    </dgm:pt>
    <dgm:pt modelId="{EC63B9D6-EFCB-466D-AE86-A8145C661042}" type="pres">
      <dgm:prSet presAssocID="{E3B23E74-DBC1-435F-AA1A-B0E069037403}" presName="image" presStyleLbl="fgImgPlace1" presStyleIdx="0" presStyleCnt="4" custScaleX="81291" custScaleY="89517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</dgm:spPr>
    </dgm:pt>
    <dgm:pt modelId="{36DF474D-7124-46A1-977D-E6D00A34B012}" type="pres">
      <dgm:prSet presAssocID="{E3B23E74-DBC1-435F-AA1A-B0E069037403}" presName="childNode" presStyleLbl="node1" presStyleIdx="0" presStyleCnt="4">
        <dgm:presLayoutVars>
          <dgm:bulletEnabled val="1"/>
        </dgm:presLayoutVars>
      </dgm:prSet>
      <dgm:spPr/>
    </dgm:pt>
    <dgm:pt modelId="{5E241985-354D-4721-911C-7240DA7D77FF}" type="pres">
      <dgm:prSet presAssocID="{E3B23E74-DBC1-435F-AA1A-B0E069037403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3FB28FA0-7A98-4DC0-B443-825678A60B73}" type="pres">
      <dgm:prSet presAssocID="{50334190-E5D8-430A-ACC9-5B26FB8C9FB1}" presName="sibTrans" presStyleCnt="0"/>
      <dgm:spPr/>
    </dgm:pt>
    <dgm:pt modelId="{DC5E0027-76D6-4FDC-8E0B-4882DF1E5145}" type="pres">
      <dgm:prSet presAssocID="{DA59EC69-740C-417D-97CA-C59A2ADFBEDB}" presName="compositeNode" presStyleCnt="0">
        <dgm:presLayoutVars>
          <dgm:bulletEnabled val="1"/>
        </dgm:presLayoutVars>
      </dgm:prSet>
      <dgm:spPr/>
    </dgm:pt>
    <dgm:pt modelId="{F741DF08-9310-4E77-BB77-2BBDA32F2118}" type="pres">
      <dgm:prSet presAssocID="{DA59EC69-740C-417D-97CA-C59A2ADFBEDB}" presName="image" presStyleLbl="fgImgPlace1" presStyleIdx="1" presStyleCnt="4" custScaleX="84231" custScaleY="87126"/>
      <dgm:spPr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</dgm:spPr>
    </dgm:pt>
    <dgm:pt modelId="{4AC5BB9B-E93A-4927-8EE9-DE0F0D8034D1}" type="pres">
      <dgm:prSet presAssocID="{DA59EC69-740C-417D-97CA-C59A2ADFBEDB}" presName="childNode" presStyleLbl="node1" presStyleIdx="1" presStyleCnt="4">
        <dgm:presLayoutVars>
          <dgm:bulletEnabled val="1"/>
        </dgm:presLayoutVars>
      </dgm:prSet>
      <dgm:spPr/>
    </dgm:pt>
    <dgm:pt modelId="{9FA395CF-021D-441A-BD93-CC87DACBD6D7}" type="pres">
      <dgm:prSet presAssocID="{DA59EC69-740C-417D-97CA-C59A2ADFBEDB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0DD35F83-028F-453E-B830-F0B74C43DBEF}" type="pres">
      <dgm:prSet presAssocID="{E1429BF3-FF0B-40B6-9A7C-337C11C2AE61}" presName="sibTrans" presStyleCnt="0"/>
      <dgm:spPr/>
    </dgm:pt>
    <dgm:pt modelId="{E68C3981-31E7-443A-A391-0FE7F2A6C5BA}" type="pres">
      <dgm:prSet presAssocID="{5625287F-88D3-4BDE-BF28-68B3755F41C9}" presName="compositeNode" presStyleCnt="0">
        <dgm:presLayoutVars>
          <dgm:bulletEnabled val="1"/>
        </dgm:presLayoutVars>
      </dgm:prSet>
      <dgm:spPr/>
    </dgm:pt>
    <dgm:pt modelId="{8D95C34A-3BD2-48A5-A30E-55F7660E6CC1}" type="pres">
      <dgm:prSet presAssocID="{5625287F-88D3-4BDE-BF28-68B3755F41C9}" presName="image" presStyleLbl="fgImgPlace1" presStyleIdx="2" presStyleCnt="4" custScaleX="79999" custScaleY="68602"/>
      <dgm:spPr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</dgm:spPr>
    </dgm:pt>
    <dgm:pt modelId="{EA753A64-7BD6-4A43-83C4-52B771052170}" type="pres">
      <dgm:prSet presAssocID="{5625287F-88D3-4BDE-BF28-68B3755F41C9}" presName="childNode" presStyleLbl="node1" presStyleIdx="2" presStyleCnt="4">
        <dgm:presLayoutVars>
          <dgm:bulletEnabled val="1"/>
        </dgm:presLayoutVars>
      </dgm:prSet>
      <dgm:spPr/>
    </dgm:pt>
    <dgm:pt modelId="{FC2408F7-CAE1-45B5-A453-2721714A8230}" type="pres">
      <dgm:prSet presAssocID="{5625287F-88D3-4BDE-BF28-68B3755F41C9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5AFF5FF6-814B-46CF-94A4-9FF8F41AA55F}" type="pres">
      <dgm:prSet presAssocID="{C4874AC5-E449-480F-BE9B-8CEDEC8E1C2B}" presName="sibTrans" presStyleCnt="0"/>
      <dgm:spPr/>
    </dgm:pt>
    <dgm:pt modelId="{14F70722-1AA1-43B2-82F9-9530361BF3D1}" type="pres">
      <dgm:prSet presAssocID="{03C4C10D-4ADF-4472-A44C-3C603DE046BB}" presName="compositeNode" presStyleCnt="0">
        <dgm:presLayoutVars>
          <dgm:bulletEnabled val="1"/>
        </dgm:presLayoutVars>
      </dgm:prSet>
      <dgm:spPr/>
    </dgm:pt>
    <dgm:pt modelId="{473B0C5A-FB71-4079-9145-13A3233F1A69}" type="pres">
      <dgm:prSet presAssocID="{03C4C10D-4ADF-4472-A44C-3C603DE046BB}" presName="image" presStyleLbl="fgImgPlace1" presStyleIdx="3" presStyleCnt="4" custScaleX="80549" custScaleY="72076"/>
      <dgm:spPr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</dgm:spPr>
    </dgm:pt>
    <dgm:pt modelId="{B3A41F3B-5BA7-45A8-8C1A-09C499A5A84B}" type="pres">
      <dgm:prSet presAssocID="{03C4C10D-4ADF-4472-A44C-3C603DE046BB}" presName="childNode" presStyleLbl="node1" presStyleIdx="3" presStyleCnt="4">
        <dgm:presLayoutVars>
          <dgm:bulletEnabled val="1"/>
        </dgm:presLayoutVars>
      </dgm:prSet>
      <dgm:spPr/>
    </dgm:pt>
    <dgm:pt modelId="{0A356E7A-1AED-49E5-8B7F-AFA6E95589CC}" type="pres">
      <dgm:prSet presAssocID="{03C4C10D-4ADF-4472-A44C-3C603DE046BB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6DCD7D05-F884-4E99-9553-3E11681280AA}" type="presOf" srcId="{E3B23E74-DBC1-435F-AA1A-B0E069037403}" destId="{5E241985-354D-4721-911C-7240DA7D77FF}" srcOrd="0" destOrd="0" presId="urn:microsoft.com/office/officeart/2005/8/layout/hList2"/>
    <dgm:cxn modelId="{51DB7012-386A-410B-B40F-554A482244DD}" type="presOf" srcId="{9CCF5947-4F28-4090-9C31-66B6C0F9FBE2}" destId="{B3A41F3B-5BA7-45A8-8C1A-09C499A5A84B}" srcOrd="0" destOrd="0" presId="urn:microsoft.com/office/officeart/2005/8/layout/hList2"/>
    <dgm:cxn modelId="{13084413-2842-4783-8BA7-C0F9365D22B4}" type="presOf" srcId="{5625287F-88D3-4BDE-BF28-68B3755F41C9}" destId="{FC2408F7-CAE1-45B5-A453-2721714A8230}" srcOrd="0" destOrd="0" presId="urn:microsoft.com/office/officeart/2005/8/layout/hList2"/>
    <dgm:cxn modelId="{A096F313-C192-4833-8825-17C81193C021}" type="presOf" srcId="{3E2DB7E5-BB9E-4D58-B8E0-E40DBE904673}" destId="{EA753A64-7BD6-4A43-83C4-52B771052170}" srcOrd="0" destOrd="0" presId="urn:microsoft.com/office/officeart/2005/8/layout/hList2"/>
    <dgm:cxn modelId="{E57FA017-A99D-41A5-848A-389F2ECABE0D}" srcId="{DA59EC69-740C-417D-97CA-C59A2ADFBEDB}" destId="{CF0A2B0F-30D4-40AE-BE1A-48B02A314244}" srcOrd="2" destOrd="0" parTransId="{8E756E9D-217F-454E-A801-0EFB7E32B4AB}" sibTransId="{56075B70-F677-4ABF-B674-FE5519FB59C9}"/>
    <dgm:cxn modelId="{F588F92C-A095-4ABC-B752-7AE2D43D7EB6}" srcId="{DA59EC69-740C-417D-97CA-C59A2ADFBEDB}" destId="{B00A311A-043F-4178-A9C5-B6F188B46EEC}" srcOrd="1" destOrd="0" parTransId="{CF1C99E5-7457-4904-A195-9189459A56C2}" sibTransId="{527B0B63-5514-42A5-AE61-2C72D878965C}"/>
    <dgm:cxn modelId="{FE01232F-DED7-4DC6-8DE6-D7E5930CCE5B}" srcId="{E9110452-A9DF-425C-94B3-53B65B85DB91}" destId="{03C4C10D-4ADF-4472-A44C-3C603DE046BB}" srcOrd="3" destOrd="0" parTransId="{9C7D7C33-5233-40ED-957D-E5430619C519}" sibTransId="{BC625724-087C-4873-9963-791F5F15CA82}"/>
    <dgm:cxn modelId="{FEF9F532-E9AA-4515-B69C-08FCE1A59EAD}" srcId="{E9110452-A9DF-425C-94B3-53B65B85DB91}" destId="{E3B23E74-DBC1-435F-AA1A-B0E069037403}" srcOrd="0" destOrd="0" parTransId="{86E1CF99-E2C1-4F88-A3FC-E1172CAE7DD8}" sibTransId="{50334190-E5D8-430A-ACC9-5B26FB8C9FB1}"/>
    <dgm:cxn modelId="{45FA5D38-8CBF-4BFF-9D6C-02EAAB58688E}" type="presOf" srcId="{DA59EC69-740C-417D-97CA-C59A2ADFBEDB}" destId="{9FA395CF-021D-441A-BD93-CC87DACBD6D7}" srcOrd="0" destOrd="0" presId="urn:microsoft.com/office/officeart/2005/8/layout/hList2"/>
    <dgm:cxn modelId="{2F2D9A5D-4278-402D-8389-CC65A3F286E3}" type="presOf" srcId="{CF0A2B0F-30D4-40AE-BE1A-48B02A314244}" destId="{4AC5BB9B-E93A-4927-8EE9-DE0F0D8034D1}" srcOrd="0" destOrd="2" presId="urn:microsoft.com/office/officeart/2005/8/layout/hList2"/>
    <dgm:cxn modelId="{E3121561-1EBF-4CFA-9B41-572BCDCEEBB0}" type="presOf" srcId="{E48366C7-08E3-43D7-8803-CFAF35492EB2}" destId="{4AC5BB9B-E93A-4927-8EE9-DE0F0D8034D1}" srcOrd="0" destOrd="0" presId="urn:microsoft.com/office/officeart/2005/8/layout/hList2"/>
    <dgm:cxn modelId="{6BD1AA66-B8BD-4206-A0C8-F1D34431794E}" type="presOf" srcId="{B00A311A-043F-4178-A9C5-B6F188B46EEC}" destId="{4AC5BB9B-E93A-4927-8EE9-DE0F0D8034D1}" srcOrd="0" destOrd="1" presId="urn:microsoft.com/office/officeart/2005/8/layout/hList2"/>
    <dgm:cxn modelId="{22F2B047-BCBC-406D-A1C2-AE1236B5AAF7}" type="presOf" srcId="{03C4C10D-4ADF-4472-A44C-3C603DE046BB}" destId="{0A356E7A-1AED-49E5-8B7F-AFA6E95589CC}" srcOrd="0" destOrd="0" presId="urn:microsoft.com/office/officeart/2005/8/layout/hList2"/>
    <dgm:cxn modelId="{E0707D4A-C2D0-41A5-A1CB-0535D53531DD}" srcId="{DA59EC69-740C-417D-97CA-C59A2ADFBEDB}" destId="{E48366C7-08E3-43D7-8803-CFAF35492EB2}" srcOrd="0" destOrd="0" parTransId="{6CA11F1E-0C57-4D14-8704-A739821E8963}" sibTransId="{3E888FD2-2750-425D-A68B-C8BB8E94897E}"/>
    <dgm:cxn modelId="{AE94F77A-58E0-4C88-8B9A-EF4E8F8F97C2}" type="presOf" srcId="{375CE091-388C-4719-9696-814A70F15B4A}" destId="{36DF474D-7124-46A1-977D-E6D00A34B012}" srcOrd="0" destOrd="0" presId="urn:microsoft.com/office/officeart/2005/8/layout/hList2"/>
    <dgm:cxn modelId="{718D5F90-5F32-46A5-AFA5-47983869E100}" type="presOf" srcId="{E9110452-A9DF-425C-94B3-53B65B85DB91}" destId="{CEBCC5FE-2063-42FB-84DA-1CE8CCFE1C38}" srcOrd="0" destOrd="0" presId="urn:microsoft.com/office/officeart/2005/8/layout/hList2"/>
    <dgm:cxn modelId="{04396B93-56DE-47F6-A33B-19E757AE1F0C}" srcId="{03C4C10D-4ADF-4472-A44C-3C603DE046BB}" destId="{9CCF5947-4F28-4090-9C31-66B6C0F9FBE2}" srcOrd="0" destOrd="0" parTransId="{C954D3E1-ADC0-46B8-9FB0-FA1B877E6EAA}" sibTransId="{86D9116D-5C99-42D0-BA81-FFB7ED14A97E}"/>
    <dgm:cxn modelId="{3B9683AC-5CC4-412F-A245-2AED306CBE0A}" srcId="{5625287F-88D3-4BDE-BF28-68B3755F41C9}" destId="{3E2DB7E5-BB9E-4D58-B8E0-E40DBE904673}" srcOrd="0" destOrd="0" parTransId="{9745D025-6364-43CE-9826-00CD43DF9A83}" sibTransId="{2A1C0817-6CD6-4CE3-B691-633C18B3A281}"/>
    <dgm:cxn modelId="{CC49EBC4-FCA5-4984-95A4-489DCBC0FC57}" srcId="{E9110452-A9DF-425C-94B3-53B65B85DB91}" destId="{DA59EC69-740C-417D-97CA-C59A2ADFBEDB}" srcOrd="1" destOrd="0" parTransId="{43918636-2B37-47F3-9EE1-9E554A2E612A}" sibTransId="{E1429BF3-FF0B-40B6-9A7C-337C11C2AE61}"/>
    <dgm:cxn modelId="{C0B2D7C6-60FB-4DD0-8AA6-4C9213EC8A37}" srcId="{E9110452-A9DF-425C-94B3-53B65B85DB91}" destId="{5625287F-88D3-4BDE-BF28-68B3755F41C9}" srcOrd="2" destOrd="0" parTransId="{124FE3A0-3705-4B6F-A469-010282E1CD9F}" sibTransId="{C4874AC5-E449-480F-BE9B-8CEDEC8E1C2B}"/>
    <dgm:cxn modelId="{64234BEC-6AEB-4781-A137-7E367775C9AF}" srcId="{E3B23E74-DBC1-435F-AA1A-B0E069037403}" destId="{375CE091-388C-4719-9696-814A70F15B4A}" srcOrd="0" destOrd="0" parTransId="{F175D0A9-8735-40ED-8E76-6B6750AD1A8F}" sibTransId="{00654824-4862-4861-8E56-798438FBEDC0}"/>
    <dgm:cxn modelId="{E928EC58-ED16-457C-9839-7EADF7291DF3}" type="presParOf" srcId="{CEBCC5FE-2063-42FB-84DA-1CE8CCFE1C38}" destId="{81EE188F-11B5-4511-ACF0-3F4230639F3C}" srcOrd="0" destOrd="0" presId="urn:microsoft.com/office/officeart/2005/8/layout/hList2"/>
    <dgm:cxn modelId="{8BB849F6-EB90-4F8E-A326-07AE3B75700C}" type="presParOf" srcId="{81EE188F-11B5-4511-ACF0-3F4230639F3C}" destId="{EC63B9D6-EFCB-466D-AE86-A8145C661042}" srcOrd="0" destOrd="0" presId="urn:microsoft.com/office/officeart/2005/8/layout/hList2"/>
    <dgm:cxn modelId="{E261020B-F282-4DD3-AD19-716F9610DEF2}" type="presParOf" srcId="{81EE188F-11B5-4511-ACF0-3F4230639F3C}" destId="{36DF474D-7124-46A1-977D-E6D00A34B012}" srcOrd="1" destOrd="0" presId="urn:microsoft.com/office/officeart/2005/8/layout/hList2"/>
    <dgm:cxn modelId="{F00E0C5E-E5AF-4082-94A8-8EBB58FF5C8B}" type="presParOf" srcId="{81EE188F-11B5-4511-ACF0-3F4230639F3C}" destId="{5E241985-354D-4721-911C-7240DA7D77FF}" srcOrd="2" destOrd="0" presId="urn:microsoft.com/office/officeart/2005/8/layout/hList2"/>
    <dgm:cxn modelId="{E5798AE9-F1C8-42CD-937A-BB6B20F15269}" type="presParOf" srcId="{CEBCC5FE-2063-42FB-84DA-1CE8CCFE1C38}" destId="{3FB28FA0-7A98-4DC0-B443-825678A60B73}" srcOrd="1" destOrd="0" presId="urn:microsoft.com/office/officeart/2005/8/layout/hList2"/>
    <dgm:cxn modelId="{9F32970F-5E02-4FE1-860E-543334234896}" type="presParOf" srcId="{CEBCC5FE-2063-42FB-84DA-1CE8CCFE1C38}" destId="{DC5E0027-76D6-4FDC-8E0B-4882DF1E5145}" srcOrd="2" destOrd="0" presId="urn:microsoft.com/office/officeart/2005/8/layout/hList2"/>
    <dgm:cxn modelId="{FD0885C1-7BFD-46AC-802B-07CD350B1448}" type="presParOf" srcId="{DC5E0027-76D6-4FDC-8E0B-4882DF1E5145}" destId="{F741DF08-9310-4E77-BB77-2BBDA32F2118}" srcOrd="0" destOrd="0" presId="urn:microsoft.com/office/officeart/2005/8/layout/hList2"/>
    <dgm:cxn modelId="{036601C8-3944-4B4C-8E2F-DBF9B5779B79}" type="presParOf" srcId="{DC5E0027-76D6-4FDC-8E0B-4882DF1E5145}" destId="{4AC5BB9B-E93A-4927-8EE9-DE0F0D8034D1}" srcOrd="1" destOrd="0" presId="urn:microsoft.com/office/officeart/2005/8/layout/hList2"/>
    <dgm:cxn modelId="{0CAB637A-5AE1-4607-8149-1082CA14BE98}" type="presParOf" srcId="{DC5E0027-76D6-4FDC-8E0B-4882DF1E5145}" destId="{9FA395CF-021D-441A-BD93-CC87DACBD6D7}" srcOrd="2" destOrd="0" presId="urn:microsoft.com/office/officeart/2005/8/layout/hList2"/>
    <dgm:cxn modelId="{A64B4743-B407-466C-BC3B-F41CD08EF63D}" type="presParOf" srcId="{CEBCC5FE-2063-42FB-84DA-1CE8CCFE1C38}" destId="{0DD35F83-028F-453E-B830-F0B74C43DBEF}" srcOrd="3" destOrd="0" presId="urn:microsoft.com/office/officeart/2005/8/layout/hList2"/>
    <dgm:cxn modelId="{622FBB1D-A37D-4AD3-9CC1-23C0FF0F9623}" type="presParOf" srcId="{CEBCC5FE-2063-42FB-84DA-1CE8CCFE1C38}" destId="{E68C3981-31E7-443A-A391-0FE7F2A6C5BA}" srcOrd="4" destOrd="0" presId="urn:microsoft.com/office/officeart/2005/8/layout/hList2"/>
    <dgm:cxn modelId="{B9F13716-1ABB-4CCC-809A-90616A82EC11}" type="presParOf" srcId="{E68C3981-31E7-443A-A391-0FE7F2A6C5BA}" destId="{8D95C34A-3BD2-48A5-A30E-55F7660E6CC1}" srcOrd="0" destOrd="0" presId="urn:microsoft.com/office/officeart/2005/8/layout/hList2"/>
    <dgm:cxn modelId="{5D4C5FAC-461D-46A2-9749-4059994FD6FC}" type="presParOf" srcId="{E68C3981-31E7-443A-A391-0FE7F2A6C5BA}" destId="{EA753A64-7BD6-4A43-83C4-52B771052170}" srcOrd="1" destOrd="0" presId="urn:microsoft.com/office/officeart/2005/8/layout/hList2"/>
    <dgm:cxn modelId="{C87EE22F-99C3-42A0-ACCF-07597779F4EB}" type="presParOf" srcId="{E68C3981-31E7-443A-A391-0FE7F2A6C5BA}" destId="{FC2408F7-CAE1-45B5-A453-2721714A8230}" srcOrd="2" destOrd="0" presId="urn:microsoft.com/office/officeart/2005/8/layout/hList2"/>
    <dgm:cxn modelId="{A4F6A547-B6DB-4E2A-BCC8-48C2BFEAC67A}" type="presParOf" srcId="{CEBCC5FE-2063-42FB-84DA-1CE8CCFE1C38}" destId="{5AFF5FF6-814B-46CF-94A4-9FF8F41AA55F}" srcOrd="5" destOrd="0" presId="urn:microsoft.com/office/officeart/2005/8/layout/hList2"/>
    <dgm:cxn modelId="{390E077B-98E6-435E-A231-5EBC5ACC9988}" type="presParOf" srcId="{CEBCC5FE-2063-42FB-84DA-1CE8CCFE1C38}" destId="{14F70722-1AA1-43B2-82F9-9530361BF3D1}" srcOrd="6" destOrd="0" presId="urn:microsoft.com/office/officeart/2005/8/layout/hList2"/>
    <dgm:cxn modelId="{11357331-2593-440B-B683-AD6040C7B388}" type="presParOf" srcId="{14F70722-1AA1-43B2-82F9-9530361BF3D1}" destId="{473B0C5A-FB71-4079-9145-13A3233F1A69}" srcOrd="0" destOrd="0" presId="urn:microsoft.com/office/officeart/2005/8/layout/hList2"/>
    <dgm:cxn modelId="{C30F85C0-915D-4878-B920-A4BB03EF6D0E}" type="presParOf" srcId="{14F70722-1AA1-43B2-82F9-9530361BF3D1}" destId="{B3A41F3B-5BA7-45A8-8C1A-09C499A5A84B}" srcOrd="1" destOrd="0" presId="urn:microsoft.com/office/officeart/2005/8/layout/hList2"/>
    <dgm:cxn modelId="{1E6DEF3F-55AA-429E-9DFA-44192C8F4AF7}" type="presParOf" srcId="{14F70722-1AA1-43B2-82F9-9530361BF3D1}" destId="{0A356E7A-1AED-49E5-8B7F-AFA6E95589C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AEFA-CE36-4A96-BC45-3402B9AFA00F}">
      <dsp:nvSpPr>
        <dsp:cNvPr id="0" name=""/>
        <dsp:cNvSpPr/>
      </dsp:nvSpPr>
      <dsp:spPr>
        <a:xfrm>
          <a:off x="8489131" y="1050686"/>
          <a:ext cx="2020121" cy="1212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2400" kern="1200" dirty="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إحضار التعليمات </a:t>
          </a:r>
          <a:endParaRPr lang="ar-SA" sz="2400" kern="1200" dirty="0"/>
        </a:p>
      </dsp:txBody>
      <dsp:txXfrm>
        <a:off x="8524631" y="1086186"/>
        <a:ext cx="1949121" cy="1141072"/>
      </dsp:txXfrm>
    </dsp:sp>
    <dsp:sp modelId="{6AF13717-F8E6-42BE-9358-A8C7202A26D3}">
      <dsp:nvSpPr>
        <dsp:cNvPr id="0" name=""/>
        <dsp:cNvSpPr/>
      </dsp:nvSpPr>
      <dsp:spPr>
        <a:xfrm rot="10800000">
          <a:off x="7858853" y="1406227"/>
          <a:ext cx="428265" cy="500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>
            <a:solidFill>
              <a:srgbClr val="00B0F0"/>
            </a:solidFill>
          </a:endParaRPr>
        </a:p>
      </dsp:txBody>
      <dsp:txXfrm rot="10800000">
        <a:off x="7987332" y="1506425"/>
        <a:ext cx="299786" cy="300594"/>
      </dsp:txXfrm>
    </dsp:sp>
    <dsp:sp modelId="{73F44897-6708-417C-9F93-C8CDA98FA573}">
      <dsp:nvSpPr>
        <dsp:cNvPr id="0" name=""/>
        <dsp:cNvSpPr/>
      </dsp:nvSpPr>
      <dsp:spPr>
        <a:xfrm>
          <a:off x="5660960" y="1050686"/>
          <a:ext cx="2020121" cy="121207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2000" kern="12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فك ترميز التعليمية </a:t>
          </a:r>
          <a:endParaRPr lang="ar-SA" sz="2000" kern="1200" dirty="0"/>
        </a:p>
      </dsp:txBody>
      <dsp:txXfrm>
        <a:off x="5696460" y="1086186"/>
        <a:ext cx="1949121" cy="1141072"/>
      </dsp:txXfrm>
    </dsp:sp>
    <dsp:sp modelId="{DA9BC3F2-9D20-4FD0-81DB-9781AD690A57}">
      <dsp:nvSpPr>
        <dsp:cNvPr id="0" name=""/>
        <dsp:cNvSpPr/>
      </dsp:nvSpPr>
      <dsp:spPr>
        <a:xfrm rot="10800000">
          <a:off x="5030682" y="1406227"/>
          <a:ext cx="428265" cy="500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>
            <a:solidFill>
              <a:srgbClr val="00B0F0"/>
            </a:solidFill>
          </a:endParaRPr>
        </a:p>
      </dsp:txBody>
      <dsp:txXfrm rot="10800000">
        <a:off x="5159161" y="1506425"/>
        <a:ext cx="299786" cy="300594"/>
      </dsp:txXfrm>
    </dsp:sp>
    <dsp:sp modelId="{D4AE1C36-58BF-45C4-A5FC-8263594BDDDB}">
      <dsp:nvSpPr>
        <dsp:cNvPr id="0" name=""/>
        <dsp:cNvSpPr/>
      </dsp:nvSpPr>
      <dsp:spPr>
        <a:xfrm>
          <a:off x="2832790" y="1050686"/>
          <a:ext cx="2020121" cy="121207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ar-SA" sz="2000" kern="12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تنفيذ التعليمية </a:t>
          </a:r>
          <a:endParaRPr lang="ar-SA" sz="2000" kern="1200" dirty="0"/>
        </a:p>
      </dsp:txBody>
      <dsp:txXfrm>
        <a:off x="2868290" y="1086186"/>
        <a:ext cx="1949121" cy="1141072"/>
      </dsp:txXfrm>
    </dsp:sp>
    <dsp:sp modelId="{E9980997-994C-4DE2-B758-972A9B4FC647}">
      <dsp:nvSpPr>
        <dsp:cNvPr id="0" name=""/>
        <dsp:cNvSpPr/>
      </dsp:nvSpPr>
      <dsp:spPr>
        <a:xfrm rot="10800000">
          <a:off x="2202512" y="1406227"/>
          <a:ext cx="428265" cy="500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600" kern="1200">
            <a:solidFill>
              <a:srgbClr val="00B0F0"/>
            </a:solidFill>
          </a:endParaRPr>
        </a:p>
      </dsp:txBody>
      <dsp:txXfrm rot="10800000">
        <a:off x="2330991" y="1506425"/>
        <a:ext cx="299786" cy="300594"/>
      </dsp:txXfrm>
    </dsp:sp>
    <dsp:sp modelId="{7F73639B-7829-49A8-B830-321679CE3516}">
      <dsp:nvSpPr>
        <dsp:cNvPr id="0" name=""/>
        <dsp:cNvSpPr/>
      </dsp:nvSpPr>
      <dsp:spPr>
        <a:xfrm>
          <a:off x="4620" y="1050686"/>
          <a:ext cx="2020121" cy="121207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rPr>
            <a:t>حفظ النتائج</a:t>
          </a:r>
          <a:endParaRPr lang="ar-SA" sz="2000" kern="1200" dirty="0">
            <a:latin typeface="微软雅黑" panose="020B0503020204020204" pitchFamily="34" charset="-122"/>
            <a:ea typeface="微软雅黑" panose="020B0503020204020204" pitchFamily="34" charset="-122"/>
            <a:cs typeface="Fanan" pitchFamily="2" charset="-78"/>
          </a:endParaRPr>
        </a:p>
      </dsp:txBody>
      <dsp:txXfrm>
        <a:off x="40120" y="1086186"/>
        <a:ext cx="1949121" cy="1141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C8BC0-FDC1-41BE-9399-CECC0F36AE45}">
      <dsp:nvSpPr>
        <dsp:cNvPr id="0" name=""/>
        <dsp:cNvSpPr/>
      </dsp:nvSpPr>
      <dsp:spPr>
        <a:xfrm>
          <a:off x="2258194" y="2358488"/>
          <a:ext cx="914325" cy="484825"/>
        </a:xfrm>
        <a:custGeom>
          <a:avLst/>
          <a:gdLst/>
          <a:ahLst/>
          <a:cxnLst/>
          <a:rect l="0" t="0" r="0" b="0"/>
          <a:pathLst>
            <a:path>
              <a:moveTo>
                <a:pt x="914325" y="0"/>
              </a:moveTo>
              <a:lnTo>
                <a:pt x="914325" y="342701"/>
              </a:lnTo>
              <a:lnTo>
                <a:pt x="0" y="342701"/>
              </a:lnTo>
              <a:lnTo>
                <a:pt x="0" y="4848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5004-86CE-4C77-9212-2C3FFA02438E}">
      <dsp:nvSpPr>
        <dsp:cNvPr id="0" name=""/>
        <dsp:cNvSpPr/>
      </dsp:nvSpPr>
      <dsp:spPr>
        <a:xfrm>
          <a:off x="3172519" y="2358488"/>
          <a:ext cx="1454604" cy="48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701"/>
              </a:lnTo>
              <a:lnTo>
                <a:pt x="1454604" y="342701"/>
              </a:lnTo>
              <a:lnTo>
                <a:pt x="1454604" y="4848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5665A-CBC8-478D-B8EE-3BB4925A61E5}">
      <dsp:nvSpPr>
        <dsp:cNvPr id="0" name=""/>
        <dsp:cNvSpPr/>
      </dsp:nvSpPr>
      <dsp:spPr>
        <a:xfrm>
          <a:off x="3172519" y="2358488"/>
          <a:ext cx="3801878" cy="487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236"/>
              </a:lnTo>
              <a:lnTo>
                <a:pt x="3801878" y="345236"/>
              </a:lnTo>
              <a:lnTo>
                <a:pt x="3801878" y="4873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9FE4A-F453-44C2-B6D7-9032E011DFE9}">
      <dsp:nvSpPr>
        <dsp:cNvPr id="0" name=""/>
        <dsp:cNvSpPr/>
      </dsp:nvSpPr>
      <dsp:spPr>
        <a:xfrm>
          <a:off x="3172519" y="812260"/>
          <a:ext cx="2606134" cy="572027"/>
        </a:xfrm>
        <a:custGeom>
          <a:avLst/>
          <a:gdLst/>
          <a:ahLst/>
          <a:cxnLst/>
          <a:rect l="0" t="0" r="0" b="0"/>
          <a:pathLst>
            <a:path>
              <a:moveTo>
                <a:pt x="2606134" y="0"/>
              </a:moveTo>
              <a:lnTo>
                <a:pt x="2606134" y="429903"/>
              </a:lnTo>
              <a:lnTo>
                <a:pt x="0" y="429903"/>
              </a:lnTo>
              <a:lnTo>
                <a:pt x="0" y="5720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603AA-9A8F-427C-AD2B-09D79230B461}">
      <dsp:nvSpPr>
        <dsp:cNvPr id="0" name=""/>
        <dsp:cNvSpPr/>
      </dsp:nvSpPr>
      <dsp:spPr>
        <a:xfrm>
          <a:off x="5778653" y="812260"/>
          <a:ext cx="3998047" cy="45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610"/>
              </a:lnTo>
              <a:lnTo>
                <a:pt x="3998047" y="315610"/>
              </a:lnTo>
              <a:lnTo>
                <a:pt x="3998047" y="4577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974F1-F608-4CB5-B707-91A44C84359F}">
      <dsp:nvSpPr>
        <dsp:cNvPr id="0" name=""/>
        <dsp:cNvSpPr/>
      </dsp:nvSpPr>
      <dsp:spPr>
        <a:xfrm>
          <a:off x="2077665" y="-161940"/>
          <a:ext cx="7401976" cy="974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9CD52-BA13-4675-908F-55087381DA76}">
      <dsp:nvSpPr>
        <dsp:cNvPr id="0" name=""/>
        <dsp:cNvSpPr/>
      </dsp:nvSpPr>
      <dsp:spPr>
        <a:xfrm>
          <a:off x="2248129" y="0"/>
          <a:ext cx="7401976" cy="9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Fanan" pitchFamily="2" charset="-78"/>
            </a:rPr>
            <a:t>وحدات التخزين </a:t>
          </a:r>
        </a:p>
      </dsp:txBody>
      <dsp:txXfrm>
        <a:off x="2276662" y="28533"/>
        <a:ext cx="7344910" cy="917134"/>
      </dsp:txXfrm>
    </dsp:sp>
    <dsp:sp modelId="{A7C742FC-CB1B-414C-AD83-717B7580E573}">
      <dsp:nvSpPr>
        <dsp:cNvPr id="0" name=""/>
        <dsp:cNvSpPr/>
      </dsp:nvSpPr>
      <dsp:spPr>
        <a:xfrm>
          <a:off x="8570195" y="1269994"/>
          <a:ext cx="2413010" cy="974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EB93D-9C29-4DF9-9C07-E8F8AB633A09}">
      <dsp:nvSpPr>
        <dsp:cNvPr id="0" name=""/>
        <dsp:cNvSpPr/>
      </dsp:nvSpPr>
      <dsp:spPr>
        <a:xfrm>
          <a:off x="8740659" y="1431935"/>
          <a:ext cx="2413010" cy="9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Calibri" panose="020F0502020204030204"/>
              <a:ea typeface="+mn-ea"/>
              <a:cs typeface="Fanan" pitchFamily="2" charset="-78"/>
            </a:rPr>
            <a:t>الذكرة الرئيسية</a:t>
          </a:r>
          <a:endParaRPr lang="ar-SA" sz="2800" kern="1200" dirty="0">
            <a:solidFill>
              <a:srgbClr val="FF0000"/>
            </a:solidFill>
            <a:latin typeface="Calibri" panose="020F0502020204030204"/>
            <a:ea typeface="+mn-ea"/>
            <a:cs typeface="Fanan" pitchFamily="2" charset="-78"/>
          </a:endParaRPr>
        </a:p>
      </dsp:txBody>
      <dsp:txXfrm>
        <a:off x="8769192" y="1460468"/>
        <a:ext cx="2355944" cy="917134"/>
      </dsp:txXfrm>
    </dsp:sp>
    <dsp:sp modelId="{368A1586-EA7D-4A1B-BD22-AD80A33EB8CA}">
      <dsp:nvSpPr>
        <dsp:cNvPr id="0" name=""/>
        <dsp:cNvSpPr/>
      </dsp:nvSpPr>
      <dsp:spPr>
        <a:xfrm>
          <a:off x="1719441" y="1384287"/>
          <a:ext cx="2906155" cy="974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233C4-7823-43EE-970F-906F241B70BF}">
      <dsp:nvSpPr>
        <dsp:cNvPr id="0" name=""/>
        <dsp:cNvSpPr/>
      </dsp:nvSpPr>
      <dsp:spPr>
        <a:xfrm>
          <a:off x="1889905" y="1546228"/>
          <a:ext cx="2906155" cy="97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Calibri" panose="020F0502020204030204"/>
              <a:ea typeface="+mn-ea"/>
              <a:cs typeface="Fanan" pitchFamily="2" charset="-78"/>
            </a:rPr>
            <a:t>أجهزة التخزين الثانوية </a:t>
          </a:r>
        </a:p>
      </dsp:txBody>
      <dsp:txXfrm>
        <a:off x="1918438" y="1574761"/>
        <a:ext cx="2849089" cy="917134"/>
      </dsp:txXfrm>
    </dsp:sp>
    <dsp:sp modelId="{DDE73901-FD1B-48FF-A17F-28587AB8F891}">
      <dsp:nvSpPr>
        <dsp:cNvPr id="0" name=""/>
        <dsp:cNvSpPr/>
      </dsp:nvSpPr>
      <dsp:spPr>
        <a:xfrm>
          <a:off x="6037639" y="2845848"/>
          <a:ext cx="1873518" cy="830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5954C-4076-4395-9CB3-7FA51B8D08AC}">
      <dsp:nvSpPr>
        <dsp:cNvPr id="0" name=""/>
        <dsp:cNvSpPr/>
      </dsp:nvSpPr>
      <dsp:spPr>
        <a:xfrm>
          <a:off x="6208102" y="3007789"/>
          <a:ext cx="1873518" cy="83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Fanan" pitchFamily="2" charset="-78"/>
            </a:rPr>
            <a:t>  محرك الأقراص الصلبة </a:t>
          </a:r>
          <a:r>
            <a:rPr lang="en-US" sz="2000" kern="1200" dirty="0">
              <a:solidFill>
                <a:srgbClr val="FF0000"/>
              </a:solidFill>
              <a:cs typeface="Fanan" pitchFamily="2" charset="-78"/>
            </a:rPr>
            <a:t>HDD</a:t>
          </a:r>
          <a:endParaRPr lang="ar-SA" sz="2000" kern="1200" dirty="0">
            <a:solidFill>
              <a:srgbClr val="FF0000"/>
            </a:solidFill>
            <a:cs typeface="Fanan" pitchFamily="2" charset="-78"/>
          </a:endParaRPr>
        </a:p>
      </dsp:txBody>
      <dsp:txXfrm>
        <a:off x="6232432" y="3032119"/>
        <a:ext cx="1824858" cy="782021"/>
      </dsp:txXfrm>
    </dsp:sp>
    <dsp:sp modelId="{1F907061-C796-4E41-94D4-B808DACA76DB}">
      <dsp:nvSpPr>
        <dsp:cNvPr id="0" name=""/>
        <dsp:cNvSpPr/>
      </dsp:nvSpPr>
      <dsp:spPr>
        <a:xfrm>
          <a:off x="3557535" y="2843314"/>
          <a:ext cx="2139175" cy="830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54848-88D0-46EF-9D8E-CB217B38791D}">
      <dsp:nvSpPr>
        <dsp:cNvPr id="0" name=""/>
        <dsp:cNvSpPr/>
      </dsp:nvSpPr>
      <dsp:spPr>
        <a:xfrm>
          <a:off x="3727999" y="3005254"/>
          <a:ext cx="2139175" cy="83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Fanan" pitchFamily="2" charset="-78"/>
            </a:rPr>
            <a:t>   محرك الأقراص المضغوطة  </a:t>
          </a:r>
          <a:r>
            <a:rPr lang="en-US" sz="2000" kern="1200" dirty="0">
              <a:solidFill>
                <a:srgbClr val="FF0000"/>
              </a:solidFill>
              <a:cs typeface="Fanan" pitchFamily="2" charset="-78"/>
            </a:rPr>
            <a:t>CD</a:t>
          </a:r>
          <a:endParaRPr lang="ar-SA" sz="2000" kern="1200" dirty="0"/>
        </a:p>
      </dsp:txBody>
      <dsp:txXfrm>
        <a:off x="3752329" y="3029584"/>
        <a:ext cx="2090515" cy="782021"/>
      </dsp:txXfrm>
    </dsp:sp>
    <dsp:sp modelId="{133ABC5A-07A9-4C66-8069-02C7E663A7D6}">
      <dsp:nvSpPr>
        <dsp:cNvPr id="0" name=""/>
        <dsp:cNvSpPr/>
      </dsp:nvSpPr>
      <dsp:spPr>
        <a:xfrm>
          <a:off x="1299780" y="2843314"/>
          <a:ext cx="1916827" cy="830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3696A-CE4A-4837-B441-7AD6A2036D6F}">
      <dsp:nvSpPr>
        <dsp:cNvPr id="0" name=""/>
        <dsp:cNvSpPr/>
      </dsp:nvSpPr>
      <dsp:spPr>
        <a:xfrm>
          <a:off x="1470243" y="3005254"/>
          <a:ext cx="1916827" cy="830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cs typeface="Fanan" pitchFamily="2" charset="-78"/>
            </a:rPr>
            <a:t>أقراص الفيديو الرقمية </a:t>
          </a:r>
          <a:r>
            <a:rPr lang="en-US" sz="2000" kern="1200" dirty="0">
              <a:solidFill>
                <a:srgbClr val="FF0000"/>
              </a:solidFill>
              <a:cs typeface="Fanan" pitchFamily="2" charset="-78"/>
            </a:rPr>
            <a:t>DVD</a:t>
          </a:r>
          <a:endParaRPr lang="ar-SA" sz="2000" kern="1200" dirty="0"/>
        </a:p>
      </dsp:txBody>
      <dsp:txXfrm>
        <a:off x="1494573" y="3029584"/>
        <a:ext cx="1868167" cy="7820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41985-354D-4721-911C-7240DA7D77FF}">
      <dsp:nvSpPr>
        <dsp:cNvPr id="0" name=""/>
        <dsp:cNvSpPr/>
      </dsp:nvSpPr>
      <dsp:spPr>
        <a:xfrm rot="16200000">
          <a:off x="-1268930" y="2040434"/>
          <a:ext cx="3111572" cy="42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48" bIns="0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Fanan" pitchFamily="2" charset="-78"/>
            </a:rPr>
            <a:t>معدل النقل </a:t>
          </a:r>
        </a:p>
      </dsp:txBody>
      <dsp:txXfrm>
        <a:off x="-1268930" y="2040434"/>
        <a:ext cx="3111572" cy="426045"/>
      </dsp:txXfrm>
    </dsp:sp>
    <dsp:sp modelId="{36DF474D-7124-46A1-977D-E6D00A34B012}">
      <dsp:nvSpPr>
        <dsp:cNvPr id="0" name=""/>
        <dsp:cNvSpPr/>
      </dsp:nvSpPr>
      <dsp:spPr>
        <a:xfrm>
          <a:off x="499878" y="697670"/>
          <a:ext cx="2122157" cy="3111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5748" rIns="170688" bIns="170688" numCol="1" spcCol="1270" anchor="t" anchorCtr="0">
          <a:noAutofit/>
        </a:bodyPr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هو معدل نقل البيانات بين القرص و الذاكرة الرئيسة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sp:txBody>
      <dsp:txXfrm>
        <a:off x="499878" y="697670"/>
        <a:ext cx="2122157" cy="3111572"/>
      </dsp:txXfrm>
    </dsp:sp>
    <dsp:sp modelId="{EC63B9D6-EFCB-466D-AE86-A8145C661042}">
      <dsp:nvSpPr>
        <dsp:cNvPr id="0" name=""/>
        <dsp:cNvSpPr/>
      </dsp:nvSpPr>
      <dsp:spPr>
        <a:xfrm>
          <a:off x="153541" y="179952"/>
          <a:ext cx="692673" cy="762765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395CF-021D-441A-BD93-CC87DACBD6D7}">
      <dsp:nvSpPr>
        <dsp:cNvPr id="0" name=""/>
        <dsp:cNvSpPr/>
      </dsp:nvSpPr>
      <dsp:spPr>
        <a:xfrm rot="16200000">
          <a:off x="1850146" y="2030247"/>
          <a:ext cx="3111572" cy="42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48" bIns="0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Fanan" pitchFamily="2" charset="-78"/>
            </a:rPr>
            <a:t>وقت الوصول  </a:t>
          </a:r>
        </a:p>
      </dsp:txBody>
      <dsp:txXfrm>
        <a:off x="1850146" y="2030247"/>
        <a:ext cx="3111572" cy="426045"/>
      </dsp:txXfrm>
    </dsp:sp>
    <dsp:sp modelId="{4AC5BB9B-E93A-4927-8EE9-DE0F0D8034D1}">
      <dsp:nvSpPr>
        <dsp:cNvPr id="0" name=""/>
        <dsp:cNvSpPr/>
      </dsp:nvSpPr>
      <dsp:spPr>
        <a:xfrm>
          <a:off x="3618955" y="687483"/>
          <a:ext cx="2122157" cy="311157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5748" rIns="170688" bIns="170688" numCol="1" spcCol="1270" anchor="t" anchorCtr="0">
          <a:noAutofit/>
        </a:bodyPr>
        <a:lstStyle/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هو الزمن المستغرق لقراءة مجموعة البيانات. 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  <a:p>
          <a:pPr marL="0" lvl="1" indent="0" algn="justLow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وهو حاصل مجموع وقت البحث ووقت الانتظار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sp:txBody>
      <dsp:txXfrm>
        <a:off x="3618955" y="687483"/>
        <a:ext cx="2122157" cy="3111572"/>
      </dsp:txXfrm>
    </dsp:sp>
    <dsp:sp modelId="{F741DF08-9310-4E77-BB77-2BBDA32F2118}">
      <dsp:nvSpPr>
        <dsp:cNvPr id="0" name=""/>
        <dsp:cNvSpPr/>
      </dsp:nvSpPr>
      <dsp:spPr>
        <a:xfrm>
          <a:off x="3260093" y="179952"/>
          <a:ext cx="717724" cy="742392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408F7-CAE1-45B5-A453-2721714A8230}">
      <dsp:nvSpPr>
        <dsp:cNvPr id="0" name=""/>
        <dsp:cNvSpPr/>
      </dsp:nvSpPr>
      <dsp:spPr>
        <a:xfrm rot="16200000">
          <a:off x="4969223" y="1951326"/>
          <a:ext cx="3111572" cy="42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48" bIns="0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Fanan" pitchFamily="2" charset="-78"/>
            </a:rPr>
            <a:t>وقت الانتظار </a:t>
          </a:r>
        </a:p>
      </dsp:txBody>
      <dsp:txXfrm>
        <a:off x="4969223" y="1951326"/>
        <a:ext cx="3111572" cy="426045"/>
      </dsp:txXfrm>
    </dsp:sp>
    <dsp:sp modelId="{EA753A64-7BD6-4A43-83C4-52B771052170}">
      <dsp:nvSpPr>
        <dsp:cNvPr id="0" name=""/>
        <dsp:cNvSpPr/>
      </dsp:nvSpPr>
      <dsp:spPr>
        <a:xfrm>
          <a:off x="6738033" y="608562"/>
          <a:ext cx="2122157" cy="311157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5748" rIns="170688" bIns="170688" numCol="1" spcCol="1270" anchor="t" anchorCtr="0">
          <a:noAutofit/>
        </a:bodyPr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>
              <a:latin typeface="Dubai" panose="020B0503030403030204" pitchFamily="34" charset="-78"/>
              <a:ea typeface="+mn-ea"/>
              <a:cs typeface="Fanan" pitchFamily="2" charset="-78"/>
            </a:rPr>
            <a:t>  هو الزمن الذي يستغرقه المقطع المحدد ليتموضع أسفل رأس القراءة و الكتابة</a:t>
          </a:r>
          <a:endParaRPr lang="ar-SA" sz="2400" kern="1200" dirty="0">
            <a:latin typeface="Dubai" panose="020B0503030403030204" pitchFamily="34" charset="-78"/>
            <a:ea typeface="+mn-ea"/>
            <a:cs typeface="Fanan" pitchFamily="2" charset="-78"/>
          </a:endParaRPr>
        </a:p>
      </dsp:txBody>
      <dsp:txXfrm>
        <a:off x="6738033" y="608562"/>
        <a:ext cx="2122157" cy="3111572"/>
      </dsp:txXfrm>
    </dsp:sp>
    <dsp:sp modelId="{8D95C34A-3BD2-48A5-A30E-55F7660E6CC1}">
      <dsp:nvSpPr>
        <dsp:cNvPr id="0" name=""/>
        <dsp:cNvSpPr/>
      </dsp:nvSpPr>
      <dsp:spPr>
        <a:xfrm>
          <a:off x="6397201" y="179952"/>
          <a:ext cx="681664" cy="584551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56E7A-1AED-49E5-8B7F-AFA6E95589CC}">
      <dsp:nvSpPr>
        <dsp:cNvPr id="0" name=""/>
        <dsp:cNvSpPr/>
      </dsp:nvSpPr>
      <dsp:spPr>
        <a:xfrm rot="16200000">
          <a:off x="8088301" y="1966127"/>
          <a:ext cx="3111572" cy="42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5748" bIns="0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Fanan" pitchFamily="2" charset="-78"/>
            </a:rPr>
            <a:t>وقت البحث </a:t>
          </a:r>
        </a:p>
      </dsp:txBody>
      <dsp:txXfrm>
        <a:off x="8088301" y="1966127"/>
        <a:ext cx="3111572" cy="426045"/>
      </dsp:txXfrm>
    </dsp:sp>
    <dsp:sp modelId="{B3A41F3B-5BA7-45A8-8C1A-09C499A5A84B}">
      <dsp:nvSpPr>
        <dsp:cNvPr id="0" name=""/>
        <dsp:cNvSpPr/>
      </dsp:nvSpPr>
      <dsp:spPr>
        <a:xfrm>
          <a:off x="9857110" y="623363"/>
          <a:ext cx="2122157" cy="31115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75748" rIns="170688" bIns="170688" numCol="1" spcCol="1270" anchor="t" anchorCtr="0">
          <a:noAutofit/>
        </a:bodyPr>
        <a:lstStyle/>
        <a:p>
          <a:pPr marL="0" lvl="1" indent="0" algn="justLow" defTabSz="9779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 dirty="0">
              <a:latin typeface="Dubai" panose="020B0503030403030204" pitchFamily="34" charset="-78"/>
              <a:ea typeface="+mn-ea"/>
              <a:cs typeface="Fanan" pitchFamily="2" charset="-78"/>
            </a:rPr>
            <a:t>هو الزمن الذي يستغرقه رأس القراءة والكتابة للوصول إلى المسار المناسب</a:t>
          </a:r>
        </a:p>
      </dsp:txBody>
      <dsp:txXfrm>
        <a:off x="9857110" y="623363"/>
        <a:ext cx="2122157" cy="3111572"/>
      </dsp:txXfrm>
    </dsp:sp>
    <dsp:sp modelId="{473B0C5A-FB71-4079-9145-13A3233F1A69}">
      <dsp:nvSpPr>
        <dsp:cNvPr id="0" name=""/>
        <dsp:cNvSpPr/>
      </dsp:nvSpPr>
      <dsp:spPr>
        <a:xfrm>
          <a:off x="9513935" y="179952"/>
          <a:ext cx="686350" cy="614152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2022/9/6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7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119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56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47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79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52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43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2022/9/6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13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2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537815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solidFill>
                    <a:srgbClr val="1E365F"/>
                  </a:solidFill>
                  <a:latin typeface="Sakkal Majalla" panose="02000000000000000000" pitchFamily="2" charset="-78"/>
                  <a:cs typeface="Fanan" pitchFamily="2" charset="-78"/>
                </a:rPr>
                <a:t>تقنية رقمية 1-1</a:t>
              </a:r>
              <a:br>
                <a:rPr lang="ar-SA" sz="9600" dirty="0">
                  <a:solidFill>
                    <a:srgbClr val="1E365F"/>
                  </a:solidFill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solidFill>
                  <a:srgbClr val="1E365F"/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1" y="434056"/>
            <a:ext cx="3681487" cy="233657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07" b="37093"/>
          <a:stretch>
            <a:fillRect/>
          </a:stretch>
        </p:blipFill>
        <p:spPr>
          <a:xfrm>
            <a:off x="0" y="4449391"/>
            <a:ext cx="12203151" cy="24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079253"/>
            <a:ext cx="12203151" cy="77874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5239818" y="0"/>
            <a:ext cx="6952181" cy="988577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معمارية فون نيومان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D43D1DE-C6DF-12D7-155E-6E2414CC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2" y="957734"/>
            <a:ext cx="12203151" cy="51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1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92969" y="186707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008914"/>
            <a:ext cx="12203151" cy="88020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817402-FCA3-93CB-A05A-06FB35242504}"/>
              </a:ext>
            </a:extLst>
          </p:cNvPr>
          <p:cNvSpPr/>
          <p:nvPr/>
        </p:nvSpPr>
        <p:spPr>
          <a:xfrm>
            <a:off x="1366577" y="215063"/>
            <a:ext cx="10825424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نشاط رقم (1) : صل العبارات في العامود الأول بما يناسبها في العمود الثاني : 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BA4CBAA-DC0A-E70E-4FF6-DB9F6E2DF188}"/>
              </a:ext>
            </a:extLst>
          </p:cNvPr>
          <p:cNvGrpSpPr/>
          <p:nvPr/>
        </p:nvGrpSpPr>
        <p:grpSpPr>
          <a:xfrm>
            <a:off x="7500885" y="1899779"/>
            <a:ext cx="3292084" cy="4074085"/>
            <a:chOff x="7841490" y="1457073"/>
            <a:chExt cx="3597310" cy="4525273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85224615-97FB-7736-FDD2-97E49BD364FA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A835DE71-7978-A121-CA0A-6B8919058F6D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56A50EC-D79D-B17A-2781-1BC33C956F1D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الذاكرة الرئيسية (</a:t>
                </a:r>
                <a:r>
                  <a:rPr lang="en-US" sz="2000" kern="1200" dirty="0">
                    <a:cs typeface="Fanan" pitchFamily="2" charset="-78"/>
                  </a:rPr>
                  <a:t>Main Memory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DE69DCD9-C08C-86CC-8BE0-49BA2E9F4DC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14" name="مستطيل 8">
                <a:extLst>
                  <a:ext uri="{FF2B5EF4-FFF2-40B4-BE49-F238E27FC236}">
                    <a16:creationId xmlns:a16="http://schemas.microsoft.com/office/drawing/2014/main" id="{0A078770-5DDC-7665-9A95-3255B4665161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AC887-A558-0CC6-C482-4326DA26236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المعالجة المركزية (</a:t>
                </a:r>
                <a:r>
                  <a:rPr lang="en-US" sz="2000" kern="1200" dirty="0">
                    <a:cs typeface="Fanan" pitchFamily="2" charset="-78"/>
                  </a:rPr>
                  <a:t>CPU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62BC5A54-1BD7-4D85-5BE1-D0B4905D61E4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17" name="مستطيل 8">
                <a:extLst>
                  <a:ext uri="{FF2B5EF4-FFF2-40B4-BE49-F238E27FC236}">
                    <a16:creationId xmlns:a16="http://schemas.microsoft.com/office/drawing/2014/main" id="{48F3E4E1-6D9A-8D96-AB4B-22791AAC9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42FA6CF-3DD0-0465-7FFB-E4DF6FFD209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وحدات الإدخال (</a:t>
                </a:r>
                <a:r>
                  <a:rPr lang="en-US" sz="2000" kern="1200" dirty="0">
                    <a:cs typeface="Fanan" pitchFamily="2" charset="-78"/>
                  </a:rPr>
                  <a:t>Input Device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55129A0C-E133-6B94-C9B2-E001DF11354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20" name="مستطيل 8">
                <a:extLst>
                  <a:ext uri="{FF2B5EF4-FFF2-40B4-BE49-F238E27FC236}">
                    <a16:creationId xmlns:a16="http://schemas.microsoft.com/office/drawing/2014/main" id="{A53C2E9B-379C-4176-39D4-B60AB010A00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B42DB23-CA84-FC89-A646-866E6EA4519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وحدات الإخراج (</a:t>
                </a:r>
                <a:r>
                  <a:rPr lang="en-US" sz="2000" kern="1200" dirty="0">
                    <a:cs typeface="Fanan" pitchFamily="2" charset="-78"/>
                  </a:rPr>
                  <a:t>Output Device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D5CBCE0B-5FA4-F161-84AB-6229359282EC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26" name="مستطيل 8">
                <a:extLst>
                  <a:ext uri="{FF2B5EF4-FFF2-40B4-BE49-F238E27FC236}">
                    <a16:creationId xmlns:a16="http://schemas.microsoft.com/office/drawing/2014/main" id="{5F40BC55-9306-3522-82FC-337463325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E0EE978-649C-46FF-57DF-110532314CA4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النواقل (</a:t>
                </a:r>
                <a:r>
                  <a:rPr lang="en-US" sz="2000" kern="1200" dirty="0">
                    <a:cs typeface="Fanan" pitchFamily="2" charset="-78"/>
                  </a:rPr>
                  <a:t>Bus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A4EA717-8526-903C-4AA7-E0063A7C29EE}"/>
              </a:ext>
            </a:extLst>
          </p:cNvPr>
          <p:cNvSpPr txBox="1"/>
          <p:nvPr/>
        </p:nvSpPr>
        <p:spPr>
          <a:xfrm>
            <a:off x="8271883" y="1180859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الأول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82A6728-3852-8738-E276-F0BA043D025E}"/>
              </a:ext>
            </a:extLst>
          </p:cNvPr>
          <p:cNvGrpSpPr/>
          <p:nvPr/>
        </p:nvGrpSpPr>
        <p:grpSpPr>
          <a:xfrm>
            <a:off x="727364" y="1908086"/>
            <a:ext cx="5368636" cy="4074085"/>
            <a:chOff x="7841490" y="1457073"/>
            <a:chExt cx="3597310" cy="4525273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33F6945C-AA0D-7C7C-6596-65AF0BC718C7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4" name="مستطيل 8">
                <a:extLst>
                  <a:ext uri="{FF2B5EF4-FFF2-40B4-BE49-F238E27FC236}">
                    <a16:creationId xmlns:a16="http://schemas.microsoft.com/office/drawing/2014/main" id="{4098E725-A24D-276E-8FFC-10FB9F1A2BAC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087BE77F-59AD-7DFF-4887-06BECA882AB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تنقل البيانات من الحاسب مثل : شاشة الحاسب والطابعة  </a:t>
                </a:r>
              </a:p>
            </p:txBody>
          </p:sp>
        </p:grp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45007410-71D3-6235-8D82-F90AE58A2D3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2" name="مستطيل 8">
                <a:extLst>
                  <a:ext uri="{FF2B5EF4-FFF2-40B4-BE49-F238E27FC236}">
                    <a16:creationId xmlns:a16="http://schemas.microsoft.com/office/drawing/2014/main" id="{57B3F142-A843-2A1C-3AD4-463F6A20704E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8267FD0D-CA51-DADA-DA7E-5DF67BBD2D57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تنقل البيانات إلي داخل الحاسب مثل : لوحة المفاتيح والفأرة </a:t>
                </a:r>
              </a:p>
            </p:txBody>
          </p:sp>
        </p:grp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959DE3EE-C5ED-500B-2F9E-A0DB4D791DDB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0" name="مستطيل 8">
                <a:extLst>
                  <a:ext uri="{FF2B5EF4-FFF2-40B4-BE49-F238E27FC236}">
                    <a16:creationId xmlns:a16="http://schemas.microsoft.com/office/drawing/2014/main" id="{C8AD2792-66CF-C09E-4B08-B7B578F7F02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665E03DA-56BF-DB7B-2536-A0E6B0172263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تتعامل مع البيانات والتعليمات </a:t>
                </a:r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BCDDD2E-FA3C-B30B-1323-312F545B2A94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8" name="مستطيل 8">
                <a:extLst>
                  <a:ext uri="{FF2B5EF4-FFF2-40B4-BE49-F238E27FC236}">
                    <a16:creationId xmlns:a16="http://schemas.microsoft.com/office/drawing/2014/main" id="{BAC06C70-52A7-D294-1F5D-EF8518AF064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8AAF357-BE75-5048-D8DD-C8CB2EAB70B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تحتوي على وحدتين : وحدة الحساب والمنطق ووحدة التحكم </a:t>
                </a:r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E4ED69C-2B65-98C5-5AED-6D7B08E33B86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6" name="مستطيل 8">
                <a:extLst>
                  <a:ext uri="{FF2B5EF4-FFF2-40B4-BE49-F238E27FC236}">
                    <a16:creationId xmlns:a16="http://schemas.microsoft.com/office/drawing/2014/main" id="{71DE3999-3A24-1E4B-46B8-EAD681F9BDE7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2BBD1E6D-FD45-D8D7-D6B5-D7F5483D5B8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تنتقل عبرها البيانات الي داخل الحاسب </a:t>
                </a:r>
              </a:p>
            </p:txBody>
          </p: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174C53-272F-E160-AA82-F7A3692EDB01}"/>
              </a:ext>
            </a:extLst>
          </p:cNvPr>
          <p:cNvSpPr txBox="1"/>
          <p:nvPr/>
        </p:nvSpPr>
        <p:spPr>
          <a:xfrm>
            <a:off x="2322939" y="1235133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الثاني  </a:t>
            </a:r>
            <a:endParaRPr lang="ar-SA" sz="2000" kern="1200" dirty="0">
              <a:cs typeface="Fanan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92969" y="186707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008914"/>
            <a:ext cx="12203151" cy="88020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817402-FCA3-93CB-A05A-06FB35242504}"/>
              </a:ext>
            </a:extLst>
          </p:cNvPr>
          <p:cNvSpPr/>
          <p:nvPr/>
        </p:nvSpPr>
        <p:spPr>
          <a:xfrm>
            <a:off x="1366577" y="215063"/>
            <a:ext cx="10825424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نشاط رقم (1) : صل العبارات في العامود الأول بما يناسبها في العمود الثاني : 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BA4CBAA-DC0A-E70E-4FF6-DB9F6E2DF188}"/>
              </a:ext>
            </a:extLst>
          </p:cNvPr>
          <p:cNvGrpSpPr/>
          <p:nvPr/>
        </p:nvGrpSpPr>
        <p:grpSpPr>
          <a:xfrm>
            <a:off x="7500885" y="1939971"/>
            <a:ext cx="3292084" cy="4074085"/>
            <a:chOff x="7841490" y="1457073"/>
            <a:chExt cx="3597310" cy="4525273"/>
          </a:xfrm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85224615-97FB-7736-FDD2-97E49BD364FA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A835DE71-7978-A121-CA0A-6B8919058F6D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56A50EC-D79D-B17A-2781-1BC33C956F1D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الذاكرة الرئيسية (</a:t>
                </a:r>
                <a:r>
                  <a:rPr lang="en-US" sz="2000" kern="1200" dirty="0">
                    <a:cs typeface="Fanan" pitchFamily="2" charset="-78"/>
                  </a:rPr>
                  <a:t>Main Memory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DE69DCD9-C08C-86CC-8BE0-49BA2E9F4DC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14" name="مستطيل 8">
                <a:extLst>
                  <a:ext uri="{FF2B5EF4-FFF2-40B4-BE49-F238E27FC236}">
                    <a16:creationId xmlns:a16="http://schemas.microsoft.com/office/drawing/2014/main" id="{0A078770-5DDC-7665-9A95-3255B4665161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AC887-A558-0CC6-C482-4326DA26236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المعالجة المركزية (</a:t>
                </a:r>
                <a:r>
                  <a:rPr lang="en-US" sz="2000" kern="1200" dirty="0">
                    <a:cs typeface="Fanan" pitchFamily="2" charset="-78"/>
                  </a:rPr>
                  <a:t>CPU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62BC5A54-1BD7-4D85-5BE1-D0B4905D61E4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17" name="مستطيل 8">
                <a:extLst>
                  <a:ext uri="{FF2B5EF4-FFF2-40B4-BE49-F238E27FC236}">
                    <a16:creationId xmlns:a16="http://schemas.microsoft.com/office/drawing/2014/main" id="{48F3E4E1-6D9A-8D96-AB4B-22791AAC9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42FA6CF-3DD0-0465-7FFB-E4DF6FFD209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وحدات الإدخال (</a:t>
                </a:r>
                <a:r>
                  <a:rPr lang="en-US" sz="2000" kern="1200" dirty="0">
                    <a:cs typeface="Fanan" pitchFamily="2" charset="-78"/>
                  </a:rPr>
                  <a:t>Input Device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55129A0C-E133-6B94-C9B2-E001DF11354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20" name="مستطيل 8">
                <a:extLst>
                  <a:ext uri="{FF2B5EF4-FFF2-40B4-BE49-F238E27FC236}">
                    <a16:creationId xmlns:a16="http://schemas.microsoft.com/office/drawing/2014/main" id="{A53C2E9B-379C-4176-39D4-B60AB010A00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B42DB23-CA84-FC89-A646-866E6EA4519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وحدات الإخراج (</a:t>
                </a:r>
                <a:r>
                  <a:rPr lang="en-US" sz="2000" kern="1200" dirty="0">
                    <a:cs typeface="Fanan" pitchFamily="2" charset="-78"/>
                  </a:rPr>
                  <a:t>Output Device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D5CBCE0B-5FA4-F161-84AB-6229359282EC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  <a:scene3d>
              <a:camera prst="orthographicFront"/>
              <a:lightRig rig="flat" dir="t"/>
            </a:scene3d>
          </p:grpSpPr>
          <p:sp>
            <p:nvSpPr>
              <p:cNvPr id="26" name="مستطيل 8">
                <a:extLst>
                  <a:ext uri="{FF2B5EF4-FFF2-40B4-BE49-F238E27FC236}">
                    <a16:creationId xmlns:a16="http://schemas.microsoft.com/office/drawing/2014/main" id="{5F40BC55-9306-3522-82FC-337463325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E0EE978-649C-46FF-57DF-110532314CA4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cs typeface="Fanan" pitchFamily="2" charset="-78"/>
                  </a:rPr>
                  <a:t>النواقل (</a:t>
                </a:r>
                <a:r>
                  <a:rPr lang="en-US" sz="2000" kern="1200" dirty="0">
                    <a:cs typeface="Fanan" pitchFamily="2" charset="-78"/>
                  </a:rPr>
                  <a:t>Bus</a:t>
                </a:r>
                <a:r>
                  <a:rPr lang="ar-SA" sz="2000" kern="1200" dirty="0">
                    <a:cs typeface="Fanan" pitchFamily="2" charset="-78"/>
                  </a:rPr>
                  <a:t>)</a:t>
                </a:r>
              </a:p>
            </p:txBody>
          </p:sp>
        </p:grp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A4EA717-8526-903C-4AA7-E0063A7C29EE}"/>
              </a:ext>
            </a:extLst>
          </p:cNvPr>
          <p:cNvSpPr txBox="1"/>
          <p:nvPr/>
        </p:nvSpPr>
        <p:spPr>
          <a:xfrm>
            <a:off x="8271883" y="1180859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الأول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82A6728-3852-8738-E276-F0BA043D025E}"/>
              </a:ext>
            </a:extLst>
          </p:cNvPr>
          <p:cNvGrpSpPr/>
          <p:nvPr/>
        </p:nvGrpSpPr>
        <p:grpSpPr>
          <a:xfrm>
            <a:off x="727364" y="1908086"/>
            <a:ext cx="5368636" cy="4074085"/>
            <a:chOff x="7841490" y="1457073"/>
            <a:chExt cx="3597310" cy="4525273"/>
          </a:xfrm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33F6945C-AA0D-7C7C-6596-65AF0BC718C7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4" name="مستطيل 8">
                <a:extLst>
                  <a:ext uri="{FF2B5EF4-FFF2-40B4-BE49-F238E27FC236}">
                    <a16:creationId xmlns:a16="http://schemas.microsoft.com/office/drawing/2014/main" id="{4098E725-A24D-276E-8FFC-10FB9F1A2BAC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087BE77F-59AD-7DFF-4887-06BECA882AB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تتعامل مع البيانات والتعليمات   </a:t>
                </a:r>
              </a:p>
            </p:txBody>
          </p:sp>
        </p:grp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45007410-71D3-6235-8D82-F90AE58A2D3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2" name="مستطيل 8">
                <a:extLst>
                  <a:ext uri="{FF2B5EF4-FFF2-40B4-BE49-F238E27FC236}">
                    <a16:creationId xmlns:a16="http://schemas.microsoft.com/office/drawing/2014/main" id="{57B3F142-A843-2A1C-3AD4-463F6A20704E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8267FD0D-CA51-DADA-DA7E-5DF67BBD2D57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تحتوي على وحدتين : وحدة الحساب والمنطق ووحدة التحكم  </a:t>
                </a:r>
              </a:p>
            </p:txBody>
          </p:sp>
        </p:grp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959DE3EE-C5ED-500B-2F9E-A0DB4D791DDB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0" name="مستطيل 8">
                <a:extLst>
                  <a:ext uri="{FF2B5EF4-FFF2-40B4-BE49-F238E27FC236}">
                    <a16:creationId xmlns:a16="http://schemas.microsoft.com/office/drawing/2014/main" id="{C8AD2792-66CF-C09E-4B08-B7B578F7F02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665E03DA-56BF-DB7B-2536-A0E6B0172263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تنقل البيانات إلي داخل الحاسب مثل : لوحة المفاتيح والفأرة</a:t>
                </a:r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BCDDD2E-FA3C-B30B-1323-312F545B2A94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8" name="مستطيل 8">
                <a:extLst>
                  <a:ext uri="{FF2B5EF4-FFF2-40B4-BE49-F238E27FC236}">
                    <a16:creationId xmlns:a16="http://schemas.microsoft.com/office/drawing/2014/main" id="{BAC06C70-52A7-D294-1F5D-EF8518AF064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8AAF357-BE75-5048-D8DD-C8CB2EAB70B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تنقل البيانات من الحاسب مثل : شاشة الحاسب والطابعة</a:t>
                </a:r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E4ED69C-2B65-98C5-5AED-6D7B08E33B86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6" name="مستطيل 8">
                <a:extLst>
                  <a:ext uri="{FF2B5EF4-FFF2-40B4-BE49-F238E27FC236}">
                    <a16:creationId xmlns:a16="http://schemas.microsoft.com/office/drawing/2014/main" id="{71DE3999-3A24-1E4B-46B8-EAD681F9BDE7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sp3d>
                <a:bevelT w="165100" prst="coolSlant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2BBD1E6D-FD45-D8D7-D6B5-D7F5483D5B8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000" kern="1200" dirty="0">
                    <a:solidFill>
                      <a:schemeClr val="bg1"/>
                    </a:solidFill>
                    <a:cs typeface="Fanan" pitchFamily="2" charset="-78"/>
                  </a:rPr>
                  <a:t>تنتقل عبرها البيانات الي داخل الحاسب </a:t>
                </a:r>
              </a:p>
            </p:txBody>
          </p: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174C53-272F-E160-AA82-F7A3692EDB01}"/>
              </a:ext>
            </a:extLst>
          </p:cNvPr>
          <p:cNvSpPr txBox="1"/>
          <p:nvPr/>
        </p:nvSpPr>
        <p:spPr>
          <a:xfrm>
            <a:off x="2322939" y="1235133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الثاني  </a:t>
            </a:r>
            <a:endParaRPr lang="ar-SA" sz="2000" kern="1200" dirty="0">
              <a:cs typeface="Fanan" pitchFamily="2" charset="-78"/>
            </a:endParaRPr>
          </a:p>
        </p:txBody>
      </p: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79D49B9A-819A-D13B-BB07-378BB671D94A}"/>
              </a:ext>
            </a:extLst>
          </p:cNvPr>
          <p:cNvCxnSpPr>
            <a:cxnSpLocks/>
          </p:cNvCxnSpPr>
          <p:nvPr/>
        </p:nvCxnSpPr>
        <p:spPr>
          <a:xfrm flipH="1">
            <a:off x="5958673" y="2253667"/>
            <a:ext cx="15422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4F90F52C-011E-5F6F-71FC-1B0E246A1EF0}"/>
              </a:ext>
            </a:extLst>
          </p:cNvPr>
          <p:cNvCxnSpPr>
            <a:cxnSpLocks/>
          </p:cNvCxnSpPr>
          <p:nvPr/>
        </p:nvCxnSpPr>
        <p:spPr>
          <a:xfrm flipH="1">
            <a:off x="5958673" y="3139597"/>
            <a:ext cx="15422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E4DC05B6-4604-29E7-4C40-37A3140ED848}"/>
              </a:ext>
            </a:extLst>
          </p:cNvPr>
          <p:cNvCxnSpPr>
            <a:cxnSpLocks/>
          </p:cNvCxnSpPr>
          <p:nvPr/>
        </p:nvCxnSpPr>
        <p:spPr>
          <a:xfrm flipH="1">
            <a:off x="5958673" y="3953514"/>
            <a:ext cx="15422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621C561A-6755-60D0-DF41-557184EAFD53}"/>
              </a:ext>
            </a:extLst>
          </p:cNvPr>
          <p:cNvCxnSpPr>
            <a:cxnSpLocks/>
          </p:cNvCxnSpPr>
          <p:nvPr/>
        </p:nvCxnSpPr>
        <p:spPr>
          <a:xfrm flipH="1">
            <a:off x="5958673" y="4847817"/>
            <a:ext cx="15422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رابط كسهم مستقيم 57">
            <a:extLst>
              <a:ext uri="{FF2B5EF4-FFF2-40B4-BE49-F238E27FC236}">
                <a16:creationId xmlns:a16="http://schemas.microsoft.com/office/drawing/2014/main" id="{8127AB63-E2C9-A63B-0298-AB00A33E7C4B}"/>
              </a:ext>
            </a:extLst>
          </p:cNvPr>
          <p:cNvCxnSpPr>
            <a:cxnSpLocks/>
          </p:cNvCxnSpPr>
          <p:nvPr/>
        </p:nvCxnSpPr>
        <p:spPr>
          <a:xfrm flipH="1">
            <a:off x="5958673" y="5691878"/>
            <a:ext cx="154221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6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20C3E4E-B082-4261-BE8A-0A385494874F}"/>
              </a:ext>
            </a:extLst>
          </p:cNvPr>
          <p:cNvSpPr/>
          <p:nvPr/>
        </p:nvSpPr>
        <p:spPr>
          <a:xfrm>
            <a:off x="382960" y="2444346"/>
            <a:ext cx="11576823" cy="40241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2B802D3E-7DD1-464A-A055-AAE9BFB2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50308"/>
              </p:ext>
            </p:extLst>
          </p:nvPr>
        </p:nvGraphicFramePr>
        <p:xfrm>
          <a:off x="382961" y="62582"/>
          <a:ext cx="11576824" cy="2219999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9420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3865890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2513988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2302740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32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2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32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5د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فردي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488599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solidFill>
                            <a:srgbClr val="FF0000"/>
                          </a:solidFill>
                          <a:effectLst/>
                          <a:cs typeface="Fanan" pitchFamily="2" charset="-78"/>
                        </a:rPr>
                        <a:t>باستخدام استراتيجية (  قراءة الصورة )</a:t>
                      </a:r>
                    </a:p>
                    <a:p>
                      <a:pPr algn="r"/>
                      <a:r>
                        <a:rPr lang="ar-SA" sz="2000" b="0" dirty="0">
                          <a:effectLst/>
                          <a:cs typeface="Fanan" pitchFamily="2" charset="-78"/>
                        </a:rPr>
                        <a:t>س1) كم عدد مراحل دورة الجلب والتنفيذ ؟!</a:t>
                      </a:r>
                    </a:p>
                    <a:p>
                      <a:pPr algn="r"/>
                      <a:r>
                        <a:rPr lang="ar-SA" sz="2000" b="0" dirty="0">
                          <a:effectLst/>
                          <a:cs typeface="Fanan" pitchFamily="2" charset="-78"/>
                        </a:rPr>
                        <a:t>س2 ) من هي الوحدة المسؤولة عن فك ترميز التعليمة ؟!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effectLst/>
                          <a:cs typeface="Fanan" pitchFamily="2" charset="-78"/>
                        </a:rPr>
                        <a:t>س3) من هي الوحدة المسؤولة عن تنفيذ التعليمة ؟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pic>
        <p:nvPicPr>
          <p:cNvPr id="2" name="صورة 1">
            <a:extLst>
              <a:ext uri="{FF2B5EF4-FFF2-40B4-BE49-F238E27FC236}">
                <a16:creationId xmlns:a16="http://schemas.microsoft.com/office/drawing/2014/main" id="{9CDBCD61-165D-3B51-D0DB-069E12A3E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9396" t="25787" r="24423" b="20293"/>
          <a:stretch/>
        </p:blipFill>
        <p:spPr>
          <a:xfrm>
            <a:off x="1366577" y="2608983"/>
            <a:ext cx="8822452" cy="3859558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DC4FE49-9F39-15BE-56FA-1D7BF29832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6307" b="37093"/>
          <a:stretch>
            <a:fillRect/>
          </a:stretch>
        </p:blipFill>
        <p:spPr>
          <a:xfrm>
            <a:off x="-11151" y="6468541"/>
            <a:ext cx="12203151" cy="3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7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70340" y="6091934"/>
            <a:ext cx="12203151" cy="76606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9E287E0-4AC4-A279-B39B-3DA3E6EEECC6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دورة الجلب والتنفيذ (</a:t>
            </a:r>
            <a:r>
              <a:rPr lang="en-US" sz="3600" dirty="0">
                <a:cs typeface="Fanan" pitchFamily="2" charset="-78"/>
              </a:rPr>
              <a:t>Fetch-execute Cycle</a:t>
            </a:r>
            <a:r>
              <a:rPr lang="ar-SA" sz="3600" dirty="0">
                <a:cs typeface="Fanan" pitchFamily="2" charset="-78"/>
              </a:rPr>
              <a:t>)</a:t>
            </a: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9350B1E1-3267-C51A-5D7E-630E84874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924258"/>
              </p:ext>
            </p:extLst>
          </p:nvPr>
        </p:nvGraphicFramePr>
        <p:xfrm>
          <a:off x="839063" y="404444"/>
          <a:ext cx="10513873" cy="331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D4007930-FFD4-27BF-F49E-FBDD69296A8E}"/>
              </a:ext>
            </a:extLst>
          </p:cNvPr>
          <p:cNvSpPr/>
          <p:nvPr/>
        </p:nvSpPr>
        <p:spPr>
          <a:xfrm>
            <a:off x="9286632" y="2761143"/>
            <a:ext cx="2270928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يجلب المعالج التعليمة من الذاكرة الرئيسة ويحفظها في ذاكرة خاصة تسمى المسجلات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CD6632A1-BD16-2FC8-C936-5FAD9B378E52}"/>
              </a:ext>
            </a:extLst>
          </p:cNvPr>
          <p:cNvSpPr/>
          <p:nvPr/>
        </p:nvSpPr>
        <p:spPr>
          <a:xfrm>
            <a:off x="9993937" y="1081513"/>
            <a:ext cx="612950" cy="61295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1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FD5FB984-F890-B149-C327-640120BEFB89}"/>
              </a:ext>
            </a:extLst>
          </p:cNvPr>
          <p:cNvSpPr/>
          <p:nvPr/>
        </p:nvSpPr>
        <p:spPr>
          <a:xfrm>
            <a:off x="7182074" y="1081513"/>
            <a:ext cx="612950" cy="612950"/>
          </a:xfrm>
          <a:prstGeom prst="ellipse">
            <a:avLst/>
          </a:prstGeom>
          <a:solidFill>
            <a:srgbClr val="D17B5C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2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E10A9F5D-AA49-A40F-D46A-DA0F917FE80A}"/>
              </a:ext>
            </a:extLst>
          </p:cNvPr>
          <p:cNvSpPr/>
          <p:nvPr/>
        </p:nvSpPr>
        <p:spPr>
          <a:xfrm>
            <a:off x="4288148" y="1081513"/>
            <a:ext cx="612950" cy="612950"/>
          </a:xfrm>
          <a:prstGeom prst="ellipse">
            <a:avLst/>
          </a:prstGeom>
          <a:solidFill>
            <a:srgbClr val="B98A82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3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363D274E-8DC5-A664-4820-47773FDB8670}"/>
              </a:ext>
            </a:extLst>
          </p:cNvPr>
          <p:cNvSpPr/>
          <p:nvPr/>
        </p:nvSpPr>
        <p:spPr>
          <a:xfrm>
            <a:off x="1394222" y="1081513"/>
            <a:ext cx="612950" cy="612950"/>
          </a:xfrm>
          <a:prstGeom prst="ellipse">
            <a:avLst/>
          </a:prstGeom>
          <a:solidFill>
            <a:srgbClr val="A5A5A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4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7803D93-62D4-17E8-CA67-9FB7B3B1982B}"/>
              </a:ext>
            </a:extLst>
          </p:cNvPr>
          <p:cNvSpPr/>
          <p:nvPr/>
        </p:nvSpPr>
        <p:spPr>
          <a:xfrm>
            <a:off x="6434575" y="2761142"/>
            <a:ext cx="2270928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تترجم وحدة التحكم التعليمة الموجودة في المسجلات إلى إشارة تحكم يمكن فهمها من قبل وحدة الحساب والمنطق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8DB5363-9BDE-54D8-0631-FF24BC3FADA0}"/>
              </a:ext>
            </a:extLst>
          </p:cNvPr>
          <p:cNvSpPr/>
          <p:nvPr/>
        </p:nvSpPr>
        <p:spPr>
          <a:xfrm>
            <a:off x="3543022" y="2761142"/>
            <a:ext cx="2270928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وحدة الحساب والمنطقة بتنفيذ التعليمة واستدعاء ما يلزم من عمليات وبيانات من داخل المسجلات أو الذاكرة الرئيسية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8031C59-2BED-BB2C-D790-A3C3FC5E5B12}"/>
              </a:ext>
            </a:extLst>
          </p:cNvPr>
          <p:cNvSpPr/>
          <p:nvPr/>
        </p:nvSpPr>
        <p:spPr>
          <a:xfrm>
            <a:off x="690965" y="2761142"/>
            <a:ext cx="2270928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يتم حفظ نتائج تنفيذ التعليمات في الذاكرة الرئيسية</a:t>
            </a:r>
            <a:endParaRPr lang="ar-SA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65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882286"/>
            <a:ext cx="12203151" cy="97571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اقسام الذاكرة الرئيسية (</a:t>
            </a:r>
            <a:r>
              <a:rPr lang="en-US" sz="3200" dirty="0">
                <a:cs typeface="Fanan" pitchFamily="2" charset="-78"/>
              </a:rPr>
              <a:t>Main Memory</a:t>
            </a:r>
            <a:r>
              <a:rPr lang="ar-SA" sz="3600" dirty="0">
                <a:cs typeface="Fanan" pitchFamily="2" charset="-78"/>
              </a:rPr>
              <a:t>)</a:t>
            </a:r>
          </a:p>
        </p:txBody>
      </p:sp>
      <p:grpSp>
        <p:nvGrpSpPr>
          <p:cNvPr id="11" name="Google Shape;1133;p36">
            <a:extLst>
              <a:ext uri="{FF2B5EF4-FFF2-40B4-BE49-F238E27FC236}">
                <a16:creationId xmlns:a16="http://schemas.microsoft.com/office/drawing/2014/main" id="{8E903701-2D08-265D-D0E8-6D240EC6D3D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975895" y="1142972"/>
            <a:ext cx="9258160" cy="2098955"/>
            <a:chOff x="1466688" y="1394869"/>
            <a:chExt cx="2734600" cy="1290819"/>
          </a:xfrm>
        </p:grpSpPr>
        <p:sp>
          <p:nvSpPr>
            <p:cNvPr id="12" name="Google Shape;1134;p36">
              <a:extLst>
                <a:ext uri="{FF2B5EF4-FFF2-40B4-BE49-F238E27FC236}">
                  <a16:creationId xmlns:a16="http://schemas.microsoft.com/office/drawing/2014/main" id="{457325B0-9358-BED8-5695-AF8A1701F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963" y="1635238"/>
              <a:ext cx="2186325" cy="158975"/>
            </a:xfrm>
            <a:custGeom>
              <a:avLst/>
              <a:gdLst>
                <a:gd name="T0" fmla="*/ 2147483646 w 87453"/>
                <a:gd name="T1" fmla="*/ 2147483646 h 6359"/>
                <a:gd name="T2" fmla="*/ 2147483646 w 87453"/>
                <a:gd name="T3" fmla="*/ 2147483646 h 6359"/>
                <a:gd name="T4" fmla="*/ 2147483646 w 87453"/>
                <a:gd name="T5" fmla="*/ 2147483646 h 6359"/>
                <a:gd name="T6" fmla="*/ 2147483646 w 87453"/>
                <a:gd name="T7" fmla="*/ 2147483646 h 6359"/>
                <a:gd name="T8" fmla="*/ 2147483646 w 87453"/>
                <a:gd name="T9" fmla="*/ 2147483646 h 63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453" h="6359" extrusionOk="0">
                  <a:moveTo>
                    <a:pt x="1" y="1"/>
                  </a:moveTo>
                  <a:lnTo>
                    <a:pt x="1" y="6359"/>
                  </a:lnTo>
                  <a:lnTo>
                    <a:pt x="87452" y="6359"/>
                  </a:lnTo>
                  <a:lnTo>
                    <a:pt x="874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 dirty="0"/>
            </a:p>
          </p:txBody>
        </p:sp>
        <p:sp>
          <p:nvSpPr>
            <p:cNvPr id="13" name="Google Shape;1135;p36">
              <a:extLst>
                <a:ext uri="{FF2B5EF4-FFF2-40B4-BE49-F238E27FC236}">
                  <a16:creationId xmlns:a16="http://schemas.microsoft.com/office/drawing/2014/main" id="{7459DBE1-46E8-2FF9-B286-A6054BB0C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88" y="1794188"/>
              <a:ext cx="2734600" cy="891500"/>
            </a:xfrm>
            <a:custGeom>
              <a:avLst/>
              <a:gdLst>
                <a:gd name="T0" fmla="*/ 0 w 109384"/>
                <a:gd name="T1" fmla="*/ 2147483646 h 35660"/>
                <a:gd name="T2" fmla="*/ 0 w 109384"/>
                <a:gd name="T3" fmla="*/ 2147483646 h 35660"/>
                <a:gd name="T4" fmla="*/ 2147483646 w 109384"/>
                <a:gd name="T5" fmla="*/ 2147483646 h 35660"/>
                <a:gd name="T6" fmla="*/ 2147483646 w 109384"/>
                <a:gd name="T7" fmla="*/ 2147483646 h 35660"/>
                <a:gd name="T8" fmla="*/ 2147483646 w 109384"/>
                <a:gd name="T9" fmla="*/ 2147483646 h 35660"/>
                <a:gd name="T10" fmla="*/ 0 w 109384"/>
                <a:gd name="T11" fmla="*/ 2147483646 h 356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384" h="35660" extrusionOk="0">
                  <a:moveTo>
                    <a:pt x="0" y="1"/>
                  </a:moveTo>
                  <a:lnTo>
                    <a:pt x="0" y="35660"/>
                  </a:lnTo>
                  <a:lnTo>
                    <a:pt x="101227" y="35660"/>
                  </a:lnTo>
                  <a:cubicBezTo>
                    <a:pt x="105728" y="35660"/>
                    <a:pt x="109383" y="32004"/>
                    <a:pt x="109383" y="27504"/>
                  </a:cubicBezTo>
                  <a:lnTo>
                    <a:pt x="10938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 dirty="0"/>
            </a:p>
          </p:txBody>
        </p:sp>
        <p:sp>
          <p:nvSpPr>
            <p:cNvPr id="14" name="Google Shape;1136;p36">
              <a:extLst>
                <a:ext uri="{FF2B5EF4-FFF2-40B4-BE49-F238E27FC236}">
                  <a16:creationId xmlns:a16="http://schemas.microsoft.com/office/drawing/2014/main" id="{D566DDDE-B095-C2E2-1E4F-29325AA2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701" y="1394869"/>
              <a:ext cx="1626451" cy="399362"/>
            </a:xfrm>
            <a:custGeom>
              <a:avLst/>
              <a:gdLst>
                <a:gd name="T0" fmla="*/ 0 w 29254"/>
                <a:gd name="T1" fmla="*/ 0 h 15169"/>
                <a:gd name="T2" fmla="*/ 29254 w 29254"/>
                <a:gd name="T3" fmla="*/ 15169 h 15169"/>
              </a:gdLst>
              <a:ahLst/>
              <a:cxnLst/>
              <a:rect l="T0" t="T1" r="T2" b="T3"/>
              <a:pathLst>
                <a:path w="29254" h="15169" extrusionOk="0">
                  <a:moveTo>
                    <a:pt x="0" y="0"/>
                  </a:moveTo>
                  <a:lnTo>
                    <a:pt x="0" y="15169"/>
                  </a:lnTo>
                  <a:lnTo>
                    <a:pt x="29254" y="15169"/>
                  </a:lnTo>
                  <a:cubicBezTo>
                    <a:pt x="29254" y="6787"/>
                    <a:pt x="22468" y="0"/>
                    <a:pt x="1409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98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>
                <a:buClr>
                  <a:srgbClr val="000000"/>
                </a:buClr>
                <a:buSzPts val="1100"/>
              </a:pPr>
              <a:r>
                <a:rPr lang="ar-SA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1- ذاكرة الوصول العشوائي(</a:t>
              </a:r>
              <a:r>
                <a:rPr lang="en-US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RAM</a:t>
              </a:r>
              <a:r>
                <a:rPr lang="ar-SA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)</a:t>
              </a:r>
              <a:endParaRPr lang="ar-SA" altLang="ar-SA" sz="1600" dirty="0">
                <a:solidFill>
                  <a:srgbClr val="FFFFFF"/>
                </a:solidFill>
                <a:cs typeface="Fanan" pitchFamily="2" charset="-78"/>
              </a:endParaRPr>
            </a:p>
          </p:txBody>
        </p:sp>
      </p:grpSp>
      <p:grpSp>
        <p:nvGrpSpPr>
          <p:cNvPr id="15" name="Google Shape;1144;p36">
            <a:extLst>
              <a:ext uri="{FF2B5EF4-FFF2-40B4-BE49-F238E27FC236}">
                <a16:creationId xmlns:a16="http://schemas.microsoft.com/office/drawing/2014/main" id="{9E9F3CEC-9784-2620-C52D-CC186C84D46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975895" y="3783331"/>
            <a:ext cx="9258160" cy="2098955"/>
            <a:chOff x="1466688" y="2955189"/>
            <a:chExt cx="2734600" cy="1290824"/>
          </a:xfrm>
        </p:grpSpPr>
        <p:sp>
          <p:nvSpPr>
            <p:cNvPr id="16" name="Google Shape;1145;p36">
              <a:extLst>
                <a:ext uri="{FF2B5EF4-FFF2-40B4-BE49-F238E27FC236}">
                  <a16:creationId xmlns:a16="http://schemas.microsoft.com/office/drawing/2014/main" id="{877DF8DC-58DE-1914-708D-B42DB449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963" y="3195563"/>
              <a:ext cx="2186325" cy="158675"/>
            </a:xfrm>
            <a:custGeom>
              <a:avLst/>
              <a:gdLst>
                <a:gd name="T0" fmla="*/ 2147483646 w 87453"/>
                <a:gd name="T1" fmla="*/ 0 h 6347"/>
                <a:gd name="T2" fmla="*/ 2147483646 w 87453"/>
                <a:gd name="T3" fmla="*/ 2147483646 h 6347"/>
                <a:gd name="T4" fmla="*/ 2147483646 w 87453"/>
                <a:gd name="T5" fmla="*/ 2147483646 h 6347"/>
                <a:gd name="T6" fmla="*/ 2147483646 w 87453"/>
                <a:gd name="T7" fmla="*/ 0 h 6347"/>
                <a:gd name="T8" fmla="*/ 2147483646 w 87453"/>
                <a:gd name="T9" fmla="*/ 0 h 6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453" h="6347" extrusionOk="0">
                  <a:moveTo>
                    <a:pt x="1" y="0"/>
                  </a:moveTo>
                  <a:lnTo>
                    <a:pt x="1" y="6346"/>
                  </a:lnTo>
                  <a:lnTo>
                    <a:pt x="87452" y="6346"/>
                  </a:lnTo>
                  <a:lnTo>
                    <a:pt x="8745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 dirty="0"/>
            </a:p>
          </p:txBody>
        </p:sp>
        <p:sp>
          <p:nvSpPr>
            <p:cNvPr id="17" name="Google Shape;1146;p36">
              <a:extLst>
                <a:ext uri="{FF2B5EF4-FFF2-40B4-BE49-F238E27FC236}">
                  <a16:creationId xmlns:a16="http://schemas.microsoft.com/office/drawing/2014/main" id="{A84FDFDC-B181-F250-4ED5-A86FBADC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88" y="3354213"/>
              <a:ext cx="2734600" cy="891800"/>
            </a:xfrm>
            <a:custGeom>
              <a:avLst/>
              <a:gdLst>
                <a:gd name="T0" fmla="*/ 0 w 109384"/>
                <a:gd name="T1" fmla="*/ 0 h 35672"/>
                <a:gd name="T2" fmla="*/ 0 w 109384"/>
                <a:gd name="T3" fmla="*/ 2147483646 h 35672"/>
                <a:gd name="T4" fmla="*/ 2147483646 w 109384"/>
                <a:gd name="T5" fmla="*/ 2147483646 h 35672"/>
                <a:gd name="T6" fmla="*/ 2147483646 w 109384"/>
                <a:gd name="T7" fmla="*/ 2147483646 h 35672"/>
                <a:gd name="T8" fmla="*/ 2147483646 w 109384"/>
                <a:gd name="T9" fmla="*/ 0 h 35672"/>
                <a:gd name="T10" fmla="*/ 0 w 109384"/>
                <a:gd name="T11" fmla="*/ 0 h 35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384" h="35672" extrusionOk="0">
                  <a:moveTo>
                    <a:pt x="0" y="0"/>
                  </a:moveTo>
                  <a:lnTo>
                    <a:pt x="0" y="35671"/>
                  </a:lnTo>
                  <a:lnTo>
                    <a:pt x="101227" y="35671"/>
                  </a:lnTo>
                  <a:cubicBezTo>
                    <a:pt x="105728" y="35671"/>
                    <a:pt x="109383" y="32016"/>
                    <a:pt x="109383" y="27515"/>
                  </a:cubicBezTo>
                  <a:lnTo>
                    <a:pt x="1093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ar-SA" dirty="0"/>
            </a:p>
          </p:txBody>
        </p:sp>
        <p:sp>
          <p:nvSpPr>
            <p:cNvPr id="18" name="Google Shape;1147;p36">
              <a:extLst>
                <a:ext uri="{FF2B5EF4-FFF2-40B4-BE49-F238E27FC236}">
                  <a16:creationId xmlns:a16="http://schemas.microsoft.com/office/drawing/2014/main" id="{48FE8A2E-5489-FC90-F5AA-48F00E0EDAEE}"/>
                </a:ext>
              </a:extLst>
            </p:cNvPr>
            <p:cNvSpPr/>
            <p:nvPr/>
          </p:nvSpPr>
          <p:spPr>
            <a:xfrm>
              <a:off x="1466688" y="2955189"/>
              <a:ext cx="1626464" cy="398917"/>
            </a:xfrm>
            <a:custGeom>
              <a:avLst/>
              <a:gdLst/>
              <a:ahLst/>
              <a:cxnLst/>
              <a:rect l="l" t="t" r="r" b="b"/>
              <a:pathLst>
                <a:path w="29254" h="15158" extrusionOk="0">
                  <a:moveTo>
                    <a:pt x="0" y="0"/>
                  </a:moveTo>
                  <a:lnTo>
                    <a:pt x="0" y="15157"/>
                  </a:lnTo>
                  <a:lnTo>
                    <a:pt x="29254" y="15157"/>
                  </a:lnTo>
                  <a:cubicBezTo>
                    <a:pt x="29254" y="6787"/>
                    <a:pt x="22468" y="0"/>
                    <a:pt x="14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>
                <a:buClr>
                  <a:srgbClr val="000000"/>
                </a:buClr>
                <a:buSzPts val="1100"/>
                <a:defRPr/>
              </a:pPr>
              <a:r>
                <a:rPr lang="ar-SA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2- ذاكرة القراءة فقط (</a:t>
              </a:r>
              <a:r>
                <a:rPr lang="en-US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ROM</a:t>
              </a:r>
              <a:r>
                <a:rPr lang="ar-SA" altLang="ar-SA" sz="2800" dirty="0">
                  <a:solidFill>
                    <a:srgbClr val="FFFFFF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)</a:t>
              </a:r>
              <a:endParaRPr lang="ar-SA" altLang="ar-SA" sz="1600" dirty="0">
                <a:solidFill>
                  <a:srgbClr val="FFFFFF"/>
                </a:solidFill>
                <a:cs typeface="Fanan" pitchFamily="2" charset="-78"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32B13FC-40C7-BBD1-4964-E95E642A2254}"/>
              </a:ext>
            </a:extLst>
          </p:cNvPr>
          <p:cNvSpPr txBox="1"/>
          <p:nvPr/>
        </p:nvSpPr>
        <p:spPr>
          <a:xfrm>
            <a:off x="3547067" y="1955936"/>
            <a:ext cx="7686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- تعرف بأنها ذاكرة القراءة والكتابة (</a:t>
            </a:r>
            <a:r>
              <a:rPr lang="en-US" sz="2400" dirty="0">
                <a:latin typeface="Sakkal Majalla" panose="02000000000000000000" pitchFamily="2" charset="-78"/>
                <a:cs typeface="Fanan" pitchFamily="2" charset="-78"/>
              </a:rPr>
              <a:t>Random Access Memory</a:t>
            </a:r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)</a:t>
            </a:r>
          </a:p>
        </p:txBody>
      </p:sp>
      <p:pic>
        <p:nvPicPr>
          <p:cNvPr id="23" name="Picture 4" descr="What's the Main Difference Between RAM and ROM?">
            <a:extLst>
              <a:ext uri="{FF2B5EF4-FFF2-40B4-BE49-F238E27FC236}">
                <a16:creationId xmlns:a16="http://schemas.microsoft.com/office/drawing/2014/main" id="{FDF7E750-94A6-2787-6958-696668527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57113"/>
          <a:stretch/>
        </p:blipFill>
        <p:spPr bwMode="auto">
          <a:xfrm>
            <a:off x="982645" y="1384145"/>
            <a:ext cx="2446311" cy="201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24" name="Picture 4" descr="What's the Main Difference Between RAM and ROM?">
            <a:extLst>
              <a:ext uri="{FF2B5EF4-FFF2-40B4-BE49-F238E27FC236}">
                <a16:creationId xmlns:a16="http://schemas.microsoft.com/office/drawing/2014/main" id="{84A11098-600B-19C5-EEA4-5DCA1F322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18803"/>
          <a:stretch/>
        </p:blipFill>
        <p:spPr bwMode="auto">
          <a:xfrm>
            <a:off x="982645" y="3860040"/>
            <a:ext cx="2446311" cy="2022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EA790E-4057-17A9-A7AE-4CD713935EE3}"/>
              </a:ext>
            </a:extLst>
          </p:cNvPr>
          <p:cNvSpPr txBox="1"/>
          <p:nvPr/>
        </p:nvSpPr>
        <p:spPr>
          <a:xfrm>
            <a:off x="3522368" y="2450142"/>
            <a:ext cx="7686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- هي ذاكرة مؤقتة تفقد بياناتها بمجرد انقطاع التيار الكهربائي عنها.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343E28-D107-A55F-CC28-D7A1F7D436ED}"/>
              </a:ext>
            </a:extLst>
          </p:cNvPr>
          <p:cNvSpPr txBox="1"/>
          <p:nvPr/>
        </p:nvSpPr>
        <p:spPr>
          <a:xfrm>
            <a:off x="3571723" y="4605743"/>
            <a:ext cx="7686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- تعرف بأنها ذاكرة القراءة فقط (</a:t>
            </a:r>
            <a:r>
              <a:rPr lang="en-US" sz="2400" dirty="0">
                <a:latin typeface="Sakkal Majalla" panose="02000000000000000000" pitchFamily="2" charset="-78"/>
                <a:cs typeface="Fanan" pitchFamily="2" charset="-78"/>
              </a:rPr>
              <a:t>Read Only Memory</a:t>
            </a:r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)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B4C76B9-DA0B-CBB3-55F8-18399343E1D1}"/>
              </a:ext>
            </a:extLst>
          </p:cNvPr>
          <p:cNvSpPr txBox="1"/>
          <p:nvPr/>
        </p:nvSpPr>
        <p:spPr>
          <a:xfrm>
            <a:off x="3547024" y="5099949"/>
            <a:ext cx="7686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r>
              <a:rPr lang="ar-SA" sz="2400" dirty="0">
                <a:latin typeface="Sakkal Majalla" panose="02000000000000000000" pitchFamily="2" charset="-78"/>
                <a:cs typeface="Fanan" pitchFamily="2" charset="-78"/>
              </a:rPr>
              <a:t>- تستخدم في تخزن التعليمات التي يحتاجها الحاسب لبدء التشغيل والبرامج الثابتة.</a:t>
            </a:r>
          </a:p>
        </p:txBody>
      </p:sp>
    </p:spTree>
    <p:extLst>
      <p:ext uri="{BB962C8B-B14F-4D97-AF65-F5344CB8AC3E}">
        <p14:creationId xmlns:p14="http://schemas.microsoft.com/office/powerpoint/2010/main" val="26890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19627"/>
            <a:ext cx="12203151" cy="1138372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8AAB908-54F3-BD51-BF61-C89231DB65AF}"/>
              </a:ext>
            </a:extLst>
          </p:cNvPr>
          <p:cNvSpPr/>
          <p:nvPr/>
        </p:nvSpPr>
        <p:spPr>
          <a:xfrm>
            <a:off x="773721" y="1911222"/>
            <a:ext cx="8531051" cy="11383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44546A"/>
                </a:solidFill>
                <a:cs typeface="Fanan" pitchFamily="2" charset="-78"/>
              </a:rPr>
              <a:t>أوجد وجه الشبه و الاختلاف بين </a:t>
            </a:r>
            <a:r>
              <a:rPr lang="en-US" sz="4000" b="1" dirty="0">
                <a:solidFill>
                  <a:srgbClr val="44546A"/>
                </a:solidFill>
                <a:cs typeface="Fanan" pitchFamily="2" charset="-78"/>
              </a:rPr>
              <a:t>RAM </a:t>
            </a:r>
            <a:r>
              <a:rPr lang="ar-SA" sz="4000" b="1" dirty="0">
                <a:solidFill>
                  <a:srgbClr val="44546A"/>
                </a:solidFill>
                <a:cs typeface="Fanan" pitchFamily="2" charset="-78"/>
              </a:rPr>
              <a:t> و </a:t>
            </a:r>
            <a:r>
              <a:rPr lang="en-US" sz="4000" b="1" dirty="0">
                <a:solidFill>
                  <a:srgbClr val="44546A"/>
                </a:solidFill>
                <a:cs typeface="Fanan" pitchFamily="2" charset="-78"/>
              </a:rPr>
              <a:t>ROM</a:t>
            </a:r>
            <a:endParaRPr lang="ar-SY" sz="4000" b="1" dirty="0">
              <a:solidFill>
                <a:srgbClr val="44546A"/>
              </a:solidFill>
              <a:cs typeface="Fanan" pitchFamily="2" charset="-78"/>
            </a:endParaRPr>
          </a:p>
        </p:txBody>
      </p:sp>
      <p:pic>
        <p:nvPicPr>
          <p:cNvPr id="4" name="Picture 4" descr="الغاز حسابية للاذكياء مع الحل لتختبر مستواك |">
            <a:extLst>
              <a:ext uri="{FF2B5EF4-FFF2-40B4-BE49-F238E27FC236}">
                <a16:creationId xmlns:a16="http://schemas.microsoft.com/office/drawing/2014/main" id="{30EBB349-2DBA-9E49-4B0E-D96ABE22B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7" y="1454976"/>
            <a:ext cx="2401828" cy="3647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fference Between Ram And Rom Memory In Hindi">
            <a:extLst>
              <a:ext uri="{FF2B5EF4-FFF2-40B4-BE49-F238E27FC236}">
                <a16:creationId xmlns:a16="http://schemas.microsoft.com/office/drawing/2014/main" id="{A9E4493D-098F-D09A-0C06-C667707A1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 b="46415"/>
          <a:stretch/>
        </p:blipFill>
        <p:spPr bwMode="auto">
          <a:xfrm>
            <a:off x="773720" y="3429000"/>
            <a:ext cx="8531051" cy="21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5A8F2ED-FE77-4FBF-A182-DE48C3189E7F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اقسام الذاكرة الرئيسية (</a:t>
            </a:r>
            <a:r>
              <a:rPr lang="en-US" sz="3200" dirty="0">
                <a:cs typeface="Fanan" pitchFamily="2" charset="-78"/>
              </a:rPr>
              <a:t>Main Memory</a:t>
            </a:r>
            <a:r>
              <a:rPr lang="ar-SA" sz="3600" dirty="0">
                <a:cs typeface="Fanan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02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840064"/>
            <a:ext cx="12203151" cy="1017935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5A8F2ED-FE77-4FBF-A182-DE48C3189E7F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اقسام الذاكرة الرئيسية (</a:t>
            </a:r>
            <a:r>
              <a:rPr lang="en-US" sz="3200" dirty="0">
                <a:cs typeface="Fanan" pitchFamily="2" charset="-78"/>
              </a:rPr>
              <a:t>Main Memory</a:t>
            </a:r>
            <a:r>
              <a:rPr lang="ar-SA" sz="3600" dirty="0">
                <a:cs typeface="Fanan" pitchFamily="2" charset="-78"/>
              </a:rPr>
              <a:t>)</a:t>
            </a:r>
          </a:p>
        </p:txBody>
      </p:sp>
      <p:graphicFrame>
        <p:nvGraphicFramePr>
          <p:cNvPr id="11" name="جدول 3">
            <a:extLst>
              <a:ext uri="{FF2B5EF4-FFF2-40B4-BE49-F238E27FC236}">
                <a16:creationId xmlns:a16="http://schemas.microsoft.com/office/drawing/2014/main" id="{5344CFC5-6E11-8CD9-ECB8-652F6A4B4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81894"/>
              </p:ext>
            </p:extLst>
          </p:nvPr>
        </p:nvGraphicFramePr>
        <p:xfrm>
          <a:off x="532564" y="1189310"/>
          <a:ext cx="11404879" cy="4508964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1866258">
                  <a:extLst>
                    <a:ext uri="{9D8B030D-6E8A-4147-A177-3AD203B41FA5}">
                      <a16:colId xmlns:a16="http://schemas.microsoft.com/office/drawing/2014/main" val="3010391611"/>
                    </a:ext>
                  </a:extLst>
                </a:gridCol>
                <a:gridCol w="4996420">
                  <a:extLst>
                    <a:ext uri="{9D8B030D-6E8A-4147-A177-3AD203B41FA5}">
                      <a16:colId xmlns:a16="http://schemas.microsoft.com/office/drawing/2014/main" val="229521968"/>
                    </a:ext>
                  </a:extLst>
                </a:gridCol>
                <a:gridCol w="4542201">
                  <a:extLst>
                    <a:ext uri="{9D8B030D-6E8A-4147-A177-3AD203B41FA5}">
                      <a16:colId xmlns:a16="http://schemas.microsoft.com/office/drawing/2014/main" val="930892563"/>
                    </a:ext>
                  </a:extLst>
                </a:gridCol>
              </a:tblGrid>
              <a:tr h="772206">
                <a:tc>
                  <a:txBody>
                    <a:bodyPr/>
                    <a:lstStyle/>
                    <a:p>
                      <a:pPr marL="0" lv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أقسام الذاكرة الرئيسية</a:t>
                      </a:r>
                      <a:endParaRPr lang="ar-SA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buFont typeface="Arial" panose="020B0604020202020204" pitchFamily="34" charset="0"/>
                        <a:buNone/>
                      </a:pPr>
                      <a:endParaRPr lang="ar-SA" sz="24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buFont typeface="Arial" panose="020B0604020202020204" pitchFamily="34" charset="0"/>
                        <a:buNone/>
                      </a:pPr>
                      <a:endParaRPr lang="ar-SA" sz="24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75872"/>
                  </a:ext>
                </a:extLst>
              </a:tr>
              <a:tr h="127713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kern="120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الشبة</a:t>
                      </a:r>
                      <a:r>
                        <a:rPr lang="ar-SA" sz="2000" kern="120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 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305088"/>
                  </a:ext>
                </a:extLst>
              </a:tr>
              <a:tr h="122981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800" b="0" kern="120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الاختلاف </a:t>
                      </a:r>
                      <a:endParaRPr lang="ar-SA" sz="28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97202"/>
                  </a:ext>
                </a:extLst>
              </a:tr>
              <a:tr h="1229810">
                <a:tc vMerge="1">
                  <a:txBody>
                    <a:bodyPr/>
                    <a:lstStyle/>
                    <a:p>
                      <a:pPr algn="ctr" rtl="1"/>
                      <a:endParaRPr lang="ar-SA" sz="2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b="0" kern="1200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344782"/>
                  </a:ext>
                </a:extLst>
              </a:tr>
            </a:tbl>
          </a:graphicData>
        </a:graphic>
      </p:graphicFrame>
      <p:pic>
        <p:nvPicPr>
          <p:cNvPr id="5" name="Picture 4" descr="Difference Between Ram And Rom Memory In Hindi">
            <a:extLst>
              <a:ext uri="{FF2B5EF4-FFF2-40B4-BE49-F238E27FC236}">
                <a16:creationId xmlns:a16="http://schemas.microsoft.com/office/drawing/2014/main" id="{45EB5618-B061-0F6C-48E5-BDAEDE026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9421" r="60797" b="46415"/>
          <a:stretch/>
        </p:blipFill>
        <p:spPr bwMode="auto">
          <a:xfrm>
            <a:off x="6370656" y="1213616"/>
            <a:ext cx="1657976" cy="6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ifference Between Ram And Rom Memory In Hindi">
            <a:extLst>
              <a:ext uri="{FF2B5EF4-FFF2-40B4-BE49-F238E27FC236}">
                <a16:creationId xmlns:a16="http://schemas.microsoft.com/office/drawing/2014/main" id="{352CAD8B-75AE-76CF-F6D6-597E0EDDF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2" t="9421" r="4829" b="46415"/>
          <a:stretch/>
        </p:blipFill>
        <p:spPr bwMode="auto">
          <a:xfrm>
            <a:off x="1547446" y="1213616"/>
            <a:ext cx="1823966" cy="7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06A0C33-6987-96E3-944D-6F2E15AC352D}"/>
              </a:ext>
            </a:extLst>
          </p:cNvPr>
          <p:cNvSpPr txBox="1"/>
          <p:nvPr/>
        </p:nvSpPr>
        <p:spPr>
          <a:xfrm>
            <a:off x="2090791" y="2322272"/>
            <a:ext cx="61953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كلاهما يحفظ البيانات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Fanan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1D619BD-F002-7C25-992E-9B44D5D2F74A}"/>
              </a:ext>
            </a:extLst>
          </p:cNvPr>
          <p:cNvSpPr txBox="1"/>
          <p:nvPr/>
        </p:nvSpPr>
        <p:spPr>
          <a:xfrm>
            <a:off x="4402477" y="3552712"/>
            <a:ext cx="6195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يمكن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 محو البيانات أو إعادة كتابتها </a:t>
            </a:r>
            <a:endParaRPr kumimoji="0" lang="ar-SY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Fanan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A6F8B25-5218-56C9-CC25-BA7BC34AE0F2}"/>
              </a:ext>
            </a:extLst>
          </p:cNvPr>
          <p:cNvSpPr txBox="1"/>
          <p:nvPr/>
        </p:nvSpPr>
        <p:spPr>
          <a:xfrm>
            <a:off x="-292813" y="3552712"/>
            <a:ext cx="6195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لا يمكن 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محو البيانات أو إعادة كتابتها </a:t>
            </a:r>
            <a:endParaRPr kumimoji="0" lang="ar-SY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Fanan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795C9D1-3F67-F3C9-DF5A-1F4D07D67A85}"/>
              </a:ext>
            </a:extLst>
          </p:cNvPr>
          <p:cNvSpPr txBox="1"/>
          <p:nvPr/>
        </p:nvSpPr>
        <p:spPr>
          <a:xfrm>
            <a:off x="5063875" y="4675522"/>
            <a:ext cx="4872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ذاكرة مؤقتة تفقد بياناتها بمجرد انقطاع التيار عنها</a:t>
            </a:r>
            <a:endParaRPr kumimoji="0" lang="ar-SY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Fanan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8D96603-649B-746E-CE8F-C7DF9FE04C31}"/>
              </a:ext>
            </a:extLst>
          </p:cNvPr>
          <p:cNvSpPr txBox="1"/>
          <p:nvPr/>
        </p:nvSpPr>
        <p:spPr>
          <a:xfrm>
            <a:off x="839801" y="4654256"/>
            <a:ext cx="4194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تخزن التعليمات التي يحتاجها الحاسب لبدء التشغيل</a:t>
            </a:r>
          </a:p>
        </p:txBody>
      </p:sp>
    </p:spTree>
    <p:extLst>
      <p:ext uri="{BB962C8B-B14F-4D97-AF65-F5344CB8AC3E}">
        <p14:creationId xmlns:p14="http://schemas.microsoft.com/office/powerpoint/2010/main" val="32846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19627"/>
            <a:ext cx="12203151" cy="113837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E738BBF-C495-0A0E-4E92-C68826BB68A8}"/>
              </a:ext>
            </a:extLst>
          </p:cNvPr>
          <p:cNvSpPr/>
          <p:nvPr/>
        </p:nvSpPr>
        <p:spPr>
          <a:xfrm>
            <a:off x="736879" y="2311742"/>
            <a:ext cx="8671726" cy="18363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Fanan" pitchFamily="2" charset="-78"/>
              </a:rPr>
              <a:t>هل يتم تخزين البيانات في الذاكرة الرئيسية فقط ؟ أم هناك وحدات تخزين آخرى ؟ </a:t>
            </a:r>
          </a:p>
        </p:txBody>
      </p:sp>
      <p:pic>
        <p:nvPicPr>
          <p:cNvPr id="6" name="Picture 8" descr="الجهاز الذي لا يتدفق الدم خلاله داخل أوعية، بل يتدفق مباشرة حول الأعضاء هو  جهاز الدوران المفتوح. - عرب تايمز">
            <a:extLst>
              <a:ext uri="{FF2B5EF4-FFF2-40B4-BE49-F238E27FC236}">
                <a16:creationId xmlns:a16="http://schemas.microsoft.com/office/drawing/2014/main" id="{EB55F03B-28B2-C047-0AE1-85472B696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4754" r="17910" b="15184"/>
          <a:stretch/>
        </p:blipFill>
        <p:spPr bwMode="auto">
          <a:xfrm>
            <a:off x="9917724" y="1788605"/>
            <a:ext cx="1929283" cy="28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8F97788-E347-1716-3944-BBCF045574DF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وحدات التخزين</a:t>
            </a:r>
          </a:p>
        </p:txBody>
      </p:sp>
    </p:spTree>
    <p:extLst>
      <p:ext uri="{BB962C8B-B14F-4D97-AF65-F5344CB8AC3E}">
        <p14:creationId xmlns:p14="http://schemas.microsoft.com/office/powerpoint/2010/main" val="383418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19627"/>
            <a:ext cx="12203151" cy="113837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5A8F2ED-FE77-4FBF-A182-DE48C3189E7F}"/>
              </a:ext>
            </a:extLst>
          </p:cNvPr>
          <p:cNvSpPr/>
          <p:nvPr/>
        </p:nvSpPr>
        <p:spPr>
          <a:xfrm>
            <a:off x="5034224" y="215063"/>
            <a:ext cx="7157777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وحدات التخزين</a:t>
            </a: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CAD6223B-687D-0151-3F77-6C0EE7F40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419913"/>
              </p:ext>
            </p:extLst>
          </p:nvPr>
        </p:nvGraphicFramePr>
        <p:xfrm>
          <a:off x="251209" y="1195753"/>
          <a:ext cx="11153670" cy="3838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اعرف قصة أول أسطوانة CD في التاريخ – فولت">
            <a:extLst>
              <a:ext uri="{FF2B5EF4-FFF2-40B4-BE49-F238E27FC236}">
                <a16:creationId xmlns:a16="http://schemas.microsoft.com/office/drawing/2014/main" id="{9D90A169-EF85-12D8-539E-2B1DB4F0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06" y="5154341"/>
            <a:ext cx="1331435" cy="1015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عرب هاردوير - الفرق بين نُسخ أقراص DVD و Blu-Ray المُختلفة">
            <a:extLst>
              <a:ext uri="{FF2B5EF4-FFF2-40B4-BE49-F238E27FC236}">
                <a16:creationId xmlns:a16="http://schemas.microsoft.com/office/drawing/2014/main" id="{224504AB-D6E1-B1D0-8EC8-FD73A883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52" y="5154341"/>
            <a:ext cx="1206979" cy="1015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القرص الصلب Hard Disk و طريقة عمله - الموسوعة التقنية">
            <a:extLst>
              <a:ext uri="{FF2B5EF4-FFF2-40B4-BE49-F238E27FC236}">
                <a16:creationId xmlns:a16="http://schemas.microsoft.com/office/drawing/2014/main" id="{9BFE748B-28A4-AD8D-251D-E6D38127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54" y="5150441"/>
            <a:ext cx="1564914" cy="113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What's the Main Difference Between RAM and ROM?">
            <a:extLst>
              <a:ext uri="{FF2B5EF4-FFF2-40B4-BE49-F238E27FC236}">
                <a16:creationId xmlns:a16="http://schemas.microsoft.com/office/drawing/2014/main" id="{79382899-A0D5-5328-ABBA-7BBB8EA38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/>
          <a:stretch/>
        </p:blipFill>
        <p:spPr bwMode="auto">
          <a:xfrm>
            <a:off x="8963129" y="3727796"/>
            <a:ext cx="2620370" cy="11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1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1</a:t>
              </a: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1961456" y="2546719"/>
            <a:ext cx="7717800" cy="272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الأولى </a:t>
            </a:r>
            <a:b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  <a:t>أساسيات علم الحاسب</a:t>
            </a:r>
            <a:endParaRPr kumimoji="0" lang="en-SA" sz="6000" b="1" i="0" u="none" strike="noStrike" kern="0" cap="none" spc="0" normalizeH="0" baseline="0" noProof="0" dirty="0">
              <a:ln>
                <a:noFill/>
              </a:ln>
              <a:solidFill>
                <a:srgbClr val="E3E7EA">
                  <a:lumMod val="25000"/>
                </a:srgbClr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ACFC495-B6DC-4A88-A331-7B8A5167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7"/>
          <a:stretch/>
        </p:blipFill>
        <p:spPr>
          <a:xfrm>
            <a:off x="4745506" y="598736"/>
            <a:ext cx="2149701" cy="1460451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E762034-4D4F-F095-9CA5-49012ACA5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089301"/>
            <a:ext cx="12203151" cy="76869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الأقراص الصلبة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70339" y="882325"/>
            <a:ext cx="1212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تحتوي الأقراص الصلبة على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عدداً من الصفائح المركبة </a:t>
            </a:r>
            <a:r>
              <a:rPr lang="ar-SA" sz="2800" dirty="0">
                <a:cs typeface="Fanan" pitchFamily="2" charset="-78"/>
              </a:rPr>
              <a:t>واحدة فوق الأخرى وكل </a:t>
            </a:r>
            <a:r>
              <a:rPr lang="ar-SA" sz="2800" dirty="0">
                <a:solidFill>
                  <a:srgbClr val="00B050"/>
                </a:solidFill>
                <a:cs typeface="Fanan" pitchFamily="2" charset="-78"/>
              </a:rPr>
              <a:t>صفيحة </a:t>
            </a:r>
            <a:r>
              <a:rPr lang="ar-SA" sz="2800" dirty="0">
                <a:cs typeface="Fanan" pitchFamily="2" charset="-78"/>
              </a:rPr>
              <a:t>لها رأس </a:t>
            </a:r>
            <a:r>
              <a:rPr lang="ar-SA" sz="2800" dirty="0">
                <a:solidFill>
                  <a:srgbClr val="6245F5"/>
                </a:solidFill>
                <a:cs typeface="Fanan" pitchFamily="2" charset="-78"/>
              </a:rPr>
              <a:t>قراءة وكتابة</a:t>
            </a:r>
            <a:r>
              <a:rPr lang="ar-SA" sz="2800" dirty="0">
                <a:cs typeface="Fanan" pitchFamily="2" charset="-78"/>
              </a:rPr>
              <a:t> متصل </a:t>
            </a:r>
            <a:r>
              <a:rPr lang="ar-SA" sz="2800" dirty="0">
                <a:solidFill>
                  <a:srgbClr val="D17B5C"/>
                </a:solidFill>
                <a:cs typeface="Fanan" pitchFamily="2" charset="-78"/>
              </a:rPr>
              <a:t>بعمود دوران </a:t>
            </a:r>
            <a:r>
              <a:rPr lang="ar-SA" sz="2800" dirty="0">
                <a:cs typeface="Fanan" pitchFamily="2" charset="-78"/>
              </a:rPr>
              <a:t>.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65EFB4-27D7-9BC7-48A4-105C5B24F1D2}"/>
              </a:ext>
            </a:extLst>
          </p:cNvPr>
          <p:cNvSpPr txBox="1"/>
          <p:nvPr/>
        </p:nvSpPr>
        <p:spPr>
          <a:xfrm>
            <a:off x="70339" y="1804016"/>
            <a:ext cx="12121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تصطف </a:t>
            </a:r>
            <a:r>
              <a:rPr lang="ar-SA" sz="2800" dirty="0">
                <a:solidFill>
                  <a:schemeClr val="accent6"/>
                </a:solidFill>
                <a:cs typeface="Fanan" pitchFamily="2" charset="-78"/>
              </a:rPr>
              <a:t>في هذه الصفائح </a:t>
            </a:r>
            <a:r>
              <a:rPr lang="ar-SA" sz="2800" dirty="0">
                <a:cs typeface="Fanan" pitchFamily="2" charset="-78"/>
              </a:rPr>
              <a:t>مجموعة من </a:t>
            </a:r>
            <a:r>
              <a:rPr lang="ar-SA" sz="2800" dirty="0">
                <a:solidFill>
                  <a:srgbClr val="5B9BD5"/>
                </a:solidFill>
                <a:cs typeface="Fanan" pitchFamily="2" charset="-78"/>
              </a:rPr>
              <a:t>المسارات</a:t>
            </a:r>
            <a:r>
              <a:rPr lang="ar-SA" sz="2800" dirty="0">
                <a:cs typeface="Fanan" pitchFamily="2" charset="-78"/>
              </a:rPr>
              <a:t> بعضها داخل بعض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لتشكل أسطوانة </a:t>
            </a:r>
            <a:r>
              <a:rPr lang="ar-SA" dirty="0">
                <a:cs typeface="(AH) Manal Light" pitchFamily="2" charset="-78"/>
              </a:rPr>
              <a:t>. </a:t>
            </a:r>
            <a:endParaRPr lang="ar-SA" sz="1800" dirty="0">
              <a:cs typeface="(AH) Manal Light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15EC4AE-4C58-AB2E-E628-8E85CEF7DD22}"/>
              </a:ext>
            </a:extLst>
          </p:cNvPr>
          <p:cNvSpPr txBox="1"/>
          <p:nvPr/>
        </p:nvSpPr>
        <p:spPr>
          <a:xfrm>
            <a:off x="70339" y="2295191"/>
            <a:ext cx="12121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تقسم كل صفيحة من الصفائح الي </a:t>
            </a:r>
            <a:r>
              <a:rPr lang="ar-SA" sz="2800" dirty="0">
                <a:solidFill>
                  <a:srgbClr val="00B0F0"/>
                </a:solidFill>
                <a:cs typeface="Fanan" pitchFamily="2" charset="-78"/>
              </a:rPr>
              <a:t>عدد من القطاعات </a:t>
            </a:r>
            <a:r>
              <a:rPr lang="ar-SA" dirty="0">
                <a:solidFill>
                  <a:srgbClr val="44546A"/>
                </a:solidFill>
                <a:cs typeface="(AH) Manal Light" pitchFamily="2" charset="-78"/>
              </a:rPr>
              <a:t>. </a:t>
            </a:r>
            <a:endParaRPr lang="ar-SA" sz="1800" dirty="0">
              <a:solidFill>
                <a:srgbClr val="44546A"/>
              </a:solidFill>
              <a:cs typeface="(AH) Manal Light" pitchFamily="2" charset="-78"/>
            </a:endParaRPr>
          </a:p>
        </p:txBody>
      </p:sp>
      <p:pic>
        <p:nvPicPr>
          <p:cNvPr id="1044" name="Picture 20" descr="Quickly Select the Startup Disk on the Mac OS X Desktop | OSXDaily">
            <a:extLst>
              <a:ext uri="{FF2B5EF4-FFF2-40B4-BE49-F238E27FC236}">
                <a16:creationId xmlns:a16="http://schemas.microsoft.com/office/drawing/2014/main" id="{1BA9246F-1EF8-4EFB-E364-F12E18C6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104" y="3071102"/>
            <a:ext cx="2814661" cy="301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046" name="Picture 22" descr="Hard Drive Icon Png #209329 - Free Icons Library">
            <a:extLst>
              <a:ext uri="{FF2B5EF4-FFF2-40B4-BE49-F238E27FC236}">
                <a16:creationId xmlns:a16="http://schemas.microsoft.com/office/drawing/2014/main" id="{8FE3DB3C-F056-0831-C467-C1550657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01" y="3066882"/>
            <a:ext cx="2814661" cy="301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1026" name="Picture 2" descr="متعصب تجهيز أفلام اختلس يصر منافق hdd inside - love2tour.com">
            <a:extLst>
              <a:ext uri="{FF2B5EF4-FFF2-40B4-BE49-F238E27FC236}">
                <a16:creationId xmlns:a16="http://schemas.microsoft.com/office/drawing/2014/main" id="{3087FAD9-FB13-7306-DC70-DE77FE8ED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r="4536"/>
          <a:stretch/>
        </p:blipFill>
        <p:spPr bwMode="auto">
          <a:xfrm>
            <a:off x="401934" y="3066882"/>
            <a:ext cx="5196283" cy="301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429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089301"/>
            <a:ext cx="12203151" cy="76869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طريقة عمل الأقراص الصلبة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70339" y="992853"/>
            <a:ext cx="12121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يتم الوصول الي بيانات محددة على القرص الصلب من خلال تحديد </a:t>
            </a:r>
            <a:r>
              <a:rPr lang="ar-SA" sz="2800" u="sng" dirty="0">
                <a:solidFill>
                  <a:srgbClr val="FF0000"/>
                </a:solidFill>
                <a:cs typeface="Fanan" pitchFamily="2" charset="-78"/>
              </a:rPr>
              <a:t>رقم الصفيحة </a:t>
            </a:r>
            <a:r>
              <a:rPr lang="ar-SA" sz="2800" dirty="0">
                <a:cs typeface="Fanan" pitchFamily="2" charset="-78"/>
              </a:rPr>
              <a:t>و </a:t>
            </a:r>
            <a:r>
              <a:rPr lang="ar-SA" sz="2800" u="sng" dirty="0">
                <a:solidFill>
                  <a:srgbClr val="FF0000"/>
                </a:solidFill>
                <a:cs typeface="Fanan" pitchFamily="2" charset="-78"/>
              </a:rPr>
              <a:t>رقم المسار </a:t>
            </a:r>
            <a:r>
              <a:rPr lang="ar-SA" sz="2800" dirty="0">
                <a:cs typeface="Fanan" pitchFamily="2" charset="-78"/>
              </a:rPr>
              <a:t>و </a:t>
            </a:r>
            <a:r>
              <a:rPr lang="ar-SA" sz="2800" u="sng" dirty="0">
                <a:solidFill>
                  <a:srgbClr val="FF0000"/>
                </a:solidFill>
                <a:cs typeface="Fanan" pitchFamily="2" charset="-78"/>
              </a:rPr>
              <a:t>رقم المقطع</a:t>
            </a:r>
            <a:r>
              <a:rPr lang="ar-SA" sz="2800" dirty="0">
                <a:cs typeface="Fanan" pitchFamily="2" charset="-78"/>
              </a:rPr>
              <a:t>.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65EFB4-27D7-9BC7-48A4-105C5B24F1D2}"/>
              </a:ext>
            </a:extLst>
          </p:cNvPr>
          <p:cNvSpPr txBox="1"/>
          <p:nvPr/>
        </p:nvSpPr>
        <p:spPr>
          <a:xfrm>
            <a:off x="54909" y="1918265"/>
            <a:ext cx="12121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يتحرك </a:t>
            </a:r>
            <a:r>
              <a:rPr lang="ar-SA" sz="2800" dirty="0">
                <a:solidFill>
                  <a:srgbClr val="5B9BD5"/>
                </a:solidFill>
                <a:cs typeface="Fanan" pitchFamily="2" charset="-78"/>
              </a:rPr>
              <a:t>رأس القراءة والكتابة </a:t>
            </a:r>
            <a:r>
              <a:rPr lang="ar-SA" sz="2800" dirty="0">
                <a:cs typeface="Fanan" pitchFamily="2" charset="-78"/>
              </a:rPr>
              <a:t>للقرص الصلب على ذراع ينتقل من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مسار إلي آخر</a:t>
            </a:r>
            <a:r>
              <a:rPr lang="ar-SA" dirty="0">
                <a:solidFill>
                  <a:srgbClr val="D45803"/>
                </a:solidFill>
                <a:cs typeface="(AH) Manal Light" pitchFamily="2" charset="-78"/>
              </a:rPr>
              <a:t>. </a:t>
            </a:r>
            <a:endParaRPr lang="ar-SA" sz="1800" dirty="0">
              <a:solidFill>
                <a:srgbClr val="D45803"/>
              </a:solidFill>
              <a:cs typeface="(AH) Manal Light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15EC4AE-4C58-AB2E-E628-8E85CEF7DD22}"/>
              </a:ext>
            </a:extLst>
          </p:cNvPr>
          <p:cNvSpPr txBox="1"/>
          <p:nvPr/>
        </p:nvSpPr>
        <p:spPr>
          <a:xfrm>
            <a:off x="70339" y="2441485"/>
            <a:ext cx="12121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لكي يصل رأس </a:t>
            </a:r>
            <a:r>
              <a:rPr lang="ar-SA" sz="2800" dirty="0">
                <a:solidFill>
                  <a:srgbClr val="6245F5"/>
                </a:solidFill>
                <a:cs typeface="Fanan" pitchFamily="2" charset="-78"/>
              </a:rPr>
              <a:t>القراءة والكتابة </a:t>
            </a:r>
            <a:r>
              <a:rPr lang="ar-SA" sz="2800" dirty="0">
                <a:cs typeface="Fanan" pitchFamily="2" charset="-78"/>
              </a:rPr>
              <a:t>إلي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المقطع الصحيح </a:t>
            </a:r>
            <a:r>
              <a:rPr lang="ar-SA" sz="2800" dirty="0">
                <a:cs typeface="Fanan" pitchFamily="2" charset="-78"/>
              </a:rPr>
              <a:t>فإنه ينتظر </a:t>
            </a:r>
            <a:r>
              <a:rPr lang="ar-SA" sz="2800" dirty="0">
                <a:solidFill>
                  <a:schemeClr val="accent3"/>
                </a:solidFill>
                <a:cs typeface="Fanan" pitchFamily="2" charset="-78"/>
              </a:rPr>
              <a:t>تموضع المقطع </a:t>
            </a:r>
            <a:r>
              <a:rPr lang="ar-SA" sz="2800" dirty="0">
                <a:cs typeface="Fanan" pitchFamily="2" charset="-78"/>
              </a:rPr>
              <a:t>أسفله فيدور القرص حتى يتم الوصول إلي مجموعة </a:t>
            </a:r>
            <a:r>
              <a:rPr lang="ar-SA" sz="2800" dirty="0">
                <a:solidFill>
                  <a:srgbClr val="00B050"/>
                </a:solidFill>
                <a:cs typeface="Fanan" pitchFamily="2" charset="-78"/>
              </a:rPr>
              <a:t>البيانات المطلوبة </a:t>
            </a:r>
            <a:r>
              <a:rPr lang="ar-SA" dirty="0">
                <a:solidFill>
                  <a:srgbClr val="00B050"/>
                </a:solidFill>
                <a:cs typeface="(AH) Manal Light" pitchFamily="2" charset="-78"/>
              </a:rPr>
              <a:t>. </a:t>
            </a:r>
            <a:endParaRPr lang="ar-SA" sz="1800" dirty="0">
              <a:solidFill>
                <a:srgbClr val="00B050"/>
              </a:solidFill>
              <a:cs typeface="(AH) Manal Light" pitchFamily="2" charset="-78"/>
            </a:endParaRPr>
          </a:p>
        </p:txBody>
      </p:sp>
      <p:pic>
        <p:nvPicPr>
          <p:cNvPr id="1026" name="Picture 2" descr="كيف يعمل القرص الصلب (Hard Disk Drive)؟ وما مبدأ تخزين البيانات عليه؟">
            <a:extLst>
              <a:ext uri="{FF2B5EF4-FFF2-40B4-BE49-F238E27FC236}">
                <a16:creationId xmlns:a16="http://schemas.microsoft.com/office/drawing/2014/main" id="{23011E63-F2EB-DFED-F77D-F18581A1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" y="3055676"/>
            <a:ext cx="6390753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nal Hardware: Mass Storage – Disks">
            <a:extLst>
              <a:ext uri="{FF2B5EF4-FFF2-40B4-BE49-F238E27FC236}">
                <a16:creationId xmlns:a16="http://schemas.microsoft.com/office/drawing/2014/main" id="{8EC8566E-F4FE-22A2-E91C-E1608AA4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79" y="3376290"/>
            <a:ext cx="3989195" cy="3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9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898382"/>
            <a:ext cx="12203151" cy="95961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عوامل كفاءة الأقراص الصلبة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70339" y="942613"/>
            <a:ext cx="1212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تعتمد </a:t>
            </a:r>
            <a:r>
              <a:rPr lang="ar-SA" sz="2800" dirty="0">
                <a:solidFill>
                  <a:srgbClr val="00B050"/>
                </a:solidFill>
                <a:cs typeface="Fanan" pitchFamily="2" charset="-78"/>
              </a:rPr>
              <a:t>قراءة وكتابة البيانات </a:t>
            </a:r>
            <a:r>
              <a:rPr lang="ar-SA" sz="2800" dirty="0">
                <a:cs typeface="Fanan" pitchFamily="2" charset="-78"/>
              </a:rPr>
              <a:t>في القرص الصلب على </a:t>
            </a:r>
            <a:r>
              <a:rPr lang="ar-SA" sz="2800" dirty="0">
                <a:solidFill>
                  <a:srgbClr val="5B9BD5"/>
                </a:solidFill>
                <a:cs typeface="Fanan" pitchFamily="2" charset="-78"/>
              </a:rPr>
              <a:t>أربع عوامل </a:t>
            </a:r>
            <a:r>
              <a:rPr lang="ar-SA" sz="2800" dirty="0">
                <a:cs typeface="Fanan" pitchFamily="2" charset="-78"/>
              </a:rPr>
              <a:t>هي :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وقت البحث </a:t>
            </a:r>
            <a:r>
              <a:rPr lang="ar-SA" sz="2800" dirty="0">
                <a:cs typeface="Fanan" pitchFamily="2" charset="-78"/>
              </a:rPr>
              <a:t>–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وقت الانتظار </a:t>
            </a:r>
            <a:r>
              <a:rPr lang="ar-SA" sz="2800" dirty="0">
                <a:cs typeface="Fanan" pitchFamily="2" charset="-78"/>
              </a:rPr>
              <a:t>–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وقت الوصول</a:t>
            </a:r>
            <a:r>
              <a:rPr lang="ar-SA" sz="2800" dirty="0">
                <a:cs typeface="Fanan" pitchFamily="2" charset="-78"/>
              </a:rPr>
              <a:t> –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ومعدل نقل المعلومات </a:t>
            </a:r>
            <a:r>
              <a:rPr lang="ar-SA" sz="2800" dirty="0">
                <a:cs typeface="Fanan" pitchFamily="2" charset="-78"/>
              </a:rPr>
              <a:t>.  </a:t>
            </a: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C5CE3F26-40B9-415F-E7CE-1C025EB9D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116571"/>
              </p:ext>
            </p:extLst>
          </p:nvPr>
        </p:nvGraphicFramePr>
        <p:xfrm>
          <a:off x="130629" y="1909186"/>
          <a:ext cx="12053101" cy="398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871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089301"/>
            <a:ext cx="12203151" cy="76869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أنواع الأقراص المدمجة الرقمية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70339" y="992853"/>
            <a:ext cx="1212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تنقسم الأقراص المدمجة الي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عدة أنواع أشهرها </a:t>
            </a:r>
            <a:r>
              <a:rPr lang="ar-SA" sz="2800" dirty="0">
                <a:cs typeface="Fanan" pitchFamily="2" charset="-78"/>
              </a:rPr>
              <a:t>: الأقراص المدمجة </a:t>
            </a:r>
            <a:r>
              <a:rPr lang="en-US" sz="2800" dirty="0">
                <a:solidFill>
                  <a:srgbClr val="FF0000"/>
                </a:solidFill>
                <a:cs typeface="Fanan" pitchFamily="2" charset="-78"/>
              </a:rPr>
              <a:t>CD</a:t>
            </a:r>
            <a:r>
              <a:rPr lang="ar-SA" sz="2800" dirty="0">
                <a:cs typeface="Fanan" pitchFamily="2" charset="-78"/>
              </a:rPr>
              <a:t> – أقراص الفيديو الرقمية </a:t>
            </a:r>
            <a:r>
              <a:rPr lang="en-US" sz="2800" dirty="0">
                <a:solidFill>
                  <a:srgbClr val="FF0000"/>
                </a:solidFill>
                <a:cs typeface="Fanan" pitchFamily="2" charset="-78"/>
              </a:rPr>
              <a:t>DVD</a:t>
            </a:r>
            <a:r>
              <a:rPr lang="ar-SA" sz="2800" dirty="0">
                <a:cs typeface="Fanan" pitchFamily="2" charset="-78"/>
              </a:rPr>
              <a:t> – أقراص الأشعة الزرقاء </a:t>
            </a:r>
            <a:r>
              <a:rPr lang="en-US" sz="2800" dirty="0">
                <a:solidFill>
                  <a:srgbClr val="FF0000"/>
                </a:solidFill>
                <a:cs typeface="Fanan" pitchFamily="2" charset="-78"/>
              </a:rPr>
              <a:t>BD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 </a:t>
            </a:r>
          </a:p>
        </p:txBody>
      </p:sp>
      <p:grpSp>
        <p:nvGrpSpPr>
          <p:cNvPr id="1030" name="مجموعة 1029">
            <a:extLst>
              <a:ext uri="{FF2B5EF4-FFF2-40B4-BE49-F238E27FC236}">
                <a16:creationId xmlns:a16="http://schemas.microsoft.com/office/drawing/2014/main" id="{59ABFC8E-9181-5686-4E29-BEC9063CDE09}"/>
              </a:ext>
            </a:extLst>
          </p:cNvPr>
          <p:cNvGrpSpPr/>
          <p:nvPr/>
        </p:nvGrpSpPr>
        <p:grpSpPr>
          <a:xfrm>
            <a:off x="464356" y="1974844"/>
            <a:ext cx="10910378" cy="4114457"/>
            <a:chOff x="605033" y="1965387"/>
            <a:chExt cx="10337622" cy="4274967"/>
          </a:xfrm>
        </p:grpSpPr>
        <p:grpSp>
          <p:nvGrpSpPr>
            <p:cNvPr id="6" name="Google Shape;196;p18">
              <a:extLst>
                <a:ext uri="{FF2B5EF4-FFF2-40B4-BE49-F238E27FC236}">
                  <a16:creationId xmlns:a16="http://schemas.microsoft.com/office/drawing/2014/main" id="{7766B645-C49E-37AD-CB4E-F9019A8AEC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3433" y="4866315"/>
              <a:ext cx="8950381" cy="1347507"/>
              <a:chOff x="1754075" y="2679217"/>
              <a:chExt cx="5192461" cy="929104"/>
            </a:xfrm>
          </p:grpSpPr>
          <p:sp>
            <p:nvSpPr>
              <p:cNvPr id="7" name="Google Shape;197;p18">
                <a:extLst>
                  <a:ext uri="{FF2B5EF4-FFF2-40B4-BE49-F238E27FC236}">
                    <a16:creationId xmlns:a16="http://schemas.microsoft.com/office/drawing/2014/main" id="{E339267C-3401-BA34-9BDC-C5026C6A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094" y="2796612"/>
                <a:ext cx="4642442" cy="683476"/>
              </a:xfrm>
              <a:custGeom>
                <a:avLst/>
                <a:gdLst>
                  <a:gd name="T0" fmla="*/ 0 w 162807"/>
                  <a:gd name="T1" fmla="*/ 2147483646 h 23969"/>
                  <a:gd name="T2" fmla="*/ 0 w 162807"/>
                  <a:gd name="T3" fmla="*/ 2147483646 h 23969"/>
                  <a:gd name="T4" fmla="*/ 2147483646 w 162807"/>
                  <a:gd name="T5" fmla="*/ 2147483646 h 23969"/>
                  <a:gd name="T6" fmla="*/ 2147483646 w 162807"/>
                  <a:gd name="T7" fmla="*/ 2147483646 h 23969"/>
                  <a:gd name="T8" fmla="*/ 2147483646 w 162807"/>
                  <a:gd name="T9" fmla="*/ 2147483646 h 23969"/>
                  <a:gd name="T10" fmla="*/ 0 w 162807"/>
                  <a:gd name="T11" fmla="*/ 2147483646 h 239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807" h="23969" extrusionOk="0">
                    <a:moveTo>
                      <a:pt x="0" y="1"/>
                    </a:moveTo>
                    <a:lnTo>
                      <a:pt x="0" y="23968"/>
                    </a:lnTo>
                    <a:lnTo>
                      <a:pt x="150817" y="23968"/>
                    </a:lnTo>
                    <a:cubicBezTo>
                      <a:pt x="157437" y="23968"/>
                      <a:pt x="162806" y="18598"/>
                      <a:pt x="162806" y="11978"/>
                    </a:cubicBezTo>
                    <a:cubicBezTo>
                      <a:pt x="162806" y="5359"/>
                      <a:pt x="157437" y="1"/>
                      <a:pt x="150817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8" name="Google Shape;198;p18">
                <a:extLst>
                  <a:ext uri="{FF2B5EF4-FFF2-40B4-BE49-F238E27FC236}">
                    <a16:creationId xmlns:a16="http://schemas.microsoft.com/office/drawing/2014/main" id="{B84B8E50-7C8F-F945-C599-12314EFA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013" y="2863317"/>
                <a:ext cx="560548" cy="560576"/>
              </a:xfrm>
              <a:custGeom>
                <a:avLst/>
                <a:gdLst>
                  <a:gd name="T0" fmla="*/ 2147483646 w 19658"/>
                  <a:gd name="T1" fmla="*/ 2147483646 h 19659"/>
                  <a:gd name="T2" fmla="*/ 0 w 19658"/>
                  <a:gd name="T3" fmla="*/ 2147483646 h 19659"/>
                  <a:gd name="T4" fmla="*/ 2147483646 w 19658"/>
                  <a:gd name="T5" fmla="*/ 2147483646 h 19659"/>
                  <a:gd name="T6" fmla="*/ 2147483646 w 19658"/>
                  <a:gd name="T7" fmla="*/ 2147483646 h 19659"/>
                  <a:gd name="T8" fmla="*/ 2147483646 w 19658"/>
                  <a:gd name="T9" fmla="*/ 2147483646 h 19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58" h="19659" extrusionOk="0">
                    <a:moveTo>
                      <a:pt x="9823" y="1"/>
                    </a:moveTo>
                    <a:cubicBezTo>
                      <a:pt x="4394" y="1"/>
                      <a:pt x="0" y="4406"/>
                      <a:pt x="0" y="9835"/>
                    </a:cubicBezTo>
                    <a:cubicBezTo>
                      <a:pt x="0" y="15265"/>
                      <a:pt x="4394" y="19658"/>
                      <a:pt x="9823" y="19658"/>
                    </a:cubicBezTo>
                    <a:cubicBezTo>
                      <a:pt x="15264" y="19658"/>
                      <a:pt x="19657" y="15265"/>
                      <a:pt x="19657" y="9835"/>
                    </a:cubicBezTo>
                    <a:cubicBezTo>
                      <a:pt x="19657" y="4406"/>
                      <a:pt x="15264" y="1"/>
                      <a:pt x="9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9" name="Google Shape;199;p18">
                <a:extLst>
                  <a:ext uri="{FF2B5EF4-FFF2-40B4-BE49-F238E27FC236}">
                    <a16:creationId xmlns:a16="http://schemas.microsoft.com/office/drawing/2014/main" id="{5E280BFA-E67A-1FF0-9D56-D33916950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075" y="2679217"/>
                <a:ext cx="956393" cy="929104"/>
              </a:xfrm>
              <a:custGeom>
                <a:avLst/>
                <a:gdLst>
                  <a:gd name="T0" fmla="*/ 2147483646 w 33540"/>
                  <a:gd name="T1" fmla="*/ 2147483646 h 32583"/>
                  <a:gd name="T2" fmla="*/ 2147483646 w 33540"/>
                  <a:gd name="T3" fmla="*/ 2147483646 h 32583"/>
                  <a:gd name="T4" fmla="*/ 2147483646 w 33540"/>
                  <a:gd name="T5" fmla="*/ 2147483646 h 32583"/>
                  <a:gd name="T6" fmla="*/ 2147483646 w 33540"/>
                  <a:gd name="T7" fmla="*/ 2147483646 h 32583"/>
                  <a:gd name="T8" fmla="*/ 2147483646 w 33540"/>
                  <a:gd name="T9" fmla="*/ 2147483646 h 32583"/>
                  <a:gd name="T10" fmla="*/ 2147483646 w 33540"/>
                  <a:gd name="T11" fmla="*/ 2147483646 h 32583"/>
                  <a:gd name="T12" fmla="*/ 2147483646 w 33540"/>
                  <a:gd name="T13" fmla="*/ 2147483646 h 32583"/>
                  <a:gd name="T14" fmla="*/ 2147483646 w 33540"/>
                  <a:gd name="T15" fmla="*/ 2147483646 h 32583"/>
                  <a:gd name="T16" fmla="*/ 2147483646 w 33540"/>
                  <a:gd name="T17" fmla="*/ 2147483646 h 32583"/>
                  <a:gd name="T18" fmla="*/ 2147483646 w 33540"/>
                  <a:gd name="T19" fmla="*/ 2147483646 h 32583"/>
                  <a:gd name="T20" fmla="*/ 2147483646 w 33540"/>
                  <a:gd name="T21" fmla="*/ 2147483646 h 325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540" h="32583" extrusionOk="0">
                    <a:moveTo>
                      <a:pt x="16766" y="1"/>
                    </a:moveTo>
                    <a:cubicBezTo>
                      <a:pt x="15496" y="1"/>
                      <a:pt x="14228" y="486"/>
                      <a:pt x="13264" y="1456"/>
                    </a:cubicBezTo>
                    <a:lnTo>
                      <a:pt x="1929" y="12791"/>
                    </a:lnTo>
                    <a:cubicBezTo>
                      <a:pt x="0" y="14720"/>
                      <a:pt x="0" y="17863"/>
                      <a:pt x="1929" y="19804"/>
                    </a:cubicBezTo>
                    <a:lnTo>
                      <a:pt x="13264" y="31127"/>
                    </a:lnTo>
                    <a:cubicBezTo>
                      <a:pt x="14228" y="32097"/>
                      <a:pt x="15496" y="32582"/>
                      <a:pt x="16766" y="32582"/>
                    </a:cubicBezTo>
                    <a:cubicBezTo>
                      <a:pt x="18035" y="32582"/>
                      <a:pt x="19306" y="32097"/>
                      <a:pt x="20276" y="31127"/>
                    </a:cubicBezTo>
                    <a:lnTo>
                      <a:pt x="31599" y="19804"/>
                    </a:lnTo>
                    <a:cubicBezTo>
                      <a:pt x="33540" y="17863"/>
                      <a:pt x="33540" y="14720"/>
                      <a:pt x="31599" y="12791"/>
                    </a:cubicBezTo>
                    <a:lnTo>
                      <a:pt x="20276" y="1456"/>
                    </a:lnTo>
                    <a:cubicBezTo>
                      <a:pt x="19306" y="486"/>
                      <a:pt x="18035" y="1"/>
                      <a:pt x="16766" y="1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10" name="Google Shape;200;p18">
                <a:extLst>
                  <a:ext uri="{FF2B5EF4-FFF2-40B4-BE49-F238E27FC236}">
                    <a16:creationId xmlns:a16="http://schemas.microsoft.com/office/drawing/2014/main" id="{D98E0700-9381-4958-439D-13DB370C3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565" y="2764980"/>
                <a:ext cx="776309" cy="757577"/>
              </a:xfrm>
              <a:custGeom>
                <a:avLst/>
                <a:gdLst>
                  <a:gd name="T0" fmla="*/ 0 w 27230"/>
                  <a:gd name="T1" fmla="*/ 0 h 26593"/>
                  <a:gd name="T2" fmla="*/ 27230 w 27230"/>
                  <a:gd name="T3" fmla="*/ 26593 h 26593"/>
                </a:gdLst>
                <a:ahLst/>
                <a:cxnLst/>
                <a:rect l="T0" t="T1" r="T2" b="T3"/>
                <a:pathLst>
                  <a:path w="27230" h="26593" extrusionOk="0">
                    <a:moveTo>
                      <a:pt x="13614" y="0"/>
                    </a:moveTo>
                    <a:cubicBezTo>
                      <a:pt x="12791" y="0"/>
                      <a:pt x="11966" y="313"/>
                      <a:pt x="11335" y="938"/>
                    </a:cubicBezTo>
                    <a:lnTo>
                      <a:pt x="1262" y="11022"/>
                    </a:lnTo>
                    <a:cubicBezTo>
                      <a:pt x="0" y="12284"/>
                      <a:pt x="0" y="14320"/>
                      <a:pt x="1262" y="15571"/>
                    </a:cubicBezTo>
                    <a:lnTo>
                      <a:pt x="11335" y="25655"/>
                    </a:lnTo>
                    <a:cubicBezTo>
                      <a:pt x="11966" y="26280"/>
                      <a:pt x="12791" y="26593"/>
                      <a:pt x="13614" y="26593"/>
                    </a:cubicBezTo>
                    <a:cubicBezTo>
                      <a:pt x="14437" y="26593"/>
                      <a:pt x="15258" y="26280"/>
                      <a:pt x="15883" y="25655"/>
                    </a:cubicBezTo>
                    <a:lnTo>
                      <a:pt x="25968" y="15571"/>
                    </a:lnTo>
                    <a:cubicBezTo>
                      <a:pt x="27230" y="14320"/>
                      <a:pt x="27230" y="12284"/>
                      <a:pt x="25968" y="11022"/>
                    </a:cubicBezTo>
                    <a:lnTo>
                      <a:pt x="15883" y="938"/>
                    </a:lnTo>
                    <a:cubicBezTo>
                      <a:pt x="15258" y="313"/>
                      <a:pt x="14437" y="0"/>
                      <a:pt x="136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/>
                <a:r>
                  <a:rPr lang="ar-SA" altLang="ar-SA" sz="3300" dirty="0">
                    <a:solidFill>
                      <a:srgbClr val="FFFFFF"/>
                    </a:solidFill>
                    <a:latin typeface="Fira Sans Extra Condensed Mediu" charset="0"/>
                    <a:cs typeface="Fira Sans Extra Condensed Mediu" charset="0"/>
                    <a:sym typeface="Fira Sans Extra Condensed Mediu" charset="0"/>
                  </a:rPr>
                  <a:t>03</a:t>
                </a:r>
              </a:p>
            </p:txBody>
          </p:sp>
        </p:grpSp>
        <p:grpSp>
          <p:nvGrpSpPr>
            <p:cNvPr id="12" name="Google Shape;204;p18">
              <a:extLst>
                <a:ext uri="{FF2B5EF4-FFF2-40B4-BE49-F238E27FC236}">
                  <a16:creationId xmlns:a16="http://schemas.microsoft.com/office/drawing/2014/main" id="{ED27EEFD-EE6F-7FA0-0BAA-205C1E7F2B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992274" y="1984063"/>
              <a:ext cx="8950381" cy="1347507"/>
              <a:chOff x="1754075" y="1105127"/>
              <a:chExt cx="5192461" cy="928819"/>
            </a:xfrm>
          </p:grpSpPr>
          <p:sp>
            <p:nvSpPr>
              <p:cNvPr id="13" name="Google Shape;205;p18">
                <a:extLst>
                  <a:ext uri="{FF2B5EF4-FFF2-40B4-BE49-F238E27FC236}">
                    <a16:creationId xmlns:a16="http://schemas.microsoft.com/office/drawing/2014/main" id="{B62F8003-1182-19D4-4F8F-A5CD3C0B6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094" y="1227860"/>
                <a:ext cx="4642442" cy="683448"/>
              </a:xfrm>
              <a:custGeom>
                <a:avLst/>
                <a:gdLst>
                  <a:gd name="T0" fmla="*/ 0 w 162807"/>
                  <a:gd name="T1" fmla="*/ 2147483646 h 23968"/>
                  <a:gd name="T2" fmla="*/ 0 w 162807"/>
                  <a:gd name="T3" fmla="*/ 2147483646 h 23968"/>
                  <a:gd name="T4" fmla="*/ 2147483646 w 162807"/>
                  <a:gd name="T5" fmla="*/ 2147483646 h 23968"/>
                  <a:gd name="T6" fmla="*/ 2147483646 w 162807"/>
                  <a:gd name="T7" fmla="*/ 2147483646 h 23968"/>
                  <a:gd name="T8" fmla="*/ 2147483646 w 162807"/>
                  <a:gd name="T9" fmla="*/ 2147483646 h 23968"/>
                  <a:gd name="T10" fmla="*/ 0 w 162807"/>
                  <a:gd name="T11" fmla="*/ 2147483646 h 239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807" h="23968" extrusionOk="0">
                    <a:moveTo>
                      <a:pt x="0" y="1"/>
                    </a:moveTo>
                    <a:lnTo>
                      <a:pt x="0" y="23968"/>
                    </a:lnTo>
                    <a:lnTo>
                      <a:pt x="150817" y="23968"/>
                    </a:lnTo>
                    <a:cubicBezTo>
                      <a:pt x="157437" y="23968"/>
                      <a:pt x="162806" y="18598"/>
                      <a:pt x="162806" y="11978"/>
                    </a:cubicBezTo>
                    <a:cubicBezTo>
                      <a:pt x="162806" y="5370"/>
                      <a:pt x="157437" y="1"/>
                      <a:pt x="150817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grpSp>
            <p:nvGrpSpPr>
              <p:cNvPr id="14" name="Google Shape;206;p18">
                <a:extLst>
                  <a:ext uri="{FF2B5EF4-FFF2-40B4-BE49-F238E27FC236}">
                    <a16:creationId xmlns:a16="http://schemas.microsoft.com/office/drawing/2014/main" id="{36E95C39-D1C8-DA2C-A5B5-0BFEA5959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4075" y="1105127"/>
                <a:ext cx="5130486" cy="928819"/>
                <a:chOff x="1754075" y="1105127"/>
                <a:chExt cx="5130486" cy="928819"/>
              </a:xfrm>
            </p:grpSpPr>
            <p:sp>
              <p:nvSpPr>
                <p:cNvPr id="15" name="Google Shape;207;p18">
                  <a:extLst>
                    <a:ext uri="{FF2B5EF4-FFF2-40B4-BE49-F238E27FC236}">
                      <a16:creationId xmlns:a16="http://schemas.microsoft.com/office/drawing/2014/main" id="{1B7366C2-73FA-27AB-E492-D37FA970E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4013" y="1288970"/>
                  <a:ext cx="560548" cy="560890"/>
                </a:xfrm>
                <a:custGeom>
                  <a:avLst/>
                  <a:gdLst>
                    <a:gd name="T0" fmla="*/ 2147483646 w 19658"/>
                    <a:gd name="T1" fmla="*/ 2147483646 h 19670"/>
                    <a:gd name="T2" fmla="*/ 0 w 19658"/>
                    <a:gd name="T3" fmla="*/ 2147483646 h 19670"/>
                    <a:gd name="T4" fmla="*/ 2147483646 w 19658"/>
                    <a:gd name="T5" fmla="*/ 2147483646 h 19670"/>
                    <a:gd name="T6" fmla="*/ 2147483646 w 19658"/>
                    <a:gd name="T7" fmla="*/ 2147483646 h 19670"/>
                    <a:gd name="T8" fmla="*/ 2147483646 w 19658"/>
                    <a:gd name="T9" fmla="*/ 2147483646 h 196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658" h="19670" extrusionOk="0">
                      <a:moveTo>
                        <a:pt x="9823" y="1"/>
                      </a:moveTo>
                      <a:cubicBezTo>
                        <a:pt x="4394" y="1"/>
                        <a:pt x="0" y="4406"/>
                        <a:pt x="0" y="9835"/>
                      </a:cubicBezTo>
                      <a:cubicBezTo>
                        <a:pt x="0" y="15265"/>
                        <a:pt x="4394" y="19670"/>
                        <a:pt x="9823" y="19670"/>
                      </a:cubicBezTo>
                      <a:cubicBezTo>
                        <a:pt x="15264" y="19670"/>
                        <a:pt x="19657" y="15265"/>
                        <a:pt x="19657" y="9835"/>
                      </a:cubicBezTo>
                      <a:cubicBezTo>
                        <a:pt x="19657" y="4406"/>
                        <a:pt x="15264" y="1"/>
                        <a:pt x="98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16" name="Google Shape;208;p18">
                  <a:extLst>
                    <a:ext uri="{FF2B5EF4-FFF2-40B4-BE49-F238E27FC236}">
                      <a16:creationId xmlns:a16="http://schemas.microsoft.com/office/drawing/2014/main" id="{212C8210-C767-F5F1-2284-E6CB0E5EE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075" y="1105127"/>
                  <a:ext cx="956393" cy="928819"/>
                </a:xfrm>
                <a:custGeom>
                  <a:avLst/>
                  <a:gdLst>
                    <a:gd name="T0" fmla="*/ 2147483646 w 33540"/>
                    <a:gd name="T1" fmla="*/ 2147483646 h 32573"/>
                    <a:gd name="T2" fmla="*/ 2147483646 w 33540"/>
                    <a:gd name="T3" fmla="*/ 2147483646 h 32573"/>
                    <a:gd name="T4" fmla="*/ 2147483646 w 33540"/>
                    <a:gd name="T5" fmla="*/ 2147483646 h 32573"/>
                    <a:gd name="T6" fmla="*/ 2147483646 w 33540"/>
                    <a:gd name="T7" fmla="*/ 2147483646 h 32573"/>
                    <a:gd name="T8" fmla="*/ 2147483646 w 33540"/>
                    <a:gd name="T9" fmla="*/ 2147483646 h 32573"/>
                    <a:gd name="T10" fmla="*/ 2147483646 w 33540"/>
                    <a:gd name="T11" fmla="*/ 2147483646 h 32573"/>
                    <a:gd name="T12" fmla="*/ 2147483646 w 33540"/>
                    <a:gd name="T13" fmla="*/ 2147483646 h 32573"/>
                    <a:gd name="T14" fmla="*/ 2147483646 w 33540"/>
                    <a:gd name="T15" fmla="*/ 2147483646 h 32573"/>
                    <a:gd name="T16" fmla="*/ 2147483646 w 33540"/>
                    <a:gd name="T17" fmla="*/ 2147483646 h 32573"/>
                    <a:gd name="T18" fmla="*/ 2147483646 w 33540"/>
                    <a:gd name="T19" fmla="*/ 2147483646 h 32573"/>
                    <a:gd name="T20" fmla="*/ 2147483646 w 33540"/>
                    <a:gd name="T21" fmla="*/ 2147483646 h 325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3540" h="32573" extrusionOk="0">
                      <a:moveTo>
                        <a:pt x="16766" y="1"/>
                      </a:moveTo>
                      <a:cubicBezTo>
                        <a:pt x="15496" y="1"/>
                        <a:pt x="14228" y="483"/>
                        <a:pt x="13264" y="1447"/>
                      </a:cubicBezTo>
                      <a:lnTo>
                        <a:pt x="1929" y="12782"/>
                      </a:lnTo>
                      <a:cubicBezTo>
                        <a:pt x="0" y="14711"/>
                        <a:pt x="0" y="17854"/>
                        <a:pt x="1929" y="19795"/>
                      </a:cubicBezTo>
                      <a:lnTo>
                        <a:pt x="13264" y="31117"/>
                      </a:lnTo>
                      <a:cubicBezTo>
                        <a:pt x="14228" y="32088"/>
                        <a:pt x="15496" y="32573"/>
                        <a:pt x="16766" y="32573"/>
                      </a:cubicBezTo>
                      <a:cubicBezTo>
                        <a:pt x="18035" y="32573"/>
                        <a:pt x="19306" y="32088"/>
                        <a:pt x="20276" y="31117"/>
                      </a:cubicBezTo>
                      <a:lnTo>
                        <a:pt x="31599" y="19795"/>
                      </a:lnTo>
                      <a:cubicBezTo>
                        <a:pt x="33540" y="17854"/>
                        <a:pt x="33540" y="14711"/>
                        <a:pt x="31599" y="12782"/>
                      </a:cubicBezTo>
                      <a:lnTo>
                        <a:pt x="20276" y="1447"/>
                      </a:lnTo>
                      <a:cubicBezTo>
                        <a:pt x="19306" y="483"/>
                        <a:pt x="18035" y="1"/>
                        <a:pt x="16766" y="1"/>
                      </a:cubicBezTo>
                      <a:close/>
                    </a:path>
                  </a:pathLst>
                </a:custGeom>
                <a:solidFill>
                  <a:srgbClr val="E092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17" name="Google Shape;209;p18">
                  <a:extLst>
                    <a:ext uri="{FF2B5EF4-FFF2-40B4-BE49-F238E27FC236}">
                      <a16:creationId xmlns:a16="http://schemas.microsoft.com/office/drawing/2014/main" id="{2D425577-15AD-961B-7089-8E2DAF1F65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4565" y="1190864"/>
                  <a:ext cx="776309" cy="758535"/>
                </a:xfrm>
                <a:custGeom>
                  <a:avLst/>
                  <a:gdLst>
                    <a:gd name="T0" fmla="*/ 0 w 27230"/>
                    <a:gd name="T1" fmla="*/ 0 h 26599"/>
                    <a:gd name="T2" fmla="*/ 27230 w 27230"/>
                    <a:gd name="T3" fmla="*/ 26599 h 26599"/>
                  </a:gdLst>
                  <a:ahLst/>
                  <a:cxnLst/>
                  <a:rect l="T0" t="T1" r="T2" b="T3"/>
                  <a:pathLst>
                    <a:path w="27230" h="26599" extrusionOk="0">
                      <a:moveTo>
                        <a:pt x="13614" y="0"/>
                      </a:moveTo>
                      <a:cubicBezTo>
                        <a:pt x="12791" y="0"/>
                        <a:pt x="11966" y="316"/>
                        <a:pt x="11335" y="947"/>
                      </a:cubicBezTo>
                      <a:lnTo>
                        <a:pt x="1262" y="11019"/>
                      </a:lnTo>
                      <a:cubicBezTo>
                        <a:pt x="0" y="12281"/>
                        <a:pt x="0" y="14317"/>
                        <a:pt x="1262" y="15567"/>
                      </a:cubicBezTo>
                      <a:lnTo>
                        <a:pt x="11335" y="25652"/>
                      </a:lnTo>
                      <a:cubicBezTo>
                        <a:pt x="11966" y="26283"/>
                        <a:pt x="12791" y="26599"/>
                        <a:pt x="13614" y="26599"/>
                      </a:cubicBezTo>
                      <a:cubicBezTo>
                        <a:pt x="14437" y="26599"/>
                        <a:pt x="15258" y="26283"/>
                        <a:pt x="15883" y="25652"/>
                      </a:cubicBezTo>
                      <a:lnTo>
                        <a:pt x="25968" y="15567"/>
                      </a:lnTo>
                      <a:cubicBezTo>
                        <a:pt x="27230" y="14317"/>
                        <a:pt x="27230" y="12281"/>
                        <a:pt x="25968" y="11019"/>
                      </a:cubicBezTo>
                      <a:lnTo>
                        <a:pt x="15883" y="947"/>
                      </a:lnTo>
                      <a:cubicBezTo>
                        <a:pt x="15258" y="316"/>
                        <a:pt x="14437" y="0"/>
                        <a:pt x="13614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>
                  <a:lvl1pPr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 algn="ctr"/>
                  <a:r>
                    <a:rPr lang="ar-SA" altLang="ar-SA" sz="3300" dirty="0">
                      <a:solidFill>
                        <a:srgbClr val="FFFFFF"/>
                      </a:solidFill>
                      <a:latin typeface="Fira Sans Extra Condensed Mediu" charset="0"/>
                      <a:cs typeface="Fira Sans Extra Condensed Mediu" charset="0"/>
                      <a:sym typeface="Fira Sans Extra Condensed Mediu" charset="0"/>
                    </a:rPr>
                    <a:t>01</a:t>
                  </a:r>
                </a:p>
              </p:txBody>
            </p:sp>
            <p:sp>
              <p:nvSpPr>
                <p:cNvPr id="20" name="Google Shape;212;p18">
                  <a:extLst>
                    <a:ext uri="{FF2B5EF4-FFF2-40B4-BE49-F238E27FC236}">
                      <a16:creationId xmlns:a16="http://schemas.microsoft.com/office/drawing/2014/main" id="{679CABA3-F4C7-FD6C-44EA-FAC3E750B6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54188" y="1356387"/>
                  <a:ext cx="2740388" cy="365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>
                  <a:lvl1pPr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r>
                    <a:rPr lang="ar-SA" altLang="ar-SA" sz="4000" b="1" dirty="0">
                      <a:solidFill>
                        <a:schemeClr val="bg1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الأقراص المدمجة  </a:t>
                  </a:r>
                  <a:r>
                    <a:rPr lang="en-US" altLang="ar-SA" sz="4000" b="1" dirty="0">
                      <a:solidFill>
                        <a:schemeClr val="bg1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CD</a:t>
                  </a:r>
                  <a:r>
                    <a:rPr lang="ar-SA" altLang="ar-SA" sz="4000" b="1" dirty="0">
                      <a:solidFill>
                        <a:schemeClr val="bg1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 </a:t>
                  </a:r>
                </a:p>
              </p:txBody>
            </p:sp>
          </p:grpSp>
        </p:grpSp>
        <p:grpSp>
          <p:nvGrpSpPr>
            <p:cNvPr id="22" name="Google Shape;213;p18">
              <a:extLst>
                <a:ext uri="{FF2B5EF4-FFF2-40B4-BE49-F238E27FC236}">
                  <a16:creationId xmlns:a16="http://schemas.microsoft.com/office/drawing/2014/main" id="{286B8DC2-7CCE-AB79-5765-F634137FF46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216182" y="3367452"/>
              <a:ext cx="8952433" cy="1347507"/>
              <a:chOff x="2196446" y="1900271"/>
              <a:chExt cx="5193487" cy="928848"/>
            </a:xfrm>
          </p:grpSpPr>
          <p:sp>
            <p:nvSpPr>
              <p:cNvPr id="23" name="Google Shape;214;p18">
                <a:extLst>
                  <a:ext uri="{FF2B5EF4-FFF2-40B4-BE49-F238E27FC236}">
                    <a16:creationId xmlns:a16="http://schemas.microsoft.com/office/drawing/2014/main" id="{672326D5-7EDA-2B2D-0971-3AD730FB7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491" y="2026768"/>
                <a:ext cx="4642442" cy="683448"/>
              </a:xfrm>
              <a:custGeom>
                <a:avLst/>
                <a:gdLst>
                  <a:gd name="T0" fmla="*/ 2147483646 w 162807"/>
                  <a:gd name="T1" fmla="*/ 0 h 23968"/>
                  <a:gd name="T2" fmla="*/ 2147483646 w 162807"/>
                  <a:gd name="T3" fmla="*/ 2147483646 h 23968"/>
                  <a:gd name="T4" fmla="*/ 2147483646 w 162807"/>
                  <a:gd name="T5" fmla="*/ 2147483646 h 23968"/>
                  <a:gd name="T6" fmla="*/ 2147483646 w 162807"/>
                  <a:gd name="T7" fmla="*/ 2147483646 h 23968"/>
                  <a:gd name="T8" fmla="*/ 2147483646 w 162807"/>
                  <a:gd name="T9" fmla="*/ 0 h 23968"/>
                  <a:gd name="T10" fmla="*/ 2147483646 w 162807"/>
                  <a:gd name="T11" fmla="*/ 0 h 239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807" h="23968" extrusionOk="0">
                    <a:moveTo>
                      <a:pt x="1" y="0"/>
                    </a:moveTo>
                    <a:lnTo>
                      <a:pt x="1" y="23967"/>
                    </a:lnTo>
                    <a:lnTo>
                      <a:pt x="150817" y="23967"/>
                    </a:lnTo>
                    <a:cubicBezTo>
                      <a:pt x="157437" y="23967"/>
                      <a:pt x="162807" y="18609"/>
                      <a:pt x="162807" y="11990"/>
                    </a:cubicBezTo>
                    <a:cubicBezTo>
                      <a:pt x="162807" y="5370"/>
                      <a:pt x="157437" y="0"/>
                      <a:pt x="150817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24" name="Google Shape;215;p18">
                <a:extLst>
                  <a:ext uri="{FF2B5EF4-FFF2-40B4-BE49-F238E27FC236}">
                    <a16:creationId xmlns:a16="http://schemas.microsoft.com/office/drawing/2014/main" id="{577BFEF1-A2E3-A13A-7666-7C0BC621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446" y="1900271"/>
                <a:ext cx="956764" cy="928848"/>
              </a:xfrm>
              <a:custGeom>
                <a:avLst/>
                <a:gdLst>
                  <a:gd name="T0" fmla="*/ 2147483646 w 33553"/>
                  <a:gd name="T1" fmla="*/ 2147483646 h 32574"/>
                  <a:gd name="T2" fmla="*/ 2147483646 w 33553"/>
                  <a:gd name="T3" fmla="*/ 2147483646 h 32574"/>
                  <a:gd name="T4" fmla="*/ 2147483646 w 33553"/>
                  <a:gd name="T5" fmla="*/ 2147483646 h 32574"/>
                  <a:gd name="T6" fmla="*/ 2147483646 w 33553"/>
                  <a:gd name="T7" fmla="*/ 2147483646 h 32574"/>
                  <a:gd name="T8" fmla="*/ 2147483646 w 33553"/>
                  <a:gd name="T9" fmla="*/ 2147483646 h 32574"/>
                  <a:gd name="T10" fmla="*/ 2147483646 w 33553"/>
                  <a:gd name="T11" fmla="*/ 2147483646 h 32574"/>
                  <a:gd name="T12" fmla="*/ 2147483646 w 33553"/>
                  <a:gd name="T13" fmla="*/ 2147483646 h 32574"/>
                  <a:gd name="T14" fmla="*/ 2147483646 w 33553"/>
                  <a:gd name="T15" fmla="*/ 2147483646 h 32574"/>
                  <a:gd name="T16" fmla="*/ 2147483646 w 33553"/>
                  <a:gd name="T17" fmla="*/ 2147483646 h 32574"/>
                  <a:gd name="T18" fmla="*/ 2147483646 w 33553"/>
                  <a:gd name="T19" fmla="*/ 2147483646 h 32574"/>
                  <a:gd name="T20" fmla="*/ 2147483646 w 33553"/>
                  <a:gd name="T21" fmla="*/ 2147483646 h 325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553" h="32574" extrusionOk="0">
                    <a:moveTo>
                      <a:pt x="16777" y="1"/>
                    </a:moveTo>
                    <a:cubicBezTo>
                      <a:pt x="15506" y="1"/>
                      <a:pt x="14235" y="483"/>
                      <a:pt x="13265" y="1448"/>
                    </a:cubicBezTo>
                    <a:lnTo>
                      <a:pt x="1942" y="12782"/>
                    </a:lnTo>
                    <a:cubicBezTo>
                      <a:pt x="1" y="14711"/>
                      <a:pt x="1" y="17854"/>
                      <a:pt x="1942" y="19795"/>
                    </a:cubicBezTo>
                    <a:lnTo>
                      <a:pt x="13265" y="31118"/>
                    </a:lnTo>
                    <a:cubicBezTo>
                      <a:pt x="14235" y="32088"/>
                      <a:pt x="15506" y="32573"/>
                      <a:pt x="16777" y="32573"/>
                    </a:cubicBezTo>
                    <a:cubicBezTo>
                      <a:pt x="18048" y="32573"/>
                      <a:pt x="19319" y="32088"/>
                      <a:pt x="20289" y="31118"/>
                    </a:cubicBezTo>
                    <a:lnTo>
                      <a:pt x="31612" y="19795"/>
                    </a:lnTo>
                    <a:cubicBezTo>
                      <a:pt x="33553" y="17854"/>
                      <a:pt x="33553" y="14711"/>
                      <a:pt x="31612" y="12782"/>
                    </a:cubicBezTo>
                    <a:lnTo>
                      <a:pt x="20289" y="1448"/>
                    </a:lnTo>
                    <a:cubicBezTo>
                      <a:pt x="19319" y="483"/>
                      <a:pt x="18048" y="1"/>
                      <a:pt x="16777" y="1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25" name="Google Shape;216;p18">
                <a:extLst>
                  <a:ext uri="{FF2B5EF4-FFF2-40B4-BE49-F238E27FC236}">
                    <a16:creationId xmlns:a16="http://schemas.microsoft.com/office/drawing/2014/main" id="{3EAC9141-89D3-2DF0-241E-8D73C610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7410" y="2087878"/>
                <a:ext cx="560548" cy="560890"/>
              </a:xfrm>
              <a:custGeom>
                <a:avLst/>
                <a:gdLst>
                  <a:gd name="T0" fmla="*/ 2147483646 w 19658"/>
                  <a:gd name="T1" fmla="*/ 0 h 19670"/>
                  <a:gd name="T2" fmla="*/ 2147483646 w 19658"/>
                  <a:gd name="T3" fmla="*/ 2147483646 h 19670"/>
                  <a:gd name="T4" fmla="*/ 2147483646 w 19658"/>
                  <a:gd name="T5" fmla="*/ 2147483646 h 19670"/>
                  <a:gd name="T6" fmla="*/ 2147483646 w 19658"/>
                  <a:gd name="T7" fmla="*/ 2147483646 h 19670"/>
                  <a:gd name="T8" fmla="*/ 2147483646 w 19658"/>
                  <a:gd name="T9" fmla="*/ 0 h 19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58" h="19670" extrusionOk="0">
                    <a:moveTo>
                      <a:pt x="9823" y="0"/>
                    </a:moveTo>
                    <a:cubicBezTo>
                      <a:pt x="4394" y="0"/>
                      <a:pt x="1" y="4405"/>
                      <a:pt x="1" y="9835"/>
                    </a:cubicBezTo>
                    <a:cubicBezTo>
                      <a:pt x="1" y="15264"/>
                      <a:pt x="4394" y="19669"/>
                      <a:pt x="9823" y="19669"/>
                    </a:cubicBezTo>
                    <a:cubicBezTo>
                      <a:pt x="15253" y="19669"/>
                      <a:pt x="19658" y="15264"/>
                      <a:pt x="19658" y="9835"/>
                    </a:cubicBezTo>
                    <a:cubicBezTo>
                      <a:pt x="19658" y="4405"/>
                      <a:pt x="15253" y="0"/>
                      <a:pt x="9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/>
              <a:p>
                <a:endParaRPr lang="ar-SA" dirty="0"/>
              </a:p>
            </p:txBody>
          </p:sp>
          <p:sp>
            <p:nvSpPr>
              <p:cNvPr id="26" name="Google Shape;217;p18">
                <a:extLst>
                  <a:ext uri="{FF2B5EF4-FFF2-40B4-BE49-F238E27FC236}">
                    <a16:creationId xmlns:a16="http://schemas.microsoft.com/office/drawing/2014/main" id="{76AD0C7A-4A86-2235-1804-B9A457FEA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933" y="1986011"/>
                <a:ext cx="776285" cy="758560"/>
              </a:xfrm>
              <a:custGeom>
                <a:avLst/>
                <a:gdLst>
                  <a:gd name="T0" fmla="*/ 0 w 27218"/>
                  <a:gd name="T1" fmla="*/ 0 h 26599"/>
                  <a:gd name="T2" fmla="*/ 27218 w 27218"/>
                  <a:gd name="T3" fmla="*/ 26599 h 26599"/>
                </a:gdLst>
                <a:ahLst/>
                <a:cxnLst/>
                <a:rect l="T0" t="T1" r="T2" b="T3"/>
                <a:pathLst>
                  <a:path w="27218" h="26599" extrusionOk="0">
                    <a:moveTo>
                      <a:pt x="13604" y="0"/>
                    </a:moveTo>
                    <a:cubicBezTo>
                      <a:pt x="12781" y="0"/>
                      <a:pt x="11960" y="316"/>
                      <a:pt x="11335" y="947"/>
                    </a:cubicBezTo>
                    <a:lnTo>
                      <a:pt x="1250" y="11020"/>
                    </a:lnTo>
                    <a:cubicBezTo>
                      <a:pt x="0" y="12282"/>
                      <a:pt x="0" y="14318"/>
                      <a:pt x="1250" y="15568"/>
                    </a:cubicBezTo>
                    <a:lnTo>
                      <a:pt x="11335" y="25652"/>
                    </a:lnTo>
                    <a:cubicBezTo>
                      <a:pt x="11960" y="26283"/>
                      <a:pt x="12781" y="26599"/>
                      <a:pt x="13604" y="26599"/>
                    </a:cubicBezTo>
                    <a:cubicBezTo>
                      <a:pt x="14427" y="26599"/>
                      <a:pt x="15252" y="26283"/>
                      <a:pt x="15883" y="25652"/>
                    </a:cubicBezTo>
                    <a:lnTo>
                      <a:pt x="25968" y="15568"/>
                    </a:lnTo>
                    <a:cubicBezTo>
                      <a:pt x="27218" y="14318"/>
                      <a:pt x="27218" y="12282"/>
                      <a:pt x="25968" y="11020"/>
                    </a:cubicBezTo>
                    <a:lnTo>
                      <a:pt x="15883" y="947"/>
                    </a:lnTo>
                    <a:cubicBezTo>
                      <a:pt x="15252" y="316"/>
                      <a:pt x="14427" y="0"/>
                      <a:pt x="13604" y="0"/>
                    </a:cubicBez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0" tIns="121900" rIns="121900" bIns="121900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/>
                <a:r>
                  <a:rPr lang="ar-SA" altLang="ar-SA" sz="3300" dirty="0">
                    <a:solidFill>
                      <a:srgbClr val="FFFFFF"/>
                    </a:solidFill>
                    <a:latin typeface="Fira Sans Extra Condensed Mediu" charset="0"/>
                    <a:cs typeface="Fira Sans Extra Condensed Mediu" charset="0"/>
                    <a:sym typeface="Fira Sans Extra Condensed Mediu" charset="0"/>
                  </a:rPr>
                  <a:t>02</a:t>
                </a:r>
              </a:p>
            </p:txBody>
          </p:sp>
        </p:grpSp>
        <p:sp>
          <p:nvSpPr>
            <p:cNvPr id="31" name="Google Shape;212;p18">
              <a:extLst>
                <a:ext uri="{FF2B5EF4-FFF2-40B4-BE49-F238E27FC236}">
                  <a16:creationId xmlns:a16="http://schemas.microsoft.com/office/drawing/2014/main" id="{C2C7DA04-8079-C9CF-D754-1A4B5629C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16440" y="3712368"/>
              <a:ext cx="5102070" cy="53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r>
                <a:rPr lang="ar-SA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أقراص الفيديو الرقمية </a:t>
              </a:r>
              <a:r>
                <a:rPr lang="en-US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DVD</a:t>
              </a:r>
              <a:r>
                <a:rPr lang="ar-SA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 </a:t>
              </a:r>
            </a:p>
          </p:txBody>
        </p:sp>
        <p:pic>
          <p:nvPicPr>
            <p:cNvPr id="1025" name="صورة 1024" descr="صورة تحتوي على إلكترونيات, قرص مضغوط&#10;&#10;تم إنشاء الوصف تلقائياً">
              <a:extLst>
                <a:ext uri="{FF2B5EF4-FFF2-40B4-BE49-F238E27FC236}">
                  <a16:creationId xmlns:a16="http://schemas.microsoft.com/office/drawing/2014/main" id="{43A6E6D9-39AD-D5D9-DE44-F9FD73E6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0787" y="3367452"/>
              <a:ext cx="1350714" cy="1350714"/>
            </a:xfrm>
            <a:prstGeom prst="rect">
              <a:avLst/>
            </a:prstGeom>
          </p:spPr>
        </p:pic>
        <p:pic>
          <p:nvPicPr>
            <p:cNvPr id="1027" name="صورة 1026" descr="صورة تحتوي على إلكترونيات, قرص مضغوط&#10;&#10;تم إنشاء الوصف تلقائياً">
              <a:extLst>
                <a:ext uri="{FF2B5EF4-FFF2-40B4-BE49-F238E27FC236}">
                  <a16:creationId xmlns:a16="http://schemas.microsoft.com/office/drawing/2014/main" id="{F60EA2A0-4EC1-61E9-9755-279621E9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14778" y="1965387"/>
              <a:ext cx="1334877" cy="1342934"/>
            </a:xfrm>
            <a:prstGeom prst="rect">
              <a:avLst/>
            </a:prstGeom>
          </p:spPr>
        </p:pic>
        <p:pic>
          <p:nvPicPr>
            <p:cNvPr id="2058" name="Picture 10" descr="Bluray Icon Png #205195 - Free Icons Library">
              <a:extLst>
                <a:ext uri="{FF2B5EF4-FFF2-40B4-BE49-F238E27FC236}">
                  <a16:creationId xmlns:a16="http://schemas.microsoft.com/office/drawing/2014/main" id="{AEA0DBF6-CE40-3106-653E-A57B6C558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33" y="4863485"/>
              <a:ext cx="1350714" cy="137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9" name="Google Shape;212;p18">
              <a:extLst>
                <a:ext uri="{FF2B5EF4-FFF2-40B4-BE49-F238E27FC236}">
                  <a16:creationId xmlns:a16="http://schemas.microsoft.com/office/drawing/2014/main" id="{B9B37ECE-2BBE-9367-0194-17F9558E9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858984" y="5245916"/>
              <a:ext cx="5102070" cy="530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r>
                <a:rPr lang="ar-SA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أقراص الأشعة الزرقاء </a:t>
              </a:r>
              <a:r>
                <a:rPr lang="en-US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BD</a:t>
              </a:r>
              <a:r>
                <a:rPr lang="ar-SA" altLang="ar-SA" sz="4000" b="1" dirty="0">
                  <a:solidFill>
                    <a:schemeClr val="bg1"/>
                  </a:solidFill>
                  <a:latin typeface="Fira Sans Extra Condensed Mediu" charset="0"/>
                  <a:cs typeface="Fanan" pitchFamily="2" charset="-78"/>
                  <a:sym typeface="Fira Sans Extra Condensed Mediu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9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5657222"/>
            <a:ext cx="12203151" cy="120077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04D481F-2B09-4F36-A6F3-AD19ADB446CF}"/>
              </a:ext>
            </a:extLst>
          </p:cNvPr>
          <p:cNvSpPr/>
          <p:nvPr/>
        </p:nvSpPr>
        <p:spPr>
          <a:xfrm>
            <a:off x="393383" y="1455731"/>
            <a:ext cx="8671726" cy="18363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Fanan" pitchFamily="2" charset="-78"/>
              </a:rPr>
              <a:t>ما الفرق بين الأقراص الصلبة والاقراص المدمجة ؟؟!</a:t>
            </a:r>
          </a:p>
        </p:txBody>
      </p:sp>
      <p:pic>
        <p:nvPicPr>
          <p:cNvPr id="5" name="Picture 8" descr="الجهاز الذي لا يتدفق الدم خلاله داخل أوعية، بل يتدفق مباشرة حول الأعضاء هو  جهاز الدوران المفتوح. - عرب تايمز">
            <a:extLst>
              <a:ext uri="{FF2B5EF4-FFF2-40B4-BE49-F238E27FC236}">
                <a16:creationId xmlns:a16="http://schemas.microsoft.com/office/drawing/2014/main" id="{6F5F0B28-5454-8A59-86E9-09C707D12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4754" r="17910" b="15184"/>
          <a:stretch/>
        </p:blipFill>
        <p:spPr bwMode="auto">
          <a:xfrm>
            <a:off x="9706708" y="1788605"/>
            <a:ext cx="1748413" cy="28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7A3DEDC-49B9-BF75-C948-B69600869658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الأقراص المدمجة الرقمية 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0B75D22B-EFB7-1830-D3AA-F923CB527711}"/>
              </a:ext>
            </a:extLst>
          </p:cNvPr>
          <p:cNvGrpSpPr/>
          <p:nvPr/>
        </p:nvGrpSpPr>
        <p:grpSpPr>
          <a:xfrm>
            <a:off x="951437" y="3514097"/>
            <a:ext cx="7688323" cy="2273483"/>
            <a:chOff x="951437" y="3514097"/>
            <a:chExt cx="7688323" cy="2273483"/>
          </a:xfrm>
        </p:grpSpPr>
        <p:sp>
          <p:nvSpPr>
            <p:cNvPr id="8" name="object 26">
              <a:extLst>
                <a:ext uri="{FF2B5EF4-FFF2-40B4-BE49-F238E27FC236}">
                  <a16:creationId xmlns:a16="http://schemas.microsoft.com/office/drawing/2014/main" id="{8F771F7D-4C24-4310-BB6B-A667FC532D5D}"/>
                </a:ext>
              </a:extLst>
            </p:cNvPr>
            <p:cNvSpPr/>
            <p:nvPr/>
          </p:nvSpPr>
          <p:spPr>
            <a:xfrm>
              <a:off x="951437" y="3713253"/>
              <a:ext cx="2762704" cy="19636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8" name="Picture 4" descr="Icono Disco duro en Refresh Cl Icons">
              <a:extLst>
                <a:ext uri="{FF2B5EF4-FFF2-40B4-BE49-F238E27FC236}">
                  <a16:creationId xmlns:a16="http://schemas.microsoft.com/office/drawing/2014/main" id="{903E396A-7689-3FAA-2169-A4246D23E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424" y="3514097"/>
              <a:ext cx="2549336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Difference Between Ram And Rom Memory In Hindi">
              <a:extLst>
                <a:ext uri="{FF2B5EF4-FFF2-40B4-BE49-F238E27FC236}">
                  <a16:creationId xmlns:a16="http://schemas.microsoft.com/office/drawing/2014/main" id="{05C34098-C476-6C75-3518-4F7C74787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32" t="9421" r="42615" b="46415"/>
            <a:stretch/>
          </p:blipFill>
          <p:spPr bwMode="auto">
            <a:xfrm>
              <a:off x="4247615" y="3602540"/>
              <a:ext cx="1318344" cy="218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605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898382"/>
            <a:ext cx="12203151" cy="95961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الأقراص المدمجة الرقمية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-11151" y="852181"/>
            <a:ext cx="122031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تختلف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الأقراص المدمجة </a:t>
            </a:r>
            <a:r>
              <a:rPr lang="ar-SA" sz="2800" dirty="0">
                <a:cs typeface="Fanan" pitchFamily="2" charset="-78"/>
              </a:rPr>
              <a:t>عن الصلبة في أنها تقرأ وتكتب البيانات </a:t>
            </a:r>
            <a:r>
              <a:rPr lang="ar-SA" sz="2800" dirty="0">
                <a:solidFill>
                  <a:srgbClr val="6245F5"/>
                </a:solidFill>
                <a:cs typeface="Fanan" pitchFamily="2" charset="-78"/>
              </a:rPr>
              <a:t>بصرياً </a:t>
            </a:r>
            <a:r>
              <a:rPr lang="ar-SA" sz="2800" dirty="0">
                <a:cs typeface="Fanan" pitchFamily="2" charset="-78"/>
              </a:rPr>
              <a:t>من قرص مصنوع من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 الالمونيوم </a:t>
            </a:r>
            <a:r>
              <a:rPr lang="ar-SA" sz="2800" dirty="0">
                <a:cs typeface="Fanan" pitchFamily="2" charset="-78"/>
              </a:rPr>
              <a:t>والبلاستيك باستخدام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شعاع الليزر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5DB648-C6FA-AA5D-C3F9-071CE6BE810B}"/>
              </a:ext>
            </a:extLst>
          </p:cNvPr>
          <p:cNvSpPr txBox="1"/>
          <p:nvPr/>
        </p:nvSpPr>
        <p:spPr>
          <a:xfrm>
            <a:off x="70339" y="1728824"/>
            <a:ext cx="121216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ar-SA" sz="2800" dirty="0">
                <a:cs typeface="Fanan" pitchFamily="2" charset="-78"/>
              </a:rPr>
              <a:t>- </a:t>
            </a:r>
            <a:r>
              <a:rPr lang="ar-SA" sz="2800" u="sng" dirty="0">
                <a:solidFill>
                  <a:srgbClr val="00B050"/>
                </a:solidFill>
                <a:cs typeface="Fanan" pitchFamily="2" charset="-78"/>
              </a:rPr>
              <a:t>في وضع الكتابة : </a:t>
            </a:r>
            <a:r>
              <a:rPr lang="ar-SA" sz="2800" dirty="0">
                <a:cs typeface="Fanan" pitchFamily="2" charset="-78"/>
              </a:rPr>
              <a:t>يقوم شعاع الليزر </a:t>
            </a:r>
            <a:r>
              <a:rPr lang="ar-SA" sz="2800" dirty="0">
                <a:solidFill>
                  <a:schemeClr val="accent4">
                    <a:lumMod val="75000"/>
                  </a:schemeClr>
                </a:solidFill>
                <a:cs typeface="Fanan" pitchFamily="2" charset="-78"/>
              </a:rPr>
              <a:t>بحفر سلسلة من التجاويف والنتوءات </a:t>
            </a:r>
            <a:r>
              <a:rPr lang="ar-SA" sz="2800" dirty="0">
                <a:cs typeface="Fanan" pitchFamily="2" charset="-78"/>
              </a:rPr>
              <a:t>على طبقة الالمونيوم ليتم تمثيل البيانات الثنائية.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186E62-8409-FC03-3E5C-C49075AB7986}"/>
              </a:ext>
            </a:extLst>
          </p:cNvPr>
          <p:cNvSpPr txBox="1"/>
          <p:nvPr/>
        </p:nvSpPr>
        <p:spPr>
          <a:xfrm>
            <a:off x="50240" y="2543870"/>
            <a:ext cx="121157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SA" sz="2800" u="sng" dirty="0">
                <a:solidFill>
                  <a:srgbClr val="00B050"/>
                </a:solidFill>
                <a:cs typeface="Fanan" pitchFamily="2" charset="-78"/>
              </a:rPr>
              <a:t>في وضع القراءة : </a:t>
            </a:r>
            <a:r>
              <a:rPr lang="ar-SA" sz="2800" dirty="0">
                <a:cs typeface="Fanan" pitchFamily="2" charset="-78"/>
              </a:rPr>
              <a:t>فان شعاع الليزر يرتد من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النتوءات على سطح طبقة الالمنيوم وليس من التجاويف </a:t>
            </a:r>
            <a:r>
              <a:rPr lang="ar-SA" sz="2800" dirty="0">
                <a:cs typeface="Fanan" pitchFamily="2" charset="-78"/>
              </a:rPr>
              <a:t>وهكذا يمكن قراءة سلاسل البيانات الثنائية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9961F61-2E5D-EB4C-E560-174A9ED9C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8" t="18756" r="51704" b="36262"/>
          <a:stretch/>
        </p:blipFill>
        <p:spPr>
          <a:xfrm>
            <a:off x="713659" y="3111327"/>
            <a:ext cx="6290267" cy="32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3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419316" y="2067026"/>
            <a:ext cx="7128027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وقت الوصول هو الزمن الذي يستغرقه رأس القراءة والكتابة للوصول إلى المسار المناسب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319418" y="3192276"/>
            <a:ext cx="7201865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وحدة الذاكرة الرئيسة هي التي تتعامل مع البيانات والتعليمات </a:t>
            </a:r>
            <a:endParaRPr lang="en-US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195376" y="4077358"/>
            <a:ext cx="73519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ذاكرة القراءة فقط (</a:t>
            </a:r>
            <a:r>
              <a:rPr lang="en-US" b="1" dirty="0">
                <a:latin typeface="Dubai" panose="020B0503030403030204" pitchFamily="34" charset="-78"/>
                <a:cs typeface="Dubai" panose="020B0503030403030204" pitchFamily="34" charset="-78"/>
              </a:rPr>
              <a:t>ROM</a:t>
            </a: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)تستخدم في تخزن التعليمات التي يحتاجها الحاسب لبدء التشغيل </a:t>
            </a:r>
            <a:endParaRPr lang="ar-KW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264150" y="5208766"/>
            <a:ext cx="7214417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وحدة الحساب والمنطق هي المسؤولة عن فقط ترميز التعليمة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6" name="رسم 35" descr="شارة علامة 1 مع تعبئة خالصة">
            <a:extLst>
              <a:ext uri="{FF2B5EF4-FFF2-40B4-BE49-F238E27FC236}">
                <a16:creationId xmlns:a16="http://schemas.microsoft.com/office/drawing/2014/main" id="{1D7A9D58-7F01-43E0-B83F-E69981804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0764" y="2840175"/>
            <a:ext cx="1070019" cy="1070019"/>
          </a:xfrm>
          <a:prstGeom prst="rect">
            <a:avLst/>
          </a:prstGeom>
        </p:spPr>
      </p:pic>
      <p:pic>
        <p:nvPicPr>
          <p:cNvPr id="41" name="رسم 40" descr="شارة الصليب مع تعبئة خالصة">
            <a:extLst>
              <a:ext uri="{FF2B5EF4-FFF2-40B4-BE49-F238E27FC236}">
                <a16:creationId xmlns:a16="http://schemas.microsoft.com/office/drawing/2014/main" id="{81379414-439E-4420-850E-18E72E58E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9546" y="4858423"/>
            <a:ext cx="1070019" cy="107001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8A5FD04C-FC64-055C-1D89-D1F1517325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r="6307" b="37093"/>
          <a:stretch>
            <a:fillRect/>
          </a:stretch>
        </p:blipFill>
        <p:spPr>
          <a:xfrm>
            <a:off x="0" y="5705459"/>
            <a:ext cx="12203151" cy="1175242"/>
          </a:xfrm>
          <a:prstGeom prst="rect">
            <a:avLst/>
          </a:prstGeom>
        </p:spPr>
      </p:pic>
      <p:pic>
        <p:nvPicPr>
          <p:cNvPr id="4" name="رسم 3" descr="شارة علامة 1 مع تعبئة خالصة">
            <a:extLst>
              <a:ext uri="{FF2B5EF4-FFF2-40B4-BE49-F238E27FC236}">
                <a16:creationId xmlns:a16="http://schemas.microsoft.com/office/drawing/2014/main" id="{9ACD5529-41CD-DC33-28FE-5057BEAA9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155" y="3865513"/>
            <a:ext cx="1070019" cy="1070019"/>
          </a:xfrm>
          <a:prstGeom prst="rect">
            <a:avLst/>
          </a:prstGeom>
        </p:spPr>
      </p:pic>
      <p:pic>
        <p:nvPicPr>
          <p:cNvPr id="6" name="رسم 5" descr="شارة الصليب مع تعبئة خالصة">
            <a:extLst>
              <a:ext uri="{FF2B5EF4-FFF2-40B4-BE49-F238E27FC236}">
                <a16:creationId xmlns:a16="http://schemas.microsoft.com/office/drawing/2014/main" id="{0235D124-11E9-1384-1817-60E485BD6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5154" y="1733937"/>
            <a:ext cx="1070019" cy="10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-130629" y="5582200"/>
            <a:ext cx="5235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الثاني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6197807"/>
            <a:ext cx="12203151" cy="67765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36755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414958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96348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228373" y="195726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98241-7B5B-4042-9A2C-F1FBA34AFB46}"/>
              </a:ext>
            </a:extLst>
          </p:cNvPr>
          <p:cNvGrpSpPr/>
          <p:nvPr/>
        </p:nvGrpSpPr>
        <p:grpSpPr>
          <a:xfrm rot="218524">
            <a:off x="5205059" y="782696"/>
            <a:ext cx="1430121" cy="837680"/>
            <a:chOff x="5159696" y="5035103"/>
            <a:chExt cx="1430121" cy="837680"/>
          </a:xfrm>
          <a:solidFill>
            <a:srgbClr val="9EE227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647F0-F379-4BDB-B865-1E007B94CBAA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B01F3BDC-E765-4471-901E-C5F809C2F9D3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3B1ADB11-5CD6-4EC2-95AD-97F90CADEAFD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Triangle 109">
              <a:extLst>
                <a:ext uri="{FF2B5EF4-FFF2-40B4-BE49-F238E27FC236}">
                  <a16:creationId xmlns:a16="http://schemas.microsoft.com/office/drawing/2014/main" id="{DA3B84F8-E475-4D2A-B139-6669C61C13DA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7B9C2A8D-C986-40CA-B9B5-26D25023D90C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9A99B125-5A02-436D-991D-4EEEAFFC4CCB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524000" y="5045961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2021691" y="5668322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تمثيل البيانات</a:t>
              </a:r>
              <a:endParaRPr lang="en-US" sz="20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1F3C-9096-4151-B08A-FA5DE5290551}"/>
              </a:ext>
            </a:extLst>
          </p:cNvPr>
          <p:cNvGrpSpPr/>
          <p:nvPr/>
        </p:nvGrpSpPr>
        <p:grpSpPr>
          <a:xfrm>
            <a:off x="6206691" y="107308"/>
            <a:ext cx="3847232" cy="1374544"/>
            <a:chOff x="6206691" y="107308"/>
            <a:chExt cx="3847232" cy="137454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7A2AAC5-FF69-479A-A6C8-3B3462789F30}"/>
                </a:ext>
              </a:extLst>
            </p:cNvPr>
            <p:cNvSpPr/>
            <p:nvPr/>
          </p:nvSpPr>
          <p:spPr>
            <a:xfrm rot="21164160">
              <a:off x="6836015" y="10730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C30B56-F8E2-4021-B009-1442F0D26534}"/>
                </a:ext>
              </a:extLst>
            </p:cNvPr>
            <p:cNvSpPr/>
            <p:nvPr/>
          </p:nvSpPr>
          <p:spPr>
            <a:xfrm>
              <a:off x="6206691" y="22497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FE399A1-1E70-44C3-B767-EC3B6726DF65}"/>
                </a:ext>
              </a:extLst>
            </p:cNvPr>
            <p:cNvSpPr/>
            <p:nvPr/>
          </p:nvSpPr>
          <p:spPr>
            <a:xfrm>
              <a:off x="6242527" y="22497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CC0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5507F8B-4C2A-4C5D-B522-8565957F4A9A}"/>
                </a:ext>
              </a:extLst>
            </p:cNvPr>
            <p:cNvSpPr/>
            <p:nvPr/>
          </p:nvSpPr>
          <p:spPr>
            <a:xfrm>
              <a:off x="6403552" y="38599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04C338-B3F2-4383-A5DD-457C9F888AAA}"/>
                </a:ext>
              </a:extLst>
            </p:cNvPr>
            <p:cNvSpPr txBox="1"/>
            <p:nvPr/>
          </p:nvSpPr>
          <p:spPr>
            <a:xfrm>
              <a:off x="6413294" y="44668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966677-4346-4D95-822F-C4DE9A8500BA}"/>
                </a:ext>
              </a:extLst>
            </p:cNvPr>
            <p:cNvSpPr txBox="1"/>
            <p:nvPr/>
          </p:nvSpPr>
          <p:spPr>
            <a:xfrm>
              <a:off x="6464567" y="67449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06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12FDB9-0542-47C7-ABA0-B04664F4F5C3}"/>
                </a:ext>
              </a:extLst>
            </p:cNvPr>
            <p:cNvSpPr txBox="1"/>
            <p:nvPr/>
          </p:nvSpPr>
          <p:spPr>
            <a:xfrm>
              <a:off x="7837009" y="647344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المشروع</a:t>
              </a:r>
              <a:endParaRPr lang="en-US" sz="2000" b="1" dirty="0">
                <a:solidFill>
                  <a:srgbClr val="FF505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Graphic 3" descr="Pie chart">
              <a:extLst>
                <a:ext uri="{FF2B5EF4-FFF2-40B4-BE49-F238E27FC236}">
                  <a16:creationId xmlns:a16="http://schemas.microsoft.com/office/drawing/2014/main" id="{868CC3A8-0719-497B-955D-D67E77A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2016" y="674496"/>
              <a:ext cx="365760" cy="3657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E49F43-3A50-49D6-8DCF-0321683B4B15}"/>
              </a:ext>
            </a:extLst>
          </p:cNvPr>
          <p:cNvGrpSpPr/>
          <p:nvPr/>
        </p:nvGrpSpPr>
        <p:grpSpPr>
          <a:xfrm>
            <a:off x="1546456" y="1228086"/>
            <a:ext cx="3847232" cy="1395722"/>
            <a:chOff x="1546456" y="1228086"/>
            <a:chExt cx="3847232" cy="139572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00C9D56-18D1-4C26-9E8E-724BCF82CFF9}"/>
                </a:ext>
              </a:extLst>
            </p:cNvPr>
            <p:cNvSpPr/>
            <p:nvPr/>
          </p:nvSpPr>
          <p:spPr>
            <a:xfrm rot="429712">
              <a:off x="1639303" y="122808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DF59B71-8F84-40A0-94DC-84DD2C558A68}"/>
                </a:ext>
              </a:extLst>
            </p:cNvPr>
            <p:cNvSpPr/>
            <p:nvPr/>
          </p:nvSpPr>
          <p:spPr>
            <a:xfrm>
              <a:off x="1546456" y="136692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9F59E8D-C558-41D3-A7A2-4405783F043D}"/>
                </a:ext>
              </a:extLst>
            </p:cNvPr>
            <p:cNvSpPr/>
            <p:nvPr/>
          </p:nvSpPr>
          <p:spPr>
            <a:xfrm>
              <a:off x="4136807" y="1366928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023591-A286-454C-A314-6733EF776E25}"/>
                </a:ext>
              </a:extLst>
            </p:cNvPr>
            <p:cNvSpPr/>
            <p:nvPr/>
          </p:nvSpPr>
          <p:spPr>
            <a:xfrm>
              <a:off x="4297832" y="1527953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1D003-639E-4953-9AA1-F041155C4997}"/>
                </a:ext>
              </a:extLst>
            </p:cNvPr>
            <p:cNvSpPr txBox="1"/>
            <p:nvPr/>
          </p:nvSpPr>
          <p:spPr>
            <a:xfrm>
              <a:off x="4307574" y="1588637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3E3E9-1291-44AC-A785-86FC3D0B22A8}"/>
                </a:ext>
              </a:extLst>
            </p:cNvPr>
            <p:cNvSpPr txBox="1"/>
            <p:nvPr/>
          </p:nvSpPr>
          <p:spPr>
            <a:xfrm>
              <a:off x="4358847" y="1816452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75947-8728-47AD-9556-9A062B597CD7}"/>
                </a:ext>
              </a:extLst>
            </p:cNvPr>
            <p:cNvSpPr txBox="1"/>
            <p:nvPr/>
          </p:nvSpPr>
          <p:spPr>
            <a:xfrm>
              <a:off x="1931783" y="1505194"/>
              <a:ext cx="17562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تقنية المعلومات والاتصالات والمجتمع</a:t>
              </a:r>
              <a:endParaRPr lang="en-US" sz="2000" b="1" dirty="0">
                <a:solidFill>
                  <a:srgbClr val="0080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C476777B-AF55-4CB0-806E-84DA19E0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7093" y="1896252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232543" y="2144676"/>
            <a:ext cx="3877740" cy="1430411"/>
            <a:chOff x="6232543" y="2144676"/>
            <a:chExt cx="3877740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32543" y="2318207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743213" y="2835081"/>
              <a:ext cx="236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أساسيات الشبكات</a:t>
              </a:r>
              <a:endParaRPr lang="en-US" sz="2000" b="1" dirty="0">
                <a:solidFill>
                  <a:srgbClr val="006666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546456" y="3121698"/>
            <a:ext cx="3847232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814848" y="3762385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أنظمة التشغيل</a:t>
              </a:r>
              <a:endParaRPr lang="en-US" sz="2000" b="1" dirty="0">
                <a:solidFill>
                  <a:srgbClr val="FF2AB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4196425"/>
            <a:ext cx="3847232" cy="1471897"/>
            <a:chOff x="6196707" y="4196425"/>
            <a:chExt cx="3847232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910866" y="4834859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بنية الحاسب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5594361" y="3762385"/>
            <a:ext cx="702361" cy="702361"/>
          </a:xfrm>
          <a:prstGeom prst="rect">
            <a:avLst/>
          </a:prstGeom>
        </p:spPr>
      </p:pic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FD447AB9-CCCD-62D5-7A9C-29D7E4DB2F1D}"/>
              </a:ext>
            </a:extLst>
          </p:cNvPr>
          <p:cNvCxnSpPr>
            <a:cxnSpLocks/>
          </p:cNvCxnSpPr>
          <p:nvPr/>
        </p:nvCxnSpPr>
        <p:spPr>
          <a:xfrm flipH="1">
            <a:off x="9593237" y="5068552"/>
            <a:ext cx="1540337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FE4F93E-BCA0-9444-7E64-1E00942A2DF6}"/>
              </a:ext>
            </a:extLst>
          </p:cNvPr>
          <p:cNvSpPr/>
          <p:nvPr/>
        </p:nvSpPr>
        <p:spPr>
          <a:xfrm>
            <a:off x="4072892" y="5133243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5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4612193"/>
            <a:ext cx="12203151" cy="226327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1848352" y="3017345"/>
            <a:ext cx="7787472" cy="20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6000" kern="0" noProof="0" dirty="0">
                <a:solidFill>
                  <a:srgbClr val="C00000"/>
                </a:solidFill>
                <a:cs typeface="Fanan" pitchFamily="2" charset="-78"/>
              </a:rPr>
              <a:t>الدرس الثاني</a:t>
            </a:r>
            <a:b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بنية الحاسب</a:t>
            </a:r>
          </a:p>
        </p:txBody>
      </p:sp>
      <p:pic>
        <p:nvPicPr>
          <p:cNvPr id="2" name="Picture 2" descr="صحافة نت | تعرف على الفرق بين تخصصات الحاسب الآلي في الجامعات">
            <a:extLst>
              <a:ext uri="{FF2B5EF4-FFF2-40B4-BE49-F238E27FC236}">
                <a16:creationId xmlns:a16="http://schemas.microsoft.com/office/drawing/2014/main" id="{20FC6B57-2AF4-8390-B469-6DCC4C0D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83" y="405800"/>
            <a:ext cx="2306238" cy="20556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237FD5E-A926-4CA4-8E56-F6796BB331DB}"/>
              </a:ext>
            </a:extLst>
          </p:cNvPr>
          <p:cNvGrpSpPr/>
          <p:nvPr/>
        </p:nvGrpSpPr>
        <p:grpSpPr>
          <a:xfrm>
            <a:off x="84408" y="70338"/>
            <a:ext cx="12037255" cy="6717323"/>
            <a:chOff x="84408" y="70338"/>
            <a:chExt cx="12037255" cy="671732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7448BED-66A2-4A34-A898-8E2F93C1F9C1}"/>
                </a:ext>
              </a:extLst>
            </p:cNvPr>
            <p:cNvSpPr/>
            <p:nvPr/>
          </p:nvSpPr>
          <p:spPr>
            <a:xfrm>
              <a:off x="84408" y="70338"/>
              <a:ext cx="12037255" cy="671732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F7EB02-F3B4-467E-9DBD-05F43CB0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3351" r="3433" b="3874"/>
            <a:stretch/>
          </p:blipFill>
          <p:spPr>
            <a:xfrm>
              <a:off x="154745" y="168816"/>
              <a:ext cx="11873132" cy="64992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714143" cy="5503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مراجعة الدرس السابق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76DD7FD-9369-40B7-BA4D-D191CB16F7BA}"/>
              </a:ext>
            </a:extLst>
          </p:cNvPr>
          <p:cNvGrpSpPr/>
          <p:nvPr/>
        </p:nvGrpSpPr>
        <p:grpSpPr>
          <a:xfrm>
            <a:off x="4994124" y="339268"/>
            <a:ext cx="3309716" cy="811988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54FE9482-A788-475D-92A5-502443949BF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3" name="مستطيل: زوايا علوية مستديرة 52">
              <a:extLst>
                <a:ext uri="{FF2B5EF4-FFF2-40B4-BE49-F238E27FC236}">
                  <a16:creationId xmlns:a16="http://schemas.microsoft.com/office/drawing/2014/main" id="{89C57C34-AE65-4DEE-9495-9D918E685ECB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A58A29B-8A2E-41FE-8483-7A99826AFB7B}"/>
                </a:ext>
              </a:extLst>
            </p:cNvPr>
            <p:cNvSpPr txBox="1"/>
            <p:nvPr/>
          </p:nvSpPr>
          <p:spPr>
            <a:xfrm>
              <a:off x="9104838" y="1984883"/>
              <a:ext cx="2735539" cy="55321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تمثيل البيانات</a:t>
              </a:r>
            </a:p>
          </p:txBody>
        </p:sp>
      </p:grpSp>
      <p:pic>
        <p:nvPicPr>
          <p:cNvPr id="55" name="صورة 5">
            <a:extLst>
              <a:ext uri="{FF2B5EF4-FFF2-40B4-BE49-F238E27FC236}">
                <a16:creationId xmlns:a16="http://schemas.microsoft.com/office/drawing/2014/main" id="{9A2BEACF-0FAA-434E-A4B3-94A20237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283649" y="206472"/>
            <a:ext cx="1469316" cy="1128481"/>
          </a:xfrm>
          <a:prstGeom prst="rect">
            <a:avLst/>
          </a:prstGeom>
        </p:spPr>
      </p:pic>
      <p:graphicFrame>
        <p:nvGraphicFramePr>
          <p:cNvPr id="47" name="Table 2">
            <a:extLst>
              <a:ext uri="{FF2B5EF4-FFF2-40B4-BE49-F238E27FC236}">
                <a16:creationId xmlns:a16="http://schemas.microsoft.com/office/drawing/2014/main" id="{AF52C229-014B-4C55-A6CA-9B8A2290C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77203"/>
              </p:ext>
            </p:extLst>
          </p:nvPr>
        </p:nvGraphicFramePr>
        <p:xfrm>
          <a:off x="492369" y="1372607"/>
          <a:ext cx="11079337" cy="5058337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543073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2431701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2592475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2512088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92051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الفقرات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اختار الإجابة الصحيحة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4736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بوابة منطقية تستقبل قيمة واحدة كمدخل وتنتج قيمة واحدة كمخرج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بوابة الضرب المنطقي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AND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بوابة النفي المنطقي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NOT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بوابة الجمع المنطقي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OR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29048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أساس النظام العشري هو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  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 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3737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أشهر الأنظمة استخداماً لتمثيل النصوص في الحاسب هو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نظام أسكي 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  <a:sym typeface="Fira Sans Extra Condensed Mediu" charset="0"/>
                        </a:rPr>
                        <a:t>النظام العربي  </a:t>
                      </a:r>
                      <a:endParaRPr lang="ar-SA" sz="20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النظام الدولي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</a:tbl>
          </a:graphicData>
        </a:graphic>
      </p:graphicFrame>
      <p:sp>
        <p:nvSpPr>
          <p:cNvPr id="23" name="Rectangle 13">
            <a:extLst>
              <a:ext uri="{FF2B5EF4-FFF2-40B4-BE49-F238E27FC236}">
                <a16:creationId xmlns:a16="http://schemas.microsoft.com/office/drawing/2014/main" id="{2D8CCC86-734C-421B-ACB1-AEDF4AE1C9D1}"/>
              </a:ext>
            </a:extLst>
          </p:cNvPr>
          <p:cNvSpPr/>
          <p:nvPr/>
        </p:nvSpPr>
        <p:spPr>
          <a:xfrm>
            <a:off x="3133594" y="2716248"/>
            <a:ext cx="2251973" cy="7370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4EC270E9-CC05-9085-77F9-9FDFF7C05BAB}"/>
              </a:ext>
            </a:extLst>
          </p:cNvPr>
          <p:cNvSpPr/>
          <p:nvPr/>
        </p:nvSpPr>
        <p:spPr>
          <a:xfrm>
            <a:off x="5696576" y="4086483"/>
            <a:ext cx="2251973" cy="7370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28D3D3C-0CD0-6E15-6EA2-1DC1FF288FA7}"/>
              </a:ext>
            </a:extLst>
          </p:cNvPr>
          <p:cNvSpPr/>
          <p:nvPr/>
        </p:nvSpPr>
        <p:spPr>
          <a:xfrm>
            <a:off x="5696577" y="5385204"/>
            <a:ext cx="2251973" cy="73701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1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399745" y="645172"/>
            <a:ext cx="5569409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925809-DBFF-AF68-A474-74ADAEE21900}"/>
              </a:ext>
            </a:extLst>
          </p:cNvPr>
          <p:cNvGrpSpPr/>
          <p:nvPr/>
        </p:nvGrpSpPr>
        <p:grpSpPr>
          <a:xfrm>
            <a:off x="-781421" y="827316"/>
            <a:ext cx="6899130" cy="3533354"/>
            <a:chOff x="-582599" y="818592"/>
            <a:chExt cx="6851700" cy="34896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689668" y="853758"/>
              <a:ext cx="51581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2800" dirty="0">
                  <a:solidFill>
                    <a:srgbClr val="ED7D31"/>
                  </a:solidFill>
                  <a:cs typeface="Fanan" pitchFamily="2" charset="-78"/>
                </a:rPr>
                <a:t>التعرف على البنية الأساسية لأنظمة الحاسب</a:t>
              </a:r>
              <a:endParaRPr lang="en-GB" sz="2800" dirty="0">
                <a:solidFill>
                  <a:srgbClr val="ED7D31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423703" y="1510456"/>
              <a:ext cx="5454259" cy="942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dirty="0">
                  <a:solidFill>
                    <a:srgbClr val="C00000"/>
                  </a:solidFill>
                  <a:cs typeface="Fanan" pitchFamily="2" charset="-78"/>
                  <a:sym typeface="Roboto"/>
                </a:rPr>
                <a:t>وصف تدفق البيانات والتعليمات من وإلي وحدة المعالجة المركزية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293076" y="2327135"/>
              <a:ext cx="5454260" cy="642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600" dirty="0">
                  <a:solidFill>
                    <a:schemeClr val="accent6">
                      <a:lumMod val="75000"/>
                    </a:schemeClr>
                  </a:solidFill>
                  <a:cs typeface="Fanan" pitchFamily="2" charset="-78"/>
                </a:rPr>
                <a:t>التعرف على الذاكرة الرئيسية وأنواعها 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48958" y="818592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62734" y="1629655"/>
              <a:ext cx="506367" cy="50636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48959" y="2445079"/>
              <a:ext cx="506367" cy="5063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3" name="Oval 17">
              <a:extLst>
                <a:ext uri="{FF2B5EF4-FFF2-40B4-BE49-F238E27FC236}">
                  <a16:creationId xmlns:a16="http://schemas.microsoft.com/office/drawing/2014/main" id="{0BC623CA-2B08-4B37-88DC-3DF32D03542E}"/>
                </a:ext>
              </a:extLst>
            </p:cNvPr>
            <p:cNvSpPr/>
            <p:nvPr/>
          </p:nvSpPr>
          <p:spPr>
            <a:xfrm>
              <a:off x="5748959" y="3101330"/>
              <a:ext cx="506367" cy="506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4</a:t>
              </a:r>
              <a:endParaRPr lang="en-US" b="1" dirty="0"/>
            </a:p>
          </p:txBody>
        </p:sp>
        <p:sp>
          <p:nvSpPr>
            <p:cNvPr id="4" name="Oval 17">
              <a:extLst>
                <a:ext uri="{FF2B5EF4-FFF2-40B4-BE49-F238E27FC236}">
                  <a16:creationId xmlns:a16="http://schemas.microsoft.com/office/drawing/2014/main" id="{023DE17D-8A13-4F74-9C7E-AF1BF5DF7705}"/>
                </a:ext>
              </a:extLst>
            </p:cNvPr>
            <p:cNvSpPr/>
            <p:nvPr/>
          </p:nvSpPr>
          <p:spPr>
            <a:xfrm>
              <a:off x="5759385" y="3791250"/>
              <a:ext cx="506367" cy="506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5</a:t>
              </a:r>
              <a:endParaRPr lang="en-US" b="1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041F1B5F-79FB-4C88-B4B5-81A1D72B105F}"/>
                </a:ext>
              </a:extLst>
            </p:cNvPr>
            <p:cNvSpPr txBox="1"/>
            <p:nvPr/>
          </p:nvSpPr>
          <p:spPr>
            <a:xfrm>
              <a:off x="576357" y="3101330"/>
              <a:ext cx="5301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dirty="0">
                  <a:solidFill>
                    <a:schemeClr val="bg1">
                      <a:lumMod val="50000"/>
                    </a:schemeClr>
                  </a:solidFill>
                  <a:cs typeface="Fanan" pitchFamily="2" charset="-78"/>
                </a:rPr>
                <a:t>التعرف على الأقراص الصلبة ومكوناتها.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F48C67E-7261-47D5-AD2A-10BD4D145FB0}"/>
                </a:ext>
              </a:extLst>
            </p:cNvPr>
            <p:cNvSpPr txBox="1"/>
            <p:nvPr/>
          </p:nvSpPr>
          <p:spPr>
            <a:xfrm>
              <a:off x="-582599" y="3784991"/>
              <a:ext cx="6318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A" sz="2800" i="0" dirty="0">
                  <a:solidFill>
                    <a:srgbClr val="4472C4"/>
                  </a:solidFill>
                  <a:effectLst/>
                  <a:latin typeface="HelveticaNeue"/>
                  <a:cs typeface="Fanan" pitchFamily="2" charset="-78"/>
                </a:rPr>
                <a:t>ما هي الأقراص المدمجة الرقمية . </a:t>
              </a:r>
              <a:endParaRPr lang="en-GB" sz="2800" dirty="0">
                <a:solidFill>
                  <a:srgbClr val="4472C4"/>
                </a:solidFill>
                <a:latin typeface="Segoe UI Semibold" panose="020B0702040204020203" pitchFamily="34" charset="0"/>
                <a:ea typeface="Noto Sans" panose="020B0502040504020204" pitchFamily="34"/>
                <a:cs typeface="Fanan" pitchFamily="2" charset="-78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14623738-CB95-6F85-008F-D36F9F33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4594728"/>
            <a:ext cx="12203151" cy="2263272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B3052A3C-DF5E-A027-5D1C-C25707B3035C}"/>
              </a:ext>
            </a:extLst>
          </p:cNvPr>
          <p:cNvSpPr/>
          <p:nvPr/>
        </p:nvSpPr>
        <p:spPr>
          <a:xfrm>
            <a:off x="6830695" y="1194210"/>
            <a:ext cx="4701760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الثاني</a:t>
            </a:r>
          </a:p>
        </p:txBody>
      </p:sp>
    </p:spTree>
    <p:extLst>
      <p:ext uri="{BB962C8B-B14F-4D97-AF65-F5344CB8AC3E}">
        <p14:creationId xmlns:p14="http://schemas.microsoft.com/office/powerpoint/2010/main" val="11652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697415"/>
            <a:ext cx="12203151" cy="116058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962FF8F-7953-48EB-A453-52EEFCC00587}"/>
              </a:ext>
            </a:extLst>
          </p:cNvPr>
          <p:cNvSpPr/>
          <p:nvPr/>
        </p:nvSpPr>
        <p:spPr>
          <a:xfrm>
            <a:off x="448682" y="1142061"/>
            <a:ext cx="11393236" cy="1064689"/>
          </a:xfrm>
          <a:prstGeom prst="roundRect">
            <a:avLst/>
          </a:prstGeom>
          <a:solidFill>
            <a:srgbClr val="EDEDE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rgbClr val="C00000"/>
                </a:solidFill>
                <a:latin typeface="Cairo" panose="00000800000000000000" pitchFamily="2" charset="-78"/>
                <a:cs typeface="Fanan" pitchFamily="2" charset="-78"/>
              </a:rPr>
              <a:t>من خلال الصور التالية : </a:t>
            </a:r>
          </a:p>
          <a:p>
            <a:pPr algn="ctr" rtl="1"/>
            <a:r>
              <a:rPr lang="ar-SA" sz="3200" dirty="0">
                <a:solidFill>
                  <a:srgbClr val="C00000"/>
                </a:solidFill>
                <a:latin typeface="Cairo" panose="00000800000000000000" pitchFamily="2" charset="-78"/>
                <a:cs typeface="Fanan" pitchFamily="2" charset="-78"/>
              </a:rPr>
              <a:t>استنتج ما هي مهام الحاسب  الأساسية ؟!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نشاط استفتاحي </a:t>
            </a:r>
          </a:p>
        </p:txBody>
      </p:sp>
      <p:pic>
        <p:nvPicPr>
          <p:cNvPr id="1026" name="Picture 2" descr="برنامج استعادة الملفات المحذوفة 2022 Wise Data Recovery للكمبيوتر">
            <a:extLst>
              <a:ext uri="{FF2B5EF4-FFF2-40B4-BE49-F238E27FC236}">
                <a16:creationId xmlns:a16="http://schemas.microsoft.com/office/drawing/2014/main" id="{E0EFC0C2-8CC6-ADFF-7AA4-7B3687A9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1" y="2575202"/>
            <a:ext cx="359438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Ley de Habeas Data, como hacer un buen manejo de las bases de datos">
            <a:extLst>
              <a:ext uri="{FF2B5EF4-FFF2-40B4-BE49-F238E27FC236}">
                <a16:creationId xmlns:a16="http://schemas.microsoft.com/office/drawing/2014/main" id="{50901C9B-218C-515A-EA76-A34A9A945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0965"/>
          <a:stretch/>
        </p:blipFill>
        <p:spPr bwMode="auto">
          <a:xfrm>
            <a:off x="4476060" y="2607971"/>
            <a:ext cx="3672881" cy="284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68241E-5CA8-25DC-5639-2B382FCA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229" y="2602985"/>
            <a:ext cx="3672881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oogle Shape;163;p3">
            <a:extLst>
              <a:ext uri="{FF2B5EF4-FFF2-40B4-BE49-F238E27FC236}">
                <a16:creationId xmlns:a16="http://schemas.microsoft.com/office/drawing/2014/main" id="{FE2DF5F0-8F4C-9CD5-758B-ACA6181CDAA3}"/>
              </a:ext>
            </a:extLst>
          </p:cNvPr>
          <p:cNvGrpSpPr/>
          <p:nvPr/>
        </p:nvGrpSpPr>
        <p:grpSpPr>
          <a:xfrm>
            <a:off x="4476060" y="2575202"/>
            <a:ext cx="3689698" cy="2986173"/>
            <a:chOff x="7545914" y="1819839"/>
            <a:chExt cx="3689697" cy="3106390"/>
          </a:xfrm>
        </p:grpSpPr>
        <p:sp>
          <p:nvSpPr>
            <p:cNvPr id="4" name="Google Shape;164;p3">
              <a:extLst>
                <a:ext uri="{FF2B5EF4-FFF2-40B4-BE49-F238E27FC236}">
                  <a16:creationId xmlns:a16="http://schemas.microsoft.com/office/drawing/2014/main" id="{FC80C21E-AE3D-AEEB-579B-491632274C8D}"/>
                </a:ext>
              </a:extLst>
            </p:cNvPr>
            <p:cNvSpPr/>
            <p:nvPr/>
          </p:nvSpPr>
          <p:spPr>
            <a:xfrm>
              <a:off x="7545914" y="1819839"/>
              <a:ext cx="3689697" cy="31063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7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165;p3" descr="place holder">
              <a:extLst>
                <a:ext uri="{FF2B5EF4-FFF2-40B4-BE49-F238E27FC236}">
                  <a16:creationId xmlns:a16="http://schemas.microsoft.com/office/drawing/2014/main" id="{E1FA872D-C634-3BF7-48F9-AC09268CD10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049232" y="2408905"/>
              <a:ext cx="2840227" cy="225158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247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697415"/>
            <a:ext cx="12203151" cy="116058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المهام الأساسية لأجهزة الحاسب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70CA10-64C3-E1E4-8DA0-85EBAAE7231D}"/>
              </a:ext>
            </a:extLst>
          </p:cNvPr>
          <p:cNvSpPr txBox="1"/>
          <p:nvPr/>
        </p:nvSpPr>
        <p:spPr>
          <a:xfrm>
            <a:off x="253437" y="1030664"/>
            <a:ext cx="119385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تقوم أجهزة الحاسب </a:t>
            </a:r>
            <a:r>
              <a:rPr lang="ar-SA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بثلاث مهام أساسية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: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CE693F2-AFC8-73CB-FCEE-E477C3850283}"/>
              </a:ext>
            </a:extLst>
          </p:cNvPr>
          <p:cNvSpPr/>
          <p:nvPr/>
        </p:nvSpPr>
        <p:spPr>
          <a:xfrm>
            <a:off x="406146" y="2234092"/>
            <a:ext cx="3237310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947094F-0C8C-A7C2-B8C9-D7CBDB69B74A}"/>
              </a:ext>
            </a:extLst>
          </p:cNvPr>
          <p:cNvSpPr txBox="1"/>
          <p:nvPr/>
        </p:nvSpPr>
        <p:spPr>
          <a:xfrm>
            <a:off x="492683" y="3514766"/>
            <a:ext cx="3064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latin typeface="Sakkal Majalla" panose="02000000000000000000" pitchFamily="2" charset="-78"/>
                <a:cs typeface="Fanan" pitchFamily="2" charset="-78"/>
              </a:rPr>
              <a:t>استرجاع البيانات </a:t>
            </a:r>
          </a:p>
        </p:txBody>
      </p:sp>
      <p:sp>
        <p:nvSpPr>
          <p:cNvPr id="36" name="مستطيل: زوايا علوية مستديرة 35">
            <a:extLst>
              <a:ext uri="{FF2B5EF4-FFF2-40B4-BE49-F238E27FC236}">
                <a16:creationId xmlns:a16="http://schemas.microsoft.com/office/drawing/2014/main" id="{BE445BD9-2669-A8E5-EA8A-0FB00C0EF049}"/>
              </a:ext>
            </a:extLst>
          </p:cNvPr>
          <p:cNvSpPr/>
          <p:nvPr/>
        </p:nvSpPr>
        <p:spPr>
          <a:xfrm rot="10800000">
            <a:off x="416195" y="4959950"/>
            <a:ext cx="3227261" cy="876816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E85D7D8C-B806-24E2-ECFA-ACAFFAD2AD78}"/>
              </a:ext>
            </a:extLst>
          </p:cNvPr>
          <p:cNvSpPr/>
          <p:nvPr/>
        </p:nvSpPr>
        <p:spPr>
          <a:xfrm>
            <a:off x="4316727" y="2232771"/>
            <a:ext cx="3237310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C0E1AEA-E6B3-757D-3BDD-79954A01C8CC}"/>
              </a:ext>
            </a:extLst>
          </p:cNvPr>
          <p:cNvSpPr txBox="1"/>
          <p:nvPr/>
        </p:nvSpPr>
        <p:spPr>
          <a:xfrm>
            <a:off x="4403264" y="3513445"/>
            <a:ext cx="3064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solidFill>
                  <a:srgbClr val="BDD7EE"/>
                </a:solidFill>
                <a:latin typeface="Sakkal Majalla" panose="02000000000000000000" pitchFamily="2" charset="-78"/>
                <a:cs typeface="Fanan" pitchFamily="2" charset="-78"/>
              </a:rPr>
              <a:t>حفظ البيانات </a:t>
            </a:r>
          </a:p>
        </p:txBody>
      </p:sp>
      <p:sp>
        <p:nvSpPr>
          <p:cNvPr id="40" name="مستطيل: زوايا علوية مستديرة 39">
            <a:extLst>
              <a:ext uri="{FF2B5EF4-FFF2-40B4-BE49-F238E27FC236}">
                <a16:creationId xmlns:a16="http://schemas.microsoft.com/office/drawing/2014/main" id="{5EBDB516-84F4-8999-5273-CC7294954934}"/>
              </a:ext>
            </a:extLst>
          </p:cNvPr>
          <p:cNvSpPr/>
          <p:nvPr/>
        </p:nvSpPr>
        <p:spPr>
          <a:xfrm rot="10800000">
            <a:off x="4326776" y="4958629"/>
            <a:ext cx="3227261" cy="876816"/>
          </a:xfrm>
          <a:prstGeom prst="round2Same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991850C9-F317-63FF-DFEB-2110945FC363}"/>
              </a:ext>
            </a:extLst>
          </p:cNvPr>
          <p:cNvSpPr/>
          <p:nvPr/>
        </p:nvSpPr>
        <p:spPr>
          <a:xfrm>
            <a:off x="8254363" y="2232771"/>
            <a:ext cx="3237310" cy="33307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8DDF7DC-90E3-45FB-D841-A250FFEC0785}"/>
              </a:ext>
            </a:extLst>
          </p:cNvPr>
          <p:cNvSpPr txBox="1"/>
          <p:nvPr/>
        </p:nvSpPr>
        <p:spPr>
          <a:xfrm>
            <a:off x="8362950" y="3510301"/>
            <a:ext cx="3064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solidFill>
                  <a:srgbClr val="4DC0B8"/>
                </a:solidFill>
                <a:latin typeface="Sakkal Majalla" panose="02000000000000000000" pitchFamily="2" charset="-78"/>
                <a:cs typeface="Fanan" pitchFamily="2" charset="-78"/>
              </a:rPr>
              <a:t>معالجة البيانات </a:t>
            </a:r>
          </a:p>
        </p:txBody>
      </p:sp>
      <p:sp>
        <p:nvSpPr>
          <p:cNvPr id="43" name="مستطيل: زوايا علوية مستديرة 42">
            <a:extLst>
              <a:ext uri="{FF2B5EF4-FFF2-40B4-BE49-F238E27FC236}">
                <a16:creationId xmlns:a16="http://schemas.microsoft.com/office/drawing/2014/main" id="{DE658FAF-7FAB-4551-84CF-D125D588D7C0}"/>
              </a:ext>
            </a:extLst>
          </p:cNvPr>
          <p:cNvSpPr/>
          <p:nvPr/>
        </p:nvSpPr>
        <p:spPr>
          <a:xfrm rot="10800000">
            <a:off x="8264412" y="4958629"/>
            <a:ext cx="3227261" cy="876816"/>
          </a:xfrm>
          <a:prstGeom prst="round2SameRect">
            <a:avLst/>
          </a:prstGeom>
          <a:solidFill>
            <a:srgbClr val="4DC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5" name="Picture 2" descr="برنامج استعادة الملفات المحذوفة 2022 Wise Data Recovery للكمبيوتر">
            <a:extLst>
              <a:ext uri="{FF2B5EF4-FFF2-40B4-BE49-F238E27FC236}">
                <a16:creationId xmlns:a16="http://schemas.microsoft.com/office/drawing/2014/main" id="{460D5B8D-F2DA-FC2C-B450-EBE3D050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92" y="1801547"/>
            <a:ext cx="971251" cy="824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4" descr="Ley de Habeas Data, como hacer un buen manejo de las bases de datos">
            <a:extLst>
              <a:ext uri="{FF2B5EF4-FFF2-40B4-BE49-F238E27FC236}">
                <a16:creationId xmlns:a16="http://schemas.microsoft.com/office/drawing/2014/main" id="{442AA0BE-2C2F-C660-D65E-E02DE7F3C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0965"/>
          <a:stretch/>
        </p:blipFill>
        <p:spPr bwMode="auto">
          <a:xfrm>
            <a:off x="9398837" y="1889527"/>
            <a:ext cx="992463" cy="76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A8BE8665-09D5-3984-22AD-19DCD9AA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0" y="1856547"/>
            <a:ext cx="992463" cy="7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907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697415"/>
            <a:ext cx="12203151" cy="116058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F501DC7-F920-AE15-D045-70FFC7A56D83}"/>
              </a:ext>
            </a:extLst>
          </p:cNvPr>
          <p:cNvSpPr/>
          <p:nvPr/>
        </p:nvSpPr>
        <p:spPr>
          <a:xfrm>
            <a:off x="6390753" y="215063"/>
            <a:ext cx="5801248" cy="59885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البنية الأساسية لأجهزة الحاسب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F46E92-D008-994C-2D85-3435E5EA43DD}"/>
              </a:ext>
            </a:extLst>
          </p:cNvPr>
          <p:cNvSpPr txBox="1"/>
          <p:nvPr/>
        </p:nvSpPr>
        <p:spPr>
          <a:xfrm>
            <a:off x="70339" y="992853"/>
            <a:ext cx="12121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لكل شيء في الحياة 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بنيته التي توضح آلية عمله </a:t>
            </a:r>
            <a:r>
              <a:rPr lang="ar-SA" sz="2800" dirty="0">
                <a:cs typeface="Fanan" pitchFamily="2" charset="-78"/>
              </a:rPr>
              <a:t>كالإنسان والسيارة والمباني وكذلك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الحاسب له بنيته الخاصة</a:t>
            </a:r>
            <a:r>
              <a:rPr lang="ar-SA" sz="2800" dirty="0">
                <a:cs typeface="Fanan" pitchFamily="2" charset="-78"/>
              </a:rPr>
              <a:t>.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385B1EB-99CD-645D-7692-389916F15E6B}"/>
              </a:ext>
            </a:extLst>
          </p:cNvPr>
          <p:cNvSpPr txBox="1"/>
          <p:nvPr/>
        </p:nvSpPr>
        <p:spPr>
          <a:xfrm>
            <a:off x="1229249" y="1788215"/>
            <a:ext cx="10962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وضع </a:t>
            </a:r>
            <a:r>
              <a:rPr lang="ar-SA" sz="2800" dirty="0">
                <a:solidFill>
                  <a:srgbClr val="4DC0B8"/>
                </a:solidFill>
                <a:cs typeface="Fanan" pitchFamily="2" charset="-78"/>
              </a:rPr>
              <a:t>فون نيومان </a:t>
            </a:r>
            <a:r>
              <a:rPr lang="ar-SA" sz="2800" dirty="0">
                <a:cs typeface="Fanan" pitchFamily="2" charset="-78"/>
              </a:rPr>
              <a:t>معمارية الحاسب في </a:t>
            </a:r>
            <a:r>
              <a:rPr lang="ar-SA" sz="2800" dirty="0">
                <a:solidFill>
                  <a:srgbClr val="6245F5"/>
                </a:solidFill>
                <a:cs typeface="Fanan" pitchFamily="2" charset="-78"/>
              </a:rPr>
              <a:t>عام 1945 م </a:t>
            </a:r>
            <a:r>
              <a:rPr lang="ar-SA" sz="2800" dirty="0">
                <a:cs typeface="Fanan" pitchFamily="2" charset="-78"/>
              </a:rPr>
              <a:t>و أغلب الأجهزة اليوم تعمل </a:t>
            </a:r>
            <a:r>
              <a:rPr lang="ar-SA" sz="2800" dirty="0">
                <a:solidFill>
                  <a:srgbClr val="D45803"/>
                </a:solidFill>
                <a:cs typeface="Fanan" pitchFamily="2" charset="-78"/>
              </a:rPr>
              <a:t>بهذه المعمارية </a:t>
            </a:r>
            <a:r>
              <a:rPr lang="ar-SA" dirty="0">
                <a:cs typeface="(AH) Manal Light" pitchFamily="2" charset="-78"/>
              </a:rPr>
              <a:t>. </a:t>
            </a:r>
            <a:endParaRPr lang="ar-SA" sz="1800" dirty="0">
              <a:cs typeface="(AH) Manal Light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65EFB4-27D7-9BC7-48A4-105C5B24F1D2}"/>
              </a:ext>
            </a:extLst>
          </p:cNvPr>
          <p:cNvSpPr txBox="1"/>
          <p:nvPr/>
        </p:nvSpPr>
        <p:spPr>
          <a:xfrm>
            <a:off x="70339" y="2560304"/>
            <a:ext cx="12121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Fanan" pitchFamily="2" charset="-78"/>
              </a:rPr>
              <a:t>-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يعتمد تصميم نيومان </a:t>
            </a:r>
            <a:r>
              <a:rPr lang="ar-SA" sz="2800" dirty="0">
                <a:cs typeface="Fanan" pitchFamily="2" charset="-78"/>
              </a:rPr>
              <a:t>على أساس هيكلة الحاسبات في شكل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وحدات منفردة لكل منها مهمتها الخاصة بها </a:t>
            </a:r>
            <a:r>
              <a:rPr lang="ar-SA" dirty="0">
                <a:solidFill>
                  <a:srgbClr val="0099A9"/>
                </a:solidFill>
                <a:cs typeface="(AH) Manal Light" pitchFamily="2" charset="-78"/>
              </a:rPr>
              <a:t>. </a:t>
            </a:r>
            <a:endParaRPr lang="ar-SA" sz="1800" dirty="0">
              <a:solidFill>
                <a:srgbClr val="0099A9"/>
              </a:solidFill>
              <a:cs typeface="(AH) Manal Light" pitchFamily="2" charset="-78"/>
            </a:endParaRPr>
          </a:p>
        </p:txBody>
      </p:sp>
      <p:pic>
        <p:nvPicPr>
          <p:cNvPr id="2050" name="Picture 2" descr="هيكلية فون نيومان - ويكيبيديا">
            <a:extLst>
              <a:ext uri="{FF2B5EF4-FFF2-40B4-BE49-F238E27FC236}">
                <a16:creationId xmlns:a16="http://schemas.microsoft.com/office/drawing/2014/main" id="{73A899FF-951F-1098-6BEA-59509EE3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64" y="3136469"/>
            <a:ext cx="6089301" cy="284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على ماذا يعتمد تصميم نيومان | المرسال">
            <a:extLst>
              <a:ext uri="{FF2B5EF4-FFF2-40B4-BE49-F238E27FC236}">
                <a16:creationId xmlns:a16="http://schemas.microsoft.com/office/drawing/2014/main" id="{5A8B5269-D896-3D4F-BEEE-5846AE2D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5" y="3085733"/>
            <a:ext cx="5154804" cy="2997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8030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5282</TotalTime>
  <Words>1106</Words>
  <Application>Microsoft Office PowerPoint</Application>
  <PresentationFormat>شاشة عريضة</PresentationFormat>
  <Paragraphs>203</Paragraphs>
  <Slides>27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43" baseType="lpstr">
      <vt:lpstr>微软雅黑</vt:lpstr>
      <vt:lpstr>Arial</vt:lpstr>
      <vt:lpstr>Cairo</vt:lpstr>
      <vt:lpstr>Calibri</vt:lpstr>
      <vt:lpstr>Calibri Light</vt:lpstr>
      <vt:lpstr>Century Gothic</vt:lpstr>
      <vt:lpstr>DejaVu Sans</vt:lpstr>
      <vt:lpstr>Dubai</vt:lpstr>
      <vt:lpstr>Fanan</vt:lpstr>
      <vt:lpstr>Fira Sans Extra Condensed Mediu</vt:lpstr>
      <vt:lpstr>HelveticaNeue</vt:lpstr>
      <vt:lpstr>Montserrat</vt:lpstr>
      <vt:lpstr>Pangolin</vt:lpstr>
      <vt:lpstr>Sakkal Majalla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دلال الرشيد</cp:lastModifiedBy>
  <cp:revision>178</cp:revision>
  <dcterms:created xsi:type="dcterms:W3CDTF">2019-03-07T14:05:00Z</dcterms:created>
  <dcterms:modified xsi:type="dcterms:W3CDTF">2022-09-06T13:05:11Z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