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60" r:id="rId1"/>
  </p:sldMasterIdLst>
  <p:notesMasterIdLst>
    <p:notesMasterId r:id="rId52"/>
  </p:notesMasterIdLst>
  <p:sldIdLst>
    <p:sldId id="256" r:id="rId2"/>
    <p:sldId id="291" r:id="rId3"/>
    <p:sldId id="311" r:id="rId4"/>
    <p:sldId id="312" r:id="rId5"/>
    <p:sldId id="309" r:id="rId6"/>
    <p:sldId id="313" r:id="rId7"/>
    <p:sldId id="315" r:id="rId8"/>
    <p:sldId id="355" r:id="rId9"/>
    <p:sldId id="268" r:id="rId10"/>
    <p:sldId id="381" r:id="rId11"/>
    <p:sldId id="382" r:id="rId12"/>
    <p:sldId id="323" r:id="rId13"/>
    <p:sldId id="357" r:id="rId14"/>
    <p:sldId id="358" r:id="rId15"/>
    <p:sldId id="359" r:id="rId16"/>
    <p:sldId id="321" r:id="rId17"/>
    <p:sldId id="360" r:id="rId18"/>
    <p:sldId id="322" r:id="rId19"/>
    <p:sldId id="361" r:id="rId20"/>
    <p:sldId id="383" r:id="rId21"/>
    <p:sldId id="362" r:id="rId22"/>
    <p:sldId id="363" r:id="rId23"/>
    <p:sldId id="364" r:id="rId24"/>
    <p:sldId id="365" r:id="rId25"/>
    <p:sldId id="366" r:id="rId26"/>
    <p:sldId id="326" r:id="rId27"/>
    <p:sldId id="367" r:id="rId28"/>
    <p:sldId id="368" r:id="rId29"/>
    <p:sldId id="369" r:id="rId30"/>
    <p:sldId id="327" r:id="rId31"/>
    <p:sldId id="370" r:id="rId32"/>
    <p:sldId id="328" r:id="rId33"/>
    <p:sldId id="329" r:id="rId34"/>
    <p:sldId id="330" r:id="rId35"/>
    <p:sldId id="331" r:id="rId36"/>
    <p:sldId id="371" r:id="rId37"/>
    <p:sldId id="373" r:id="rId38"/>
    <p:sldId id="372" r:id="rId39"/>
    <p:sldId id="374" r:id="rId40"/>
    <p:sldId id="390" r:id="rId41"/>
    <p:sldId id="376" r:id="rId42"/>
    <p:sldId id="377" r:id="rId43"/>
    <p:sldId id="378" r:id="rId44"/>
    <p:sldId id="379" r:id="rId45"/>
    <p:sldId id="380" r:id="rId46"/>
    <p:sldId id="384" r:id="rId47"/>
    <p:sldId id="385" r:id="rId48"/>
    <p:sldId id="391" r:id="rId49"/>
    <p:sldId id="393" r:id="rId50"/>
    <p:sldId id="351" r:id="rId51"/>
  </p:sldIdLst>
  <p:sldSz cx="9144000" cy="5143500" type="screen16x9"/>
  <p:notesSz cx="6858000" cy="9144000"/>
  <p:embeddedFontLst>
    <p:embeddedFont>
      <p:font typeface="(A) Arslan Wessam B" panose="03020402040406030203" pitchFamily="66" charset="-78"/>
      <p:regular r:id="rId53"/>
    </p:embeddedFont>
    <p:embeddedFont>
      <p:font typeface="Arial Black" panose="020B0A04020102020204" pitchFamily="34" charset="0"/>
      <p:bold r:id="rId54"/>
    </p:embeddedFont>
    <p:embeddedFont>
      <p:font typeface="Audiowide" panose="020B0604020202020204" charset="0"/>
      <p:regular r:id="rId55"/>
    </p:embeddedFont>
    <p:embeddedFont>
      <p:font typeface="Calibri" panose="020F0502020204030204" pitchFamily="34" charset="0"/>
      <p:regular r:id="rId56"/>
      <p:bold r:id="rId57"/>
    </p:embeddedFont>
    <p:embeddedFont>
      <p:font typeface="Fira Sans Extra Condensed" panose="020B0503050000020004" pitchFamily="34" charset="0"/>
      <p:regular r:id="rId58"/>
      <p:bold r:id="rId59"/>
      <p:italic r:id="rId60"/>
      <p:boldItalic r:id="rId61"/>
    </p:embeddedFont>
    <p:embeddedFont>
      <p:font typeface="Fira Sans Extra Condensed SemiBold" panose="020B0604020202020204" charset="0"/>
      <p:regular r:id="rId62"/>
      <p:bold r:id="rId63"/>
      <p:italic r:id="rId64"/>
      <p:boldItalic r:id="rId65"/>
    </p:embeddedFont>
    <p:embeddedFont>
      <p:font typeface="Roboto" panose="02000000000000000000" pitchFamily="2" charset="0"/>
      <p:regular r:id="rId66"/>
      <p:bold r:id="rId67"/>
      <p:italic r:id="rId68"/>
      <p:boldItalic r:id="rId69"/>
    </p:embeddedFont>
    <p:embeddedFont>
      <p:font typeface="Sakkal Majalla" panose="02000000000000000000" pitchFamily="2" charset="-78"/>
      <p:regular r:id="rId70"/>
      <p:bold r:id="rId71"/>
    </p:embeddedFont>
    <p:embeddedFont>
      <p:font typeface="Traditional Arabic" panose="02020603050405020304" pitchFamily="18" charset="-78"/>
      <p:regular r:id="rId72"/>
      <p:bold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مقطع افتراضي" id="{940A1B7A-616C-4755-BA07-52AC1A82D1EA}">
          <p14:sldIdLst>
            <p14:sldId id="256"/>
            <p14:sldId id="291"/>
            <p14:sldId id="311"/>
            <p14:sldId id="312"/>
            <p14:sldId id="309"/>
            <p14:sldId id="313"/>
            <p14:sldId id="315"/>
            <p14:sldId id="355"/>
            <p14:sldId id="268"/>
            <p14:sldId id="381"/>
            <p14:sldId id="382"/>
            <p14:sldId id="323"/>
            <p14:sldId id="357"/>
            <p14:sldId id="358"/>
            <p14:sldId id="359"/>
            <p14:sldId id="321"/>
            <p14:sldId id="360"/>
            <p14:sldId id="322"/>
            <p14:sldId id="361"/>
            <p14:sldId id="383"/>
            <p14:sldId id="362"/>
            <p14:sldId id="363"/>
            <p14:sldId id="364"/>
            <p14:sldId id="365"/>
            <p14:sldId id="366"/>
            <p14:sldId id="326"/>
            <p14:sldId id="367"/>
            <p14:sldId id="368"/>
            <p14:sldId id="369"/>
            <p14:sldId id="327"/>
            <p14:sldId id="370"/>
            <p14:sldId id="328"/>
            <p14:sldId id="329"/>
            <p14:sldId id="330"/>
            <p14:sldId id="331"/>
            <p14:sldId id="371"/>
            <p14:sldId id="373"/>
            <p14:sldId id="372"/>
            <p14:sldId id="374"/>
            <p14:sldId id="390"/>
            <p14:sldId id="376"/>
            <p14:sldId id="377"/>
            <p14:sldId id="378"/>
            <p14:sldId id="379"/>
            <p14:sldId id="380"/>
            <p14:sldId id="384"/>
            <p14:sldId id="385"/>
            <p14:sldId id="391"/>
            <p14:sldId id="393"/>
            <p14:sldId id="3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D96"/>
    <a:srgbClr val="8BC53F"/>
    <a:srgbClr val="FF7EAF"/>
    <a:srgbClr val="2897CB"/>
    <a:srgbClr val="D5DF2F"/>
    <a:srgbClr val="FFA8AA"/>
    <a:srgbClr val="B9E3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603" autoAdjust="0"/>
    <p:restoredTop sz="94660"/>
  </p:normalViewPr>
  <p:slideViewPr>
    <p:cSldViewPr snapToGrid="0">
      <p:cViewPr varScale="1">
        <p:scale>
          <a:sx n="90" d="100"/>
          <a:sy n="90" d="100"/>
        </p:scale>
        <p:origin x="78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d206afaa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d206afaa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r>
              <a:rPr lang="ar-SA" dirty="0"/>
              <a:t>هنا فقط تحددي فقط الأفكار الرئيسية كما وردت مع الطالبة  </a:t>
            </a:r>
          </a:p>
        </p:txBody>
      </p:sp>
    </p:spTree>
    <p:extLst>
      <p:ext uri="{BB962C8B-B14F-4D97-AF65-F5344CB8AC3E}">
        <p14:creationId xmlns:p14="http://schemas.microsoft.com/office/powerpoint/2010/main" val="228718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ar-SA" dirty="0"/>
              <a:t>هنا فقط تحددي فقط الأفكار الرئيسية كما وردت مع الطالبة  </a:t>
            </a:r>
          </a:p>
        </p:txBody>
      </p:sp>
    </p:spTree>
    <p:extLst>
      <p:ext uri="{BB962C8B-B14F-4D97-AF65-F5344CB8AC3E}">
        <p14:creationId xmlns:p14="http://schemas.microsoft.com/office/powerpoint/2010/main" val="1807967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ar-SA" dirty="0"/>
              <a:t>هنا فقط تحددي فقط الأفكار الرئيسية كما وردت مع الطالبة  </a:t>
            </a:r>
          </a:p>
          <a:p>
            <a:pPr marL="158750" indent="0">
              <a:buNone/>
            </a:pPr>
            <a:endParaRPr lang="ar-SA" dirty="0"/>
          </a:p>
        </p:txBody>
      </p:sp>
    </p:spTree>
    <p:extLst>
      <p:ext uri="{BB962C8B-B14F-4D97-AF65-F5344CB8AC3E}">
        <p14:creationId xmlns:p14="http://schemas.microsoft.com/office/powerpoint/2010/main" val="3277393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endParaRPr lang="ar-SA" dirty="0"/>
          </a:p>
        </p:txBody>
      </p:sp>
    </p:spTree>
    <p:extLst>
      <p:ext uri="{BB962C8B-B14F-4D97-AF65-F5344CB8AC3E}">
        <p14:creationId xmlns:p14="http://schemas.microsoft.com/office/powerpoint/2010/main" val="2863130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ar-SA" dirty="0"/>
              <a:t>هنا فقط تحددي فقط الأفكار الرئيسية كما وردت مع الطالبة  </a:t>
            </a:r>
          </a:p>
          <a:p>
            <a:endParaRPr lang="ar-SA" dirty="0"/>
          </a:p>
        </p:txBody>
      </p:sp>
    </p:spTree>
    <p:extLst>
      <p:ext uri="{BB962C8B-B14F-4D97-AF65-F5344CB8AC3E}">
        <p14:creationId xmlns:p14="http://schemas.microsoft.com/office/powerpoint/2010/main" val="226155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ar-SA" dirty="0"/>
              <a:t>هنا فقط تحددي فقط الأفكار الرئيسية كما وردت مع الطالبة  </a:t>
            </a:r>
          </a:p>
          <a:p>
            <a:endParaRPr lang="ar-SA" dirty="0"/>
          </a:p>
        </p:txBody>
      </p:sp>
    </p:spTree>
    <p:extLst>
      <p:ext uri="{BB962C8B-B14F-4D97-AF65-F5344CB8AC3E}">
        <p14:creationId xmlns:p14="http://schemas.microsoft.com/office/powerpoint/2010/main" val="151696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ar-SA" dirty="0"/>
              <a:t>هنا فقط تحددي فقط الأفكار الرئيسية كما وردت مع الطالبة  </a:t>
            </a:r>
          </a:p>
          <a:p>
            <a:endParaRPr lang="ar-SA" dirty="0"/>
          </a:p>
        </p:txBody>
      </p:sp>
    </p:spTree>
    <p:extLst>
      <p:ext uri="{BB962C8B-B14F-4D97-AF65-F5344CB8AC3E}">
        <p14:creationId xmlns:p14="http://schemas.microsoft.com/office/powerpoint/2010/main" val="540901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ar-SA" dirty="0"/>
              <a:t>هنا فقط تحددي فقط الأفكار الرئيسية كما وردت مع الطالبة  </a:t>
            </a:r>
          </a:p>
          <a:p>
            <a:pPr marL="158750" indent="0">
              <a:buNone/>
            </a:pPr>
            <a:endParaRPr lang="ar-SA" dirty="0"/>
          </a:p>
        </p:txBody>
      </p:sp>
    </p:spTree>
    <p:extLst>
      <p:ext uri="{BB962C8B-B14F-4D97-AF65-F5344CB8AC3E}">
        <p14:creationId xmlns:p14="http://schemas.microsoft.com/office/powerpoint/2010/main" val="58286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endParaRPr lang="ar-SA" dirty="0"/>
          </a:p>
        </p:txBody>
      </p:sp>
    </p:spTree>
    <p:extLst>
      <p:ext uri="{BB962C8B-B14F-4D97-AF65-F5344CB8AC3E}">
        <p14:creationId xmlns:p14="http://schemas.microsoft.com/office/powerpoint/2010/main" val="2674985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endParaRPr lang="ar-SA" dirty="0"/>
          </a:p>
        </p:txBody>
      </p:sp>
    </p:spTree>
    <p:extLst>
      <p:ext uri="{BB962C8B-B14F-4D97-AF65-F5344CB8AC3E}">
        <p14:creationId xmlns:p14="http://schemas.microsoft.com/office/powerpoint/2010/main" val="408587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9c73459845_0_5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9c73459845_0_5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9041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endParaRPr lang="ar-SA" dirty="0"/>
          </a:p>
        </p:txBody>
      </p:sp>
    </p:spTree>
    <p:extLst>
      <p:ext uri="{BB962C8B-B14F-4D97-AF65-F5344CB8AC3E}">
        <p14:creationId xmlns:p14="http://schemas.microsoft.com/office/powerpoint/2010/main" val="47729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endParaRPr lang="ar-SA" dirty="0"/>
          </a:p>
        </p:txBody>
      </p:sp>
    </p:spTree>
    <p:extLst>
      <p:ext uri="{BB962C8B-B14F-4D97-AF65-F5344CB8AC3E}">
        <p14:creationId xmlns:p14="http://schemas.microsoft.com/office/powerpoint/2010/main" val="604309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158750" indent="0">
              <a:buNone/>
            </a:pPr>
            <a:endParaRPr lang="ar-SA" dirty="0"/>
          </a:p>
        </p:txBody>
      </p:sp>
    </p:spTree>
    <p:extLst>
      <p:ext uri="{BB962C8B-B14F-4D97-AF65-F5344CB8AC3E}">
        <p14:creationId xmlns:p14="http://schemas.microsoft.com/office/powerpoint/2010/main" val="364647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080b61eb8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080b61eb8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3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539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711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3150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080b61eb8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080b61eb8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080b61eb8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080b61eb8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114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080b61eb8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080b61eb8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89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9c73459845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9c73459845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87356" y="1629550"/>
            <a:ext cx="3422400" cy="15246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987356" y="3147050"/>
            <a:ext cx="3607200" cy="3669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dk1"/>
                </a:solidFill>
                <a:latin typeface="Roboto"/>
                <a:ea typeface="Roboto"/>
                <a:cs typeface="Roboto"/>
                <a:sym typeface="Robot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6" name="Google Shape;4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16600" y="798338"/>
            <a:ext cx="4967100" cy="29370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5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416600" y="3925163"/>
            <a:ext cx="4733400" cy="4200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700" b="0">
                <a:solidFill>
                  <a:srgbClr val="152A00"/>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0" y="4771200"/>
            <a:ext cx="9144000" cy="372300"/>
          </a:xfrm>
          <a:prstGeom prst="rect">
            <a:avLst/>
          </a:prstGeom>
          <a:solidFill>
            <a:schemeClr val="dk1"/>
          </a:solidFill>
        </p:spPr>
        <p:txBody>
          <a:bodyPr spcFirstLastPara="1" wrap="square" lIns="91425" tIns="91425" rIns="91425" bIns="91425" anchor="ctr" anchorCtr="0">
            <a:noAutofit/>
          </a:bodyPr>
          <a:lstStyle>
            <a:lvl1pPr lvl="0" algn="ctr">
              <a:spcBef>
                <a:spcPts val="0"/>
              </a:spcBef>
              <a:spcAft>
                <a:spcPts val="0"/>
              </a:spcAft>
              <a:buSzPts val="1400"/>
              <a:buNone/>
              <a:defRPr sz="1100">
                <a:solidFill>
                  <a:srgbClr val="FBFBFB"/>
                </a:solidFill>
                <a:latin typeface="Audiowide"/>
                <a:ea typeface="Audiowide"/>
                <a:cs typeface="Audiowide"/>
                <a:sym typeface="Audiowid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196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720000" y="457200"/>
            <a:ext cx="7704000" cy="57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6"/>
          <p:cNvSpPr txBox="1">
            <a:spLocks noGrp="1"/>
          </p:cNvSpPr>
          <p:nvPr>
            <p:ph type="subTitle" idx="1"/>
          </p:nvPr>
        </p:nvSpPr>
        <p:spPr>
          <a:xfrm>
            <a:off x="0" y="4771200"/>
            <a:ext cx="9144000" cy="3723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1400"/>
              <a:buNone/>
              <a:defRPr sz="1100">
                <a:solidFill>
                  <a:srgbClr val="FBFBFB"/>
                </a:solidFill>
                <a:latin typeface="Audiowide"/>
                <a:ea typeface="Audiowide"/>
                <a:cs typeface="Audiowide"/>
                <a:sym typeface="Audiowid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57034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8" name="Google Shape;1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6" name="Google Shape;26;p6"/>
          <p:cNvSpPr txBox="1">
            <a:spLocks noGrp="1"/>
          </p:cNvSpPr>
          <p:nvPr>
            <p:ph type="title"/>
          </p:nvPr>
        </p:nvSpPr>
        <p:spPr>
          <a:xfrm>
            <a:off x="457200" y="411475"/>
            <a:ext cx="8229600" cy="48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1pPr>
            <a:lvl2pPr lvl="1" algn="ctr" rtl="0">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2pPr>
            <a:lvl3pPr lvl="2" algn="ctr" rtl="0">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3pPr>
            <a:lvl4pPr lvl="3" algn="ctr" rtl="0">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4pPr>
            <a:lvl5pPr lvl="4" algn="ctr" rtl="0">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5pPr>
            <a:lvl6pPr lvl="5" algn="ctr" rtl="0">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6pPr>
            <a:lvl7pPr lvl="6" algn="ctr" rtl="0">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7pPr>
            <a:lvl8pPr lvl="7" algn="ctr" rtl="0">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8pPr>
            <a:lvl9pPr lvl="8" algn="ctr" rtl="0">
              <a:spcBef>
                <a:spcPts val="0"/>
              </a:spcBef>
              <a:spcAft>
                <a:spcPts val="0"/>
              </a:spcAft>
              <a:buClr>
                <a:srgbClr val="000000"/>
              </a:buClr>
              <a:buSzPts val="3000"/>
              <a:buFont typeface="Fira Sans Extra Condensed"/>
              <a:buNone/>
              <a:defRPr sz="3000">
                <a:solidFill>
                  <a:srgbClr val="000000"/>
                </a:solidFill>
                <a:latin typeface="Fira Sans Extra Condensed"/>
                <a:ea typeface="Fira Sans Extra Condensed"/>
                <a:cs typeface="Fira Sans Extra Condensed"/>
                <a:sym typeface="Fira Sans Extra Condense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 name="Google Shape;29;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 name="Google Shape;3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9" name="Google Shape;3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2" name="Google Shape;4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15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15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15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15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15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15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15000"/>
              </a:lnSpc>
              <a:spcBef>
                <a:spcPts val="1600"/>
              </a:spcBef>
              <a:spcAft>
                <a:spcPts val="1600"/>
              </a:spcAft>
              <a:buSzPts val="1400"/>
              <a:buFont typeface="Roboto"/>
              <a:buChar char="■"/>
              <a:defRPr>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2"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hyperlink" Target="https://edu.moe.gov.sa/Najran/Pages/default.aspx" TargetMode="External"/><Relationship Id="rId13" Type="http://schemas.openxmlformats.org/officeDocument/2006/relationships/image" Target="../media/image8.jpeg"/><Relationship Id="rId3" Type="http://schemas.openxmlformats.org/officeDocument/2006/relationships/slideLayout" Target="../slideLayouts/slideLayout5.xml"/><Relationship Id="rId7" Type="http://schemas.openxmlformats.org/officeDocument/2006/relationships/image" Target="../media/image5.png"/><Relationship Id="rId12" Type="http://schemas.openxmlformats.org/officeDocument/2006/relationships/hyperlink" Target="https://www.saudiah.news/2021/02/01/%D8%B7%D8%B1%D9%8A%D9%82%D8%A9-%D9%85%D8%AA%D8%A7%D8%A8%D8%B9%D8%A9-%D8%A7%D9%84%D8%B7%D9%84%D8%A7%D8%A8-%D9%85%D9%86-%D8%AE%D9%84%D8%A7%D9%84-%D9%85%D9%86%D8%B5%D8%A9-%D9%85%D8%AF%D8%B1%D8%B3%D8%AA/"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7.jpg"/><Relationship Id="rId5" Type="http://schemas.openxmlformats.org/officeDocument/2006/relationships/image" Target="../media/image3.jpg"/><Relationship Id="rId10" Type="http://schemas.openxmlformats.org/officeDocument/2006/relationships/hyperlink" Target="http://www.aleqt.com/node/1050577" TargetMode="External"/><Relationship Id="rId4" Type="http://schemas.openxmlformats.org/officeDocument/2006/relationships/notesSlide" Target="../notesSlides/notesSlide2.xml"/><Relationship Id="rId9"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hyperlink" Target="https://www.saudiah.news/2021/02/01/%D8%B7%D8%B1%D9%8A%D9%82%D8%A9-%D9%85%D8%AA%D8%A7%D8%A8%D8%B9%D8%A9-%D8%A7%D9%84%D8%B7%D9%84%D8%A7%D8%A8-%D9%85%D9%86-%D8%AE%D9%84%D8%A7%D9%84-%D9%85%D9%86%D8%B5%D8%A9-%D9%85%D8%AF%D8%B1%D8%B3%D8%AA/" TargetMode="External"/><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5.png"/><Relationship Id="rId7" Type="http://schemas.openxmlformats.org/officeDocument/2006/relationships/image" Target="../media/image7.jp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svg"/><Relationship Id="rId1" Type="http://schemas.openxmlformats.org/officeDocument/2006/relationships/slideLayout" Target="../slideLayouts/slideLayout12.xml"/><Relationship Id="rId6" Type="http://schemas.openxmlformats.org/officeDocument/2006/relationships/hyperlink" Target="http://www.aleqt.com/node/1050577" TargetMode="External"/><Relationship Id="rId11" Type="http://schemas.openxmlformats.org/officeDocument/2006/relationships/image" Target="../media/image11.png"/><Relationship Id="rId5" Type="http://schemas.openxmlformats.org/officeDocument/2006/relationships/image" Target="../media/image6.jp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hyperlink" Target="https://edu.moe.gov.sa/Najran/Pages/default.aspx" TargetMode="External"/><Relationship Id="rId9" Type="http://schemas.openxmlformats.org/officeDocument/2006/relationships/image" Target="../media/image9.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1.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cxnSp>
        <p:nvCxnSpPr>
          <p:cNvPr id="73" name="Google Shape;73;p15"/>
          <p:cNvCxnSpPr>
            <a:stCxn id="63" idx="3"/>
            <a:endCxn id="62" idx="2"/>
          </p:cNvCxnSpPr>
          <p:nvPr/>
        </p:nvCxnSpPr>
        <p:spPr>
          <a:xfrm rot="5400000">
            <a:off x="3634003" y="2717093"/>
            <a:ext cx="941935" cy="1243593"/>
          </a:xfrm>
          <a:prstGeom prst="bentConnector3">
            <a:avLst>
              <a:gd name="adj1" fmla="val 50000"/>
            </a:avLst>
          </a:prstGeom>
          <a:noFill/>
          <a:ln w="28575" cap="flat" cmpd="sng">
            <a:solidFill>
              <a:schemeClr val="accent6"/>
            </a:solidFill>
            <a:prstDash val="solid"/>
            <a:round/>
            <a:headEnd type="none" w="med" len="med"/>
            <a:tailEnd type="none" w="med" len="med"/>
          </a:ln>
        </p:spPr>
      </p:cxnSp>
      <p:grpSp>
        <p:nvGrpSpPr>
          <p:cNvPr id="13" name="مجموعة 12">
            <a:extLst>
              <a:ext uri="{FF2B5EF4-FFF2-40B4-BE49-F238E27FC236}">
                <a16:creationId xmlns:a16="http://schemas.microsoft.com/office/drawing/2014/main" id="{F2A453AB-E018-1759-B63C-D86C211E2757}"/>
              </a:ext>
            </a:extLst>
          </p:cNvPr>
          <p:cNvGrpSpPr/>
          <p:nvPr/>
        </p:nvGrpSpPr>
        <p:grpSpPr>
          <a:xfrm>
            <a:off x="3146379" y="1946525"/>
            <a:ext cx="3098643" cy="2382011"/>
            <a:chOff x="4971469" y="981841"/>
            <a:chExt cx="3185175" cy="3179818"/>
          </a:xfrm>
        </p:grpSpPr>
        <p:grpSp>
          <p:nvGrpSpPr>
            <p:cNvPr id="10" name="مجموعة 9">
              <a:extLst>
                <a:ext uri="{FF2B5EF4-FFF2-40B4-BE49-F238E27FC236}">
                  <a16:creationId xmlns:a16="http://schemas.microsoft.com/office/drawing/2014/main" id="{A704AEC8-0C6B-7A81-0A5E-8884F1ABA857}"/>
                </a:ext>
              </a:extLst>
            </p:cNvPr>
            <p:cNvGrpSpPr/>
            <p:nvPr/>
          </p:nvGrpSpPr>
          <p:grpSpPr>
            <a:xfrm>
              <a:off x="5838205" y="981841"/>
              <a:ext cx="1450500" cy="1230000"/>
              <a:chOff x="5838205" y="981841"/>
              <a:chExt cx="1450500" cy="1230000"/>
            </a:xfrm>
          </p:grpSpPr>
          <p:sp>
            <p:nvSpPr>
              <p:cNvPr id="63" name="Google Shape;63;p15"/>
              <p:cNvSpPr/>
              <p:nvPr/>
            </p:nvSpPr>
            <p:spPr>
              <a:xfrm rot="5400000">
                <a:off x="5980990" y="962641"/>
                <a:ext cx="1230000" cy="1268400"/>
              </a:xfrm>
              <a:prstGeom prst="roundRect">
                <a:avLst>
                  <a:gd name="adj" fmla="val 50000"/>
                </a:avLst>
              </a:prstGeom>
              <a:solidFill>
                <a:srgbClr val="FFFFFF"/>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4" name="Google Shape;64;p15"/>
              <p:cNvGrpSpPr/>
              <p:nvPr/>
            </p:nvGrpSpPr>
            <p:grpSpPr>
              <a:xfrm>
                <a:off x="6373463" y="1220354"/>
                <a:ext cx="379746" cy="379756"/>
                <a:chOff x="-2571737" y="2403625"/>
                <a:chExt cx="292225" cy="291425"/>
              </a:xfrm>
            </p:grpSpPr>
            <p:sp>
              <p:nvSpPr>
                <p:cNvPr id="65" name="Google Shape;65;p15"/>
                <p:cNvSpPr/>
                <p:nvPr/>
              </p:nvSpPr>
              <p:spPr>
                <a:xfrm>
                  <a:off x="-2571737" y="2403625"/>
                  <a:ext cx="292225" cy="291425"/>
                </a:xfrm>
                <a:custGeom>
                  <a:avLst/>
                  <a:gdLst/>
                  <a:ahLst/>
                  <a:cxnLst/>
                  <a:rect l="l" t="t" r="r" b="b"/>
                  <a:pathLst>
                    <a:path w="11689" h="11657" extrusionOk="0">
                      <a:moveTo>
                        <a:pt x="9547" y="725"/>
                      </a:moveTo>
                      <a:cubicBezTo>
                        <a:pt x="9704" y="725"/>
                        <a:pt x="9830" y="788"/>
                        <a:pt x="9893" y="914"/>
                      </a:cubicBezTo>
                      <a:lnTo>
                        <a:pt x="10681" y="2772"/>
                      </a:lnTo>
                      <a:lnTo>
                        <a:pt x="1135" y="2772"/>
                      </a:lnTo>
                      <a:lnTo>
                        <a:pt x="1891" y="914"/>
                      </a:lnTo>
                      <a:cubicBezTo>
                        <a:pt x="1922" y="788"/>
                        <a:pt x="2080" y="725"/>
                        <a:pt x="2206" y="725"/>
                      </a:cubicBezTo>
                      <a:close/>
                      <a:moveTo>
                        <a:pt x="10649" y="3403"/>
                      </a:moveTo>
                      <a:cubicBezTo>
                        <a:pt x="10870" y="3403"/>
                        <a:pt x="11027" y="3560"/>
                        <a:pt x="11027" y="3749"/>
                      </a:cubicBezTo>
                      <a:lnTo>
                        <a:pt x="11027" y="5167"/>
                      </a:lnTo>
                      <a:cubicBezTo>
                        <a:pt x="11027" y="5356"/>
                        <a:pt x="10870" y="5513"/>
                        <a:pt x="10649" y="5513"/>
                      </a:cubicBezTo>
                      <a:lnTo>
                        <a:pt x="1040" y="5513"/>
                      </a:lnTo>
                      <a:cubicBezTo>
                        <a:pt x="851" y="5513"/>
                        <a:pt x="694" y="5356"/>
                        <a:pt x="694" y="5167"/>
                      </a:cubicBezTo>
                      <a:lnTo>
                        <a:pt x="694" y="3749"/>
                      </a:lnTo>
                      <a:cubicBezTo>
                        <a:pt x="694" y="3560"/>
                        <a:pt x="851" y="3403"/>
                        <a:pt x="1040" y="3403"/>
                      </a:cubicBezTo>
                      <a:close/>
                      <a:moveTo>
                        <a:pt x="10681" y="6206"/>
                      </a:moveTo>
                      <a:cubicBezTo>
                        <a:pt x="10870" y="6238"/>
                        <a:pt x="11027" y="6364"/>
                        <a:pt x="11027" y="6553"/>
                      </a:cubicBezTo>
                      <a:lnTo>
                        <a:pt x="11027" y="7939"/>
                      </a:lnTo>
                      <a:cubicBezTo>
                        <a:pt x="11027" y="8128"/>
                        <a:pt x="10870" y="8286"/>
                        <a:pt x="10681" y="8286"/>
                      </a:cubicBezTo>
                      <a:lnTo>
                        <a:pt x="1072" y="8286"/>
                      </a:lnTo>
                      <a:cubicBezTo>
                        <a:pt x="851" y="8286"/>
                        <a:pt x="694" y="8128"/>
                        <a:pt x="694" y="7939"/>
                      </a:cubicBezTo>
                      <a:lnTo>
                        <a:pt x="694" y="6553"/>
                      </a:lnTo>
                      <a:cubicBezTo>
                        <a:pt x="694" y="6364"/>
                        <a:pt x="851" y="6206"/>
                        <a:pt x="1072" y="6206"/>
                      </a:cubicBezTo>
                      <a:close/>
                      <a:moveTo>
                        <a:pt x="10681" y="8947"/>
                      </a:moveTo>
                      <a:cubicBezTo>
                        <a:pt x="10870" y="8947"/>
                        <a:pt x="11027" y="9105"/>
                        <a:pt x="11027" y="9294"/>
                      </a:cubicBezTo>
                      <a:lnTo>
                        <a:pt x="11027" y="10680"/>
                      </a:lnTo>
                      <a:cubicBezTo>
                        <a:pt x="11027" y="10869"/>
                        <a:pt x="10870" y="11027"/>
                        <a:pt x="10681" y="11027"/>
                      </a:cubicBezTo>
                      <a:lnTo>
                        <a:pt x="1072" y="11027"/>
                      </a:lnTo>
                      <a:cubicBezTo>
                        <a:pt x="851" y="11027"/>
                        <a:pt x="694" y="10869"/>
                        <a:pt x="694" y="10680"/>
                      </a:cubicBezTo>
                      <a:lnTo>
                        <a:pt x="694" y="9294"/>
                      </a:lnTo>
                      <a:cubicBezTo>
                        <a:pt x="694" y="9105"/>
                        <a:pt x="851" y="8947"/>
                        <a:pt x="1072" y="8947"/>
                      </a:cubicBezTo>
                      <a:close/>
                      <a:moveTo>
                        <a:pt x="2174" y="0"/>
                      </a:moveTo>
                      <a:cubicBezTo>
                        <a:pt x="1733" y="0"/>
                        <a:pt x="1387" y="252"/>
                        <a:pt x="1229" y="630"/>
                      </a:cubicBezTo>
                      <a:lnTo>
                        <a:pt x="64" y="3403"/>
                      </a:lnTo>
                      <a:cubicBezTo>
                        <a:pt x="32" y="3529"/>
                        <a:pt x="0" y="3686"/>
                        <a:pt x="0" y="3781"/>
                      </a:cubicBezTo>
                      <a:lnTo>
                        <a:pt x="0" y="5198"/>
                      </a:lnTo>
                      <a:cubicBezTo>
                        <a:pt x="0" y="5482"/>
                        <a:pt x="127" y="5734"/>
                        <a:pt x="284" y="5860"/>
                      </a:cubicBezTo>
                      <a:cubicBezTo>
                        <a:pt x="127" y="6080"/>
                        <a:pt x="0" y="6301"/>
                        <a:pt x="0" y="6553"/>
                      </a:cubicBezTo>
                      <a:lnTo>
                        <a:pt x="0" y="7908"/>
                      </a:lnTo>
                      <a:cubicBezTo>
                        <a:pt x="0" y="8191"/>
                        <a:pt x="127" y="8443"/>
                        <a:pt x="284" y="8601"/>
                      </a:cubicBezTo>
                      <a:cubicBezTo>
                        <a:pt x="127" y="8790"/>
                        <a:pt x="0" y="9010"/>
                        <a:pt x="0" y="9262"/>
                      </a:cubicBezTo>
                      <a:lnTo>
                        <a:pt x="0" y="10649"/>
                      </a:lnTo>
                      <a:cubicBezTo>
                        <a:pt x="0" y="11184"/>
                        <a:pt x="473" y="11657"/>
                        <a:pt x="1009" y="11657"/>
                      </a:cubicBezTo>
                      <a:lnTo>
                        <a:pt x="10618" y="11657"/>
                      </a:lnTo>
                      <a:cubicBezTo>
                        <a:pt x="11185" y="11657"/>
                        <a:pt x="11657" y="11184"/>
                        <a:pt x="11657" y="10649"/>
                      </a:cubicBezTo>
                      <a:lnTo>
                        <a:pt x="11657" y="9262"/>
                      </a:lnTo>
                      <a:cubicBezTo>
                        <a:pt x="11657" y="8979"/>
                        <a:pt x="11531" y="8758"/>
                        <a:pt x="11374" y="8601"/>
                      </a:cubicBezTo>
                      <a:cubicBezTo>
                        <a:pt x="11531" y="8380"/>
                        <a:pt x="11657" y="8160"/>
                        <a:pt x="11657" y="7908"/>
                      </a:cubicBezTo>
                      <a:lnTo>
                        <a:pt x="11657" y="6553"/>
                      </a:lnTo>
                      <a:cubicBezTo>
                        <a:pt x="11657" y="6269"/>
                        <a:pt x="11531" y="6017"/>
                        <a:pt x="11374" y="5860"/>
                      </a:cubicBezTo>
                      <a:cubicBezTo>
                        <a:pt x="11531" y="5671"/>
                        <a:pt x="11657" y="5450"/>
                        <a:pt x="11657" y="5198"/>
                      </a:cubicBezTo>
                      <a:lnTo>
                        <a:pt x="11657" y="3781"/>
                      </a:lnTo>
                      <a:lnTo>
                        <a:pt x="11689" y="3781"/>
                      </a:lnTo>
                      <a:cubicBezTo>
                        <a:pt x="11689" y="3686"/>
                        <a:pt x="11657" y="3529"/>
                        <a:pt x="11594" y="3403"/>
                      </a:cubicBezTo>
                      <a:lnTo>
                        <a:pt x="10460" y="630"/>
                      </a:lnTo>
                      <a:cubicBezTo>
                        <a:pt x="10303" y="252"/>
                        <a:pt x="9925" y="0"/>
                        <a:pt x="95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6;p15"/>
                <p:cNvSpPr/>
                <p:nvPr/>
              </p:nvSpPr>
              <p:spPr>
                <a:xfrm>
                  <a:off x="-2485967" y="2649150"/>
                  <a:ext cx="173300" cy="18150"/>
                </a:xfrm>
                <a:custGeom>
                  <a:avLst/>
                  <a:gdLst/>
                  <a:ahLst/>
                  <a:cxnLst/>
                  <a:rect l="l" t="t" r="r" b="b"/>
                  <a:pathLst>
                    <a:path w="6932" h="726" extrusionOk="0">
                      <a:moveTo>
                        <a:pt x="378" y="1"/>
                      </a:moveTo>
                      <a:cubicBezTo>
                        <a:pt x="158" y="1"/>
                        <a:pt x="0" y="159"/>
                        <a:pt x="0" y="379"/>
                      </a:cubicBezTo>
                      <a:cubicBezTo>
                        <a:pt x="0" y="568"/>
                        <a:pt x="158" y="726"/>
                        <a:pt x="378" y="726"/>
                      </a:cubicBezTo>
                      <a:lnTo>
                        <a:pt x="6585" y="726"/>
                      </a:lnTo>
                      <a:cubicBezTo>
                        <a:pt x="6774" y="726"/>
                        <a:pt x="6931" y="568"/>
                        <a:pt x="6931" y="379"/>
                      </a:cubicBezTo>
                      <a:cubicBezTo>
                        <a:pt x="6931" y="159"/>
                        <a:pt x="6774" y="1"/>
                        <a:pt x="6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67;p15"/>
                <p:cNvSpPr/>
                <p:nvPr/>
              </p:nvSpPr>
              <p:spPr>
                <a:xfrm>
                  <a:off x="-2485967" y="2511325"/>
                  <a:ext cx="173300" cy="18150"/>
                </a:xfrm>
                <a:custGeom>
                  <a:avLst/>
                  <a:gdLst/>
                  <a:ahLst/>
                  <a:cxnLst/>
                  <a:rect l="l" t="t" r="r" b="b"/>
                  <a:pathLst>
                    <a:path w="6932" h="726" extrusionOk="0">
                      <a:moveTo>
                        <a:pt x="378" y="1"/>
                      </a:moveTo>
                      <a:cubicBezTo>
                        <a:pt x="158" y="1"/>
                        <a:pt x="0" y="158"/>
                        <a:pt x="0" y="379"/>
                      </a:cubicBezTo>
                      <a:cubicBezTo>
                        <a:pt x="0" y="568"/>
                        <a:pt x="158" y="725"/>
                        <a:pt x="378" y="725"/>
                      </a:cubicBezTo>
                      <a:lnTo>
                        <a:pt x="6585" y="725"/>
                      </a:lnTo>
                      <a:cubicBezTo>
                        <a:pt x="6774" y="725"/>
                        <a:pt x="6931" y="568"/>
                        <a:pt x="6931" y="379"/>
                      </a:cubicBezTo>
                      <a:cubicBezTo>
                        <a:pt x="6931" y="158"/>
                        <a:pt x="6774" y="1"/>
                        <a:pt x="6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5"/>
                <p:cNvSpPr/>
                <p:nvPr/>
              </p:nvSpPr>
              <p:spPr>
                <a:xfrm>
                  <a:off x="-2540185" y="2511325"/>
                  <a:ext cx="18125" cy="18925"/>
                </a:xfrm>
                <a:custGeom>
                  <a:avLst/>
                  <a:gdLst/>
                  <a:ahLst/>
                  <a:cxnLst/>
                  <a:rect l="l" t="t" r="r" b="b"/>
                  <a:pathLst>
                    <a:path w="725" h="757" extrusionOk="0">
                      <a:moveTo>
                        <a:pt x="378" y="1"/>
                      </a:moveTo>
                      <a:cubicBezTo>
                        <a:pt x="158" y="1"/>
                        <a:pt x="0" y="158"/>
                        <a:pt x="0" y="379"/>
                      </a:cubicBezTo>
                      <a:cubicBezTo>
                        <a:pt x="0" y="568"/>
                        <a:pt x="158" y="757"/>
                        <a:pt x="378" y="757"/>
                      </a:cubicBezTo>
                      <a:cubicBezTo>
                        <a:pt x="567" y="757"/>
                        <a:pt x="725" y="568"/>
                        <a:pt x="725" y="379"/>
                      </a:cubicBezTo>
                      <a:cubicBezTo>
                        <a:pt x="725" y="158"/>
                        <a:pt x="567"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15"/>
                <p:cNvSpPr/>
                <p:nvPr/>
              </p:nvSpPr>
              <p:spPr>
                <a:xfrm>
                  <a:off x="-2485579" y="2580625"/>
                  <a:ext cx="172525" cy="17350"/>
                </a:xfrm>
                <a:custGeom>
                  <a:avLst/>
                  <a:gdLst/>
                  <a:ahLst/>
                  <a:cxnLst/>
                  <a:rect l="l" t="t" r="r" b="b"/>
                  <a:pathLst>
                    <a:path w="6901" h="694" extrusionOk="0">
                      <a:moveTo>
                        <a:pt x="347" y="0"/>
                      </a:moveTo>
                      <a:cubicBezTo>
                        <a:pt x="158" y="0"/>
                        <a:pt x="1" y="158"/>
                        <a:pt x="1" y="347"/>
                      </a:cubicBezTo>
                      <a:cubicBezTo>
                        <a:pt x="32" y="536"/>
                        <a:pt x="158" y="693"/>
                        <a:pt x="347" y="693"/>
                      </a:cubicBezTo>
                      <a:lnTo>
                        <a:pt x="6554" y="693"/>
                      </a:lnTo>
                      <a:cubicBezTo>
                        <a:pt x="6774" y="693"/>
                        <a:pt x="6900" y="536"/>
                        <a:pt x="6900" y="347"/>
                      </a:cubicBezTo>
                      <a:cubicBezTo>
                        <a:pt x="6900" y="158"/>
                        <a:pt x="6774" y="0"/>
                        <a:pt x="65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15"/>
                <p:cNvSpPr/>
                <p:nvPr/>
              </p:nvSpPr>
              <p:spPr>
                <a:xfrm>
                  <a:off x="-2540185" y="2580625"/>
                  <a:ext cx="18125" cy="17350"/>
                </a:xfrm>
                <a:custGeom>
                  <a:avLst/>
                  <a:gdLst/>
                  <a:ahLst/>
                  <a:cxnLst/>
                  <a:rect l="l" t="t" r="r" b="b"/>
                  <a:pathLst>
                    <a:path w="725" h="694" extrusionOk="0">
                      <a:moveTo>
                        <a:pt x="378" y="0"/>
                      </a:moveTo>
                      <a:cubicBezTo>
                        <a:pt x="158" y="0"/>
                        <a:pt x="0" y="158"/>
                        <a:pt x="0" y="347"/>
                      </a:cubicBezTo>
                      <a:cubicBezTo>
                        <a:pt x="0" y="536"/>
                        <a:pt x="158" y="693"/>
                        <a:pt x="378" y="693"/>
                      </a:cubicBezTo>
                      <a:cubicBezTo>
                        <a:pt x="567" y="693"/>
                        <a:pt x="725" y="536"/>
                        <a:pt x="725" y="347"/>
                      </a:cubicBezTo>
                      <a:cubicBezTo>
                        <a:pt x="725" y="158"/>
                        <a:pt x="567"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15"/>
                <p:cNvSpPr/>
                <p:nvPr/>
              </p:nvSpPr>
              <p:spPr>
                <a:xfrm>
                  <a:off x="-2540185" y="2649150"/>
                  <a:ext cx="18125" cy="18150"/>
                </a:xfrm>
                <a:custGeom>
                  <a:avLst/>
                  <a:gdLst/>
                  <a:ahLst/>
                  <a:cxnLst/>
                  <a:rect l="l" t="t" r="r" b="b"/>
                  <a:pathLst>
                    <a:path w="725" h="726" extrusionOk="0">
                      <a:moveTo>
                        <a:pt x="378" y="1"/>
                      </a:moveTo>
                      <a:cubicBezTo>
                        <a:pt x="158" y="1"/>
                        <a:pt x="0" y="159"/>
                        <a:pt x="0" y="379"/>
                      </a:cubicBezTo>
                      <a:cubicBezTo>
                        <a:pt x="0" y="568"/>
                        <a:pt x="158" y="726"/>
                        <a:pt x="378" y="726"/>
                      </a:cubicBezTo>
                      <a:cubicBezTo>
                        <a:pt x="567" y="726"/>
                        <a:pt x="725" y="568"/>
                        <a:pt x="725" y="379"/>
                      </a:cubicBezTo>
                      <a:cubicBezTo>
                        <a:pt x="725" y="159"/>
                        <a:pt x="567"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2" name="Google Shape;72;p15"/>
              <p:cNvSpPr/>
              <p:nvPr/>
            </p:nvSpPr>
            <p:spPr>
              <a:xfrm>
                <a:off x="5838205" y="1687645"/>
                <a:ext cx="1450500" cy="285600"/>
              </a:xfrm>
              <a:prstGeom prst="roundRect">
                <a:avLst>
                  <a:gd name="adj" fmla="val 50000"/>
                </a:avLst>
              </a:prstGeom>
              <a:solidFill>
                <a:srgbClr val="FFFFFF"/>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900" b="1" dirty="0">
                    <a:solidFill>
                      <a:schemeClr val="dk1"/>
                    </a:solidFill>
                    <a:latin typeface="Fira Sans Extra Condensed"/>
                    <a:ea typeface="Fira Sans Extra Condensed"/>
                    <a:cs typeface="Fira Sans Extra Condensed"/>
                    <a:sym typeface="Fira Sans Extra Condensed"/>
                  </a:rPr>
                  <a:t>Big Data</a:t>
                </a:r>
                <a:endParaRPr sz="1900" b="1" dirty="0">
                  <a:solidFill>
                    <a:schemeClr val="dk1"/>
                  </a:solidFill>
                  <a:latin typeface="Fira Sans Extra Condensed"/>
                  <a:ea typeface="Fira Sans Extra Condensed"/>
                  <a:cs typeface="Fira Sans Extra Condensed"/>
                  <a:sym typeface="Fira Sans Extra Condensed"/>
                </a:endParaRPr>
              </a:p>
            </p:txBody>
          </p:sp>
        </p:grpSp>
        <p:cxnSp>
          <p:nvCxnSpPr>
            <p:cNvPr id="75" name="Google Shape;75;p15"/>
            <p:cNvCxnSpPr>
              <a:stCxn id="63" idx="3"/>
              <a:endCxn id="60" idx="2"/>
            </p:cNvCxnSpPr>
            <p:nvPr/>
          </p:nvCxnSpPr>
          <p:spPr>
            <a:xfrm rot="-5400000" flipH="1">
              <a:off x="6159040" y="2648791"/>
              <a:ext cx="1257300" cy="383400"/>
            </a:xfrm>
            <a:prstGeom prst="bentConnector3">
              <a:avLst>
                <a:gd name="adj1" fmla="val 50004"/>
              </a:avLst>
            </a:prstGeom>
            <a:noFill/>
            <a:ln w="28575" cap="flat" cmpd="sng">
              <a:solidFill>
                <a:schemeClr val="accent6"/>
              </a:solidFill>
              <a:prstDash val="solid"/>
              <a:round/>
              <a:headEnd type="none" w="med" len="med"/>
              <a:tailEnd type="none" w="med" len="med"/>
            </a:ln>
          </p:spPr>
        </p:cxnSp>
        <p:grpSp>
          <p:nvGrpSpPr>
            <p:cNvPr id="12" name="مجموعة 11">
              <a:extLst>
                <a:ext uri="{FF2B5EF4-FFF2-40B4-BE49-F238E27FC236}">
                  <a16:creationId xmlns:a16="http://schemas.microsoft.com/office/drawing/2014/main" id="{B3F2CC8C-B006-5A9C-EFA0-29E282F158F9}"/>
                </a:ext>
              </a:extLst>
            </p:cNvPr>
            <p:cNvGrpSpPr/>
            <p:nvPr/>
          </p:nvGrpSpPr>
          <p:grpSpPr>
            <a:xfrm>
              <a:off x="4971469" y="2211841"/>
              <a:ext cx="3185175" cy="1949818"/>
              <a:chOff x="4971469" y="2211841"/>
              <a:chExt cx="3185175" cy="1949818"/>
            </a:xfrm>
          </p:grpSpPr>
          <p:sp>
            <p:nvSpPr>
              <p:cNvPr id="59" name="Google Shape;59;p15"/>
              <p:cNvSpPr/>
              <p:nvPr/>
            </p:nvSpPr>
            <p:spPr>
              <a:xfrm rot="5400000">
                <a:off x="7464244" y="3469259"/>
                <a:ext cx="692400" cy="692400"/>
              </a:xfrm>
              <a:prstGeom prst="ellipse">
                <a:avLst/>
              </a:prstGeom>
              <a:solidFill>
                <a:srgbClr val="FFFFFF"/>
              </a:solidFill>
              <a:ln w="2857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2100" b="1" dirty="0">
                  <a:solidFill>
                    <a:schemeClr val="accent1"/>
                  </a:solidFill>
                  <a:latin typeface="Fira Sans Extra Condensed"/>
                  <a:ea typeface="Fira Sans Extra Condensed"/>
                  <a:cs typeface="Fira Sans Extra Condensed"/>
                  <a:sym typeface="Fira Sans Extra Condensed"/>
                </a:endParaRPr>
              </a:p>
            </p:txBody>
          </p:sp>
          <p:sp>
            <p:nvSpPr>
              <p:cNvPr id="60" name="Google Shape;60;p15"/>
              <p:cNvSpPr/>
              <p:nvPr/>
            </p:nvSpPr>
            <p:spPr>
              <a:xfrm rot="5400000">
                <a:off x="6633319" y="3469259"/>
                <a:ext cx="692400" cy="692400"/>
              </a:xfrm>
              <a:prstGeom prst="ellipse">
                <a:avLst/>
              </a:prstGeom>
              <a:solidFill>
                <a:srgbClr val="FFFFFF"/>
              </a:solidFill>
              <a:ln w="2857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2100" b="1" dirty="0">
                  <a:solidFill>
                    <a:schemeClr val="accent2"/>
                  </a:solidFill>
                  <a:latin typeface="Fira Sans Extra Condensed"/>
                  <a:ea typeface="Fira Sans Extra Condensed"/>
                  <a:cs typeface="Fira Sans Extra Condensed"/>
                  <a:sym typeface="Fira Sans Extra Condensed"/>
                </a:endParaRPr>
              </a:p>
            </p:txBody>
          </p:sp>
          <p:sp>
            <p:nvSpPr>
              <p:cNvPr id="61" name="Google Shape;61;p15"/>
              <p:cNvSpPr/>
              <p:nvPr/>
            </p:nvSpPr>
            <p:spPr>
              <a:xfrm rot="5400000">
                <a:off x="5802394" y="3469259"/>
                <a:ext cx="692400" cy="692400"/>
              </a:xfrm>
              <a:prstGeom prst="ellipse">
                <a:avLst/>
              </a:prstGeom>
              <a:solidFill>
                <a:srgbClr val="FFFFFF"/>
              </a:solidFill>
              <a:ln w="28575" cap="flat" cmpd="sng">
                <a:solidFill>
                  <a:schemeClr val="accent3"/>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2100" b="1" dirty="0">
                  <a:solidFill>
                    <a:schemeClr val="accent3"/>
                  </a:solidFill>
                  <a:latin typeface="Fira Sans Extra Condensed"/>
                  <a:ea typeface="Fira Sans Extra Condensed"/>
                  <a:cs typeface="Fira Sans Extra Condensed"/>
                  <a:sym typeface="Fira Sans Extra Condensed"/>
                </a:endParaRPr>
              </a:p>
            </p:txBody>
          </p:sp>
          <p:sp>
            <p:nvSpPr>
              <p:cNvPr id="62" name="Google Shape;62;p15"/>
              <p:cNvSpPr/>
              <p:nvPr/>
            </p:nvSpPr>
            <p:spPr>
              <a:xfrm rot="5400000">
                <a:off x="4971469" y="3469259"/>
                <a:ext cx="692400" cy="692400"/>
              </a:xfrm>
              <a:prstGeom prst="ellipse">
                <a:avLst/>
              </a:prstGeom>
              <a:solidFill>
                <a:srgbClr val="FFFFFF"/>
              </a:solidFill>
              <a:ln w="28575" cap="flat" cmpd="sng">
                <a:solidFill>
                  <a:schemeClr val="accent4"/>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2100" b="1" dirty="0">
                  <a:solidFill>
                    <a:schemeClr val="accent4"/>
                  </a:solidFill>
                  <a:latin typeface="Fira Sans Extra Condensed"/>
                  <a:ea typeface="Fira Sans Extra Condensed"/>
                  <a:cs typeface="Fira Sans Extra Condensed"/>
                  <a:sym typeface="Fira Sans Extra Condensed"/>
                </a:endParaRPr>
              </a:p>
            </p:txBody>
          </p:sp>
          <p:cxnSp>
            <p:nvCxnSpPr>
              <p:cNvPr id="74" name="Google Shape;74;p15"/>
              <p:cNvCxnSpPr>
                <a:stCxn id="63" idx="3"/>
                <a:endCxn id="61" idx="2"/>
              </p:cNvCxnSpPr>
              <p:nvPr/>
            </p:nvCxnSpPr>
            <p:spPr>
              <a:xfrm rot="5400000">
                <a:off x="5743690" y="2616841"/>
                <a:ext cx="1257300" cy="447300"/>
              </a:xfrm>
              <a:prstGeom prst="bentConnector3">
                <a:avLst>
                  <a:gd name="adj1" fmla="val 50004"/>
                </a:avLst>
              </a:prstGeom>
              <a:noFill/>
              <a:ln w="28575" cap="flat" cmpd="sng">
                <a:solidFill>
                  <a:schemeClr val="accent6"/>
                </a:solidFill>
                <a:prstDash val="solid"/>
                <a:round/>
                <a:headEnd type="none" w="med" len="med"/>
                <a:tailEnd type="none" w="med" len="med"/>
              </a:ln>
            </p:spPr>
          </p:cxnSp>
          <p:cxnSp>
            <p:nvCxnSpPr>
              <p:cNvPr id="76" name="Google Shape;76;p15"/>
              <p:cNvCxnSpPr>
                <a:stCxn id="63" idx="3"/>
                <a:endCxn id="59" idx="2"/>
              </p:cNvCxnSpPr>
              <p:nvPr/>
            </p:nvCxnSpPr>
            <p:spPr>
              <a:xfrm rot="-5400000" flipH="1">
                <a:off x="6574540" y="2233291"/>
                <a:ext cx="1257300" cy="1214400"/>
              </a:xfrm>
              <a:prstGeom prst="bentConnector3">
                <a:avLst>
                  <a:gd name="adj1" fmla="val 50004"/>
                </a:avLst>
              </a:prstGeom>
              <a:noFill/>
              <a:ln w="28575" cap="flat" cmpd="sng">
                <a:solidFill>
                  <a:schemeClr val="accent6"/>
                </a:solidFill>
                <a:prstDash val="solid"/>
                <a:round/>
                <a:headEnd type="none" w="med" len="med"/>
                <a:tailEnd type="none" w="med" len="med"/>
              </a:ln>
            </p:spPr>
          </p:cxnSp>
          <p:grpSp>
            <p:nvGrpSpPr>
              <p:cNvPr id="77" name="Google Shape;77;p15"/>
              <p:cNvGrpSpPr/>
              <p:nvPr/>
            </p:nvGrpSpPr>
            <p:grpSpPr>
              <a:xfrm>
                <a:off x="5142093" y="3632583"/>
                <a:ext cx="351136" cy="365769"/>
                <a:chOff x="-65129950" y="2646800"/>
                <a:chExt cx="311125" cy="317425"/>
              </a:xfrm>
            </p:grpSpPr>
            <p:sp>
              <p:nvSpPr>
                <p:cNvPr id="78" name="Google Shape;78;p15"/>
                <p:cNvSpPr/>
                <p:nvPr/>
              </p:nvSpPr>
              <p:spPr>
                <a:xfrm>
                  <a:off x="-65129950" y="2646800"/>
                  <a:ext cx="311125" cy="317425"/>
                </a:xfrm>
                <a:custGeom>
                  <a:avLst/>
                  <a:gdLst/>
                  <a:ahLst/>
                  <a:cxnLst/>
                  <a:rect l="l" t="t" r="r" b="b"/>
                  <a:pathLst>
                    <a:path w="12445" h="12697" extrusionOk="0">
                      <a:moveTo>
                        <a:pt x="6648" y="851"/>
                      </a:moveTo>
                      <a:lnTo>
                        <a:pt x="6648" y="1954"/>
                      </a:lnTo>
                      <a:lnTo>
                        <a:pt x="5860" y="1954"/>
                      </a:lnTo>
                      <a:lnTo>
                        <a:pt x="5860" y="851"/>
                      </a:lnTo>
                      <a:close/>
                      <a:moveTo>
                        <a:pt x="1261" y="1954"/>
                      </a:moveTo>
                      <a:cubicBezTo>
                        <a:pt x="1355" y="1954"/>
                        <a:pt x="1450" y="1985"/>
                        <a:pt x="1544" y="2080"/>
                      </a:cubicBezTo>
                      <a:cubicBezTo>
                        <a:pt x="1733" y="2237"/>
                        <a:pt x="1733" y="2521"/>
                        <a:pt x="1576" y="2678"/>
                      </a:cubicBezTo>
                      <a:cubicBezTo>
                        <a:pt x="1497" y="2757"/>
                        <a:pt x="1387" y="2797"/>
                        <a:pt x="1276" y="2797"/>
                      </a:cubicBezTo>
                      <a:cubicBezTo>
                        <a:pt x="1166" y="2797"/>
                        <a:pt x="1056" y="2757"/>
                        <a:pt x="977" y="2678"/>
                      </a:cubicBezTo>
                      <a:cubicBezTo>
                        <a:pt x="819" y="2521"/>
                        <a:pt x="819" y="2237"/>
                        <a:pt x="977" y="2080"/>
                      </a:cubicBezTo>
                      <a:cubicBezTo>
                        <a:pt x="1072" y="1985"/>
                        <a:pt x="1198" y="1954"/>
                        <a:pt x="1261" y="1954"/>
                      </a:cubicBezTo>
                      <a:close/>
                      <a:moveTo>
                        <a:pt x="11216" y="1954"/>
                      </a:moveTo>
                      <a:cubicBezTo>
                        <a:pt x="11468" y="1954"/>
                        <a:pt x="11626" y="2143"/>
                        <a:pt x="11626" y="2395"/>
                      </a:cubicBezTo>
                      <a:cubicBezTo>
                        <a:pt x="11626" y="2615"/>
                        <a:pt x="11437" y="2836"/>
                        <a:pt x="11216" y="2836"/>
                      </a:cubicBezTo>
                      <a:cubicBezTo>
                        <a:pt x="11027" y="2836"/>
                        <a:pt x="10807" y="2615"/>
                        <a:pt x="10807" y="2395"/>
                      </a:cubicBezTo>
                      <a:cubicBezTo>
                        <a:pt x="10807" y="2143"/>
                        <a:pt x="10996" y="1954"/>
                        <a:pt x="11216" y="1954"/>
                      </a:cubicBezTo>
                      <a:close/>
                      <a:moveTo>
                        <a:pt x="6270" y="2773"/>
                      </a:moveTo>
                      <a:cubicBezTo>
                        <a:pt x="8759" y="2773"/>
                        <a:pt x="10807" y="4821"/>
                        <a:pt x="10807" y="7341"/>
                      </a:cubicBezTo>
                      <a:cubicBezTo>
                        <a:pt x="10807" y="9861"/>
                        <a:pt x="8759" y="11909"/>
                        <a:pt x="6270" y="11909"/>
                      </a:cubicBezTo>
                      <a:cubicBezTo>
                        <a:pt x="3781" y="11909"/>
                        <a:pt x="1733" y="9861"/>
                        <a:pt x="1733" y="7341"/>
                      </a:cubicBezTo>
                      <a:cubicBezTo>
                        <a:pt x="1733" y="4821"/>
                        <a:pt x="3781" y="2773"/>
                        <a:pt x="6270" y="2773"/>
                      </a:cubicBezTo>
                      <a:close/>
                      <a:moveTo>
                        <a:pt x="4663" y="0"/>
                      </a:moveTo>
                      <a:cubicBezTo>
                        <a:pt x="4411" y="0"/>
                        <a:pt x="4254" y="189"/>
                        <a:pt x="4254" y="410"/>
                      </a:cubicBezTo>
                      <a:cubicBezTo>
                        <a:pt x="4254" y="662"/>
                        <a:pt x="4474" y="851"/>
                        <a:pt x="4663" y="851"/>
                      </a:cubicBezTo>
                      <a:lnTo>
                        <a:pt x="5104" y="851"/>
                      </a:lnTo>
                      <a:lnTo>
                        <a:pt x="5104" y="2111"/>
                      </a:lnTo>
                      <a:cubicBezTo>
                        <a:pt x="4254" y="2300"/>
                        <a:pt x="3466" y="2710"/>
                        <a:pt x="2836" y="3245"/>
                      </a:cubicBezTo>
                      <a:lnTo>
                        <a:pt x="2489" y="2899"/>
                      </a:lnTo>
                      <a:cubicBezTo>
                        <a:pt x="2741" y="2426"/>
                        <a:pt x="2647" y="1891"/>
                        <a:pt x="2269" y="1481"/>
                      </a:cubicBezTo>
                      <a:cubicBezTo>
                        <a:pt x="2032" y="1245"/>
                        <a:pt x="1717" y="1127"/>
                        <a:pt x="1394" y="1127"/>
                      </a:cubicBezTo>
                      <a:cubicBezTo>
                        <a:pt x="1072" y="1127"/>
                        <a:pt x="741" y="1245"/>
                        <a:pt x="473" y="1481"/>
                      </a:cubicBezTo>
                      <a:cubicBezTo>
                        <a:pt x="0" y="1954"/>
                        <a:pt x="0" y="2741"/>
                        <a:pt x="473" y="3245"/>
                      </a:cubicBezTo>
                      <a:cubicBezTo>
                        <a:pt x="725" y="3498"/>
                        <a:pt x="1040" y="3624"/>
                        <a:pt x="1355" y="3624"/>
                      </a:cubicBezTo>
                      <a:cubicBezTo>
                        <a:pt x="1544" y="3624"/>
                        <a:pt x="1702" y="3561"/>
                        <a:pt x="1891" y="3498"/>
                      </a:cubicBezTo>
                      <a:lnTo>
                        <a:pt x="2269" y="3844"/>
                      </a:lnTo>
                      <a:cubicBezTo>
                        <a:pt x="1481" y="4789"/>
                        <a:pt x="946" y="6018"/>
                        <a:pt x="946" y="7341"/>
                      </a:cubicBezTo>
                      <a:cubicBezTo>
                        <a:pt x="946" y="10303"/>
                        <a:pt x="3371" y="12697"/>
                        <a:pt x="6301" y="12697"/>
                      </a:cubicBezTo>
                      <a:cubicBezTo>
                        <a:pt x="9263" y="12697"/>
                        <a:pt x="11657" y="10303"/>
                        <a:pt x="11657" y="7341"/>
                      </a:cubicBezTo>
                      <a:cubicBezTo>
                        <a:pt x="11657" y="6018"/>
                        <a:pt x="11185" y="4789"/>
                        <a:pt x="10365" y="3844"/>
                      </a:cubicBezTo>
                      <a:lnTo>
                        <a:pt x="10712" y="3498"/>
                      </a:lnTo>
                      <a:cubicBezTo>
                        <a:pt x="10838" y="3561"/>
                        <a:pt x="11027" y="3624"/>
                        <a:pt x="11216" y="3624"/>
                      </a:cubicBezTo>
                      <a:cubicBezTo>
                        <a:pt x="11909" y="3624"/>
                        <a:pt x="12445" y="3056"/>
                        <a:pt x="12445" y="2363"/>
                      </a:cubicBezTo>
                      <a:cubicBezTo>
                        <a:pt x="12445" y="1670"/>
                        <a:pt x="11909" y="1135"/>
                        <a:pt x="11216" y="1135"/>
                      </a:cubicBezTo>
                      <a:cubicBezTo>
                        <a:pt x="10555" y="1135"/>
                        <a:pt x="10019" y="1670"/>
                        <a:pt x="10019" y="2363"/>
                      </a:cubicBezTo>
                      <a:cubicBezTo>
                        <a:pt x="10019" y="2552"/>
                        <a:pt x="10050" y="2710"/>
                        <a:pt x="10113" y="2899"/>
                      </a:cubicBezTo>
                      <a:lnTo>
                        <a:pt x="9767" y="3245"/>
                      </a:lnTo>
                      <a:cubicBezTo>
                        <a:pt x="9137" y="2710"/>
                        <a:pt x="8349" y="2300"/>
                        <a:pt x="7530" y="2111"/>
                      </a:cubicBezTo>
                      <a:lnTo>
                        <a:pt x="7530" y="851"/>
                      </a:lnTo>
                      <a:lnTo>
                        <a:pt x="7971" y="851"/>
                      </a:lnTo>
                      <a:cubicBezTo>
                        <a:pt x="8192" y="851"/>
                        <a:pt x="8349" y="662"/>
                        <a:pt x="8349" y="410"/>
                      </a:cubicBezTo>
                      <a:cubicBezTo>
                        <a:pt x="8349" y="189"/>
                        <a:pt x="8160" y="0"/>
                        <a:pt x="79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5"/>
                <p:cNvSpPr/>
                <p:nvPr/>
              </p:nvSpPr>
              <p:spPr>
                <a:xfrm>
                  <a:off x="-65066950" y="2738175"/>
                  <a:ext cx="187475" cy="185100"/>
                </a:xfrm>
                <a:custGeom>
                  <a:avLst/>
                  <a:gdLst/>
                  <a:ahLst/>
                  <a:cxnLst/>
                  <a:rect l="l" t="t" r="r" b="b"/>
                  <a:pathLst>
                    <a:path w="7499" h="7404" extrusionOk="0">
                      <a:moveTo>
                        <a:pt x="3309" y="819"/>
                      </a:moveTo>
                      <a:lnTo>
                        <a:pt x="3309" y="3686"/>
                      </a:lnTo>
                      <a:cubicBezTo>
                        <a:pt x="3309" y="3938"/>
                        <a:pt x="3498" y="4127"/>
                        <a:pt x="3718" y="4127"/>
                      </a:cubicBezTo>
                      <a:lnTo>
                        <a:pt x="6612" y="4127"/>
                      </a:lnTo>
                      <a:cubicBezTo>
                        <a:pt x="6410" y="5529"/>
                        <a:pt x="5188" y="6585"/>
                        <a:pt x="3750" y="6585"/>
                      </a:cubicBezTo>
                      <a:cubicBezTo>
                        <a:pt x="2143" y="6585"/>
                        <a:pt x="820" y="5261"/>
                        <a:pt x="820" y="3686"/>
                      </a:cubicBezTo>
                      <a:cubicBezTo>
                        <a:pt x="820" y="2237"/>
                        <a:pt x="1891" y="1008"/>
                        <a:pt x="3309" y="819"/>
                      </a:cubicBezTo>
                      <a:close/>
                      <a:moveTo>
                        <a:pt x="3750" y="0"/>
                      </a:moveTo>
                      <a:cubicBezTo>
                        <a:pt x="1702" y="0"/>
                        <a:pt x="1" y="1638"/>
                        <a:pt x="1" y="3686"/>
                      </a:cubicBezTo>
                      <a:cubicBezTo>
                        <a:pt x="1" y="5734"/>
                        <a:pt x="1671" y="7404"/>
                        <a:pt x="3750" y="7404"/>
                      </a:cubicBezTo>
                      <a:cubicBezTo>
                        <a:pt x="5798" y="7404"/>
                        <a:pt x="7499" y="5734"/>
                        <a:pt x="7499" y="3686"/>
                      </a:cubicBezTo>
                      <a:cubicBezTo>
                        <a:pt x="7499" y="3466"/>
                        <a:pt x="7278" y="3277"/>
                        <a:pt x="7058" y="3277"/>
                      </a:cubicBezTo>
                      <a:lnTo>
                        <a:pt x="4128" y="3277"/>
                      </a:lnTo>
                      <a:lnTo>
                        <a:pt x="4128" y="378"/>
                      </a:lnTo>
                      <a:cubicBezTo>
                        <a:pt x="4128" y="158"/>
                        <a:pt x="3939" y="0"/>
                        <a:pt x="37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0" name="Google Shape;80;p15"/>
              <p:cNvGrpSpPr/>
              <p:nvPr/>
            </p:nvGrpSpPr>
            <p:grpSpPr>
              <a:xfrm>
                <a:off x="5965703" y="3632603"/>
                <a:ext cx="365756" cy="365747"/>
                <a:chOff x="1412450" y="1954475"/>
                <a:chExt cx="297750" cy="296175"/>
              </a:xfrm>
            </p:grpSpPr>
            <p:sp>
              <p:nvSpPr>
                <p:cNvPr id="81" name="Google Shape;81;p15"/>
                <p:cNvSpPr/>
                <p:nvPr/>
              </p:nvSpPr>
              <p:spPr>
                <a:xfrm>
                  <a:off x="1483350" y="2023800"/>
                  <a:ext cx="155975" cy="155975"/>
                </a:xfrm>
                <a:custGeom>
                  <a:avLst/>
                  <a:gdLst/>
                  <a:ahLst/>
                  <a:cxnLst/>
                  <a:rect l="l" t="t" r="r" b="b"/>
                  <a:pathLst>
                    <a:path w="6239" h="6239" extrusionOk="0">
                      <a:moveTo>
                        <a:pt x="3119" y="2079"/>
                      </a:moveTo>
                      <a:cubicBezTo>
                        <a:pt x="3529" y="2079"/>
                        <a:pt x="3844" y="2395"/>
                        <a:pt x="3844" y="2773"/>
                      </a:cubicBezTo>
                      <a:cubicBezTo>
                        <a:pt x="3844" y="3182"/>
                        <a:pt x="3529" y="3497"/>
                        <a:pt x="3119" y="3497"/>
                      </a:cubicBezTo>
                      <a:cubicBezTo>
                        <a:pt x="2741" y="3497"/>
                        <a:pt x="2426" y="3182"/>
                        <a:pt x="2426" y="2773"/>
                      </a:cubicBezTo>
                      <a:cubicBezTo>
                        <a:pt x="2426" y="2395"/>
                        <a:pt x="2741" y="2079"/>
                        <a:pt x="3119" y="2079"/>
                      </a:cubicBezTo>
                      <a:close/>
                      <a:moveTo>
                        <a:pt x="3119" y="725"/>
                      </a:moveTo>
                      <a:cubicBezTo>
                        <a:pt x="4474" y="725"/>
                        <a:pt x="5577" y="1827"/>
                        <a:pt x="5577" y="3182"/>
                      </a:cubicBezTo>
                      <a:cubicBezTo>
                        <a:pt x="5577" y="3686"/>
                        <a:pt x="5388" y="4159"/>
                        <a:pt x="5136" y="4537"/>
                      </a:cubicBezTo>
                      <a:cubicBezTo>
                        <a:pt x="4884" y="4190"/>
                        <a:pt x="4537" y="3907"/>
                        <a:pt x="4191" y="3718"/>
                      </a:cubicBezTo>
                      <a:cubicBezTo>
                        <a:pt x="4411" y="3497"/>
                        <a:pt x="4537" y="3182"/>
                        <a:pt x="4537" y="2804"/>
                      </a:cubicBezTo>
                      <a:cubicBezTo>
                        <a:pt x="4537" y="2079"/>
                        <a:pt x="3907" y="1449"/>
                        <a:pt x="3151" y="1449"/>
                      </a:cubicBezTo>
                      <a:cubicBezTo>
                        <a:pt x="2426" y="1449"/>
                        <a:pt x="1796" y="2079"/>
                        <a:pt x="1796" y="2804"/>
                      </a:cubicBezTo>
                      <a:cubicBezTo>
                        <a:pt x="1796" y="3182"/>
                        <a:pt x="1891" y="3497"/>
                        <a:pt x="2143" y="3718"/>
                      </a:cubicBezTo>
                      <a:cubicBezTo>
                        <a:pt x="1733" y="3907"/>
                        <a:pt x="1418" y="4190"/>
                        <a:pt x="1198" y="4537"/>
                      </a:cubicBezTo>
                      <a:cubicBezTo>
                        <a:pt x="914" y="4159"/>
                        <a:pt x="756" y="3686"/>
                        <a:pt x="756" y="3182"/>
                      </a:cubicBezTo>
                      <a:cubicBezTo>
                        <a:pt x="662" y="1796"/>
                        <a:pt x="1796" y="725"/>
                        <a:pt x="3119" y="725"/>
                      </a:cubicBezTo>
                      <a:close/>
                      <a:moveTo>
                        <a:pt x="3119" y="4190"/>
                      </a:moveTo>
                      <a:cubicBezTo>
                        <a:pt x="3749" y="4190"/>
                        <a:pt x="4317" y="4505"/>
                        <a:pt x="4632" y="5041"/>
                      </a:cubicBezTo>
                      <a:cubicBezTo>
                        <a:pt x="4222" y="5387"/>
                        <a:pt x="3686" y="5577"/>
                        <a:pt x="3119" y="5577"/>
                      </a:cubicBezTo>
                      <a:cubicBezTo>
                        <a:pt x="2584" y="5577"/>
                        <a:pt x="2017" y="5387"/>
                        <a:pt x="1639" y="5041"/>
                      </a:cubicBezTo>
                      <a:cubicBezTo>
                        <a:pt x="1954" y="4505"/>
                        <a:pt x="2489" y="4190"/>
                        <a:pt x="3119" y="4190"/>
                      </a:cubicBezTo>
                      <a:close/>
                      <a:moveTo>
                        <a:pt x="3119" y="0"/>
                      </a:moveTo>
                      <a:cubicBezTo>
                        <a:pt x="1387" y="0"/>
                        <a:pt x="0" y="1418"/>
                        <a:pt x="0" y="3119"/>
                      </a:cubicBezTo>
                      <a:cubicBezTo>
                        <a:pt x="0" y="4852"/>
                        <a:pt x="1387" y="6238"/>
                        <a:pt x="3119" y="6238"/>
                      </a:cubicBezTo>
                      <a:cubicBezTo>
                        <a:pt x="4852" y="6238"/>
                        <a:pt x="6238" y="4820"/>
                        <a:pt x="6238" y="3119"/>
                      </a:cubicBezTo>
                      <a:cubicBezTo>
                        <a:pt x="6238" y="1386"/>
                        <a:pt x="4821" y="0"/>
                        <a:pt x="3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82;p15"/>
                <p:cNvSpPr/>
                <p:nvPr/>
              </p:nvSpPr>
              <p:spPr>
                <a:xfrm>
                  <a:off x="1412450" y="1954475"/>
                  <a:ext cx="297750" cy="296175"/>
                </a:xfrm>
                <a:custGeom>
                  <a:avLst/>
                  <a:gdLst/>
                  <a:ahLst/>
                  <a:cxnLst/>
                  <a:rect l="l" t="t" r="r" b="b"/>
                  <a:pathLst>
                    <a:path w="11910" h="11847" extrusionOk="0">
                      <a:moveTo>
                        <a:pt x="6365" y="662"/>
                      </a:moveTo>
                      <a:lnTo>
                        <a:pt x="6522" y="1513"/>
                      </a:lnTo>
                      <a:cubicBezTo>
                        <a:pt x="6554" y="1702"/>
                        <a:pt x="6617" y="1765"/>
                        <a:pt x="6774" y="1797"/>
                      </a:cubicBezTo>
                      <a:cubicBezTo>
                        <a:pt x="7342" y="1923"/>
                        <a:pt x="7814" y="2112"/>
                        <a:pt x="8287" y="2427"/>
                      </a:cubicBezTo>
                      <a:cubicBezTo>
                        <a:pt x="8350" y="2474"/>
                        <a:pt x="8421" y="2498"/>
                        <a:pt x="8488" y="2498"/>
                      </a:cubicBezTo>
                      <a:cubicBezTo>
                        <a:pt x="8554" y="2498"/>
                        <a:pt x="8618" y="2474"/>
                        <a:pt x="8665" y="2427"/>
                      </a:cubicBezTo>
                      <a:lnTo>
                        <a:pt x="9389" y="1923"/>
                      </a:lnTo>
                      <a:lnTo>
                        <a:pt x="9925" y="2490"/>
                      </a:lnTo>
                      <a:lnTo>
                        <a:pt x="9421" y="3183"/>
                      </a:lnTo>
                      <a:cubicBezTo>
                        <a:pt x="9358" y="3309"/>
                        <a:pt x="9358" y="3466"/>
                        <a:pt x="9421" y="3592"/>
                      </a:cubicBezTo>
                      <a:cubicBezTo>
                        <a:pt x="9736" y="4065"/>
                        <a:pt x="9925" y="4537"/>
                        <a:pt x="10051" y="5073"/>
                      </a:cubicBezTo>
                      <a:cubicBezTo>
                        <a:pt x="10082" y="5231"/>
                        <a:pt x="10209" y="5294"/>
                        <a:pt x="10335" y="5357"/>
                      </a:cubicBezTo>
                      <a:lnTo>
                        <a:pt x="11185" y="5514"/>
                      </a:lnTo>
                      <a:lnTo>
                        <a:pt x="11185" y="6302"/>
                      </a:lnTo>
                      <a:lnTo>
                        <a:pt x="10335" y="6459"/>
                      </a:lnTo>
                      <a:cubicBezTo>
                        <a:pt x="10177" y="6491"/>
                        <a:pt x="10082" y="6585"/>
                        <a:pt x="10051" y="6743"/>
                      </a:cubicBezTo>
                      <a:cubicBezTo>
                        <a:pt x="9925" y="7278"/>
                        <a:pt x="9736" y="7751"/>
                        <a:pt x="9421" y="8224"/>
                      </a:cubicBezTo>
                      <a:cubicBezTo>
                        <a:pt x="9358" y="8350"/>
                        <a:pt x="9358" y="8507"/>
                        <a:pt x="9421" y="8633"/>
                      </a:cubicBezTo>
                      <a:lnTo>
                        <a:pt x="9925" y="9326"/>
                      </a:lnTo>
                      <a:lnTo>
                        <a:pt x="9389" y="9893"/>
                      </a:lnTo>
                      <a:lnTo>
                        <a:pt x="8665" y="9358"/>
                      </a:lnTo>
                      <a:cubicBezTo>
                        <a:pt x="8618" y="9326"/>
                        <a:pt x="8554" y="9310"/>
                        <a:pt x="8488" y="9310"/>
                      </a:cubicBezTo>
                      <a:cubicBezTo>
                        <a:pt x="8421" y="9310"/>
                        <a:pt x="8350" y="9326"/>
                        <a:pt x="8287" y="9358"/>
                      </a:cubicBezTo>
                      <a:cubicBezTo>
                        <a:pt x="7814" y="9673"/>
                        <a:pt x="7342" y="9893"/>
                        <a:pt x="6774" y="9988"/>
                      </a:cubicBezTo>
                      <a:cubicBezTo>
                        <a:pt x="6617" y="10051"/>
                        <a:pt x="6554" y="10145"/>
                        <a:pt x="6522" y="10271"/>
                      </a:cubicBezTo>
                      <a:lnTo>
                        <a:pt x="6365" y="11153"/>
                      </a:lnTo>
                      <a:lnTo>
                        <a:pt x="5577" y="11153"/>
                      </a:lnTo>
                      <a:lnTo>
                        <a:pt x="5420" y="10271"/>
                      </a:lnTo>
                      <a:cubicBezTo>
                        <a:pt x="5357" y="10114"/>
                        <a:pt x="5294" y="10051"/>
                        <a:pt x="5136" y="9988"/>
                      </a:cubicBezTo>
                      <a:cubicBezTo>
                        <a:pt x="4569" y="9893"/>
                        <a:pt x="4097" y="9673"/>
                        <a:pt x="3624" y="9358"/>
                      </a:cubicBezTo>
                      <a:cubicBezTo>
                        <a:pt x="3561" y="9326"/>
                        <a:pt x="3498" y="9310"/>
                        <a:pt x="3435" y="9310"/>
                      </a:cubicBezTo>
                      <a:cubicBezTo>
                        <a:pt x="3372" y="9310"/>
                        <a:pt x="3309" y="9326"/>
                        <a:pt x="3246" y="9358"/>
                      </a:cubicBezTo>
                      <a:lnTo>
                        <a:pt x="2521" y="9893"/>
                      </a:lnTo>
                      <a:lnTo>
                        <a:pt x="1986" y="9326"/>
                      </a:lnTo>
                      <a:lnTo>
                        <a:pt x="2490" y="8633"/>
                      </a:lnTo>
                      <a:cubicBezTo>
                        <a:pt x="2584" y="8507"/>
                        <a:pt x="2584" y="8350"/>
                        <a:pt x="2490" y="8224"/>
                      </a:cubicBezTo>
                      <a:cubicBezTo>
                        <a:pt x="2175" y="7751"/>
                        <a:pt x="1986" y="7278"/>
                        <a:pt x="1860" y="6743"/>
                      </a:cubicBezTo>
                      <a:cubicBezTo>
                        <a:pt x="1828" y="6585"/>
                        <a:pt x="1702" y="6491"/>
                        <a:pt x="1576" y="6459"/>
                      </a:cubicBezTo>
                      <a:lnTo>
                        <a:pt x="726" y="6302"/>
                      </a:lnTo>
                      <a:lnTo>
                        <a:pt x="726" y="5514"/>
                      </a:lnTo>
                      <a:lnTo>
                        <a:pt x="1576" y="5357"/>
                      </a:lnTo>
                      <a:cubicBezTo>
                        <a:pt x="1734" y="5325"/>
                        <a:pt x="1828" y="5231"/>
                        <a:pt x="1860" y="5073"/>
                      </a:cubicBezTo>
                      <a:cubicBezTo>
                        <a:pt x="1986" y="4506"/>
                        <a:pt x="2175" y="4065"/>
                        <a:pt x="2490" y="3592"/>
                      </a:cubicBezTo>
                      <a:cubicBezTo>
                        <a:pt x="2584" y="3466"/>
                        <a:pt x="2584" y="3309"/>
                        <a:pt x="2490" y="3183"/>
                      </a:cubicBezTo>
                      <a:lnTo>
                        <a:pt x="1986" y="2490"/>
                      </a:lnTo>
                      <a:lnTo>
                        <a:pt x="2521" y="1923"/>
                      </a:lnTo>
                      <a:lnTo>
                        <a:pt x="3246" y="2427"/>
                      </a:lnTo>
                      <a:cubicBezTo>
                        <a:pt x="3309" y="2474"/>
                        <a:pt x="3372" y="2498"/>
                        <a:pt x="3435" y="2498"/>
                      </a:cubicBezTo>
                      <a:cubicBezTo>
                        <a:pt x="3498" y="2498"/>
                        <a:pt x="3561" y="2474"/>
                        <a:pt x="3624" y="2427"/>
                      </a:cubicBezTo>
                      <a:cubicBezTo>
                        <a:pt x="4097" y="2112"/>
                        <a:pt x="4569" y="1923"/>
                        <a:pt x="5136" y="1797"/>
                      </a:cubicBezTo>
                      <a:cubicBezTo>
                        <a:pt x="5294" y="1765"/>
                        <a:pt x="5357" y="1639"/>
                        <a:pt x="5420" y="1513"/>
                      </a:cubicBezTo>
                      <a:lnTo>
                        <a:pt x="5577" y="662"/>
                      </a:lnTo>
                      <a:close/>
                      <a:moveTo>
                        <a:pt x="5262" y="1"/>
                      </a:moveTo>
                      <a:cubicBezTo>
                        <a:pt x="5073" y="1"/>
                        <a:pt x="4916" y="127"/>
                        <a:pt x="4884" y="284"/>
                      </a:cubicBezTo>
                      <a:lnTo>
                        <a:pt x="4727" y="1166"/>
                      </a:lnTo>
                      <a:cubicBezTo>
                        <a:pt x="4254" y="1292"/>
                        <a:pt x="3813" y="1481"/>
                        <a:pt x="3435" y="1734"/>
                      </a:cubicBezTo>
                      <a:lnTo>
                        <a:pt x="2679" y="1229"/>
                      </a:lnTo>
                      <a:cubicBezTo>
                        <a:pt x="2610" y="1174"/>
                        <a:pt x="2541" y="1149"/>
                        <a:pt x="2474" y="1149"/>
                      </a:cubicBezTo>
                      <a:cubicBezTo>
                        <a:pt x="2389" y="1149"/>
                        <a:pt x="2309" y="1190"/>
                        <a:pt x="2238" y="1261"/>
                      </a:cubicBezTo>
                      <a:lnTo>
                        <a:pt x="1261" y="2238"/>
                      </a:lnTo>
                      <a:cubicBezTo>
                        <a:pt x="1135" y="2364"/>
                        <a:pt x="1135" y="2553"/>
                        <a:pt x="1230" y="2679"/>
                      </a:cubicBezTo>
                      <a:lnTo>
                        <a:pt x="1734" y="3435"/>
                      </a:lnTo>
                      <a:cubicBezTo>
                        <a:pt x="1513" y="3813"/>
                        <a:pt x="1324" y="4254"/>
                        <a:pt x="1198" y="4726"/>
                      </a:cubicBezTo>
                      <a:lnTo>
                        <a:pt x="284" y="4884"/>
                      </a:lnTo>
                      <a:cubicBezTo>
                        <a:pt x="127" y="4915"/>
                        <a:pt x="1" y="5042"/>
                        <a:pt x="1" y="5231"/>
                      </a:cubicBezTo>
                      <a:lnTo>
                        <a:pt x="1" y="6617"/>
                      </a:lnTo>
                      <a:cubicBezTo>
                        <a:pt x="64" y="6774"/>
                        <a:pt x="158" y="6932"/>
                        <a:pt x="316" y="6963"/>
                      </a:cubicBezTo>
                      <a:lnTo>
                        <a:pt x="1230" y="7121"/>
                      </a:lnTo>
                      <a:cubicBezTo>
                        <a:pt x="1356" y="7593"/>
                        <a:pt x="1545" y="8034"/>
                        <a:pt x="1797" y="8413"/>
                      </a:cubicBezTo>
                      <a:lnTo>
                        <a:pt x="1261" y="9169"/>
                      </a:lnTo>
                      <a:cubicBezTo>
                        <a:pt x="1167" y="9295"/>
                        <a:pt x="1198" y="9484"/>
                        <a:pt x="1324" y="9610"/>
                      </a:cubicBezTo>
                      <a:lnTo>
                        <a:pt x="2301" y="10586"/>
                      </a:lnTo>
                      <a:cubicBezTo>
                        <a:pt x="2368" y="10654"/>
                        <a:pt x="2454" y="10685"/>
                        <a:pt x="2533" y="10685"/>
                      </a:cubicBezTo>
                      <a:cubicBezTo>
                        <a:pt x="2602" y="10685"/>
                        <a:pt x="2666" y="10662"/>
                        <a:pt x="2710" y="10618"/>
                      </a:cubicBezTo>
                      <a:lnTo>
                        <a:pt x="3466" y="10114"/>
                      </a:lnTo>
                      <a:cubicBezTo>
                        <a:pt x="3876" y="10366"/>
                        <a:pt x="4286" y="10555"/>
                        <a:pt x="4790" y="10681"/>
                      </a:cubicBezTo>
                      <a:lnTo>
                        <a:pt x="4947" y="11563"/>
                      </a:lnTo>
                      <a:cubicBezTo>
                        <a:pt x="4979" y="11721"/>
                        <a:pt x="5105" y="11847"/>
                        <a:pt x="5294" y="11847"/>
                      </a:cubicBezTo>
                      <a:lnTo>
                        <a:pt x="6680" y="11847"/>
                      </a:lnTo>
                      <a:cubicBezTo>
                        <a:pt x="6837" y="11847"/>
                        <a:pt x="6995" y="11721"/>
                        <a:pt x="7027" y="11563"/>
                      </a:cubicBezTo>
                      <a:lnTo>
                        <a:pt x="7184" y="10681"/>
                      </a:lnTo>
                      <a:cubicBezTo>
                        <a:pt x="7657" y="10555"/>
                        <a:pt x="8098" y="10366"/>
                        <a:pt x="8476" y="10114"/>
                      </a:cubicBezTo>
                      <a:lnTo>
                        <a:pt x="9232" y="10618"/>
                      </a:lnTo>
                      <a:cubicBezTo>
                        <a:pt x="9301" y="10673"/>
                        <a:pt x="9370" y="10698"/>
                        <a:pt x="9436" y="10698"/>
                      </a:cubicBezTo>
                      <a:cubicBezTo>
                        <a:pt x="9521" y="10698"/>
                        <a:pt x="9602" y="10657"/>
                        <a:pt x="9673" y="10586"/>
                      </a:cubicBezTo>
                      <a:lnTo>
                        <a:pt x="10650" y="9610"/>
                      </a:lnTo>
                      <a:cubicBezTo>
                        <a:pt x="10776" y="9484"/>
                        <a:pt x="10776" y="9295"/>
                        <a:pt x="10681" y="9169"/>
                      </a:cubicBezTo>
                      <a:lnTo>
                        <a:pt x="10177" y="8413"/>
                      </a:lnTo>
                      <a:cubicBezTo>
                        <a:pt x="10398" y="8034"/>
                        <a:pt x="10618" y="7593"/>
                        <a:pt x="10713" y="7121"/>
                      </a:cubicBezTo>
                      <a:lnTo>
                        <a:pt x="11626" y="6963"/>
                      </a:lnTo>
                      <a:cubicBezTo>
                        <a:pt x="11784" y="6932"/>
                        <a:pt x="11910" y="6806"/>
                        <a:pt x="11910" y="6617"/>
                      </a:cubicBezTo>
                      <a:lnTo>
                        <a:pt x="11910" y="5231"/>
                      </a:lnTo>
                      <a:cubicBezTo>
                        <a:pt x="11910" y="5073"/>
                        <a:pt x="11784" y="4915"/>
                        <a:pt x="11626" y="4884"/>
                      </a:cubicBezTo>
                      <a:lnTo>
                        <a:pt x="10713" y="4726"/>
                      </a:lnTo>
                      <a:cubicBezTo>
                        <a:pt x="10618" y="4254"/>
                        <a:pt x="10398" y="3813"/>
                        <a:pt x="10177" y="3403"/>
                      </a:cubicBezTo>
                      <a:lnTo>
                        <a:pt x="10681" y="2679"/>
                      </a:lnTo>
                      <a:cubicBezTo>
                        <a:pt x="10807" y="2553"/>
                        <a:pt x="10776" y="2364"/>
                        <a:pt x="10650" y="2238"/>
                      </a:cubicBezTo>
                      <a:lnTo>
                        <a:pt x="9673" y="1261"/>
                      </a:lnTo>
                      <a:cubicBezTo>
                        <a:pt x="9605" y="1193"/>
                        <a:pt x="9520" y="1162"/>
                        <a:pt x="9435" y="1162"/>
                      </a:cubicBezTo>
                      <a:cubicBezTo>
                        <a:pt x="9362" y="1162"/>
                        <a:pt x="9290" y="1186"/>
                        <a:pt x="9232" y="1229"/>
                      </a:cubicBezTo>
                      <a:lnTo>
                        <a:pt x="8476" y="1734"/>
                      </a:lnTo>
                      <a:cubicBezTo>
                        <a:pt x="8098" y="1481"/>
                        <a:pt x="7657" y="1292"/>
                        <a:pt x="7184" y="1166"/>
                      </a:cubicBezTo>
                      <a:lnTo>
                        <a:pt x="6995" y="284"/>
                      </a:lnTo>
                      <a:cubicBezTo>
                        <a:pt x="6932" y="127"/>
                        <a:pt x="6837" y="1"/>
                        <a:pt x="6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3" name="Google Shape;83;p15"/>
              <p:cNvGrpSpPr/>
              <p:nvPr/>
            </p:nvGrpSpPr>
            <p:grpSpPr>
              <a:xfrm>
                <a:off x="6782916" y="3632592"/>
                <a:ext cx="393186" cy="365766"/>
                <a:chOff x="-62890750" y="2296300"/>
                <a:chExt cx="330825" cy="317450"/>
              </a:xfrm>
            </p:grpSpPr>
            <p:sp>
              <p:nvSpPr>
                <p:cNvPr id="84" name="Google Shape;84;p15"/>
                <p:cNvSpPr/>
                <p:nvPr/>
              </p:nvSpPr>
              <p:spPr>
                <a:xfrm>
                  <a:off x="-62890750" y="2296300"/>
                  <a:ext cx="313500" cy="195375"/>
                </a:xfrm>
                <a:custGeom>
                  <a:avLst/>
                  <a:gdLst/>
                  <a:ahLst/>
                  <a:cxnLst/>
                  <a:rect l="l" t="t" r="r" b="b"/>
                  <a:pathLst>
                    <a:path w="12540" h="7815" extrusionOk="0">
                      <a:moveTo>
                        <a:pt x="11437" y="2080"/>
                      </a:moveTo>
                      <a:lnTo>
                        <a:pt x="11658" y="2931"/>
                      </a:lnTo>
                      <a:lnTo>
                        <a:pt x="10776" y="2742"/>
                      </a:lnTo>
                      <a:lnTo>
                        <a:pt x="11437" y="2080"/>
                      </a:lnTo>
                      <a:close/>
                      <a:moveTo>
                        <a:pt x="6617" y="1"/>
                      </a:moveTo>
                      <a:cubicBezTo>
                        <a:pt x="4916" y="1"/>
                        <a:pt x="3340" y="662"/>
                        <a:pt x="2112" y="1828"/>
                      </a:cubicBezTo>
                      <a:cubicBezTo>
                        <a:pt x="663" y="3277"/>
                        <a:pt x="1" y="5420"/>
                        <a:pt x="379" y="7467"/>
                      </a:cubicBezTo>
                      <a:cubicBezTo>
                        <a:pt x="442" y="7656"/>
                        <a:pt x="568" y="7814"/>
                        <a:pt x="789" y="7814"/>
                      </a:cubicBezTo>
                      <a:lnTo>
                        <a:pt x="852" y="7814"/>
                      </a:lnTo>
                      <a:cubicBezTo>
                        <a:pt x="1104" y="7783"/>
                        <a:pt x="1198" y="7562"/>
                        <a:pt x="1167" y="7341"/>
                      </a:cubicBezTo>
                      <a:cubicBezTo>
                        <a:pt x="852" y="5577"/>
                        <a:pt x="1419" y="3718"/>
                        <a:pt x="2710" y="2458"/>
                      </a:cubicBezTo>
                      <a:cubicBezTo>
                        <a:pt x="3719" y="1450"/>
                        <a:pt x="5136" y="851"/>
                        <a:pt x="6617" y="851"/>
                      </a:cubicBezTo>
                      <a:cubicBezTo>
                        <a:pt x="7940" y="851"/>
                        <a:pt x="9200" y="1324"/>
                        <a:pt x="10177" y="2206"/>
                      </a:cubicBezTo>
                      <a:lnTo>
                        <a:pt x="9610" y="2773"/>
                      </a:lnTo>
                      <a:cubicBezTo>
                        <a:pt x="9484" y="2899"/>
                        <a:pt x="9452" y="3057"/>
                        <a:pt x="9484" y="3183"/>
                      </a:cubicBezTo>
                      <a:cubicBezTo>
                        <a:pt x="9515" y="3340"/>
                        <a:pt x="9641" y="3403"/>
                        <a:pt x="9799" y="3466"/>
                      </a:cubicBezTo>
                      <a:lnTo>
                        <a:pt x="12036" y="3939"/>
                      </a:lnTo>
                      <a:lnTo>
                        <a:pt x="12130" y="3939"/>
                      </a:lnTo>
                      <a:cubicBezTo>
                        <a:pt x="12225" y="3939"/>
                        <a:pt x="12319" y="3876"/>
                        <a:pt x="12382" y="3813"/>
                      </a:cubicBezTo>
                      <a:cubicBezTo>
                        <a:pt x="12508" y="3687"/>
                        <a:pt x="12540" y="3561"/>
                        <a:pt x="12508" y="3403"/>
                      </a:cubicBezTo>
                      <a:lnTo>
                        <a:pt x="12036" y="1167"/>
                      </a:lnTo>
                      <a:cubicBezTo>
                        <a:pt x="12004" y="1009"/>
                        <a:pt x="11878" y="883"/>
                        <a:pt x="11752" y="851"/>
                      </a:cubicBezTo>
                      <a:cubicBezTo>
                        <a:pt x="11715" y="844"/>
                        <a:pt x="11678" y="840"/>
                        <a:pt x="11642" y="840"/>
                      </a:cubicBezTo>
                      <a:cubicBezTo>
                        <a:pt x="11526" y="840"/>
                        <a:pt x="11422" y="881"/>
                        <a:pt x="11374" y="977"/>
                      </a:cubicBezTo>
                      <a:lnTo>
                        <a:pt x="10776" y="1576"/>
                      </a:lnTo>
                      <a:cubicBezTo>
                        <a:pt x="9641" y="536"/>
                        <a:pt x="8129" y="1"/>
                        <a:pt x="6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85;p15"/>
                <p:cNvSpPr/>
                <p:nvPr/>
              </p:nvSpPr>
              <p:spPr>
                <a:xfrm>
                  <a:off x="-62874975" y="2417475"/>
                  <a:ext cx="315050" cy="196275"/>
                </a:xfrm>
                <a:custGeom>
                  <a:avLst/>
                  <a:gdLst/>
                  <a:ahLst/>
                  <a:cxnLst/>
                  <a:rect l="l" t="t" r="r" b="b"/>
                  <a:pathLst>
                    <a:path w="12602" h="7851" extrusionOk="0">
                      <a:moveTo>
                        <a:pt x="977" y="4857"/>
                      </a:moveTo>
                      <a:lnTo>
                        <a:pt x="1827" y="5078"/>
                      </a:lnTo>
                      <a:lnTo>
                        <a:pt x="1166" y="5739"/>
                      </a:lnTo>
                      <a:lnTo>
                        <a:pt x="977" y="4857"/>
                      </a:lnTo>
                      <a:close/>
                      <a:moveTo>
                        <a:pt x="11779" y="1"/>
                      </a:moveTo>
                      <a:cubicBezTo>
                        <a:pt x="11759" y="1"/>
                        <a:pt x="11739" y="2"/>
                        <a:pt x="11720" y="6"/>
                      </a:cubicBezTo>
                      <a:cubicBezTo>
                        <a:pt x="11499" y="69"/>
                        <a:pt x="11373" y="289"/>
                        <a:pt x="11405" y="478"/>
                      </a:cubicBezTo>
                      <a:cubicBezTo>
                        <a:pt x="11720" y="2274"/>
                        <a:pt x="11184" y="4101"/>
                        <a:pt x="9861" y="5361"/>
                      </a:cubicBezTo>
                      <a:cubicBezTo>
                        <a:pt x="8853" y="6401"/>
                        <a:pt x="7435" y="7000"/>
                        <a:pt x="5986" y="7000"/>
                      </a:cubicBezTo>
                      <a:cubicBezTo>
                        <a:pt x="4631" y="7000"/>
                        <a:pt x="3371" y="6527"/>
                        <a:pt x="2394" y="5645"/>
                      </a:cubicBezTo>
                      <a:lnTo>
                        <a:pt x="2993" y="5046"/>
                      </a:lnTo>
                      <a:cubicBezTo>
                        <a:pt x="3088" y="4952"/>
                        <a:pt x="3151" y="4794"/>
                        <a:pt x="3088" y="4668"/>
                      </a:cubicBezTo>
                      <a:cubicBezTo>
                        <a:pt x="3056" y="4511"/>
                        <a:pt x="2962" y="4416"/>
                        <a:pt x="2772" y="4385"/>
                      </a:cubicBezTo>
                      <a:lnTo>
                        <a:pt x="536" y="3912"/>
                      </a:lnTo>
                      <a:cubicBezTo>
                        <a:pt x="506" y="3905"/>
                        <a:pt x="476" y="3901"/>
                        <a:pt x="446" y="3901"/>
                      </a:cubicBezTo>
                      <a:cubicBezTo>
                        <a:pt x="350" y="3901"/>
                        <a:pt x="254" y="3942"/>
                        <a:pt x="158" y="4038"/>
                      </a:cubicBezTo>
                      <a:cubicBezTo>
                        <a:pt x="32" y="4164"/>
                        <a:pt x="0" y="4290"/>
                        <a:pt x="32" y="4448"/>
                      </a:cubicBezTo>
                      <a:lnTo>
                        <a:pt x="504" y="6685"/>
                      </a:lnTo>
                      <a:cubicBezTo>
                        <a:pt x="536" y="6842"/>
                        <a:pt x="662" y="6937"/>
                        <a:pt x="788" y="7000"/>
                      </a:cubicBezTo>
                      <a:lnTo>
                        <a:pt x="882" y="7000"/>
                      </a:lnTo>
                      <a:cubicBezTo>
                        <a:pt x="1008" y="7000"/>
                        <a:pt x="1103" y="6968"/>
                        <a:pt x="1166" y="6874"/>
                      </a:cubicBezTo>
                      <a:lnTo>
                        <a:pt x="1764" y="6275"/>
                      </a:lnTo>
                      <a:cubicBezTo>
                        <a:pt x="2899" y="7315"/>
                        <a:pt x="4411" y="7850"/>
                        <a:pt x="5923" y="7850"/>
                      </a:cubicBezTo>
                      <a:cubicBezTo>
                        <a:pt x="7624" y="7850"/>
                        <a:pt x="9200" y="7189"/>
                        <a:pt x="10428" y="6023"/>
                      </a:cubicBezTo>
                      <a:cubicBezTo>
                        <a:pt x="11909" y="4511"/>
                        <a:pt x="12602" y="2400"/>
                        <a:pt x="12192" y="321"/>
                      </a:cubicBezTo>
                      <a:cubicBezTo>
                        <a:pt x="12164" y="123"/>
                        <a:pt x="11958" y="1"/>
                        <a:pt x="117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86;p15"/>
                <p:cNvSpPr/>
                <p:nvPr/>
              </p:nvSpPr>
              <p:spPr>
                <a:xfrm>
                  <a:off x="-62822225" y="2357750"/>
                  <a:ext cx="193000" cy="192975"/>
                </a:xfrm>
                <a:custGeom>
                  <a:avLst/>
                  <a:gdLst/>
                  <a:ahLst/>
                  <a:cxnLst/>
                  <a:rect l="l" t="t" r="r" b="b"/>
                  <a:pathLst>
                    <a:path w="7720" h="7719" extrusionOk="0">
                      <a:moveTo>
                        <a:pt x="2238" y="1323"/>
                      </a:moveTo>
                      <a:lnTo>
                        <a:pt x="2238" y="1323"/>
                      </a:lnTo>
                      <a:cubicBezTo>
                        <a:pt x="2143" y="1544"/>
                        <a:pt x="2049" y="1827"/>
                        <a:pt x="1986" y="2111"/>
                      </a:cubicBezTo>
                      <a:lnTo>
                        <a:pt x="1419" y="2111"/>
                      </a:lnTo>
                      <a:cubicBezTo>
                        <a:pt x="1671" y="1796"/>
                        <a:pt x="1923" y="1512"/>
                        <a:pt x="2238" y="1323"/>
                      </a:cubicBezTo>
                      <a:close/>
                      <a:moveTo>
                        <a:pt x="3466" y="1040"/>
                      </a:moveTo>
                      <a:lnTo>
                        <a:pt x="3466" y="2111"/>
                      </a:lnTo>
                      <a:lnTo>
                        <a:pt x="2836" y="2111"/>
                      </a:lnTo>
                      <a:cubicBezTo>
                        <a:pt x="2994" y="1575"/>
                        <a:pt x="3246" y="1229"/>
                        <a:pt x="3466" y="1040"/>
                      </a:cubicBezTo>
                      <a:close/>
                      <a:moveTo>
                        <a:pt x="4254" y="1040"/>
                      </a:moveTo>
                      <a:cubicBezTo>
                        <a:pt x="4538" y="1229"/>
                        <a:pt x="4727" y="1575"/>
                        <a:pt x="4884" y="2111"/>
                      </a:cubicBezTo>
                      <a:lnTo>
                        <a:pt x="4254" y="2111"/>
                      </a:lnTo>
                      <a:lnTo>
                        <a:pt x="4254" y="1040"/>
                      </a:lnTo>
                      <a:close/>
                      <a:moveTo>
                        <a:pt x="5483" y="1323"/>
                      </a:moveTo>
                      <a:lnTo>
                        <a:pt x="5483" y="1323"/>
                      </a:lnTo>
                      <a:cubicBezTo>
                        <a:pt x="5798" y="1512"/>
                        <a:pt x="6081" y="1796"/>
                        <a:pt x="6302" y="2111"/>
                      </a:cubicBezTo>
                      <a:lnTo>
                        <a:pt x="5766" y="2111"/>
                      </a:lnTo>
                      <a:cubicBezTo>
                        <a:pt x="5672" y="1827"/>
                        <a:pt x="5609" y="1544"/>
                        <a:pt x="5483" y="1323"/>
                      </a:cubicBezTo>
                      <a:close/>
                      <a:moveTo>
                        <a:pt x="1765" y="2930"/>
                      </a:moveTo>
                      <a:cubicBezTo>
                        <a:pt x="1734" y="3245"/>
                        <a:pt x="1702" y="3560"/>
                        <a:pt x="1702" y="3875"/>
                      </a:cubicBezTo>
                      <a:cubicBezTo>
                        <a:pt x="1702" y="4190"/>
                        <a:pt x="1734" y="4537"/>
                        <a:pt x="1765" y="4820"/>
                      </a:cubicBezTo>
                      <a:lnTo>
                        <a:pt x="978" y="4820"/>
                      </a:lnTo>
                      <a:cubicBezTo>
                        <a:pt x="883" y="4537"/>
                        <a:pt x="820" y="4222"/>
                        <a:pt x="820" y="3875"/>
                      </a:cubicBezTo>
                      <a:cubicBezTo>
                        <a:pt x="820" y="3497"/>
                        <a:pt x="883" y="3214"/>
                        <a:pt x="978" y="2930"/>
                      </a:cubicBezTo>
                      <a:close/>
                      <a:moveTo>
                        <a:pt x="5136" y="2930"/>
                      </a:moveTo>
                      <a:cubicBezTo>
                        <a:pt x="5168" y="3245"/>
                        <a:pt x="5199" y="3560"/>
                        <a:pt x="5199" y="3875"/>
                      </a:cubicBezTo>
                      <a:cubicBezTo>
                        <a:pt x="5199" y="4222"/>
                        <a:pt x="5168" y="4537"/>
                        <a:pt x="5136" y="4820"/>
                      </a:cubicBezTo>
                      <a:lnTo>
                        <a:pt x="4286" y="4820"/>
                      </a:lnTo>
                      <a:lnTo>
                        <a:pt x="4286" y="2930"/>
                      </a:lnTo>
                      <a:close/>
                      <a:moveTo>
                        <a:pt x="6743" y="2930"/>
                      </a:moveTo>
                      <a:cubicBezTo>
                        <a:pt x="6869" y="3245"/>
                        <a:pt x="6900" y="3560"/>
                        <a:pt x="6900" y="3875"/>
                      </a:cubicBezTo>
                      <a:cubicBezTo>
                        <a:pt x="6900" y="4222"/>
                        <a:pt x="6869" y="4537"/>
                        <a:pt x="6743" y="4820"/>
                      </a:cubicBezTo>
                      <a:lnTo>
                        <a:pt x="5955" y="4820"/>
                      </a:lnTo>
                      <a:cubicBezTo>
                        <a:pt x="5987" y="4505"/>
                        <a:pt x="6018" y="4190"/>
                        <a:pt x="6018" y="3875"/>
                      </a:cubicBezTo>
                      <a:cubicBezTo>
                        <a:pt x="6018" y="3560"/>
                        <a:pt x="5987" y="3214"/>
                        <a:pt x="5955" y="2930"/>
                      </a:cubicBezTo>
                      <a:close/>
                      <a:moveTo>
                        <a:pt x="3466" y="2930"/>
                      </a:moveTo>
                      <a:lnTo>
                        <a:pt x="3466" y="4852"/>
                      </a:lnTo>
                      <a:lnTo>
                        <a:pt x="2647" y="4852"/>
                      </a:lnTo>
                      <a:cubicBezTo>
                        <a:pt x="2553" y="4537"/>
                        <a:pt x="2553" y="4222"/>
                        <a:pt x="2553" y="3875"/>
                      </a:cubicBezTo>
                      <a:cubicBezTo>
                        <a:pt x="2553" y="3497"/>
                        <a:pt x="2616" y="3214"/>
                        <a:pt x="2647" y="2930"/>
                      </a:cubicBezTo>
                      <a:close/>
                      <a:moveTo>
                        <a:pt x="6302" y="5640"/>
                      </a:moveTo>
                      <a:cubicBezTo>
                        <a:pt x="6081" y="5955"/>
                        <a:pt x="5798" y="6238"/>
                        <a:pt x="5483" y="6427"/>
                      </a:cubicBezTo>
                      <a:cubicBezTo>
                        <a:pt x="5609" y="6207"/>
                        <a:pt x="5672" y="5923"/>
                        <a:pt x="5766" y="5640"/>
                      </a:cubicBezTo>
                      <a:close/>
                      <a:moveTo>
                        <a:pt x="1986" y="5671"/>
                      </a:moveTo>
                      <a:cubicBezTo>
                        <a:pt x="2049" y="5955"/>
                        <a:pt x="2143" y="6238"/>
                        <a:pt x="2238" y="6459"/>
                      </a:cubicBezTo>
                      <a:cubicBezTo>
                        <a:pt x="1923" y="6238"/>
                        <a:pt x="1671" y="5955"/>
                        <a:pt x="1419" y="5671"/>
                      </a:cubicBezTo>
                      <a:close/>
                      <a:moveTo>
                        <a:pt x="4916" y="5640"/>
                      </a:moveTo>
                      <a:cubicBezTo>
                        <a:pt x="4727" y="6144"/>
                        <a:pt x="4538" y="6522"/>
                        <a:pt x="4286" y="6711"/>
                      </a:cubicBezTo>
                      <a:lnTo>
                        <a:pt x="4286" y="5640"/>
                      </a:lnTo>
                      <a:close/>
                      <a:moveTo>
                        <a:pt x="3466" y="5671"/>
                      </a:moveTo>
                      <a:lnTo>
                        <a:pt x="3466" y="6742"/>
                      </a:lnTo>
                      <a:cubicBezTo>
                        <a:pt x="3246" y="6553"/>
                        <a:pt x="2994" y="6144"/>
                        <a:pt x="2836" y="5671"/>
                      </a:cubicBezTo>
                      <a:close/>
                      <a:moveTo>
                        <a:pt x="3876" y="0"/>
                      </a:moveTo>
                      <a:cubicBezTo>
                        <a:pt x="2301" y="0"/>
                        <a:pt x="915" y="945"/>
                        <a:pt x="316" y="2332"/>
                      </a:cubicBezTo>
                      <a:cubicBezTo>
                        <a:pt x="127" y="2804"/>
                        <a:pt x="1" y="3308"/>
                        <a:pt x="1" y="3875"/>
                      </a:cubicBezTo>
                      <a:cubicBezTo>
                        <a:pt x="1" y="4411"/>
                        <a:pt x="127" y="4946"/>
                        <a:pt x="316" y="5419"/>
                      </a:cubicBezTo>
                      <a:cubicBezTo>
                        <a:pt x="915" y="6774"/>
                        <a:pt x="2301" y="7719"/>
                        <a:pt x="3876" y="7719"/>
                      </a:cubicBezTo>
                      <a:cubicBezTo>
                        <a:pt x="5451" y="7719"/>
                        <a:pt x="6806" y="6774"/>
                        <a:pt x="7405" y="5419"/>
                      </a:cubicBezTo>
                      <a:cubicBezTo>
                        <a:pt x="7594" y="4946"/>
                        <a:pt x="7720" y="4411"/>
                        <a:pt x="7720" y="3875"/>
                      </a:cubicBezTo>
                      <a:cubicBezTo>
                        <a:pt x="7720" y="3308"/>
                        <a:pt x="7594" y="2804"/>
                        <a:pt x="7405" y="2332"/>
                      </a:cubicBezTo>
                      <a:cubicBezTo>
                        <a:pt x="6806" y="945"/>
                        <a:pt x="5451" y="0"/>
                        <a:pt x="3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7" name="Google Shape;87;p15"/>
              <p:cNvGrpSpPr/>
              <p:nvPr/>
            </p:nvGrpSpPr>
            <p:grpSpPr>
              <a:xfrm>
                <a:off x="7627546" y="3632577"/>
                <a:ext cx="365770" cy="365770"/>
                <a:chOff x="-3137650" y="2408950"/>
                <a:chExt cx="291450" cy="292125"/>
              </a:xfrm>
            </p:grpSpPr>
            <p:sp>
              <p:nvSpPr>
                <p:cNvPr id="88" name="Google Shape;88;p15"/>
                <p:cNvSpPr/>
                <p:nvPr/>
              </p:nvSpPr>
              <p:spPr>
                <a:xfrm>
                  <a:off x="-3137650" y="2408950"/>
                  <a:ext cx="291450" cy="292125"/>
                </a:xfrm>
                <a:custGeom>
                  <a:avLst/>
                  <a:gdLst/>
                  <a:ahLst/>
                  <a:cxnLst/>
                  <a:rect l="l" t="t" r="r" b="b"/>
                  <a:pathLst>
                    <a:path w="11658" h="11685" extrusionOk="0">
                      <a:moveTo>
                        <a:pt x="10618" y="662"/>
                      </a:moveTo>
                      <a:cubicBezTo>
                        <a:pt x="10807" y="662"/>
                        <a:pt x="10964" y="851"/>
                        <a:pt x="10964" y="1040"/>
                      </a:cubicBezTo>
                      <a:lnTo>
                        <a:pt x="10964" y="2741"/>
                      </a:lnTo>
                      <a:lnTo>
                        <a:pt x="662" y="2741"/>
                      </a:lnTo>
                      <a:lnTo>
                        <a:pt x="662" y="1040"/>
                      </a:lnTo>
                      <a:cubicBezTo>
                        <a:pt x="662" y="851"/>
                        <a:pt x="820" y="662"/>
                        <a:pt x="1009" y="662"/>
                      </a:cubicBezTo>
                      <a:close/>
                      <a:moveTo>
                        <a:pt x="10964" y="3403"/>
                      </a:moveTo>
                      <a:lnTo>
                        <a:pt x="10964" y="8601"/>
                      </a:lnTo>
                      <a:cubicBezTo>
                        <a:pt x="10964" y="8790"/>
                        <a:pt x="10838" y="8947"/>
                        <a:pt x="10618" y="8947"/>
                      </a:cubicBezTo>
                      <a:lnTo>
                        <a:pt x="10145" y="8947"/>
                      </a:lnTo>
                      <a:cubicBezTo>
                        <a:pt x="10208" y="8727"/>
                        <a:pt x="10240" y="8443"/>
                        <a:pt x="10240" y="8160"/>
                      </a:cubicBezTo>
                      <a:lnTo>
                        <a:pt x="10240" y="5860"/>
                      </a:lnTo>
                      <a:cubicBezTo>
                        <a:pt x="10240" y="5673"/>
                        <a:pt x="10058" y="5531"/>
                        <a:pt x="9868" y="5531"/>
                      </a:cubicBezTo>
                      <a:cubicBezTo>
                        <a:pt x="9835" y="5531"/>
                        <a:pt x="9801" y="5535"/>
                        <a:pt x="9767" y="5545"/>
                      </a:cubicBezTo>
                      <a:cubicBezTo>
                        <a:pt x="9545" y="5641"/>
                        <a:pt x="9341" y="5691"/>
                        <a:pt x="9142" y="5691"/>
                      </a:cubicBezTo>
                      <a:cubicBezTo>
                        <a:pt x="8693" y="5691"/>
                        <a:pt x="8275" y="5439"/>
                        <a:pt x="7751" y="4915"/>
                      </a:cubicBezTo>
                      <a:cubicBezTo>
                        <a:pt x="7688" y="4868"/>
                        <a:pt x="7601" y="4844"/>
                        <a:pt x="7515" y="4844"/>
                      </a:cubicBezTo>
                      <a:cubicBezTo>
                        <a:pt x="7428" y="4844"/>
                        <a:pt x="7341" y="4868"/>
                        <a:pt x="7278" y="4915"/>
                      </a:cubicBezTo>
                      <a:cubicBezTo>
                        <a:pt x="6753" y="5440"/>
                        <a:pt x="6334" y="5677"/>
                        <a:pt x="5884" y="5677"/>
                      </a:cubicBezTo>
                      <a:cubicBezTo>
                        <a:pt x="5686" y="5677"/>
                        <a:pt x="5483" y="5631"/>
                        <a:pt x="5262" y="5545"/>
                      </a:cubicBezTo>
                      <a:cubicBezTo>
                        <a:pt x="5229" y="5535"/>
                        <a:pt x="5195" y="5531"/>
                        <a:pt x="5161" y="5531"/>
                      </a:cubicBezTo>
                      <a:cubicBezTo>
                        <a:pt x="4971" y="5531"/>
                        <a:pt x="4789" y="5673"/>
                        <a:pt x="4789" y="5860"/>
                      </a:cubicBezTo>
                      <a:lnTo>
                        <a:pt x="4789" y="8160"/>
                      </a:lnTo>
                      <a:cubicBezTo>
                        <a:pt x="4789" y="8443"/>
                        <a:pt x="4821" y="8664"/>
                        <a:pt x="4884" y="8947"/>
                      </a:cubicBezTo>
                      <a:lnTo>
                        <a:pt x="1009" y="8947"/>
                      </a:lnTo>
                      <a:cubicBezTo>
                        <a:pt x="820" y="8947"/>
                        <a:pt x="662" y="8790"/>
                        <a:pt x="662" y="8601"/>
                      </a:cubicBezTo>
                      <a:lnTo>
                        <a:pt x="662" y="3403"/>
                      </a:lnTo>
                      <a:close/>
                      <a:moveTo>
                        <a:pt x="7152" y="5923"/>
                      </a:moveTo>
                      <a:lnTo>
                        <a:pt x="7152" y="10838"/>
                      </a:lnTo>
                      <a:cubicBezTo>
                        <a:pt x="6144" y="10365"/>
                        <a:pt x="5451" y="9357"/>
                        <a:pt x="5451" y="8160"/>
                      </a:cubicBezTo>
                      <a:lnTo>
                        <a:pt x="5451" y="6301"/>
                      </a:lnTo>
                      <a:cubicBezTo>
                        <a:pt x="5604" y="6330"/>
                        <a:pt x="5750" y="6344"/>
                        <a:pt x="5891" y="6344"/>
                      </a:cubicBezTo>
                      <a:cubicBezTo>
                        <a:pt x="6359" y="6344"/>
                        <a:pt x="6765" y="6189"/>
                        <a:pt x="7152" y="5923"/>
                      </a:cubicBezTo>
                      <a:close/>
                      <a:moveTo>
                        <a:pt x="7877" y="5923"/>
                      </a:moveTo>
                      <a:cubicBezTo>
                        <a:pt x="8242" y="6166"/>
                        <a:pt x="8644" y="6353"/>
                        <a:pt x="9128" y="6353"/>
                      </a:cubicBezTo>
                      <a:cubicBezTo>
                        <a:pt x="9271" y="6353"/>
                        <a:pt x="9420" y="6337"/>
                        <a:pt x="9578" y="6301"/>
                      </a:cubicBezTo>
                      <a:lnTo>
                        <a:pt x="9578" y="8160"/>
                      </a:lnTo>
                      <a:cubicBezTo>
                        <a:pt x="9547" y="9357"/>
                        <a:pt x="8885" y="10365"/>
                        <a:pt x="7877" y="10838"/>
                      </a:cubicBezTo>
                      <a:lnTo>
                        <a:pt x="7877" y="5923"/>
                      </a:lnTo>
                      <a:close/>
                      <a:moveTo>
                        <a:pt x="1009" y="0"/>
                      </a:moveTo>
                      <a:cubicBezTo>
                        <a:pt x="473" y="0"/>
                        <a:pt x="1" y="473"/>
                        <a:pt x="1" y="1040"/>
                      </a:cubicBezTo>
                      <a:lnTo>
                        <a:pt x="1" y="8601"/>
                      </a:lnTo>
                      <a:cubicBezTo>
                        <a:pt x="1" y="9136"/>
                        <a:pt x="473" y="9609"/>
                        <a:pt x="1009" y="9609"/>
                      </a:cubicBezTo>
                      <a:lnTo>
                        <a:pt x="5073" y="9609"/>
                      </a:lnTo>
                      <a:cubicBezTo>
                        <a:pt x="5199" y="9893"/>
                        <a:pt x="5357" y="10145"/>
                        <a:pt x="5514" y="10365"/>
                      </a:cubicBezTo>
                      <a:cubicBezTo>
                        <a:pt x="5987" y="10995"/>
                        <a:pt x="6617" y="11436"/>
                        <a:pt x="7404" y="11657"/>
                      </a:cubicBezTo>
                      <a:cubicBezTo>
                        <a:pt x="7446" y="11657"/>
                        <a:pt x="7488" y="11685"/>
                        <a:pt x="7530" y="11685"/>
                      </a:cubicBezTo>
                      <a:cubicBezTo>
                        <a:pt x="7551" y="11685"/>
                        <a:pt x="7572" y="11678"/>
                        <a:pt x="7593" y="11657"/>
                      </a:cubicBezTo>
                      <a:cubicBezTo>
                        <a:pt x="8350" y="11436"/>
                        <a:pt x="9011" y="10995"/>
                        <a:pt x="9484" y="10365"/>
                      </a:cubicBezTo>
                      <a:cubicBezTo>
                        <a:pt x="9641" y="10145"/>
                        <a:pt x="9799" y="9893"/>
                        <a:pt x="9925" y="9609"/>
                      </a:cubicBezTo>
                      <a:lnTo>
                        <a:pt x="10618" y="9609"/>
                      </a:lnTo>
                      <a:cubicBezTo>
                        <a:pt x="11185" y="9609"/>
                        <a:pt x="11658" y="9136"/>
                        <a:pt x="11658" y="8601"/>
                      </a:cubicBezTo>
                      <a:lnTo>
                        <a:pt x="11658" y="1040"/>
                      </a:lnTo>
                      <a:cubicBezTo>
                        <a:pt x="11658" y="473"/>
                        <a:pt x="11217" y="0"/>
                        <a:pt x="106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89;p15"/>
                <p:cNvSpPr/>
                <p:nvPr/>
              </p:nvSpPr>
              <p:spPr>
                <a:xfrm>
                  <a:off x="-3104575" y="24428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15"/>
                <p:cNvSpPr/>
                <p:nvPr/>
              </p:nvSpPr>
              <p:spPr>
                <a:xfrm>
                  <a:off x="-3069900" y="24428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91;p15"/>
                <p:cNvSpPr/>
                <p:nvPr/>
              </p:nvSpPr>
              <p:spPr>
                <a:xfrm>
                  <a:off x="-3035250" y="24428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2;p15"/>
                <p:cNvSpPr/>
                <p:nvPr/>
              </p:nvSpPr>
              <p:spPr>
                <a:xfrm>
                  <a:off x="-3002175" y="2442800"/>
                  <a:ext cx="120525" cy="17350"/>
                </a:xfrm>
                <a:custGeom>
                  <a:avLst/>
                  <a:gdLst/>
                  <a:ahLst/>
                  <a:cxnLst/>
                  <a:rect l="l" t="t" r="r" b="b"/>
                  <a:pathLst>
                    <a:path w="4821" h="694" extrusionOk="0">
                      <a:moveTo>
                        <a:pt x="347" y="1"/>
                      </a:moveTo>
                      <a:cubicBezTo>
                        <a:pt x="158" y="1"/>
                        <a:pt x="1" y="158"/>
                        <a:pt x="1" y="347"/>
                      </a:cubicBezTo>
                      <a:cubicBezTo>
                        <a:pt x="32" y="536"/>
                        <a:pt x="190" y="694"/>
                        <a:pt x="347" y="694"/>
                      </a:cubicBezTo>
                      <a:lnTo>
                        <a:pt x="4443" y="694"/>
                      </a:lnTo>
                      <a:cubicBezTo>
                        <a:pt x="4663" y="694"/>
                        <a:pt x="4821" y="536"/>
                        <a:pt x="4821" y="347"/>
                      </a:cubicBezTo>
                      <a:cubicBezTo>
                        <a:pt x="4821" y="158"/>
                        <a:pt x="4663" y="1"/>
                        <a:pt x="4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pic>
        <p:nvPicPr>
          <p:cNvPr id="1028" name="Picture 4" descr="البيانات الضخمة | Doroob">
            <a:extLst>
              <a:ext uri="{FF2B5EF4-FFF2-40B4-BE49-F238E27FC236}">
                <a16:creationId xmlns:a16="http://schemas.microsoft.com/office/drawing/2014/main" id="{69439321-567C-3FF8-B508-D3B28AAAE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78" y="175001"/>
            <a:ext cx="2344178" cy="4782549"/>
          </a:xfrm>
          <a:prstGeom prst="ellipse">
            <a:avLst/>
          </a:prstGeom>
          <a:ln>
            <a:noFill/>
          </a:ln>
          <a:effectLst>
            <a:softEdge rad="112500"/>
          </a:effectLst>
        </p:spPr>
      </p:pic>
      <p:sp>
        <p:nvSpPr>
          <p:cNvPr id="14" name="مربع نص 13">
            <a:extLst>
              <a:ext uri="{FF2B5EF4-FFF2-40B4-BE49-F238E27FC236}">
                <a16:creationId xmlns:a16="http://schemas.microsoft.com/office/drawing/2014/main" id="{E5449439-7415-438F-81D3-4018AD9A9638}"/>
              </a:ext>
            </a:extLst>
          </p:cNvPr>
          <p:cNvSpPr txBox="1"/>
          <p:nvPr/>
        </p:nvSpPr>
        <p:spPr>
          <a:xfrm>
            <a:off x="2226632" y="475629"/>
            <a:ext cx="4485580" cy="923330"/>
          </a:xfrm>
          <a:prstGeom prst="rect">
            <a:avLst/>
          </a:prstGeom>
          <a:noFill/>
        </p:spPr>
        <p:txBody>
          <a:bodyPr wrap="square">
            <a:spAutoFit/>
          </a:bodyPr>
          <a:lstStyle/>
          <a:p>
            <a:pPr algn="ctr" rtl="1"/>
            <a:r>
              <a:rPr lang="ar-SA" sz="5400" b="1" dirty="0">
                <a:solidFill>
                  <a:srgbClr val="002060"/>
                </a:solidFill>
                <a:effectLst>
                  <a:glow rad="228600">
                    <a:schemeClr val="accent1">
                      <a:satMod val="175000"/>
                      <a:alpha val="40000"/>
                    </a:schemeClr>
                  </a:glow>
                </a:effectLst>
                <a:latin typeface="Calibri" panose="020F0502020204030204" pitchFamily="34" charset="0"/>
                <a:ea typeface="GE SS Two Bold" panose="020A0503020102020204" pitchFamily="18" charset="-78"/>
                <a:cs typeface="Akhbar MT" pitchFamily="2" charset="-78"/>
              </a:rPr>
              <a:t>التعامل مع البيانات</a:t>
            </a:r>
            <a:endParaRPr lang="ar-SA" sz="5400" b="1" dirty="0">
              <a:solidFill>
                <a:srgbClr val="002060"/>
              </a:solidFill>
              <a:effectLst>
                <a:glow rad="228600">
                  <a:schemeClr val="accent1">
                    <a:satMod val="175000"/>
                    <a:alpha val="40000"/>
                  </a:schemeClr>
                </a:glow>
              </a:effectLst>
              <a:latin typeface="Calibri" panose="020F0502020204030204" pitchFamily="34" charset="0"/>
              <a:ea typeface="GE SS Two Bold" panose="020A0503020102020204" pitchFamily="18" charset="-78"/>
              <a:cs typeface="Akhbar MT" pitchFamily="2" charset="-78"/>
              <a:sym typeface="Wingdings" panose="05000000000000000000" pitchFamily="2" charset="2"/>
            </a:endParaRPr>
          </a:p>
        </p:txBody>
      </p:sp>
      <p:pic>
        <p:nvPicPr>
          <p:cNvPr id="2050" name="Picture 2" descr="مقدمة إلى مفهوم البيانات الضخمة Big Data - مقالات برمجة عامة - أكاديمية حسوب">
            <a:extLst>
              <a:ext uri="{FF2B5EF4-FFF2-40B4-BE49-F238E27FC236}">
                <a16:creationId xmlns:a16="http://schemas.microsoft.com/office/drawing/2014/main" id="{3BC0655A-4B85-5E2D-763E-DBE1F19DF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410" y="569657"/>
            <a:ext cx="2135775" cy="39932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Google Shape;345;p37">
            <a:extLst>
              <a:ext uri="{FF2B5EF4-FFF2-40B4-BE49-F238E27FC236}">
                <a16:creationId xmlns:a16="http://schemas.microsoft.com/office/drawing/2014/main" id="{F12B68F8-C505-1F7A-D37B-EA32C57A394D}"/>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grpSp>
        <p:nvGrpSpPr>
          <p:cNvPr id="4" name="رسم 3">
            <a:extLst>
              <a:ext uri="{FF2B5EF4-FFF2-40B4-BE49-F238E27FC236}">
                <a16:creationId xmlns:a16="http://schemas.microsoft.com/office/drawing/2014/main" id="{6353A90B-275C-C00F-D690-8E4F839964CF}"/>
              </a:ext>
            </a:extLst>
          </p:cNvPr>
          <p:cNvGrpSpPr/>
          <p:nvPr/>
        </p:nvGrpSpPr>
        <p:grpSpPr>
          <a:xfrm>
            <a:off x="5007934" y="318977"/>
            <a:ext cx="3854907" cy="4136065"/>
            <a:chOff x="6465874" y="4587201"/>
            <a:chExt cx="1871719" cy="1938356"/>
          </a:xfrm>
        </p:grpSpPr>
        <p:sp>
          <p:nvSpPr>
            <p:cNvPr id="5" name="شكل حر: شكل 4">
              <a:extLst>
                <a:ext uri="{FF2B5EF4-FFF2-40B4-BE49-F238E27FC236}">
                  <a16:creationId xmlns:a16="http://schemas.microsoft.com/office/drawing/2014/main" id="{C47726C4-4B26-413B-59E8-6E2148158FE1}"/>
                </a:ext>
              </a:extLst>
            </p:cNvPr>
            <p:cNvSpPr/>
            <p:nvPr/>
          </p:nvSpPr>
          <p:spPr>
            <a:xfrm>
              <a:off x="6564058" y="4752022"/>
              <a:ext cx="1773535" cy="1773535"/>
            </a:xfrm>
            <a:custGeom>
              <a:avLst/>
              <a:gdLst>
                <a:gd name="connsiteX0" fmla="*/ 102756 w 1773535"/>
                <a:gd name="connsiteY0" fmla="*/ 0 h 1773535"/>
                <a:gd name="connsiteX1" fmla="*/ 0 w 1773535"/>
                <a:gd name="connsiteY1" fmla="*/ 1670780 h 1773535"/>
                <a:gd name="connsiteX2" fmla="*/ 1670780 w 1773535"/>
                <a:gd name="connsiteY2" fmla="*/ 1773536 h 1773535"/>
                <a:gd name="connsiteX3" fmla="*/ 1773536 w 1773535"/>
                <a:gd name="connsiteY3" fmla="*/ 102756 h 1773535"/>
                <a:gd name="connsiteX4" fmla="*/ 102756 w 1773535"/>
                <a:gd name="connsiteY4" fmla="*/ 0 h 1773535"/>
                <a:gd name="connsiteX5" fmla="*/ 240430 w 1773535"/>
                <a:gd name="connsiteY5" fmla="*/ 131788 h 1773535"/>
                <a:gd name="connsiteX6" fmla="*/ 221685 w 1773535"/>
                <a:gd name="connsiteY6" fmla="*/ 148362 h 1773535"/>
                <a:gd name="connsiteX7" fmla="*/ 164420 w 1773535"/>
                <a:gd name="connsiteY7" fmla="*/ 144818 h 1773535"/>
                <a:gd name="connsiteX8" fmla="*/ 147847 w 1773535"/>
                <a:gd name="connsiteY8" fmla="*/ 126073 h 1773535"/>
                <a:gd name="connsiteX9" fmla="*/ 151390 w 1773535"/>
                <a:gd name="connsiteY9" fmla="*/ 68808 h 1773535"/>
                <a:gd name="connsiteX10" fmla="*/ 170135 w 1773535"/>
                <a:gd name="connsiteY10" fmla="*/ 52235 h 1773535"/>
                <a:gd name="connsiteX11" fmla="*/ 227400 w 1773535"/>
                <a:gd name="connsiteY11" fmla="*/ 55778 h 1773535"/>
                <a:gd name="connsiteX12" fmla="*/ 243973 w 1773535"/>
                <a:gd name="connsiteY12" fmla="*/ 74523 h 1773535"/>
                <a:gd name="connsiteX13" fmla="*/ 240430 w 1773535"/>
                <a:gd name="connsiteY13" fmla="*/ 131788 h 1773535"/>
                <a:gd name="connsiteX14" fmla="*/ 404107 w 1773535"/>
                <a:gd name="connsiteY14" fmla="*/ 141846 h 1773535"/>
                <a:gd name="connsiteX15" fmla="*/ 385362 w 1773535"/>
                <a:gd name="connsiteY15" fmla="*/ 158420 h 1773535"/>
                <a:gd name="connsiteX16" fmla="*/ 328098 w 1773535"/>
                <a:gd name="connsiteY16" fmla="*/ 154876 h 1773535"/>
                <a:gd name="connsiteX17" fmla="*/ 311524 w 1773535"/>
                <a:gd name="connsiteY17" fmla="*/ 136131 h 1773535"/>
                <a:gd name="connsiteX18" fmla="*/ 315068 w 1773535"/>
                <a:gd name="connsiteY18" fmla="*/ 78867 h 1773535"/>
                <a:gd name="connsiteX19" fmla="*/ 333813 w 1773535"/>
                <a:gd name="connsiteY19" fmla="*/ 62294 h 1773535"/>
                <a:gd name="connsiteX20" fmla="*/ 391077 w 1773535"/>
                <a:gd name="connsiteY20" fmla="*/ 65837 h 1773535"/>
                <a:gd name="connsiteX21" fmla="*/ 407651 w 1773535"/>
                <a:gd name="connsiteY21" fmla="*/ 84582 h 1773535"/>
                <a:gd name="connsiteX22" fmla="*/ 404107 w 1773535"/>
                <a:gd name="connsiteY22" fmla="*/ 141846 h 1773535"/>
                <a:gd name="connsiteX23" fmla="*/ 567728 w 1773535"/>
                <a:gd name="connsiteY23" fmla="*/ 151905 h 1773535"/>
                <a:gd name="connsiteX24" fmla="*/ 548983 w 1773535"/>
                <a:gd name="connsiteY24" fmla="*/ 168478 h 1773535"/>
                <a:gd name="connsiteX25" fmla="*/ 491718 w 1773535"/>
                <a:gd name="connsiteY25" fmla="*/ 164935 h 1773535"/>
                <a:gd name="connsiteX26" fmla="*/ 475145 w 1773535"/>
                <a:gd name="connsiteY26" fmla="*/ 146190 h 1773535"/>
                <a:gd name="connsiteX27" fmla="*/ 478688 w 1773535"/>
                <a:gd name="connsiteY27" fmla="*/ 88925 h 1773535"/>
                <a:gd name="connsiteX28" fmla="*/ 497433 w 1773535"/>
                <a:gd name="connsiteY28" fmla="*/ 72352 h 1773535"/>
                <a:gd name="connsiteX29" fmla="*/ 554698 w 1773535"/>
                <a:gd name="connsiteY29" fmla="*/ 75895 h 1773535"/>
                <a:gd name="connsiteX30" fmla="*/ 571271 w 1773535"/>
                <a:gd name="connsiteY30" fmla="*/ 94640 h 1773535"/>
                <a:gd name="connsiteX31" fmla="*/ 567728 w 1773535"/>
                <a:gd name="connsiteY31" fmla="*/ 151905 h 1773535"/>
                <a:gd name="connsiteX32" fmla="*/ 731406 w 1773535"/>
                <a:gd name="connsiteY32" fmla="*/ 161963 h 1773535"/>
                <a:gd name="connsiteX33" fmla="*/ 712660 w 1773535"/>
                <a:gd name="connsiteY33" fmla="*/ 178537 h 1773535"/>
                <a:gd name="connsiteX34" fmla="*/ 655396 w 1773535"/>
                <a:gd name="connsiteY34" fmla="*/ 174993 h 1773535"/>
                <a:gd name="connsiteX35" fmla="*/ 638823 w 1773535"/>
                <a:gd name="connsiteY35" fmla="*/ 156248 h 1773535"/>
                <a:gd name="connsiteX36" fmla="*/ 642366 w 1773535"/>
                <a:gd name="connsiteY36" fmla="*/ 98984 h 1773535"/>
                <a:gd name="connsiteX37" fmla="*/ 661111 w 1773535"/>
                <a:gd name="connsiteY37" fmla="*/ 82410 h 1773535"/>
                <a:gd name="connsiteX38" fmla="*/ 718375 w 1773535"/>
                <a:gd name="connsiteY38" fmla="*/ 85953 h 1773535"/>
                <a:gd name="connsiteX39" fmla="*/ 734949 w 1773535"/>
                <a:gd name="connsiteY39" fmla="*/ 104699 h 1773535"/>
                <a:gd name="connsiteX40" fmla="*/ 731406 w 1773535"/>
                <a:gd name="connsiteY40" fmla="*/ 161963 h 1773535"/>
                <a:gd name="connsiteX41" fmla="*/ 895026 w 1773535"/>
                <a:gd name="connsiteY41" fmla="*/ 172021 h 1773535"/>
                <a:gd name="connsiteX42" fmla="*/ 876281 w 1773535"/>
                <a:gd name="connsiteY42" fmla="*/ 188595 h 1773535"/>
                <a:gd name="connsiteX43" fmla="*/ 819016 w 1773535"/>
                <a:gd name="connsiteY43" fmla="*/ 185052 h 1773535"/>
                <a:gd name="connsiteX44" fmla="*/ 802443 w 1773535"/>
                <a:gd name="connsiteY44" fmla="*/ 166306 h 1773535"/>
                <a:gd name="connsiteX45" fmla="*/ 805987 w 1773535"/>
                <a:gd name="connsiteY45" fmla="*/ 109042 h 1773535"/>
                <a:gd name="connsiteX46" fmla="*/ 824731 w 1773535"/>
                <a:gd name="connsiteY46" fmla="*/ 92469 h 1773535"/>
                <a:gd name="connsiteX47" fmla="*/ 881996 w 1773535"/>
                <a:gd name="connsiteY47" fmla="*/ 96012 h 1773535"/>
                <a:gd name="connsiteX48" fmla="*/ 898569 w 1773535"/>
                <a:gd name="connsiteY48" fmla="*/ 114757 h 1773535"/>
                <a:gd name="connsiteX49" fmla="*/ 895026 w 1773535"/>
                <a:gd name="connsiteY49" fmla="*/ 172021 h 1773535"/>
                <a:gd name="connsiteX50" fmla="*/ 1058704 w 1773535"/>
                <a:gd name="connsiteY50" fmla="*/ 182137 h 1773535"/>
                <a:gd name="connsiteX51" fmla="*/ 1039958 w 1773535"/>
                <a:gd name="connsiteY51" fmla="*/ 198711 h 1773535"/>
                <a:gd name="connsiteX52" fmla="*/ 982694 w 1773535"/>
                <a:gd name="connsiteY52" fmla="*/ 195167 h 1773535"/>
                <a:gd name="connsiteX53" fmla="*/ 966120 w 1773535"/>
                <a:gd name="connsiteY53" fmla="*/ 176422 h 1773535"/>
                <a:gd name="connsiteX54" fmla="*/ 969664 w 1773535"/>
                <a:gd name="connsiteY54" fmla="*/ 119158 h 1773535"/>
                <a:gd name="connsiteX55" fmla="*/ 988409 w 1773535"/>
                <a:gd name="connsiteY55" fmla="*/ 102584 h 1773535"/>
                <a:gd name="connsiteX56" fmla="*/ 1045673 w 1773535"/>
                <a:gd name="connsiteY56" fmla="*/ 106128 h 1773535"/>
                <a:gd name="connsiteX57" fmla="*/ 1062247 w 1773535"/>
                <a:gd name="connsiteY57" fmla="*/ 124873 h 1773535"/>
                <a:gd name="connsiteX58" fmla="*/ 1058704 w 1773535"/>
                <a:gd name="connsiteY58" fmla="*/ 182137 h 1773535"/>
                <a:gd name="connsiteX59" fmla="*/ 1222324 w 1773535"/>
                <a:gd name="connsiteY59" fmla="*/ 192195 h 1773535"/>
                <a:gd name="connsiteX60" fmla="*/ 1203579 w 1773535"/>
                <a:gd name="connsiteY60" fmla="*/ 208769 h 1773535"/>
                <a:gd name="connsiteX61" fmla="*/ 1146315 w 1773535"/>
                <a:gd name="connsiteY61" fmla="*/ 205226 h 1773535"/>
                <a:gd name="connsiteX62" fmla="*/ 1129741 w 1773535"/>
                <a:gd name="connsiteY62" fmla="*/ 186480 h 1773535"/>
                <a:gd name="connsiteX63" fmla="*/ 1133284 w 1773535"/>
                <a:gd name="connsiteY63" fmla="*/ 129216 h 1773535"/>
                <a:gd name="connsiteX64" fmla="*/ 1152030 w 1773535"/>
                <a:gd name="connsiteY64" fmla="*/ 112643 h 1773535"/>
                <a:gd name="connsiteX65" fmla="*/ 1209294 w 1773535"/>
                <a:gd name="connsiteY65" fmla="*/ 116186 h 1773535"/>
                <a:gd name="connsiteX66" fmla="*/ 1225868 w 1773535"/>
                <a:gd name="connsiteY66" fmla="*/ 134931 h 1773535"/>
                <a:gd name="connsiteX67" fmla="*/ 1222324 w 1773535"/>
                <a:gd name="connsiteY67" fmla="*/ 192195 h 1773535"/>
                <a:gd name="connsiteX68" fmla="*/ 1386002 w 1773535"/>
                <a:gd name="connsiteY68" fmla="*/ 202254 h 1773535"/>
                <a:gd name="connsiteX69" fmla="*/ 1367257 w 1773535"/>
                <a:gd name="connsiteY69" fmla="*/ 218827 h 1773535"/>
                <a:gd name="connsiteX70" fmla="*/ 1309992 w 1773535"/>
                <a:gd name="connsiteY70" fmla="*/ 215284 h 1773535"/>
                <a:gd name="connsiteX71" fmla="*/ 1293419 w 1773535"/>
                <a:gd name="connsiteY71" fmla="*/ 196539 h 1773535"/>
                <a:gd name="connsiteX72" fmla="*/ 1296962 w 1773535"/>
                <a:gd name="connsiteY72" fmla="*/ 139275 h 1773535"/>
                <a:gd name="connsiteX73" fmla="*/ 1315707 w 1773535"/>
                <a:gd name="connsiteY73" fmla="*/ 122701 h 1773535"/>
                <a:gd name="connsiteX74" fmla="*/ 1372972 w 1773535"/>
                <a:gd name="connsiteY74" fmla="*/ 126245 h 1773535"/>
                <a:gd name="connsiteX75" fmla="*/ 1389545 w 1773535"/>
                <a:gd name="connsiteY75" fmla="*/ 144990 h 1773535"/>
                <a:gd name="connsiteX76" fmla="*/ 1386002 w 1773535"/>
                <a:gd name="connsiteY76" fmla="*/ 202254 h 1773535"/>
                <a:gd name="connsiteX77" fmla="*/ 1549622 w 1773535"/>
                <a:gd name="connsiteY77" fmla="*/ 212312 h 1773535"/>
                <a:gd name="connsiteX78" fmla="*/ 1530877 w 1773535"/>
                <a:gd name="connsiteY78" fmla="*/ 228886 h 1773535"/>
                <a:gd name="connsiteX79" fmla="*/ 1473613 w 1773535"/>
                <a:gd name="connsiteY79" fmla="*/ 225342 h 1773535"/>
                <a:gd name="connsiteX80" fmla="*/ 1457039 w 1773535"/>
                <a:gd name="connsiteY80" fmla="*/ 206597 h 1773535"/>
                <a:gd name="connsiteX81" fmla="*/ 1460582 w 1773535"/>
                <a:gd name="connsiteY81" fmla="*/ 149333 h 1773535"/>
                <a:gd name="connsiteX82" fmla="*/ 1479328 w 1773535"/>
                <a:gd name="connsiteY82" fmla="*/ 132759 h 1773535"/>
                <a:gd name="connsiteX83" fmla="*/ 1536592 w 1773535"/>
                <a:gd name="connsiteY83" fmla="*/ 136303 h 1773535"/>
                <a:gd name="connsiteX84" fmla="*/ 1553166 w 1773535"/>
                <a:gd name="connsiteY84" fmla="*/ 155048 h 1773535"/>
                <a:gd name="connsiteX85" fmla="*/ 1549622 w 1773535"/>
                <a:gd name="connsiteY85" fmla="*/ 212312 h 1773535"/>
                <a:gd name="connsiteX86" fmla="*/ 1713243 w 1773535"/>
                <a:gd name="connsiteY86" fmla="*/ 222371 h 1773535"/>
                <a:gd name="connsiteX87" fmla="*/ 1694498 w 1773535"/>
                <a:gd name="connsiteY87" fmla="*/ 238944 h 1773535"/>
                <a:gd name="connsiteX88" fmla="*/ 1637233 w 1773535"/>
                <a:gd name="connsiteY88" fmla="*/ 235401 h 1773535"/>
                <a:gd name="connsiteX89" fmla="*/ 1620660 w 1773535"/>
                <a:gd name="connsiteY89" fmla="*/ 216656 h 1773535"/>
                <a:gd name="connsiteX90" fmla="*/ 1624203 w 1773535"/>
                <a:gd name="connsiteY90" fmla="*/ 159391 h 1773535"/>
                <a:gd name="connsiteX91" fmla="*/ 1642948 w 1773535"/>
                <a:gd name="connsiteY91" fmla="*/ 142818 h 1773535"/>
                <a:gd name="connsiteX92" fmla="*/ 1700213 w 1773535"/>
                <a:gd name="connsiteY92" fmla="*/ 146361 h 1773535"/>
                <a:gd name="connsiteX93" fmla="*/ 1716786 w 1773535"/>
                <a:gd name="connsiteY93" fmla="*/ 165106 h 1773535"/>
                <a:gd name="connsiteX94" fmla="*/ 1713243 w 1773535"/>
                <a:gd name="connsiteY94" fmla="*/ 222371 h 177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73535" h="1773535">
                  <a:moveTo>
                    <a:pt x="102756" y="0"/>
                  </a:moveTo>
                  <a:lnTo>
                    <a:pt x="0" y="1670780"/>
                  </a:lnTo>
                  <a:lnTo>
                    <a:pt x="1670780" y="1773536"/>
                  </a:lnTo>
                  <a:lnTo>
                    <a:pt x="1773536" y="102756"/>
                  </a:lnTo>
                  <a:lnTo>
                    <a:pt x="102756" y="0"/>
                  </a:lnTo>
                  <a:close/>
                  <a:moveTo>
                    <a:pt x="240430" y="131788"/>
                  </a:moveTo>
                  <a:cubicBezTo>
                    <a:pt x="239858" y="141561"/>
                    <a:pt x="231458" y="148990"/>
                    <a:pt x="221685" y="148362"/>
                  </a:cubicBezTo>
                  <a:lnTo>
                    <a:pt x="164420" y="144818"/>
                  </a:lnTo>
                  <a:cubicBezTo>
                    <a:pt x="154648" y="144247"/>
                    <a:pt x="147218" y="135846"/>
                    <a:pt x="147847" y="126073"/>
                  </a:cubicBezTo>
                  <a:lnTo>
                    <a:pt x="151390" y="68808"/>
                  </a:lnTo>
                  <a:cubicBezTo>
                    <a:pt x="152019" y="59036"/>
                    <a:pt x="160363" y="51607"/>
                    <a:pt x="170135" y="52235"/>
                  </a:cubicBezTo>
                  <a:lnTo>
                    <a:pt x="227400" y="55778"/>
                  </a:lnTo>
                  <a:cubicBezTo>
                    <a:pt x="237173" y="56350"/>
                    <a:pt x="244602" y="64751"/>
                    <a:pt x="243973" y="74523"/>
                  </a:cubicBezTo>
                  <a:lnTo>
                    <a:pt x="240430" y="131788"/>
                  </a:lnTo>
                  <a:close/>
                  <a:moveTo>
                    <a:pt x="404107" y="141846"/>
                  </a:moveTo>
                  <a:cubicBezTo>
                    <a:pt x="403536" y="151619"/>
                    <a:pt x="395135" y="159049"/>
                    <a:pt x="385362" y="158420"/>
                  </a:cubicBezTo>
                  <a:lnTo>
                    <a:pt x="328098" y="154876"/>
                  </a:lnTo>
                  <a:cubicBezTo>
                    <a:pt x="318325" y="154305"/>
                    <a:pt x="310896" y="145904"/>
                    <a:pt x="311524" y="136131"/>
                  </a:cubicBezTo>
                  <a:lnTo>
                    <a:pt x="315068" y="78867"/>
                  </a:lnTo>
                  <a:cubicBezTo>
                    <a:pt x="315639" y="69095"/>
                    <a:pt x="324040" y="61665"/>
                    <a:pt x="333813" y="62294"/>
                  </a:cubicBezTo>
                  <a:lnTo>
                    <a:pt x="391077" y="65837"/>
                  </a:lnTo>
                  <a:cubicBezTo>
                    <a:pt x="400850" y="66408"/>
                    <a:pt x="408280" y="74810"/>
                    <a:pt x="407651" y="84582"/>
                  </a:cubicBezTo>
                  <a:lnTo>
                    <a:pt x="404107" y="141846"/>
                  </a:lnTo>
                  <a:close/>
                  <a:moveTo>
                    <a:pt x="567728" y="151905"/>
                  </a:moveTo>
                  <a:cubicBezTo>
                    <a:pt x="567157" y="161677"/>
                    <a:pt x="558756" y="169107"/>
                    <a:pt x="548983" y="168478"/>
                  </a:cubicBezTo>
                  <a:lnTo>
                    <a:pt x="491718" y="164935"/>
                  </a:lnTo>
                  <a:cubicBezTo>
                    <a:pt x="481946" y="164363"/>
                    <a:pt x="474517" y="155962"/>
                    <a:pt x="475145" y="146190"/>
                  </a:cubicBezTo>
                  <a:lnTo>
                    <a:pt x="478688" y="88925"/>
                  </a:lnTo>
                  <a:cubicBezTo>
                    <a:pt x="479260" y="79153"/>
                    <a:pt x="487661" y="71723"/>
                    <a:pt x="497433" y="72352"/>
                  </a:cubicBezTo>
                  <a:lnTo>
                    <a:pt x="554698" y="75895"/>
                  </a:lnTo>
                  <a:cubicBezTo>
                    <a:pt x="564471" y="76524"/>
                    <a:pt x="571900" y="84868"/>
                    <a:pt x="571271" y="94640"/>
                  </a:cubicBezTo>
                  <a:lnTo>
                    <a:pt x="567728" y="151905"/>
                  </a:lnTo>
                  <a:close/>
                  <a:moveTo>
                    <a:pt x="731406" y="161963"/>
                  </a:moveTo>
                  <a:cubicBezTo>
                    <a:pt x="730834" y="171736"/>
                    <a:pt x="722433" y="179165"/>
                    <a:pt x="712660" y="178537"/>
                  </a:cubicBezTo>
                  <a:lnTo>
                    <a:pt x="655396" y="174993"/>
                  </a:lnTo>
                  <a:cubicBezTo>
                    <a:pt x="645623" y="174365"/>
                    <a:pt x="638194" y="166021"/>
                    <a:pt x="638823" y="156248"/>
                  </a:cubicBezTo>
                  <a:lnTo>
                    <a:pt x="642366" y="98984"/>
                  </a:lnTo>
                  <a:cubicBezTo>
                    <a:pt x="642938" y="89211"/>
                    <a:pt x="651338" y="81782"/>
                    <a:pt x="661111" y="82410"/>
                  </a:cubicBezTo>
                  <a:lnTo>
                    <a:pt x="718375" y="85953"/>
                  </a:lnTo>
                  <a:cubicBezTo>
                    <a:pt x="728148" y="86525"/>
                    <a:pt x="735577" y="94926"/>
                    <a:pt x="734949" y="104699"/>
                  </a:cubicBezTo>
                  <a:lnTo>
                    <a:pt x="731406" y="161963"/>
                  </a:lnTo>
                  <a:close/>
                  <a:moveTo>
                    <a:pt x="895026" y="172021"/>
                  </a:moveTo>
                  <a:cubicBezTo>
                    <a:pt x="894455" y="181794"/>
                    <a:pt x="886053" y="189224"/>
                    <a:pt x="876281" y="188595"/>
                  </a:cubicBezTo>
                  <a:lnTo>
                    <a:pt x="819016" y="185052"/>
                  </a:lnTo>
                  <a:cubicBezTo>
                    <a:pt x="809244" y="184480"/>
                    <a:pt x="801814" y="176079"/>
                    <a:pt x="802443" y="166306"/>
                  </a:cubicBezTo>
                  <a:lnTo>
                    <a:pt x="805987" y="109042"/>
                  </a:lnTo>
                  <a:cubicBezTo>
                    <a:pt x="806558" y="99270"/>
                    <a:pt x="814959" y="91840"/>
                    <a:pt x="824731" y="92469"/>
                  </a:cubicBezTo>
                  <a:lnTo>
                    <a:pt x="881996" y="96012"/>
                  </a:lnTo>
                  <a:cubicBezTo>
                    <a:pt x="891768" y="96584"/>
                    <a:pt x="899198" y="104985"/>
                    <a:pt x="898569" y="114757"/>
                  </a:cubicBezTo>
                  <a:lnTo>
                    <a:pt x="895026" y="172021"/>
                  </a:lnTo>
                  <a:close/>
                  <a:moveTo>
                    <a:pt x="1058704" y="182137"/>
                  </a:moveTo>
                  <a:cubicBezTo>
                    <a:pt x="1058132" y="191910"/>
                    <a:pt x="1049731" y="199339"/>
                    <a:pt x="1039958" y="198711"/>
                  </a:cubicBezTo>
                  <a:lnTo>
                    <a:pt x="982694" y="195167"/>
                  </a:lnTo>
                  <a:cubicBezTo>
                    <a:pt x="972922" y="194596"/>
                    <a:pt x="965492" y="186195"/>
                    <a:pt x="966120" y="176422"/>
                  </a:cubicBezTo>
                  <a:lnTo>
                    <a:pt x="969664" y="119158"/>
                  </a:lnTo>
                  <a:cubicBezTo>
                    <a:pt x="970236" y="109385"/>
                    <a:pt x="978637" y="101956"/>
                    <a:pt x="988409" y="102584"/>
                  </a:cubicBezTo>
                  <a:lnTo>
                    <a:pt x="1045673" y="106128"/>
                  </a:lnTo>
                  <a:cubicBezTo>
                    <a:pt x="1055446" y="106699"/>
                    <a:pt x="1062876" y="115100"/>
                    <a:pt x="1062247" y="124873"/>
                  </a:cubicBezTo>
                  <a:lnTo>
                    <a:pt x="1058704" y="182137"/>
                  </a:lnTo>
                  <a:close/>
                  <a:moveTo>
                    <a:pt x="1222324" y="192195"/>
                  </a:moveTo>
                  <a:cubicBezTo>
                    <a:pt x="1221753" y="201968"/>
                    <a:pt x="1213351" y="209398"/>
                    <a:pt x="1203579" y="208769"/>
                  </a:cubicBezTo>
                  <a:lnTo>
                    <a:pt x="1146315" y="205226"/>
                  </a:lnTo>
                  <a:cubicBezTo>
                    <a:pt x="1136542" y="204597"/>
                    <a:pt x="1129112" y="196253"/>
                    <a:pt x="1129741" y="186480"/>
                  </a:cubicBezTo>
                  <a:lnTo>
                    <a:pt x="1133284" y="129216"/>
                  </a:lnTo>
                  <a:cubicBezTo>
                    <a:pt x="1133856" y="119444"/>
                    <a:pt x="1142257" y="112014"/>
                    <a:pt x="1152030" y="112643"/>
                  </a:cubicBezTo>
                  <a:lnTo>
                    <a:pt x="1209294" y="116186"/>
                  </a:lnTo>
                  <a:cubicBezTo>
                    <a:pt x="1219066" y="116815"/>
                    <a:pt x="1226496" y="125159"/>
                    <a:pt x="1225868" y="134931"/>
                  </a:cubicBezTo>
                  <a:lnTo>
                    <a:pt x="1222324" y="192195"/>
                  </a:lnTo>
                  <a:close/>
                  <a:moveTo>
                    <a:pt x="1386002" y="202254"/>
                  </a:moveTo>
                  <a:cubicBezTo>
                    <a:pt x="1385430" y="212026"/>
                    <a:pt x="1377029" y="219456"/>
                    <a:pt x="1367257" y="218827"/>
                  </a:cubicBezTo>
                  <a:lnTo>
                    <a:pt x="1309992" y="215284"/>
                  </a:lnTo>
                  <a:cubicBezTo>
                    <a:pt x="1300220" y="214713"/>
                    <a:pt x="1292790" y="206311"/>
                    <a:pt x="1293419" y="196539"/>
                  </a:cubicBezTo>
                  <a:lnTo>
                    <a:pt x="1296962" y="139275"/>
                  </a:lnTo>
                  <a:cubicBezTo>
                    <a:pt x="1297533" y="129502"/>
                    <a:pt x="1305935" y="122072"/>
                    <a:pt x="1315707" y="122701"/>
                  </a:cubicBezTo>
                  <a:lnTo>
                    <a:pt x="1372972" y="126245"/>
                  </a:lnTo>
                  <a:cubicBezTo>
                    <a:pt x="1382744" y="126816"/>
                    <a:pt x="1390174" y="135217"/>
                    <a:pt x="1389545" y="144990"/>
                  </a:cubicBezTo>
                  <a:lnTo>
                    <a:pt x="1386002" y="202254"/>
                  </a:lnTo>
                  <a:close/>
                  <a:moveTo>
                    <a:pt x="1549622" y="212312"/>
                  </a:moveTo>
                  <a:cubicBezTo>
                    <a:pt x="1549050" y="222085"/>
                    <a:pt x="1540650" y="229514"/>
                    <a:pt x="1530877" y="228886"/>
                  </a:cubicBezTo>
                  <a:lnTo>
                    <a:pt x="1473613" y="225342"/>
                  </a:lnTo>
                  <a:cubicBezTo>
                    <a:pt x="1463840" y="224771"/>
                    <a:pt x="1456410" y="216370"/>
                    <a:pt x="1457039" y="206597"/>
                  </a:cubicBezTo>
                  <a:lnTo>
                    <a:pt x="1460582" y="149333"/>
                  </a:lnTo>
                  <a:cubicBezTo>
                    <a:pt x="1461154" y="139560"/>
                    <a:pt x="1469555" y="132131"/>
                    <a:pt x="1479328" y="132759"/>
                  </a:cubicBezTo>
                  <a:lnTo>
                    <a:pt x="1536592" y="136303"/>
                  </a:lnTo>
                  <a:cubicBezTo>
                    <a:pt x="1546365" y="136874"/>
                    <a:pt x="1553794" y="145275"/>
                    <a:pt x="1553166" y="155048"/>
                  </a:cubicBezTo>
                  <a:lnTo>
                    <a:pt x="1549622" y="212312"/>
                  </a:lnTo>
                  <a:close/>
                  <a:moveTo>
                    <a:pt x="1713243" y="222371"/>
                  </a:moveTo>
                  <a:cubicBezTo>
                    <a:pt x="1712671" y="232143"/>
                    <a:pt x="1704270" y="239573"/>
                    <a:pt x="1694498" y="238944"/>
                  </a:cubicBezTo>
                  <a:lnTo>
                    <a:pt x="1637233" y="235401"/>
                  </a:lnTo>
                  <a:cubicBezTo>
                    <a:pt x="1627461" y="234830"/>
                    <a:pt x="1620031" y="226428"/>
                    <a:pt x="1620660" y="216656"/>
                  </a:cubicBezTo>
                  <a:lnTo>
                    <a:pt x="1624203" y="159391"/>
                  </a:lnTo>
                  <a:cubicBezTo>
                    <a:pt x="1624774" y="149619"/>
                    <a:pt x="1633176" y="142189"/>
                    <a:pt x="1642948" y="142818"/>
                  </a:cubicBezTo>
                  <a:lnTo>
                    <a:pt x="1700213" y="146361"/>
                  </a:lnTo>
                  <a:cubicBezTo>
                    <a:pt x="1709985" y="146933"/>
                    <a:pt x="1717415" y="155334"/>
                    <a:pt x="1716786" y="165106"/>
                  </a:cubicBezTo>
                  <a:lnTo>
                    <a:pt x="1713243" y="222371"/>
                  </a:lnTo>
                  <a:close/>
                </a:path>
              </a:pathLst>
            </a:custGeom>
            <a:solidFill>
              <a:srgbClr val="CFD0D2"/>
            </a:solidFill>
            <a:ln w="5715" cap="flat">
              <a:noFill/>
              <a:prstDash val="solid"/>
              <a:miter/>
            </a:ln>
          </p:spPr>
          <p:txBody>
            <a:bodyPr rtlCol="1" anchor="ctr"/>
            <a:lstStyle/>
            <a:p>
              <a:endParaRPr lang="ar-SA"/>
            </a:p>
          </p:txBody>
        </p:sp>
        <p:sp>
          <p:nvSpPr>
            <p:cNvPr id="7" name="شكل حر: شكل 6">
              <a:extLst>
                <a:ext uri="{FF2B5EF4-FFF2-40B4-BE49-F238E27FC236}">
                  <a16:creationId xmlns:a16="http://schemas.microsoft.com/office/drawing/2014/main" id="{1B84F44F-228E-765A-8368-7B7C4903A820}"/>
                </a:ext>
              </a:extLst>
            </p:cNvPr>
            <p:cNvSpPr/>
            <p:nvPr/>
          </p:nvSpPr>
          <p:spPr>
            <a:xfrm>
              <a:off x="6535483" y="4723447"/>
              <a:ext cx="1773535" cy="1773535"/>
            </a:xfrm>
            <a:custGeom>
              <a:avLst/>
              <a:gdLst>
                <a:gd name="connsiteX0" fmla="*/ 102756 w 1773535"/>
                <a:gd name="connsiteY0" fmla="*/ 0 h 1773535"/>
                <a:gd name="connsiteX1" fmla="*/ 0 w 1773535"/>
                <a:gd name="connsiteY1" fmla="*/ 1670780 h 1773535"/>
                <a:gd name="connsiteX2" fmla="*/ 1670780 w 1773535"/>
                <a:gd name="connsiteY2" fmla="*/ 1773536 h 1773535"/>
                <a:gd name="connsiteX3" fmla="*/ 1773536 w 1773535"/>
                <a:gd name="connsiteY3" fmla="*/ 102756 h 1773535"/>
                <a:gd name="connsiteX4" fmla="*/ 102756 w 1773535"/>
                <a:gd name="connsiteY4" fmla="*/ 0 h 1773535"/>
                <a:gd name="connsiteX5" fmla="*/ 240430 w 1773535"/>
                <a:gd name="connsiteY5" fmla="*/ 131788 h 1773535"/>
                <a:gd name="connsiteX6" fmla="*/ 221685 w 1773535"/>
                <a:gd name="connsiteY6" fmla="*/ 148362 h 1773535"/>
                <a:gd name="connsiteX7" fmla="*/ 164420 w 1773535"/>
                <a:gd name="connsiteY7" fmla="*/ 144818 h 1773535"/>
                <a:gd name="connsiteX8" fmla="*/ 147847 w 1773535"/>
                <a:gd name="connsiteY8" fmla="*/ 126073 h 1773535"/>
                <a:gd name="connsiteX9" fmla="*/ 151390 w 1773535"/>
                <a:gd name="connsiteY9" fmla="*/ 68808 h 1773535"/>
                <a:gd name="connsiteX10" fmla="*/ 170135 w 1773535"/>
                <a:gd name="connsiteY10" fmla="*/ 52235 h 1773535"/>
                <a:gd name="connsiteX11" fmla="*/ 227400 w 1773535"/>
                <a:gd name="connsiteY11" fmla="*/ 55778 h 1773535"/>
                <a:gd name="connsiteX12" fmla="*/ 243973 w 1773535"/>
                <a:gd name="connsiteY12" fmla="*/ 74523 h 1773535"/>
                <a:gd name="connsiteX13" fmla="*/ 240430 w 1773535"/>
                <a:gd name="connsiteY13" fmla="*/ 131788 h 1773535"/>
                <a:gd name="connsiteX14" fmla="*/ 404107 w 1773535"/>
                <a:gd name="connsiteY14" fmla="*/ 141846 h 1773535"/>
                <a:gd name="connsiteX15" fmla="*/ 385362 w 1773535"/>
                <a:gd name="connsiteY15" fmla="*/ 158420 h 1773535"/>
                <a:gd name="connsiteX16" fmla="*/ 328098 w 1773535"/>
                <a:gd name="connsiteY16" fmla="*/ 154876 h 1773535"/>
                <a:gd name="connsiteX17" fmla="*/ 311524 w 1773535"/>
                <a:gd name="connsiteY17" fmla="*/ 136131 h 1773535"/>
                <a:gd name="connsiteX18" fmla="*/ 315068 w 1773535"/>
                <a:gd name="connsiteY18" fmla="*/ 78867 h 1773535"/>
                <a:gd name="connsiteX19" fmla="*/ 333813 w 1773535"/>
                <a:gd name="connsiteY19" fmla="*/ 62294 h 1773535"/>
                <a:gd name="connsiteX20" fmla="*/ 391077 w 1773535"/>
                <a:gd name="connsiteY20" fmla="*/ 65837 h 1773535"/>
                <a:gd name="connsiteX21" fmla="*/ 407651 w 1773535"/>
                <a:gd name="connsiteY21" fmla="*/ 84582 h 1773535"/>
                <a:gd name="connsiteX22" fmla="*/ 404107 w 1773535"/>
                <a:gd name="connsiteY22" fmla="*/ 141846 h 1773535"/>
                <a:gd name="connsiteX23" fmla="*/ 567728 w 1773535"/>
                <a:gd name="connsiteY23" fmla="*/ 151905 h 1773535"/>
                <a:gd name="connsiteX24" fmla="*/ 548983 w 1773535"/>
                <a:gd name="connsiteY24" fmla="*/ 168478 h 1773535"/>
                <a:gd name="connsiteX25" fmla="*/ 491718 w 1773535"/>
                <a:gd name="connsiteY25" fmla="*/ 164935 h 1773535"/>
                <a:gd name="connsiteX26" fmla="*/ 475145 w 1773535"/>
                <a:gd name="connsiteY26" fmla="*/ 146190 h 1773535"/>
                <a:gd name="connsiteX27" fmla="*/ 478688 w 1773535"/>
                <a:gd name="connsiteY27" fmla="*/ 88925 h 1773535"/>
                <a:gd name="connsiteX28" fmla="*/ 497433 w 1773535"/>
                <a:gd name="connsiteY28" fmla="*/ 72352 h 1773535"/>
                <a:gd name="connsiteX29" fmla="*/ 554698 w 1773535"/>
                <a:gd name="connsiteY29" fmla="*/ 75895 h 1773535"/>
                <a:gd name="connsiteX30" fmla="*/ 571271 w 1773535"/>
                <a:gd name="connsiteY30" fmla="*/ 94640 h 1773535"/>
                <a:gd name="connsiteX31" fmla="*/ 567728 w 1773535"/>
                <a:gd name="connsiteY31" fmla="*/ 151905 h 1773535"/>
                <a:gd name="connsiteX32" fmla="*/ 731406 w 1773535"/>
                <a:gd name="connsiteY32" fmla="*/ 161963 h 1773535"/>
                <a:gd name="connsiteX33" fmla="*/ 712660 w 1773535"/>
                <a:gd name="connsiteY33" fmla="*/ 178537 h 1773535"/>
                <a:gd name="connsiteX34" fmla="*/ 655396 w 1773535"/>
                <a:gd name="connsiteY34" fmla="*/ 174993 h 1773535"/>
                <a:gd name="connsiteX35" fmla="*/ 638823 w 1773535"/>
                <a:gd name="connsiteY35" fmla="*/ 156248 h 1773535"/>
                <a:gd name="connsiteX36" fmla="*/ 642366 w 1773535"/>
                <a:gd name="connsiteY36" fmla="*/ 98984 h 1773535"/>
                <a:gd name="connsiteX37" fmla="*/ 661111 w 1773535"/>
                <a:gd name="connsiteY37" fmla="*/ 82410 h 1773535"/>
                <a:gd name="connsiteX38" fmla="*/ 718375 w 1773535"/>
                <a:gd name="connsiteY38" fmla="*/ 85953 h 1773535"/>
                <a:gd name="connsiteX39" fmla="*/ 734949 w 1773535"/>
                <a:gd name="connsiteY39" fmla="*/ 104699 h 1773535"/>
                <a:gd name="connsiteX40" fmla="*/ 731406 w 1773535"/>
                <a:gd name="connsiteY40" fmla="*/ 161963 h 1773535"/>
                <a:gd name="connsiteX41" fmla="*/ 895026 w 1773535"/>
                <a:gd name="connsiteY41" fmla="*/ 172021 h 1773535"/>
                <a:gd name="connsiteX42" fmla="*/ 876281 w 1773535"/>
                <a:gd name="connsiteY42" fmla="*/ 188595 h 1773535"/>
                <a:gd name="connsiteX43" fmla="*/ 819016 w 1773535"/>
                <a:gd name="connsiteY43" fmla="*/ 185052 h 1773535"/>
                <a:gd name="connsiteX44" fmla="*/ 802443 w 1773535"/>
                <a:gd name="connsiteY44" fmla="*/ 166306 h 1773535"/>
                <a:gd name="connsiteX45" fmla="*/ 805987 w 1773535"/>
                <a:gd name="connsiteY45" fmla="*/ 109042 h 1773535"/>
                <a:gd name="connsiteX46" fmla="*/ 824731 w 1773535"/>
                <a:gd name="connsiteY46" fmla="*/ 92469 h 1773535"/>
                <a:gd name="connsiteX47" fmla="*/ 881996 w 1773535"/>
                <a:gd name="connsiteY47" fmla="*/ 96012 h 1773535"/>
                <a:gd name="connsiteX48" fmla="*/ 898569 w 1773535"/>
                <a:gd name="connsiteY48" fmla="*/ 114757 h 1773535"/>
                <a:gd name="connsiteX49" fmla="*/ 895026 w 1773535"/>
                <a:gd name="connsiteY49" fmla="*/ 172021 h 1773535"/>
                <a:gd name="connsiteX50" fmla="*/ 1058704 w 1773535"/>
                <a:gd name="connsiteY50" fmla="*/ 182137 h 1773535"/>
                <a:gd name="connsiteX51" fmla="*/ 1039958 w 1773535"/>
                <a:gd name="connsiteY51" fmla="*/ 198711 h 1773535"/>
                <a:gd name="connsiteX52" fmla="*/ 982694 w 1773535"/>
                <a:gd name="connsiteY52" fmla="*/ 195167 h 1773535"/>
                <a:gd name="connsiteX53" fmla="*/ 966120 w 1773535"/>
                <a:gd name="connsiteY53" fmla="*/ 176422 h 1773535"/>
                <a:gd name="connsiteX54" fmla="*/ 969664 w 1773535"/>
                <a:gd name="connsiteY54" fmla="*/ 119158 h 1773535"/>
                <a:gd name="connsiteX55" fmla="*/ 988409 w 1773535"/>
                <a:gd name="connsiteY55" fmla="*/ 102584 h 1773535"/>
                <a:gd name="connsiteX56" fmla="*/ 1045673 w 1773535"/>
                <a:gd name="connsiteY56" fmla="*/ 106128 h 1773535"/>
                <a:gd name="connsiteX57" fmla="*/ 1062247 w 1773535"/>
                <a:gd name="connsiteY57" fmla="*/ 124873 h 1773535"/>
                <a:gd name="connsiteX58" fmla="*/ 1058704 w 1773535"/>
                <a:gd name="connsiteY58" fmla="*/ 182137 h 1773535"/>
                <a:gd name="connsiteX59" fmla="*/ 1222324 w 1773535"/>
                <a:gd name="connsiteY59" fmla="*/ 192195 h 1773535"/>
                <a:gd name="connsiteX60" fmla="*/ 1203579 w 1773535"/>
                <a:gd name="connsiteY60" fmla="*/ 208769 h 1773535"/>
                <a:gd name="connsiteX61" fmla="*/ 1146315 w 1773535"/>
                <a:gd name="connsiteY61" fmla="*/ 205226 h 1773535"/>
                <a:gd name="connsiteX62" fmla="*/ 1129741 w 1773535"/>
                <a:gd name="connsiteY62" fmla="*/ 186480 h 1773535"/>
                <a:gd name="connsiteX63" fmla="*/ 1133284 w 1773535"/>
                <a:gd name="connsiteY63" fmla="*/ 129216 h 1773535"/>
                <a:gd name="connsiteX64" fmla="*/ 1152030 w 1773535"/>
                <a:gd name="connsiteY64" fmla="*/ 112643 h 1773535"/>
                <a:gd name="connsiteX65" fmla="*/ 1209294 w 1773535"/>
                <a:gd name="connsiteY65" fmla="*/ 116186 h 1773535"/>
                <a:gd name="connsiteX66" fmla="*/ 1225868 w 1773535"/>
                <a:gd name="connsiteY66" fmla="*/ 134931 h 1773535"/>
                <a:gd name="connsiteX67" fmla="*/ 1222324 w 1773535"/>
                <a:gd name="connsiteY67" fmla="*/ 192195 h 1773535"/>
                <a:gd name="connsiteX68" fmla="*/ 1386002 w 1773535"/>
                <a:gd name="connsiteY68" fmla="*/ 202254 h 1773535"/>
                <a:gd name="connsiteX69" fmla="*/ 1367257 w 1773535"/>
                <a:gd name="connsiteY69" fmla="*/ 218827 h 1773535"/>
                <a:gd name="connsiteX70" fmla="*/ 1309992 w 1773535"/>
                <a:gd name="connsiteY70" fmla="*/ 215284 h 1773535"/>
                <a:gd name="connsiteX71" fmla="*/ 1293419 w 1773535"/>
                <a:gd name="connsiteY71" fmla="*/ 196539 h 1773535"/>
                <a:gd name="connsiteX72" fmla="*/ 1296962 w 1773535"/>
                <a:gd name="connsiteY72" fmla="*/ 139275 h 1773535"/>
                <a:gd name="connsiteX73" fmla="*/ 1315707 w 1773535"/>
                <a:gd name="connsiteY73" fmla="*/ 122701 h 1773535"/>
                <a:gd name="connsiteX74" fmla="*/ 1372972 w 1773535"/>
                <a:gd name="connsiteY74" fmla="*/ 126245 h 1773535"/>
                <a:gd name="connsiteX75" fmla="*/ 1389545 w 1773535"/>
                <a:gd name="connsiteY75" fmla="*/ 144990 h 1773535"/>
                <a:gd name="connsiteX76" fmla="*/ 1386002 w 1773535"/>
                <a:gd name="connsiteY76" fmla="*/ 202254 h 1773535"/>
                <a:gd name="connsiteX77" fmla="*/ 1549622 w 1773535"/>
                <a:gd name="connsiteY77" fmla="*/ 212312 h 1773535"/>
                <a:gd name="connsiteX78" fmla="*/ 1530877 w 1773535"/>
                <a:gd name="connsiteY78" fmla="*/ 228886 h 1773535"/>
                <a:gd name="connsiteX79" fmla="*/ 1473613 w 1773535"/>
                <a:gd name="connsiteY79" fmla="*/ 225342 h 1773535"/>
                <a:gd name="connsiteX80" fmla="*/ 1457039 w 1773535"/>
                <a:gd name="connsiteY80" fmla="*/ 206597 h 1773535"/>
                <a:gd name="connsiteX81" fmla="*/ 1460582 w 1773535"/>
                <a:gd name="connsiteY81" fmla="*/ 149333 h 1773535"/>
                <a:gd name="connsiteX82" fmla="*/ 1479328 w 1773535"/>
                <a:gd name="connsiteY82" fmla="*/ 132759 h 1773535"/>
                <a:gd name="connsiteX83" fmla="*/ 1536592 w 1773535"/>
                <a:gd name="connsiteY83" fmla="*/ 136303 h 1773535"/>
                <a:gd name="connsiteX84" fmla="*/ 1553166 w 1773535"/>
                <a:gd name="connsiteY84" fmla="*/ 155048 h 1773535"/>
                <a:gd name="connsiteX85" fmla="*/ 1549622 w 1773535"/>
                <a:gd name="connsiteY85" fmla="*/ 212312 h 1773535"/>
                <a:gd name="connsiteX86" fmla="*/ 1713243 w 1773535"/>
                <a:gd name="connsiteY86" fmla="*/ 222371 h 1773535"/>
                <a:gd name="connsiteX87" fmla="*/ 1694498 w 1773535"/>
                <a:gd name="connsiteY87" fmla="*/ 238944 h 1773535"/>
                <a:gd name="connsiteX88" fmla="*/ 1637233 w 1773535"/>
                <a:gd name="connsiteY88" fmla="*/ 235401 h 1773535"/>
                <a:gd name="connsiteX89" fmla="*/ 1620660 w 1773535"/>
                <a:gd name="connsiteY89" fmla="*/ 216656 h 1773535"/>
                <a:gd name="connsiteX90" fmla="*/ 1624203 w 1773535"/>
                <a:gd name="connsiteY90" fmla="*/ 159391 h 1773535"/>
                <a:gd name="connsiteX91" fmla="*/ 1642948 w 1773535"/>
                <a:gd name="connsiteY91" fmla="*/ 142818 h 1773535"/>
                <a:gd name="connsiteX92" fmla="*/ 1700213 w 1773535"/>
                <a:gd name="connsiteY92" fmla="*/ 146361 h 1773535"/>
                <a:gd name="connsiteX93" fmla="*/ 1716786 w 1773535"/>
                <a:gd name="connsiteY93" fmla="*/ 165106 h 1773535"/>
                <a:gd name="connsiteX94" fmla="*/ 1713243 w 1773535"/>
                <a:gd name="connsiteY94" fmla="*/ 222371 h 177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73535" h="1773535">
                  <a:moveTo>
                    <a:pt x="102756" y="0"/>
                  </a:moveTo>
                  <a:lnTo>
                    <a:pt x="0" y="1670780"/>
                  </a:lnTo>
                  <a:lnTo>
                    <a:pt x="1670780" y="1773536"/>
                  </a:lnTo>
                  <a:lnTo>
                    <a:pt x="1773536" y="102756"/>
                  </a:lnTo>
                  <a:lnTo>
                    <a:pt x="102756" y="0"/>
                  </a:lnTo>
                  <a:close/>
                  <a:moveTo>
                    <a:pt x="240430" y="131788"/>
                  </a:moveTo>
                  <a:cubicBezTo>
                    <a:pt x="239858" y="141561"/>
                    <a:pt x="231458" y="148990"/>
                    <a:pt x="221685" y="148362"/>
                  </a:cubicBezTo>
                  <a:lnTo>
                    <a:pt x="164420" y="144818"/>
                  </a:lnTo>
                  <a:cubicBezTo>
                    <a:pt x="154648" y="144247"/>
                    <a:pt x="147218" y="135846"/>
                    <a:pt x="147847" y="126073"/>
                  </a:cubicBezTo>
                  <a:lnTo>
                    <a:pt x="151390" y="68808"/>
                  </a:lnTo>
                  <a:cubicBezTo>
                    <a:pt x="152019" y="59036"/>
                    <a:pt x="160363" y="51607"/>
                    <a:pt x="170135" y="52235"/>
                  </a:cubicBezTo>
                  <a:lnTo>
                    <a:pt x="227400" y="55778"/>
                  </a:lnTo>
                  <a:cubicBezTo>
                    <a:pt x="237173" y="56350"/>
                    <a:pt x="244602" y="64751"/>
                    <a:pt x="243973" y="74523"/>
                  </a:cubicBezTo>
                  <a:lnTo>
                    <a:pt x="240430" y="131788"/>
                  </a:lnTo>
                  <a:close/>
                  <a:moveTo>
                    <a:pt x="404107" y="141846"/>
                  </a:moveTo>
                  <a:cubicBezTo>
                    <a:pt x="403536" y="151619"/>
                    <a:pt x="395135" y="159049"/>
                    <a:pt x="385362" y="158420"/>
                  </a:cubicBezTo>
                  <a:lnTo>
                    <a:pt x="328098" y="154876"/>
                  </a:lnTo>
                  <a:cubicBezTo>
                    <a:pt x="318325" y="154305"/>
                    <a:pt x="310896" y="145904"/>
                    <a:pt x="311524" y="136131"/>
                  </a:cubicBezTo>
                  <a:lnTo>
                    <a:pt x="315068" y="78867"/>
                  </a:lnTo>
                  <a:cubicBezTo>
                    <a:pt x="315639" y="69095"/>
                    <a:pt x="324040" y="61665"/>
                    <a:pt x="333813" y="62294"/>
                  </a:cubicBezTo>
                  <a:lnTo>
                    <a:pt x="391077" y="65837"/>
                  </a:lnTo>
                  <a:cubicBezTo>
                    <a:pt x="400850" y="66408"/>
                    <a:pt x="408280" y="74810"/>
                    <a:pt x="407651" y="84582"/>
                  </a:cubicBezTo>
                  <a:lnTo>
                    <a:pt x="404107" y="141846"/>
                  </a:lnTo>
                  <a:close/>
                  <a:moveTo>
                    <a:pt x="567728" y="151905"/>
                  </a:moveTo>
                  <a:cubicBezTo>
                    <a:pt x="567157" y="161677"/>
                    <a:pt x="558756" y="169107"/>
                    <a:pt x="548983" y="168478"/>
                  </a:cubicBezTo>
                  <a:lnTo>
                    <a:pt x="491718" y="164935"/>
                  </a:lnTo>
                  <a:cubicBezTo>
                    <a:pt x="481946" y="164363"/>
                    <a:pt x="474517" y="155962"/>
                    <a:pt x="475145" y="146190"/>
                  </a:cubicBezTo>
                  <a:lnTo>
                    <a:pt x="478688" y="88925"/>
                  </a:lnTo>
                  <a:cubicBezTo>
                    <a:pt x="479260" y="79153"/>
                    <a:pt x="487661" y="71723"/>
                    <a:pt x="497433" y="72352"/>
                  </a:cubicBezTo>
                  <a:lnTo>
                    <a:pt x="554698" y="75895"/>
                  </a:lnTo>
                  <a:cubicBezTo>
                    <a:pt x="564471" y="76524"/>
                    <a:pt x="571900" y="84868"/>
                    <a:pt x="571271" y="94640"/>
                  </a:cubicBezTo>
                  <a:lnTo>
                    <a:pt x="567728" y="151905"/>
                  </a:lnTo>
                  <a:close/>
                  <a:moveTo>
                    <a:pt x="731406" y="161963"/>
                  </a:moveTo>
                  <a:cubicBezTo>
                    <a:pt x="730834" y="171736"/>
                    <a:pt x="722433" y="179165"/>
                    <a:pt x="712660" y="178537"/>
                  </a:cubicBezTo>
                  <a:lnTo>
                    <a:pt x="655396" y="174993"/>
                  </a:lnTo>
                  <a:cubicBezTo>
                    <a:pt x="645623" y="174365"/>
                    <a:pt x="638194" y="166021"/>
                    <a:pt x="638823" y="156248"/>
                  </a:cubicBezTo>
                  <a:lnTo>
                    <a:pt x="642366" y="98984"/>
                  </a:lnTo>
                  <a:cubicBezTo>
                    <a:pt x="642938" y="89211"/>
                    <a:pt x="651338" y="81782"/>
                    <a:pt x="661111" y="82410"/>
                  </a:cubicBezTo>
                  <a:lnTo>
                    <a:pt x="718375" y="85953"/>
                  </a:lnTo>
                  <a:cubicBezTo>
                    <a:pt x="728148" y="86525"/>
                    <a:pt x="735577" y="94926"/>
                    <a:pt x="734949" y="104699"/>
                  </a:cubicBezTo>
                  <a:lnTo>
                    <a:pt x="731406" y="161963"/>
                  </a:lnTo>
                  <a:close/>
                  <a:moveTo>
                    <a:pt x="895026" y="172021"/>
                  </a:moveTo>
                  <a:cubicBezTo>
                    <a:pt x="894455" y="181794"/>
                    <a:pt x="886053" y="189224"/>
                    <a:pt x="876281" y="188595"/>
                  </a:cubicBezTo>
                  <a:lnTo>
                    <a:pt x="819016" y="185052"/>
                  </a:lnTo>
                  <a:cubicBezTo>
                    <a:pt x="809244" y="184480"/>
                    <a:pt x="801814" y="176079"/>
                    <a:pt x="802443" y="166306"/>
                  </a:cubicBezTo>
                  <a:lnTo>
                    <a:pt x="805987" y="109042"/>
                  </a:lnTo>
                  <a:cubicBezTo>
                    <a:pt x="806558" y="99270"/>
                    <a:pt x="814959" y="91840"/>
                    <a:pt x="824731" y="92469"/>
                  </a:cubicBezTo>
                  <a:lnTo>
                    <a:pt x="881996" y="96012"/>
                  </a:lnTo>
                  <a:cubicBezTo>
                    <a:pt x="891768" y="96584"/>
                    <a:pt x="899198" y="104985"/>
                    <a:pt x="898569" y="114757"/>
                  </a:cubicBezTo>
                  <a:lnTo>
                    <a:pt x="895026" y="172021"/>
                  </a:lnTo>
                  <a:close/>
                  <a:moveTo>
                    <a:pt x="1058704" y="182137"/>
                  </a:moveTo>
                  <a:cubicBezTo>
                    <a:pt x="1058132" y="191910"/>
                    <a:pt x="1049731" y="199339"/>
                    <a:pt x="1039958" y="198711"/>
                  </a:cubicBezTo>
                  <a:lnTo>
                    <a:pt x="982694" y="195167"/>
                  </a:lnTo>
                  <a:cubicBezTo>
                    <a:pt x="972922" y="194596"/>
                    <a:pt x="965492" y="186195"/>
                    <a:pt x="966120" y="176422"/>
                  </a:cubicBezTo>
                  <a:lnTo>
                    <a:pt x="969664" y="119158"/>
                  </a:lnTo>
                  <a:cubicBezTo>
                    <a:pt x="970236" y="109385"/>
                    <a:pt x="978637" y="101956"/>
                    <a:pt x="988409" y="102584"/>
                  </a:cubicBezTo>
                  <a:lnTo>
                    <a:pt x="1045673" y="106128"/>
                  </a:lnTo>
                  <a:cubicBezTo>
                    <a:pt x="1055446" y="106699"/>
                    <a:pt x="1062876" y="115100"/>
                    <a:pt x="1062247" y="124873"/>
                  </a:cubicBezTo>
                  <a:lnTo>
                    <a:pt x="1058704" y="182137"/>
                  </a:lnTo>
                  <a:close/>
                  <a:moveTo>
                    <a:pt x="1222324" y="192195"/>
                  </a:moveTo>
                  <a:cubicBezTo>
                    <a:pt x="1221753" y="201968"/>
                    <a:pt x="1213351" y="209398"/>
                    <a:pt x="1203579" y="208769"/>
                  </a:cubicBezTo>
                  <a:lnTo>
                    <a:pt x="1146315" y="205226"/>
                  </a:lnTo>
                  <a:cubicBezTo>
                    <a:pt x="1136542" y="204597"/>
                    <a:pt x="1129112" y="196253"/>
                    <a:pt x="1129741" y="186480"/>
                  </a:cubicBezTo>
                  <a:lnTo>
                    <a:pt x="1133284" y="129216"/>
                  </a:lnTo>
                  <a:cubicBezTo>
                    <a:pt x="1133856" y="119444"/>
                    <a:pt x="1142257" y="112014"/>
                    <a:pt x="1152030" y="112643"/>
                  </a:cubicBezTo>
                  <a:lnTo>
                    <a:pt x="1209294" y="116186"/>
                  </a:lnTo>
                  <a:cubicBezTo>
                    <a:pt x="1219066" y="116815"/>
                    <a:pt x="1226496" y="125159"/>
                    <a:pt x="1225868" y="134931"/>
                  </a:cubicBezTo>
                  <a:lnTo>
                    <a:pt x="1222324" y="192195"/>
                  </a:lnTo>
                  <a:close/>
                  <a:moveTo>
                    <a:pt x="1386002" y="202254"/>
                  </a:moveTo>
                  <a:cubicBezTo>
                    <a:pt x="1385430" y="212026"/>
                    <a:pt x="1377029" y="219456"/>
                    <a:pt x="1367257" y="218827"/>
                  </a:cubicBezTo>
                  <a:lnTo>
                    <a:pt x="1309992" y="215284"/>
                  </a:lnTo>
                  <a:cubicBezTo>
                    <a:pt x="1300220" y="214713"/>
                    <a:pt x="1292790" y="206311"/>
                    <a:pt x="1293419" y="196539"/>
                  </a:cubicBezTo>
                  <a:lnTo>
                    <a:pt x="1296962" y="139275"/>
                  </a:lnTo>
                  <a:cubicBezTo>
                    <a:pt x="1297533" y="129502"/>
                    <a:pt x="1305935" y="122072"/>
                    <a:pt x="1315707" y="122701"/>
                  </a:cubicBezTo>
                  <a:lnTo>
                    <a:pt x="1372972" y="126245"/>
                  </a:lnTo>
                  <a:cubicBezTo>
                    <a:pt x="1382744" y="126816"/>
                    <a:pt x="1390174" y="135217"/>
                    <a:pt x="1389545" y="144990"/>
                  </a:cubicBezTo>
                  <a:lnTo>
                    <a:pt x="1386002" y="202254"/>
                  </a:lnTo>
                  <a:close/>
                  <a:moveTo>
                    <a:pt x="1549622" y="212312"/>
                  </a:moveTo>
                  <a:cubicBezTo>
                    <a:pt x="1549050" y="222085"/>
                    <a:pt x="1540650" y="229514"/>
                    <a:pt x="1530877" y="228886"/>
                  </a:cubicBezTo>
                  <a:lnTo>
                    <a:pt x="1473613" y="225342"/>
                  </a:lnTo>
                  <a:cubicBezTo>
                    <a:pt x="1463840" y="224771"/>
                    <a:pt x="1456410" y="216370"/>
                    <a:pt x="1457039" y="206597"/>
                  </a:cubicBezTo>
                  <a:lnTo>
                    <a:pt x="1460582" y="149333"/>
                  </a:lnTo>
                  <a:cubicBezTo>
                    <a:pt x="1461154" y="139560"/>
                    <a:pt x="1469555" y="132131"/>
                    <a:pt x="1479328" y="132759"/>
                  </a:cubicBezTo>
                  <a:lnTo>
                    <a:pt x="1536592" y="136303"/>
                  </a:lnTo>
                  <a:cubicBezTo>
                    <a:pt x="1546365" y="136874"/>
                    <a:pt x="1553794" y="145275"/>
                    <a:pt x="1553166" y="155048"/>
                  </a:cubicBezTo>
                  <a:lnTo>
                    <a:pt x="1549622" y="212312"/>
                  </a:lnTo>
                  <a:close/>
                  <a:moveTo>
                    <a:pt x="1713243" y="222371"/>
                  </a:moveTo>
                  <a:cubicBezTo>
                    <a:pt x="1712671" y="232143"/>
                    <a:pt x="1704270" y="239573"/>
                    <a:pt x="1694498" y="238944"/>
                  </a:cubicBezTo>
                  <a:lnTo>
                    <a:pt x="1637233" y="235401"/>
                  </a:lnTo>
                  <a:cubicBezTo>
                    <a:pt x="1627461" y="234830"/>
                    <a:pt x="1620031" y="226428"/>
                    <a:pt x="1620660" y="216656"/>
                  </a:cubicBezTo>
                  <a:lnTo>
                    <a:pt x="1624203" y="159391"/>
                  </a:lnTo>
                  <a:cubicBezTo>
                    <a:pt x="1624774" y="149619"/>
                    <a:pt x="1633176" y="142189"/>
                    <a:pt x="1642948" y="142818"/>
                  </a:cubicBezTo>
                  <a:lnTo>
                    <a:pt x="1700213" y="146361"/>
                  </a:lnTo>
                  <a:cubicBezTo>
                    <a:pt x="1709985" y="146933"/>
                    <a:pt x="1717415" y="155334"/>
                    <a:pt x="1716786" y="165106"/>
                  </a:cubicBezTo>
                  <a:lnTo>
                    <a:pt x="1713243" y="222371"/>
                  </a:lnTo>
                  <a:close/>
                </a:path>
              </a:pathLst>
            </a:custGeom>
            <a:solidFill>
              <a:srgbClr val="F7F7F7"/>
            </a:solidFill>
            <a:ln w="5715" cap="flat">
              <a:noFill/>
              <a:prstDash val="solid"/>
              <a:miter/>
            </a:ln>
          </p:spPr>
          <p:txBody>
            <a:bodyPr rtlCol="1" anchor="ctr"/>
            <a:lstStyle/>
            <a:p>
              <a:endParaRPr lang="ar-SA"/>
            </a:p>
          </p:txBody>
        </p:sp>
        <p:grpSp>
          <p:nvGrpSpPr>
            <p:cNvPr id="8" name="رسم 3">
              <a:extLst>
                <a:ext uri="{FF2B5EF4-FFF2-40B4-BE49-F238E27FC236}">
                  <a16:creationId xmlns:a16="http://schemas.microsoft.com/office/drawing/2014/main" id="{97670B71-34A6-6136-6758-9D396F133E42}"/>
                </a:ext>
              </a:extLst>
            </p:cNvPr>
            <p:cNvGrpSpPr/>
            <p:nvPr/>
          </p:nvGrpSpPr>
          <p:grpSpPr>
            <a:xfrm>
              <a:off x="6622237" y="5124983"/>
              <a:ext cx="1584255" cy="1226267"/>
              <a:chOff x="6622237" y="5124983"/>
              <a:chExt cx="1584255" cy="1226267"/>
            </a:xfrm>
            <a:solidFill>
              <a:srgbClr val="9F9D9B"/>
            </a:solidFill>
          </p:grpSpPr>
          <p:sp>
            <p:nvSpPr>
              <p:cNvPr id="10" name="شكل حر: شكل 9">
                <a:extLst>
                  <a:ext uri="{FF2B5EF4-FFF2-40B4-BE49-F238E27FC236}">
                    <a16:creationId xmlns:a16="http://schemas.microsoft.com/office/drawing/2014/main" id="{49E048AD-1AB0-BE7E-680F-1EEC2FFCE737}"/>
                  </a:ext>
                </a:extLst>
              </p:cNvPr>
              <p:cNvSpPr/>
              <p:nvPr/>
            </p:nvSpPr>
            <p:spPr>
              <a:xfrm>
                <a:off x="6691674" y="5124983"/>
                <a:ext cx="1514818" cy="96812"/>
              </a:xfrm>
              <a:custGeom>
                <a:avLst/>
                <a:gdLst>
                  <a:gd name="connsiteX0" fmla="*/ 18002 w 1514818"/>
                  <a:gd name="connsiteY0" fmla="*/ 4800 h 96812"/>
                  <a:gd name="connsiteX1" fmla="*/ 33147 w 1514818"/>
                  <a:gd name="connsiteY1" fmla="*/ 5715 h 96812"/>
                  <a:gd name="connsiteX2" fmla="*/ 33147 w 1514818"/>
                  <a:gd name="connsiteY2" fmla="*/ 5715 h 96812"/>
                  <a:gd name="connsiteX3" fmla="*/ 45320 w 1514818"/>
                  <a:gd name="connsiteY3" fmla="*/ 6458 h 96812"/>
                  <a:gd name="connsiteX4" fmla="*/ 45320 w 1514818"/>
                  <a:gd name="connsiteY4" fmla="*/ 6458 h 96812"/>
                  <a:gd name="connsiteX5" fmla="*/ 60465 w 1514818"/>
                  <a:gd name="connsiteY5" fmla="*/ 7372 h 96812"/>
                  <a:gd name="connsiteX6" fmla="*/ 60465 w 1514818"/>
                  <a:gd name="connsiteY6" fmla="*/ 7372 h 96812"/>
                  <a:gd name="connsiteX7" fmla="*/ 78467 w 1514818"/>
                  <a:gd name="connsiteY7" fmla="*/ 8515 h 96812"/>
                  <a:gd name="connsiteX8" fmla="*/ 78467 w 1514818"/>
                  <a:gd name="connsiteY8" fmla="*/ 8515 h 96812"/>
                  <a:gd name="connsiteX9" fmla="*/ 93612 w 1514818"/>
                  <a:gd name="connsiteY9" fmla="*/ 9430 h 96812"/>
                  <a:gd name="connsiteX10" fmla="*/ 93612 w 1514818"/>
                  <a:gd name="connsiteY10" fmla="*/ 9430 h 96812"/>
                  <a:gd name="connsiteX11" fmla="*/ 105785 w 1514818"/>
                  <a:gd name="connsiteY11" fmla="*/ 10173 h 96812"/>
                  <a:gd name="connsiteX12" fmla="*/ 105785 w 1514818"/>
                  <a:gd name="connsiteY12" fmla="*/ 10173 h 96812"/>
                  <a:gd name="connsiteX13" fmla="*/ 120930 w 1514818"/>
                  <a:gd name="connsiteY13" fmla="*/ 11144 h 96812"/>
                  <a:gd name="connsiteX14" fmla="*/ 120930 w 1514818"/>
                  <a:gd name="connsiteY14" fmla="*/ 11144 h 96812"/>
                  <a:gd name="connsiteX15" fmla="*/ 136017 w 1514818"/>
                  <a:gd name="connsiteY15" fmla="*/ 12059 h 96812"/>
                  <a:gd name="connsiteX16" fmla="*/ 136017 w 1514818"/>
                  <a:gd name="connsiteY16" fmla="*/ 12059 h 96812"/>
                  <a:gd name="connsiteX17" fmla="*/ 154077 w 1514818"/>
                  <a:gd name="connsiteY17" fmla="*/ 13144 h 96812"/>
                  <a:gd name="connsiteX18" fmla="*/ 154077 w 1514818"/>
                  <a:gd name="connsiteY18" fmla="*/ 13144 h 96812"/>
                  <a:gd name="connsiteX19" fmla="*/ 166250 w 1514818"/>
                  <a:gd name="connsiteY19" fmla="*/ 13887 h 96812"/>
                  <a:gd name="connsiteX20" fmla="*/ 166250 w 1514818"/>
                  <a:gd name="connsiteY20" fmla="*/ 13887 h 96812"/>
                  <a:gd name="connsiteX21" fmla="*/ 182423 w 1514818"/>
                  <a:gd name="connsiteY21" fmla="*/ 14916 h 96812"/>
                  <a:gd name="connsiteX22" fmla="*/ 196539 w 1514818"/>
                  <a:gd name="connsiteY22" fmla="*/ 15773 h 96812"/>
                  <a:gd name="connsiteX23" fmla="*/ 196539 w 1514818"/>
                  <a:gd name="connsiteY23" fmla="*/ 15773 h 96812"/>
                  <a:gd name="connsiteX24" fmla="*/ 214541 w 1514818"/>
                  <a:gd name="connsiteY24" fmla="*/ 16859 h 96812"/>
                  <a:gd name="connsiteX25" fmla="*/ 214541 w 1514818"/>
                  <a:gd name="connsiteY25" fmla="*/ 16859 h 96812"/>
                  <a:gd name="connsiteX26" fmla="*/ 229686 w 1514818"/>
                  <a:gd name="connsiteY26" fmla="*/ 17774 h 96812"/>
                  <a:gd name="connsiteX27" fmla="*/ 229686 w 1514818"/>
                  <a:gd name="connsiteY27" fmla="*/ 17774 h 96812"/>
                  <a:gd name="connsiteX28" fmla="*/ 241859 w 1514818"/>
                  <a:gd name="connsiteY28" fmla="*/ 18574 h 96812"/>
                  <a:gd name="connsiteX29" fmla="*/ 241859 w 1514818"/>
                  <a:gd name="connsiteY29" fmla="*/ 18574 h 96812"/>
                  <a:gd name="connsiteX30" fmla="*/ 257004 w 1514818"/>
                  <a:gd name="connsiteY30" fmla="*/ 19488 h 96812"/>
                  <a:gd name="connsiteX31" fmla="*/ 257004 w 1514818"/>
                  <a:gd name="connsiteY31" fmla="*/ 19488 h 96812"/>
                  <a:gd name="connsiteX32" fmla="*/ 275006 w 1514818"/>
                  <a:gd name="connsiteY32" fmla="*/ 20574 h 96812"/>
                  <a:gd name="connsiteX33" fmla="*/ 275006 w 1514818"/>
                  <a:gd name="connsiteY33" fmla="*/ 20574 h 96812"/>
                  <a:gd name="connsiteX34" fmla="*/ 287236 w 1514818"/>
                  <a:gd name="connsiteY34" fmla="*/ 21317 h 96812"/>
                  <a:gd name="connsiteX35" fmla="*/ 287236 w 1514818"/>
                  <a:gd name="connsiteY35" fmla="*/ 21317 h 96812"/>
                  <a:gd name="connsiteX36" fmla="*/ 302324 w 1514818"/>
                  <a:gd name="connsiteY36" fmla="*/ 22288 h 96812"/>
                  <a:gd name="connsiteX37" fmla="*/ 302324 w 1514818"/>
                  <a:gd name="connsiteY37" fmla="*/ 22288 h 96812"/>
                  <a:gd name="connsiteX38" fmla="*/ 317469 w 1514818"/>
                  <a:gd name="connsiteY38" fmla="*/ 23203 h 96812"/>
                  <a:gd name="connsiteX39" fmla="*/ 317469 w 1514818"/>
                  <a:gd name="connsiteY39" fmla="*/ 23203 h 96812"/>
                  <a:gd name="connsiteX40" fmla="*/ 335471 w 1514818"/>
                  <a:gd name="connsiteY40" fmla="*/ 24289 h 96812"/>
                  <a:gd name="connsiteX41" fmla="*/ 335471 w 1514818"/>
                  <a:gd name="connsiteY41" fmla="*/ 24289 h 96812"/>
                  <a:gd name="connsiteX42" fmla="*/ 347700 w 1514818"/>
                  <a:gd name="connsiteY42" fmla="*/ 25032 h 96812"/>
                  <a:gd name="connsiteX43" fmla="*/ 347700 w 1514818"/>
                  <a:gd name="connsiteY43" fmla="*/ 25032 h 96812"/>
                  <a:gd name="connsiteX44" fmla="*/ 365703 w 1514818"/>
                  <a:gd name="connsiteY44" fmla="*/ 26175 h 96812"/>
                  <a:gd name="connsiteX45" fmla="*/ 365703 w 1514818"/>
                  <a:gd name="connsiteY45" fmla="*/ 26175 h 96812"/>
                  <a:gd name="connsiteX46" fmla="*/ 377933 w 1514818"/>
                  <a:gd name="connsiteY46" fmla="*/ 26917 h 96812"/>
                  <a:gd name="connsiteX47" fmla="*/ 377933 w 1514818"/>
                  <a:gd name="connsiteY47" fmla="*/ 26917 h 96812"/>
                  <a:gd name="connsiteX48" fmla="*/ 395935 w 1514818"/>
                  <a:gd name="connsiteY48" fmla="*/ 28003 h 96812"/>
                  <a:gd name="connsiteX49" fmla="*/ 395935 w 1514818"/>
                  <a:gd name="connsiteY49" fmla="*/ 28003 h 96812"/>
                  <a:gd name="connsiteX50" fmla="*/ 408166 w 1514818"/>
                  <a:gd name="connsiteY50" fmla="*/ 28803 h 96812"/>
                  <a:gd name="connsiteX51" fmla="*/ 408166 w 1514818"/>
                  <a:gd name="connsiteY51" fmla="*/ 28803 h 96812"/>
                  <a:gd name="connsiteX52" fmla="*/ 423253 w 1514818"/>
                  <a:gd name="connsiteY52" fmla="*/ 29718 h 96812"/>
                  <a:gd name="connsiteX53" fmla="*/ 423253 w 1514818"/>
                  <a:gd name="connsiteY53" fmla="*/ 29718 h 96812"/>
                  <a:gd name="connsiteX54" fmla="*/ 438397 w 1514818"/>
                  <a:gd name="connsiteY54" fmla="*/ 30632 h 96812"/>
                  <a:gd name="connsiteX55" fmla="*/ 438397 w 1514818"/>
                  <a:gd name="connsiteY55" fmla="*/ 30632 h 96812"/>
                  <a:gd name="connsiteX56" fmla="*/ 456400 w 1514818"/>
                  <a:gd name="connsiteY56" fmla="*/ 31718 h 96812"/>
                  <a:gd name="connsiteX57" fmla="*/ 456400 w 1514818"/>
                  <a:gd name="connsiteY57" fmla="*/ 31718 h 96812"/>
                  <a:gd name="connsiteX58" fmla="*/ 468630 w 1514818"/>
                  <a:gd name="connsiteY58" fmla="*/ 32518 h 96812"/>
                  <a:gd name="connsiteX59" fmla="*/ 468630 w 1514818"/>
                  <a:gd name="connsiteY59" fmla="*/ 32518 h 96812"/>
                  <a:gd name="connsiteX60" fmla="*/ 483718 w 1514818"/>
                  <a:gd name="connsiteY60" fmla="*/ 33433 h 96812"/>
                  <a:gd name="connsiteX61" fmla="*/ 483718 w 1514818"/>
                  <a:gd name="connsiteY61" fmla="*/ 33433 h 96812"/>
                  <a:gd name="connsiteX62" fmla="*/ 501777 w 1514818"/>
                  <a:gd name="connsiteY62" fmla="*/ 34518 h 96812"/>
                  <a:gd name="connsiteX63" fmla="*/ 501777 w 1514818"/>
                  <a:gd name="connsiteY63" fmla="*/ 34518 h 96812"/>
                  <a:gd name="connsiteX64" fmla="*/ 513950 w 1514818"/>
                  <a:gd name="connsiteY64" fmla="*/ 35261 h 96812"/>
                  <a:gd name="connsiteX65" fmla="*/ 513950 w 1514818"/>
                  <a:gd name="connsiteY65" fmla="*/ 35261 h 96812"/>
                  <a:gd name="connsiteX66" fmla="*/ 529095 w 1514818"/>
                  <a:gd name="connsiteY66" fmla="*/ 36233 h 96812"/>
                  <a:gd name="connsiteX67" fmla="*/ 529095 w 1514818"/>
                  <a:gd name="connsiteY67" fmla="*/ 36233 h 96812"/>
                  <a:gd name="connsiteX68" fmla="*/ 544182 w 1514818"/>
                  <a:gd name="connsiteY68" fmla="*/ 37148 h 96812"/>
                  <a:gd name="connsiteX69" fmla="*/ 544182 w 1514818"/>
                  <a:gd name="connsiteY69" fmla="*/ 37148 h 96812"/>
                  <a:gd name="connsiteX70" fmla="*/ 562242 w 1514818"/>
                  <a:gd name="connsiteY70" fmla="*/ 38233 h 96812"/>
                  <a:gd name="connsiteX71" fmla="*/ 562242 w 1514818"/>
                  <a:gd name="connsiteY71" fmla="*/ 38233 h 96812"/>
                  <a:gd name="connsiteX72" fmla="*/ 574415 w 1514818"/>
                  <a:gd name="connsiteY72" fmla="*/ 38976 h 96812"/>
                  <a:gd name="connsiteX73" fmla="*/ 574415 w 1514818"/>
                  <a:gd name="connsiteY73" fmla="*/ 38976 h 96812"/>
                  <a:gd name="connsiteX74" fmla="*/ 589560 w 1514818"/>
                  <a:gd name="connsiteY74" fmla="*/ 39948 h 96812"/>
                  <a:gd name="connsiteX75" fmla="*/ 589560 w 1514818"/>
                  <a:gd name="connsiteY75" fmla="*/ 39948 h 96812"/>
                  <a:gd name="connsiteX76" fmla="*/ 604647 w 1514818"/>
                  <a:gd name="connsiteY76" fmla="*/ 40862 h 96812"/>
                  <a:gd name="connsiteX77" fmla="*/ 604647 w 1514818"/>
                  <a:gd name="connsiteY77" fmla="*/ 40862 h 96812"/>
                  <a:gd name="connsiteX78" fmla="*/ 606533 w 1514818"/>
                  <a:gd name="connsiteY78" fmla="*/ 40976 h 96812"/>
                  <a:gd name="connsiteX79" fmla="*/ 607562 w 1514818"/>
                  <a:gd name="connsiteY79" fmla="*/ 41034 h 96812"/>
                  <a:gd name="connsiteX80" fmla="*/ 607562 w 1514818"/>
                  <a:gd name="connsiteY80" fmla="*/ 41034 h 96812"/>
                  <a:gd name="connsiteX81" fmla="*/ 622706 w 1514818"/>
                  <a:gd name="connsiteY81" fmla="*/ 41948 h 96812"/>
                  <a:gd name="connsiteX82" fmla="*/ 622706 w 1514818"/>
                  <a:gd name="connsiteY82" fmla="*/ 41948 h 96812"/>
                  <a:gd name="connsiteX83" fmla="*/ 634879 w 1514818"/>
                  <a:gd name="connsiteY83" fmla="*/ 42691 h 96812"/>
                  <a:gd name="connsiteX84" fmla="*/ 634879 w 1514818"/>
                  <a:gd name="connsiteY84" fmla="*/ 42691 h 96812"/>
                  <a:gd name="connsiteX85" fmla="*/ 652939 w 1514818"/>
                  <a:gd name="connsiteY85" fmla="*/ 43834 h 96812"/>
                  <a:gd name="connsiteX86" fmla="*/ 652939 w 1514818"/>
                  <a:gd name="connsiteY86" fmla="*/ 43834 h 96812"/>
                  <a:gd name="connsiteX87" fmla="*/ 665112 w 1514818"/>
                  <a:gd name="connsiteY87" fmla="*/ 44577 h 96812"/>
                  <a:gd name="connsiteX88" fmla="*/ 665112 w 1514818"/>
                  <a:gd name="connsiteY88" fmla="*/ 44577 h 96812"/>
                  <a:gd name="connsiteX89" fmla="*/ 683171 w 1514818"/>
                  <a:gd name="connsiteY89" fmla="*/ 45663 h 96812"/>
                  <a:gd name="connsiteX90" fmla="*/ 683171 w 1514818"/>
                  <a:gd name="connsiteY90" fmla="*/ 45663 h 96812"/>
                  <a:gd name="connsiteX91" fmla="*/ 695344 w 1514818"/>
                  <a:gd name="connsiteY91" fmla="*/ 46463 h 96812"/>
                  <a:gd name="connsiteX92" fmla="*/ 695344 w 1514818"/>
                  <a:gd name="connsiteY92" fmla="*/ 46463 h 96812"/>
                  <a:gd name="connsiteX93" fmla="*/ 713404 w 1514818"/>
                  <a:gd name="connsiteY93" fmla="*/ 47549 h 96812"/>
                  <a:gd name="connsiteX94" fmla="*/ 713404 w 1514818"/>
                  <a:gd name="connsiteY94" fmla="*/ 47549 h 96812"/>
                  <a:gd name="connsiteX95" fmla="*/ 725633 w 1514818"/>
                  <a:gd name="connsiteY95" fmla="*/ 48292 h 96812"/>
                  <a:gd name="connsiteX96" fmla="*/ 725633 w 1514818"/>
                  <a:gd name="connsiteY96" fmla="*/ 48292 h 96812"/>
                  <a:gd name="connsiteX97" fmla="*/ 743636 w 1514818"/>
                  <a:gd name="connsiteY97" fmla="*/ 49435 h 96812"/>
                  <a:gd name="connsiteX98" fmla="*/ 743636 w 1514818"/>
                  <a:gd name="connsiteY98" fmla="*/ 49435 h 96812"/>
                  <a:gd name="connsiteX99" fmla="*/ 755809 w 1514818"/>
                  <a:gd name="connsiteY99" fmla="*/ 50178 h 96812"/>
                  <a:gd name="connsiteX100" fmla="*/ 755809 w 1514818"/>
                  <a:gd name="connsiteY100" fmla="*/ 50178 h 96812"/>
                  <a:gd name="connsiteX101" fmla="*/ 770954 w 1514818"/>
                  <a:gd name="connsiteY101" fmla="*/ 51092 h 96812"/>
                  <a:gd name="connsiteX102" fmla="*/ 770954 w 1514818"/>
                  <a:gd name="connsiteY102" fmla="*/ 51092 h 96812"/>
                  <a:gd name="connsiteX103" fmla="*/ 786099 w 1514818"/>
                  <a:gd name="connsiteY103" fmla="*/ 52006 h 96812"/>
                  <a:gd name="connsiteX104" fmla="*/ 786099 w 1514818"/>
                  <a:gd name="connsiteY104" fmla="*/ 52006 h 96812"/>
                  <a:gd name="connsiteX105" fmla="*/ 804101 w 1514818"/>
                  <a:gd name="connsiteY105" fmla="*/ 53149 h 96812"/>
                  <a:gd name="connsiteX106" fmla="*/ 804101 w 1514818"/>
                  <a:gd name="connsiteY106" fmla="*/ 53149 h 96812"/>
                  <a:gd name="connsiteX107" fmla="*/ 816330 w 1514818"/>
                  <a:gd name="connsiteY107" fmla="*/ 53892 h 96812"/>
                  <a:gd name="connsiteX108" fmla="*/ 816330 w 1514818"/>
                  <a:gd name="connsiteY108" fmla="*/ 53892 h 96812"/>
                  <a:gd name="connsiteX109" fmla="*/ 831418 w 1514818"/>
                  <a:gd name="connsiteY109" fmla="*/ 54807 h 96812"/>
                  <a:gd name="connsiteX110" fmla="*/ 831418 w 1514818"/>
                  <a:gd name="connsiteY110" fmla="*/ 54807 h 96812"/>
                  <a:gd name="connsiteX111" fmla="*/ 846563 w 1514818"/>
                  <a:gd name="connsiteY111" fmla="*/ 55721 h 96812"/>
                  <a:gd name="connsiteX112" fmla="*/ 846563 w 1514818"/>
                  <a:gd name="connsiteY112" fmla="*/ 55721 h 96812"/>
                  <a:gd name="connsiteX113" fmla="*/ 864565 w 1514818"/>
                  <a:gd name="connsiteY113" fmla="*/ 56864 h 96812"/>
                  <a:gd name="connsiteX114" fmla="*/ 864565 w 1514818"/>
                  <a:gd name="connsiteY114" fmla="*/ 56864 h 96812"/>
                  <a:gd name="connsiteX115" fmla="*/ 876796 w 1514818"/>
                  <a:gd name="connsiteY115" fmla="*/ 57607 h 96812"/>
                  <a:gd name="connsiteX116" fmla="*/ 876796 w 1514818"/>
                  <a:gd name="connsiteY116" fmla="*/ 57607 h 96812"/>
                  <a:gd name="connsiteX117" fmla="*/ 891883 w 1514818"/>
                  <a:gd name="connsiteY117" fmla="*/ 58522 h 96812"/>
                  <a:gd name="connsiteX118" fmla="*/ 891883 w 1514818"/>
                  <a:gd name="connsiteY118" fmla="*/ 58522 h 96812"/>
                  <a:gd name="connsiteX119" fmla="*/ 907027 w 1514818"/>
                  <a:gd name="connsiteY119" fmla="*/ 59436 h 96812"/>
                  <a:gd name="connsiteX120" fmla="*/ 907027 w 1514818"/>
                  <a:gd name="connsiteY120" fmla="*/ 59436 h 96812"/>
                  <a:gd name="connsiteX121" fmla="*/ 925030 w 1514818"/>
                  <a:gd name="connsiteY121" fmla="*/ 60579 h 96812"/>
                  <a:gd name="connsiteX122" fmla="*/ 925030 w 1514818"/>
                  <a:gd name="connsiteY122" fmla="*/ 60579 h 96812"/>
                  <a:gd name="connsiteX123" fmla="*/ 940175 w 1514818"/>
                  <a:gd name="connsiteY123" fmla="*/ 61493 h 96812"/>
                  <a:gd name="connsiteX124" fmla="*/ 940175 w 1514818"/>
                  <a:gd name="connsiteY124" fmla="*/ 61493 h 96812"/>
                  <a:gd name="connsiteX125" fmla="*/ 952348 w 1514818"/>
                  <a:gd name="connsiteY125" fmla="*/ 62236 h 96812"/>
                  <a:gd name="connsiteX126" fmla="*/ 952348 w 1514818"/>
                  <a:gd name="connsiteY126" fmla="*/ 62236 h 96812"/>
                  <a:gd name="connsiteX127" fmla="*/ 970407 w 1514818"/>
                  <a:gd name="connsiteY127" fmla="*/ 63322 h 96812"/>
                  <a:gd name="connsiteX128" fmla="*/ 970407 w 1514818"/>
                  <a:gd name="connsiteY128" fmla="*/ 63322 h 96812"/>
                  <a:gd name="connsiteX129" fmla="*/ 982580 w 1514818"/>
                  <a:gd name="connsiteY129" fmla="*/ 64122 h 96812"/>
                  <a:gd name="connsiteX130" fmla="*/ 982580 w 1514818"/>
                  <a:gd name="connsiteY130" fmla="*/ 64122 h 96812"/>
                  <a:gd name="connsiteX131" fmla="*/ 1000639 w 1514818"/>
                  <a:gd name="connsiteY131" fmla="*/ 65208 h 96812"/>
                  <a:gd name="connsiteX132" fmla="*/ 1000639 w 1514818"/>
                  <a:gd name="connsiteY132" fmla="*/ 65208 h 96812"/>
                  <a:gd name="connsiteX133" fmla="*/ 1012812 w 1514818"/>
                  <a:gd name="connsiteY133" fmla="*/ 65951 h 96812"/>
                  <a:gd name="connsiteX134" fmla="*/ 1012812 w 1514818"/>
                  <a:gd name="connsiteY134" fmla="*/ 65951 h 96812"/>
                  <a:gd name="connsiteX135" fmla="*/ 1030872 w 1514818"/>
                  <a:gd name="connsiteY135" fmla="*/ 67094 h 96812"/>
                  <a:gd name="connsiteX136" fmla="*/ 1030872 w 1514818"/>
                  <a:gd name="connsiteY136" fmla="*/ 67094 h 96812"/>
                  <a:gd name="connsiteX137" fmla="*/ 1043045 w 1514818"/>
                  <a:gd name="connsiteY137" fmla="*/ 67837 h 96812"/>
                  <a:gd name="connsiteX138" fmla="*/ 1043045 w 1514818"/>
                  <a:gd name="connsiteY138" fmla="*/ 67837 h 96812"/>
                  <a:gd name="connsiteX139" fmla="*/ 1058190 w 1514818"/>
                  <a:gd name="connsiteY139" fmla="*/ 68751 h 96812"/>
                  <a:gd name="connsiteX140" fmla="*/ 1058190 w 1514818"/>
                  <a:gd name="connsiteY140" fmla="*/ 68751 h 96812"/>
                  <a:gd name="connsiteX141" fmla="*/ 1076192 w 1514818"/>
                  <a:gd name="connsiteY141" fmla="*/ 69837 h 96812"/>
                  <a:gd name="connsiteX142" fmla="*/ 1076192 w 1514818"/>
                  <a:gd name="connsiteY142" fmla="*/ 69837 h 96812"/>
                  <a:gd name="connsiteX143" fmla="*/ 1091336 w 1514818"/>
                  <a:gd name="connsiteY143" fmla="*/ 70809 h 96812"/>
                  <a:gd name="connsiteX144" fmla="*/ 1091336 w 1514818"/>
                  <a:gd name="connsiteY144" fmla="*/ 70809 h 96812"/>
                  <a:gd name="connsiteX145" fmla="*/ 1103509 w 1514818"/>
                  <a:gd name="connsiteY145" fmla="*/ 71552 h 96812"/>
                  <a:gd name="connsiteX146" fmla="*/ 1103509 w 1514818"/>
                  <a:gd name="connsiteY146" fmla="*/ 71552 h 96812"/>
                  <a:gd name="connsiteX147" fmla="*/ 1118654 w 1514818"/>
                  <a:gd name="connsiteY147" fmla="*/ 72466 h 96812"/>
                  <a:gd name="connsiteX148" fmla="*/ 1118654 w 1514818"/>
                  <a:gd name="connsiteY148" fmla="*/ 72466 h 96812"/>
                  <a:gd name="connsiteX149" fmla="*/ 1133742 w 1514818"/>
                  <a:gd name="connsiteY149" fmla="*/ 73380 h 96812"/>
                  <a:gd name="connsiteX150" fmla="*/ 1133742 w 1514818"/>
                  <a:gd name="connsiteY150" fmla="*/ 73380 h 96812"/>
                  <a:gd name="connsiteX151" fmla="*/ 1151801 w 1514818"/>
                  <a:gd name="connsiteY151" fmla="*/ 74523 h 96812"/>
                  <a:gd name="connsiteX152" fmla="*/ 1151801 w 1514818"/>
                  <a:gd name="connsiteY152" fmla="*/ 74523 h 96812"/>
                  <a:gd name="connsiteX153" fmla="*/ 1163974 w 1514818"/>
                  <a:gd name="connsiteY153" fmla="*/ 75266 h 96812"/>
                  <a:gd name="connsiteX154" fmla="*/ 1163974 w 1514818"/>
                  <a:gd name="connsiteY154" fmla="*/ 75266 h 96812"/>
                  <a:gd name="connsiteX155" fmla="*/ 1179119 w 1514818"/>
                  <a:gd name="connsiteY155" fmla="*/ 76181 h 96812"/>
                  <a:gd name="connsiteX156" fmla="*/ 1179119 w 1514818"/>
                  <a:gd name="connsiteY156" fmla="*/ 76181 h 96812"/>
                  <a:gd name="connsiteX157" fmla="*/ 1194206 w 1514818"/>
                  <a:gd name="connsiteY157" fmla="*/ 77095 h 96812"/>
                  <a:gd name="connsiteX158" fmla="*/ 1194206 w 1514818"/>
                  <a:gd name="connsiteY158" fmla="*/ 77095 h 96812"/>
                  <a:gd name="connsiteX159" fmla="*/ 1212266 w 1514818"/>
                  <a:gd name="connsiteY159" fmla="*/ 78238 h 96812"/>
                  <a:gd name="connsiteX160" fmla="*/ 1212266 w 1514818"/>
                  <a:gd name="connsiteY160" fmla="*/ 78238 h 96812"/>
                  <a:gd name="connsiteX161" fmla="*/ 1227411 w 1514818"/>
                  <a:gd name="connsiteY161" fmla="*/ 79153 h 96812"/>
                  <a:gd name="connsiteX162" fmla="*/ 1227411 w 1514818"/>
                  <a:gd name="connsiteY162" fmla="*/ 79153 h 96812"/>
                  <a:gd name="connsiteX163" fmla="*/ 1239584 w 1514818"/>
                  <a:gd name="connsiteY163" fmla="*/ 79896 h 96812"/>
                  <a:gd name="connsiteX164" fmla="*/ 1239584 w 1514818"/>
                  <a:gd name="connsiteY164" fmla="*/ 79896 h 96812"/>
                  <a:gd name="connsiteX165" fmla="*/ 1254729 w 1514818"/>
                  <a:gd name="connsiteY165" fmla="*/ 80810 h 96812"/>
                  <a:gd name="connsiteX166" fmla="*/ 1254729 w 1514818"/>
                  <a:gd name="connsiteY166" fmla="*/ 80810 h 96812"/>
                  <a:gd name="connsiteX167" fmla="*/ 1272731 w 1514818"/>
                  <a:gd name="connsiteY167" fmla="*/ 81953 h 96812"/>
                  <a:gd name="connsiteX168" fmla="*/ 1272731 w 1514818"/>
                  <a:gd name="connsiteY168" fmla="*/ 81953 h 96812"/>
                  <a:gd name="connsiteX169" fmla="*/ 1287875 w 1514818"/>
                  <a:gd name="connsiteY169" fmla="*/ 82868 h 96812"/>
                  <a:gd name="connsiteX170" fmla="*/ 1287875 w 1514818"/>
                  <a:gd name="connsiteY170" fmla="*/ 82868 h 96812"/>
                  <a:gd name="connsiteX171" fmla="*/ 1300048 w 1514818"/>
                  <a:gd name="connsiteY171" fmla="*/ 83610 h 96812"/>
                  <a:gd name="connsiteX172" fmla="*/ 1300048 w 1514818"/>
                  <a:gd name="connsiteY172" fmla="*/ 83610 h 96812"/>
                  <a:gd name="connsiteX173" fmla="*/ 1315193 w 1514818"/>
                  <a:gd name="connsiteY173" fmla="*/ 84525 h 96812"/>
                  <a:gd name="connsiteX174" fmla="*/ 1315193 w 1514818"/>
                  <a:gd name="connsiteY174" fmla="*/ 84525 h 96812"/>
                  <a:gd name="connsiteX175" fmla="*/ 1333195 w 1514818"/>
                  <a:gd name="connsiteY175" fmla="*/ 85668 h 96812"/>
                  <a:gd name="connsiteX176" fmla="*/ 1333195 w 1514818"/>
                  <a:gd name="connsiteY176" fmla="*/ 85668 h 96812"/>
                  <a:gd name="connsiteX177" fmla="*/ 1345426 w 1514818"/>
                  <a:gd name="connsiteY177" fmla="*/ 86411 h 96812"/>
                  <a:gd name="connsiteX178" fmla="*/ 1345426 w 1514818"/>
                  <a:gd name="connsiteY178" fmla="*/ 86411 h 96812"/>
                  <a:gd name="connsiteX179" fmla="*/ 1360513 w 1514818"/>
                  <a:gd name="connsiteY179" fmla="*/ 87325 h 96812"/>
                  <a:gd name="connsiteX180" fmla="*/ 1360513 w 1514818"/>
                  <a:gd name="connsiteY180" fmla="*/ 87325 h 96812"/>
                  <a:gd name="connsiteX181" fmla="*/ 1375657 w 1514818"/>
                  <a:gd name="connsiteY181" fmla="*/ 88240 h 96812"/>
                  <a:gd name="connsiteX182" fmla="*/ 1375657 w 1514818"/>
                  <a:gd name="connsiteY182" fmla="*/ 88240 h 96812"/>
                  <a:gd name="connsiteX183" fmla="*/ 1393660 w 1514818"/>
                  <a:gd name="connsiteY183" fmla="*/ 89383 h 96812"/>
                  <a:gd name="connsiteX184" fmla="*/ 1393660 w 1514818"/>
                  <a:gd name="connsiteY184" fmla="*/ 89383 h 96812"/>
                  <a:gd name="connsiteX185" fmla="*/ 1405890 w 1514818"/>
                  <a:gd name="connsiteY185" fmla="*/ 90126 h 96812"/>
                  <a:gd name="connsiteX186" fmla="*/ 1405890 w 1514818"/>
                  <a:gd name="connsiteY186" fmla="*/ 90126 h 96812"/>
                  <a:gd name="connsiteX187" fmla="*/ 1420978 w 1514818"/>
                  <a:gd name="connsiteY187" fmla="*/ 91040 h 96812"/>
                  <a:gd name="connsiteX188" fmla="*/ 1420978 w 1514818"/>
                  <a:gd name="connsiteY188" fmla="*/ 91040 h 96812"/>
                  <a:gd name="connsiteX189" fmla="*/ 1439037 w 1514818"/>
                  <a:gd name="connsiteY189" fmla="*/ 92183 h 96812"/>
                  <a:gd name="connsiteX190" fmla="*/ 1439037 w 1514818"/>
                  <a:gd name="connsiteY190" fmla="*/ 92183 h 96812"/>
                  <a:gd name="connsiteX191" fmla="*/ 1451210 w 1514818"/>
                  <a:gd name="connsiteY191" fmla="*/ 92926 h 96812"/>
                  <a:gd name="connsiteX192" fmla="*/ 1451210 w 1514818"/>
                  <a:gd name="connsiteY192" fmla="*/ 92926 h 96812"/>
                  <a:gd name="connsiteX193" fmla="*/ 1466355 w 1514818"/>
                  <a:gd name="connsiteY193" fmla="*/ 93840 h 96812"/>
                  <a:gd name="connsiteX194" fmla="*/ 1466355 w 1514818"/>
                  <a:gd name="connsiteY194" fmla="*/ 93840 h 96812"/>
                  <a:gd name="connsiteX195" fmla="*/ 1481442 w 1514818"/>
                  <a:gd name="connsiteY195" fmla="*/ 94755 h 96812"/>
                  <a:gd name="connsiteX196" fmla="*/ 1481442 w 1514818"/>
                  <a:gd name="connsiteY196" fmla="*/ 94755 h 96812"/>
                  <a:gd name="connsiteX197" fmla="*/ 1499502 w 1514818"/>
                  <a:gd name="connsiteY197" fmla="*/ 95898 h 96812"/>
                  <a:gd name="connsiteX198" fmla="*/ 1499502 w 1514818"/>
                  <a:gd name="connsiteY198" fmla="*/ 95898 h 96812"/>
                  <a:gd name="connsiteX199" fmla="*/ 1514589 w 1514818"/>
                  <a:gd name="connsiteY199" fmla="*/ 96812 h 96812"/>
                  <a:gd name="connsiteX200" fmla="*/ 1514818 w 1514818"/>
                  <a:gd name="connsiteY200" fmla="*/ 93097 h 96812"/>
                  <a:gd name="connsiteX201" fmla="*/ 1496816 w 1514818"/>
                  <a:gd name="connsiteY201" fmla="*/ 92011 h 96812"/>
                  <a:gd name="connsiteX202" fmla="*/ 1496816 w 1514818"/>
                  <a:gd name="connsiteY202" fmla="*/ 92011 h 96812"/>
                  <a:gd name="connsiteX203" fmla="*/ 1481671 w 1514818"/>
                  <a:gd name="connsiteY203" fmla="*/ 91097 h 96812"/>
                  <a:gd name="connsiteX204" fmla="*/ 1481671 w 1514818"/>
                  <a:gd name="connsiteY204" fmla="*/ 91097 h 96812"/>
                  <a:gd name="connsiteX205" fmla="*/ 1469498 w 1514818"/>
                  <a:gd name="connsiteY205" fmla="*/ 90297 h 96812"/>
                  <a:gd name="connsiteX206" fmla="*/ 1469498 w 1514818"/>
                  <a:gd name="connsiteY206" fmla="*/ 90297 h 96812"/>
                  <a:gd name="connsiteX207" fmla="*/ 1454353 w 1514818"/>
                  <a:gd name="connsiteY207" fmla="*/ 89383 h 96812"/>
                  <a:gd name="connsiteX208" fmla="*/ 1454353 w 1514818"/>
                  <a:gd name="connsiteY208" fmla="*/ 89383 h 96812"/>
                  <a:gd name="connsiteX209" fmla="*/ 1436351 w 1514818"/>
                  <a:gd name="connsiteY209" fmla="*/ 88297 h 96812"/>
                  <a:gd name="connsiteX210" fmla="*/ 1436351 w 1514818"/>
                  <a:gd name="connsiteY210" fmla="*/ 88297 h 96812"/>
                  <a:gd name="connsiteX211" fmla="*/ 1424121 w 1514818"/>
                  <a:gd name="connsiteY211" fmla="*/ 87554 h 96812"/>
                  <a:gd name="connsiteX212" fmla="*/ 1424121 w 1514818"/>
                  <a:gd name="connsiteY212" fmla="*/ 87554 h 96812"/>
                  <a:gd name="connsiteX213" fmla="*/ 1409034 w 1514818"/>
                  <a:gd name="connsiteY213" fmla="*/ 86582 h 96812"/>
                  <a:gd name="connsiteX214" fmla="*/ 1409034 w 1514818"/>
                  <a:gd name="connsiteY214" fmla="*/ 86582 h 96812"/>
                  <a:gd name="connsiteX215" fmla="*/ 1390974 w 1514818"/>
                  <a:gd name="connsiteY215" fmla="*/ 85496 h 96812"/>
                  <a:gd name="connsiteX216" fmla="*/ 1390974 w 1514818"/>
                  <a:gd name="connsiteY216" fmla="*/ 85496 h 96812"/>
                  <a:gd name="connsiteX217" fmla="*/ 1378801 w 1514818"/>
                  <a:gd name="connsiteY217" fmla="*/ 84754 h 96812"/>
                  <a:gd name="connsiteX218" fmla="*/ 1378801 w 1514818"/>
                  <a:gd name="connsiteY218" fmla="*/ 84754 h 96812"/>
                  <a:gd name="connsiteX219" fmla="*/ 1363656 w 1514818"/>
                  <a:gd name="connsiteY219" fmla="*/ 83839 h 96812"/>
                  <a:gd name="connsiteX220" fmla="*/ 1363656 w 1514818"/>
                  <a:gd name="connsiteY220" fmla="*/ 83839 h 96812"/>
                  <a:gd name="connsiteX221" fmla="*/ 1345654 w 1514818"/>
                  <a:gd name="connsiteY221" fmla="*/ 82696 h 96812"/>
                  <a:gd name="connsiteX222" fmla="*/ 1345654 w 1514818"/>
                  <a:gd name="connsiteY222" fmla="*/ 82696 h 96812"/>
                  <a:gd name="connsiteX223" fmla="*/ 1330510 w 1514818"/>
                  <a:gd name="connsiteY223" fmla="*/ 81782 h 96812"/>
                  <a:gd name="connsiteX224" fmla="*/ 1330510 w 1514818"/>
                  <a:gd name="connsiteY224" fmla="*/ 81782 h 96812"/>
                  <a:gd name="connsiteX225" fmla="*/ 1318337 w 1514818"/>
                  <a:gd name="connsiteY225" fmla="*/ 81039 h 96812"/>
                  <a:gd name="connsiteX226" fmla="*/ 1318337 w 1514818"/>
                  <a:gd name="connsiteY226" fmla="*/ 81039 h 96812"/>
                  <a:gd name="connsiteX227" fmla="*/ 1303192 w 1514818"/>
                  <a:gd name="connsiteY227" fmla="*/ 80067 h 96812"/>
                  <a:gd name="connsiteX228" fmla="*/ 1303192 w 1514818"/>
                  <a:gd name="connsiteY228" fmla="*/ 80067 h 96812"/>
                  <a:gd name="connsiteX229" fmla="*/ 1288104 w 1514818"/>
                  <a:gd name="connsiteY229" fmla="*/ 79153 h 96812"/>
                  <a:gd name="connsiteX230" fmla="*/ 1288104 w 1514818"/>
                  <a:gd name="connsiteY230" fmla="*/ 79153 h 96812"/>
                  <a:gd name="connsiteX231" fmla="*/ 1270044 w 1514818"/>
                  <a:gd name="connsiteY231" fmla="*/ 78067 h 96812"/>
                  <a:gd name="connsiteX232" fmla="*/ 1270044 w 1514818"/>
                  <a:gd name="connsiteY232" fmla="*/ 78067 h 96812"/>
                  <a:gd name="connsiteX233" fmla="*/ 1257871 w 1514818"/>
                  <a:gd name="connsiteY233" fmla="*/ 77324 h 96812"/>
                  <a:gd name="connsiteX234" fmla="*/ 1257871 w 1514818"/>
                  <a:gd name="connsiteY234" fmla="*/ 77324 h 96812"/>
                  <a:gd name="connsiteX235" fmla="*/ 1242727 w 1514818"/>
                  <a:gd name="connsiteY235" fmla="*/ 76352 h 96812"/>
                  <a:gd name="connsiteX236" fmla="*/ 1242727 w 1514818"/>
                  <a:gd name="connsiteY236" fmla="*/ 76352 h 96812"/>
                  <a:gd name="connsiteX237" fmla="*/ 1227582 w 1514818"/>
                  <a:gd name="connsiteY237" fmla="*/ 75438 h 96812"/>
                  <a:gd name="connsiteX238" fmla="*/ 1227582 w 1514818"/>
                  <a:gd name="connsiteY238" fmla="*/ 75438 h 96812"/>
                  <a:gd name="connsiteX239" fmla="*/ 1209580 w 1514818"/>
                  <a:gd name="connsiteY239" fmla="*/ 74352 h 96812"/>
                  <a:gd name="connsiteX240" fmla="*/ 1209580 w 1514818"/>
                  <a:gd name="connsiteY240" fmla="*/ 74352 h 96812"/>
                  <a:gd name="connsiteX241" fmla="*/ 1194435 w 1514818"/>
                  <a:gd name="connsiteY241" fmla="*/ 73380 h 96812"/>
                  <a:gd name="connsiteX242" fmla="*/ 1194435 w 1514818"/>
                  <a:gd name="connsiteY242" fmla="*/ 73380 h 96812"/>
                  <a:gd name="connsiteX243" fmla="*/ 1182262 w 1514818"/>
                  <a:gd name="connsiteY243" fmla="*/ 72637 h 96812"/>
                  <a:gd name="connsiteX244" fmla="*/ 1182262 w 1514818"/>
                  <a:gd name="connsiteY244" fmla="*/ 72637 h 96812"/>
                  <a:gd name="connsiteX245" fmla="*/ 1167117 w 1514818"/>
                  <a:gd name="connsiteY245" fmla="*/ 71723 h 96812"/>
                  <a:gd name="connsiteX246" fmla="*/ 1167117 w 1514818"/>
                  <a:gd name="connsiteY246" fmla="*/ 71723 h 96812"/>
                  <a:gd name="connsiteX247" fmla="*/ 1149116 w 1514818"/>
                  <a:gd name="connsiteY247" fmla="*/ 70637 h 96812"/>
                  <a:gd name="connsiteX248" fmla="*/ 1149116 w 1514818"/>
                  <a:gd name="connsiteY248" fmla="*/ 70637 h 96812"/>
                  <a:gd name="connsiteX249" fmla="*/ 1136885 w 1514818"/>
                  <a:gd name="connsiteY249" fmla="*/ 69894 h 96812"/>
                  <a:gd name="connsiteX250" fmla="*/ 1136885 w 1514818"/>
                  <a:gd name="connsiteY250" fmla="*/ 69894 h 96812"/>
                  <a:gd name="connsiteX251" fmla="*/ 1135056 w 1514818"/>
                  <a:gd name="connsiteY251" fmla="*/ 69780 h 96812"/>
                  <a:gd name="connsiteX252" fmla="*/ 1133971 w 1514818"/>
                  <a:gd name="connsiteY252" fmla="*/ 69666 h 96812"/>
                  <a:gd name="connsiteX253" fmla="*/ 1133971 w 1514818"/>
                  <a:gd name="connsiteY253" fmla="*/ 69666 h 96812"/>
                  <a:gd name="connsiteX254" fmla="*/ 1121798 w 1514818"/>
                  <a:gd name="connsiteY254" fmla="*/ 68923 h 96812"/>
                  <a:gd name="connsiteX255" fmla="*/ 1121798 w 1514818"/>
                  <a:gd name="connsiteY255" fmla="*/ 68923 h 96812"/>
                  <a:gd name="connsiteX256" fmla="*/ 1106653 w 1514818"/>
                  <a:gd name="connsiteY256" fmla="*/ 68008 h 96812"/>
                  <a:gd name="connsiteX257" fmla="*/ 1106653 w 1514818"/>
                  <a:gd name="connsiteY257" fmla="*/ 68008 h 96812"/>
                  <a:gd name="connsiteX258" fmla="*/ 1088650 w 1514818"/>
                  <a:gd name="connsiteY258" fmla="*/ 66922 h 96812"/>
                  <a:gd name="connsiteX259" fmla="*/ 1088650 w 1514818"/>
                  <a:gd name="connsiteY259" fmla="*/ 66922 h 96812"/>
                  <a:gd name="connsiteX260" fmla="*/ 1076420 w 1514818"/>
                  <a:gd name="connsiteY260" fmla="*/ 66123 h 96812"/>
                  <a:gd name="connsiteX261" fmla="*/ 1076420 w 1514818"/>
                  <a:gd name="connsiteY261" fmla="*/ 66123 h 96812"/>
                  <a:gd name="connsiteX262" fmla="*/ 1061332 w 1514818"/>
                  <a:gd name="connsiteY262" fmla="*/ 65208 h 96812"/>
                  <a:gd name="connsiteX263" fmla="*/ 1061332 w 1514818"/>
                  <a:gd name="connsiteY263" fmla="*/ 65208 h 96812"/>
                  <a:gd name="connsiteX264" fmla="*/ 1046188 w 1514818"/>
                  <a:gd name="connsiteY264" fmla="*/ 64294 h 96812"/>
                  <a:gd name="connsiteX265" fmla="*/ 1046188 w 1514818"/>
                  <a:gd name="connsiteY265" fmla="*/ 64294 h 96812"/>
                  <a:gd name="connsiteX266" fmla="*/ 1028186 w 1514818"/>
                  <a:gd name="connsiteY266" fmla="*/ 63208 h 96812"/>
                  <a:gd name="connsiteX267" fmla="*/ 1028186 w 1514818"/>
                  <a:gd name="connsiteY267" fmla="*/ 63208 h 96812"/>
                  <a:gd name="connsiteX268" fmla="*/ 1015956 w 1514818"/>
                  <a:gd name="connsiteY268" fmla="*/ 62408 h 96812"/>
                  <a:gd name="connsiteX269" fmla="*/ 1015956 w 1514818"/>
                  <a:gd name="connsiteY269" fmla="*/ 62408 h 96812"/>
                  <a:gd name="connsiteX270" fmla="*/ 1000868 w 1514818"/>
                  <a:gd name="connsiteY270" fmla="*/ 61493 h 96812"/>
                  <a:gd name="connsiteX271" fmla="*/ 1000868 w 1514818"/>
                  <a:gd name="connsiteY271" fmla="*/ 61493 h 96812"/>
                  <a:gd name="connsiteX272" fmla="*/ 985723 w 1514818"/>
                  <a:gd name="connsiteY272" fmla="*/ 60579 h 96812"/>
                  <a:gd name="connsiteX273" fmla="*/ 985723 w 1514818"/>
                  <a:gd name="connsiteY273" fmla="*/ 60579 h 96812"/>
                  <a:gd name="connsiteX274" fmla="*/ 967721 w 1514818"/>
                  <a:gd name="connsiteY274" fmla="*/ 59436 h 96812"/>
                  <a:gd name="connsiteX275" fmla="*/ 967721 w 1514818"/>
                  <a:gd name="connsiteY275" fmla="*/ 59436 h 96812"/>
                  <a:gd name="connsiteX276" fmla="*/ 955491 w 1514818"/>
                  <a:gd name="connsiteY276" fmla="*/ 58693 h 96812"/>
                  <a:gd name="connsiteX277" fmla="*/ 955491 w 1514818"/>
                  <a:gd name="connsiteY277" fmla="*/ 58693 h 96812"/>
                  <a:gd name="connsiteX278" fmla="*/ 940404 w 1514818"/>
                  <a:gd name="connsiteY278" fmla="*/ 57779 h 96812"/>
                  <a:gd name="connsiteX279" fmla="*/ 940404 w 1514818"/>
                  <a:gd name="connsiteY279" fmla="*/ 57779 h 96812"/>
                  <a:gd name="connsiteX280" fmla="*/ 922344 w 1514818"/>
                  <a:gd name="connsiteY280" fmla="*/ 56693 h 96812"/>
                  <a:gd name="connsiteX281" fmla="*/ 922344 w 1514818"/>
                  <a:gd name="connsiteY281" fmla="*/ 56693 h 96812"/>
                  <a:gd name="connsiteX282" fmla="*/ 907256 w 1514818"/>
                  <a:gd name="connsiteY282" fmla="*/ 55721 h 96812"/>
                  <a:gd name="connsiteX283" fmla="*/ 907256 w 1514818"/>
                  <a:gd name="connsiteY283" fmla="*/ 55721 h 96812"/>
                  <a:gd name="connsiteX284" fmla="*/ 895026 w 1514818"/>
                  <a:gd name="connsiteY284" fmla="*/ 54978 h 96812"/>
                  <a:gd name="connsiteX285" fmla="*/ 895026 w 1514818"/>
                  <a:gd name="connsiteY285" fmla="*/ 54978 h 96812"/>
                  <a:gd name="connsiteX286" fmla="*/ 877024 w 1514818"/>
                  <a:gd name="connsiteY286" fmla="*/ 53892 h 96812"/>
                  <a:gd name="connsiteX287" fmla="*/ 877024 w 1514818"/>
                  <a:gd name="connsiteY287" fmla="*/ 53892 h 96812"/>
                  <a:gd name="connsiteX288" fmla="*/ 861880 w 1514818"/>
                  <a:gd name="connsiteY288" fmla="*/ 52978 h 96812"/>
                  <a:gd name="connsiteX289" fmla="*/ 861880 w 1514818"/>
                  <a:gd name="connsiteY289" fmla="*/ 52978 h 96812"/>
                  <a:gd name="connsiteX290" fmla="*/ 846792 w 1514818"/>
                  <a:gd name="connsiteY290" fmla="*/ 52006 h 96812"/>
                  <a:gd name="connsiteX291" fmla="*/ 846792 w 1514818"/>
                  <a:gd name="connsiteY291" fmla="*/ 52006 h 96812"/>
                  <a:gd name="connsiteX292" fmla="*/ 834562 w 1514818"/>
                  <a:gd name="connsiteY292" fmla="*/ 51263 h 96812"/>
                  <a:gd name="connsiteX293" fmla="*/ 834562 w 1514818"/>
                  <a:gd name="connsiteY293" fmla="*/ 51263 h 96812"/>
                  <a:gd name="connsiteX294" fmla="*/ 819474 w 1514818"/>
                  <a:gd name="connsiteY294" fmla="*/ 50349 h 96812"/>
                  <a:gd name="connsiteX295" fmla="*/ 819474 w 1514818"/>
                  <a:gd name="connsiteY295" fmla="*/ 50349 h 96812"/>
                  <a:gd name="connsiteX296" fmla="*/ 801414 w 1514818"/>
                  <a:gd name="connsiteY296" fmla="*/ 49263 h 96812"/>
                  <a:gd name="connsiteX297" fmla="*/ 801414 w 1514818"/>
                  <a:gd name="connsiteY297" fmla="*/ 49263 h 96812"/>
                  <a:gd name="connsiteX298" fmla="*/ 789241 w 1514818"/>
                  <a:gd name="connsiteY298" fmla="*/ 48463 h 96812"/>
                  <a:gd name="connsiteX299" fmla="*/ 789241 w 1514818"/>
                  <a:gd name="connsiteY299" fmla="*/ 48463 h 96812"/>
                  <a:gd name="connsiteX300" fmla="*/ 774097 w 1514818"/>
                  <a:gd name="connsiteY300" fmla="*/ 47549 h 96812"/>
                  <a:gd name="connsiteX301" fmla="*/ 774097 w 1514818"/>
                  <a:gd name="connsiteY301" fmla="*/ 47549 h 96812"/>
                  <a:gd name="connsiteX302" fmla="*/ 759010 w 1514818"/>
                  <a:gd name="connsiteY302" fmla="*/ 46634 h 96812"/>
                  <a:gd name="connsiteX303" fmla="*/ 759010 w 1514818"/>
                  <a:gd name="connsiteY303" fmla="*/ 46634 h 96812"/>
                  <a:gd name="connsiteX304" fmla="*/ 740950 w 1514818"/>
                  <a:gd name="connsiteY304" fmla="*/ 45548 h 96812"/>
                  <a:gd name="connsiteX305" fmla="*/ 740950 w 1514818"/>
                  <a:gd name="connsiteY305" fmla="*/ 45548 h 96812"/>
                  <a:gd name="connsiteX306" fmla="*/ 728777 w 1514818"/>
                  <a:gd name="connsiteY306" fmla="*/ 44749 h 96812"/>
                  <a:gd name="connsiteX307" fmla="*/ 728777 w 1514818"/>
                  <a:gd name="connsiteY307" fmla="*/ 44749 h 96812"/>
                  <a:gd name="connsiteX308" fmla="*/ 710717 w 1514818"/>
                  <a:gd name="connsiteY308" fmla="*/ 43663 h 96812"/>
                  <a:gd name="connsiteX309" fmla="*/ 710717 w 1514818"/>
                  <a:gd name="connsiteY309" fmla="*/ 43663 h 96812"/>
                  <a:gd name="connsiteX310" fmla="*/ 698487 w 1514818"/>
                  <a:gd name="connsiteY310" fmla="*/ 42920 h 96812"/>
                  <a:gd name="connsiteX311" fmla="*/ 698487 w 1514818"/>
                  <a:gd name="connsiteY311" fmla="*/ 42920 h 96812"/>
                  <a:gd name="connsiteX312" fmla="*/ 680485 w 1514818"/>
                  <a:gd name="connsiteY312" fmla="*/ 41777 h 96812"/>
                  <a:gd name="connsiteX313" fmla="*/ 680485 w 1514818"/>
                  <a:gd name="connsiteY313" fmla="*/ 41777 h 96812"/>
                  <a:gd name="connsiteX314" fmla="*/ 668312 w 1514818"/>
                  <a:gd name="connsiteY314" fmla="*/ 41034 h 96812"/>
                  <a:gd name="connsiteX315" fmla="*/ 668312 w 1514818"/>
                  <a:gd name="connsiteY315" fmla="*/ 41034 h 96812"/>
                  <a:gd name="connsiteX316" fmla="*/ 666426 w 1514818"/>
                  <a:gd name="connsiteY316" fmla="*/ 40919 h 96812"/>
                  <a:gd name="connsiteX317" fmla="*/ 665341 w 1514818"/>
                  <a:gd name="connsiteY317" fmla="*/ 40862 h 96812"/>
                  <a:gd name="connsiteX318" fmla="*/ 665341 w 1514818"/>
                  <a:gd name="connsiteY318" fmla="*/ 40862 h 96812"/>
                  <a:gd name="connsiteX319" fmla="*/ 653168 w 1514818"/>
                  <a:gd name="connsiteY319" fmla="*/ 40119 h 96812"/>
                  <a:gd name="connsiteX320" fmla="*/ 653168 w 1514818"/>
                  <a:gd name="connsiteY320" fmla="*/ 40119 h 96812"/>
                  <a:gd name="connsiteX321" fmla="*/ 638023 w 1514818"/>
                  <a:gd name="connsiteY321" fmla="*/ 39205 h 96812"/>
                  <a:gd name="connsiteX322" fmla="*/ 638023 w 1514818"/>
                  <a:gd name="connsiteY322" fmla="*/ 39205 h 96812"/>
                  <a:gd name="connsiteX323" fmla="*/ 620020 w 1514818"/>
                  <a:gd name="connsiteY323" fmla="*/ 38062 h 96812"/>
                  <a:gd name="connsiteX324" fmla="*/ 620020 w 1514818"/>
                  <a:gd name="connsiteY324" fmla="*/ 38062 h 96812"/>
                  <a:gd name="connsiteX325" fmla="*/ 607790 w 1514818"/>
                  <a:gd name="connsiteY325" fmla="*/ 37319 h 96812"/>
                  <a:gd name="connsiteX326" fmla="*/ 607790 w 1514818"/>
                  <a:gd name="connsiteY326" fmla="*/ 37319 h 96812"/>
                  <a:gd name="connsiteX327" fmla="*/ 592702 w 1514818"/>
                  <a:gd name="connsiteY327" fmla="*/ 36405 h 96812"/>
                  <a:gd name="connsiteX328" fmla="*/ 592702 w 1514818"/>
                  <a:gd name="connsiteY328" fmla="*/ 36405 h 96812"/>
                  <a:gd name="connsiteX329" fmla="*/ 577558 w 1514818"/>
                  <a:gd name="connsiteY329" fmla="*/ 35490 h 96812"/>
                  <a:gd name="connsiteX330" fmla="*/ 577558 w 1514818"/>
                  <a:gd name="connsiteY330" fmla="*/ 35490 h 96812"/>
                  <a:gd name="connsiteX331" fmla="*/ 559556 w 1514818"/>
                  <a:gd name="connsiteY331" fmla="*/ 34347 h 96812"/>
                  <a:gd name="connsiteX332" fmla="*/ 559556 w 1514818"/>
                  <a:gd name="connsiteY332" fmla="*/ 34347 h 96812"/>
                  <a:gd name="connsiteX333" fmla="*/ 547326 w 1514818"/>
                  <a:gd name="connsiteY333" fmla="*/ 33604 h 96812"/>
                  <a:gd name="connsiteX334" fmla="*/ 547326 w 1514818"/>
                  <a:gd name="connsiteY334" fmla="*/ 33604 h 96812"/>
                  <a:gd name="connsiteX335" fmla="*/ 532238 w 1514818"/>
                  <a:gd name="connsiteY335" fmla="*/ 32690 h 96812"/>
                  <a:gd name="connsiteX336" fmla="*/ 532238 w 1514818"/>
                  <a:gd name="connsiteY336" fmla="*/ 32690 h 96812"/>
                  <a:gd name="connsiteX337" fmla="*/ 517093 w 1514818"/>
                  <a:gd name="connsiteY337" fmla="*/ 31775 h 96812"/>
                  <a:gd name="connsiteX338" fmla="*/ 517093 w 1514818"/>
                  <a:gd name="connsiteY338" fmla="*/ 31775 h 96812"/>
                  <a:gd name="connsiteX339" fmla="*/ 502005 w 1514818"/>
                  <a:gd name="connsiteY339" fmla="*/ 30804 h 96812"/>
                  <a:gd name="connsiteX340" fmla="*/ 502005 w 1514818"/>
                  <a:gd name="connsiteY340" fmla="*/ 30804 h 96812"/>
                  <a:gd name="connsiteX341" fmla="*/ 486861 w 1514818"/>
                  <a:gd name="connsiteY341" fmla="*/ 29889 h 96812"/>
                  <a:gd name="connsiteX342" fmla="*/ 486861 w 1514818"/>
                  <a:gd name="connsiteY342" fmla="*/ 29889 h 96812"/>
                  <a:gd name="connsiteX343" fmla="*/ 471774 w 1514818"/>
                  <a:gd name="connsiteY343" fmla="*/ 28975 h 96812"/>
                  <a:gd name="connsiteX344" fmla="*/ 471774 w 1514818"/>
                  <a:gd name="connsiteY344" fmla="*/ 28975 h 96812"/>
                  <a:gd name="connsiteX345" fmla="*/ 453714 w 1514818"/>
                  <a:gd name="connsiteY345" fmla="*/ 27889 h 96812"/>
                  <a:gd name="connsiteX346" fmla="*/ 453714 w 1514818"/>
                  <a:gd name="connsiteY346" fmla="*/ 27889 h 96812"/>
                  <a:gd name="connsiteX347" fmla="*/ 441541 w 1514818"/>
                  <a:gd name="connsiteY347" fmla="*/ 27089 h 96812"/>
                  <a:gd name="connsiteX348" fmla="*/ 441541 w 1514818"/>
                  <a:gd name="connsiteY348" fmla="*/ 27089 h 96812"/>
                  <a:gd name="connsiteX349" fmla="*/ 426396 w 1514818"/>
                  <a:gd name="connsiteY349" fmla="*/ 26175 h 96812"/>
                  <a:gd name="connsiteX350" fmla="*/ 426396 w 1514818"/>
                  <a:gd name="connsiteY350" fmla="*/ 26175 h 96812"/>
                  <a:gd name="connsiteX351" fmla="*/ 411308 w 1514818"/>
                  <a:gd name="connsiteY351" fmla="*/ 25260 h 96812"/>
                  <a:gd name="connsiteX352" fmla="*/ 411308 w 1514818"/>
                  <a:gd name="connsiteY352" fmla="*/ 25260 h 96812"/>
                  <a:gd name="connsiteX353" fmla="*/ 393250 w 1514818"/>
                  <a:gd name="connsiteY353" fmla="*/ 24117 h 96812"/>
                  <a:gd name="connsiteX354" fmla="*/ 393250 w 1514818"/>
                  <a:gd name="connsiteY354" fmla="*/ 24117 h 96812"/>
                  <a:gd name="connsiteX355" fmla="*/ 381077 w 1514818"/>
                  <a:gd name="connsiteY355" fmla="*/ 23374 h 96812"/>
                  <a:gd name="connsiteX356" fmla="*/ 381077 w 1514818"/>
                  <a:gd name="connsiteY356" fmla="*/ 23374 h 96812"/>
                  <a:gd name="connsiteX357" fmla="*/ 365932 w 1514818"/>
                  <a:gd name="connsiteY357" fmla="*/ 22460 h 96812"/>
                  <a:gd name="connsiteX358" fmla="*/ 365932 w 1514818"/>
                  <a:gd name="connsiteY358" fmla="*/ 22460 h 96812"/>
                  <a:gd name="connsiteX359" fmla="*/ 350844 w 1514818"/>
                  <a:gd name="connsiteY359" fmla="*/ 21546 h 96812"/>
                  <a:gd name="connsiteX360" fmla="*/ 350844 w 1514818"/>
                  <a:gd name="connsiteY360" fmla="*/ 21546 h 96812"/>
                  <a:gd name="connsiteX361" fmla="*/ 332784 w 1514818"/>
                  <a:gd name="connsiteY361" fmla="*/ 20403 h 96812"/>
                  <a:gd name="connsiteX362" fmla="*/ 332784 w 1514818"/>
                  <a:gd name="connsiteY362" fmla="*/ 20403 h 96812"/>
                  <a:gd name="connsiteX363" fmla="*/ 320611 w 1514818"/>
                  <a:gd name="connsiteY363" fmla="*/ 19660 h 96812"/>
                  <a:gd name="connsiteX364" fmla="*/ 320611 w 1514818"/>
                  <a:gd name="connsiteY364" fmla="*/ 19660 h 96812"/>
                  <a:gd name="connsiteX365" fmla="*/ 305467 w 1514818"/>
                  <a:gd name="connsiteY365" fmla="*/ 18745 h 96812"/>
                  <a:gd name="connsiteX366" fmla="*/ 305467 w 1514818"/>
                  <a:gd name="connsiteY366" fmla="*/ 18745 h 96812"/>
                  <a:gd name="connsiteX367" fmla="*/ 290379 w 1514818"/>
                  <a:gd name="connsiteY367" fmla="*/ 17831 h 96812"/>
                  <a:gd name="connsiteX368" fmla="*/ 290379 w 1514818"/>
                  <a:gd name="connsiteY368" fmla="*/ 17831 h 96812"/>
                  <a:gd name="connsiteX369" fmla="*/ 272320 w 1514818"/>
                  <a:gd name="connsiteY369" fmla="*/ 16688 h 96812"/>
                  <a:gd name="connsiteX370" fmla="*/ 272320 w 1514818"/>
                  <a:gd name="connsiteY370" fmla="*/ 16688 h 96812"/>
                  <a:gd name="connsiteX371" fmla="*/ 260147 w 1514818"/>
                  <a:gd name="connsiteY371" fmla="*/ 15945 h 96812"/>
                  <a:gd name="connsiteX372" fmla="*/ 260147 w 1514818"/>
                  <a:gd name="connsiteY372" fmla="*/ 15945 h 96812"/>
                  <a:gd name="connsiteX373" fmla="*/ 242088 w 1514818"/>
                  <a:gd name="connsiteY373" fmla="*/ 14859 h 96812"/>
                  <a:gd name="connsiteX374" fmla="*/ 242088 w 1514818"/>
                  <a:gd name="connsiteY374" fmla="*/ 14859 h 96812"/>
                  <a:gd name="connsiteX375" fmla="*/ 229915 w 1514818"/>
                  <a:gd name="connsiteY375" fmla="*/ 14116 h 96812"/>
                  <a:gd name="connsiteX376" fmla="*/ 229915 w 1514818"/>
                  <a:gd name="connsiteY376" fmla="*/ 14116 h 96812"/>
                  <a:gd name="connsiteX377" fmla="*/ 214770 w 1514818"/>
                  <a:gd name="connsiteY377" fmla="*/ 13144 h 96812"/>
                  <a:gd name="connsiteX378" fmla="*/ 214770 w 1514818"/>
                  <a:gd name="connsiteY378" fmla="*/ 13144 h 96812"/>
                  <a:gd name="connsiteX379" fmla="*/ 196711 w 1514818"/>
                  <a:gd name="connsiteY379" fmla="*/ 12059 h 96812"/>
                  <a:gd name="connsiteX380" fmla="*/ 196711 w 1514818"/>
                  <a:gd name="connsiteY380" fmla="*/ 12059 h 96812"/>
                  <a:gd name="connsiteX381" fmla="*/ 184538 w 1514818"/>
                  <a:gd name="connsiteY381" fmla="*/ 11316 h 96812"/>
                  <a:gd name="connsiteX382" fmla="*/ 184538 w 1514818"/>
                  <a:gd name="connsiteY382" fmla="*/ 11316 h 96812"/>
                  <a:gd name="connsiteX383" fmla="*/ 169393 w 1514818"/>
                  <a:gd name="connsiteY383" fmla="*/ 10401 h 96812"/>
                  <a:gd name="connsiteX384" fmla="*/ 169393 w 1514818"/>
                  <a:gd name="connsiteY384" fmla="*/ 10401 h 96812"/>
                  <a:gd name="connsiteX385" fmla="*/ 154305 w 1514818"/>
                  <a:gd name="connsiteY385" fmla="*/ 9430 h 96812"/>
                  <a:gd name="connsiteX386" fmla="*/ 154305 w 1514818"/>
                  <a:gd name="connsiteY386" fmla="*/ 9430 h 96812"/>
                  <a:gd name="connsiteX387" fmla="*/ 139218 w 1514818"/>
                  <a:gd name="connsiteY387" fmla="*/ 8515 h 96812"/>
                  <a:gd name="connsiteX388" fmla="*/ 139218 w 1514818"/>
                  <a:gd name="connsiteY388" fmla="*/ 8515 h 96812"/>
                  <a:gd name="connsiteX389" fmla="*/ 124073 w 1514818"/>
                  <a:gd name="connsiteY389" fmla="*/ 7601 h 96812"/>
                  <a:gd name="connsiteX390" fmla="*/ 124073 w 1514818"/>
                  <a:gd name="connsiteY390" fmla="*/ 7601 h 96812"/>
                  <a:gd name="connsiteX391" fmla="*/ 108928 w 1514818"/>
                  <a:gd name="connsiteY391" fmla="*/ 6686 h 96812"/>
                  <a:gd name="connsiteX392" fmla="*/ 108928 w 1514818"/>
                  <a:gd name="connsiteY392" fmla="*/ 6686 h 96812"/>
                  <a:gd name="connsiteX393" fmla="*/ 93841 w 1514818"/>
                  <a:gd name="connsiteY393" fmla="*/ 5715 h 96812"/>
                  <a:gd name="connsiteX394" fmla="*/ 93841 w 1514818"/>
                  <a:gd name="connsiteY394" fmla="*/ 5715 h 96812"/>
                  <a:gd name="connsiteX395" fmla="*/ 78696 w 1514818"/>
                  <a:gd name="connsiteY395" fmla="*/ 4800 h 96812"/>
                  <a:gd name="connsiteX396" fmla="*/ 78696 w 1514818"/>
                  <a:gd name="connsiteY396" fmla="*/ 4800 h 96812"/>
                  <a:gd name="connsiteX397" fmla="*/ 63608 w 1514818"/>
                  <a:gd name="connsiteY397" fmla="*/ 3886 h 96812"/>
                  <a:gd name="connsiteX398" fmla="*/ 63608 w 1514818"/>
                  <a:gd name="connsiteY398" fmla="*/ 3886 h 96812"/>
                  <a:gd name="connsiteX399" fmla="*/ 48463 w 1514818"/>
                  <a:gd name="connsiteY399" fmla="*/ 2972 h 96812"/>
                  <a:gd name="connsiteX400" fmla="*/ 48463 w 1514818"/>
                  <a:gd name="connsiteY400" fmla="*/ 2972 h 96812"/>
                  <a:gd name="connsiteX401" fmla="*/ 33376 w 1514818"/>
                  <a:gd name="connsiteY401" fmla="*/ 2000 h 96812"/>
                  <a:gd name="connsiteX402" fmla="*/ 33376 w 1514818"/>
                  <a:gd name="connsiteY402" fmla="*/ 2000 h 96812"/>
                  <a:gd name="connsiteX403" fmla="*/ 18231 w 1514818"/>
                  <a:gd name="connsiteY403" fmla="*/ 1086 h 96812"/>
                  <a:gd name="connsiteX404" fmla="*/ 18231 w 1514818"/>
                  <a:gd name="connsiteY404" fmla="*/ 1086 h 96812"/>
                  <a:gd name="connsiteX405" fmla="*/ 229 w 1514818"/>
                  <a:gd name="connsiteY405" fmla="*/ 0 h 96812"/>
                  <a:gd name="connsiteX406" fmla="*/ 0 w 1514818"/>
                  <a:gd name="connsiteY406" fmla="*/ 3658 h 96812"/>
                  <a:gd name="connsiteX407" fmla="*/ 18002 w 1514818"/>
                  <a:gd name="connsiteY407" fmla="*/ 4800 h 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514818" h="96812">
                    <a:moveTo>
                      <a:pt x="18002" y="4800"/>
                    </a:moveTo>
                    <a:lnTo>
                      <a:pt x="33147" y="5715"/>
                    </a:lnTo>
                    <a:lnTo>
                      <a:pt x="33147" y="5715"/>
                    </a:lnTo>
                    <a:lnTo>
                      <a:pt x="45320" y="6458"/>
                    </a:lnTo>
                    <a:lnTo>
                      <a:pt x="45320" y="6458"/>
                    </a:lnTo>
                    <a:lnTo>
                      <a:pt x="60465" y="7372"/>
                    </a:lnTo>
                    <a:lnTo>
                      <a:pt x="60465" y="7372"/>
                    </a:lnTo>
                    <a:lnTo>
                      <a:pt x="78467" y="8515"/>
                    </a:lnTo>
                    <a:lnTo>
                      <a:pt x="78467" y="8515"/>
                    </a:lnTo>
                    <a:lnTo>
                      <a:pt x="93612" y="9430"/>
                    </a:lnTo>
                    <a:lnTo>
                      <a:pt x="93612" y="9430"/>
                    </a:lnTo>
                    <a:lnTo>
                      <a:pt x="105785" y="10173"/>
                    </a:lnTo>
                    <a:lnTo>
                      <a:pt x="105785" y="10173"/>
                    </a:lnTo>
                    <a:lnTo>
                      <a:pt x="120930" y="11144"/>
                    </a:lnTo>
                    <a:lnTo>
                      <a:pt x="120930" y="11144"/>
                    </a:lnTo>
                    <a:lnTo>
                      <a:pt x="136017" y="12059"/>
                    </a:lnTo>
                    <a:lnTo>
                      <a:pt x="136017" y="12059"/>
                    </a:lnTo>
                    <a:lnTo>
                      <a:pt x="154077" y="13144"/>
                    </a:lnTo>
                    <a:lnTo>
                      <a:pt x="154077" y="13144"/>
                    </a:lnTo>
                    <a:lnTo>
                      <a:pt x="166250" y="13887"/>
                    </a:lnTo>
                    <a:lnTo>
                      <a:pt x="166250" y="13887"/>
                    </a:lnTo>
                    <a:lnTo>
                      <a:pt x="182423" y="14916"/>
                    </a:lnTo>
                    <a:lnTo>
                      <a:pt x="196539" y="15773"/>
                    </a:lnTo>
                    <a:lnTo>
                      <a:pt x="196539" y="15773"/>
                    </a:lnTo>
                    <a:lnTo>
                      <a:pt x="214541" y="16859"/>
                    </a:lnTo>
                    <a:lnTo>
                      <a:pt x="214541" y="16859"/>
                    </a:lnTo>
                    <a:lnTo>
                      <a:pt x="229686" y="17774"/>
                    </a:lnTo>
                    <a:lnTo>
                      <a:pt x="229686" y="17774"/>
                    </a:lnTo>
                    <a:lnTo>
                      <a:pt x="241859" y="18574"/>
                    </a:lnTo>
                    <a:lnTo>
                      <a:pt x="241859" y="18574"/>
                    </a:lnTo>
                    <a:lnTo>
                      <a:pt x="257004" y="19488"/>
                    </a:lnTo>
                    <a:lnTo>
                      <a:pt x="257004" y="19488"/>
                    </a:lnTo>
                    <a:lnTo>
                      <a:pt x="275006" y="20574"/>
                    </a:lnTo>
                    <a:lnTo>
                      <a:pt x="275006" y="20574"/>
                    </a:lnTo>
                    <a:lnTo>
                      <a:pt x="287236" y="21317"/>
                    </a:lnTo>
                    <a:lnTo>
                      <a:pt x="287236" y="21317"/>
                    </a:lnTo>
                    <a:lnTo>
                      <a:pt x="302324" y="22288"/>
                    </a:lnTo>
                    <a:lnTo>
                      <a:pt x="302324" y="22288"/>
                    </a:lnTo>
                    <a:lnTo>
                      <a:pt x="317469" y="23203"/>
                    </a:lnTo>
                    <a:lnTo>
                      <a:pt x="317469" y="23203"/>
                    </a:lnTo>
                    <a:lnTo>
                      <a:pt x="335471" y="24289"/>
                    </a:lnTo>
                    <a:lnTo>
                      <a:pt x="335471" y="24289"/>
                    </a:lnTo>
                    <a:lnTo>
                      <a:pt x="347700" y="25032"/>
                    </a:lnTo>
                    <a:lnTo>
                      <a:pt x="347700" y="25032"/>
                    </a:lnTo>
                    <a:lnTo>
                      <a:pt x="365703" y="26175"/>
                    </a:lnTo>
                    <a:lnTo>
                      <a:pt x="365703" y="26175"/>
                    </a:lnTo>
                    <a:lnTo>
                      <a:pt x="377933" y="26917"/>
                    </a:lnTo>
                    <a:lnTo>
                      <a:pt x="377933" y="26917"/>
                    </a:lnTo>
                    <a:lnTo>
                      <a:pt x="395935" y="28003"/>
                    </a:lnTo>
                    <a:lnTo>
                      <a:pt x="395935" y="28003"/>
                    </a:lnTo>
                    <a:lnTo>
                      <a:pt x="408166" y="28803"/>
                    </a:lnTo>
                    <a:lnTo>
                      <a:pt x="408166" y="28803"/>
                    </a:lnTo>
                    <a:lnTo>
                      <a:pt x="423253" y="29718"/>
                    </a:lnTo>
                    <a:lnTo>
                      <a:pt x="423253" y="29718"/>
                    </a:lnTo>
                    <a:lnTo>
                      <a:pt x="438397" y="30632"/>
                    </a:lnTo>
                    <a:lnTo>
                      <a:pt x="438397" y="30632"/>
                    </a:lnTo>
                    <a:lnTo>
                      <a:pt x="456400" y="31718"/>
                    </a:lnTo>
                    <a:lnTo>
                      <a:pt x="456400" y="31718"/>
                    </a:lnTo>
                    <a:lnTo>
                      <a:pt x="468630" y="32518"/>
                    </a:lnTo>
                    <a:lnTo>
                      <a:pt x="468630" y="32518"/>
                    </a:lnTo>
                    <a:lnTo>
                      <a:pt x="483718" y="33433"/>
                    </a:lnTo>
                    <a:lnTo>
                      <a:pt x="483718" y="33433"/>
                    </a:lnTo>
                    <a:lnTo>
                      <a:pt x="501777" y="34518"/>
                    </a:lnTo>
                    <a:lnTo>
                      <a:pt x="501777" y="34518"/>
                    </a:lnTo>
                    <a:lnTo>
                      <a:pt x="513950" y="35261"/>
                    </a:lnTo>
                    <a:lnTo>
                      <a:pt x="513950" y="35261"/>
                    </a:lnTo>
                    <a:lnTo>
                      <a:pt x="529095" y="36233"/>
                    </a:lnTo>
                    <a:lnTo>
                      <a:pt x="529095" y="36233"/>
                    </a:lnTo>
                    <a:lnTo>
                      <a:pt x="544182" y="37148"/>
                    </a:lnTo>
                    <a:lnTo>
                      <a:pt x="544182" y="37148"/>
                    </a:lnTo>
                    <a:lnTo>
                      <a:pt x="562242" y="38233"/>
                    </a:lnTo>
                    <a:lnTo>
                      <a:pt x="562242" y="38233"/>
                    </a:lnTo>
                    <a:lnTo>
                      <a:pt x="574415" y="38976"/>
                    </a:lnTo>
                    <a:lnTo>
                      <a:pt x="574415" y="38976"/>
                    </a:lnTo>
                    <a:lnTo>
                      <a:pt x="589560" y="39948"/>
                    </a:lnTo>
                    <a:lnTo>
                      <a:pt x="589560" y="39948"/>
                    </a:lnTo>
                    <a:lnTo>
                      <a:pt x="604647" y="40862"/>
                    </a:lnTo>
                    <a:lnTo>
                      <a:pt x="604647" y="40862"/>
                    </a:lnTo>
                    <a:lnTo>
                      <a:pt x="606533" y="40976"/>
                    </a:lnTo>
                    <a:lnTo>
                      <a:pt x="607562" y="41034"/>
                    </a:lnTo>
                    <a:lnTo>
                      <a:pt x="607562" y="41034"/>
                    </a:lnTo>
                    <a:lnTo>
                      <a:pt x="622706" y="41948"/>
                    </a:lnTo>
                    <a:lnTo>
                      <a:pt x="622706" y="41948"/>
                    </a:lnTo>
                    <a:lnTo>
                      <a:pt x="634879" y="42691"/>
                    </a:lnTo>
                    <a:lnTo>
                      <a:pt x="634879" y="42691"/>
                    </a:lnTo>
                    <a:lnTo>
                      <a:pt x="652939" y="43834"/>
                    </a:lnTo>
                    <a:lnTo>
                      <a:pt x="652939" y="43834"/>
                    </a:lnTo>
                    <a:lnTo>
                      <a:pt x="665112" y="44577"/>
                    </a:lnTo>
                    <a:lnTo>
                      <a:pt x="665112" y="44577"/>
                    </a:lnTo>
                    <a:lnTo>
                      <a:pt x="683171" y="45663"/>
                    </a:lnTo>
                    <a:lnTo>
                      <a:pt x="683171" y="45663"/>
                    </a:lnTo>
                    <a:lnTo>
                      <a:pt x="695344" y="46463"/>
                    </a:lnTo>
                    <a:lnTo>
                      <a:pt x="695344" y="46463"/>
                    </a:lnTo>
                    <a:lnTo>
                      <a:pt x="713404" y="47549"/>
                    </a:lnTo>
                    <a:lnTo>
                      <a:pt x="713404" y="47549"/>
                    </a:lnTo>
                    <a:lnTo>
                      <a:pt x="725633" y="48292"/>
                    </a:lnTo>
                    <a:lnTo>
                      <a:pt x="725633" y="48292"/>
                    </a:lnTo>
                    <a:lnTo>
                      <a:pt x="743636" y="49435"/>
                    </a:lnTo>
                    <a:lnTo>
                      <a:pt x="743636" y="49435"/>
                    </a:lnTo>
                    <a:lnTo>
                      <a:pt x="755809" y="50178"/>
                    </a:lnTo>
                    <a:lnTo>
                      <a:pt x="755809" y="50178"/>
                    </a:lnTo>
                    <a:lnTo>
                      <a:pt x="770954" y="51092"/>
                    </a:lnTo>
                    <a:lnTo>
                      <a:pt x="770954" y="51092"/>
                    </a:lnTo>
                    <a:lnTo>
                      <a:pt x="786099" y="52006"/>
                    </a:lnTo>
                    <a:lnTo>
                      <a:pt x="786099" y="52006"/>
                    </a:lnTo>
                    <a:lnTo>
                      <a:pt x="804101" y="53149"/>
                    </a:lnTo>
                    <a:lnTo>
                      <a:pt x="804101" y="53149"/>
                    </a:lnTo>
                    <a:lnTo>
                      <a:pt x="816330" y="53892"/>
                    </a:lnTo>
                    <a:lnTo>
                      <a:pt x="816330" y="53892"/>
                    </a:lnTo>
                    <a:lnTo>
                      <a:pt x="831418" y="54807"/>
                    </a:lnTo>
                    <a:lnTo>
                      <a:pt x="831418" y="54807"/>
                    </a:lnTo>
                    <a:lnTo>
                      <a:pt x="846563" y="55721"/>
                    </a:lnTo>
                    <a:lnTo>
                      <a:pt x="846563" y="55721"/>
                    </a:lnTo>
                    <a:lnTo>
                      <a:pt x="864565" y="56864"/>
                    </a:lnTo>
                    <a:lnTo>
                      <a:pt x="864565" y="56864"/>
                    </a:lnTo>
                    <a:lnTo>
                      <a:pt x="876796" y="57607"/>
                    </a:lnTo>
                    <a:lnTo>
                      <a:pt x="876796" y="57607"/>
                    </a:lnTo>
                    <a:lnTo>
                      <a:pt x="891883" y="58522"/>
                    </a:lnTo>
                    <a:lnTo>
                      <a:pt x="891883" y="58522"/>
                    </a:lnTo>
                    <a:lnTo>
                      <a:pt x="907027" y="59436"/>
                    </a:lnTo>
                    <a:lnTo>
                      <a:pt x="907027" y="59436"/>
                    </a:lnTo>
                    <a:lnTo>
                      <a:pt x="925030" y="60579"/>
                    </a:lnTo>
                    <a:lnTo>
                      <a:pt x="925030" y="60579"/>
                    </a:lnTo>
                    <a:lnTo>
                      <a:pt x="940175" y="61493"/>
                    </a:lnTo>
                    <a:lnTo>
                      <a:pt x="940175" y="61493"/>
                    </a:lnTo>
                    <a:lnTo>
                      <a:pt x="952348" y="62236"/>
                    </a:lnTo>
                    <a:lnTo>
                      <a:pt x="952348" y="62236"/>
                    </a:lnTo>
                    <a:lnTo>
                      <a:pt x="970407" y="63322"/>
                    </a:lnTo>
                    <a:lnTo>
                      <a:pt x="970407" y="63322"/>
                    </a:lnTo>
                    <a:lnTo>
                      <a:pt x="982580" y="64122"/>
                    </a:lnTo>
                    <a:lnTo>
                      <a:pt x="982580" y="64122"/>
                    </a:lnTo>
                    <a:lnTo>
                      <a:pt x="1000639" y="65208"/>
                    </a:lnTo>
                    <a:lnTo>
                      <a:pt x="1000639" y="65208"/>
                    </a:lnTo>
                    <a:lnTo>
                      <a:pt x="1012812" y="65951"/>
                    </a:lnTo>
                    <a:lnTo>
                      <a:pt x="1012812" y="65951"/>
                    </a:lnTo>
                    <a:lnTo>
                      <a:pt x="1030872" y="67094"/>
                    </a:lnTo>
                    <a:lnTo>
                      <a:pt x="1030872" y="67094"/>
                    </a:lnTo>
                    <a:lnTo>
                      <a:pt x="1043045" y="67837"/>
                    </a:lnTo>
                    <a:lnTo>
                      <a:pt x="1043045" y="67837"/>
                    </a:lnTo>
                    <a:lnTo>
                      <a:pt x="1058190" y="68751"/>
                    </a:lnTo>
                    <a:lnTo>
                      <a:pt x="1058190" y="68751"/>
                    </a:lnTo>
                    <a:lnTo>
                      <a:pt x="1076192" y="69837"/>
                    </a:lnTo>
                    <a:lnTo>
                      <a:pt x="1076192" y="69837"/>
                    </a:lnTo>
                    <a:lnTo>
                      <a:pt x="1091336" y="70809"/>
                    </a:lnTo>
                    <a:lnTo>
                      <a:pt x="1091336" y="70809"/>
                    </a:lnTo>
                    <a:lnTo>
                      <a:pt x="1103509" y="71552"/>
                    </a:lnTo>
                    <a:lnTo>
                      <a:pt x="1103509" y="71552"/>
                    </a:lnTo>
                    <a:lnTo>
                      <a:pt x="1118654" y="72466"/>
                    </a:lnTo>
                    <a:lnTo>
                      <a:pt x="1118654" y="72466"/>
                    </a:lnTo>
                    <a:lnTo>
                      <a:pt x="1133742" y="73380"/>
                    </a:lnTo>
                    <a:lnTo>
                      <a:pt x="1133742" y="73380"/>
                    </a:lnTo>
                    <a:lnTo>
                      <a:pt x="1151801" y="74523"/>
                    </a:lnTo>
                    <a:lnTo>
                      <a:pt x="1151801" y="74523"/>
                    </a:lnTo>
                    <a:lnTo>
                      <a:pt x="1163974" y="75266"/>
                    </a:lnTo>
                    <a:lnTo>
                      <a:pt x="1163974" y="75266"/>
                    </a:lnTo>
                    <a:lnTo>
                      <a:pt x="1179119" y="76181"/>
                    </a:lnTo>
                    <a:lnTo>
                      <a:pt x="1179119" y="76181"/>
                    </a:lnTo>
                    <a:lnTo>
                      <a:pt x="1194206" y="77095"/>
                    </a:lnTo>
                    <a:lnTo>
                      <a:pt x="1194206" y="77095"/>
                    </a:lnTo>
                    <a:lnTo>
                      <a:pt x="1212266" y="78238"/>
                    </a:lnTo>
                    <a:lnTo>
                      <a:pt x="1212266" y="78238"/>
                    </a:lnTo>
                    <a:lnTo>
                      <a:pt x="1227411" y="79153"/>
                    </a:lnTo>
                    <a:lnTo>
                      <a:pt x="1227411" y="79153"/>
                    </a:lnTo>
                    <a:lnTo>
                      <a:pt x="1239584" y="79896"/>
                    </a:lnTo>
                    <a:lnTo>
                      <a:pt x="1239584" y="79896"/>
                    </a:lnTo>
                    <a:lnTo>
                      <a:pt x="1254729" y="80810"/>
                    </a:lnTo>
                    <a:lnTo>
                      <a:pt x="1254729" y="80810"/>
                    </a:lnTo>
                    <a:lnTo>
                      <a:pt x="1272731" y="81953"/>
                    </a:lnTo>
                    <a:lnTo>
                      <a:pt x="1272731" y="81953"/>
                    </a:lnTo>
                    <a:lnTo>
                      <a:pt x="1287875" y="82868"/>
                    </a:lnTo>
                    <a:lnTo>
                      <a:pt x="1287875" y="82868"/>
                    </a:lnTo>
                    <a:lnTo>
                      <a:pt x="1300048" y="83610"/>
                    </a:lnTo>
                    <a:lnTo>
                      <a:pt x="1300048" y="83610"/>
                    </a:lnTo>
                    <a:lnTo>
                      <a:pt x="1315193" y="84525"/>
                    </a:lnTo>
                    <a:lnTo>
                      <a:pt x="1315193" y="84525"/>
                    </a:lnTo>
                    <a:lnTo>
                      <a:pt x="1333195" y="85668"/>
                    </a:lnTo>
                    <a:lnTo>
                      <a:pt x="1333195" y="85668"/>
                    </a:lnTo>
                    <a:lnTo>
                      <a:pt x="1345426" y="86411"/>
                    </a:lnTo>
                    <a:lnTo>
                      <a:pt x="1345426" y="86411"/>
                    </a:lnTo>
                    <a:lnTo>
                      <a:pt x="1360513" y="87325"/>
                    </a:lnTo>
                    <a:lnTo>
                      <a:pt x="1360513" y="87325"/>
                    </a:lnTo>
                    <a:lnTo>
                      <a:pt x="1375657" y="88240"/>
                    </a:lnTo>
                    <a:lnTo>
                      <a:pt x="1375657" y="88240"/>
                    </a:lnTo>
                    <a:lnTo>
                      <a:pt x="1393660" y="89383"/>
                    </a:lnTo>
                    <a:lnTo>
                      <a:pt x="1393660" y="89383"/>
                    </a:lnTo>
                    <a:lnTo>
                      <a:pt x="1405890" y="90126"/>
                    </a:lnTo>
                    <a:lnTo>
                      <a:pt x="1405890" y="90126"/>
                    </a:lnTo>
                    <a:lnTo>
                      <a:pt x="1420978" y="91040"/>
                    </a:lnTo>
                    <a:lnTo>
                      <a:pt x="1420978" y="91040"/>
                    </a:lnTo>
                    <a:lnTo>
                      <a:pt x="1439037" y="92183"/>
                    </a:lnTo>
                    <a:lnTo>
                      <a:pt x="1439037" y="92183"/>
                    </a:lnTo>
                    <a:lnTo>
                      <a:pt x="1451210" y="92926"/>
                    </a:lnTo>
                    <a:lnTo>
                      <a:pt x="1451210" y="92926"/>
                    </a:lnTo>
                    <a:lnTo>
                      <a:pt x="1466355" y="93840"/>
                    </a:lnTo>
                    <a:lnTo>
                      <a:pt x="1466355" y="93840"/>
                    </a:lnTo>
                    <a:lnTo>
                      <a:pt x="1481442" y="94755"/>
                    </a:lnTo>
                    <a:lnTo>
                      <a:pt x="1481442" y="94755"/>
                    </a:lnTo>
                    <a:lnTo>
                      <a:pt x="1499502" y="95898"/>
                    </a:lnTo>
                    <a:lnTo>
                      <a:pt x="1499502" y="95898"/>
                    </a:lnTo>
                    <a:lnTo>
                      <a:pt x="1514589" y="96812"/>
                    </a:lnTo>
                    <a:lnTo>
                      <a:pt x="1514818" y="93097"/>
                    </a:lnTo>
                    <a:lnTo>
                      <a:pt x="1496816" y="92011"/>
                    </a:lnTo>
                    <a:lnTo>
                      <a:pt x="1496816" y="92011"/>
                    </a:lnTo>
                    <a:lnTo>
                      <a:pt x="1481671" y="91097"/>
                    </a:lnTo>
                    <a:lnTo>
                      <a:pt x="1481671" y="91097"/>
                    </a:lnTo>
                    <a:lnTo>
                      <a:pt x="1469498" y="90297"/>
                    </a:lnTo>
                    <a:lnTo>
                      <a:pt x="1469498" y="90297"/>
                    </a:lnTo>
                    <a:lnTo>
                      <a:pt x="1454353" y="89383"/>
                    </a:lnTo>
                    <a:lnTo>
                      <a:pt x="1454353" y="89383"/>
                    </a:lnTo>
                    <a:lnTo>
                      <a:pt x="1436351" y="88297"/>
                    </a:lnTo>
                    <a:lnTo>
                      <a:pt x="1436351" y="88297"/>
                    </a:lnTo>
                    <a:lnTo>
                      <a:pt x="1424121" y="87554"/>
                    </a:lnTo>
                    <a:lnTo>
                      <a:pt x="1424121" y="87554"/>
                    </a:lnTo>
                    <a:lnTo>
                      <a:pt x="1409034" y="86582"/>
                    </a:lnTo>
                    <a:lnTo>
                      <a:pt x="1409034" y="86582"/>
                    </a:lnTo>
                    <a:lnTo>
                      <a:pt x="1390974" y="85496"/>
                    </a:lnTo>
                    <a:lnTo>
                      <a:pt x="1390974" y="85496"/>
                    </a:lnTo>
                    <a:lnTo>
                      <a:pt x="1378801" y="84754"/>
                    </a:lnTo>
                    <a:lnTo>
                      <a:pt x="1378801" y="84754"/>
                    </a:lnTo>
                    <a:lnTo>
                      <a:pt x="1363656" y="83839"/>
                    </a:lnTo>
                    <a:lnTo>
                      <a:pt x="1363656" y="83839"/>
                    </a:lnTo>
                    <a:lnTo>
                      <a:pt x="1345654" y="82696"/>
                    </a:lnTo>
                    <a:lnTo>
                      <a:pt x="1345654" y="82696"/>
                    </a:lnTo>
                    <a:lnTo>
                      <a:pt x="1330510" y="81782"/>
                    </a:lnTo>
                    <a:lnTo>
                      <a:pt x="1330510" y="81782"/>
                    </a:lnTo>
                    <a:lnTo>
                      <a:pt x="1318337" y="81039"/>
                    </a:lnTo>
                    <a:lnTo>
                      <a:pt x="1318337" y="81039"/>
                    </a:lnTo>
                    <a:lnTo>
                      <a:pt x="1303192" y="80067"/>
                    </a:lnTo>
                    <a:lnTo>
                      <a:pt x="1303192" y="80067"/>
                    </a:lnTo>
                    <a:lnTo>
                      <a:pt x="1288104" y="79153"/>
                    </a:lnTo>
                    <a:lnTo>
                      <a:pt x="1288104" y="79153"/>
                    </a:lnTo>
                    <a:lnTo>
                      <a:pt x="1270044" y="78067"/>
                    </a:lnTo>
                    <a:lnTo>
                      <a:pt x="1270044" y="78067"/>
                    </a:lnTo>
                    <a:lnTo>
                      <a:pt x="1257871" y="77324"/>
                    </a:lnTo>
                    <a:lnTo>
                      <a:pt x="1257871" y="77324"/>
                    </a:lnTo>
                    <a:lnTo>
                      <a:pt x="1242727" y="76352"/>
                    </a:lnTo>
                    <a:lnTo>
                      <a:pt x="1242727" y="76352"/>
                    </a:lnTo>
                    <a:lnTo>
                      <a:pt x="1227582" y="75438"/>
                    </a:lnTo>
                    <a:lnTo>
                      <a:pt x="1227582" y="75438"/>
                    </a:lnTo>
                    <a:lnTo>
                      <a:pt x="1209580" y="74352"/>
                    </a:lnTo>
                    <a:lnTo>
                      <a:pt x="1209580" y="74352"/>
                    </a:lnTo>
                    <a:lnTo>
                      <a:pt x="1194435" y="73380"/>
                    </a:lnTo>
                    <a:lnTo>
                      <a:pt x="1194435" y="73380"/>
                    </a:lnTo>
                    <a:lnTo>
                      <a:pt x="1182262" y="72637"/>
                    </a:lnTo>
                    <a:lnTo>
                      <a:pt x="1182262" y="72637"/>
                    </a:lnTo>
                    <a:lnTo>
                      <a:pt x="1167117" y="71723"/>
                    </a:lnTo>
                    <a:lnTo>
                      <a:pt x="1167117" y="71723"/>
                    </a:lnTo>
                    <a:lnTo>
                      <a:pt x="1149116" y="70637"/>
                    </a:lnTo>
                    <a:lnTo>
                      <a:pt x="1149116" y="70637"/>
                    </a:lnTo>
                    <a:lnTo>
                      <a:pt x="1136885" y="69894"/>
                    </a:lnTo>
                    <a:lnTo>
                      <a:pt x="1136885" y="69894"/>
                    </a:lnTo>
                    <a:lnTo>
                      <a:pt x="1135056" y="69780"/>
                    </a:lnTo>
                    <a:lnTo>
                      <a:pt x="1133971" y="69666"/>
                    </a:lnTo>
                    <a:lnTo>
                      <a:pt x="1133971" y="69666"/>
                    </a:lnTo>
                    <a:lnTo>
                      <a:pt x="1121798" y="68923"/>
                    </a:lnTo>
                    <a:lnTo>
                      <a:pt x="1121798" y="68923"/>
                    </a:lnTo>
                    <a:lnTo>
                      <a:pt x="1106653" y="68008"/>
                    </a:lnTo>
                    <a:lnTo>
                      <a:pt x="1106653" y="68008"/>
                    </a:lnTo>
                    <a:lnTo>
                      <a:pt x="1088650" y="66922"/>
                    </a:lnTo>
                    <a:lnTo>
                      <a:pt x="1088650" y="66922"/>
                    </a:lnTo>
                    <a:lnTo>
                      <a:pt x="1076420" y="66123"/>
                    </a:lnTo>
                    <a:lnTo>
                      <a:pt x="1076420" y="66123"/>
                    </a:lnTo>
                    <a:lnTo>
                      <a:pt x="1061332" y="65208"/>
                    </a:lnTo>
                    <a:lnTo>
                      <a:pt x="1061332" y="65208"/>
                    </a:lnTo>
                    <a:lnTo>
                      <a:pt x="1046188" y="64294"/>
                    </a:lnTo>
                    <a:lnTo>
                      <a:pt x="1046188" y="64294"/>
                    </a:lnTo>
                    <a:lnTo>
                      <a:pt x="1028186" y="63208"/>
                    </a:lnTo>
                    <a:lnTo>
                      <a:pt x="1028186" y="63208"/>
                    </a:lnTo>
                    <a:lnTo>
                      <a:pt x="1015956" y="62408"/>
                    </a:lnTo>
                    <a:lnTo>
                      <a:pt x="1015956" y="62408"/>
                    </a:lnTo>
                    <a:lnTo>
                      <a:pt x="1000868" y="61493"/>
                    </a:lnTo>
                    <a:lnTo>
                      <a:pt x="1000868" y="61493"/>
                    </a:lnTo>
                    <a:lnTo>
                      <a:pt x="985723" y="60579"/>
                    </a:lnTo>
                    <a:lnTo>
                      <a:pt x="985723" y="60579"/>
                    </a:lnTo>
                    <a:lnTo>
                      <a:pt x="967721" y="59436"/>
                    </a:lnTo>
                    <a:lnTo>
                      <a:pt x="967721" y="59436"/>
                    </a:lnTo>
                    <a:lnTo>
                      <a:pt x="955491" y="58693"/>
                    </a:lnTo>
                    <a:lnTo>
                      <a:pt x="955491" y="58693"/>
                    </a:lnTo>
                    <a:lnTo>
                      <a:pt x="940404" y="57779"/>
                    </a:lnTo>
                    <a:lnTo>
                      <a:pt x="940404" y="57779"/>
                    </a:lnTo>
                    <a:lnTo>
                      <a:pt x="922344" y="56693"/>
                    </a:lnTo>
                    <a:lnTo>
                      <a:pt x="922344" y="56693"/>
                    </a:lnTo>
                    <a:lnTo>
                      <a:pt x="907256" y="55721"/>
                    </a:lnTo>
                    <a:lnTo>
                      <a:pt x="907256" y="55721"/>
                    </a:lnTo>
                    <a:lnTo>
                      <a:pt x="895026" y="54978"/>
                    </a:lnTo>
                    <a:lnTo>
                      <a:pt x="895026" y="54978"/>
                    </a:lnTo>
                    <a:lnTo>
                      <a:pt x="877024" y="53892"/>
                    </a:lnTo>
                    <a:lnTo>
                      <a:pt x="877024" y="53892"/>
                    </a:lnTo>
                    <a:lnTo>
                      <a:pt x="861880" y="52978"/>
                    </a:lnTo>
                    <a:lnTo>
                      <a:pt x="861880" y="52978"/>
                    </a:lnTo>
                    <a:lnTo>
                      <a:pt x="846792" y="52006"/>
                    </a:lnTo>
                    <a:lnTo>
                      <a:pt x="846792" y="52006"/>
                    </a:lnTo>
                    <a:lnTo>
                      <a:pt x="834562" y="51263"/>
                    </a:lnTo>
                    <a:lnTo>
                      <a:pt x="834562" y="51263"/>
                    </a:lnTo>
                    <a:lnTo>
                      <a:pt x="819474" y="50349"/>
                    </a:lnTo>
                    <a:lnTo>
                      <a:pt x="819474" y="50349"/>
                    </a:lnTo>
                    <a:lnTo>
                      <a:pt x="801414" y="49263"/>
                    </a:lnTo>
                    <a:lnTo>
                      <a:pt x="801414" y="49263"/>
                    </a:lnTo>
                    <a:lnTo>
                      <a:pt x="789241" y="48463"/>
                    </a:lnTo>
                    <a:lnTo>
                      <a:pt x="789241" y="48463"/>
                    </a:lnTo>
                    <a:lnTo>
                      <a:pt x="774097" y="47549"/>
                    </a:lnTo>
                    <a:lnTo>
                      <a:pt x="774097" y="47549"/>
                    </a:lnTo>
                    <a:lnTo>
                      <a:pt x="759010" y="46634"/>
                    </a:lnTo>
                    <a:lnTo>
                      <a:pt x="759010" y="46634"/>
                    </a:lnTo>
                    <a:lnTo>
                      <a:pt x="740950" y="45548"/>
                    </a:lnTo>
                    <a:lnTo>
                      <a:pt x="740950" y="45548"/>
                    </a:lnTo>
                    <a:lnTo>
                      <a:pt x="728777" y="44749"/>
                    </a:lnTo>
                    <a:lnTo>
                      <a:pt x="728777" y="44749"/>
                    </a:lnTo>
                    <a:lnTo>
                      <a:pt x="710717" y="43663"/>
                    </a:lnTo>
                    <a:lnTo>
                      <a:pt x="710717" y="43663"/>
                    </a:lnTo>
                    <a:lnTo>
                      <a:pt x="698487" y="42920"/>
                    </a:lnTo>
                    <a:lnTo>
                      <a:pt x="698487" y="42920"/>
                    </a:lnTo>
                    <a:lnTo>
                      <a:pt x="680485" y="41777"/>
                    </a:lnTo>
                    <a:lnTo>
                      <a:pt x="680485" y="41777"/>
                    </a:lnTo>
                    <a:lnTo>
                      <a:pt x="668312" y="41034"/>
                    </a:lnTo>
                    <a:lnTo>
                      <a:pt x="668312" y="41034"/>
                    </a:lnTo>
                    <a:lnTo>
                      <a:pt x="666426" y="40919"/>
                    </a:lnTo>
                    <a:lnTo>
                      <a:pt x="665341" y="40862"/>
                    </a:lnTo>
                    <a:lnTo>
                      <a:pt x="665341" y="40862"/>
                    </a:lnTo>
                    <a:lnTo>
                      <a:pt x="653168" y="40119"/>
                    </a:lnTo>
                    <a:lnTo>
                      <a:pt x="653168" y="40119"/>
                    </a:lnTo>
                    <a:lnTo>
                      <a:pt x="638023" y="39205"/>
                    </a:lnTo>
                    <a:lnTo>
                      <a:pt x="638023" y="39205"/>
                    </a:lnTo>
                    <a:lnTo>
                      <a:pt x="620020" y="38062"/>
                    </a:lnTo>
                    <a:lnTo>
                      <a:pt x="620020" y="38062"/>
                    </a:lnTo>
                    <a:lnTo>
                      <a:pt x="607790" y="37319"/>
                    </a:lnTo>
                    <a:lnTo>
                      <a:pt x="607790" y="37319"/>
                    </a:lnTo>
                    <a:lnTo>
                      <a:pt x="592702" y="36405"/>
                    </a:lnTo>
                    <a:lnTo>
                      <a:pt x="592702" y="36405"/>
                    </a:lnTo>
                    <a:lnTo>
                      <a:pt x="577558" y="35490"/>
                    </a:lnTo>
                    <a:lnTo>
                      <a:pt x="577558" y="35490"/>
                    </a:lnTo>
                    <a:lnTo>
                      <a:pt x="559556" y="34347"/>
                    </a:lnTo>
                    <a:lnTo>
                      <a:pt x="559556" y="34347"/>
                    </a:lnTo>
                    <a:lnTo>
                      <a:pt x="547326" y="33604"/>
                    </a:lnTo>
                    <a:lnTo>
                      <a:pt x="547326" y="33604"/>
                    </a:lnTo>
                    <a:lnTo>
                      <a:pt x="532238" y="32690"/>
                    </a:lnTo>
                    <a:lnTo>
                      <a:pt x="532238" y="32690"/>
                    </a:lnTo>
                    <a:lnTo>
                      <a:pt x="517093" y="31775"/>
                    </a:lnTo>
                    <a:lnTo>
                      <a:pt x="517093" y="31775"/>
                    </a:lnTo>
                    <a:lnTo>
                      <a:pt x="502005" y="30804"/>
                    </a:lnTo>
                    <a:lnTo>
                      <a:pt x="502005" y="30804"/>
                    </a:lnTo>
                    <a:lnTo>
                      <a:pt x="486861" y="29889"/>
                    </a:lnTo>
                    <a:lnTo>
                      <a:pt x="486861" y="29889"/>
                    </a:lnTo>
                    <a:lnTo>
                      <a:pt x="471774" y="28975"/>
                    </a:lnTo>
                    <a:lnTo>
                      <a:pt x="471774" y="28975"/>
                    </a:lnTo>
                    <a:lnTo>
                      <a:pt x="453714" y="27889"/>
                    </a:lnTo>
                    <a:lnTo>
                      <a:pt x="453714" y="27889"/>
                    </a:lnTo>
                    <a:lnTo>
                      <a:pt x="441541" y="27089"/>
                    </a:lnTo>
                    <a:lnTo>
                      <a:pt x="441541" y="27089"/>
                    </a:lnTo>
                    <a:lnTo>
                      <a:pt x="426396" y="26175"/>
                    </a:lnTo>
                    <a:lnTo>
                      <a:pt x="426396" y="26175"/>
                    </a:lnTo>
                    <a:lnTo>
                      <a:pt x="411308" y="25260"/>
                    </a:lnTo>
                    <a:lnTo>
                      <a:pt x="411308" y="25260"/>
                    </a:lnTo>
                    <a:lnTo>
                      <a:pt x="393250" y="24117"/>
                    </a:lnTo>
                    <a:lnTo>
                      <a:pt x="393250" y="24117"/>
                    </a:lnTo>
                    <a:lnTo>
                      <a:pt x="381077" y="23374"/>
                    </a:lnTo>
                    <a:lnTo>
                      <a:pt x="381077" y="23374"/>
                    </a:lnTo>
                    <a:lnTo>
                      <a:pt x="365932" y="22460"/>
                    </a:lnTo>
                    <a:lnTo>
                      <a:pt x="365932" y="22460"/>
                    </a:lnTo>
                    <a:lnTo>
                      <a:pt x="350844" y="21546"/>
                    </a:lnTo>
                    <a:lnTo>
                      <a:pt x="350844" y="21546"/>
                    </a:lnTo>
                    <a:lnTo>
                      <a:pt x="332784" y="20403"/>
                    </a:lnTo>
                    <a:lnTo>
                      <a:pt x="332784" y="20403"/>
                    </a:lnTo>
                    <a:lnTo>
                      <a:pt x="320611" y="19660"/>
                    </a:lnTo>
                    <a:lnTo>
                      <a:pt x="320611" y="19660"/>
                    </a:lnTo>
                    <a:lnTo>
                      <a:pt x="305467" y="18745"/>
                    </a:lnTo>
                    <a:lnTo>
                      <a:pt x="305467" y="18745"/>
                    </a:lnTo>
                    <a:lnTo>
                      <a:pt x="290379" y="17831"/>
                    </a:lnTo>
                    <a:lnTo>
                      <a:pt x="290379" y="17831"/>
                    </a:lnTo>
                    <a:lnTo>
                      <a:pt x="272320" y="16688"/>
                    </a:lnTo>
                    <a:lnTo>
                      <a:pt x="272320" y="16688"/>
                    </a:lnTo>
                    <a:lnTo>
                      <a:pt x="260147" y="15945"/>
                    </a:lnTo>
                    <a:lnTo>
                      <a:pt x="260147" y="15945"/>
                    </a:lnTo>
                    <a:lnTo>
                      <a:pt x="242088" y="14859"/>
                    </a:lnTo>
                    <a:lnTo>
                      <a:pt x="242088" y="14859"/>
                    </a:lnTo>
                    <a:lnTo>
                      <a:pt x="229915" y="14116"/>
                    </a:lnTo>
                    <a:lnTo>
                      <a:pt x="229915" y="14116"/>
                    </a:lnTo>
                    <a:lnTo>
                      <a:pt x="214770" y="13144"/>
                    </a:lnTo>
                    <a:lnTo>
                      <a:pt x="214770" y="13144"/>
                    </a:lnTo>
                    <a:lnTo>
                      <a:pt x="196711" y="12059"/>
                    </a:lnTo>
                    <a:lnTo>
                      <a:pt x="196711" y="12059"/>
                    </a:lnTo>
                    <a:lnTo>
                      <a:pt x="184538" y="11316"/>
                    </a:lnTo>
                    <a:lnTo>
                      <a:pt x="184538" y="11316"/>
                    </a:lnTo>
                    <a:lnTo>
                      <a:pt x="169393" y="10401"/>
                    </a:lnTo>
                    <a:lnTo>
                      <a:pt x="169393" y="10401"/>
                    </a:lnTo>
                    <a:lnTo>
                      <a:pt x="154305" y="9430"/>
                    </a:lnTo>
                    <a:lnTo>
                      <a:pt x="154305" y="9430"/>
                    </a:lnTo>
                    <a:lnTo>
                      <a:pt x="139218" y="8515"/>
                    </a:lnTo>
                    <a:lnTo>
                      <a:pt x="139218" y="8515"/>
                    </a:lnTo>
                    <a:lnTo>
                      <a:pt x="124073" y="7601"/>
                    </a:lnTo>
                    <a:lnTo>
                      <a:pt x="124073" y="7601"/>
                    </a:lnTo>
                    <a:lnTo>
                      <a:pt x="108928" y="6686"/>
                    </a:lnTo>
                    <a:lnTo>
                      <a:pt x="108928" y="6686"/>
                    </a:lnTo>
                    <a:lnTo>
                      <a:pt x="93841" y="5715"/>
                    </a:lnTo>
                    <a:lnTo>
                      <a:pt x="93841" y="5715"/>
                    </a:lnTo>
                    <a:lnTo>
                      <a:pt x="78696" y="4800"/>
                    </a:lnTo>
                    <a:lnTo>
                      <a:pt x="78696" y="4800"/>
                    </a:lnTo>
                    <a:lnTo>
                      <a:pt x="63608" y="3886"/>
                    </a:lnTo>
                    <a:lnTo>
                      <a:pt x="63608" y="3886"/>
                    </a:lnTo>
                    <a:lnTo>
                      <a:pt x="48463" y="2972"/>
                    </a:lnTo>
                    <a:lnTo>
                      <a:pt x="48463" y="2972"/>
                    </a:lnTo>
                    <a:lnTo>
                      <a:pt x="33376" y="2000"/>
                    </a:lnTo>
                    <a:lnTo>
                      <a:pt x="33376" y="2000"/>
                    </a:lnTo>
                    <a:lnTo>
                      <a:pt x="18231" y="1086"/>
                    </a:lnTo>
                    <a:lnTo>
                      <a:pt x="18231" y="1086"/>
                    </a:lnTo>
                    <a:lnTo>
                      <a:pt x="229" y="0"/>
                    </a:lnTo>
                    <a:lnTo>
                      <a:pt x="0" y="3658"/>
                    </a:lnTo>
                    <a:lnTo>
                      <a:pt x="18002" y="4800"/>
                    </a:lnTo>
                    <a:close/>
                  </a:path>
                </a:pathLst>
              </a:custGeom>
              <a:solidFill>
                <a:srgbClr val="9F9D9B"/>
              </a:solidFill>
              <a:ln w="5715" cap="flat">
                <a:noFill/>
                <a:prstDash val="solid"/>
                <a:miter/>
              </a:ln>
            </p:spPr>
            <p:txBody>
              <a:bodyPr rtlCol="1" anchor="ctr"/>
              <a:lstStyle/>
              <a:p>
                <a:endParaRPr lang="ar-SA"/>
              </a:p>
            </p:txBody>
          </p:sp>
          <p:sp>
            <p:nvSpPr>
              <p:cNvPr id="11" name="شكل حر: شكل 10">
                <a:extLst>
                  <a:ext uri="{FF2B5EF4-FFF2-40B4-BE49-F238E27FC236}">
                    <a16:creationId xmlns:a16="http://schemas.microsoft.com/office/drawing/2014/main" id="{A7F136D2-9575-75D1-98AB-ABAB8CC12070}"/>
                  </a:ext>
                </a:extLst>
              </p:cNvPr>
              <p:cNvSpPr/>
              <p:nvPr/>
            </p:nvSpPr>
            <p:spPr>
              <a:xfrm>
                <a:off x="6683959" y="5250427"/>
                <a:ext cx="1514817" cy="96868"/>
              </a:xfrm>
              <a:custGeom>
                <a:avLst/>
                <a:gdLst>
                  <a:gd name="connsiteX0" fmla="*/ 15088 w 1514817"/>
                  <a:gd name="connsiteY0" fmla="*/ 4686 h 96868"/>
                  <a:gd name="connsiteX1" fmla="*/ 30232 w 1514817"/>
                  <a:gd name="connsiteY1" fmla="*/ 5601 h 96868"/>
                  <a:gd name="connsiteX2" fmla="*/ 30232 w 1514817"/>
                  <a:gd name="connsiteY2" fmla="*/ 5601 h 96868"/>
                  <a:gd name="connsiteX3" fmla="*/ 45320 w 1514817"/>
                  <a:gd name="connsiteY3" fmla="*/ 6515 h 96868"/>
                  <a:gd name="connsiteX4" fmla="*/ 45320 w 1514817"/>
                  <a:gd name="connsiteY4" fmla="*/ 6515 h 96868"/>
                  <a:gd name="connsiteX5" fmla="*/ 63379 w 1514817"/>
                  <a:gd name="connsiteY5" fmla="*/ 7601 h 96868"/>
                  <a:gd name="connsiteX6" fmla="*/ 63379 w 1514817"/>
                  <a:gd name="connsiteY6" fmla="*/ 7601 h 96868"/>
                  <a:gd name="connsiteX7" fmla="*/ 75552 w 1514817"/>
                  <a:gd name="connsiteY7" fmla="*/ 8401 h 96868"/>
                  <a:gd name="connsiteX8" fmla="*/ 75552 w 1514817"/>
                  <a:gd name="connsiteY8" fmla="*/ 8401 h 96868"/>
                  <a:gd name="connsiteX9" fmla="*/ 90697 w 1514817"/>
                  <a:gd name="connsiteY9" fmla="*/ 9315 h 96868"/>
                  <a:gd name="connsiteX10" fmla="*/ 90697 w 1514817"/>
                  <a:gd name="connsiteY10" fmla="*/ 9315 h 96868"/>
                  <a:gd name="connsiteX11" fmla="*/ 108699 w 1514817"/>
                  <a:gd name="connsiteY11" fmla="*/ 10401 h 96868"/>
                  <a:gd name="connsiteX12" fmla="*/ 108699 w 1514817"/>
                  <a:gd name="connsiteY12" fmla="*/ 10401 h 96868"/>
                  <a:gd name="connsiteX13" fmla="*/ 120929 w 1514817"/>
                  <a:gd name="connsiteY13" fmla="*/ 11144 h 96868"/>
                  <a:gd name="connsiteX14" fmla="*/ 120929 w 1514817"/>
                  <a:gd name="connsiteY14" fmla="*/ 11144 h 96868"/>
                  <a:gd name="connsiteX15" fmla="*/ 136017 w 1514817"/>
                  <a:gd name="connsiteY15" fmla="*/ 12116 h 96868"/>
                  <a:gd name="connsiteX16" fmla="*/ 136017 w 1514817"/>
                  <a:gd name="connsiteY16" fmla="*/ 12116 h 96868"/>
                  <a:gd name="connsiteX17" fmla="*/ 154077 w 1514817"/>
                  <a:gd name="connsiteY17" fmla="*/ 13202 h 96868"/>
                  <a:gd name="connsiteX18" fmla="*/ 154077 w 1514817"/>
                  <a:gd name="connsiteY18" fmla="*/ 13202 h 96868"/>
                  <a:gd name="connsiteX19" fmla="*/ 166249 w 1514817"/>
                  <a:gd name="connsiteY19" fmla="*/ 13945 h 96868"/>
                  <a:gd name="connsiteX20" fmla="*/ 166249 w 1514817"/>
                  <a:gd name="connsiteY20" fmla="*/ 13945 h 96868"/>
                  <a:gd name="connsiteX21" fmla="*/ 181394 w 1514817"/>
                  <a:gd name="connsiteY21" fmla="*/ 14859 h 96868"/>
                  <a:gd name="connsiteX22" fmla="*/ 181394 w 1514817"/>
                  <a:gd name="connsiteY22" fmla="*/ 14859 h 96868"/>
                  <a:gd name="connsiteX23" fmla="*/ 196482 w 1514817"/>
                  <a:gd name="connsiteY23" fmla="*/ 15830 h 96868"/>
                  <a:gd name="connsiteX24" fmla="*/ 196482 w 1514817"/>
                  <a:gd name="connsiteY24" fmla="*/ 15830 h 96868"/>
                  <a:gd name="connsiteX25" fmla="*/ 214541 w 1514817"/>
                  <a:gd name="connsiteY25" fmla="*/ 16916 h 96868"/>
                  <a:gd name="connsiteX26" fmla="*/ 214541 w 1514817"/>
                  <a:gd name="connsiteY26" fmla="*/ 16916 h 96868"/>
                  <a:gd name="connsiteX27" fmla="*/ 226714 w 1514817"/>
                  <a:gd name="connsiteY27" fmla="*/ 17659 h 96868"/>
                  <a:gd name="connsiteX28" fmla="*/ 226714 w 1514817"/>
                  <a:gd name="connsiteY28" fmla="*/ 17659 h 96868"/>
                  <a:gd name="connsiteX29" fmla="*/ 241859 w 1514817"/>
                  <a:gd name="connsiteY29" fmla="*/ 18574 h 96868"/>
                  <a:gd name="connsiteX30" fmla="*/ 241859 w 1514817"/>
                  <a:gd name="connsiteY30" fmla="*/ 18574 h 96868"/>
                  <a:gd name="connsiteX31" fmla="*/ 257003 w 1514817"/>
                  <a:gd name="connsiteY31" fmla="*/ 19545 h 96868"/>
                  <a:gd name="connsiteX32" fmla="*/ 257003 w 1514817"/>
                  <a:gd name="connsiteY32" fmla="*/ 19545 h 96868"/>
                  <a:gd name="connsiteX33" fmla="*/ 275006 w 1514817"/>
                  <a:gd name="connsiteY33" fmla="*/ 20631 h 96868"/>
                  <a:gd name="connsiteX34" fmla="*/ 275006 w 1514817"/>
                  <a:gd name="connsiteY34" fmla="*/ 20631 h 96868"/>
                  <a:gd name="connsiteX35" fmla="*/ 287236 w 1514817"/>
                  <a:gd name="connsiteY35" fmla="*/ 21374 h 96868"/>
                  <a:gd name="connsiteX36" fmla="*/ 287236 w 1514817"/>
                  <a:gd name="connsiteY36" fmla="*/ 21374 h 96868"/>
                  <a:gd name="connsiteX37" fmla="*/ 302324 w 1514817"/>
                  <a:gd name="connsiteY37" fmla="*/ 22345 h 96868"/>
                  <a:gd name="connsiteX38" fmla="*/ 302324 w 1514817"/>
                  <a:gd name="connsiteY38" fmla="*/ 22345 h 96868"/>
                  <a:gd name="connsiteX39" fmla="*/ 318497 w 1514817"/>
                  <a:gd name="connsiteY39" fmla="*/ 23317 h 96868"/>
                  <a:gd name="connsiteX40" fmla="*/ 335470 w 1514817"/>
                  <a:gd name="connsiteY40" fmla="*/ 24346 h 96868"/>
                  <a:gd name="connsiteX41" fmla="*/ 335470 w 1514817"/>
                  <a:gd name="connsiteY41" fmla="*/ 24346 h 96868"/>
                  <a:gd name="connsiteX42" fmla="*/ 347700 w 1514817"/>
                  <a:gd name="connsiteY42" fmla="*/ 25089 h 96868"/>
                  <a:gd name="connsiteX43" fmla="*/ 347700 w 1514817"/>
                  <a:gd name="connsiteY43" fmla="*/ 25089 h 96868"/>
                  <a:gd name="connsiteX44" fmla="*/ 362788 w 1514817"/>
                  <a:gd name="connsiteY44" fmla="*/ 26060 h 96868"/>
                  <a:gd name="connsiteX45" fmla="*/ 362788 w 1514817"/>
                  <a:gd name="connsiteY45" fmla="*/ 26060 h 96868"/>
                  <a:gd name="connsiteX46" fmla="*/ 377933 w 1514817"/>
                  <a:gd name="connsiteY46" fmla="*/ 26975 h 96868"/>
                  <a:gd name="connsiteX47" fmla="*/ 377933 w 1514817"/>
                  <a:gd name="connsiteY47" fmla="*/ 26975 h 96868"/>
                  <a:gd name="connsiteX48" fmla="*/ 395935 w 1514817"/>
                  <a:gd name="connsiteY48" fmla="*/ 28060 h 96868"/>
                  <a:gd name="connsiteX49" fmla="*/ 395935 w 1514817"/>
                  <a:gd name="connsiteY49" fmla="*/ 28060 h 96868"/>
                  <a:gd name="connsiteX50" fmla="*/ 408166 w 1514817"/>
                  <a:gd name="connsiteY50" fmla="*/ 28803 h 96868"/>
                  <a:gd name="connsiteX51" fmla="*/ 408166 w 1514817"/>
                  <a:gd name="connsiteY51" fmla="*/ 28803 h 96868"/>
                  <a:gd name="connsiteX52" fmla="*/ 423253 w 1514817"/>
                  <a:gd name="connsiteY52" fmla="*/ 29775 h 96868"/>
                  <a:gd name="connsiteX53" fmla="*/ 423253 w 1514817"/>
                  <a:gd name="connsiteY53" fmla="*/ 29775 h 96868"/>
                  <a:gd name="connsiteX54" fmla="*/ 441312 w 1514817"/>
                  <a:gd name="connsiteY54" fmla="*/ 30861 h 96868"/>
                  <a:gd name="connsiteX55" fmla="*/ 441312 w 1514817"/>
                  <a:gd name="connsiteY55" fmla="*/ 30861 h 96868"/>
                  <a:gd name="connsiteX56" fmla="*/ 456400 w 1514817"/>
                  <a:gd name="connsiteY56" fmla="*/ 31775 h 96868"/>
                  <a:gd name="connsiteX57" fmla="*/ 456400 w 1514817"/>
                  <a:gd name="connsiteY57" fmla="*/ 31775 h 96868"/>
                  <a:gd name="connsiteX58" fmla="*/ 468630 w 1514817"/>
                  <a:gd name="connsiteY58" fmla="*/ 32518 h 96868"/>
                  <a:gd name="connsiteX59" fmla="*/ 468630 w 1514817"/>
                  <a:gd name="connsiteY59" fmla="*/ 32518 h 96868"/>
                  <a:gd name="connsiteX60" fmla="*/ 483718 w 1514817"/>
                  <a:gd name="connsiteY60" fmla="*/ 33490 h 96868"/>
                  <a:gd name="connsiteX61" fmla="*/ 483718 w 1514817"/>
                  <a:gd name="connsiteY61" fmla="*/ 33490 h 96868"/>
                  <a:gd name="connsiteX62" fmla="*/ 501777 w 1514817"/>
                  <a:gd name="connsiteY62" fmla="*/ 34576 h 96868"/>
                  <a:gd name="connsiteX63" fmla="*/ 501777 w 1514817"/>
                  <a:gd name="connsiteY63" fmla="*/ 34576 h 96868"/>
                  <a:gd name="connsiteX64" fmla="*/ 513950 w 1514817"/>
                  <a:gd name="connsiteY64" fmla="*/ 35319 h 96868"/>
                  <a:gd name="connsiteX65" fmla="*/ 513950 w 1514817"/>
                  <a:gd name="connsiteY65" fmla="*/ 35319 h 96868"/>
                  <a:gd name="connsiteX66" fmla="*/ 532009 w 1514817"/>
                  <a:gd name="connsiteY66" fmla="*/ 36462 h 96868"/>
                  <a:gd name="connsiteX67" fmla="*/ 532009 w 1514817"/>
                  <a:gd name="connsiteY67" fmla="*/ 36462 h 96868"/>
                  <a:gd name="connsiteX68" fmla="*/ 544182 w 1514817"/>
                  <a:gd name="connsiteY68" fmla="*/ 37204 h 96868"/>
                  <a:gd name="connsiteX69" fmla="*/ 544182 w 1514817"/>
                  <a:gd name="connsiteY69" fmla="*/ 37204 h 96868"/>
                  <a:gd name="connsiteX70" fmla="*/ 562242 w 1514817"/>
                  <a:gd name="connsiteY70" fmla="*/ 38290 h 96868"/>
                  <a:gd name="connsiteX71" fmla="*/ 562242 w 1514817"/>
                  <a:gd name="connsiteY71" fmla="*/ 38290 h 96868"/>
                  <a:gd name="connsiteX72" fmla="*/ 577329 w 1514817"/>
                  <a:gd name="connsiteY72" fmla="*/ 39205 h 96868"/>
                  <a:gd name="connsiteX73" fmla="*/ 577329 w 1514817"/>
                  <a:gd name="connsiteY73" fmla="*/ 39205 h 96868"/>
                  <a:gd name="connsiteX74" fmla="*/ 589560 w 1514817"/>
                  <a:gd name="connsiteY74" fmla="*/ 40005 h 96868"/>
                  <a:gd name="connsiteX75" fmla="*/ 589560 w 1514817"/>
                  <a:gd name="connsiteY75" fmla="*/ 40005 h 96868"/>
                  <a:gd name="connsiteX76" fmla="*/ 604647 w 1514817"/>
                  <a:gd name="connsiteY76" fmla="*/ 40919 h 96868"/>
                  <a:gd name="connsiteX77" fmla="*/ 604647 w 1514817"/>
                  <a:gd name="connsiteY77" fmla="*/ 40919 h 96868"/>
                  <a:gd name="connsiteX78" fmla="*/ 622706 w 1514817"/>
                  <a:gd name="connsiteY78" fmla="*/ 42005 h 96868"/>
                  <a:gd name="connsiteX79" fmla="*/ 622706 w 1514817"/>
                  <a:gd name="connsiteY79" fmla="*/ 42005 h 96868"/>
                  <a:gd name="connsiteX80" fmla="*/ 634879 w 1514817"/>
                  <a:gd name="connsiteY80" fmla="*/ 42748 h 96868"/>
                  <a:gd name="connsiteX81" fmla="*/ 634879 w 1514817"/>
                  <a:gd name="connsiteY81" fmla="*/ 42748 h 96868"/>
                  <a:gd name="connsiteX82" fmla="*/ 650024 w 1514817"/>
                  <a:gd name="connsiteY82" fmla="*/ 43720 h 96868"/>
                  <a:gd name="connsiteX83" fmla="*/ 650024 w 1514817"/>
                  <a:gd name="connsiteY83" fmla="*/ 43720 h 96868"/>
                  <a:gd name="connsiteX84" fmla="*/ 665112 w 1514817"/>
                  <a:gd name="connsiteY84" fmla="*/ 44634 h 96868"/>
                  <a:gd name="connsiteX85" fmla="*/ 665112 w 1514817"/>
                  <a:gd name="connsiteY85" fmla="*/ 44634 h 96868"/>
                  <a:gd name="connsiteX86" fmla="*/ 683171 w 1514817"/>
                  <a:gd name="connsiteY86" fmla="*/ 45720 h 96868"/>
                  <a:gd name="connsiteX87" fmla="*/ 683171 w 1514817"/>
                  <a:gd name="connsiteY87" fmla="*/ 45720 h 96868"/>
                  <a:gd name="connsiteX88" fmla="*/ 695344 w 1514817"/>
                  <a:gd name="connsiteY88" fmla="*/ 46463 h 96868"/>
                  <a:gd name="connsiteX89" fmla="*/ 695344 w 1514817"/>
                  <a:gd name="connsiteY89" fmla="*/ 46463 h 96868"/>
                  <a:gd name="connsiteX90" fmla="*/ 710489 w 1514817"/>
                  <a:gd name="connsiteY90" fmla="*/ 47434 h 96868"/>
                  <a:gd name="connsiteX91" fmla="*/ 710489 w 1514817"/>
                  <a:gd name="connsiteY91" fmla="*/ 47434 h 96868"/>
                  <a:gd name="connsiteX92" fmla="*/ 725576 w 1514817"/>
                  <a:gd name="connsiteY92" fmla="*/ 48349 h 96868"/>
                  <a:gd name="connsiteX93" fmla="*/ 725576 w 1514817"/>
                  <a:gd name="connsiteY93" fmla="*/ 48349 h 96868"/>
                  <a:gd name="connsiteX94" fmla="*/ 743636 w 1514817"/>
                  <a:gd name="connsiteY94" fmla="*/ 49435 h 96868"/>
                  <a:gd name="connsiteX95" fmla="*/ 743636 w 1514817"/>
                  <a:gd name="connsiteY95" fmla="*/ 49435 h 96868"/>
                  <a:gd name="connsiteX96" fmla="*/ 755809 w 1514817"/>
                  <a:gd name="connsiteY96" fmla="*/ 50178 h 96868"/>
                  <a:gd name="connsiteX97" fmla="*/ 755809 w 1514817"/>
                  <a:gd name="connsiteY97" fmla="*/ 50178 h 96868"/>
                  <a:gd name="connsiteX98" fmla="*/ 770954 w 1514817"/>
                  <a:gd name="connsiteY98" fmla="*/ 51149 h 96868"/>
                  <a:gd name="connsiteX99" fmla="*/ 770954 w 1514817"/>
                  <a:gd name="connsiteY99" fmla="*/ 51149 h 96868"/>
                  <a:gd name="connsiteX100" fmla="*/ 789013 w 1514817"/>
                  <a:gd name="connsiteY100" fmla="*/ 52235 h 96868"/>
                  <a:gd name="connsiteX101" fmla="*/ 789013 w 1514817"/>
                  <a:gd name="connsiteY101" fmla="*/ 52235 h 96868"/>
                  <a:gd name="connsiteX102" fmla="*/ 804100 w 1514817"/>
                  <a:gd name="connsiteY102" fmla="*/ 53149 h 96868"/>
                  <a:gd name="connsiteX103" fmla="*/ 804100 w 1514817"/>
                  <a:gd name="connsiteY103" fmla="*/ 53149 h 96868"/>
                  <a:gd name="connsiteX104" fmla="*/ 816330 w 1514817"/>
                  <a:gd name="connsiteY104" fmla="*/ 53950 h 96868"/>
                  <a:gd name="connsiteX105" fmla="*/ 816330 w 1514817"/>
                  <a:gd name="connsiteY105" fmla="*/ 53950 h 96868"/>
                  <a:gd name="connsiteX106" fmla="*/ 831418 w 1514817"/>
                  <a:gd name="connsiteY106" fmla="*/ 54864 h 96868"/>
                  <a:gd name="connsiteX107" fmla="*/ 831418 w 1514817"/>
                  <a:gd name="connsiteY107" fmla="*/ 54864 h 96868"/>
                  <a:gd name="connsiteX108" fmla="*/ 846563 w 1514817"/>
                  <a:gd name="connsiteY108" fmla="*/ 55778 h 96868"/>
                  <a:gd name="connsiteX109" fmla="*/ 846563 w 1514817"/>
                  <a:gd name="connsiteY109" fmla="*/ 55778 h 96868"/>
                  <a:gd name="connsiteX110" fmla="*/ 864565 w 1514817"/>
                  <a:gd name="connsiteY110" fmla="*/ 56864 h 96868"/>
                  <a:gd name="connsiteX111" fmla="*/ 864565 w 1514817"/>
                  <a:gd name="connsiteY111" fmla="*/ 56864 h 96868"/>
                  <a:gd name="connsiteX112" fmla="*/ 876796 w 1514817"/>
                  <a:gd name="connsiteY112" fmla="*/ 57664 h 96868"/>
                  <a:gd name="connsiteX113" fmla="*/ 876796 w 1514817"/>
                  <a:gd name="connsiteY113" fmla="*/ 57664 h 96868"/>
                  <a:gd name="connsiteX114" fmla="*/ 891883 w 1514817"/>
                  <a:gd name="connsiteY114" fmla="*/ 58579 h 96868"/>
                  <a:gd name="connsiteX115" fmla="*/ 891883 w 1514817"/>
                  <a:gd name="connsiteY115" fmla="*/ 58579 h 96868"/>
                  <a:gd name="connsiteX116" fmla="*/ 907027 w 1514817"/>
                  <a:gd name="connsiteY116" fmla="*/ 59493 h 96868"/>
                  <a:gd name="connsiteX117" fmla="*/ 907027 w 1514817"/>
                  <a:gd name="connsiteY117" fmla="*/ 59493 h 96868"/>
                  <a:gd name="connsiteX118" fmla="*/ 925030 w 1514817"/>
                  <a:gd name="connsiteY118" fmla="*/ 60636 h 96868"/>
                  <a:gd name="connsiteX119" fmla="*/ 925030 w 1514817"/>
                  <a:gd name="connsiteY119" fmla="*/ 60636 h 96868"/>
                  <a:gd name="connsiteX120" fmla="*/ 937260 w 1514817"/>
                  <a:gd name="connsiteY120" fmla="*/ 61379 h 96868"/>
                  <a:gd name="connsiteX121" fmla="*/ 937260 w 1514817"/>
                  <a:gd name="connsiteY121" fmla="*/ 61379 h 96868"/>
                  <a:gd name="connsiteX122" fmla="*/ 953433 w 1514817"/>
                  <a:gd name="connsiteY122" fmla="*/ 62350 h 96868"/>
                  <a:gd name="connsiteX123" fmla="*/ 970407 w 1514817"/>
                  <a:gd name="connsiteY123" fmla="*/ 63379 h 96868"/>
                  <a:gd name="connsiteX124" fmla="*/ 970407 w 1514817"/>
                  <a:gd name="connsiteY124" fmla="*/ 63379 h 96868"/>
                  <a:gd name="connsiteX125" fmla="*/ 982580 w 1514817"/>
                  <a:gd name="connsiteY125" fmla="*/ 64122 h 96868"/>
                  <a:gd name="connsiteX126" fmla="*/ 982580 w 1514817"/>
                  <a:gd name="connsiteY126" fmla="*/ 64122 h 96868"/>
                  <a:gd name="connsiteX127" fmla="*/ 1000639 w 1514817"/>
                  <a:gd name="connsiteY127" fmla="*/ 65265 h 96868"/>
                  <a:gd name="connsiteX128" fmla="*/ 1000639 w 1514817"/>
                  <a:gd name="connsiteY128" fmla="*/ 65265 h 96868"/>
                  <a:gd name="connsiteX129" fmla="*/ 1012812 w 1514817"/>
                  <a:gd name="connsiteY129" fmla="*/ 66008 h 96868"/>
                  <a:gd name="connsiteX130" fmla="*/ 1012812 w 1514817"/>
                  <a:gd name="connsiteY130" fmla="*/ 66008 h 96868"/>
                  <a:gd name="connsiteX131" fmla="*/ 1030872 w 1514817"/>
                  <a:gd name="connsiteY131" fmla="*/ 67094 h 96868"/>
                  <a:gd name="connsiteX132" fmla="*/ 1030872 w 1514817"/>
                  <a:gd name="connsiteY132" fmla="*/ 67094 h 96868"/>
                  <a:gd name="connsiteX133" fmla="*/ 1043045 w 1514817"/>
                  <a:gd name="connsiteY133" fmla="*/ 67837 h 96868"/>
                  <a:gd name="connsiteX134" fmla="*/ 1043045 w 1514817"/>
                  <a:gd name="connsiteY134" fmla="*/ 67837 h 96868"/>
                  <a:gd name="connsiteX135" fmla="*/ 1058190 w 1514817"/>
                  <a:gd name="connsiteY135" fmla="*/ 68808 h 96868"/>
                  <a:gd name="connsiteX136" fmla="*/ 1058190 w 1514817"/>
                  <a:gd name="connsiteY136" fmla="*/ 68808 h 96868"/>
                  <a:gd name="connsiteX137" fmla="*/ 1076191 w 1514817"/>
                  <a:gd name="connsiteY137" fmla="*/ 69894 h 96868"/>
                  <a:gd name="connsiteX138" fmla="*/ 1076191 w 1514817"/>
                  <a:gd name="connsiteY138" fmla="*/ 69894 h 96868"/>
                  <a:gd name="connsiteX139" fmla="*/ 1091336 w 1514817"/>
                  <a:gd name="connsiteY139" fmla="*/ 70809 h 96868"/>
                  <a:gd name="connsiteX140" fmla="*/ 1091336 w 1514817"/>
                  <a:gd name="connsiteY140" fmla="*/ 70809 h 96868"/>
                  <a:gd name="connsiteX141" fmla="*/ 1103509 w 1514817"/>
                  <a:gd name="connsiteY141" fmla="*/ 71609 h 96868"/>
                  <a:gd name="connsiteX142" fmla="*/ 1103509 w 1514817"/>
                  <a:gd name="connsiteY142" fmla="*/ 71609 h 96868"/>
                  <a:gd name="connsiteX143" fmla="*/ 1118654 w 1514817"/>
                  <a:gd name="connsiteY143" fmla="*/ 72523 h 96868"/>
                  <a:gd name="connsiteX144" fmla="*/ 1118654 w 1514817"/>
                  <a:gd name="connsiteY144" fmla="*/ 72523 h 96868"/>
                  <a:gd name="connsiteX145" fmla="*/ 1136656 w 1514817"/>
                  <a:gd name="connsiteY145" fmla="*/ 73609 h 96868"/>
                  <a:gd name="connsiteX146" fmla="*/ 1136656 w 1514817"/>
                  <a:gd name="connsiteY146" fmla="*/ 73609 h 96868"/>
                  <a:gd name="connsiteX147" fmla="*/ 1151801 w 1514817"/>
                  <a:gd name="connsiteY147" fmla="*/ 74523 h 96868"/>
                  <a:gd name="connsiteX148" fmla="*/ 1151801 w 1514817"/>
                  <a:gd name="connsiteY148" fmla="*/ 74523 h 96868"/>
                  <a:gd name="connsiteX149" fmla="*/ 1163974 w 1514817"/>
                  <a:gd name="connsiteY149" fmla="*/ 75324 h 96868"/>
                  <a:gd name="connsiteX150" fmla="*/ 1163974 w 1514817"/>
                  <a:gd name="connsiteY150" fmla="*/ 75324 h 96868"/>
                  <a:gd name="connsiteX151" fmla="*/ 1179119 w 1514817"/>
                  <a:gd name="connsiteY151" fmla="*/ 76238 h 96868"/>
                  <a:gd name="connsiteX152" fmla="*/ 1179119 w 1514817"/>
                  <a:gd name="connsiteY152" fmla="*/ 76238 h 96868"/>
                  <a:gd name="connsiteX153" fmla="*/ 1194206 w 1514817"/>
                  <a:gd name="connsiteY153" fmla="*/ 77153 h 96868"/>
                  <a:gd name="connsiteX154" fmla="*/ 1194206 w 1514817"/>
                  <a:gd name="connsiteY154" fmla="*/ 77153 h 96868"/>
                  <a:gd name="connsiteX155" fmla="*/ 1212266 w 1514817"/>
                  <a:gd name="connsiteY155" fmla="*/ 78295 h 96868"/>
                  <a:gd name="connsiteX156" fmla="*/ 1212266 w 1514817"/>
                  <a:gd name="connsiteY156" fmla="*/ 78295 h 96868"/>
                  <a:gd name="connsiteX157" fmla="*/ 1224439 w 1514817"/>
                  <a:gd name="connsiteY157" fmla="*/ 79038 h 96868"/>
                  <a:gd name="connsiteX158" fmla="*/ 1224439 w 1514817"/>
                  <a:gd name="connsiteY158" fmla="*/ 79038 h 96868"/>
                  <a:gd name="connsiteX159" fmla="*/ 1239584 w 1514817"/>
                  <a:gd name="connsiteY159" fmla="*/ 79953 h 96868"/>
                  <a:gd name="connsiteX160" fmla="*/ 1239584 w 1514817"/>
                  <a:gd name="connsiteY160" fmla="*/ 79953 h 96868"/>
                  <a:gd name="connsiteX161" fmla="*/ 1254671 w 1514817"/>
                  <a:gd name="connsiteY161" fmla="*/ 80867 h 96868"/>
                  <a:gd name="connsiteX162" fmla="*/ 1254671 w 1514817"/>
                  <a:gd name="connsiteY162" fmla="*/ 80867 h 96868"/>
                  <a:gd name="connsiteX163" fmla="*/ 1272730 w 1514817"/>
                  <a:gd name="connsiteY163" fmla="*/ 82010 h 96868"/>
                  <a:gd name="connsiteX164" fmla="*/ 1272730 w 1514817"/>
                  <a:gd name="connsiteY164" fmla="*/ 82010 h 96868"/>
                  <a:gd name="connsiteX165" fmla="*/ 1284903 w 1514817"/>
                  <a:gd name="connsiteY165" fmla="*/ 82753 h 96868"/>
                  <a:gd name="connsiteX166" fmla="*/ 1284903 w 1514817"/>
                  <a:gd name="connsiteY166" fmla="*/ 82753 h 96868"/>
                  <a:gd name="connsiteX167" fmla="*/ 1300048 w 1514817"/>
                  <a:gd name="connsiteY167" fmla="*/ 83667 h 96868"/>
                  <a:gd name="connsiteX168" fmla="*/ 1300048 w 1514817"/>
                  <a:gd name="connsiteY168" fmla="*/ 83667 h 96868"/>
                  <a:gd name="connsiteX169" fmla="*/ 1315193 w 1514817"/>
                  <a:gd name="connsiteY169" fmla="*/ 84582 h 96868"/>
                  <a:gd name="connsiteX170" fmla="*/ 1315193 w 1514817"/>
                  <a:gd name="connsiteY170" fmla="*/ 84582 h 96868"/>
                  <a:gd name="connsiteX171" fmla="*/ 1333195 w 1514817"/>
                  <a:gd name="connsiteY171" fmla="*/ 85725 h 96868"/>
                  <a:gd name="connsiteX172" fmla="*/ 1333195 w 1514817"/>
                  <a:gd name="connsiteY172" fmla="*/ 85725 h 96868"/>
                  <a:gd name="connsiteX173" fmla="*/ 1345426 w 1514817"/>
                  <a:gd name="connsiteY173" fmla="*/ 86468 h 96868"/>
                  <a:gd name="connsiteX174" fmla="*/ 1345426 w 1514817"/>
                  <a:gd name="connsiteY174" fmla="*/ 86468 h 96868"/>
                  <a:gd name="connsiteX175" fmla="*/ 1363427 w 1514817"/>
                  <a:gd name="connsiteY175" fmla="*/ 87554 h 96868"/>
                  <a:gd name="connsiteX176" fmla="*/ 1363427 w 1514817"/>
                  <a:gd name="connsiteY176" fmla="*/ 87554 h 96868"/>
                  <a:gd name="connsiteX177" fmla="*/ 1375657 w 1514817"/>
                  <a:gd name="connsiteY177" fmla="*/ 88296 h 96868"/>
                  <a:gd name="connsiteX178" fmla="*/ 1375657 w 1514817"/>
                  <a:gd name="connsiteY178" fmla="*/ 88296 h 96868"/>
                  <a:gd name="connsiteX179" fmla="*/ 1377487 w 1514817"/>
                  <a:gd name="connsiteY179" fmla="*/ 88411 h 96868"/>
                  <a:gd name="connsiteX180" fmla="*/ 1378572 w 1514817"/>
                  <a:gd name="connsiteY180" fmla="*/ 88468 h 96868"/>
                  <a:gd name="connsiteX181" fmla="*/ 1378572 w 1514817"/>
                  <a:gd name="connsiteY181" fmla="*/ 88468 h 96868"/>
                  <a:gd name="connsiteX182" fmla="*/ 1393660 w 1514817"/>
                  <a:gd name="connsiteY182" fmla="*/ 89440 h 96868"/>
                  <a:gd name="connsiteX183" fmla="*/ 1393660 w 1514817"/>
                  <a:gd name="connsiteY183" fmla="*/ 89440 h 96868"/>
                  <a:gd name="connsiteX184" fmla="*/ 1405890 w 1514817"/>
                  <a:gd name="connsiteY184" fmla="*/ 90183 h 96868"/>
                  <a:gd name="connsiteX185" fmla="*/ 1405890 w 1514817"/>
                  <a:gd name="connsiteY185" fmla="*/ 90183 h 96868"/>
                  <a:gd name="connsiteX186" fmla="*/ 1423892 w 1514817"/>
                  <a:gd name="connsiteY186" fmla="*/ 91268 h 96868"/>
                  <a:gd name="connsiteX187" fmla="*/ 1423892 w 1514817"/>
                  <a:gd name="connsiteY187" fmla="*/ 91268 h 96868"/>
                  <a:gd name="connsiteX188" fmla="*/ 1439037 w 1514817"/>
                  <a:gd name="connsiteY188" fmla="*/ 92240 h 96868"/>
                  <a:gd name="connsiteX189" fmla="*/ 1439037 w 1514817"/>
                  <a:gd name="connsiteY189" fmla="*/ 92240 h 96868"/>
                  <a:gd name="connsiteX190" fmla="*/ 1451210 w 1514817"/>
                  <a:gd name="connsiteY190" fmla="*/ 92983 h 96868"/>
                  <a:gd name="connsiteX191" fmla="*/ 1451210 w 1514817"/>
                  <a:gd name="connsiteY191" fmla="*/ 92983 h 96868"/>
                  <a:gd name="connsiteX192" fmla="*/ 1466355 w 1514817"/>
                  <a:gd name="connsiteY192" fmla="*/ 93897 h 96868"/>
                  <a:gd name="connsiteX193" fmla="*/ 1466355 w 1514817"/>
                  <a:gd name="connsiteY193" fmla="*/ 93897 h 96868"/>
                  <a:gd name="connsiteX194" fmla="*/ 1481442 w 1514817"/>
                  <a:gd name="connsiteY194" fmla="*/ 94812 h 96868"/>
                  <a:gd name="connsiteX195" fmla="*/ 1481442 w 1514817"/>
                  <a:gd name="connsiteY195" fmla="*/ 94812 h 96868"/>
                  <a:gd name="connsiteX196" fmla="*/ 1499502 w 1514817"/>
                  <a:gd name="connsiteY196" fmla="*/ 95955 h 96868"/>
                  <a:gd name="connsiteX197" fmla="*/ 1499502 w 1514817"/>
                  <a:gd name="connsiteY197" fmla="*/ 95955 h 96868"/>
                  <a:gd name="connsiteX198" fmla="*/ 1514589 w 1514817"/>
                  <a:gd name="connsiteY198" fmla="*/ 96869 h 96868"/>
                  <a:gd name="connsiteX199" fmla="*/ 1514818 w 1514817"/>
                  <a:gd name="connsiteY199" fmla="*/ 93154 h 96868"/>
                  <a:gd name="connsiteX200" fmla="*/ 1499731 w 1514817"/>
                  <a:gd name="connsiteY200" fmla="*/ 92240 h 96868"/>
                  <a:gd name="connsiteX201" fmla="*/ 1499731 w 1514817"/>
                  <a:gd name="connsiteY201" fmla="*/ 92240 h 96868"/>
                  <a:gd name="connsiteX202" fmla="*/ 1481671 w 1514817"/>
                  <a:gd name="connsiteY202" fmla="*/ 91097 h 96868"/>
                  <a:gd name="connsiteX203" fmla="*/ 1481671 w 1514817"/>
                  <a:gd name="connsiteY203" fmla="*/ 91097 h 96868"/>
                  <a:gd name="connsiteX204" fmla="*/ 1469498 w 1514817"/>
                  <a:gd name="connsiteY204" fmla="*/ 90354 h 96868"/>
                  <a:gd name="connsiteX205" fmla="*/ 1469498 w 1514817"/>
                  <a:gd name="connsiteY205" fmla="*/ 90354 h 96868"/>
                  <a:gd name="connsiteX206" fmla="*/ 1454353 w 1514817"/>
                  <a:gd name="connsiteY206" fmla="*/ 89440 h 96868"/>
                  <a:gd name="connsiteX207" fmla="*/ 1454353 w 1514817"/>
                  <a:gd name="connsiteY207" fmla="*/ 89440 h 96868"/>
                  <a:gd name="connsiteX208" fmla="*/ 1439265 w 1514817"/>
                  <a:gd name="connsiteY208" fmla="*/ 88525 h 96868"/>
                  <a:gd name="connsiteX209" fmla="*/ 1439265 w 1514817"/>
                  <a:gd name="connsiteY209" fmla="*/ 88525 h 96868"/>
                  <a:gd name="connsiteX210" fmla="*/ 1424121 w 1514817"/>
                  <a:gd name="connsiteY210" fmla="*/ 87554 h 96868"/>
                  <a:gd name="connsiteX211" fmla="*/ 1424121 w 1514817"/>
                  <a:gd name="connsiteY211" fmla="*/ 87554 h 96868"/>
                  <a:gd name="connsiteX212" fmla="*/ 1409034 w 1514817"/>
                  <a:gd name="connsiteY212" fmla="*/ 86639 h 96868"/>
                  <a:gd name="connsiteX213" fmla="*/ 1409034 w 1514817"/>
                  <a:gd name="connsiteY213" fmla="*/ 86639 h 96868"/>
                  <a:gd name="connsiteX214" fmla="*/ 1390974 w 1514817"/>
                  <a:gd name="connsiteY214" fmla="*/ 85553 h 96868"/>
                  <a:gd name="connsiteX215" fmla="*/ 1390974 w 1514817"/>
                  <a:gd name="connsiteY215" fmla="*/ 85553 h 96868"/>
                  <a:gd name="connsiteX216" fmla="*/ 1378801 w 1514817"/>
                  <a:gd name="connsiteY216" fmla="*/ 84810 h 96868"/>
                  <a:gd name="connsiteX217" fmla="*/ 1378801 w 1514817"/>
                  <a:gd name="connsiteY217" fmla="*/ 84810 h 96868"/>
                  <a:gd name="connsiteX218" fmla="*/ 1363656 w 1514817"/>
                  <a:gd name="connsiteY218" fmla="*/ 83839 h 96868"/>
                  <a:gd name="connsiteX219" fmla="*/ 1363656 w 1514817"/>
                  <a:gd name="connsiteY219" fmla="*/ 83839 h 96868"/>
                  <a:gd name="connsiteX220" fmla="*/ 1348568 w 1514817"/>
                  <a:gd name="connsiteY220" fmla="*/ 82924 h 96868"/>
                  <a:gd name="connsiteX221" fmla="*/ 1348568 w 1514817"/>
                  <a:gd name="connsiteY221" fmla="*/ 82924 h 96868"/>
                  <a:gd name="connsiteX222" fmla="*/ 1330509 w 1514817"/>
                  <a:gd name="connsiteY222" fmla="*/ 81839 h 96868"/>
                  <a:gd name="connsiteX223" fmla="*/ 1330509 w 1514817"/>
                  <a:gd name="connsiteY223" fmla="*/ 81839 h 96868"/>
                  <a:gd name="connsiteX224" fmla="*/ 1318337 w 1514817"/>
                  <a:gd name="connsiteY224" fmla="*/ 81096 h 96868"/>
                  <a:gd name="connsiteX225" fmla="*/ 1318337 w 1514817"/>
                  <a:gd name="connsiteY225" fmla="*/ 81096 h 96868"/>
                  <a:gd name="connsiteX226" fmla="*/ 1303192 w 1514817"/>
                  <a:gd name="connsiteY226" fmla="*/ 80124 h 96868"/>
                  <a:gd name="connsiteX227" fmla="*/ 1303192 w 1514817"/>
                  <a:gd name="connsiteY227" fmla="*/ 80124 h 96868"/>
                  <a:gd name="connsiteX228" fmla="*/ 1288104 w 1514817"/>
                  <a:gd name="connsiteY228" fmla="*/ 79210 h 96868"/>
                  <a:gd name="connsiteX229" fmla="*/ 1288104 w 1514817"/>
                  <a:gd name="connsiteY229" fmla="*/ 79210 h 96868"/>
                  <a:gd name="connsiteX230" fmla="*/ 1270044 w 1514817"/>
                  <a:gd name="connsiteY230" fmla="*/ 78124 h 96868"/>
                  <a:gd name="connsiteX231" fmla="*/ 1270044 w 1514817"/>
                  <a:gd name="connsiteY231" fmla="*/ 78124 h 96868"/>
                  <a:gd name="connsiteX232" fmla="*/ 1257871 w 1514817"/>
                  <a:gd name="connsiteY232" fmla="*/ 77381 h 96868"/>
                  <a:gd name="connsiteX233" fmla="*/ 1257871 w 1514817"/>
                  <a:gd name="connsiteY233" fmla="*/ 77381 h 96868"/>
                  <a:gd name="connsiteX234" fmla="*/ 1242727 w 1514817"/>
                  <a:gd name="connsiteY234" fmla="*/ 76410 h 96868"/>
                  <a:gd name="connsiteX235" fmla="*/ 1242727 w 1514817"/>
                  <a:gd name="connsiteY235" fmla="*/ 76410 h 96868"/>
                  <a:gd name="connsiteX236" fmla="*/ 1224668 w 1514817"/>
                  <a:gd name="connsiteY236" fmla="*/ 75324 h 96868"/>
                  <a:gd name="connsiteX237" fmla="*/ 1224668 w 1514817"/>
                  <a:gd name="connsiteY237" fmla="*/ 75324 h 96868"/>
                  <a:gd name="connsiteX238" fmla="*/ 1212495 w 1514817"/>
                  <a:gd name="connsiteY238" fmla="*/ 74581 h 96868"/>
                  <a:gd name="connsiteX239" fmla="*/ 1212495 w 1514817"/>
                  <a:gd name="connsiteY239" fmla="*/ 74581 h 96868"/>
                  <a:gd name="connsiteX240" fmla="*/ 1197350 w 1514817"/>
                  <a:gd name="connsiteY240" fmla="*/ 73609 h 96868"/>
                  <a:gd name="connsiteX241" fmla="*/ 1197350 w 1514817"/>
                  <a:gd name="connsiteY241" fmla="*/ 73609 h 96868"/>
                  <a:gd name="connsiteX242" fmla="*/ 1182262 w 1514817"/>
                  <a:gd name="connsiteY242" fmla="*/ 72695 h 96868"/>
                  <a:gd name="connsiteX243" fmla="*/ 1182262 w 1514817"/>
                  <a:gd name="connsiteY243" fmla="*/ 72695 h 96868"/>
                  <a:gd name="connsiteX244" fmla="*/ 1167117 w 1514817"/>
                  <a:gd name="connsiteY244" fmla="*/ 71780 h 96868"/>
                  <a:gd name="connsiteX245" fmla="*/ 1167117 w 1514817"/>
                  <a:gd name="connsiteY245" fmla="*/ 71780 h 96868"/>
                  <a:gd name="connsiteX246" fmla="*/ 1152030 w 1514817"/>
                  <a:gd name="connsiteY246" fmla="*/ 70866 h 96868"/>
                  <a:gd name="connsiteX247" fmla="*/ 1152030 w 1514817"/>
                  <a:gd name="connsiteY247" fmla="*/ 70866 h 96868"/>
                  <a:gd name="connsiteX248" fmla="*/ 1136885 w 1514817"/>
                  <a:gd name="connsiteY248" fmla="*/ 69894 h 96868"/>
                  <a:gd name="connsiteX249" fmla="*/ 1136885 w 1514817"/>
                  <a:gd name="connsiteY249" fmla="*/ 69894 h 96868"/>
                  <a:gd name="connsiteX250" fmla="*/ 1121798 w 1514817"/>
                  <a:gd name="connsiteY250" fmla="*/ 68980 h 96868"/>
                  <a:gd name="connsiteX251" fmla="*/ 1121798 w 1514817"/>
                  <a:gd name="connsiteY251" fmla="*/ 68980 h 96868"/>
                  <a:gd name="connsiteX252" fmla="*/ 1106653 w 1514817"/>
                  <a:gd name="connsiteY252" fmla="*/ 68066 h 96868"/>
                  <a:gd name="connsiteX253" fmla="*/ 1106653 w 1514817"/>
                  <a:gd name="connsiteY253" fmla="*/ 68066 h 96868"/>
                  <a:gd name="connsiteX254" fmla="*/ 1091565 w 1514817"/>
                  <a:gd name="connsiteY254" fmla="*/ 67151 h 96868"/>
                  <a:gd name="connsiteX255" fmla="*/ 1091565 w 1514817"/>
                  <a:gd name="connsiteY255" fmla="*/ 67151 h 96868"/>
                  <a:gd name="connsiteX256" fmla="*/ 1076420 w 1514817"/>
                  <a:gd name="connsiteY256" fmla="*/ 66179 h 96868"/>
                  <a:gd name="connsiteX257" fmla="*/ 1076420 w 1514817"/>
                  <a:gd name="connsiteY257" fmla="*/ 66179 h 96868"/>
                  <a:gd name="connsiteX258" fmla="*/ 1061332 w 1514817"/>
                  <a:gd name="connsiteY258" fmla="*/ 65265 h 96868"/>
                  <a:gd name="connsiteX259" fmla="*/ 1061332 w 1514817"/>
                  <a:gd name="connsiteY259" fmla="*/ 65265 h 96868"/>
                  <a:gd name="connsiteX260" fmla="*/ 1046188 w 1514817"/>
                  <a:gd name="connsiteY260" fmla="*/ 64351 h 96868"/>
                  <a:gd name="connsiteX261" fmla="*/ 1046188 w 1514817"/>
                  <a:gd name="connsiteY261" fmla="*/ 64351 h 96868"/>
                  <a:gd name="connsiteX262" fmla="*/ 1031101 w 1514817"/>
                  <a:gd name="connsiteY262" fmla="*/ 63436 h 96868"/>
                  <a:gd name="connsiteX263" fmla="*/ 1031101 w 1514817"/>
                  <a:gd name="connsiteY263" fmla="*/ 63436 h 96868"/>
                  <a:gd name="connsiteX264" fmla="*/ 1013041 w 1514817"/>
                  <a:gd name="connsiteY264" fmla="*/ 62293 h 96868"/>
                  <a:gd name="connsiteX265" fmla="*/ 1013041 w 1514817"/>
                  <a:gd name="connsiteY265" fmla="*/ 62293 h 96868"/>
                  <a:gd name="connsiteX266" fmla="*/ 1000868 w 1514817"/>
                  <a:gd name="connsiteY266" fmla="*/ 61550 h 96868"/>
                  <a:gd name="connsiteX267" fmla="*/ 1000868 w 1514817"/>
                  <a:gd name="connsiteY267" fmla="*/ 61550 h 96868"/>
                  <a:gd name="connsiteX268" fmla="*/ 985723 w 1514817"/>
                  <a:gd name="connsiteY268" fmla="*/ 60636 h 96868"/>
                  <a:gd name="connsiteX269" fmla="*/ 985723 w 1514817"/>
                  <a:gd name="connsiteY269" fmla="*/ 60636 h 96868"/>
                  <a:gd name="connsiteX270" fmla="*/ 970635 w 1514817"/>
                  <a:gd name="connsiteY270" fmla="*/ 59721 h 96868"/>
                  <a:gd name="connsiteX271" fmla="*/ 970635 w 1514817"/>
                  <a:gd name="connsiteY271" fmla="*/ 59665 h 96868"/>
                  <a:gd name="connsiteX272" fmla="*/ 955491 w 1514817"/>
                  <a:gd name="connsiteY272" fmla="*/ 58750 h 96868"/>
                  <a:gd name="connsiteX273" fmla="*/ 955491 w 1514817"/>
                  <a:gd name="connsiteY273" fmla="*/ 58750 h 96868"/>
                  <a:gd name="connsiteX274" fmla="*/ 940404 w 1514817"/>
                  <a:gd name="connsiteY274" fmla="*/ 57836 h 96868"/>
                  <a:gd name="connsiteX275" fmla="*/ 940404 w 1514817"/>
                  <a:gd name="connsiteY275" fmla="*/ 57836 h 96868"/>
                  <a:gd name="connsiteX276" fmla="*/ 925259 w 1514817"/>
                  <a:gd name="connsiteY276" fmla="*/ 56921 h 96868"/>
                  <a:gd name="connsiteX277" fmla="*/ 925259 w 1514817"/>
                  <a:gd name="connsiteY277" fmla="*/ 56921 h 96868"/>
                  <a:gd name="connsiteX278" fmla="*/ 910171 w 1514817"/>
                  <a:gd name="connsiteY278" fmla="*/ 55950 h 96868"/>
                  <a:gd name="connsiteX279" fmla="*/ 910171 w 1514817"/>
                  <a:gd name="connsiteY279" fmla="*/ 55950 h 96868"/>
                  <a:gd name="connsiteX280" fmla="*/ 895026 w 1514817"/>
                  <a:gd name="connsiteY280" fmla="*/ 55035 h 96868"/>
                  <a:gd name="connsiteX281" fmla="*/ 895026 w 1514817"/>
                  <a:gd name="connsiteY281" fmla="*/ 55035 h 96868"/>
                  <a:gd name="connsiteX282" fmla="*/ 879938 w 1514817"/>
                  <a:gd name="connsiteY282" fmla="*/ 54121 h 96868"/>
                  <a:gd name="connsiteX283" fmla="*/ 879938 w 1514817"/>
                  <a:gd name="connsiteY283" fmla="*/ 54121 h 96868"/>
                  <a:gd name="connsiteX284" fmla="*/ 864794 w 1514817"/>
                  <a:gd name="connsiteY284" fmla="*/ 53207 h 96868"/>
                  <a:gd name="connsiteX285" fmla="*/ 864794 w 1514817"/>
                  <a:gd name="connsiteY285" fmla="*/ 53207 h 96868"/>
                  <a:gd name="connsiteX286" fmla="*/ 849707 w 1514817"/>
                  <a:gd name="connsiteY286" fmla="*/ 52235 h 96868"/>
                  <a:gd name="connsiteX287" fmla="*/ 849707 w 1514817"/>
                  <a:gd name="connsiteY287" fmla="*/ 52235 h 96868"/>
                  <a:gd name="connsiteX288" fmla="*/ 834562 w 1514817"/>
                  <a:gd name="connsiteY288" fmla="*/ 51321 h 96868"/>
                  <a:gd name="connsiteX289" fmla="*/ 834562 w 1514817"/>
                  <a:gd name="connsiteY289" fmla="*/ 51321 h 96868"/>
                  <a:gd name="connsiteX290" fmla="*/ 819474 w 1514817"/>
                  <a:gd name="connsiteY290" fmla="*/ 50406 h 96868"/>
                  <a:gd name="connsiteX291" fmla="*/ 819474 w 1514817"/>
                  <a:gd name="connsiteY291" fmla="*/ 50406 h 96868"/>
                  <a:gd name="connsiteX292" fmla="*/ 804329 w 1514817"/>
                  <a:gd name="connsiteY292" fmla="*/ 49492 h 96868"/>
                  <a:gd name="connsiteX293" fmla="*/ 804329 w 1514817"/>
                  <a:gd name="connsiteY293" fmla="*/ 49492 h 96868"/>
                  <a:gd name="connsiteX294" fmla="*/ 789241 w 1514817"/>
                  <a:gd name="connsiteY294" fmla="*/ 48520 h 96868"/>
                  <a:gd name="connsiteX295" fmla="*/ 789241 w 1514817"/>
                  <a:gd name="connsiteY295" fmla="*/ 48520 h 96868"/>
                  <a:gd name="connsiteX296" fmla="*/ 774097 w 1514817"/>
                  <a:gd name="connsiteY296" fmla="*/ 47606 h 96868"/>
                  <a:gd name="connsiteX297" fmla="*/ 774097 w 1514817"/>
                  <a:gd name="connsiteY297" fmla="*/ 47606 h 96868"/>
                  <a:gd name="connsiteX298" fmla="*/ 759009 w 1514817"/>
                  <a:gd name="connsiteY298" fmla="*/ 46691 h 96868"/>
                  <a:gd name="connsiteX299" fmla="*/ 759009 w 1514817"/>
                  <a:gd name="connsiteY299" fmla="*/ 46691 h 96868"/>
                  <a:gd name="connsiteX300" fmla="*/ 743865 w 1514817"/>
                  <a:gd name="connsiteY300" fmla="*/ 45777 h 96868"/>
                  <a:gd name="connsiteX301" fmla="*/ 743865 w 1514817"/>
                  <a:gd name="connsiteY301" fmla="*/ 45777 h 96868"/>
                  <a:gd name="connsiteX302" fmla="*/ 728777 w 1514817"/>
                  <a:gd name="connsiteY302" fmla="*/ 44805 h 96868"/>
                  <a:gd name="connsiteX303" fmla="*/ 728777 w 1514817"/>
                  <a:gd name="connsiteY303" fmla="*/ 44805 h 96868"/>
                  <a:gd name="connsiteX304" fmla="*/ 713632 w 1514817"/>
                  <a:gd name="connsiteY304" fmla="*/ 43891 h 96868"/>
                  <a:gd name="connsiteX305" fmla="*/ 713632 w 1514817"/>
                  <a:gd name="connsiteY305" fmla="*/ 43891 h 96868"/>
                  <a:gd name="connsiteX306" fmla="*/ 698487 w 1514817"/>
                  <a:gd name="connsiteY306" fmla="*/ 42977 h 96868"/>
                  <a:gd name="connsiteX307" fmla="*/ 698487 w 1514817"/>
                  <a:gd name="connsiteY307" fmla="*/ 42977 h 96868"/>
                  <a:gd name="connsiteX308" fmla="*/ 683399 w 1514817"/>
                  <a:gd name="connsiteY308" fmla="*/ 42005 h 96868"/>
                  <a:gd name="connsiteX309" fmla="*/ 683399 w 1514817"/>
                  <a:gd name="connsiteY309" fmla="*/ 42005 h 96868"/>
                  <a:gd name="connsiteX310" fmla="*/ 668255 w 1514817"/>
                  <a:gd name="connsiteY310" fmla="*/ 41091 h 96868"/>
                  <a:gd name="connsiteX311" fmla="*/ 668255 w 1514817"/>
                  <a:gd name="connsiteY311" fmla="*/ 41091 h 96868"/>
                  <a:gd name="connsiteX312" fmla="*/ 653168 w 1514817"/>
                  <a:gd name="connsiteY312" fmla="*/ 40176 h 96868"/>
                  <a:gd name="connsiteX313" fmla="*/ 653168 w 1514817"/>
                  <a:gd name="connsiteY313" fmla="*/ 40176 h 96868"/>
                  <a:gd name="connsiteX314" fmla="*/ 638023 w 1514817"/>
                  <a:gd name="connsiteY314" fmla="*/ 39262 h 96868"/>
                  <a:gd name="connsiteX315" fmla="*/ 638023 w 1514817"/>
                  <a:gd name="connsiteY315" fmla="*/ 39262 h 96868"/>
                  <a:gd name="connsiteX316" fmla="*/ 622935 w 1514817"/>
                  <a:gd name="connsiteY316" fmla="*/ 38290 h 96868"/>
                  <a:gd name="connsiteX317" fmla="*/ 622935 w 1514817"/>
                  <a:gd name="connsiteY317" fmla="*/ 38290 h 96868"/>
                  <a:gd name="connsiteX318" fmla="*/ 607790 w 1514817"/>
                  <a:gd name="connsiteY318" fmla="*/ 37376 h 96868"/>
                  <a:gd name="connsiteX319" fmla="*/ 607790 w 1514817"/>
                  <a:gd name="connsiteY319" fmla="*/ 37376 h 96868"/>
                  <a:gd name="connsiteX320" fmla="*/ 589788 w 1514817"/>
                  <a:gd name="connsiteY320" fmla="*/ 36290 h 96868"/>
                  <a:gd name="connsiteX321" fmla="*/ 589788 w 1514817"/>
                  <a:gd name="connsiteY321" fmla="*/ 36290 h 96868"/>
                  <a:gd name="connsiteX322" fmla="*/ 577558 w 1514817"/>
                  <a:gd name="connsiteY322" fmla="*/ 35547 h 96868"/>
                  <a:gd name="connsiteX323" fmla="*/ 577558 w 1514817"/>
                  <a:gd name="connsiteY323" fmla="*/ 35547 h 96868"/>
                  <a:gd name="connsiteX324" fmla="*/ 562471 w 1514817"/>
                  <a:gd name="connsiteY324" fmla="*/ 34576 h 96868"/>
                  <a:gd name="connsiteX325" fmla="*/ 562471 w 1514817"/>
                  <a:gd name="connsiteY325" fmla="*/ 34576 h 96868"/>
                  <a:gd name="connsiteX326" fmla="*/ 544411 w 1514817"/>
                  <a:gd name="connsiteY326" fmla="*/ 33490 h 96868"/>
                  <a:gd name="connsiteX327" fmla="*/ 544411 w 1514817"/>
                  <a:gd name="connsiteY327" fmla="*/ 33490 h 96868"/>
                  <a:gd name="connsiteX328" fmla="*/ 532238 w 1514817"/>
                  <a:gd name="connsiteY328" fmla="*/ 32747 h 96868"/>
                  <a:gd name="connsiteX329" fmla="*/ 532238 w 1514817"/>
                  <a:gd name="connsiteY329" fmla="*/ 32747 h 96868"/>
                  <a:gd name="connsiteX330" fmla="*/ 517093 w 1514817"/>
                  <a:gd name="connsiteY330" fmla="*/ 31833 h 96868"/>
                  <a:gd name="connsiteX331" fmla="*/ 517093 w 1514817"/>
                  <a:gd name="connsiteY331" fmla="*/ 31833 h 96868"/>
                  <a:gd name="connsiteX332" fmla="*/ 502005 w 1514817"/>
                  <a:gd name="connsiteY332" fmla="*/ 30861 h 96868"/>
                  <a:gd name="connsiteX333" fmla="*/ 502005 w 1514817"/>
                  <a:gd name="connsiteY333" fmla="*/ 30861 h 96868"/>
                  <a:gd name="connsiteX334" fmla="*/ 486861 w 1514817"/>
                  <a:gd name="connsiteY334" fmla="*/ 29947 h 96868"/>
                  <a:gd name="connsiteX335" fmla="*/ 486861 w 1514817"/>
                  <a:gd name="connsiteY335" fmla="*/ 29947 h 96868"/>
                  <a:gd name="connsiteX336" fmla="*/ 471774 w 1514817"/>
                  <a:gd name="connsiteY336" fmla="*/ 29032 h 96868"/>
                  <a:gd name="connsiteX337" fmla="*/ 471774 w 1514817"/>
                  <a:gd name="connsiteY337" fmla="*/ 29032 h 96868"/>
                  <a:gd name="connsiteX338" fmla="*/ 456629 w 1514817"/>
                  <a:gd name="connsiteY338" fmla="*/ 28118 h 96868"/>
                  <a:gd name="connsiteX339" fmla="*/ 456629 w 1514817"/>
                  <a:gd name="connsiteY339" fmla="*/ 28118 h 96868"/>
                  <a:gd name="connsiteX340" fmla="*/ 441541 w 1514817"/>
                  <a:gd name="connsiteY340" fmla="*/ 27146 h 96868"/>
                  <a:gd name="connsiteX341" fmla="*/ 441541 w 1514817"/>
                  <a:gd name="connsiteY341" fmla="*/ 27146 h 96868"/>
                  <a:gd name="connsiteX342" fmla="*/ 426396 w 1514817"/>
                  <a:gd name="connsiteY342" fmla="*/ 26232 h 96868"/>
                  <a:gd name="connsiteX343" fmla="*/ 426396 w 1514817"/>
                  <a:gd name="connsiteY343" fmla="*/ 26232 h 96868"/>
                  <a:gd name="connsiteX344" fmla="*/ 411308 w 1514817"/>
                  <a:gd name="connsiteY344" fmla="*/ 25317 h 96868"/>
                  <a:gd name="connsiteX345" fmla="*/ 411308 w 1514817"/>
                  <a:gd name="connsiteY345" fmla="*/ 25317 h 96868"/>
                  <a:gd name="connsiteX346" fmla="*/ 396164 w 1514817"/>
                  <a:gd name="connsiteY346" fmla="*/ 24346 h 96868"/>
                  <a:gd name="connsiteX347" fmla="*/ 396164 w 1514817"/>
                  <a:gd name="connsiteY347" fmla="*/ 24346 h 96868"/>
                  <a:gd name="connsiteX348" fmla="*/ 381077 w 1514817"/>
                  <a:gd name="connsiteY348" fmla="*/ 23431 h 96868"/>
                  <a:gd name="connsiteX349" fmla="*/ 381077 w 1514817"/>
                  <a:gd name="connsiteY349" fmla="*/ 23431 h 96868"/>
                  <a:gd name="connsiteX350" fmla="*/ 365932 w 1514817"/>
                  <a:gd name="connsiteY350" fmla="*/ 22517 h 96868"/>
                  <a:gd name="connsiteX351" fmla="*/ 365932 w 1514817"/>
                  <a:gd name="connsiteY351" fmla="*/ 22517 h 96868"/>
                  <a:gd name="connsiteX352" fmla="*/ 350844 w 1514817"/>
                  <a:gd name="connsiteY352" fmla="*/ 21603 h 96868"/>
                  <a:gd name="connsiteX353" fmla="*/ 350844 w 1514817"/>
                  <a:gd name="connsiteY353" fmla="*/ 21603 h 96868"/>
                  <a:gd name="connsiteX354" fmla="*/ 335699 w 1514817"/>
                  <a:gd name="connsiteY354" fmla="*/ 20631 h 96868"/>
                  <a:gd name="connsiteX355" fmla="*/ 335699 w 1514817"/>
                  <a:gd name="connsiteY355" fmla="*/ 20631 h 96868"/>
                  <a:gd name="connsiteX356" fmla="*/ 320611 w 1514817"/>
                  <a:gd name="connsiteY356" fmla="*/ 19716 h 96868"/>
                  <a:gd name="connsiteX357" fmla="*/ 320611 w 1514817"/>
                  <a:gd name="connsiteY357" fmla="*/ 19716 h 96868"/>
                  <a:gd name="connsiteX358" fmla="*/ 305467 w 1514817"/>
                  <a:gd name="connsiteY358" fmla="*/ 18802 h 96868"/>
                  <a:gd name="connsiteX359" fmla="*/ 305467 w 1514817"/>
                  <a:gd name="connsiteY359" fmla="*/ 18802 h 96868"/>
                  <a:gd name="connsiteX360" fmla="*/ 290379 w 1514817"/>
                  <a:gd name="connsiteY360" fmla="*/ 17888 h 96868"/>
                  <a:gd name="connsiteX361" fmla="*/ 290379 w 1514817"/>
                  <a:gd name="connsiteY361" fmla="*/ 17888 h 96868"/>
                  <a:gd name="connsiteX362" fmla="*/ 275234 w 1514817"/>
                  <a:gd name="connsiteY362" fmla="*/ 16916 h 96868"/>
                  <a:gd name="connsiteX363" fmla="*/ 275234 w 1514817"/>
                  <a:gd name="connsiteY363" fmla="*/ 16916 h 96868"/>
                  <a:gd name="connsiteX364" fmla="*/ 260147 w 1514817"/>
                  <a:gd name="connsiteY364" fmla="*/ 16002 h 96868"/>
                  <a:gd name="connsiteX365" fmla="*/ 260147 w 1514817"/>
                  <a:gd name="connsiteY365" fmla="*/ 16002 h 96868"/>
                  <a:gd name="connsiteX366" fmla="*/ 245002 w 1514817"/>
                  <a:gd name="connsiteY366" fmla="*/ 15087 h 96868"/>
                  <a:gd name="connsiteX367" fmla="*/ 245002 w 1514817"/>
                  <a:gd name="connsiteY367" fmla="*/ 15087 h 96868"/>
                  <a:gd name="connsiteX368" fmla="*/ 229914 w 1514817"/>
                  <a:gd name="connsiteY368" fmla="*/ 14173 h 96868"/>
                  <a:gd name="connsiteX369" fmla="*/ 229914 w 1514817"/>
                  <a:gd name="connsiteY369" fmla="*/ 14173 h 96868"/>
                  <a:gd name="connsiteX370" fmla="*/ 214770 w 1514817"/>
                  <a:gd name="connsiteY370" fmla="*/ 13202 h 96868"/>
                  <a:gd name="connsiteX371" fmla="*/ 214770 w 1514817"/>
                  <a:gd name="connsiteY371" fmla="*/ 13202 h 96868"/>
                  <a:gd name="connsiteX372" fmla="*/ 199682 w 1514817"/>
                  <a:gd name="connsiteY372" fmla="*/ 12287 h 96868"/>
                  <a:gd name="connsiteX373" fmla="*/ 199682 w 1514817"/>
                  <a:gd name="connsiteY373" fmla="*/ 12287 h 96868"/>
                  <a:gd name="connsiteX374" fmla="*/ 184537 w 1514817"/>
                  <a:gd name="connsiteY374" fmla="*/ 11373 h 96868"/>
                  <a:gd name="connsiteX375" fmla="*/ 184537 w 1514817"/>
                  <a:gd name="connsiteY375" fmla="*/ 11373 h 96868"/>
                  <a:gd name="connsiteX376" fmla="*/ 166478 w 1514817"/>
                  <a:gd name="connsiteY376" fmla="*/ 10230 h 96868"/>
                  <a:gd name="connsiteX377" fmla="*/ 166478 w 1514817"/>
                  <a:gd name="connsiteY377" fmla="*/ 10230 h 96868"/>
                  <a:gd name="connsiteX378" fmla="*/ 154305 w 1514817"/>
                  <a:gd name="connsiteY378" fmla="*/ 9487 h 96868"/>
                  <a:gd name="connsiteX379" fmla="*/ 154305 w 1514817"/>
                  <a:gd name="connsiteY379" fmla="*/ 9487 h 96868"/>
                  <a:gd name="connsiteX380" fmla="*/ 139160 w 1514817"/>
                  <a:gd name="connsiteY380" fmla="*/ 8573 h 96868"/>
                  <a:gd name="connsiteX381" fmla="*/ 139160 w 1514817"/>
                  <a:gd name="connsiteY381" fmla="*/ 8573 h 96868"/>
                  <a:gd name="connsiteX382" fmla="*/ 121158 w 1514817"/>
                  <a:gd name="connsiteY382" fmla="*/ 7487 h 96868"/>
                  <a:gd name="connsiteX383" fmla="*/ 121158 w 1514817"/>
                  <a:gd name="connsiteY383" fmla="*/ 7487 h 96868"/>
                  <a:gd name="connsiteX384" fmla="*/ 108928 w 1514817"/>
                  <a:gd name="connsiteY384" fmla="*/ 6686 h 96868"/>
                  <a:gd name="connsiteX385" fmla="*/ 108928 w 1514817"/>
                  <a:gd name="connsiteY385" fmla="*/ 6686 h 96868"/>
                  <a:gd name="connsiteX386" fmla="*/ 93840 w 1514817"/>
                  <a:gd name="connsiteY386" fmla="*/ 5772 h 96868"/>
                  <a:gd name="connsiteX387" fmla="*/ 93840 w 1514817"/>
                  <a:gd name="connsiteY387" fmla="*/ 5772 h 96868"/>
                  <a:gd name="connsiteX388" fmla="*/ 78696 w 1514817"/>
                  <a:gd name="connsiteY388" fmla="*/ 4858 h 96868"/>
                  <a:gd name="connsiteX389" fmla="*/ 78696 w 1514817"/>
                  <a:gd name="connsiteY389" fmla="*/ 4858 h 96868"/>
                  <a:gd name="connsiteX390" fmla="*/ 63608 w 1514817"/>
                  <a:gd name="connsiteY390" fmla="*/ 3943 h 96868"/>
                  <a:gd name="connsiteX391" fmla="*/ 63608 w 1514817"/>
                  <a:gd name="connsiteY391" fmla="*/ 3943 h 96868"/>
                  <a:gd name="connsiteX392" fmla="*/ 48463 w 1514817"/>
                  <a:gd name="connsiteY392" fmla="*/ 2972 h 96868"/>
                  <a:gd name="connsiteX393" fmla="*/ 48463 w 1514817"/>
                  <a:gd name="connsiteY393" fmla="*/ 2972 h 96868"/>
                  <a:gd name="connsiteX394" fmla="*/ 33375 w 1514817"/>
                  <a:gd name="connsiteY394" fmla="*/ 2057 h 96868"/>
                  <a:gd name="connsiteX395" fmla="*/ 33375 w 1514817"/>
                  <a:gd name="connsiteY395" fmla="*/ 2057 h 96868"/>
                  <a:gd name="connsiteX396" fmla="*/ 18231 w 1514817"/>
                  <a:gd name="connsiteY396" fmla="*/ 1143 h 96868"/>
                  <a:gd name="connsiteX397" fmla="*/ 18231 w 1514817"/>
                  <a:gd name="connsiteY397" fmla="*/ 1143 h 96868"/>
                  <a:gd name="connsiteX398" fmla="*/ 228 w 1514817"/>
                  <a:gd name="connsiteY398" fmla="*/ 0 h 96868"/>
                  <a:gd name="connsiteX399" fmla="*/ 0 w 1514817"/>
                  <a:gd name="connsiteY399" fmla="*/ 3715 h 96868"/>
                  <a:gd name="connsiteX400" fmla="*/ 15088 w 1514817"/>
                  <a:gd name="connsiteY400" fmla="*/ 4686 h 9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Lst>
                <a:rect l="l" t="t" r="r" b="b"/>
                <a:pathLst>
                  <a:path w="1514817" h="96868">
                    <a:moveTo>
                      <a:pt x="15088" y="4686"/>
                    </a:moveTo>
                    <a:lnTo>
                      <a:pt x="30232" y="5601"/>
                    </a:lnTo>
                    <a:lnTo>
                      <a:pt x="30232" y="5601"/>
                    </a:lnTo>
                    <a:lnTo>
                      <a:pt x="45320" y="6515"/>
                    </a:lnTo>
                    <a:lnTo>
                      <a:pt x="45320" y="6515"/>
                    </a:lnTo>
                    <a:lnTo>
                      <a:pt x="63379" y="7601"/>
                    </a:lnTo>
                    <a:lnTo>
                      <a:pt x="63379" y="7601"/>
                    </a:lnTo>
                    <a:lnTo>
                      <a:pt x="75552" y="8401"/>
                    </a:lnTo>
                    <a:lnTo>
                      <a:pt x="75552" y="8401"/>
                    </a:lnTo>
                    <a:lnTo>
                      <a:pt x="90697" y="9315"/>
                    </a:lnTo>
                    <a:lnTo>
                      <a:pt x="90697" y="9315"/>
                    </a:lnTo>
                    <a:lnTo>
                      <a:pt x="108699" y="10401"/>
                    </a:lnTo>
                    <a:lnTo>
                      <a:pt x="108699" y="10401"/>
                    </a:lnTo>
                    <a:lnTo>
                      <a:pt x="120929" y="11144"/>
                    </a:lnTo>
                    <a:lnTo>
                      <a:pt x="120929" y="11144"/>
                    </a:lnTo>
                    <a:lnTo>
                      <a:pt x="136017" y="12116"/>
                    </a:lnTo>
                    <a:lnTo>
                      <a:pt x="136017" y="12116"/>
                    </a:lnTo>
                    <a:lnTo>
                      <a:pt x="154077" y="13202"/>
                    </a:lnTo>
                    <a:lnTo>
                      <a:pt x="154077" y="13202"/>
                    </a:lnTo>
                    <a:lnTo>
                      <a:pt x="166249" y="13945"/>
                    </a:lnTo>
                    <a:lnTo>
                      <a:pt x="166249" y="13945"/>
                    </a:lnTo>
                    <a:lnTo>
                      <a:pt x="181394" y="14859"/>
                    </a:lnTo>
                    <a:lnTo>
                      <a:pt x="181394" y="14859"/>
                    </a:lnTo>
                    <a:lnTo>
                      <a:pt x="196482" y="15830"/>
                    </a:lnTo>
                    <a:lnTo>
                      <a:pt x="196482" y="15830"/>
                    </a:lnTo>
                    <a:lnTo>
                      <a:pt x="214541" y="16916"/>
                    </a:lnTo>
                    <a:lnTo>
                      <a:pt x="214541" y="16916"/>
                    </a:lnTo>
                    <a:lnTo>
                      <a:pt x="226714" y="17659"/>
                    </a:lnTo>
                    <a:lnTo>
                      <a:pt x="226714" y="17659"/>
                    </a:lnTo>
                    <a:lnTo>
                      <a:pt x="241859" y="18574"/>
                    </a:lnTo>
                    <a:lnTo>
                      <a:pt x="241859" y="18574"/>
                    </a:lnTo>
                    <a:lnTo>
                      <a:pt x="257003" y="19545"/>
                    </a:lnTo>
                    <a:lnTo>
                      <a:pt x="257003" y="19545"/>
                    </a:lnTo>
                    <a:lnTo>
                      <a:pt x="275006" y="20631"/>
                    </a:lnTo>
                    <a:lnTo>
                      <a:pt x="275006" y="20631"/>
                    </a:lnTo>
                    <a:lnTo>
                      <a:pt x="287236" y="21374"/>
                    </a:lnTo>
                    <a:lnTo>
                      <a:pt x="287236" y="21374"/>
                    </a:lnTo>
                    <a:lnTo>
                      <a:pt x="302324" y="22345"/>
                    </a:lnTo>
                    <a:lnTo>
                      <a:pt x="302324" y="22345"/>
                    </a:lnTo>
                    <a:lnTo>
                      <a:pt x="318497" y="23317"/>
                    </a:lnTo>
                    <a:lnTo>
                      <a:pt x="335470" y="24346"/>
                    </a:lnTo>
                    <a:lnTo>
                      <a:pt x="335470" y="24346"/>
                    </a:lnTo>
                    <a:lnTo>
                      <a:pt x="347700" y="25089"/>
                    </a:lnTo>
                    <a:lnTo>
                      <a:pt x="347700" y="25089"/>
                    </a:lnTo>
                    <a:lnTo>
                      <a:pt x="362788" y="26060"/>
                    </a:lnTo>
                    <a:lnTo>
                      <a:pt x="362788" y="26060"/>
                    </a:lnTo>
                    <a:lnTo>
                      <a:pt x="377933" y="26975"/>
                    </a:lnTo>
                    <a:lnTo>
                      <a:pt x="377933" y="26975"/>
                    </a:lnTo>
                    <a:lnTo>
                      <a:pt x="395935" y="28060"/>
                    </a:lnTo>
                    <a:lnTo>
                      <a:pt x="395935" y="28060"/>
                    </a:lnTo>
                    <a:lnTo>
                      <a:pt x="408166" y="28803"/>
                    </a:lnTo>
                    <a:lnTo>
                      <a:pt x="408166" y="28803"/>
                    </a:lnTo>
                    <a:lnTo>
                      <a:pt x="423253" y="29775"/>
                    </a:lnTo>
                    <a:lnTo>
                      <a:pt x="423253" y="29775"/>
                    </a:lnTo>
                    <a:lnTo>
                      <a:pt x="441312" y="30861"/>
                    </a:lnTo>
                    <a:lnTo>
                      <a:pt x="441312" y="30861"/>
                    </a:lnTo>
                    <a:lnTo>
                      <a:pt x="456400" y="31775"/>
                    </a:lnTo>
                    <a:lnTo>
                      <a:pt x="456400" y="31775"/>
                    </a:lnTo>
                    <a:lnTo>
                      <a:pt x="468630" y="32518"/>
                    </a:lnTo>
                    <a:lnTo>
                      <a:pt x="468630" y="32518"/>
                    </a:lnTo>
                    <a:lnTo>
                      <a:pt x="483718" y="33490"/>
                    </a:lnTo>
                    <a:lnTo>
                      <a:pt x="483718" y="33490"/>
                    </a:lnTo>
                    <a:lnTo>
                      <a:pt x="501777" y="34576"/>
                    </a:lnTo>
                    <a:lnTo>
                      <a:pt x="501777" y="34576"/>
                    </a:lnTo>
                    <a:lnTo>
                      <a:pt x="513950" y="35319"/>
                    </a:lnTo>
                    <a:lnTo>
                      <a:pt x="513950" y="35319"/>
                    </a:lnTo>
                    <a:lnTo>
                      <a:pt x="532009" y="36462"/>
                    </a:lnTo>
                    <a:lnTo>
                      <a:pt x="532009" y="36462"/>
                    </a:lnTo>
                    <a:lnTo>
                      <a:pt x="544182" y="37204"/>
                    </a:lnTo>
                    <a:lnTo>
                      <a:pt x="544182" y="37204"/>
                    </a:lnTo>
                    <a:lnTo>
                      <a:pt x="562242" y="38290"/>
                    </a:lnTo>
                    <a:lnTo>
                      <a:pt x="562242" y="38290"/>
                    </a:lnTo>
                    <a:lnTo>
                      <a:pt x="577329" y="39205"/>
                    </a:lnTo>
                    <a:lnTo>
                      <a:pt x="577329" y="39205"/>
                    </a:lnTo>
                    <a:lnTo>
                      <a:pt x="589560" y="40005"/>
                    </a:lnTo>
                    <a:lnTo>
                      <a:pt x="589560" y="40005"/>
                    </a:lnTo>
                    <a:lnTo>
                      <a:pt x="604647" y="40919"/>
                    </a:lnTo>
                    <a:lnTo>
                      <a:pt x="604647" y="40919"/>
                    </a:lnTo>
                    <a:lnTo>
                      <a:pt x="622706" y="42005"/>
                    </a:lnTo>
                    <a:lnTo>
                      <a:pt x="622706" y="42005"/>
                    </a:lnTo>
                    <a:lnTo>
                      <a:pt x="634879" y="42748"/>
                    </a:lnTo>
                    <a:lnTo>
                      <a:pt x="634879" y="42748"/>
                    </a:lnTo>
                    <a:lnTo>
                      <a:pt x="650024" y="43720"/>
                    </a:lnTo>
                    <a:lnTo>
                      <a:pt x="650024" y="43720"/>
                    </a:lnTo>
                    <a:lnTo>
                      <a:pt x="665112" y="44634"/>
                    </a:lnTo>
                    <a:lnTo>
                      <a:pt x="665112" y="44634"/>
                    </a:lnTo>
                    <a:lnTo>
                      <a:pt x="683171" y="45720"/>
                    </a:lnTo>
                    <a:lnTo>
                      <a:pt x="683171" y="45720"/>
                    </a:lnTo>
                    <a:lnTo>
                      <a:pt x="695344" y="46463"/>
                    </a:lnTo>
                    <a:lnTo>
                      <a:pt x="695344" y="46463"/>
                    </a:lnTo>
                    <a:lnTo>
                      <a:pt x="710489" y="47434"/>
                    </a:lnTo>
                    <a:lnTo>
                      <a:pt x="710489" y="47434"/>
                    </a:lnTo>
                    <a:lnTo>
                      <a:pt x="725576" y="48349"/>
                    </a:lnTo>
                    <a:lnTo>
                      <a:pt x="725576" y="48349"/>
                    </a:lnTo>
                    <a:lnTo>
                      <a:pt x="743636" y="49435"/>
                    </a:lnTo>
                    <a:lnTo>
                      <a:pt x="743636" y="49435"/>
                    </a:lnTo>
                    <a:lnTo>
                      <a:pt x="755809" y="50178"/>
                    </a:lnTo>
                    <a:lnTo>
                      <a:pt x="755809" y="50178"/>
                    </a:lnTo>
                    <a:lnTo>
                      <a:pt x="770954" y="51149"/>
                    </a:lnTo>
                    <a:lnTo>
                      <a:pt x="770954" y="51149"/>
                    </a:lnTo>
                    <a:lnTo>
                      <a:pt x="789013" y="52235"/>
                    </a:lnTo>
                    <a:lnTo>
                      <a:pt x="789013" y="52235"/>
                    </a:lnTo>
                    <a:lnTo>
                      <a:pt x="804100" y="53149"/>
                    </a:lnTo>
                    <a:lnTo>
                      <a:pt x="804100" y="53149"/>
                    </a:lnTo>
                    <a:lnTo>
                      <a:pt x="816330" y="53950"/>
                    </a:lnTo>
                    <a:lnTo>
                      <a:pt x="816330" y="53950"/>
                    </a:lnTo>
                    <a:lnTo>
                      <a:pt x="831418" y="54864"/>
                    </a:lnTo>
                    <a:lnTo>
                      <a:pt x="831418" y="54864"/>
                    </a:lnTo>
                    <a:lnTo>
                      <a:pt x="846563" y="55778"/>
                    </a:lnTo>
                    <a:lnTo>
                      <a:pt x="846563" y="55778"/>
                    </a:lnTo>
                    <a:lnTo>
                      <a:pt x="864565" y="56864"/>
                    </a:lnTo>
                    <a:lnTo>
                      <a:pt x="864565" y="56864"/>
                    </a:lnTo>
                    <a:lnTo>
                      <a:pt x="876796" y="57664"/>
                    </a:lnTo>
                    <a:lnTo>
                      <a:pt x="876796" y="57664"/>
                    </a:lnTo>
                    <a:lnTo>
                      <a:pt x="891883" y="58579"/>
                    </a:lnTo>
                    <a:lnTo>
                      <a:pt x="891883" y="58579"/>
                    </a:lnTo>
                    <a:lnTo>
                      <a:pt x="907027" y="59493"/>
                    </a:lnTo>
                    <a:lnTo>
                      <a:pt x="907027" y="59493"/>
                    </a:lnTo>
                    <a:lnTo>
                      <a:pt x="925030" y="60636"/>
                    </a:lnTo>
                    <a:lnTo>
                      <a:pt x="925030" y="60636"/>
                    </a:lnTo>
                    <a:lnTo>
                      <a:pt x="937260" y="61379"/>
                    </a:lnTo>
                    <a:lnTo>
                      <a:pt x="937260" y="61379"/>
                    </a:lnTo>
                    <a:lnTo>
                      <a:pt x="953433" y="62350"/>
                    </a:lnTo>
                    <a:lnTo>
                      <a:pt x="970407" y="63379"/>
                    </a:lnTo>
                    <a:lnTo>
                      <a:pt x="970407" y="63379"/>
                    </a:lnTo>
                    <a:lnTo>
                      <a:pt x="982580" y="64122"/>
                    </a:lnTo>
                    <a:lnTo>
                      <a:pt x="982580" y="64122"/>
                    </a:lnTo>
                    <a:lnTo>
                      <a:pt x="1000639" y="65265"/>
                    </a:lnTo>
                    <a:lnTo>
                      <a:pt x="1000639" y="65265"/>
                    </a:lnTo>
                    <a:lnTo>
                      <a:pt x="1012812" y="66008"/>
                    </a:lnTo>
                    <a:lnTo>
                      <a:pt x="1012812" y="66008"/>
                    </a:lnTo>
                    <a:lnTo>
                      <a:pt x="1030872" y="67094"/>
                    </a:lnTo>
                    <a:lnTo>
                      <a:pt x="1030872" y="67094"/>
                    </a:lnTo>
                    <a:lnTo>
                      <a:pt x="1043045" y="67837"/>
                    </a:lnTo>
                    <a:lnTo>
                      <a:pt x="1043045" y="67837"/>
                    </a:lnTo>
                    <a:lnTo>
                      <a:pt x="1058190" y="68808"/>
                    </a:lnTo>
                    <a:lnTo>
                      <a:pt x="1058190" y="68808"/>
                    </a:lnTo>
                    <a:lnTo>
                      <a:pt x="1076191" y="69894"/>
                    </a:lnTo>
                    <a:lnTo>
                      <a:pt x="1076191" y="69894"/>
                    </a:lnTo>
                    <a:lnTo>
                      <a:pt x="1091336" y="70809"/>
                    </a:lnTo>
                    <a:lnTo>
                      <a:pt x="1091336" y="70809"/>
                    </a:lnTo>
                    <a:lnTo>
                      <a:pt x="1103509" y="71609"/>
                    </a:lnTo>
                    <a:lnTo>
                      <a:pt x="1103509" y="71609"/>
                    </a:lnTo>
                    <a:lnTo>
                      <a:pt x="1118654" y="72523"/>
                    </a:lnTo>
                    <a:lnTo>
                      <a:pt x="1118654" y="72523"/>
                    </a:lnTo>
                    <a:lnTo>
                      <a:pt x="1136656" y="73609"/>
                    </a:lnTo>
                    <a:lnTo>
                      <a:pt x="1136656" y="73609"/>
                    </a:lnTo>
                    <a:lnTo>
                      <a:pt x="1151801" y="74523"/>
                    </a:lnTo>
                    <a:lnTo>
                      <a:pt x="1151801" y="74523"/>
                    </a:lnTo>
                    <a:lnTo>
                      <a:pt x="1163974" y="75324"/>
                    </a:lnTo>
                    <a:lnTo>
                      <a:pt x="1163974" y="75324"/>
                    </a:lnTo>
                    <a:lnTo>
                      <a:pt x="1179119" y="76238"/>
                    </a:lnTo>
                    <a:lnTo>
                      <a:pt x="1179119" y="76238"/>
                    </a:lnTo>
                    <a:lnTo>
                      <a:pt x="1194206" y="77153"/>
                    </a:lnTo>
                    <a:lnTo>
                      <a:pt x="1194206" y="77153"/>
                    </a:lnTo>
                    <a:lnTo>
                      <a:pt x="1212266" y="78295"/>
                    </a:lnTo>
                    <a:lnTo>
                      <a:pt x="1212266" y="78295"/>
                    </a:lnTo>
                    <a:lnTo>
                      <a:pt x="1224439" y="79038"/>
                    </a:lnTo>
                    <a:lnTo>
                      <a:pt x="1224439" y="79038"/>
                    </a:lnTo>
                    <a:lnTo>
                      <a:pt x="1239584" y="79953"/>
                    </a:lnTo>
                    <a:lnTo>
                      <a:pt x="1239584" y="79953"/>
                    </a:lnTo>
                    <a:lnTo>
                      <a:pt x="1254671" y="80867"/>
                    </a:lnTo>
                    <a:lnTo>
                      <a:pt x="1254671" y="80867"/>
                    </a:lnTo>
                    <a:lnTo>
                      <a:pt x="1272730" y="82010"/>
                    </a:lnTo>
                    <a:lnTo>
                      <a:pt x="1272730" y="82010"/>
                    </a:lnTo>
                    <a:lnTo>
                      <a:pt x="1284903" y="82753"/>
                    </a:lnTo>
                    <a:lnTo>
                      <a:pt x="1284903" y="82753"/>
                    </a:lnTo>
                    <a:lnTo>
                      <a:pt x="1300048" y="83667"/>
                    </a:lnTo>
                    <a:lnTo>
                      <a:pt x="1300048" y="83667"/>
                    </a:lnTo>
                    <a:lnTo>
                      <a:pt x="1315193" y="84582"/>
                    </a:lnTo>
                    <a:lnTo>
                      <a:pt x="1315193" y="84582"/>
                    </a:lnTo>
                    <a:lnTo>
                      <a:pt x="1333195" y="85725"/>
                    </a:lnTo>
                    <a:lnTo>
                      <a:pt x="1333195" y="85725"/>
                    </a:lnTo>
                    <a:lnTo>
                      <a:pt x="1345426" y="86468"/>
                    </a:lnTo>
                    <a:lnTo>
                      <a:pt x="1345426" y="86468"/>
                    </a:lnTo>
                    <a:lnTo>
                      <a:pt x="1363427" y="87554"/>
                    </a:lnTo>
                    <a:lnTo>
                      <a:pt x="1363427" y="87554"/>
                    </a:lnTo>
                    <a:lnTo>
                      <a:pt x="1375657" y="88296"/>
                    </a:lnTo>
                    <a:lnTo>
                      <a:pt x="1375657" y="88296"/>
                    </a:lnTo>
                    <a:lnTo>
                      <a:pt x="1377487" y="88411"/>
                    </a:lnTo>
                    <a:lnTo>
                      <a:pt x="1378572" y="88468"/>
                    </a:lnTo>
                    <a:lnTo>
                      <a:pt x="1378572" y="88468"/>
                    </a:lnTo>
                    <a:lnTo>
                      <a:pt x="1393660" y="89440"/>
                    </a:lnTo>
                    <a:lnTo>
                      <a:pt x="1393660" y="89440"/>
                    </a:lnTo>
                    <a:lnTo>
                      <a:pt x="1405890" y="90183"/>
                    </a:lnTo>
                    <a:lnTo>
                      <a:pt x="1405890" y="90183"/>
                    </a:lnTo>
                    <a:lnTo>
                      <a:pt x="1423892" y="91268"/>
                    </a:lnTo>
                    <a:lnTo>
                      <a:pt x="1423892" y="91268"/>
                    </a:lnTo>
                    <a:lnTo>
                      <a:pt x="1439037" y="92240"/>
                    </a:lnTo>
                    <a:lnTo>
                      <a:pt x="1439037" y="92240"/>
                    </a:lnTo>
                    <a:lnTo>
                      <a:pt x="1451210" y="92983"/>
                    </a:lnTo>
                    <a:lnTo>
                      <a:pt x="1451210" y="92983"/>
                    </a:lnTo>
                    <a:lnTo>
                      <a:pt x="1466355" y="93897"/>
                    </a:lnTo>
                    <a:lnTo>
                      <a:pt x="1466355" y="93897"/>
                    </a:lnTo>
                    <a:lnTo>
                      <a:pt x="1481442" y="94812"/>
                    </a:lnTo>
                    <a:lnTo>
                      <a:pt x="1481442" y="94812"/>
                    </a:lnTo>
                    <a:lnTo>
                      <a:pt x="1499502" y="95955"/>
                    </a:lnTo>
                    <a:lnTo>
                      <a:pt x="1499502" y="95955"/>
                    </a:lnTo>
                    <a:lnTo>
                      <a:pt x="1514589" y="96869"/>
                    </a:lnTo>
                    <a:lnTo>
                      <a:pt x="1514818" y="93154"/>
                    </a:lnTo>
                    <a:lnTo>
                      <a:pt x="1499731" y="92240"/>
                    </a:lnTo>
                    <a:lnTo>
                      <a:pt x="1499731" y="92240"/>
                    </a:lnTo>
                    <a:lnTo>
                      <a:pt x="1481671" y="91097"/>
                    </a:lnTo>
                    <a:lnTo>
                      <a:pt x="1481671" y="91097"/>
                    </a:lnTo>
                    <a:lnTo>
                      <a:pt x="1469498" y="90354"/>
                    </a:lnTo>
                    <a:lnTo>
                      <a:pt x="1469498" y="90354"/>
                    </a:lnTo>
                    <a:lnTo>
                      <a:pt x="1454353" y="89440"/>
                    </a:lnTo>
                    <a:lnTo>
                      <a:pt x="1454353" y="89440"/>
                    </a:lnTo>
                    <a:lnTo>
                      <a:pt x="1439265" y="88525"/>
                    </a:lnTo>
                    <a:lnTo>
                      <a:pt x="1439265" y="88525"/>
                    </a:lnTo>
                    <a:lnTo>
                      <a:pt x="1424121" y="87554"/>
                    </a:lnTo>
                    <a:lnTo>
                      <a:pt x="1424121" y="87554"/>
                    </a:lnTo>
                    <a:lnTo>
                      <a:pt x="1409034" y="86639"/>
                    </a:lnTo>
                    <a:lnTo>
                      <a:pt x="1409034" y="86639"/>
                    </a:lnTo>
                    <a:lnTo>
                      <a:pt x="1390974" y="85553"/>
                    </a:lnTo>
                    <a:lnTo>
                      <a:pt x="1390974" y="85553"/>
                    </a:lnTo>
                    <a:lnTo>
                      <a:pt x="1378801" y="84810"/>
                    </a:lnTo>
                    <a:lnTo>
                      <a:pt x="1378801" y="84810"/>
                    </a:lnTo>
                    <a:lnTo>
                      <a:pt x="1363656" y="83839"/>
                    </a:lnTo>
                    <a:lnTo>
                      <a:pt x="1363656" y="83839"/>
                    </a:lnTo>
                    <a:lnTo>
                      <a:pt x="1348568" y="82924"/>
                    </a:lnTo>
                    <a:lnTo>
                      <a:pt x="1348568" y="82924"/>
                    </a:lnTo>
                    <a:lnTo>
                      <a:pt x="1330509" y="81839"/>
                    </a:lnTo>
                    <a:lnTo>
                      <a:pt x="1330509" y="81839"/>
                    </a:lnTo>
                    <a:lnTo>
                      <a:pt x="1318337" y="81096"/>
                    </a:lnTo>
                    <a:lnTo>
                      <a:pt x="1318337" y="81096"/>
                    </a:lnTo>
                    <a:lnTo>
                      <a:pt x="1303192" y="80124"/>
                    </a:lnTo>
                    <a:lnTo>
                      <a:pt x="1303192" y="80124"/>
                    </a:lnTo>
                    <a:lnTo>
                      <a:pt x="1288104" y="79210"/>
                    </a:lnTo>
                    <a:lnTo>
                      <a:pt x="1288104" y="79210"/>
                    </a:lnTo>
                    <a:lnTo>
                      <a:pt x="1270044" y="78124"/>
                    </a:lnTo>
                    <a:lnTo>
                      <a:pt x="1270044" y="78124"/>
                    </a:lnTo>
                    <a:lnTo>
                      <a:pt x="1257871" y="77381"/>
                    </a:lnTo>
                    <a:lnTo>
                      <a:pt x="1257871" y="77381"/>
                    </a:lnTo>
                    <a:lnTo>
                      <a:pt x="1242727" y="76410"/>
                    </a:lnTo>
                    <a:lnTo>
                      <a:pt x="1242727" y="76410"/>
                    </a:lnTo>
                    <a:lnTo>
                      <a:pt x="1224668" y="75324"/>
                    </a:lnTo>
                    <a:lnTo>
                      <a:pt x="1224668" y="75324"/>
                    </a:lnTo>
                    <a:lnTo>
                      <a:pt x="1212495" y="74581"/>
                    </a:lnTo>
                    <a:lnTo>
                      <a:pt x="1212495" y="74581"/>
                    </a:lnTo>
                    <a:lnTo>
                      <a:pt x="1197350" y="73609"/>
                    </a:lnTo>
                    <a:lnTo>
                      <a:pt x="1197350" y="73609"/>
                    </a:lnTo>
                    <a:lnTo>
                      <a:pt x="1182262" y="72695"/>
                    </a:lnTo>
                    <a:lnTo>
                      <a:pt x="1182262" y="72695"/>
                    </a:lnTo>
                    <a:lnTo>
                      <a:pt x="1167117" y="71780"/>
                    </a:lnTo>
                    <a:lnTo>
                      <a:pt x="1167117" y="71780"/>
                    </a:lnTo>
                    <a:lnTo>
                      <a:pt x="1152030" y="70866"/>
                    </a:lnTo>
                    <a:lnTo>
                      <a:pt x="1152030" y="70866"/>
                    </a:lnTo>
                    <a:lnTo>
                      <a:pt x="1136885" y="69894"/>
                    </a:lnTo>
                    <a:lnTo>
                      <a:pt x="1136885" y="69894"/>
                    </a:lnTo>
                    <a:lnTo>
                      <a:pt x="1121798" y="68980"/>
                    </a:lnTo>
                    <a:lnTo>
                      <a:pt x="1121798" y="68980"/>
                    </a:lnTo>
                    <a:lnTo>
                      <a:pt x="1106653" y="68066"/>
                    </a:lnTo>
                    <a:lnTo>
                      <a:pt x="1106653" y="68066"/>
                    </a:lnTo>
                    <a:lnTo>
                      <a:pt x="1091565" y="67151"/>
                    </a:lnTo>
                    <a:lnTo>
                      <a:pt x="1091565" y="67151"/>
                    </a:lnTo>
                    <a:lnTo>
                      <a:pt x="1076420" y="66179"/>
                    </a:lnTo>
                    <a:lnTo>
                      <a:pt x="1076420" y="66179"/>
                    </a:lnTo>
                    <a:lnTo>
                      <a:pt x="1061332" y="65265"/>
                    </a:lnTo>
                    <a:lnTo>
                      <a:pt x="1061332" y="65265"/>
                    </a:lnTo>
                    <a:lnTo>
                      <a:pt x="1046188" y="64351"/>
                    </a:lnTo>
                    <a:lnTo>
                      <a:pt x="1046188" y="64351"/>
                    </a:lnTo>
                    <a:lnTo>
                      <a:pt x="1031101" y="63436"/>
                    </a:lnTo>
                    <a:lnTo>
                      <a:pt x="1031101" y="63436"/>
                    </a:lnTo>
                    <a:lnTo>
                      <a:pt x="1013041" y="62293"/>
                    </a:lnTo>
                    <a:lnTo>
                      <a:pt x="1013041" y="62293"/>
                    </a:lnTo>
                    <a:lnTo>
                      <a:pt x="1000868" y="61550"/>
                    </a:lnTo>
                    <a:lnTo>
                      <a:pt x="1000868" y="61550"/>
                    </a:lnTo>
                    <a:lnTo>
                      <a:pt x="985723" y="60636"/>
                    </a:lnTo>
                    <a:lnTo>
                      <a:pt x="985723" y="60636"/>
                    </a:lnTo>
                    <a:lnTo>
                      <a:pt x="970635" y="59721"/>
                    </a:lnTo>
                    <a:lnTo>
                      <a:pt x="970635" y="59665"/>
                    </a:lnTo>
                    <a:lnTo>
                      <a:pt x="955491" y="58750"/>
                    </a:lnTo>
                    <a:lnTo>
                      <a:pt x="955491" y="58750"/>
                    </a:lnTo>
                    <a:lnTo>
                      <a:pt x="940404" y="57836"/>
                    </a:lnTo>
                    <a:lnTo>
                      <a:pt x="940404" y="57836"/>
                    </a:lnTo>
                    <a:lnTo>
                      <a:pt x="925259" y="56921"/>
                    </a:lnTo>
                    <a:lnTo>
                      <a:pt x="925259" y="56921"/>
                    </a:lnTo>
                    <a:lnTo>
                      <a:pt x="910171" y="55950"/>
                    </a:lnTo>
                    <a:lnTo>
                      <a:pt x="910171" y="55950"/>
                    </a:lnTo>
                    <a:lnTo>
                      <a:pt x="895026" y="55035"/>
                    </a:lnTo>
                    <a:lnTo>
                      <a:pt x="895026" y="55035"/>
                    </a:lnTo>
                    <a:lnTo>
                      <a:pt x="879938" y="54121"/>
                    </a:lnTo>
                    <a:lnTo>
                      <a:pt x="879938" y="54121"/>
                    </a:lnTo>
                    <a:lnTo>
                      <a:pt x="864794" y="53207"/>
                    </a:lnTo>
                    <a:lnTo>
                      <a:pt x="864794" y="53207"/>
                    </a:lnTo>
                    <a:lnTo>
                      <a:pt x="849707" y="52235"/>
                    </a:lnTo>
                    <a:lnTo>
                      <a:pt x="849707" y="52235"/>
                    </a:lnTo>
                    <a:lnTo>
                      <a:pt x="834562" y="51321"/>
                    </a:lnTo>
                    <a:lnTo>
                      <a:pt x="834562" y="51321"/>
                    </a:lnTo>
                    <a:lnTo>
                      <a:pt x="819474" y="50406"/>
                    </a:lnTo>
                    <a:lnTo>
                      <a:pt x="819474" y="50406"/>
                    </a:lnTo>
                    <a:lnTo>
                      <a:pt x="804329" y="49492"/>
                    </a:lnTo>
                    <a:lnTo>
                      <a:pt x="804329" y="49492"/>
                    </a:lnTo>
                    <a:lnTo>
                      <a:pt x="789241" y="48520"/>
                    </a:lnTo>
                    <a:lnTo>
                      <a:pt x="789241" y="48520"/>
                    </a:lnTo>
                    <a:lnTo>
                      <a:pt x="774097" y="47606"/>
                    </a:lnTo>
                    <a:lnTo>
                      <a:pt x="774097" y="47606"/>
                    </a:lnTo>
                    <a:lnTo>
                      <a:pt x="759009" y="46691"/>
                    </a:lnTo>
                    <a:lnTo>
                      <a:pt x="759009" y="46691"/>
                    </a:lnTo>
                    <a:lnTo>
                      <a:pt x="743865" y="45777"/>
                    </a:lnTo>
                    <a:lnTo>
                      <a:pt x="743865" y="45777"/>
                    </a:lnTo>
                    <a:lnTo>
                      <a:pt x="728777" y="44805"/>
                    </a:lnTo>
                    <a:lnTo>
                      <a:pt x="728777" y="44805"/>
                    </a:lnTo>
                    <a:lnTo>
                      <a:pt x="713632" y="43891"/>
                    </a:lnTo>
                    <a:lnTo>
                      <a:pt x="713632" y="43891"/>
                    </a:lnTo>
                    <a:lnTo>
                      <a:pt x="698487" y="42977"/>
                    </a:lnTo>
                    <a:lnTo>
                      <a:pt x="698487" y="42977"/>
                    </a:lnTo>
                    <a:lnTo>
                      <a:pt x="683399" y="42005"/>
                    </a:lnTo>
                    <a:lnTo>
                      <a:pt x="683399" y="42005"/>
                    </a:lnTo>
                    <a:lnTo>
                      <a:pt x="668255" y="41091"/>
                    </a:lnTo>
                    <a:lnTo>
                      <a:pt x="668255" y="41091"/>
                    </a:lnTo>
                    <a:lnTo>
                      <a:pt x="653168" y="40176"/>
                    </a:lnTo>
                    <a:lnTo>
                      <a:pt x="653168" y="40176"/>
                    </a:lnTo>
                    <a:lnTo>
                      <a:pt x="638023" y="39262"/>
                    </a:lnTo>
                    <a:lnTo>
                      <a:pt x="638023" y="39262"/>
                    </a:lnTo>
                    <a:lnTo>
                      <a:pt x="622935" y="38290"/>
                    </a:lnTo>
                    <a:lnTo>
                      <a:pt x="622935" y="38290"/>
                    </a:lnTo>
                    <a:lnTo>
                      <a:pt x="607790" y="37376"/>
                    </a:lnTo>
                    <a:lnTo>
                      <a:pt x="607790" y="37376"/>
                    </a:lnTo>
                    <a:lnTo>
                      <a:pt x="589788" y="36290"/>
                    </a:lnTo>
                    <a:lnTo>
                      <a:pt x="589788" y="36290"/>
                    </a:lnTo>
                    <a:lnTo>
                      <a:pt x="577558" y="35547"/>
                    </a:lnTo>
                    <a:lnTo>
                      <a:pt x="577558" y="35547"/>
                    </a:lnTo>
                    <a:lnTo>
                      <a:pt x="562471" y="34576"/>
                    </a:lnTo>
                    <a:lnTo>
                      <a:pt x="562471" y="34576"/>
                    </a:lnTo>
                    <a:lnTo>
                      <a:pt x="544411" y="33490"/>
                    </a:lnTo>
                    <a:lnTo>
                      <a:pt x="544411" y="33490"/>
                    </a:lnTo>
                    <a:lnTo>
                      <a:pt x="532238" y="32747"/>
                    </a:lnTo>
                    <a:lnTo>
                      <a:pt x="532238" y="32747"/>
                    </a:lnTo>
                    <a:lnTo>
                      <a:pt x="517093" y="31833"/>
                    </a:lnTo>
                    <a:lnTo>
                      <a:pt x="517093" y="31833"/>
                    </a:lnTo>
                    <a:lnTo>
                      <a:pt x="502005" y="30861"/>
                    </a:lnTo>
                    <a:lnTo>
                      <a:pt x="502005" y="30861"/>
                    </a:lnTo>
                    <a:lnTo>
                      <a:pt x="486861" y="29947"/>
                    </a:lnTo>
                    <a:lnTo>
                      <a:pt x="486861" y="29947"/>
                    </a:lnTo>
                    <a:lnTo>
                      <a:pt x="471774" y="29032"/>
                    </a:lnTo>
                    <a:lnTo>
                      <a:pt x="471774" y="29032"/>
                    </a:lnTo>
                    <a:lnTo>
                      <a:pt x="456629" y="28118"/>
                    </a:lnTo>
                    <a:lnTo>
                      <a:pt x="456629" y="28118"/>
                    </a:lnTo>
                    <a:lnTo>
                      <a:pt x="441541" y="27146"/>
                    </a:lnTo>
                    <a:lnTo>
                      <a:pt x="441541" y="27146"/>
                    </a:lnTo>
                    <a:lnTo>
                      <a:pt x="426396" y="26232"/>
                    </a:lnTo>
                    <a:lnTo>
                      <a:pt x="426396" y="26232"/>
                    </a:lnTo>
                    <a:lnTo>
                      <a:pt x="411308" y="25317"/>
                    </a:lnTo>
                    <a:lnTo>
                      <a:pt x="411308" y="25317"/>
                    </a:lnTo>
                    <a:lnTo>
                      <a:pt x="396164" y="24346"/>
                    </a:lnTo>
                    <a:lnTo>
                      <a:pt x="396164" y="24346"/>
                    </a:lnTo>
                    <a:lnTo>
                      <a:pt x="381077" y="23431"/>
                    </a:lnTo>
                    <a:lnTo>
                      <a:pt x="381077" y="23431"/>
                    </a:lnTo>
                    <a:lnTo>
                      <a:pt x="365932" y="22517"/>
                    </a:lnTo>
                    <a:lnTo>
                      <a:pt x="365932" y="22517"/>
                    </a:lnTo>
                    <a:lnTo>
                      <a:pt x="350844" y="21603"/>
                    </a:lnTo>
                    <a:lnTo>
                      <a:pt x="350844" y="21603"/>
                    </a:lnTo>
                    <a:lnTo>
                      <a:pt x="335699" y="20631"/>
                    </a:lnTo>
                    <a:lnTo>
                      <a:pt x="335699" y="20631"/>
                    </a:lnTo>
                    <a:lnTo>
                      <a:pt x="320611" y="19716"/>
                    </a:lnTo>
                    <a:lnTo>
                      <a:pt x="320611" y="19716"/>
                    </a:lnTo>
                    <a:lnTo>
                      <a:pt x="305467" y="18802"/>
                    </a:lnTo>
                    <a:lnTo>
                      <a:pt x="305467" y="18802"/>
                    </a:lnTo>
                    <a:lnTo>
                      <a:pt x="290379" y="17888"/>
                    </a:lnTo>
                    <a:lnTo>
                      <a:pt x="290379" y="17888"/>
                    </a:lnTo>
                    <a:lnTo>
                      <a:pt x="275234" y="16916"/>
                    </a:lnTo>
                    <a:lnTo>
                      <a:pt x="275234" y="16916"/>
                    </a:lnTo>
                    <a:lnTo>
                      <a:pt x="260147" y="16002"/>
                    </a:lnTo>
                    <a:lnTo>
                      <a:pt x="260147" y="16002"/>
                    </a:lnTo>
                    <a:lnTo>
                      <a:pt x="245002" y="15087"/>
                    </a:lnTo>
                    <a:lnTo>
                      <a:pt x="245002" y="15087"/>
                    </a:lnTo>
                    <a:lnTo>
                      <a:pt x="229914" y="14173"/>
                    </a:lnTo>
                    <a:lnTo>
                      <a:pt x="229914" y="14173"/>
                    </a:lnTo>
                    <a:lnTo>
                      <a:pt x="214770" y="13202"/>
                    </a:lnTo>
                    <a:lnTo>
                      <a:pt x="214770" y="13202"/>
                    </a:lnTo>
                    <a:lnTo>
                      <a:pt x="199682" y="12287"/>
                    </a:lnTo>
                    <a:lnTo>
                      <a:pt x="199682" y="12287"/>
                    </a:lnTo>
                    <a:lnTo>
                      <a:pt x="184537" y="11373"/>
                    </a:lnTo>
                    <a:lnTo>
                      <a:pt x="184537" y="11373"/>
                    </a:lnTo>
                    <a:lnTo>
                      <a:pt x="166478" y="10230"/>
                    </a:lnTo>
                    <a:lnTo>
                      <a:pt x="166478" y="10230"/>
                    </a:lnTo>
                    <a:lnTo>
                      <a:pt x="154305" y="9487"/>
                    </a:lnTo>
                    <a:lnTo>
                      <a:pt x="154305" y="9487"/>
                    </a:lnTo>
                    <a:lnTo>
                      <a:pt x="139160" y="8573"/>
                    </a:lnTo>
                    <a:lnTo>
                      <a:pt x="139160" y="8573"/>
                    </a:lnTo>
                    <a:lnTo>
                      <a:pt x="121158" y="7487"/>
                    </a:lnTo>
                    <a:lnTo>
                      <a:pt x="121158" y="7487"/>
                    </a:lnTo>
                    <a:lnTo>
                      <a:pt x="108928" y="6686"/>
                    </a:lnTo>
                    <a:lnTo>
                      <a:pt x="108928" y="6686"/>
                    </a:lnTo>
                    <a:lnTo>
                      <a:pt x="93840" y="5772"/>
                    </a:lnTo>
                    <a:lnTo>
                      <a:pt x="93840" y="5772"/>
                    </a:lnTo>
                    <a:lnTo>
                      <a:pt x="78696" y="4858"/>
                    </a:lnTo>
                    <a:lnTo>
                      <a:pt x="78696" y="4858"/>
                    </a:lnTo>
                    <a:lnTo>
                      <a:pt x="63608" y="3943"/>
                    </a:lnTo>
                    <a:lnTo>
                      <a:pt x="63608" y="3943"/>
                    </a:lnTo>
                    <a:lnTo>
                      <a:pt x="48463" y="2972"/>
                    </a:lnTo>
                    <a:lnTo>
                      <a:pt x="48463" y="2972"/>
                    </a:lnTo>
                    <a:lnTo>
                      <a:pt x="33375" y="2057"/>
                    </a:lnTo>
                    <a:lnTo>
                      <a:pt x="33375" y="2057"/>
                    </a:lnTo>
                    <a:lnTo>
                      <a:pt x="18231" y="1143"/>
                    </a:lnTo>
                    <a:lnTo>
                      <a:pt x="18231" y="1143"/>
                    </a:lnTo>
                    <a:lnTo>
                      <a:pt x="228" y="0"/>
                    </a:lnTo>
                    <a:lnTo>
                      <a:pt x="0" y="3715"/>
                    </a:lnTo>
                    <a:lnTo>
                      <a:pt x="15088" y="4686"/>
                    </a:lnTo>
                    <a:close/>
                  </a:path>
                </a:pathLst>
              </a:custGeom>
              <a:solidFill>
                <a:srgbClr val="9F9D9B"/>
              </a:solidFill>
              <a:ln w="5715" cap="flat">
                <a:noFill/>
                <a:prstDash val="solid"/>
                <a:miter/>
              </a:ln>
            </p:spPr>
            <p:txBody>
              <a:bodyPr rtlCol="1" anchor="ctr"/>
              <a:lstStyle/>
              <a:p>
                <a:endParaRPr lang="ar-SA"/>
              </a:p>
            </p:txBody>
          </p:sp>
          <p:sp>
            <p:nvSpPr>
              <p:cNvPr id="12" name="شكل حر: شكل 11">
                <a:extLst>
                  <a:ext uri="{FF2B5EF4-FFF2-40B4-BE49-F238E27FC236}">
                    <a16:creationId xmlns:a16="http://schemas.microsoft.com/office/drawing/2014/main" id="{7416A29A-C59A-9B16-3F2C-A3151081276A}"/>
                  </a:ext>
                </a:extLst>
              </p:cNvPr>
              <p:cNvSpPr/>
              <p:nvPr/>
            </p:nvSpPr>
            <p:spPr>
              <a:xfrm>
                <a:off x="6676244" y="5375928"/>
                <a:ext cx="1514817" cy="96869"/>
              </a:xfrm>
              <a:custGeom>
                <a:avLst/>
                <a:gdLst>
                  <a:gd name="connsiteX0" fmla="*/ 15087 w 1514817"/>
                  <a:gd name="connsiteY0" fmla="*/ 4629 h 96869"/>
                  <a:gd name="connsiteX1" fmla="*/ 30232 w 1514817"/>
                  <a:gd name="connsiteY1" fmla="*/ 5601 h 96869"/>
                  <a:gd name="connsiteX2" fmla="*/ 30232 w 1514817"/>
                  <a:gd name="connsiteY2" fmla="*/ 5601 h 96869"/>
                  <a:gd name="connsiteX3" fmla="*/ 45320 w 1514817"/>
                  <a:gd name="connsiteY3" fmla="*/ 6515 h 96869"/>
                  <a:gd name="connsiteX4" fmla="*/ 45320 w 1514817"/>
                  <a:gd name="connsiteY4" fmla="*/ 6515 h 96869"/>
                  <a:gd name="connsiteX5" fmla="*/ 60464 w 1514817"/>
                  <a:gd name="connsiteY5" fmla="*/ 7429 h 96869"/>
                  <a:gd name="connsiteX6" fmla="*/ 60464 w 1514817"/>
                  <a:gd name="connsiteY6" fmla="*/ 7429 h 96869"/>
                  <a:gd name="connsiteX7" fmla="*/ 75552 w 1514817"/>
                  <a:gd name="connsiteY7" fmla="*/ 8344 h 96869"/>
                  <a:gd name="connsiteX8" fmla="*/ 75552 w 1514817"/>
                  <a:gd name="connsiteY8" fmla="*/ 8344 h 96869"/>
                  <a:gd name="connsiteX9" fmla="*/ 90697 w 1514817"/>
                  <a:gd name="connsiteY9" fmla="*/ 9315 h 96869"/>
                  <a:gd name="connsiteX10" fmla="*/ 90697 w 1514817"/>
                  <a:gd name="connsiteY10" fmla="*/ 9315 h 96869"/>
                  <a:gd name="connsiteX11" fmla="*/ 105784 w 1514817"/>
                  <a:gd name="connsiteY11" fmla="*/ 10230 h 96869"/>
                  <a:gd name="connsiteX12" fmla="*/ 105784 w 1514817"/>
                  <a:gd name="connsiteY12" fmla="*/ 10230 h 96869"/>
                  <a:gd name="connsiteX13" fmla="*/ 120929 w 1514817"/>
                  <a:gd name="connsiteY13" fmla="*/ 11144 h 96869"/>
                  <a:gd name="connsiteX14" fmla="*/ 120929 w 1514817"/>
                  <a:gd name="connsiteY14" fmla="*/ 11144 h 96869"/>
                  <a:gd name="connsiteX15" fmla="*/ 136017 w 1514817"/>
                  <a:gd name="connsiteY15" fmla="*/ 12059 h 96869"/>
                  <a:gd name="connsiteX16" fmla="*/ 136017 w 1514817"/>
                  <a:gd name="connsiteY16" fmla="*/ 12059 h 96869"/>
                  <a:gd name="connsiteX17" fmla="*/ 151161 w 1514817"/>
                  <a:gd name="connsiteY17" fmla="*/ 13030 h 96869"/>
                  <a:gd name="connsiteX18" fmla="*/ 151161 w 1514817"/>
                  <a:gd name="connsiteY18" fmla="*/ 13030 h 96869"/>
                  <a:gd name="connsiteX19" fmla="*/ 166249 w 1514817"/>
                  <a:gd name="connsiteY19" fmla="*/ 13945 h 96869"/>
                  <a:gd name="connsiteX20" fmla="*/ 166249 w 1514817"/>
                  <a:gd name="connsiteY20" fmla="*/ 13945 h 96869"/>
                  <a:gd name="connsiteX21" fmla="*/ 181394 w 1514817"/>
                  <a:gd name="connsiteY21" fmla="*/ 14859 h 96869"/>
                  <a:gd name="connsiteX22" fmla="*/ 181394 w 1514817"/>
                  <a:gd name="connsiteY22" fmla="*/ 14859 h 96869"/>
                  <a:gd name="connsiteX23" fmla="*/ 199453 w 1514817"/>
                  <a:gd name="connsiteY23" fmla="*/ 16002 h 96869"/>
                  <a:gd name="connsiteX24" fmla="*/ 199453 w 1514817"/>
                  <a:gd name="connsiteY24" fmla="*/ 16002 h 96869"/>
                  <a:gd name="connsiteX25" fmla="*/ 211626 w 1514817"/>
                  <a:gd name="connsiteY25" fmla="*/ 16745 h 96869"/>
                  <a:gd name="connsiteX26" fmla="*/ 211626 w 1514817"/>
                  <a:gd name="connsiteY26" fmla="*/ 16745 h 96869"/>
                  <a:gd name="connsiteX27" fmla="*/ 226714 w 1514817"/>
                  <a:gd name="connsiteY27" fmla="*/ 17660 h 96869"/>
                  <a:gd name="connsiteX28" fmla="*/ 226714 w 1514817"/>
                  <a:gd name="connsiteY28" fmla="*/ 17660 h 96869"/>
                  <a:gd name="connsiteX29" fmla="*/ 241859 w 1514817"/>
                  <a:gd name="connsiteY29" fmla="*/ 18574 h 96869"/>
                  <a:gd name="connsiteX30" fmla="*/ 241859 w 1514817"/>
                  <a:gd name="connsiteY30" fmla="*/ 18574 h 96869"/>
                  <a:gd name="connsiteX31" fmla="*/ 257003 w 1514817"/>
                  <a:gd name="connsiteY31" fmla="*/ 19546 h 96869"/>
                  <a:gd name="connsiteX32" fmla="*/ 257003 w 1514817"/>
                  <a:gd name="connsiteY32" fmla="*/ 19546 h 96869"/>
                  <a:gd name="connsiteX33" fmla="*/ 272091 w 1514817"/>
                  <a:gd name="connsiteY33" fmla="*/ 20460 h 96869"/>
                  <a:gd name="connsiteX34" fmla="*/ 272091 w 1514817"/>
                  <a:gd name="connsiteY34" fmla="*/ 20460 h 96869"/>
                  <a:gd name="connsiteX35" fmla="*/ 287236 w 1514817"/>
                  <a:gd name="connsiteY35" fmla="*/ 21374 h 96869"/>
                  <a:gd name="connsiteX36" fmla="*/ 287236 w 1514817"/>
                  <a:gd name="connsiteY36" fmla="*/ 21374 h 96869"/>
                  <a:gd name="connsiteX37" fmla="*/ 302323 w 1514817"/>
                  <a:gd name="connsiteY37" fmla="*/ 22289 h 96869"/>
                  <a:gd name="connsiteX38" fmla="*/ 302323 w 1514817"/>
                  <a:gd name="connsiteY38" fmla="*/ 22289 h 96869"/>
                  <a:gd name="connsiteX39" fmla="*/ 317468 w 1514817"/>
                  <a:gd name="connsiteY39" fmla="*/ 23260 h 96869"/>
                  <a:gd name="connsiteX40" fmla="*/ 317468 w 1514817"/>
                  <a:gd name="connsiteY40" fmla="*/ 23260 h 96869"/>
                  <a:gd name="connsiteX41" fmla="*/ 332556 w 1514817"/>
                  <a:gd name="connsiteY41" fmla="*/ 24175 h 96869"/>
                  <a:gd name="connsiteX42" fmla="*/ 332556 w 1514817"/>
                  <a:gd name="connsiteY42" fmla="*/ 24175 h 96869"/>
                  <a:gd name="connsiteX43" fmla="*/ 347700 w 1514817"/>
                  <a:gd name="connsiteY43" fmla="*/ 25089 h 96869"/>
                  <a:gd name="connsiteX44" fmla="*/ 347700 w 1514817"/>
                  <a:gd name="connsiteY44" fmla="*/ 25089 h 96869"/>
                  <a:gd name="connsiteX45" fmla="*/ 362788 w 1514817"/>
                  <a:gd name="connsiteY45" fmla="*/ 26003 h 96869"/>
                  <a:gd name="connsiteX46" fmla="*/ 362788 w 1514817"/>
                  <a:gd name="connsiteY46" fmla="*/ 26003 h 96869"/>
                  <a:gd name="connsiteX47" fmla="*/ 377933 w 1514817"/>
                  <a:gd name="connsiteY47" fmla="*/ 26975 h 96869"/>
                  <a:gd name="connsiteX48" fmla="*/ 377933 w 1514817"/>
                  <a:gd name="connsiteY48" fmla="*/ 26975 h 96869"/>
                  <a:gd name="connsiteX49" fmla="*/ 393021 w 1514817"/>
                  <a:gd name="connsiteY49" fmla="*/ 27889 h 96869"/>
                  <a:gd name="connsiteX50" fmla="*/ 393021 w 1514817"/>
                  <a:gd name="connsiteY50" fmla="*/ 27889 h 96869"/>
                  <a:gd name="connsiteX51" fmla="*/ 411080 w 1514817"/>
                  <a:gd name="connsiteY51" fmla="*/ 28975 h 96869"/>
                  <a:gd name="connsiteX52" fmla="*/ 411080 w 1514817"/>
                  <a:gd name="connsiteY52" fmla="*/ 28975 h 96869"/>
                  <a:gd name="connsiteX53" fmla="*/ 423253 w 1514817"/>
                  <a:gd name="connsiteY53" fmla="*/ 29775 h 96869"/>
                  <a:gd name="connsiteX54" fmla="*/ 423253 w 1514817"/>
                  <a:gd name="connsiteY54" fmla="*/ 29775 h 96869"/>
                  <a:gd name="connsiteX55" fmla="*/ 438397 w 1514817"/>
                  <a:gd name="connsiteY55" fmla="*/ 30690 h 96869"/>
                  <a:gd name="connsiteX56" fmla="*/ 438397 w 1514817"/>
                  <a:gd name="connsiteY56" fmla="*/ 30690 h 96869"/>
                  <a:gd name="connsiteX57" fmla="*/ 453485 w 1514817"/>
                  <a:gd name="connsiteY57" fmla="*/ 31604 h 96869"/>
                  <a:gd name="connsiteX58" fmla="*/ 453485 w 1514817"/>
                  <a:gd name="connsiteY58" fmla="*/ 31604 h 96869"/>
                  <a:gd name="connsiteX59" fmla="*/ 468630 w 1514817"/>
                  <a:gd name="connsiteY59" fmla="*/ 32518 h 96869"/>
                  <a:gd name="connsiteX60" fmla="*/ 468630 w 1514817"/>
                  <a:gd name="connsiteY60" fmla="*/ 32518 h 96869"/>
                  <a:gd name="connsiteX61" fmla="*/ 483718 w 1514817"/>
                  <a:gd name="connsiteY61" fmla="*/ 33490 h 96869"/>
                  <a:gd name="connsiteX62" fmla="*/ 483718 w 1514817"/>
                  <a:gd name="connsiteY62" fmla="*/ 33490 h 96869"/>
                  <a:gd name="connsiteX63" fmla="*/ 498862 w 1514817"/>
                  <a:gd name="connsiteY63" fmla="*/ 34404 h 96869"/>
                  <a:gd name="connsiteX64" fmla="*/ 498862 w 1514817"/>
                  <a:gd name="connsiteY64" fmla="*/ 34404 h 96869"/>
                  <a:gd name="connsiteX65" fmla="*/ 513950 w 1514817"/>
                  <a:gd name="connsiteY65" fmla="*/ 35319 h 96869"/>
                  <a:gd name="connsiteX66" fmla="*/ 513950 w 1514817"/>
                  <a:gd name="connsiteY66" fmla="*/ 35319 h 96869"/>
                  <a:gd name="connsiteX67" fmla="*/ 529094 w 1514817"/>
                  <a:gd name="connsiteY67" fmla="*/ 36233 h 96869"/>
                  <a:gd name="connsiteX68" fmla="*/ 529094 w 1514817"/>
                  <a:gd name="connsiteY68" fmla="*/ 36233 h 96869"/>
                  <a:gd name="connsiteX69" fmla="*/ 544182 w 1514817"/>
                  <a:gd name="connsiteY69" fmla="*/ 37205 h 96869"/>
                  <a:gd name="connsiteX70" fmla="*/ 544182 w 1514817"/>
                  <a:gd name="connsiteY70" fmla="*/ 37205 h 96869"/>
                  <a:gd name="connsiteX71" fmla="*/ 559327 w 1514817"/>
                  <a:gd name="connsiteY71" fmla="*/ 38119 h 96869"/>
                  <a:gd name="connsiteX72" fmla="*/ 559327 w 1514817"/>
                  <a:gd name="connsiteY72" fmla="*/ 38119 h 96869"/>
                  <a:gd name="connsiteX73" fmla="*/ 574415 w 1514817"/>
                  <a:gd name="connsiteY73" fmla="*/ 39034 h 96869"/>
                  <a:gd name="connsiteX74" fmla="*/ 574415 w 1514817"/>
                  <a:gd name="connsiteY74" fmla="*/ 39034 h 96869"/>
                  <a:gd name="connsiteX75" fmla="*/ 589559 w 1514817"/>
                  <a:gd name="connsiteY75" fmla="*/ 39948 h 96869"/>
                  <a:gd name="connsiteX76" fmla="*/ 589559 w 1514817"/>
                  <a:gd name="connsiteY76" fmla="*/ 39948 h 96869"/>
                  <a:gd name="connsiteX77" fmla="*/ 604647 w 1514817"/>
                  <a:gd name="connsiteY77" fmla="*/ 40920 h 96869"/>
                  <a:gd name="connsiteX78" fmla="*/ 604647 w 1514817"/>
                  <a:gd name="connsiteY78" fmla="*/ 40920 h 96869"/>
                  <a:gd name="connsiteX79" fmla="*/ 619792 w 1514817"/>
                  <a:gd name="connsiteY79" fmla="*/ 41834 h 96869"/>
                  <a:gd name="connsiteX80" fmla="*/ 619792 w 1514817"/>
                  <a:gd name="connsiteY80" fmla="*/ 41834 h 96869"/>
                  <a:gd name="connsiteX81" fmla="*/ 634879 w 1514817"/>
                  <a:gd name="connsiteY81" fmla="*/ 42748 h 96869"/>
                  <a:gd name="connsiteX82" fmla="*/ 634879 w 1514817"/>
                  <a:gd name="connsiteY82" fmla="*/ 42748 h 96869"/>
                  <a:gd name="connsiteX83" fmla="*/ 650024 w 1514817"/>
                  <a:gd name="connsiteY83" fmla="*/ 43663 h 96869"/>
                  <a:gd name="connsiteX84" fmla="*/ 650024 w 1514817"/>
                  <a:gd name="connsiteY84" fmla="*/ 43663 h 96869"/>
                  <a:gd name="connsiteX85" fmla="*/ 668026 w 1514817"/>
                  <a:gd name="connsiteY85" fmla="*/ 44806 h 96869"/>
                  <a:gd name="connsiteX86" fmla="*/ 668026 w 1514817"/>
                  <a:gd name="connsiteY86" fmla="*/ 44806 h 96869"/>
                  <a:gd name="connsiteX87" fmla="*/ 680257 w 1514817"/>
                  <a:gd name="connsiteY87" fmla="*/ 45549 h 96869"/>
                  <a:gd name="connsiteX88" fmla="*/ 680257 w 1514817"/>
                  <a:gd name="connsiteY88" fmla="*/ 45549 h 96869"/>
                  <a:gd name="connsiteX89" fmla="*/ 695344 w 1514817"/>
                  <a:gd name="connsiteY89" fmla="*/ 46463 h 96869"/>
                  <a:gd name="connsiteX90" fmla="*/ 695344 w 1514817"/>
                  <a:gd name="connsiteY90" fmla="*/ 46463 h 96869"/>
                  <a:gd name="connsiteX91" fmla="*/ 710489 w 1514817"/>
                  <a:gd name="connsiteY91" fmla="*/ 47434 h 96869"/>
                  <a:gd name="connsiteX92" fmla="*/ 710489 w 1514817"/>
                  <a:gd name="connsiteY92" fmla="*/ 47434 h 96869"/>
                  <a:gd name="connsiteX93" fmla="*/ 725576 w 1514817"/>
                  <a:gd name="connsiteY93" fmla="*/ 48349 h 96869"/>
                  <a:gd name="connsiteX94" fmla="*/ 725576 w 1514817"/>
                  <a:gd name="connsiteY94" fmla="*/ 48349 h 96869"/>
                  <a:gd name="connsiteX95" fmla="*/ 740721 w 1514817"/>
                  <a:gd name="connsiteY95" fmla="*/ 49263 h 96869"/>
                  <a:gd name="connsiteX96" fmla="*/ 740721 w 1514817"/>
                  <a:gd name="connsiteY96" fmla="*/ 49263 h 96869"/>
                  <a:gd name="connsiteX97" fmla="*/ 755809 w 1514817"/>
                  <a:gd name="connsiteY97" fmla="*/ 50178 h 96869"/>
                  <a:gd name="connsiteX98" fmla="*/ 755809 w 1514817"/>
                  <a:gd name="connsiteY98" fmla="*/ 50178 h 96869"/>
                  <a:gd name="connsiteX99" fmla="*/ 770954 w 1514817"/>
                  <a:gd name="connsiteY99" fmla="*/ 51149 h 96869"/>
                  <a:gd name="connsiteX100" fmla="*/ 770954 w 1514817"/>
                  <a:gd name="connsiteY100" fmla="*/ 51149 h 96869"/>
                  <a:gd name="connsiteX101" fmla="*/ 786098 w 1514817"/>
                  <a:gd name="connsiteY101" fmla="*/ 52064 h 96869"/>
                  <a:gd name="connsiteX102" fmla="*/ 786098 w 1514817"/>
                  <a:gd name="connsiteY102" fmla="*/ 52064 h 96869"/>
                  <a:gd name="connsiteX103" fmla="*/ 801186 w 1514817"/>
                  <a:gd name="connsiteY103" fmla="*/ 52978 h 96869"/>
                  <a:gd name="connsiteX104" fmla="*/ 801186 w 1514817"/>
                  <a:gd name="connsiteY104" fmla="*/ 52978 h 96869"/>
                  <a:gd name="connsiteX105" fmla="*/ 816330 w 1514817"/>
                  <a:gd name="connsiteY105" fmla="*/ 53892 h 96869"/>
                  <a:gd name="connsiteX106" fmla="*/ 816330 w 1514817"/>
                  <a:gd name="connsiteY106" fmla="*/ 53892 h 96869"/>
                  <a:gd name="connsiteX107" fmla="*/ 834333 w 1514817"/>
                  <a:gd name="connsiteY107" fmla="*/ 55035 h 96869"/>
                  <a:gd name="connsiteX108" fmla="*/ 834333 w 1514817"/>
                  <a:gd name="connsiteY108" fmla="*/ 55035 h 96869"/>
                  <a:gd name="connsiteX109" fmla="*/ 846563 w 1514817"/>
                  <a:gd name="connsiteY109" fmla="*/ 55778 h 96869"/>
                  <a:gd name="connsiteX110" fmla="*/ 846563 w 1514817"/>
                  <a:gd name="connsiteY110" fmla="*/ 55778 h 96869"/>
                  <a:gd name="connsiteX111" fmla="*/ 864565 w 1514817"/>
                  <a:gd name="connsiteY111" fmla="*/ 56864 h 96869"/>
                  <a:gd name="connsiteX112" fmla="*/ 864565 w 1514817"/>
                  <a:gd name="connsiteY112" fmla="*/ 56864 h 96869"/>
                  <a:gd name="connsiteX113" fmla="*/ 879710 w 1514817"/>
                  <a:gd name="connsiteY113" fmla="*/ 57836 h 96869"/>
                  <a:gd name="connsiteX114" fmla="*/ 879710 w 1514817"/>
                  <a:gd name="connsiteY114" fmla="*/ 57836 h 96869"/>
                  <a:gd name="connsiteX115" fmla="*/ 891883 w 1514817"/>
                  <a:gd name="connsiteY115" fmla="*/ 58579 h 96869"/>
                  <a:gd name="connsiteX116" fmla="*/ 891883 w 1514817"/>
                  <a:gd name="connsiteY116" fmla="*/ 58579 h 96869"/>
                  <a:gd name="connsiteX117" fmla="*/ 907027 w 1514817"/>
                  <a:gd name="connsiteY117" fmla="*/ 59493 h 96869"/>
                  <a:gd name="connsiteX118" fmla="*/ 907027 w 1514817"/>
                  <a:gd name="connsiteY118" fmla="*/ 59493 h 96869"/>
                  <a:gd name="connsiteX119" fmla="*/ 925030 w 1514817"/>
                  <a:gd name="connsiteY119" fmla="*/ 60579 h 96869"/>
                  <a:gd name="connsiteX120" fmla="*/ 925030 w 1514817"/>
                  <a:gd name="connsiteY120" fmla="*/ 60579 h 96869"/>
                  <a:gd name="connsiteX121" fmla="*/ 937260 w 1514817"/>
                  <a:gd name="connsiteY121" fmla="*/ 61379 h 96869"/>
                  <a:gd name="connsiteX122" fmla="*/ 937260 w 1514817"/>
                  <a:gd name="connsiteY122" fmla="*/ 61379 h 96869"/>
                  <a:gd name="connsiteX123" fmla="*/ 952348 w 1514817"/>
                  <a:gd name="connsiteY123" fmla="*/ 62294 h 96869"/>
                  <a:gd name="connsiteX124" fmla="*/ 952348 w 1514817"/>
                  <a:gd name="connsiteY124" fmla="*/ 62294 h 96869"/>
                  <a:gd name="connsiteX125" fmla="*/ 967492 w 1514817"/>
                  <a:gd name="connsiteY125" fmla="*/ 63208 h 96869"/>
                  <a:gd name="connsiteX126" fmla="*/ 967492 w 1514817"/>
                  <a:gd name="connsiteY126" fmla="*/ 63208 h 96869"/>
                  <a:gd name="connsiteX127" fmla="*/ 982580 w 1514817"/>
                  <a:gd name="connsiteY127" fmla="*/ 64122 h 96869"/>
                  <a:gd name="connsiteX128" fmla="*/ 982580 w 1514817"/>
                  <a:gd name="connsiteY128" fmla="*/ 64122 h 96869"/>
                  <a:gd name="connsiteX129" fmla="*/ 997724 w 1514817"/>
                  <a:gd name="connsiteY129" fmla="*/ 65094 h 96869"/>
                  <a:gd name="connsiteX130" fmla="*/ 997724 w 1514817"/>
                  <a:gd name="connsiteY130" fmla="*/ 65094 h 96869"/>
                  <a:gd name="connsiteX131" fmla="*/ 1012812 w 1514817"/>
                  <a:gd name="connsiteY131" fmla="*/ 66008 h 96869"/>
                  <a:gd name="connsiteX132" fmla="*/ 1012812 w 1514817"/>
                  <a:gd name="connsiteY132" fmla="*/ 66008 h 96869"/>
                  <a:gd name="connsiteX133" fmla="*/ 1027957 w 1514817"/>
                  <a:gd name="connsiteY133" fmla="*/ 66923 h 96869"/>
                  <a:gd name="connsiteX134" fmla="*/ 1027957 w 1514817"/>
                  <a:gd name="connsiteY134" fmla="*/ 66923 h 96869"/>
                  <a:gd name="connsiteX135" fmla="*/ 1043045 w 1514817"/>
                  <a:gd name="connsiteY135" fmla="*/ 67837 h 96869"/>
                  <a:gd name="connsiteX136" fmla="*/ 1043045 w 1514817"/>
                  <a:gd name="connsiteY136" fmla="*/ 67837 h 96869"/>
                  <a:gd name="connsiteX137" fmla="*/ 1058189 w 1514817"/>
                  <a:gd name="connsiteY137" fmla="*/ 68809 h 96869"/>
                  <a:gd name="connsiteX138" fmla="*/ 1058189 w 1514817"/>
                  <a:gd name="connsiteY138" fmla="*/ 68809 h 96869"/>
                  <a:gd name="connsiteX139" fmla="*/ 1073277 w 1514817"/>
                  <a:gd name="connsiteY139" fmla="*/ 69723 h 96869"/>
                  <a:gd name="connsiteX140" fmla="*/ 1073277 w 1514817"/>
                  <a:gd name="connsiteY140" fmla="*/ 69723 h 96869"/>
                  <a:gd name="connsiteX141" fmla="*/ 1088422 w 1514817"/>
                  <a:gd name="connsiteY141" fmla="*/ 70638 h 96869"/>
                  <a:gd name="connsiteX142" fmla="*/ 1088422 w 1514817"/>
                  <a:gd name="connsiteY142" fmla="*/ 70638 h 96869"/>
                  <a:gd name="connsiteX143" fmla="*/ 1103509 w 1514817"/>
                  <a:gd name="connsiteY143" fmla="*/ 71552 h 96869"/>
                  <a:gd name="connsiteX144" fmla="*/ 1103509 w 1514817"/>
                  <a:gd name="connsiteY144" fmla="*/ 71552 h 96869"/>
                  <a:gd name="connsiteX145" fmla="*/ 1118654 w 1514817"/>
                  <a:gd name="connsiteY145" fmla="*/ 72523 h 96869"/>
                  <a:gd name="connsiteX146" fmla="*/ 1118654 w 1514817"/>
                  <a:gd name="connsiteY146" fmla="*/ 72523 h 96869"/>
                  <a:gd name="connsiteX147" fmla="*/ 1133742 w 1514817"/>
                  <a:gd name="connsiteY147" fmla="*/ 73438 h 96869"/>
                  <a:gd name="connsiteX148" fmla="*/ 1133742 w 1514817"/>
                  <a:gd name="connsiteY148" fmla="*/ 73438 h 96869"/>
                  <a:gd name="connsiteX149" fmla="*/ 1148887 w 1514817"/>
                  <a:gd name="connsiteY149" fmla="*/ 74352 h 96869"/>
                  <a:gd name="connsiteX150" fmla="*/ 1148887 w 1514817"/>
                  <a:gd name="connsiteY150" fmla="*/ 74352 h 96869"/>
                  <a:gd name="connsiteX151" fmla="*/ 1163974 w 1514817"/>
                  <a:gd name="connsiteY151" fmla="*/ 75267 h 96869"/>
                  <a:gd name="connsiteX152" fmla="*/ 1163974 w 1514817"/>
                  <a:gd name="connsiteY152" fmla="*/ 75267 h 96869"/>
                  <a:gd name="connsiteX153" fmla="*/ 1179119 w 1514817"/>
                  <a:gd name="connsiteY153" fmla="*/ 76238 h 96869"/>
                  <a:gd name="connsiteX154" fmla="*/ 1179119 w 1514817"/>
                  <a:gd name="connsiteY154" fmla="*/ 76238 h 96869"/>
                  <a:gd name="connsiteX155" fmla="*/ 1194206 w 1514817"/>
                  <a:gd name="connsiteY155" fmla="*/ 77153 h 96869"/>
                  <a:gd name="connsiteX156" fmla="*/ 1194206 w 1514817"/>
                  <a:gd name="connsiteY156" fmla="*/ 77153 h 96869"/>
                  <a:gd name="connsiteX157" fmla="*/ 1212266 w 1514817"/>
                  <a:gd name="connsiteY157" fmla="*/ 78238 h 96869"/>
                  <a:gd name="connsiteX158" fmla="*/ 1212266 w 1514817"/>
                  <a:gd name="connsiteY158" fmla="*/ 78238 h 96869"/>
                  <a:gd name="connsiteX159" fmla="*/ 1224439 w 1514817"/>
                  <a:gd name="connsiteY159" fmla="*/ 79039 h 96869"/>
                  <a:gd name="connsiteX160" fmla="*/ 1224439 w 1514817"/>
                  <a:gd name="connsiteY160" fmla="*/ 79039 h 96869"/>
                  <a:gd name="connsiteX161" fmla="*/ 1239584 w 1514817"/>
                  <a:gd name="connsiteY161" fmla="*/ 79953 h 96869"/>
                  <a:gd name="connsiteX162" fmla="*/ 1239584 w 1514817"/>
                  <a:gd name="connsiteY162" fmla="*/ 79953 h 96869"/>
                  <a:gd name="connsiteX163" fmla="*/ 1254671 w 1514817"/>
                  <a:gd name="connsiteY163" fmla="*/ 80867 h 96869"/>
                  <a:gd name="connsiteX164" fmla="*/ 1254671 w 1514817"/>
                  <a:gd name="connsiteY164" fmla="*/ 80867 h 96869"/>
                  <a:gd name="connsiteX165" fmla="*/ 1272730 w 1514817"/>
                  <a:gd name="connsiteY165" fmla="*/ 81953 h 96869"/>
                  <a:gd name="connsiteX166" fmla="*/ 1272730 w 1514817"/>
                  <a:gd name="connsiteY166" fmla="*/ 81953 h 96869"/>
                  <a:gd name="connsiteX167" fmla="*/ 1284903 w 1514817"/>
                  <a:gd name="connsiteY167" fmla="*/ 82753 h 96869"/>
                  <a:gd name="connsiteX168" fmla="*/ 1284903 w 1514817"/>
                  <a:gd name="connsiteY168" fmla="*/ 82753 h 96869"/>
                  <a:gd name="connsiteX169" fmla="*/ 1302963 w 1514817"/>
                  <a:gd name="connsiteY169" fmla="*/ 83839 h 96869"/>
                  <a:gd name="connsiteX170" fmla="*/ 1302963 w 1514817"/>
                  <a:gd name="connsiteY170" fmla="*/ 83839 h 96869"/>
                  <a:gd name="connsiteX171" fmla="*/ 1315193 w 1514817"/>
                  <a:gd name="connsiteY171" fmla="*/ 84582 h 96869"/>
                  <a:gd name="connsiteX172" fmla="*/ 1315193 w 1514817"/>
                  <a:gd name="connsiteY172" fmla="*/ 84582 h 96869"/>
                  <a:gd name="connsiteX173" fmla="*/ 1333195 w 1514817"/>
                  <a:gd name="connsiteY173" fmla="*/ 85725 h 96869"/>
                  <a:gd name="connsiteX174" fmla="*/ 1333195 w 1514817"/>
                  <a:gd name="connsiteY174" fmla="*/ 85725 h 96869"/>
                  <a:gd name="connsiteX175" fmla="*/ 1348340 w 1514817"/>
                  <a:gd name="connsiteY175" fmla="*/ 86640 h 96869"/>
                  <a:gd name="connsiteX176" fmla="*/ 1348340 w 1514817"/>
                  <a:gd name="connsiteY176" fmla="*/ 86640 h 96869"/>
                  <a:gd name="connsiteX177" fmla="*/ 1360513 w 1514817"/>
                  <a:gd name="connsiteY177" fmla="*/ 87383 h 96869"/>
                  <a:gd name="connsiteX178" fmla="*/ 1360513 w 1514817"/>
                  <a:gd name="connsiteY178" fmla="*/ 87383 h 96869"/>
                  <a:gd name="connsiteX179" fmla="*/ 1375657 w 1514817"/>
                  <a:gd name="connsiteY179" fmla="*/ 88297 h 96869"/>
                  <a:gd name="connsiteX180" fmla="*/ 1375657 w 1514817"/>
                  <a:gd name="connsiteY180" fmla="*/ 88297 h 96869"/>
                  <a:gd name="connsiteX181" fmla="*/ 1393660 w 1514817"/>
                  <a:gd name="connsiteY181" fmla="*/ 89440 h 96869"/>
                  <a:gd name="connsiteX182" fmla="*/ 1393660 w 1514817"/>
                  <a:gd name="connsiteY182" fmla="*/ 89440 h 96869"/>
                  <a:gd name="connsiteX183" fmla="*/ 1405890 w 1514817"/>
                  <a:gd name="connsiteY183" fmla="*/ 90183 h 96869"/>
                  <a:gd name="connsiteX184" fmla="*/ 1405890 w 1514817"/>
                  <a:gd name="connsiteY184" fmla="*/ 90183 h 96869"/>
                  <a:gd name="connsiteX185" fmla="*/ 1420978 w 1514817"/>
                  <a:gd name="connsiteY185" fmla="*/ 91097 h 96869"/>
                  <a:gd name="connsiteX186" fmla="*/ 1420978 w 1514817"/>
                  <a:gd name="connsiteY186" fmla="*/ 91097 h 96869"/>
                  <a:gd name="connsiteX187" fmla="*/ 1436122 w 1514817"/>
                  <a:gd name="connsiteY187" fmla="*/ 92012 h 96869"/>
                  <a:gd name="connsiteX188" fmla="*/ 1436122 w 1514817"/>
                  <a:gd name="connsiteY188" fmla="*/ 92012 h 96869"/>
                  <a:gd name="connsiteX189" fmla="*/ 1451210 w 1514817"/>
                  <a:gd name="connsiteY189" fmla="*/ 92926 h 96869"/>
                  <a:gd name="connsiteX190" fmla="*/ 1451210 w 1514817"/>
                  <a:gd name="connsiteY190" fmla="*/ 92926 h 96869"/>
                  <a:gd name="connsiteX191" fmla="*/ 1466355 w 1514817"/>
                  <a:gd name="connsiteY191" fmla="*/ 93897 h 96869"/>
                  <a:gd name="connsiteX192" fmla="*/ 1466355 w 1514817"/>
                  <a:gd name="connsiteY192" fmla="*/ 93897 h 96869"/>
                  <a:gd name="connsiteX193" fmla="*/ 1481442 w 1514817"/>
                  <a:gd name="connsiteY193" fmla="*/ 94812 h 96869"/>
                  <a:gd name="connsiteX194" fmla="*/ 1481442 w 1514817"/>
                  <a:gd name="connsiteY194" fmla="*/ 94812 h 96869"/>
                  <a:gd name="connsiteX195" fmla="*/ 1499502 w 1514817"/>
                  <a:gd name="connsiteY195" fmla="*/ 95898 h 96869"/>
                  <a:gd name="connsiteX196" fmla="*/ 1499502 w 1514817"/>
                  <a:gd name="connsiteY196" fmla="*/ 95898 h 96869"/>
                  <a:gd name="connsiteX197" fmla="*/ 1514589 w 1514817"/>
                  <a:gd name="connsiteY197" fmla="*/ 96869 h 96869"/>
                  <a:gd name="connsiteX198" fmla="*/ 1514818 w 1514817"/>
                  <a:gd name="connsiteY198" fmla="*/ 93154 h 96869"/>
                  <a:gd name="connsiteX199" fmla="*/ 1499730 w 1514817"/>
                  <a:gd name="connsiteY199" fmla="*/ 92240 h 96869"/>
                  <a:gd name="connsiteX200" fmla="*/ 1499730 w 1514817"/>
                  <a:gd name="connsiteY200" fmla="*/ 92240 h 96869"/>
                  <a:gd name="connsiteX201" fmla="*/ 1484586 w 1514817"/>
                  <a:gd name="connsiteY201" fmla="*/ 91269 h 96869"/>
                  <a:gd name="connsiteX202" fmla="*/ 1484586 w 1514817"/>
                  <a:gd name="connsiteY202" fmla="*/ 91269 h 96869"/>
                  <a:gd name="connsiteX203" fmla="*/ 1469498 w 1514817"/>
                  <a:gd name="connsiteY203" fmla="*/ 90354 h 96869"/>
                  <a:gd name="connsiteX204" fmla="*/ 1469498 w 1514817"/>
                  <a:gd name="connsiteY204" fmla="*/ 90354 h 96869"/>
                  <a:gd name="connsiteX205" fmla="*/ 1454353 w 1514817"/>
                  <a:gd name="connsiteY205" fmla="*/ 89440 h 96869"/>
                  <a:gd name="connsiteX206" fmla="*/ 1454353 w 1514817"/>
                  <a:gd name="connsiteY206" fmla="*/ 89440 h 96869"/>
                  <a:gd name="connsiteX207" fmla="*/ 1439265 w 1514817"/>
                  <a:gd name="connsiteY207" fmla="*/ 88525 h 96869"/>
                  <a:gd name="connsiteX208" fmla="*/ 1439265 w 1514817"/>
                  <a:gd name="connsiteY208" fmla="*/ 88525 h 96869"/>
                  <a:gd name="connsiteX209" fmla="*/ 1424121 w 1514817"/>
                  <a:gd name="connsiteY209" fmla="*/ 87554 h 96869"/>
                  <a:gd name="connsiteX210" fmla="*/ 1424121 w 1514817"/>
                  <a:gd name="connsiteY210" fmla="*/ 87554 h 96869"/>
                  <a:gd name="connsiteX211" fmla="*/ 1409033 w 1514817"/>
                  <a:gd name="connsiteY211" fmla="*/ 86640 h 96869"/>
                  <a:gd name="connsiteX212" fmla="*/ 1409033 w 1514817"/>
                  <a:gd name="connsiteY212" fmla="*/ 86640 h 96869"/>
                  <a:gd name="connsiteX213" fmla="*/ 1393889 w 1514817"/>
                  <a:gd name="connsiteY213" fmla="*/ 85725 h 96869"/>
                  <a:gd name="connsiteX214" fmla="*/ 1393889 w 1514817"/>
                  <a:gd name="connsiteY214" fmla="*/ 85725 h 96869"/>
                  <a:gd name="connsiteX215" fmla="*/ 1378801 w 1514817"/>
                  <a:gd name="connsiteY215" fmla="*/ 84754 h 96869"/>
                  <a:gd name="connsiteX216" fmla="*/ 1378801 w 1514817"/>
                  <a:gd name="connsiteY216" fmla="*/ 84754 h 96869"/>
                  <a:gd name="connsiteX217" fmla="*/ 1360741 w 1514817"/>
                  <a:gd name="connsiteY217" fmla="*/ 83668 h 96869"/>
                  <a:gd name="connsiteX218" fmla="*/ 1360741 w 1514817"/>
                  <a:gd name="connsiteY218" fmla="*/ 83668 h 96869"/>
                  <a:gd name="connsiteX219" fmla="*/ 1348568 w 1514817"/>
                  <a:gd name="connsiteY219" fmla="*/ 82925 h 96869"/>
                  <a:gd name="connsiteX220" fmla="*/ 1348568 w 1514817"/>
                  <a:gd name="connsiteY220" fmla="*/ 82925 h 96869"/>
                  <a:gd name="connsiteX221" fmla="*/ 1333424 w 1514817"/>
                  <a:gd name="connsiteY221" fmla="*/ 82010 h 96869"/>
                  <a:gd name="connsiteX222" fmla="*/ 1333424 w 1514817"/>
                  <a:gd name="connsiteY222" fmla="*/ 82010 h 96869"/>
                  <a:gd name="connsiteX223" fmla="*/ 1315421 w 1514817"/>
                  <a:gd name="connsiteY223" fmla="*/ 80867 h 96869"/>
                  <a:gd name="connsiteX224" fmla="*/ 1315421 w 1514817"/>
                  <a:gd name="connsiteY224" fmla="*/ 80867 h 96869"/>
                  <a:gd name="connsiteX225" fmla="*/ 1303192 w 1514817"/>
                  <a:gd name="connsiteY225" fmla="*/ 80124 h 96869"/>
                  <a:gd name="connsiteX226" fmla="*/ 1303192 w 1514817"/>
                  <a:gd name="connsiteY226" fmla="*/ 80124 h 96869"/>
                  <a:gd name="connsiteX227" fmla="*/ 1288104 w 1514817"/>
                  <a:gd name="connsiteY227" fmla="*/ 79210 h 96869"/>
                  <a:gd name="connsiteX228" fmla="*/ 1288104 w 1514817"/>
                  <a:gd name="connsiteY228" fmla="*/ 79210 h 96869"/>
                  <a:gd name="connsiteX229" fmla="*/ 1272959 w 1514817"/>
                  <a:gd name="connsiteY229" fmla="*/ 78296 h 96869"/>
                  <a:gd name="connsiteX230" fmla="*/ 1272959 w 1514817"/>
                  <a:gd name="connsiteY230" fmla="*/ 78296 h 96869"/>
                  <a:gd name="connsiteX231" fmla="*/ 1257871 w 1514817"/>
                  <a:gd name="connsiteY231" fmla="*/ 77324 h 96869"/>
                  <a:gd name="connsiteX232" fmla="*/ 1257871 w 1514817"/>
                  <a:gd name="connsiteY232" fmla="*/ 77324 h 96869"/>
                  <a:gd name="connsiteX233" fmla="*/ 1242727 w 1514817"/>
                  <a:gd name="connsiteY233" fmla="*/ 76410 h 96869"/>
                  <a:gd name="connsiteX234" fmla="*/ 1242727 w 1514817"/>
                  <a:gd name="connsiteY234" fmla="*/ 76410 h 96869"/>
                  <a:gd name="connsiteX235" fmla="*/ 1227582 w 1514817"/>
                  <a:gd name="connsiteY235" fmla="*/ 75495 h 96869"/>
                  <a:gd name="connsiteX236" fmla="*/ 1227582 w 1514817"/>
                  <a:gd name="connsiteY236" fmla="*/ 75495 h 96869"/>
                  <a:gd name="connsiteX237" fmla="*/ 1212494 w 1514817"/>
                  <a:gd name="connsiteY237" fmla="*/ 74581 h 96869"/>
                  <a:gd name="connsiteX238" fmla="*/ 1212494 w 1514817"/>
                  <a:gd name="connsiteY238" fmla="*/ 74581 h 96869"/>
                  <a:gd name="connsiteX239" fmla="*/ 1197350 w 1514817"/>
                  <a:gd name="connsiteY239" fmla="*/ 73609 h 96869"/>
                  <a:gd name="connsiteX240" fmla="*/ 1197350 w 1514817"/>
                  <a:gd name="connsiteY240" fmla="*/ 73609 h 96869"/>
                  <a:gd name="connsiteX241" fmla="*/ 1182262 w 1514817"/>
                  <a:gd name="connsiteY241" fmla="*/ 72695 h 96869"/>
                  <a:gd name="connsiteX242" fmla="*/ 1182262 w 1514817"/>
                  <a:gd name="connsiteY242" fmla="*/ 72695 h 96869"/>
                  <a:gd name="connsiteX243" fmla="*/ 1167117 w 1514817"/>
                  <a:gd name="connsiteY243" fmla="*/ 71780 h 96869"/>
                  <a:gd name="connsiteX244" fmla="*/ 1167117 w 1514817"/>
                  <a:gd name="connsiteY244" fmla="*/ 71780 h 96869"/>
                  <a:gd name="connsiteX245" fmla="*/ 1152030 w 1514817"/>
                  <a:gd name="connsiteY245" fmla="*/ 70866 h 96869"/>
                  <a:gd name="connsiteX246" fmla="*/ 1152030 w 1514817"/>
                  <a:gd name="connsiteY246" fmla="*/ 70866 h 96869"/>
                  <a:gd name="connsiteX247" fmla="*/ 1136885 w 1514817"/>
                  <a:gd name="connsiteY247" fmla="*/ 69895 h 96869"/>
                  <a:gd name="connsiteX248" fmla="*/ 1136885 w 1514817"/>
                  <a:gd name="connsiteY248" fmla="*/ 69895 h 96869"/>
                  <a:gd name="connsiteX249" fmla="*/ 1121797 w 1514817"/>
                  <a:gd name="connsiteY249" fmla="*/ 68980 h 96869"/>
                  <a:gd name="connsiteX250" fmla="*/ 1121797 w 1514817"/>
                  <a:gd name="connsiteY250" fmla="*/ 68980 h 96869"/>
                  <a:gd name="connsiteX251" fmla="*/ 1106653 w 1514817"/>
                  <a:gd name="connsiteY251" fmla="*/ 68066 h 96869"/>
                  <a:gd name="connsiteX252" fmla="*/ 1106653 w 1514817"/>
                  <a:gd name="connsiteY252" fmla="*/ 68066 h 96869"/>
                  <a:gd name="connsiteX253" fmla="*/ 1091565 w 1514817"/>
                  <a:gd name="connsiteY253" fmla="*/ 67094 h 96869"/>
                  <a:gd name="connsiteX254" fmla="*/ 1091565 w 1514817"/>
                  <a:gd name="connsiteY254" fmla="*/ 67094 h 96869"/>
                  <a:gd name="connsiteX255" fmla="*/ 1076420 w 1514817"/>
                  <a:gd name="connsiteY255" fmla="*/ 66180 h 96869"/>
                  <a:gd name="connsiteX256" fmla="*/ 1076420 w 1514817"/>
                  <a:gd name="connsiteY256" fmla="*/ 66180 h 96869"/>
                  <a:gd name="connsiteX257" fmla="*/ 1061332 w 1514817"/>
                  <a:gd name="connsiteY257" fmla="*/ 65266 h 96869"/>
                  <a:gd name="connsiteX258" fmla="*/ 1061332 w 1514817"/>
                  <a:gd name="connsiteY258" fmla="*/ 65266 h 96869"/>
                  <a:gd name="connsiteX259" fmla="*/ 1046188 w 1514817"/>
                  <a:gd name="connsiteY259" fmla="*/ 64351 h 96869"/>
                  <a:gd name="connsiteX260" fmla="*/ 1046188 w 1514817"/>
                  <a:gd name="connsiteY260" fmla="*/ 64351 h 96869"/>
                  <a:gd name="connsiteX261" fmla="*/ 1031100 w 1514817"/>
                  <a:gd name="connsiteY261" fmla="*/ 63380 h 96869"/>
                  <a:gd name="connsiteX262" fmla="*/ 1031100 w 1514817"/>
                  <a:gd name="connsiteY262" fmla="*/ 63380 h 96869"/>
                  <a:gd name="connsiteX263" fmla="*/ 1015956 w 1514817"/>
                  <a:gd name="connsiteY263" fmla="*/ 62465 h 96869"/>
                  <a:gd name="connsiteX264" fmla="*/ 1015956 w 1514817"/>
                  <a:gd name="connsiteY264" fmla="*/ 62465 h 96869"/>
                  <a:gd name="connsiteX265" fmla="*/ 1000868 w 1514817"/>
                  <a:gd name="connsiteY265" fmla="*/ 61551 h 96869"/>
                  <a:gd name="connsiteX266" fmla="*/ 1000868 w 1514817"/>
                  <a:gd name="connsiteY266" fmla="*/ 61551 h 96869"/>
                  <a:gd name="connsiteX267" fmla="*/ 985723 w 1514817"/>
                  <a:gd name="connsiteY267" fmla="*/ 60636 h 96869"/>
                  <a:gd name="connsiteX268" fmla="*/ 985723 w 1514817"/>
                  <a:gd name="connsiteY268" fmla="*/ 60636 h 96869"/>
                  <a:gd name="connsiteX269" fmla="*/ 970635 w 1514817"/>
                  <a:gd name="connsiteY269" fmla="*/ 59665 h 96869"/>
                  <a:gd name="connsiteX270" fmla="*/ 970635 w 1514817"/>
                  <a:gd name="connsiteY270" fmla="*/ 59665 h 96869"/>
                  <a:gd name="connsiteX271" fmla="*/ 955491 w 1514817"/>
                  <a:gd name="connsiteY271" fmla="*/ 58750 h 96869"/>
                  <a:gd name="connsiteX272" fmla="*/ 955491 w 1514817"/>
                  <a:gd name="connsiteY272" fmla="*/ 58750 h 96869"/>
                  <a:gd name="connsiteX273" fmla="*/ 937488 w 1514817"/>
                  <a:gd name="connsiteY273" fmla="*/ 57665 h 96869"/>
                  <a:gd name="connsiteX274" fmla="*/ 937488 w 1514817"/>
                  <a:gd name="connsiteY274" fmla="*/ 57665 h 96869"/>
                  <a:gd name="connsiteX275" fmla="*/ 925259 w 1514817"/>
                  <a:gd name="connsiteY275" fmla="*/ 56922 h 96869"/>
                  <a:gd name="connsiteX276" fmla="*/ 925259 w 1514817"/>
                  <a:gd name="connsiteY276" fmla="*/ 56922 h 96869"/>
                  <a:gd name="connsiteX277" fmla="*/ 910171 w 1514817"/>
                  <a:gd name="connsiteY277" fmla="*/ 55950 h 96869"/>
                  <a:gd name="connsiteX278" fmla="*/ 910171 w 1514817"/>
                  <a:gd name="connsiteY278" fmla="*/ 55950 h 96869"/>
                  <a:gd name="connsiteX279" fmla="*/ 892111 w 1514817"/>
                  <a:gd name="connsiteY279" fmla="*/ 54864 h 96869"/>
                  <a:gd name="connsiteX280" fmla="*/ 892111 w 1514817"/>
                  <a:gd name="connsiteY280" fmla="*/ 54864 h 96869"/>
                  <a:gd name="connsiteX281" fmla="*/ 879938 w 1514817"/>
                  <a:gd name="connsiteY281" fmla="*/ 54121 h 96869"/>
                  <a:gd name="connsiteX282" fmla="*/ 879938 w 1514817"/>
                  <a:gd name="connsiteY282" fmla="*/ 54121 h 96869"/>
                  <a:gd name="connsiteX283" fmla="*/ 864794 w 1514817"/>
                  <a:gd name="connsiteY283" fmla="*/ 53149 h 96869"/>
                  <a:gd name="connsiteX284" fmla="*/ 864794 w 1514817"/>
                  <a:gd name="connsiteY284" fmla="*/ 53149 h 96869"/>
                  <a:gd name="connsiteX285" fmla="*/ 849706 w 1514817"/>
                  <a:gd name="connsiteY285" fmla="*/ 52235 h 96869"/>
                  <a:gd name="connsiteX286" fmla="*/ 849706 w 1514817"/>
                  <a:gd name="connsiteY286" fmla="*/ 52235 h 96869"/>
                  <a:gd name="connsiteX287" fmla="*/ 834562 w 1514817"/>
                  <a:gd name="connsiteY287" fmla="*/ 51321 h 96869"/>
                  <a:gd name="connsiteX288" fmla="*/ 834562 w 1514817"/>
                  <a:gd name="connsiteY288" fmla="*/ 51321 h 96869"/>
                  <a:gd name="connsiteX289" fmla="*/ 819474 w 1514817"/>
                  <a:gd name="connsiteY289" fmla="*/ 50406 h 96869"/>
                  <a:gd name="connsiteX290" fmla="*/ 819474 w 1514817"/>
                  <a:gd name="connsiteY290" fmla="*/ 50406 h 96869"/>
                  <a:gd name="connsiteX291" fmla="*/ 804329 w 1514817"/>
                  <a:gd name="connsiteY291" fmla="*/ 49435 h 96869"/>
                  <a:gd name="connsiteX292" fmla="*/ 804329 w 1514817"/>
                  <a:gd name="connsiteY292" fmla="*/ 49435 h 96869"/>
                  <a:gd name="connsiteX293" fmla="*/ 789241 w 1514817"/>
                  <a:gd name="connsiteY293" fmla="*/ 48520 h 96869"/>
                  <a:gd name="connsiteX294" fmla="*/ 789241 w 1514817"/>
                  <a:gd name="connsiteY294" fmla="*/ 48520 h 96869"/>
                  <a:gd name="connsiteX295" fmla="*/ 774097 w 1514817"/>
                  <a:gd name="connsiteY295" fmla="*/ 47606 h 96869"/>
                  <a:gd name="connsiteX296" fmla="*/ 774097 w 1514817"/>
                  <a:gd name="connsiteY296" fmla="*/ 47606 h 96869"/>
                  <a:gd name="connsiteX297" fmla="*/ 759009 w 1514817"/>
                  <a:gd name="connsiteY297" fmla="*/ 46692 h 96869"/>
                  <a:gd name="connsiteX298" fmla="*/ 759009 w 1514817"/>
                  <a:gd name="connsiteY298" fmla="*/ 46692 h 96869"/>
                  <a:gd name="connsiteX299" fmla="*/ 743864 w 1514817"/>
                  <a:gd name="connsiteY299" fmla="*/ 45720 h 96869"/>
                  <a:gd name="connsiteX300" fmla="*/ 743864 w 1514817"/>
                  <a:gd name="connsiteY300" fmla="*/ 45720 h 96869"/>
                  <a:gd name="connsiteX301" fmla="*/ 728777 w 1514817"/>
                  <a:gd name="connsiteY301" fmla="*/ 44806 h 96869"/>
                  <a:gd name="connsiteX302" fmla="*/ 728777 w 1514817"/>
                  <a:gd name="connsiteY302" fmla="*/ 44806 h 96869"/>
                  <a:gd name="connsiteX303" fmla="*/ 713632 w 1514817"/>
                  <a:gd name="connsiteY303" fmla="*/ 43891 h 96869"/>
                  <a:gd name="connsiteX304" fmla="*/ 713632 w 1514817"/>
                  <a:gd name="connsiteY304" fmla="*/ 43891 h 96869"/>
                  <a:gd name="connsiteX305" fmla="*/ 698487 w 1514817"/>
                  <a:gd name="connsiteY305" fmla="*/ 42977 h 96869"/>
                  <a:gd name="connsiteX306" fmla="*/ 698487 w 1514817"/>
                  <a:gd name="connsiteY306" fmla="*/ 42977 h 96869"/>
                  <a:gd name="connsiteX307" fmla="*/ 683399 w 1514817"/>
                  <a:gd name="connsiteY307" fmla="*/ 42005 h 96869"/>
                  <a:gd name="connsiteX308" fmla="*/ 683399 w 1514817"/>
                  <a:gd name="connsiteY308" fmla="*/ 42005 h 96869"/>
                  <a:gd name="connsiteX309" fmla="*/ 668255 w 1514817"/>
                  <a:gd name="connsiteY309" fmla="*/ 41091 h 96869"/>
                  <a:gd name="connsiteX310" fmla="*/ 668255 w 1514817"/>
                  <a:gd name="connsiteY310" fmla="*/ 41091 h 96869"/>
                  <a:gd name="connsiteX311" fmla="*/ 653167 w 1514817"/>
                  <a:gd name="connsiteY311" fmla="*/ 40177 h 96869"/>
                  <a:gd name="connsiteX312" fmla="*/ 653167 w 1514817"/>
                  <a:gd name="connsiteY312" fmla="*/ 40177 h 96869"/>
                  <a:gd name="connsiteX313" fmla="*/ 638023 w 1514817"/>
                  <a:gd name="connsiteY313" fmla="*/ 39262 h 96869"/>
                  <a:gd name="connsiteX314" fmla="*/ 638023 w 1514817"/>
                  <a:gd name="connsiteY314" fmla="*/ 39262 h 96869"/>
                  <a:gd name="connsiteX315" fmla="*/ 620020 w 1514817"/>
                  <a:gd name="connsiteY315" fmla="*/ 38119 h 96869"/>
                  <a:gd name="connsiteX316" fmla="*/ 620020 w 1514817"/>
                  <a:gd name="connsiteY316" fmla="*/ 38119 h 96869"/>
                  <a:gd name="connsiteX317" fmla="*/ 607790 w 1514817"/>
                  <a:gd name="connsiteY317" fmla="*/ 37376 h 96869"/>
                  <a:gd name="connsiteX318" fmla="*/ 607790 w 1514817"/>
                  <a:gd name="connsiteY318" fmla="*/ 37376 h 96869"/>
                  <a:gd name="connsiteX319" fmla="*/ 592702 w 1514817"/>
                  <a:gd name="connsiteY319" fmla="*/ 36462 h 96869"/>
                  <a:gd name="connsiteX320" fmla="*/ 592702 w 1514817"/>
                  <a:gd name="connsiteY320" fmla="*/ 36462 h 96869"/>
                  <a:gd name="connsiteX321" fmla="*/ 577558 w 1514817"/>
                  <a:gd name="connsiteY321" fmla="*/ 35490 h 96869"/>
                  <a:gd name="connsiteX322" fmla="*/ 577558 w 1514817"/>
                  <a:gd name="connsiteY322" fmla="*/ 35490 h 96869"/>
                  <a:gd name="connsiteX323" fmla="*/ 559555 w 1514817"/>
                  <a:gd name="connsiteY323" fmla="*/ 34404 h 96869"/>
                  <a:gd name="connsiteX324" fmla="*/ 559555 w 1514817"/>
                  <a:gd name="connsiteY324" fmla="*/ 34404 h 96869"/>
                  <a:gd name="connsiteX325" fmla="*/ 547326 w 1514817"/>
                  <a:gd name="connsiteY325" fmla="*/ 33661 h 96869"/>
                  <a:gd name="connsiteX326" fmla="*/ 547326 w 1514817"/>
                  <a:gd name="connsiteY326" fmla="*/ 33661 h 96869"/>
                  <a:gd name="connsiteX327" fmla="*/ 532238 w 1514817"/>
                  <a:gd name="connsiteY327" fmla="*/ 32747 h 96869"/>
                  <a:gd name="connsiteX328" fmla="*/ 532238 w 1514817"/>
                  <a:gd name="connsiteY328" fmla="*/ 32747 h 96869"/>
                  <a:gd name="connsiteX329" fmla="*/ 516064 w 1514817"/>
                  <a:gd name="connsiteY329" fmla="*/ 31718 h 96869"/>
                  <a:gd name="connsiteX330" fmla="*/ 499091 w 1514817"/>
                  <a:gd name="connsiteY330" fmla="*/ 30690 h 96869"/>
                  <a:gd name="connsiteX331" fmla="*/ 499091 w 1514817"/>
                  <a:gd name="connsiteY331" fmla="*/ 30690 h 96869"/>
                  <a:gd name="connsiteX332" fmla="*/ 486861 w 1514817"/>
                  <a:gd name="connsiteY332" fmla="*/ 29947 h 96869"/>
                  <a:gd name="connsiteX333" fmla="*/ 486861 w 1514817"/>
                  <a:gd name="connsiteY333" fmla="*/ 29947 h 96869"/>
                  <a:gd name="connsiteX334" fmla="*/ 468858 w 1514817"/>
                  <a:gd name="connsiteY334" fmla="*/ 28804 h 96869"/>
                  <a:gd name="connsiteX335" fmla="*/ 468858 w 1514817"/>
                  <a:gd name="connsiteY335" fmla="*/ 28804 h 96869"/>
                  <a:gd name="connsiteX336" fmla="*/ 456629 w 1514817"/>
                  <a:gd name="connsiteY336" fmla="*/ 28061 h 96869"/>
                  <a:gd name="connsiteX337" fmla="*/ 456629 w 1514817"/>
                  <a:gd name="connsiteY337" fmla="*/ 28061 h 96869"/>
                  <a:gd name="connsiteX338" fmla="*/ 441541 w 1514817"/>
                  <a:gd name="connsiteY338" fmla="*/ 27146 h 96869"/>
                  <a:gd name="connsiteX339" fmla="*/ 441541 w 1514817"/>
                  <a:gd name="connsiteY339" fmla="*/ 27146 h 96869"/>
                  <a:gd name="connsiteX340" fmla="*/ 426396 w 1514817"/>
                  <a:gd name="connsiteY340" fmla="*/ 26232 h 96869"/>
                  <a:gd name="connsiteX341" fmla="*/ 426396 w 1514817"/>
                  <a:gd name="connsiteY341" fmla="*/ 26232 h 96869"/>
                  <a:gd name="connsiteX342" fmla="*/ 411308 w 1514817"/>
                  <a:gd name="connsiteY342" fmla="*/ 25317 h 96869"/>
                  <a:gd name="connsiteX343" fmla="*/ 411308 w 1514817"/>
                  <a:gd name="connsiteY343" fmla="*/ 25317 h 96869"/>
                  <a:gd name="connsiteX344" fmla="*/ 396164 w 1514817"/>
                  <a:gd name="connsiteY344" fmla="*/ 24346 h 96869"/>
                  <a:gd name="connsiteX345" fmla="*/ 396164 w 1514817"/>
                  <a:gd name="connsiteY345" fmla="*/ 24346 h 96869"/>
                  <a:gd name="connsiteX346" fmla="*/ 381076 w 1514817"/>
                  <a:gd name="connsiteY346" fmla="*/ 23432 h 96869"/>
                  <a:gd name="connsiteX347" fmla="*/ 381076 w 1514817"/>
                  <a:gd name="connsiteY347" fmla="*/ 23432 h 96869"/>
                  <a:gd name="connsiteX348" fmla="*/ 365932 w 1514817"/>
                  <a:gd name="connsiteY348" fmla="*/ 22517 h 96869"/>
                  <a:gd name="connsiteX349" fmla="*/ 365932 w 1514817"/>
                  <a:gd name="connsiteY349" fmla="*/ 22517 h 96869"/>
                  <a:gd name="connsiteX350" fmla="*/ 350844 w 1514817"/>
                  <a:gd name="connsiteY350" fmla="*/ 21603 h 96869"/>
                  <a:gd name="connsiteX351" fmla="*/ 350844 w 1514817"/>
                  <a:gd name="connsiteY351" fmla="*/ 21603 h 96869"/>
                  <a:gd name="connsiteX352" fmla="*/ 335699 w 1514817"/>
                  <a:gd name="connsiteY352" fmla="*/ 20631 h 96869"/>
                  <a:gd name="connsiteX353" fmla="*/ 335699 w 1514817"/>
                  <a:gd name="connsiteY353" fmla="*/ 20631 h 96869"/>
                  <a:gd name="connsiteX354" fmla="*/ 320611 w 1514817"/>
                  <a:gd name="connsiteY354" fmla="*/ 19717 h 96869"/>
                  <a:gd name="connsiteX355" fmla="*/ 320611 w 1514817"/>
                  <a:gd name="connsiteY355" fmla="*/ 19717 h 96869"/>
                  <a:gd name="connsiteX356" fmla="*/ 305466 w 1514817"/>
                  <a:gd name="connsiteY356" fmla="*/ 18803 h 96869"/>
                  <a:gd name="connsiteX357" fmla="*/ 305466 w 1514817"/>
                  <a:gd name="connsiteY357" fmla="*/ 18803 h 96869"/>
                  <a:gd name="connsiteX358" fmla="*/ 290379 w 1514817"/>
                  <a:gd name="connsiteY358" fmla="*/ 17831 h 96869"/>
                  <a:gd name="connsiteX359" fmla="*/ 290379 w 1514817"/>
                  <a:gd name="connsiteY359" fmla="*/ 17831 h 96869"/>
                  <a:gd name="connsiteX360" fmla="*/ 272320 w 1514817"/>
                  <a:gd name="connsiteY360" fmla="*/ 16745 h 96869"/>
                  <a:gd name="connsiteX361" fmla="*/ 272320 w 1514817"/>
                  <a:gd name="connsiteY361" fmla="*/ 16745 h 96869"/>
                  <a:gd name="connsiteX362" fmla="*/ 257232 w 1514817"/>
                  <a:gd name="connsiteY362" fmla="*/ 15831 h 96869"/>
                  <a:gd name="connsiteX363" fmla="*/ 257232 w 1514817"/>
                  <a:gd name="connsiteY363" fmla="*/ 15831 h 96869"/>
                  <a:gd name="connsiteX364" fmla="*/ 245002 w 1514817"/>
                  <a:gd name="connsiteY364" fmla="*/ 15088 h 96869"/>
                  <a:gd name="connsiteX365" fmla="*/ 245002 w 1514817"/>
                  <a:gd name="connsiteY365" fmla="*/ 15088 h 96869"/>
                  <a:gd name="connsiteX366" fmla="*/ 229914 w 1514817"/>
                  <a:gd name="connsiteY366" fmla="*/ 14116 h 96869"/>
                  <a:gd name="connsiteX367" fmla="*/ 229914 w 1514817"/>
                  <a:gd name="connsiteY367" fmla="*/ 14116 h 96869"/>
                  <a:gd name="connsiteX368" fmla="*/ 211855 w 1514817"/>
                  <a:gd name="connsiteY368" fmla="*/ 13030 h 96869"/>
                  <a:gd name="connsiteX369" fmla="*/ 211855 w 1514817"/>
                  <a:gd name="connsiteY369" fmla="*/ 13030 h 96869"/>
                  <a:gd name="connsiteX370" fmla="*/ 199682 w 1514817"/>
                  <a:gd name="connsiteY370" fmla="*/ 12287 h 96869"/>
                  <a:gd name="connsiteX371" fmla="*/ 199682 w 1514817"/>
                  <a:gd name="connsiteY371" fmla="*/ 12287 h 96869"/>
                  <a:gd name="connsiteX372" fmla="*/ 184537 w 1514817"/>
                  <a:gd name="connsiteY372" fmla="*/ 11373 h 96869"/>
                  <a:gd name="connsiteX373" fmla="*/ 184537 w 1514817"/>
                  <a:gd name="connsiteY373" fmla="*/ 11373 h 96869"/>
                  <a:gd name="connsiteX374" fmla="*/ 169392 w 1514817"/>
                  <a:gd name="connsiteY374" fmla="*/ 10401 h 96869"/>
                  <a:gd name="connsiteX375" fmla="*/ 169392 w 1514817"/>
                  <a:gd name="connsiteY375" fmla="*/ 10401 h 96869"/>
                  <a:gd name="connsiteX376" fmla="*/ 151390 w 1514817"/>
                  <a:gd name="connsiteY376" fmla="*/ 9315 h 96869"/>
                  <a:gd name="connsiteX377" fmla="*/ 151390 w 1514817"/>
                  <a:gd name="connsiteY377" fmla="*/ 9315 h 96869"/>
                  <a:gd name="connsiteX378" fmla="*/ 139160 w 1514817"/>
                  <a:gd name="connsiteY378" fmla="*/ 8573 h 96869"/>
                  <a:gd name="connsiteX379" fmla="*/ 139160 w 1514817"/>
                  <a:gd name="connsiteY379" fmla="*/ 8573 h 96869"/>
                  <a:gd name="connsiteX380" fmla="*/ 124072 w 1514817"/>
                  <a:gd name="connsiteY380" fmla="*/ 7658 h 96869"/>
                  <a:gd name="connsiteX381" fmla="*/ 124072 w 1514817"/>
                  <a:gd name="connsiteY381" fmla="*/ 7658 h 96869"/>
                  <a:gd name="connsiteX382" fmla="*/ 108928 w 1514817"/>
                  <a:gd name="connsiteY382" fmla="*/ 6687 h 96869"/>
                  <a:gd name="connsiteX383" fmla="*/ 108928 w 1514817"/>
                  <a:gd name="connsiteY383" fmla="*/ 6687 h 96869"/>
                  <a:gd name="connsiteX384" fmla="*/ 90926 w 1514817"/>
                  <a:gd name="connsiteY384" fmla="*/ 5601 h 96869"/>
                  <a:gd name="connsiteX385" fmla="*/ 90926 w 1514817"/>
                  <a:gd name="connsiteY385" fmla="*/ 5601 h 96869"/>
                  <a:gd name="connsiteX386" fmla="*/ 78695 w 1514817"/>
                  <a:gd name="connsiteY386" fmla="*/ 4858 h 96869"/>
                  <a:gd name="connsiteX387" fmla="*/ 78695 w 1514817"/>
                  <a:gd name="connsiteY387" fmla="*/ 4858 h 96869"/>
                  <a:gd name="connsiteX388" fmla="*/ 63608 w 1514817"/>
                  <a:gd name="connsiteY388" fmla="*/ 3886 h 96869"/>
                  <a:gd name="connsiteX389" fmla="*/ 63608 w 1514817"/>
                  <a:gd name="connsiteY389" fmla="*/ 3886 h 96869"/>
                  <a:gd name="connsiteX390" fmla="*/ 47434 w 1514817"/>
                  <a:gd name="connsiteY390" fmla="*/ 2915 h 96869"/>
                  <a:gd name="connsiteX391" fmla="*/ 30461 w 1514817"/>
                  <a:gd name="connsiteY391" fmla="*/ 1886 h 96869"/>
                  <a:gd name="connsiteX392" fmla="*/ 30461 w 1514817"/>
                  <a:gd name="connsiteY392" fmla="*/ 1886 h 96869"/>
                  <a:gd name="connsiteX393" fmla="*/ 18231 w 1514817"/>
                  <a:gd name="connsiteY393" fmla="*/ 1143 h 96869"/>
                  <a:gd name="connsiteX394" fmla="*/ 18231 w 1514817"/>
                  <a:gd name="connsiteY394" fmla="*/ 1143 h 96869"/>
                  <a:gd name="connsiteX395" fmla="*/ 228 w 1514817"/>
                  <a:gd name="connsiteY395" fmla="*/ 0 h 96869"/>
                  <a:gd name="connsiteX396" fmla="*/ 0 w 1514817"/>
                  <a:gd name="connsiteY396" fmla="*/ 3715 h 96869"/>
                  <a:gd name="connsiteX397" fmla="*/ 15087 w 1514817"/>
                  <a:gd name="connsiteY397" fmla="*/ 4629 h 9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1514817" h="96869">
                    <a:moveTo>
                      <a:pt x="15087" y="4629"/>
                    </a:moveTo>
                    <a:lnTo>
                      <a:pt x="30232" y="5601"/>
                    </a:lnTo>
                    <a:lnTo>
                      <a:pt x="30232" y="5601"/>
                    </a:lnTo>
                    <a:lnTo>
                      <a:pt x="45320" y="6515"/>
                    </a:lnTo>
                    <a:lnTo>
                      <a:pt x="45320" y="6515"/>
                    </a:lnTo>
                    <a:lnTo>
                      <a:pt x="60464" y="7429"/>
                    </a:lnTo>
                    <a:lnTo>
                      <a:pt x="60464" y="7429"/>
                    </a:lnTo>
                    <a:lnTo>
                      <a:pt x="75552" y="8344"/>
                    </a:lnTo>
                    <a:lnTo>
                      <a:pt x="75552" y="8344"/>
                    </a:lnTo>
                    <a:lnTo>
                      <a:pt x="90697" y="9315"/>
                    </a:lnTo>
                    <a:lnTo>
                      <a:pt x="90697" y="9315"/>
                    </a:lnTo>
                    <a:lnTo>
                      <a:pt x="105784" y="10230"/>
                    </a:lnTo>
                    <a:lnTo>
                      <a:pt x="105784" y="10230"/>
                    </a:lnTo>
                    <a:lnTo>
                      <a:pt x="120929" y="11144"/>
                    </a:lnTo>
                    <a:lnTo>
                      <a:pt x="120929" y="11144"/>
                    </a:lnTo>
                    <a:lnTo>
                      <a:pt x="136017" y="12059"/>
                    </a:lnTo>
                    <a:lnTo>
                      <a:pt x="136017" y="12059"/>
                    </a:lnTo>
                    <a:lnTo>
                      <a:pt x="151161" y="13030"/>
                    </a:lnTo>
                    <a:lnTo>
                      <a:pt x="151161" y="13030"/>
                    </a:lnTo>
                    <a:lnTo>
                      <a:pt x="166249" y="13945"/>
                    </a:lnTo>
                    <a:lnTo>
                      <a:pt x="166249" y="13945"/>
                    </a:lnTo>
                    <a:lnTo>
                      <a:pt x="181394" y="14859"/>
                    </a:lnTo>
                    <a:lnTo>
                      <a:pt x="181394" y="14859"/>
                    </a:lnTo>
                    <a:lnTo>
                      <a:pt x="199453" y="16002"/>
                    </a:lnTo>
                    <a:lnTo>
                      <a:pt x="199453" y="16002"/>
                    </a:lnTo>
                    <a:lnTo>
                      <a:pt x="211626" y="16745"/>
                    </a:lnTo>
                    <a:lnTo>
                      <a:pt x="211626" y="16745"/>
                    </a:lnTo>
                    <a:lnTo>
                      <a:pt x="226714" y="17660"/>
                    </a:lnTo>
                    <a:lnTo>
                      <a:pt x="226714" y="17660"/>
                    </a:lnTo>
                    <a:lnTo>
                      <a:pt x="241859" y="18574"/>
                    </a:lnTo>
                    <a:lnTo>
                      <a:pt x="241859" y="18574"/>
                    </a:lnTo>
                    <a:lnTo>
                      <a:pt x="257003" y="19546"/>
                    </a:lnTo>
                    <a:lnTo>
                      <a:pt x="257003" y="19546"/>
                    </a:lnTo>
                    <a:lnTo>
                      <a:pt x="272091" y="20460"/>
                    </a:lnTo>
                    <a:lnTo>
                      <a:pt x="272091" y="20460"/>
                    </a:lnTo>
                    <a:lnTo>
                      <a:pt x="287236" y="21374"/>
                    </a:lnTo>
                    <a:lnTo>
                      <a:pt x="287236" y="21374"/>
                    </a:lnTo>
                    <a:lnTo>
                      <a:pt x="302323" y="22289"/>
                    </a:lnTo>
                    <a:lnTo>
                      <a:pt x="302323" y="22289"/>
                    </a:lnTo>
                    <a:lnTo>
                      <a:pt x="317468" y="23260"/>
                    </a:lnTo>
                    <a:lnTo>
                      <a:pt x="317468" y="23260"/>
                    </a:lnTo>
                    <a:lnTo>
                      <a:pt x="332556" y="24175"/>
                    </a:lnTo>
                    <a:lnTo>
                      <a:pt x="332556" y="24175"/>
                    </a:lnTo>
                    <a:lnTo>
                      <a:pt x="347700" y="25089"/>
                    </a:lnTo>
                    <a:lnTo>
                      <a:pt x="347700" y="25089"/>
                    </a:lnTo>
                    <a:lnTo>
                      <a:pt x="362788" y="26003"/>
                    </a:lnTo>
                    <a:lnTo>
                      <a:pt x="362788" y="26003"/>
                    </a:lnTo>
                    <a:lnTo>
                      <a:pt x="377933" y="26975"/>
                    </a:lnTo>
                    <a:lnTo>
                      <a:pt x="377933" y="26975"/>
                    </a:lnTo>
                    <a:lnTo>
                      <a:pt x="393021" y="27889"/>
                    </a:lnTo>
                    <a:lnTo>
                      <a:pt x="393021" y="27889"/>
                    </a:lnTo>
                    <a:lnTo>
                      <a:pt x="411080" y="28975"/>
                    </a:lnTo>
                    <a:lnTo>
                      <a:pt x="411080" y="28975"/>
                    </a:lnTo>
                    <a:lnTo>
                      <a:pt x="423253" y="29775"/>
                    </a:lnTo>
                    <a:lnTo>
                      <a:pt x="423253" y="29775"/>
                    </a:lnTo>
                    <a:lnTo>
                      <a:pt x="438397" y="30690"/>
                    </a:lnTo>
                    <a:lnTo>
                      <a:pt x="438397" y="30690"/>
                    </a:lnTo>
                    <a:lnTo>
                      <a:pt x="453485" y="31604"/>
                    </a:lnTo>
                    <a:lnTo>
                      <a:pt x="453485" y="31604"/>
                    </a:lnTo>
                    <a:lnTo>
                      <a:pt x="468630" y="32518"/>
                    </a:lnTo>
                    <a:lnTo>
                      <a:pt x="468630" y="32518"/>
                    </a:lnTo>
                    <a:lnTo>
                      <a:pt x="483718" y="33490"/>
                    </a:lnTo>
                    <a:lnTo>
                      <a:pt x="483718" y="33490"/>
                    </a:lnTo>
                    <a:lnTo>
                      <a:pt x="498862" y="34404"/>
                    </a:lnTo>
                    <a:lnTo>
                      <a:pt x="498862" y="34404"/>
                    </a:lnTo>
                    <a:lnTo>
                      <a:pt x="513950" y="35319"/>
                    </a:lnTo>
                    <a:lnTo>
                      <a:pt x="513950" y="35319"/>
                    </a:lnTo>
                    <a:lnTo>
                      <a:pt x="529094" y="36233"/>
                    </a:lnTo>
                    <a:lnTo>
                      <a:pt x="529094" y="36233"/>
                    </a:lnTo>
                    <a:lnTo>
                      <a:pt x="544182" y="37205"/>
                    </a:lnTo>
                    <a:lnTo>
                      <a:pt x="544182" y="37205"/>
                    </a:lnTo>
                    <a:lnTo>
                      <a:pt x="559327" y="38119"/>
                    </a:lnTo>
                    <a:lnTo>
                      <a:pt x="559327" y="38119"/>
                    </a:lnTo>
                    <a:lnTo>
                      <a:pt x="574415" y="39034"/>
                    </a:lnTo>
                    <a:lnTo>
                      <a:pt x="574415" y="39034"/>
                    </a:lnTo>
                    <a:lnTo>
                      <a:pt x="589559" y="39948"/>
                    </a:lnTo>
                    <a:lnTo>
                      <a:pt x="589559" y="39948"/>
                    </a:lnTo>
                    <a:lnTo>
                      <a:pt x="604647" y="40920"/>
                    </a:lnTo>
                    <a:lnTo>
                      <a:pt x="604647" y="40920"/>
                    </a:lnTo>
                    <a:lnTo>
                      <a:pt x="619792" y="41834"/>
                    </a:lnTo>
                    <a:lnTo>
                      <a:pt x="619792" y="41834"/>
                    </a:lnTo>
                    <a:lnTo>
                      <a:pt x="634879" y="42748"/>
                    </a:lnTo>
                    <a:lnTo>
                      <a:pt x="634879" y="42748"/>
                    </a:lnTo>
                    <a:lnTo>
                      <a:pt x="650024" y="43663"/>
                    </a:lnTo>
                    <a:lnTo>
                      <a:pt x="650024" y="43663"/>
                    </a:lnTo>
                    <a:lnTo>
                      <a:pt x="668026" y="44806"/>
                    </a:lnTo>
                    <a:lnTo>
                      <a:pt x="668026" y="44806"/>
                    </a:lnTo>
                    <a:lnTo>
                      <a:pt x="680257" y="45549"/>
                    </a:lnTo>
                    <a:lnTo>
                      <a:pt x="680257" y="45549"/>
                    </a:lnTo>
                    <a:lnTo>
                      <a:pt x="695344" y="46463"/>
                    </a:lnTo>
                    <a:lnTo>
                      <a:pt x="695344" y="46463"/>
                    </a:lnTo>
                    <a:lnTo>
                      <a:pt x="710489" y="47434"/>
                    </a:lnTo>
                    <a:lnTo>
                      <a:pt x="710489" y="47434"/>
                    </a:lnTo>
                    <a:lnTo>
                      <a:pt x="725576" y="48349"/>
                    </a:lnTo>
                    <a:lnTo>
                      <a:pt x="725576" y="48349"/>
                    </a:lnTo>
                    <a:lnTo>
                      <a:pt x="740721" y="49263"/>
                    </a:lnTo>
                    <a:lnTo>
                      <a:pt x="740721" y="49263"/>
                    </a:lnTo>
                    <a:lnTo>
                      <a:pt x="755809" y="50178"/>
                    </a:lnTo>
                    <a:lnTo>
                      <a:pt x="755809" y="50178"/>
                    </a:lnTo>
                    <a:lnTo>
                      <a:pt x="770954" y="51149"/>
                    </a:lnTo>
                    <a:lnTo>
                      <a:pt x="770954" y="51149"/>
                    </a:lnTo>
                    <a:lnTo>
                      <a:pt x="786098" y="52064"/>
                    </a:lnTo>
                    <a:lnTo>
                      <a:pt x="786098" y="52064"/>
                    </a:lnTo>
                    <a:lnTo>
                      <a:pt x="801186" y="52978"/>
                    </a:lnTo>
                    <a:lnTo>
                      <a:pt x="801186" y="52978"/>
                    </a:lnTo>
                    <a:lnTo>
                      <a:pt x="816330" y="53892"/>
                    </a:lnTo>
                    <a:lnTo>
                      <a:pt x="816330" y="53892"/>
                    </a:lnTo>
                    <a:lnTo>
                      <a:pt x="834333" y="55035"/>
                    </a:lnTo>
                    <a:lnTo>
                      <a:pt x="834333" y="55035"/>
                    </a:lnTo>
                    <a:lnTo>
                      <a:pt x="846563" y="55778"/>
                    </a:lnTo>
                    <a:lnTo>
                      <a:pt x="846563" y="55778"/>
                    </a:lnTo>
                    <a:lnTo>
                      <a:pt x="864565" y="56864"/>
                    </a:lnTo>
                    <a:lnTo>
                      <a:pt x="864565" y="56864"/>
                    </a:lnTo>
                    <a:lnTo>
                      <a:pt x="879710" y="57836"/>
                    </a:lnTo>
                    <a:lnTo>
                      <a:pt x="879710" y="57836"/>
                    </a:lnTo>
                    <a:lnTo>
                      <a:pt x="891883" y="58579"/>
                    </a:lnTo>
                    <a:lnTo>
                      <a:pt x="891883" y="58579"/>
                    </a:lnTo>
                    <a:lnTo>
                      <a:pt x="907027" y="59493"/>
                    </a:lnTo>
                    <a:lnTo>
                      <a:pt x="907027" y="59493"/>
                    </a:lnTo>
                    <a:lnTo>
                      <a:pt x="925030" y="60579"/>
                    </a:lnTo>
                    <a:lnTo>
                      <a:pt x="925030" y="60579"/>
                    </a:lnTo>
                    <a:lnTo>
                      <a:pt x="937260" y="61379"/>
                    </a:lnTo>
                    <a:lnTo>
                      <a:pt x="937260" y="61379"/>
                    </a:lnTo>
                    <a:lnTo>
                      <a:pt x="952348" y="62294"/>
                    </a:lnTo>
                    <a:lnTo>
                      <a:pt x="952348" y="62294"/>
                    </a:lnTo>
                    <a:lnTo>
                      <a:pt x="967492" y="63208"/>
                    </a:lnTo>
                    <a:lnTo>
                      <a:pt x="967492" y="63208"/>
                    </a:lnTo>
                    <a:lnTo>
                      <a:pt x="982580" y="64122"/>
                    </a:lnTo>
                    <a:lnTo>
                      <a:pt x="982580" y="64122"/>
                    </a:lnTo>
                    <a:lnTo>
                      <a:pt x="997724" y="65094"/>
                    </a:lnTo>
                    <a:lnTo>
                      <a:pt x="997724" y="65094"/>
                    </a:lnTo>
                    <a:lnTo>
                      <a:pt x="1012812" y="66008"/>
                    </a:lnTo>
                    <a:lnTo>
                      <a:pt x="1012812" y="66008"/>
                    </a:lnTo>
                    <a:lnTo>
                      <a:pt x="1027957" y="66923"/>
                    </a:lnTo>
                    <a:lnTo>
                      <a:pt x="1027957" y="66923"/>
                    </a:lnTo>
                    <a:lnTo>
                      <a:pt x="1043045" y="67837"/>
                    </a:lnTo>
                    <a:lnTo>
                      <a:pt x="1043045" y="67837"/>
                    </a:lnTo>
                    <a:lnTo>
                      <a:pt x="1058189" y="68809"/>
                    </a:lnTo>
                    <a:lnTo>
                      <a:pt x="1058189" y="68809"/>
                    </a:lnTo>
                    <a:lnTo>
                      <a:pt x="1073277" y="69723"/>
                    </a:lnTo>
                    <a:lnTo>
                      <a:pt x="1073277" y="69723"/>
                    </a:lnTo>
                    <a:lnTo>
                      <a:pt x="1088422" y="70638"/>
                    </a:lnTo>
                    <a:lnTo>
                      <a:pt x="1088422" y="70638"/>
                    </a:lnTo>
                    <a:lnTo>
                      <a:pt x="1103509" y="71552"/>
                    </a:lnTo>
                    <a:lnTo>
                      <a:pt x="1103509" y="71552"/>
                    </a:lnTo>
                    <a:lnTo>
                      <a:pt x="1118654" y="72523"/>
                    </a:lnTo>
                    <a:lnTo>
                      <a:pt x="1118654" y="72523"/>
                    </a:lnTo>
                    <a:lnTo>
                      <a:pt x="1133742" y="73438"/>
                    </a:lnTo>
                    <a:lnTo>
                      <a:pt x="1133742" y="73438"/>
                    </a:lnTo>
                    <a:lnTo>
                      <a:pt x="1148887" y="74352"/>
                    </a:lnTo>
                    <a:lnTo>
                      <a:pt x="1148887" y="74352"/>
                    </a:lnTo>
                    <a:lnTo>
                      <a:pt x="1163974" y="75267"/>
                    </a:lnTo>
                    <a:lnTo>
                      <a:pt x="1163974" y="75267"/>
                    </a:lnTo>
                    <a:lnTo>
                      <a:pt x="1179119" y="76238"/>
                    </a:lnTo>
                    <a:lnTo>
                      <a:pt x="1179119" y="76238"/>
                    </a:lnTo>
                    <a:lnTo>
                      <a:pt x="1194206" y="77153"/>
                    </a:lnTo>
                    <a:lnTo>
                      <a:pt x="1194206" y="77153"/>
                    </a:lnTo>
                    <a:lnTo>
                      <a:pt x="1212266" y="78238"/>
                    </a:lnTo>
                    <a:lnTo>
                      <a:pt x="1212266" y="78238"/>
                    </a:lnTo>
                    <a:lnTo>
                      <a:pt x="1224439" y="79039"/>
                    </a:lnTo>
                    <a:lnTo>
                      <a:pt x="1224439" y="79039"/>
                    </a:lnTo>
                    <a:lnTo>
                      <a:pt x="1239584" y="79953"/>
                    </a:lnTo>
                    <a:lnTo>
                      <a:pt x="1239584" y="79953"/>
                    </a:lnTo>
                    <a:lnTo>
                      <a:pt x="1254671" y="80867"/>
                    </a:lnTo>
                    <a:lnTo>
                      <a:pt x="1254671" y="80867"/>
                    </a:lnTo>
                    <a:lnTo>
                      <a:pt x="1272730" y="81953"/>
                    </a:lnTo>
                    <a:lnTo>
                      <a:pt x="1272730" y="81953"/>
                    </a:lnTo>
                    <a:lnTo>
                      <a:pt x="1284903" y="82753"/>
                    </a:lnTo>
                    <a:lnTo>
                      <a:pt x="1284903" y="82753"/>
                    </a:lnTo>
                    <a:lnTo>
                      <a:pt x="1302963" y="83839"/>
                    </a:lnTo>
                    <a:lnTo>
                      <a:pt x="1302963" y="83839"/>
                    </a:lnTo>
                    <a:lnTo>
                      <a:pt x="1315193" y="84582"/>
                    </a:lnTo>
                    <a:lnTo>
                      <a:pt x="1315193" y="84582"/>
                    </a:lnTo>
                    <a:lnTo>
                      <a:pt x="1333195" y="85725"/>
                    </a:lnTo>
                    <a:lnTo>
                      <a:pt x="1333195" y="85725"/>
                    </a:lnTo>
                    <a:lnTo>
                      <a:pt x="1348340" y="86640"/>
                    </a:lnTo>
                    <a:lnTo>
                      <a:pt x="1348340" y="86640"/>
                    </a:lnTo>
                    <a:lnTo>
                      <a:pt x="1360513" y="87383"/>
                    </a:lnTo>
                    <a:lnTo>
                      <a:pt x="1360513" y="87383"/>
                    </a:lnTo>
                    <a:lnTo>
                      <a:pt x="1375657" y="88297"/>
                    </a:lnTo>
                    <a:lnTo>
                      <a:pt x="1375657" y="88297"/>
                    </a:lnTo>
                    <a:lnTo>
                      <a:pt x="1393660" y="89440"/>
                    </a:lnTo>
                    <a:lnTo>
                      <a:pt x="1393660" y="89440"/>
                    </a:lnTo>
                    <a:lnTo>
                      <a:pt x="1405890" y="90183"/>
                    </a:lnTo>
                    <a:lnTo>
                      <a:pt x="1405890" y="90183"/>
                    </a:lnTo>
                    <a:lnTo>
                      <a:pt x="1420978" y="91097"/>
                    </a:lnTo>
                    <a:lnTo>
                      <a:pt x="1420978" y="91097"/>
                    </a:lnTo>
                    <a:lnTo>
                      <a:pt x="1436122" y="92012"/>
                    </a:lnTo>
                    <a:lnTo>
                      <a:pt x="1436122" y="92012"/>
                    </a:lnTo>
                    <a:lnTo>
                      <a:pt x="1451210" y="92926"/>
                    </a:lnTo>
                    <a:lnTo>
                      <a:pt x="1451210" y="92926"/>
                    </a:lnTo>
                    <a:lnTo>
                      <a:pt x="1466355" y="93897"/>
                    </a:lnTo>
                    <a:lnTo>
                      <a:pt x="1466355" y="93897"/>
                    </a:lnTo>
                    <a:lnTo>
                      <a:pt x="1481442" y="94812"/>
                    </a:lnTo>
                    <a:lnTo>
                      <a:pt x="1481442" y="94812"/>
                    </a:lnTo>
                    <a:lnTo>
                      <a:pt x="1499502" y="95898"/>
                    </a:lnTo>
                    <a:lnTo>
                      <a:pt x="1499502" y="95898"/>
                    </a:lnTo>
                    <a:lnTo>
                      <a:pt x="1514589" y="96869"/>
                    </a:lnTo>
                    <a:lnTo>
                      <a:pt x="1514818" y="93154"/>
                    </a:lnTo>
                    <a:lnTo>
                      <a:pt x="1499730" y="92240"/>
                    </a:lnTo>
                    <a:lnTo>
                      <a:pt x="1499730" y="92240"/>
                    </a:lnTo>
                    <a:lnTo>
                      <a:pt x="1484586" y="91269"/>
                    </a:lnTo>
                    <a:lnTo>
                      <a:pt x="1484586" y="91269"/>
                    </a:lnTo>
                    <a:lnTo>
                      <a:pt x="1469498" y="90354"/>
                    </a:lnTo>
                    <a:lnTo>
                      <a:pt x="1469498" y="90354"/>
                    </a:lnTo>
                    <a:lnTo>
                      <a:pt x="1454353" y="89440"/>
                    </a:lnTo>
                    <a:lnTo>
                      <a:pt x="1454353" y="89440"/>
                    </a:lnTo>
                    <a:lnTo>
                      <a:pt x="1439265" y="88525"/>
                    </a:lnTo>
                    <a:lnTo>
                      <a:pt x="1439265" y="88525"/>
                    </a:lnTo>
                    <a:lnTo>
                      <a:pt x="1424121" y="87554"/>
                    </a:lnTo>
                    <a:lnTo>
                      <a:pt x="1424121" y="87554"/>
                    </a:lnTo>
                    <a:lnTo>
                      <a:pt x="1409033" y="86640"/>
                    </a:lnTo>
                    <a:lnTo>
                      <a:pt x="1409033" y="86640"/>
                    </a:lnTo>
                    <a:lnTo>
                      <a:pt x="1393889" y="85725"/>
                    </a:lnTo>
                    <a:lnTo>
                      <a:pt x="1393889" y="85725"/>
                    </a:lnTo>
                    <a:lnTo>
                      <a:pt x="1378801" y="84754"/>
                    </a:lnTo>
                    <a:lnTo>
                      <a:pt x="1378801" y="84754"/>
                    </a:lnTo>
                    <a:lnTo>
                      <a:pt x="1360741" y="83668"/>
                    </a:lnTo>
                    <a:lnTo>
                      <a:pt x="1360741" y="83668"/>
                    </a:lnTo>
                    <a:lnTo>
                      <a:pt x="1348568" y="82925"/>
                    </a:lnTo>
                    <a:lnTo>
                      <a:pt x="1348568" y="82925"/>
                    </a:lnTo>
                    <a:lnTo>
                      <a:pt x="1333424" y="82010"/>
                    </a:lnTo>
                    <a:lnTo>
                      <a:pt x="1333424" y="82010"/>
                    </a:lnTo>
                    <a:lnTo>
                      <a:pt x="1315421" y="80867"/>
                    </a:lnTo>
                    <a:lnTo>
                      <a:pt x="1315421" y="80867"/>
                    </a:lnTo>
                    <a:lnTo>
                      <a:pt x="1303192" y="80124"/>
                    </a:lnTo>
                    <a:lnTo>
                      <a:pt x="1303192" y="80124"/>
                    </a:lnTo>
                    <a:lnTo>
                      <a:pt x="1288104" y="79210"/>
                    </a:lnTo>
                    <a:lnTo>
                      <a:pt x="1288104" y="79210"/>
                    </a:lnTo>
                    <a:lnTo>
                      <a:pt x="1272959" y="78296"/>
                    </a:lnTo>
                    <a:lnTo>
                      <a:pt x="1272959" y="78296"/>
                    </a:lnTo>
                    <a:lnTo>
                      <a:pt x="1257871" y="77324"/>
                    </a:lnTo>
                    <a:lnTo>
                      <a:pt x="1257871" y="77324"/>
                    </a:lnTo>
                    <a:lnTo>
                      <a:pt x="1242727" y="76410"/>
                    </a:lnTo>
                    <a:lnTo>
                      <a:pt x="1242727" y="76410"/>
                    </a:lnTo>
                    <a:lnTo>
                      <a:pt x="1227582" y="75495"/>
                    </a:lnTo>
                    <a:lnTo>
                      <a:pt x="1227582" y="75495"/>
                    </a:lnTo>
                    <a:lnTo>
                      <a:pt x="1212494" y="74581"/>
                    </a:lnTo>
                    <a:lnTo>
                      <a:pt x="1212494" y="74581"/>
                    </a:lnTo>
                    <a:lnTo>
                      <a:pt x="1197350" y="73609"/>
                    </a:lnTo>
                    <a:lnTo>
                      <a:pt x="1197350" y="73609"/>
                    </a:lnTo>
                    <a:lnTo>
                      <a:pt x="1182262" y="72695"/>
                    </a:lnTo>
                    <a:lnTo>
                      <a:pt x="1182262" y="72695"/>
                    </a:lnTo>
                    <a:lnTo>
                      <a:pt x="1167117" y="71780"/>
                    </a:lnTo>
                    <a:lnTo>
                      <a:pt x="1167117" y="71780"/>
                    </a:lnTo>
                    <a:lnTo>
                      <a:pt x="1152030" y="70866"/>
                    </a:lnTo>
                    <a:lnTo>
                      <a:pt x="1152030" y="70866"/>
                    </a:lnTo>
                    <a:lnTo>
                      <a:pt x="1136885" y="69895"/>
                    </a:lnTo>
                    <a:lnTo>
                      <a:pt x="1136885" y="69895"/>
                    </a:lnTo>
                    <a:lnTo>
                      <a:pt x="1121797" y="68980"/>
                    </a:lnTo>
                    <a:lnTo>
                      <a:pt x="1121797" y="68980"/>
                    </a:lnTo>
                    <a:lnTo>
                      <a:pt x="1106653" y="68066"/>
                    </a:lnTo>
                    <a:lnTo>
                      <a:pt x="1106653" y="68066"/>
                    </a:lnTo>
                    <a:lnTo>
                      <a:pt x="1091565" y="67094"/>
                    </a:lnTo>
                    <a:lnTo>
                      <a:pt x="1091565" y="67094"/>
                    </a:lnTo>
                    <a:lnTo>
                      <a:pt x="1076420" y="66180"/>
                    </a:lnTo>
                    <a:lnTo>
                      <a:pt x="1076420" y="66180"/>
                    </a:lnTo>
                    <a:lnTo>
                      <a:pt x="1061332" y="65266"/>
                    </a:lnTo>
                    <a:lnTo>
                      <a:pt x="1061332" y="65266"/>
                    </a:lnTo>
                    <a:lnTo>
                      <a:pt x="1046188" y="64351"/>
                    </a:lnTo>
                    <a:lnTo>
                      <a:pt x="1046188" y="64351"/>
                    </a:lnTo>
                    <a:lnTo>
                      <a:pt x="1031100" y="63380"/>
                    </a:lnTo>
                    <a:lnTo>
                      <a:pt x="1031100" y="63380"/>
                    </a:lnTo>
                    <a:lnTo>
                      <a:pt x="1015956" y="62465"/>
                    </a:lnTo>
                    <a:lnTo>
                      <a:pt x="1015956" y="62465"/>
                    </a:lnTo>
                    <a:lnTo>
                      <a:pt x="1000868" y="61551"/>
                    </a:lnTo>
                    <a:lnTo>
                      <a:pt x="1000868" y="61551"/>
                    </a:lnTo>
                    <a:lnTo>
                      <a:pt x="985723" y="60636"/>
                    </a:lnTo>
                    <a:lnTo>
                      <a:pt x="985723" y="60636"/>
                    </a:lnTo>
                    <a:lnTo>
                      <a:pt x="970635" y="59665"/>
                    </a:lnTo>
                    <a:lnTo>
                      <a:pt x="970635" y="59665"/>
                    </a:lnTo>
                    <a:lnTo>
                      <a:pt x="955491" y="58750"/>
                    </a:lnTo>
                    <a:lnTo>
                      <a:pt x="955491" y="58750"/>
                    </a:lnTo>
                    <a:lnTo>
                      <a:pt x="937488" y="57665"/>
                    </a:lnTo>
                    <a:lnTo>
                      <a:pt x="937488" y="57665"/>
                    </a:lnTo>
                    <a:lnTo>
                      <a:pt x="925259" y="56922"/>
                    </a:lnTo>
                    <a:lnTo>
                      <a:pt x="925259" y="56922"/>
                    </a:lnTo>
                    <a:lnTo>
                      <a:pt x="910171" y="55950"/>
                    </a:lnTo>
                    <a:lnTo>
                      <a:pt x="910171" y="55950"/>
                    </a:lnTo>
                    <a:lnTo>
                      <a:pt x="892111" y="54864"/>
                    </a:lnTo>
                    <a:lnTo>
                      <a:pt x="892111" y="54864"/>
                    </a:lnTo>
                    <a:lnTo>
                      <a:pt x="879938" y="54121"/>
                    </a:lnTo>
                    <a:lnTo>
                      <a:pt x="879938" y="54121"/>
                    </a:lnTo>
                    <a:lnTo>
                      <a:pt x="864794" y="53149"/>
                    </a:lnTo>
                    <a:lnTo>
                      <a:pt x="864794" y="53149"/>
                    </a:lnTo>
                    <a:lnTo>
                      <a:pt x="849706" y="52235"/>
                    </a:lnTo>
                    <a:lnTo>
                      <a:pt x="849706" y="52235"/>
                    </a:lnTo>
                    <a:lnTo>
                      <a:pt x="834562" y="51321"/>
                    </a:lnTo>
                    <a:lnTo>
                      <a:pt x="834562" y="51321"/>
                    </a:lnTo>
                    <a:lnTo>
                      <a:pt x="819474" y="50406"/>
                    </a:lnTo>
                    <a:lnTo>
                      <a:pt x="819474" y="50406"/>
                    </a:lnTo>
                    <a:lnTo>
                      <a:pt x="804329" y="49435"/>
                    </a:lnTo>
                    <a:lnTo>
                      <a:pt x="804329" y="49435"/>
                    </a:lnTo>
                    <a:lnTo>
                      <a:pt x="789241" y="48520"/>
                    </a:lnTo>
                    <a:lnTo>
                      <a:pt x="789241" y="48520"/>
                    </a:lnTo>
                    <a:lnTo>
                      <a:pt x="774097" y="47606"/>
                    </a:lnTo>
                    <a:lnTo>
                      <a:pt x="774097" y="47606"/>
                    </a:lnTo>
                    <a:lnTo>
                      <a:pt x="759009" y="46692"/>
                    </a:lnTo>
                    <a:lnTo>
                      <a:pt x="759009" y="46692"/>
                    </a:lnTo>
                    <a:lnTo>
                      <a:pt x="743864" y="45720"/>
                    </a:lnTo>
                    <a:lnTo>
                      <a:pt x="743864" y="45720"/>
                    </a:lnTo>
                    <a:lnTo>
                      <a:pt x="728777" y="44806"/>
                    </a:lnTo>
                    <a:lnTo>
                      <a:pt x="728777" y="44806"/>
                    </a:lnTo>
                    <a:lnTo>
                      <a:pt x="713632" y="43891"/>
                    </a:lnTo>
                    <a:lnTo>
                      <a:pt x="713632" y="43891"/>
                    </a:lnTo>
                    <a:lnTo>
                      <a:pt x="698487" y="42977"/>
                    </a:lnTo>
                    <a:lnTo>
                      <a:pt x="698487" y="42977"/>
                    </a:lnTo>
                    <a:lnTo>
                      <a:pt x="683399" y="42005"/>
                    </a:lnTo>
                    <a:lnTo>
                      <a:pt x="683399" y="42005"/>
                    </a:lnTo>
                    <a:lnTo>
                      <a:pt x="668255" y="41091"/>
                    </a:lnTo>
                    <a:lnTo>
                      <a:pt x="668255" y="41091"/>
                    </a:lnTo>
                    <a:lnTo>
                      <a:pt x="653167" y="40177"/>
                    </a:lnTo>
                    <a:lnTo>
                      <a:pt x="653167" y="40177"/>
                    </a:lnTo>
                    <a:lnTo>
                      <a:pt x="638023" y="39262"/>
                    </a:lnTo>
                    <a:lnTo>
                      <a:pt x="638023" y="39262"/>
                    </a:lnTo>
                    <a:lnTo>
                      <a:pt x="620020" y="38119"/>
                    </a:lnTo>
                    <a:lnTo>
                      <a:pt x="620020" y="38119"/>
                    </a:lnTo>
                    <a:lnTo>
                      <a:pt x="607790" y="37376"/>
                    </a:lnTo>
                    <a:lnTo>
                      <a:pt x="607790" y="37376"/>
                    </a:lnTo>
                    <a:lnTo>
                      <a:pt x="592702" y="36462"/>
                    </a:lnTo>
                    <a:lnTo>
                      <a:pt x="592702" y="36462"/>
                    </a:lnTo>
                    <a:lnTo>
                      <a:pt x="577558" y="35490"/>
                    </a:lnTo>
                    <a:lnTo>
                      <a:pt x="577558" y="35490"/>
                    </a:lnTo>
                    <a:lnTo>
                      <a:pt x="559555" y="34404"/>
                    </a:lnTo>
                    <a:lnTo>
                      <a:pt x="559555" y="34404"/>
                    </a:lnTo>
                    <a:lnTo>
                      <a:pt x="547326" y="33661"/>
                    </a:lnTo>
                    <a:lnTo>
                      <a:pt x="547326" y="33661"/>
                    </a:lnTo>
                    <a:lnTo>
                      <a:pt x="532238" y="32747"/>
                    </a:lnTo>
                    <a:lnTo>
                      <a:pt x="532238" y="32747"/>
                    </a:lnTo>
                    <a:lnTo>
                      <a:pt x="516064" y="31718"/>
                    </a:lnTo>
                    <a:lnTo>
                      <a:pt x="499091" y="30690"/>
                    </a:lnTo>
                    <a:lnTo>
                      <a:pt x="499091" y="30690"/>
                    </a:lnTo>
                    <a:lnTo>
                      <a:pt x="486861" y="29947"/>
                    </a:lnTo>
                    <a:lnTo>
                      <a:pt x="486861" y="29947"/>
                    </a:lnTo>
                    <a:lnTo>
                      <a:pt x="468858" y="28804"/>
                    </a:lnTo>
                    <a:lnTo>
                      <a:pt x="468858" y="28804"/>
                    </a:lnTo>
                    <a:lnTo>
                      <a:pt x="456629" y="28061"/>
                    </a:lnTo>
                    <a:lnTo>
                      <a:pt x="456629" y="28061"/>
                    </a:lnTo>
                    <a:lnTo>
                      <a:pt x="441541" y="27146"/>
                    </a:lnTo>
                    <a:lnTo>
                      <a:pt x="441541" y="27146"/>
                    </a:lnTo>
                    <a:lnTo>
                      <a:pt x="426396" y="26232"/>
                    </a:lnTo>
                    <a:lnTo>
                      <a:pt x="426396" y="26232"/>
                    </a:lnTo>
                    <a:lnTo>
                      <a:pt x="411308" y="25317"/>
                    </a:lnTo>
                    <a:lnTo>
                      <a:pt x="411308" y="25317"/>
                    </a:lnTo>
                    <a:lnTo>
                      <a:pt x="396164" y="24346"/>
                    </a:lnTo>
                    <a:lnTo>
                      <a:pt x="396164" y="24346"/>
                    </a:lnTo>
                    <a:lnTo>
                      <a:pt x="381076" y="23432"/>
                    </a:lnTo>
                    <a:lnTo>
                      <a:pt x="381076" y="23432"/>
                    </a:lnTo>
                    <a:lnTo>
                      <a:pt x="365932" y="22517"/>
                    </a:lnTo>
                    <a:lnTo>
                      <a:pt x="365932" y="22517"/>
                    </a:lnTo>
                    <a:lnTo>
                      <a:pt x="350844" y="21603"/>
                    </a:lnTo>
                    <a:lnTo>
                      <a:pt x="350844" y="21603"/>
                    </a:lnTo>
                    <a:lnTo>
                      <a:pt x="335699" y="20631"/>
                    </a:lnTo>
                    <a:lnTo>
                      <a:pt x="335699" y="20631"/>
                    </a:lnTo>
                    <a:lnTo>
                      <a:pt x="320611" y="19717"/>
                    </a:lnTo>
                    <a:lnTo>
                      <a:pt x="320611" y="19717"/>
                    </a:lnTo>
                    <a:lnTo>
                      <a:pt x="305466" y="18803"/>
                    </a:lnTo>
                    <a:lnTo>
                      <a:pt x="305466" y="18803"/>
                    </a:lnTo>
                    <a:lnTo>
                      <a:pt x="290379" y="17831"/>
                    </a:lnTo>
                    <a:lnTo>
                      <a:pt x="290379" y="17831"/>
                    </a:lnTo>
                    <a:lnTo>
                      <a:pt x="272320" y="16745"/>
                    </a:lnTo>
                    <a:lnTo>
                      <a:pt x="272320" y="16745"/>
                    </a:lnTo>
                    <a:lnTo>
                      <a:pt x="257232" y="15831"/>
                    </a:lnTo>
                    <a:lnTo>
                      <a:pt x="257232" y="15831"/>
                    </a:lnTo>
                    <a:lnTo>
                      <a:pt x="245002" y="15088"/>
                    </a:lnTo>
                    <a:lnTo>
                      <a:pt x="245002" y="15088"/>
                    </a:lnTo>
                    <a:lnTo>
                      <a:pt x="229914" y="14116"/>
                    </a:lnTo>
                    <a:lnTo>
                      <a:pt x="229914" y="14116"/>
                    </a:lnTo>
                    <a:lnTo>
                      <a:pt x="211855" y="13030"/>
                    </a:lnTo>
                    <a:lnTo>
                      <a:pt x="211855" y="13030"/>
                    </a:lnTo>
                    <a:lnTo>
                      <a:pt x="199682" y="12287"/>
                    </a:lnTo>
                    <a:lnTo>
                      <a:pt x="199682" y="12287"/>
                    </a:lnTo>
                    <a:lnTo>
                      <a:pt x="184537" y="11373"/>
                    </a:lnTo>
                    <a:lnTo>
                      <a:pt x="184537" y="11373"/>
                    </a:lnTo>
                    <a:lnTo>
                      <a:pt x="169392" y="10401"/>
                    </a:lnTo>
                    <a:lnTo>
                      <a:pt x="169392" y="10401"/>
                    </a:lnTo>
                    <a:lnTo>
                      <a:pt x="151390" y="9315"/>
                    </a:lnTo>
                    <a:lnTo>
                      <a:pt x="151390" y="9315"/>
                    </a:lnTo>
                    <a:lnTo>
                      <a:pt x="139160" y="8573"/>
                    </a:lnTo>
                    <a:lnTo>
                      <a:pt x="139160" y="8573"/>
                    </a:lnTo>
                    <a:lnTo>
                      <a:pt x="124072" y="7658"/>
                    </a:lnTo>
                    <a:lnTo>
                      <a:pt x="124072" y="7658"/>
                    </a:lnTo>
                    <a:lnTo>
                      <a:pt x="108928" y="6687"/>
                    </a:lnTo>
                    <a:lnTo>
                      <a:pt x="108928" y="6687"/>
                    </a:lnTo>
                    <a:lnTo>
                      <a:pt x="90926" y="5601"/>
                    </a:lnTo>
                    <a:lnTo>
                      <a:pt x="90926" y="5601"/>
                    </a:lnTo>
                    <a:lnTo>
                      <a:pt x="78695" y="4858"/>
                    </a:lnTo>
                    <a:lnTo>
                      <a:pt x="78695" y="4858"/>
                    </a:lnTo>
                    <a:lnTo>
                      <a:pt x="63608" y="3886"/>
                    </a:lnTo>
                    <a:lnTo>
                      <a:pt x="63608" y="3886"/>
                    </a:lnTo>
                    <a:lnTo>
                      <a:pt x="47434" y="2915"/>
                    </a:lnTo>
                    <a:lnTo>
                      <a:pt x="30461" y="1886"/>
                    </a:lnTo>
                    <a:lnTo>
                      <a:pt x="30461" y="1886"/>
                    </a:lnTo>
                    <a:lnTo>
                      <a:pt x="18231" y="1143"/>
                    </a:lnTo>
                    <a:lnTo>
                      <a:pt x="18231" y="1143"/>
                    </a:lnTo>
                    <a:lnTo>
                      <a:pt x="228" y="0"/>
                    </a:lnTo>
                    <a:lnTo>
                      <a:pt x="0" y="3715"/>
                    </a:lnTo>
                    <a:lnTo>
                      <a:pt x="15087" y="4629"/>
                    </a:lnTo>
                    <a:close/>
                  </a:path>
                </a:pathLst>
              </a:custGeom>
              <a:solidFill>
                <a:srgbClr val="9F9D9B"/>
              </a:solidFill>
              <a:ln w="5715" cap="flat">
                <a:noFill/>
                <a:prstDash val="solid"/>
                <a:miter/>
              </a:ln>
            </p:spPr>
            <p:txBody>
              <a:bodyPr rtlCol="1" anchor="ctr"/>
              <a:lstStyle/>
              <a:p>
                <a:endParaRPr lang="ar-SA"/>
              </a:p>
            </p:txBody>
          </p:sp>
          <p:sp>
            <p:nvSpPr>
              <p:cNvPr id="13" name="شكل حر: شكل 12">
                <a:extLst>
                  <a:ext uri="{FF2B5EF4-FFF2-40B4-BE49-F238E27FC236}">
                    <a16:creationId xmlns:a16="http://schemas.microsoft.com/office/drawing/2014/main" id="{9298152D-63E8-DFA9-DF72-4DC02FDC622D}"/>
                  </a:ext>
                </a:extLst>
              </p:cNvPr>
              <p:cNvSpPr/>
              <p:nvPr/>
            </p:nvSpPr>
            <p:spPr>
              <a:xfrm>
                <a:off x="6668528" y="5501430"/>
                <a:ext cx="1514817" cy="96869"/>
              </a:xfrm>
              <a:custGeom>
                <a:avLst/>
                <a:gdLst>
                  <a:gd name="connsiteX0" fmla="*/ 15088 w 1514817"/>
                  <a:gd name="connsiteY0" fmla="*/ 4629 h 96869"/>
                  <a:gd name="connsiteX1" fmla="*/ 33147 w 1514817"/>
                  <a:gd name="connsiteY1" fmla="*/ 5772 h 96869"/>
                  <a:gd name="connsiteX2" fmla="*/ 33147 w 1514817"/>
                  <a:gd name="connsiteY2" fmla="*/ 5772 h 96869"/>
                  <a:gd name="connsiteX3" fmla="*/ 45320 w 1514817"/>
                  <a:gd name="connsiteY3" fmla="*/ 6515 h 96869"/>
                  <a:gd name="connsiteX4" fmla="*/ 45320 w 1514817"/>
                  <a:gd name="connsiteY4" fmla="*/ 6515 h 96869"/>
                  <a:gd name="connsiteX5" fmla="*/ 60465 w 1514817"/>
                  <a:gd name="connsiteY5" fmla="*/ 7429 h 96869"/>
                  <a:gd name="connsiteX6" fmla="*/ 60465 w 1514817"/>
                  <a:gd name="connsiteY6" fmla="*/ 7429 h 96869"/>
                  <a:gd name="connsiteX7" fmla="*/ 78467 w 1514817"/>
                  <a:gd name="connsiteY7" fmla="*/ 8515 h 96869"/>
                  <a:gd name="connsiteX8" fmla="*/ 78467 w 1514817"/>
                  <a:gd name="connsiteY8" fmla="*/ 8515 h 96869"/>
                  <a:gd name="connsiteX9" fmla="*/ 93612 w 1514817"/>
                  <a:gd name="connsiteY9" fmla="*/ 9487 h 96869"/>
                  <a:gd name="connsiteX10" fmla="*/ 93612 w 1514817"/>
                  <a:gd name="connsiteY10" fmla="*/ 9487 h 96869"/>
                  <a:gd name="connsiteX11" fmla="*/ 105785 w 1514817"/>
                  <a:gd name="connsiteY11" fmla="*/ 10230 h 96869"/>
                  <a:gd name="connsiteX12" fmla="*/ 105785 w 1514817"/>
                  <a:gd name="connsiteY12" fmla="*/ 10230 h 96869"/>
                  <a:gd name="connsiteX13" fmla="*/ 123844 w 1514817"/>
                  <a:gd name="connsiteY13" fmla="*/ 11316 h 96869"/>
                  <a:gd name="connsiteX14" fmla="*/ 123844 w 1514817"/>
                  <a:gd name="connsiteY14" fmla="*/ 11316 h 96869"/>
                  <a:gd name="connsiteX15" fmla="*/ 136017 w 1514817"/>
                  <a:gd name="connsiteY15" fmla="*/ 12059 h 96869"/>
                  <a:gd name="connsiteX16" fmla="*/ 136017 w 1514817"/>
                  <a:gd name="connsiteY16" fmla="*/ 12059 h 96869"/>
                  <a:gd name="connsiteX17" fmla="*/ 154077 w 1514817"/>
                  <a:gd name="connsiteY17" fmla="*/ 13202 h 96869"/>
                  <a:gd name="connsiteX18" fmla="*/ 154077 w 1514817"/>
                  <a:gd name="connsiteY18" fmla="*/ 13202 h 96869"/>
                  <a:gd name="connsiteX19" fmla="*/ 166250 w 1514817"/>
                  <a:gd name="connsiteY19" fmla="*/ 13945 h 96869"/>
                  <a:gd name="connsiteX20" fmla="*/ 166250 w 1514817"/>
                  <a:gd name="connsiteY20" fmla="*/ 13945 h 96869"/>
                  <a:gd name="connsiteX21" fmla="*/ 181394 w 1514817"/>
                  <a:gd name="connsiteY21" fmla="*/ 14859 h 96869"/>
                  <a:gd name="connsiteX22" fmla="*/ 181394 w 1514817"/>
                  <a:gd name="connsiteY22" fmla="*/ 14859 h 96869"/>
                  <a:gd name="connsiteX23" fmla="*/ 196482 w 1514817"/>
                  <a:gd name="connsiteY23" fmla="*/ 15773 h 96869"/>
                  <a:gd name="connsiteX24" fmla="*/ 196482 w 1514817"/>
                  <a:gd name="connsiteY24" fmla="*/ 15773 h 96869"/>
                  <a:gd name="connsiteX25" fmla="*/ 214541 w 1514817"/>
                  <a:gd name="connsiteY25" fmla="*/ 16917 h 96869"/>
                  <a:gd name="connsiteX26" fmla="*/ 214541 w 1514817"/>
                  <a:gd name="connsiteY26" fmla="*/ 16917 h 96869"/>
                  <a:gd name="connsiteX27" fmla="*/ 226714 w 1514817"/>
                  <a:gd name="connsiteY27" fmla="*/ 17659 h 96869"/>
                  <a:gd name="connsiteX28" fmla="*/ 226714 w 1514817"/>
                  <a:gd name="connsiteY28" fmla="*/ 17659 h 96869"/>
                  <a:gd name="connsiteX29" fmla="*/ 241859 w 1514817"/>
                  <a:gd name="connsiteY29" fmla="*/ 18574 h 96869"/>
                  <a:gd name="connsiteX30" fmla="*/ 241859 w 1514817"/>
                  <a:gd name="connsiteY30" fmla="*/ 18574 h 96869"/>
                  <a:gd name="connsiteX31" fmla="*/ 257004 w 1514817"/>
                  <a:gd name="connsiteY31" fmla="*/ 19488 h 96869"/>
                  <a:gd name="connsiteX32" fmla="*/ 257004 w 1514817"/>
                  <a:gd name="connsiteY32" fmla="*/ 19488 h 96869"/>
                  <a:gd name="connsiteX33" fmla="*/ 272091 w 1514817"/>
                  <a:gd name="connsiteY33" fmla="*/ 20460 h 96869"/>
                  <a:gd name="connsiteX34" fmla="*/ 272091 w 1514817"/>
                  <a:gd name="connsiteY34" fmla="*/ 20460 h 96869"/>
                  <a:gd name="connsiteX35" fmla="*/ 287179 w 1514817"/>
                  <a:gd name="connsiteY35" fmla="*/ 21374 h 96869"/>
                  <a:gd name="connsiteX36" fmla="*/ 287179 w 1514817"/>
                  <a:gd name="connsiteY36" fmla="*/ 21374 h 96869"/>
                  <a:gd name="connsiteX37" fmla="*/ 302324 w 1514817"/>
                  <a:gd name="connsiteY37" fmla="*/ 22289 h 96869"/>
                  <a:gd name="connsiteX38" fmla="*/ 302324 w 1514817"/>
                  <a:gd name="connsiteY38" fmla="*/ 22289 h 96869"/>
                  <a:gd name="connsiteX39" fmla="*/ 317468 w 1514817"/>
                  <a:gd name="connsiteY39" fmla="*/ 23260 h 96869"/>
                  <a:gd name="connsiteX40" fmla="*/ 317468 w 1514817"/>
                  <a:gd name="connsiteY40" fmla="*/ 23260 h 96869"/>
                  <a:gd name="connsiteX41" fmla="*/ 332556 w 1514817"/>
                  <a:gd name="connsiteY41" fmla="*/ 24174 h 96869"/>
                  <a:gd name="connsiteX42" fmla="*/ 332556 w 1514817"/>
                  <a:gd name="connsiteY42" fmla="*/ 24174 h 96869"/>
                  <a:gd name="connsiteX43" fmla="*/ 347701 w 1514817"/>
                  <a:gd name="connsiteY43" fmla="*/ 25089 h 96869"/>
                  <a:gd name="connsiteX44" fmla="*/ 347701 w 1514817"/>
                  <a:gd name="connsiteY44" fmla="*/ 25089 h 96869"/>
                  <a:gd name="connsiteX45" fmla="*/ 362788 w 1514817"/>
                  <a:gd name="connsiteY45" fmla="*/ 26003 h 96869"/>
                  <a:gd name="connsiteX46" fmla="*/ 362788 w 1514817"/>
                  <a:gd name="connsiteY46" fmla="*/ 26003 h 96869"/>
                  <a:gd name="connsiteX47" fmla="*/ 377933 w 1514817"/>
                  <a:gd name="connsiteY47" fmla="*/ 26975 h 96869"/>
                  <a:gd name="connsiteX48" fmla="*/ 377933 w 1514817"/>
                  <a:gd name="connsiteY48" fmla="*/ 26975 h 96869"/>
                  <a:gd name="connsiteX49" fmla="*/ 393020 w 1514817"/>
                  <a:gd name="connsiteY49" fmla="*/ 27889 h 96869"/>
                  <a:gd name="connsiteX50" fmla="*/ 393020 w 1514817"/>
                  <a:gd name="connsiteY50" fmla="*/ 27889 h 96869"/>
                  <a:gd name="connsiteX51" fmla="*/ 408165 w 1514817"/>
                  <a:gd name="connsiteY51" fmla="*/ 28803 h 96869"/>
                  <a:gd name="connsiteX52" fmla="*/ 408165 w 1514817"/>
                  <a:gd name="connsiteY52" fmla="*/ 28803 h 96869"/>
                  <a:gd name="connsiteX53" fmla="*/ 423253 w 1514817"/>
                  <a:gd name="connsiteY53" fmla="*/ 29718 h 96869"/>
                  <a:gd name="connsiteX54" fmla="*/ 423253 w 1514817"/>
                  <a:gd name="connsiteY54" fmla="*/ 29718 h 96869"/>
                  <a:gd name="connsiteX55" fmla="*/ 438398 w 1514817"/>
                  <a:gd name="connsiteY55" fmla="*/ 30690 h 96869"/>
                  <a:gd name="connsiteX56" fmla="*/ 438398 w 1514817"/>
                  <a:gd name="connsiteY56" fmla="*/ 30690 h 96869"/>
                  <a:gd name="connsiteX57" fmla="*/ 453485 w 1514817"/>
                  <a:gd name="connsiteY57" fmla="*/ 31604 h 96869"/>
                  <a:gd name="connsiteX58" fmla="*/ 453485 w 1514817"/>
                  <a:gd name="connsiteY58" fmla="*/ 31604 h 96869"/>
                  <a:gd name="connsiteX59" fmla="*/ 468630 w 1514817"/>
                  <a:gd name="connsiteY59" fmla="*/ 32518 h 96869"/>
                  <a:gd name="connsiteX60" fmla="*/ 468630 w 1514817"/>
                  <a:gd name="connsiteY60" fmla="*/ 32518 h 96869"/>
                  <a:gd name="connsiteX61" fmla="*/ 483717 w 1514817"/>
                  <a:gd name="connsiteY61" fmla="*/ 33433 h 96869"/>
                  <a:gd name="connsiteX62" fmla="*/ 483717 w 1514817"/>
                  <a:gd name="connsiteY62" fmla="*/ 33433 h 96869"/>
                  <a:gd name="connsiteX63" fmla="*/ 501777 w 1514817"/>
                  <a:gd name="connsiteY63" fmla="*/ 34576 h 96869"/>
                  <a:gd name="connsiteX64" fmla="*/ 501777 w 1514817"/>
                  <a:gd name="connsiteY64" fmla="*/ 34576 h 96869"/>
                  <a:gd name="connsiteX65" fmla="*/ 513950 w 1514817"/>
                  <a:gd name="connsiteY65" fmla="*/ 35319 h 96869"/>
                  <a:gd name="connsiteX66" fmla="*/ 513950 w 1514817"/>
                  <a:gd name="connsiteY66" fmla="*/ 35319 h 96869"/>
                  <a:gd name="connsiteX67" fmla="*/ 529095 w 1514817"/>
                  <a:gd name="connsiteY67" fmla="*/ 36233 h 96869"/>
                  <a:gd name="connsiteX68" fmla="*/ 529095 w 1514817"/>
                  <a:gd name="connsiteY68" fmla="*/ 36233 h 96869"/>
                  <a:gd name="connsiteX69" fmla="*/ 547097 w 1514817"/>
                  <a:gd name="connsiteY69" fmla="*/ 37376 h 96869"/>
                  <a:gd name="connsiteX70" fmla="*/ 547097 w 1514817"/>
                  <a:gd name="connsiteY70" fmla="*/ 37376 h 96869"/>
                  <a:gd name="connsiteX71" fmla="*/ 559327 w 1514817"/>
                  <a:gd name="connsiteY71" fmla="*/ 38119 h 96869"/>
                  <a:gd name="connsiteX72" fmla="*/ 559327 w 1514817"/>
                  <a:gd name="connsiteY72" fmla="*/ 38119 h 96869"/>
                  <a:gd name="connsiteX73" fmla="*/ 574414 w 1514817"/>
                  <a:gd name="connsiteY73" fmla="*/ 39034 h 96869"/>
                  <a:gd name="connsiteX74" fmla="*/ 574414 w 1514817"/>
                  <a:gd name="connsiteY74" fmla="*/ 39034 h 96869"/>
                  <a:gd name="connsiteX75" fmla="*/ 589559 w 1514817"/>
                  <a:gd name="connsiteY75" fmla="*/ 39948 h 96869"/>
                  <a:gd name="connsiteX76" fmla="*/ 589559 w 1514817"/>
                  <a:gd name="connsiteY76" fmla="*/ 39948 h 96869"/>
                  <a:gd name="connsiteX77" fmla="*/ 604647 w 1514817"/>
                  <a:gd name="connsiteY77" fmla="*/ 40919 h 96869"/>
                  <a:gd name="connsiteX78" fmla="*/ 604647 w 1514817"/>
                  <a:gd name="connsiteY78" fmla="*/ 40919 h 96869"/>
                  <a:gd name="connsiteX79" fmla="*/ 619792 w 1514817"/>
                  <a:gd name="connsiteY79" fmla="*/ 41834 h 96869"/>
                  <a:gd name="connsiteX80" fmla="*/ 619792 w 1514817"/>
                  <a:gd name="connsiteY80" fmla="*/ 41834 h 96869"/>
                  <a:gd name="connsiteX81" fmla="*/ 634880 w 1514817"/>
                  <a:gd name="connsiteY81" fmla="*/ 42748 h 96869"/>
                  <a:gd name="connsiteX82" fmla="*/ 634880 w 1514817"/>
                  <a:gd name="connsiteY82" fmla="*/ 42748 h 96869"/>
                  <a:gd name="connsiteX83" fmla="*/ 650024 w 1514817"/>
                  <a:gd name="connsiteY83" fmla="*/ 43663 h 96869"/>
                  <a:gd name="connsiteX84" fmla="*/ 650024 w 1514817"/>
                  <a:gd name="connsiteY84" fmla="*/ 43663 h 96869"/>
                  <a:gd name="connsiteX85" fmla="*/ 665112 w 1514817"/>
                  <a:gd name="connsiteY85" fmla="*/ 44634 h 96869"/>
                  <a:gd name="connsiteX86" fmla="*/ 665112 w 1514817"/>
                  <a:gd name="connsiteY86" fmla="*/ 44634 h 96869"/>
                  <a:gd name="connsiteX87" fmla="*/ 680256 w 1514817"/>
                  <a:gd name="connsiteY87" fmla="*/ 45548 h 96869"/>
                  <a:gd name="connsiteX88" fmla="*/ 680256 w 1514817"/>
                  <a:gd name="connsiteY88" fmla="*/ 45548 h 96869"/>
                  <a:gd name="connsiteX89" fmla="*/ 695344 w 1514817"/>
                  <a:gd name="connsiteY89" fmla="*/ 46463 h 96869"/>
                  <a:gd name="connsiteX90" fmla="*/ 695344 w 1514817"/>
                  <a:gd name="connsiteY90" fmla="*/ 46463 h 96869"/>
                  <a:gd name="connsiteX91" fmla="*/ 710489 w 1514817"/>
                  <a:gd name="connsiteY91" fmla="*/ 47377 h 96869"/>
                  <a:gd name="connsiteX92" fmla="*/ 710489 w 1514817"/>
                  <a:gd name="connsiteY92" fmla="*/ 47377 h 96869"/>
                  <a:gd name="connsiteX93" fmla="*/ 725577 w 1514817"/>
                  <a:gd name="connsiteY93" fmla="*/ 48349 h 96869"/>
                  <a:gd name="connsiteX94" fmla="*/ 725577 w 1514817"/>
                  <a:gd name="connsiteY94" fmla="*/ 48349 h 96869"/>
                  <a:gd name="connsiteX95" fmla="*/ 740721 w 1514817"/>
                  <a:gd name="connsiteY95" fmla="*/ 49263 h 96869"/>
                  <a:gd name="connsiteX96" fmla="*/ 740721 w 1514817"/>
                  <a:gd name="connsiteY96" fmla="*/ 49263 h 96869"/>
                  <a:gd name="connsiteX97" fmla="*/ 758780 w 1514817"/>
                  <a:gd name="connsiteY97" fmla="*/ 50349 h 96869"/>
                  <a:gd name="connsiteX98" fmla="*/ 758780 w 1514817"/>
                  <a:gd name="connsiteY98" fmla="*/ 50349 h 96869"/>
                  <a:gd name="connsiteX99" fmla="*/ 770953 w 1514817"/>
                  <a:gd name="connsiteY99" fmla="*/ 51092 h 96869"/>
                  <a:gd name="connsiteX100" fmla="*/ 770953 w 1514817"/>
                  <a:gd name="connsiteY100" fmla="*/ 51092 h 96869"/>
                  <a:gd name="connsiteX101" fmla="*/ 786098 w 1514817"/>
                  <a:gd name="connsiteY101" fmla="*/ 52064 h 96869"/>
                  <a:gd name="connsiteX102" fmla="*/ 786098 w 1514817"/>
                  <a:gd name="connsiteY102" fmla="*/ 52064 h 96869"/>
                  <a:gd name="connsiteX103" fmla="*/ 801186 w 1514817"/>
                  <a:gd name="connsiteY103" fmla="*/ 52978 h 96869"/>
                  <a:gd name="connsiteX104" fmla="*/ 801186 w 1514817"/>
                  <a:gd name="connsiteY104" fmla="*/ 52978 h 96869"/>
                  <a:gd name="connsiteX105" fmla="*/ 816331 w 1514817"/>
                  <a:gd name="connsiteY105" fmla="*/ 53892 h 96869"/>
                  <a:gd name="connsiteX106" fmla="*/ 816331 w 1514817"/>
                  <a:gd name="connsiteY106" fmla="*/ 53892 h 96869"/>
                  <a:gd name="connsiteX107" fmla="*/ 831418 w 1514817"/>
                  <a:gd name="connsiteY107" fmla="*/ 54807 h 96869"/>
                  <a:gd name="connsiteX108" fmla="*/ 831418 w 1514817"/>
                  <a:gd name="connsiteY108" fmla="*/ 54807 h 96869"/>
                  <a:gd name="connsiteX109" fmla="*/ 846563 w 1514817"/>
                  <a:gd name="connsiteY109" fmla="*/ 55778 h 96869"/>
                  <a:gd name="connsiteX110" fmla="*/ 846563 w 1514817"/>
                  <a:gd name="connsiteY110" fmla="*/ 55778 h 96869"/>
                  <a:gd name="connsiteX111" fmla="*/ 861650 w 1514817"/>
                  <a:gd name="connsiteY111" fmla="*/ 56693 h 96869"/>
                  <a:gd name="connsiteX112" fmla="*/ 861650 w 1514817"/>
                  <a:gd name="connsiteY112" fmla="*/ 56693 h 96869"/>
                  <a:gd name="connsiteX113" fmla="*/ 876795 w 1514817"/>
                  <a:gd name="connsiteY113" fmla="*/ 57607 h 96869"/>
                  <a:gd name="connsiteX114" fmla="*/ 876795 w 1514817"/>
                  <a:gd name="connsiteY114" fmla="*/ 57607 h 96869"/>
                  <a:gd name="connsiteX115" fmla="*/ 891883 w 1514817"/>
                  <a:gd name="connsiteY115" fmla="*/ 58579 h 96869"/>
                  <a:gd name="connsiteX116" fmla="*/ 891883 w 1514817"/>
                  <a:gd name="connsiteY116" fmla="*/ 58579 h 96869"/>
                  <a:gd name="connsiteX117" fmla="*/ 907028 w 1514817"/>
                  <a:gd name="connsiteY117" fmla="*/ 59493 h 96869"/>
                  <a:gd name="connsiteX118" fmla="*/ 907028 w 1514817"/>
                  <a:gd name="connsiteY118" fmla="*/ 59493 h 96869"/>
                  <a:gd name="connsiteX119" fmla="*/ 922115 w 1514817"/>
                  <a:gd name="connsiteY119" fmla="*/ 60408 h 96869"/>
                  <a:gd name="connsiteX120" fmla="*/ 922115 w 1514817"/>
                  <a:gd name="connsiteY120" fmla="*/ 60408 h 96869"/>
                  <a:gd name="connsiteX121" fmla="*/ 937260 w 1514817"/>
                  <a:gd name="connsiteY121" fmla="*/ 61322 h 96869"/>
                  <a:gd name="connsiteX122" fmla="*/ 937260 w 1514817"/>
                  <a:gd name="connsiteY122" fmla="*/ 61322 h 96869"/>
                  <a:gd name="connsiteX123" fmla="*/ 952347 w 1514817"/>
                  <a:gd name="connsiteY123" fmla="*/ 62294 h 96869"/>
                  <a:gd name="connsiteX124" fmla="*/ 952347 w 1514817"/>
                  <a:gd name="connsiteY124" fmla="*/ 62294 h 96869"/>
                  <a:gd name="connsiteX125" fmla="*/ 967492 w 1514817"/>
                  <a:gd name="connsiteY125" fmla="*/ 63208 h 96869"/>
                  <a:gd name="connsiteX126" fmla="*/ 967492 w 1514817"/>
                  <a:gd name="connsiteY126" fmla="*/ 63208 h 96869"/>
                  <a:gd name="connsiteX127" fmla="*/ 982580 w 1514817"/>
                  <a:gd name="connsiteY127" fmla="*/ 64122 h 96869"/>
                  <a:gd name="connsiteX128" fmla="*/ 982580 w 1514817"/>
                  <a:gd name="connsiteY128" fmla="*/ 64122 h 96869"/>
                  <a:gd name="connsiteX129" fmla="*/ 997725 w 1514817"/>
                  <a:gd name="connsiteY129" fmla="*/ 65037 h 96869"/>
                  <a:gd name="connsiteX130" fmla="*/ 997725 w 1514817"/>
                  <a:gd name="connsiteY130" fmla="*/ 65037 h 96869"/>
                  <a:gd name="connsiteX131" fmla="*/ 1012813 w 1514817"/>
                  <a:gd name="connsiteY131" fmla="*/ 66008 h 96869"/>
                  <a:gd name="connsiteX132" fmla="*/ 1012813 w 1514817"/>
                  <a:gd name="connsiteY132" fmla="*/ 66008 h 96869"/>
                  <a:gd name="connsiteX133" fmla="*/ 1027957 w 1514817"/>
                  <a:gd name="connsiteY133" fmla="*/ 66923 h 96869"/>
                  <a:gd name="connsiteX134" fmla="*/ 1027957 w 1514817"/>
                  <a:gd name="connsiteY134" fmla="*/ 66923 h 96869"/>
                  <a:gd name="connsiteX135" fmla="*/ 1043044 w 1514817"/>
                  <a:gd name="connsiteY135" fmla="*/ 67837 h 96869"/>
                  <a:gd name="connsiteX136" fmla="*/ 1043044 w 1514817"/>
                  <a:gd name="connsiteY136" fmla="*/ 67837 h 96869"/>
                  <a:gd name="connsiteX137" fmla="*/ 1058189 w 1514817"/>
                  <a:gd name="connsiteY137" fmla="*/ 68751 h 96869"/>
                  <a:gd name="connsiteX138" fmla="*/ 1058189 w 1514817"/>
                  <a:gd name="connsiteY138" fmla="*/ 68751 h 96869"/>
                  <a:gd name="connsiteX139" fmla="*/ 1073277 w 1514817"/>
                  <a:gd name="connsiteY139" fmla="*/ 69723 h 96869"/>
                  <a:gd name="connsiteX140" fmla="*/ 1073277 w 1514817"/>
                  <a:gd name="connsiteY140" fmla="*/ 69723 h 96869"/>
                  <a:gd name="connsiteX141" fmla="*/ 1088422 w 1514817"/>
                  <a:gd name="connsiteY141" fmla="*/ 70637 h 96869"/>
                  <a:gd name="connsiteX142" fmla="*/ 1088422 w 1514817"/>
                  <a:gd name="connsiteY142" fmla="*/ 70637 h 96869"/>
                  <a:gd name="connsiteX143" fmla="*/ 1103510 w 1514817"/>
                  <a:gd name="connsiteY143" fmla="*/ 71552 h 96869"/>
                  <a:gd name="connsiteX144" fmla="*/ 1103510 w 1514817"/>
                  <a:gd name="connsiteY144" fmla="*/ 71552 h 96869"/>
                  <a:gd name="connsiteX145" fmla="*/ 1118654 w 1514817"/>
                  <a:gd name="connsiteY145" fmla="*/ 72523 h 96869"/>
                  <a:gd name="connsiteX146" fmla="*/ 1118654 w 1514817"/>
                  <a:gd name="connsiteY146" fmla="*/ 72523 h 96869"/>
                  <a:gd name="connsiteX147" fmla="*/ 1133742 w 1514817"/>
                  <a:gd name="connsiteY147" fmla="*/ 73438 h 96869"/>
                  <a:gd name="connsiteX148" fmla="*/ 1133742 w 1514817"/>
                  <a:gd name="connsiteY148" fmla="*/ 73438 h 96869"/>
                  <a:gd name="connsiteX149" fmla="*/ 1148886 w 1514817"/>
                  <a:gd name="connsiteY149" fmla="*/ 74352 h 96869"/>
                  <a:gd name="connsiteX150" fmla="*/ 1148886 w 1514817"/>
                  <a:gd name="connsiteY150" fmla="*/ 74352 h 96869"/>
                  <a:gd name="connsiteX151" fmla="*/ 1163974 w 1514817"/>
                  <a:gd name="connsiteY151" fmla="*/ 75266 h 96869"/>
                  <a:gd name="connsiteX152" fmla="*/ 1163974 w 1514817"/>
                  <a:gd name="connsiteY152" fmla="*/ 75266 h 96869"/>
                  <a:gd name="connsiteX153" fmla="*/ 1182034 w 1514817"/>
                  <a:gd name="connsiteY153" fmla="*/ 76410 h 96869"/>
                  <a:gd name="connsiteX154" fmla="*/ 1182034 w 1514817"/>
                  <a:gd name="connsiteY154" fmla="*/ 76410 h 96869"/>
                  <a:gd name="connsiteX155" fmla="*/ 1194207 w 1514817"/>
                  <a:gd name="connsiteY155" fmla="*/ 77153 h 96869"/>
                  <a:gd name="connsiteX156" fmla="*/ 1194207 w 1514817"/>
                  <a:gd name="connsiteY156" fmla="*/ 77153 h 96869"/>
                  <a:gd name="connsiteX157" fmla="*/ 1209351 w 1514817"/>
                  <a:gd name="connsiteY157" fmla="*/ 78067 h 96869"/>
                  <a:gd name="connsiteX158" fmla="*/ 1209351 w 1514817"/>
                  <a:gd name="connsiteY158" fmla="*/ 78067 h 96869"/>
                  <a:gd name="connsiteX159" fmla="*/ 1227353 w 1514817"/>
                  <a:gd name="connsiteY159" fmla="*/ 79210 h 96869"/>
                  <a:gd name="connsiteX160" fmla="*/ 1227353 w 1514817"/>
                  <a:gd name="connsiteY160" fmla="*/ 79210 h 96869"/>
                  <a:gd name="connsiteX161" fmla="*/ 1239583 w 1514817"/>
                  <a:gd name="connsiteY161" fmla="*/ 79953 h 96869"/>
                  <a:gd name="connsiteX162" fmla="*/ 1239583 w 1514817"/>
                  <a:gd name="connsiteY162" fmla="*/ 79953 h 96869"/>
                  <a:gd name="connsiteX163" fmla="*/ 1254671 w 1514817"/>
                  <a:gd name="connsiteY163" fmla="*/ 80867 h 96869"/>
                  <a:gd name="connsiteX164" fmla="*/ 1254671 w 1514817"/>
                  <a:gd name="connsiteY164" fmla="*/ 80867 h 96869"/>
                  <a:gd name="connsiteX165" fmla="*/ 1269816 w 1514817"/>
                  <a:gd name="connsiteY165" fmla="*/ 81782 h 96869"/>
                  <a:gd name="connsiteX166" fmla="*/ 1269816 w 1514817"/>
                  <a:gd name="connsiteY166" fmla="*/ 81782 h 96869"/>
                  <a:gd name="connsiteX167" fmla="*/ 1284904 w 1514817"/>
                  <a:gd name="connsiteY167" fmla="*/ 82696 h 96869"/>
                  <a:gd name="connsiteX168" fmla="*/ 1284904 w 1514817"/>
                  <a:gd name="connsiteY168" fmla="*/ 82696 h 96869"/>
                  <a:gd name="connsiteX169" fmla="*/ 1300048 w 1514817"/>
                  <a:gd name="connsiteY169" fmla="*/ 83668 h 96869"/>
                  <a:gd name="connsiteX170" fmla="*/ 1300048 w 1514817"/>
                  <a:gd name="connsiteY170" fmla="*/ 83668 h 96869"/>
                  <a:gd name="connsiteX171" fmla="*/ 1315193 w 1514817"/>
                  <a:gd name="connsiteY171" fmla="*/ 84582 h 96869"/>
                  <a:gd name="connsiteX172" fmla="*/ 1315193 w 1514817"/>
                  <a:gd name="connsiteY172" fmla="*/ 84582 h 96869"/>
                  <a:gd name="connsiteX173" fmla="*/ 1330280 w 1514817"/>
                  <a:gd name="connsiteY173" fmla="*/ 85497 h 96869"/>
                  <a:gd name="connsiteX174" fmla="*/ 1330280 w 1514817"/>
                  <a:gd name="connsiteY174" fmla="*/ 85497 h 96869"/>
                  <a:gd name="connsiteX175" fmla="*/ 1345368 w 1514817"/>
                  <a:gd name="connsiteY175" fmla="*/ 86411 h 96869"/>
                  <a:gd name="connsiteX176" fmla="*/ 1345368 w 1514817"/>
                  <a:gd name="connsiteY176" fmla="*/ 86411 h 96869"/>
                  <a:gd name="connsiteX177" fmla="*/ 1360513 w 1514817"/>
                  <a:gd name="connsiteY177" fmla="*/ 87382 h 96869"/>
                  <a:gd name="connsiteX178" fmla="*/ 1360513 w 1514817"/>
                  <a:gd name="connsiteY178" fmla="*/ 87382 h 96869"/>
                  <a:gd name="connsiteX179" fmla="*/ 1375658 w 1514817"/>
                  <a:gd name="connsiteY179" fmla="*/ 88297 h 96869"/>
                  <a:gd name="connsiteX180" fmla="*/ 1375658 w 1514817"/>
                  <a:gd name="connsiteY180" fmla="*/ 88297 h 96869"/>
                  <a:gd name="connsiteX181" fmla="*/ 1390746 w 1514817"/>
                  <a:gd name="connsiteY181" fmla="*/ 89211 h 96869"/>
                  <a:gd name="connsiteX182" fmla="*/ 1390746 w 1514817"/>
                  <a:gd name="connsiteY182" fmla="*/ 89211 h 96869"/>
                  <a:gd name="connsiteX183" fmla="*/ 1405890 w 1514817"/>
                  <a:gd name="connsiteY183" fmla="*/ 90183 h 96869"/>
                  <a:gd name="connsiteX184" fmla="*/ 1405890 w 1514817"/>
                  <a:gd name="connsiteY184" fmla="*/ 90183 h 96869"/>
                  <a:gd name="connsiteX185" fmla="*/ 1420977 w 1514817"/>
                  <a:gd name="connsiteY185" fmla="*/ 91097 h 96869"/>
                  <a:gd name="connsiteX186" fmla="*/ 1420977 w 1514817"/>
                  <a:gd name="connsiteY186" fmla="*/ 91097 h 96869"/>
                  <a:gd name="connsiteX187" fmla="*/ 1436122 w 1514817"/>
                  <a:gd name="connsiteY187" fmla="*/ 92011 h 96869"/>
                  <a:gd name="connsiteX188" fmla="*/ 1436122 w 1514817"/>
                  <a:gd name="connsiteY188" fmla="*/ 92011 h 96869"/>
                  <a:gd name="connsiteX189" fmla="*/ 1451210 w 1514817"/>
                  <a:gd name="connsiteY189" fmla="*/ 92926 h 96869"/>
                  <a:gd name="connsiteX190" fmla="*/ 1451210 w 1514817"/>
                  <a:gd name="connsiteY190" fmla="*/ 92926 h 96869"/>
                  <a:gd name="connsiteX191" fmla="*/ 1466355 w 1514817"/>
                  <a:gd name="connsiteY191" fmla="*/ 93897 h 96869"/>
                  <a:gd name="connsiteX192" fmla="*/ 1466355 w 1514817"/>
                  <a:gd name="connsiteY192" fmla="*/ 93897 h 96869"/>
                  <a:gd name="connsiteX193" fmla="*/ 1481443 w 1514817"/>
                  <a:gd name="connsiteY193" fmla="*/ 94812 h 96869"/>
                  <a:gd name="connsiteX194" fmla="*/ 1481443 w 1514817"/>
                  <a:gd name="connsiteY194" fmla="*/ 94812 h 96869"/>
                  <a:gd name="connsiteX195" fmla="*/ 1496587 w 1514817"/>
                  <a:gd name="connsiteY195" fmla="*/ 95726 h 96869"/>
                  <a:gd name="connsiteX196" fmla="*/ 1496587 w 1514817"/>
                  <a:gd name="connsiteY196" fmla="*/ 95726 h 96869"/>
                  <a:gd name="connsiteX197" fmla="*/ 1514589 w 1514817"/>
                  <a:gd name="connsiteY197" fmla="*/ 96869 h 96869"/>
                  <a:gd name="connsiteX198" fmla="*/ 1514818 w 1514817"/>
                  <a:gd name="connsiteY198" fmla="*/ 93154 h 96869"/>
                  <a:gd name="connsiteX199" fmla="*/ 1496816 w 1514817"/>
                  <a:gd name="connsiteY199" fmla="*/ 92011 h 96869"/>
                  <a:gd name="connsiteX200" fmla="*/ 1496816 w 1514817"/>
                  <a:gd name="connsiteY200" fmla="*/ 92011 h 96869"/>
                  <a:gd name="connsiteX201" fmla="*/ 1484585 w 1514817"/>
                  <a:gd name="connsiteY201" fmla="*/ 91268 h 96869"/>
                  <a:gd name="connsiteX202" fmla="*/ 1484585 w 1514817"/>
                  <a:gd name="connsiteY202" fmla="*/ 91268 h 96869"/>
                  <a:gd name="connsiteX203" fmla="*/ 1469498 w 1514817"/>
                  <a:gd name="connsiteY203" fmla="*/ 90354 h 96869"/>
                  <a:gd name="connsiteX204" fmla="*/ 1469498 w 1514817"/>
                  <a:gd name="connsiteY204" fmla="*/ 90354 h 96869"/>
                  <a:gd name="connsiteX205" fmla="*/ 1453324 w 1514817"/>
                  <a:gd name="connsiteY205" fmla="*/ 89383 h 96869"/>
                  <a:gd name="connsiteX206" fmla="*/ 1436351 w 1514817"/>
                  <a:gd name="connsiteY206" fmla="*/ 88297 h 96869"/>
                  <a:gd name="connsiteX207" fmla="*/ 1436351 w 1514817"/>
                  <a:gd name="connsiteY207" fmla="*/ 88297 h 96869"/>
                  <a:gd name="connsiteX208" fmla="*/ 1424121 w 1514817"/>
                  <a:gd name="connsiteY208" fmla="*/ 87554 h 96869"/>
                  <a:gd name="connsiteX209" fmla="*/ 1424121 w 1514817"/>
                  <a:gd name="connsiteY209" fmla="*/ 87554 h 96869"/>
                  <a:gd name="connsiteX210" fmla="*/ 1409033 w 1514817"/>
                  <a:gd name="connsiteY210" fmla="*/ 86639 h 96869"/>
                  <a:gd name="connsiteX211" fmla="*/ 1409033 w 1514817"/>
                  <a:gd name="connsiteY211" fmla="*/ 86639 h 96869"/>
                  <a:gd name="connsiteX212" fmla="*/ 1393888 w 1514817"/>
                  <a:gd name="connsiteY212" fmla="*/ 85725 h 96869"/>
                  <a:gd name="connsiteX213" fmla="*/ 1393888 w 1514817"/>
                  <a:gd name="connsiteY213" fmla="*/ 85725 h 96869"/>
                  <a:gd name="connsiteX214" fmla="*/ 1378801 w 1514817"/>
                  <a:gd name="connsiteY214" fmla="*/ 84754 h 96869"/>
                  <a:gd name="connsiteX215" fmla="*/ 1378801 w 1514817"/>
                  <a:gd name="connsiteY215" fmla="*/ 84754 h 96869"/>
                  <a:gd name="connsiteX216" fmla="*/ 1363656 w 1514817"/>
                  <a:gd name="connsiteY216" fmla="*/ 83839 h 96869"/>
                  <a:gd name="connsiteX217" fmla="*/ 1363656 w 1514817"/>
                  <a:gd name="connsiteY217" fmla="*/ 83839 h 96869"/>
                  <a:gd name="connsiteX218" fmla="*/ 1348569 w 1514817"/>
                  <a:gd name="connsiteY218" fmla="*/ 82925 h 96869"/>
                  <a:gd name="connsiteX219" fmla="*/ 1348569 w 1514817"/>
                  <a:gd name="connsiteY219" fmla="*/ 82925 h 96869"/>
                  <a:gd name="connsiteX220" fmla="*/ 1330509 w 1514817"/>
                  <a:gd name="connsiteY220" fmla="*/ 81782 h 96869"/>
                  <a:gd name="connsiteX221" fmla="*/ 1330509 w 1514817"/>
                  <a:gd name="connsiteY221" fmla="*/ 81782 h 96869"/>
                  <a:gd name="connsiteX222" fmla="*/ 1318336 w 1514817"/>
                  <a:gd name="connsiteY222" fmla="*/ 81039 h 96869"/>
                  <a:gd name="connsiteX223" fmla="*/ 1318336 w 1514817"/>
                  <a:gd name="connsiteY223" fmla="*/ 81039 h 96869"/>
                  <a:gd name="connsiteX224" fmla="*/ 1303191 w 1514817"/>
                  <a:gd name="connsiteY224" fmla="*/ 80124 h 96869"/>
                  <a:gd name="connsiteX225" fmla="*/ 1303191 w 1514817"/>
                  <a:gd name="connsiteY225" fmla="*/ 80124 h 96869"/>
                  <a:gd name="connsiteX226" fmla="*/ 1287018 w 1514817"/>
                  <a:gd name="connsiteY226" fmla="*/ 79153 h 96869"/>
                  <a:gd name="connsiteX227" fmla="*/ 1270045 w 1514817"/>
                  <a:gd name="connsiteY227" fmla="*/ 78067 h 96869"/>
                  <a:gd name="connsiteX228" fmla="*/ 1270045 w 1514817"/>
                  <a:gd name="connsiteY228" fmla="*/ 78067 h 96869"/>
                  <a:gd name="connsiteX229" fmla="*/ 1257872 w 1514817"/>
                  <a:gd name="connsiteY229" fmla="*/ 77324 h 96869"/>
                  <a:gd name="connsiteX230" fmla="*/ 1257872 w 1514817"/>
                  <a:gd name="connsiteY230" fmla="*/ 77324 h 96869"/>
                  <a:gd name="connsiteX231" fmla="*/ 1239812 w 1514817"/>
                  <a:gd name="connsiteY231" fmla="*/ 76238 h 96869"/>
                  <a:gd name="connsiteX232" fmla="*/ 1239812 w 1514817"/>
                  <a:gd name="connsiteY232" fmla="*/ 76238 h 96869"/>
                  <a:gd name="connsiteX233" fmla="*/ 1227582 w 1514817"/>
                  <a:gd name="connsiteY233" fmla="*/ 75495 h 96869"/>
                  <a:gd name="connsiteX234" fmla="*/ 1227582 w 1514817"/>
                  <a:gd name="connsiteY234" fmla="*/ 75495 h 96869"/>
                  <a:gd name="connsiteX235" fmla="*/ 1209580 w 1514817"/>
                  <a:gd name="connsiteY235" fmla="*/ 74352 h 96869"/>
                  <a:gd name="connsiteX236" fmla="*/ 1209580 w 1514817"/>
                  <a:gd name="connsiteY236" fmla="*/ 74352 h 96869"/>
                  <a:gd name="connsiteX237" fmla="*/ 1197349 w 1514817"/>
                  <a:gd name="connsiteY237" fmla="*/ 73609 h 96869"/>
                  <a:gd name="connsiteX238" fmla="*/ 1197349 w 1514817"/>
                  <a:gd name="connsiteY238" fmla="*/ 73609 h 96869"/>
                  <a:gd name="connsiteX239" fmla="*/ 1182262 w 1514817"/>
                  <a:gd name="connsiteY239" fmla="*/ 72695 h 96869"/>
                  <a:gd name="connsiteX240" fmla="*/ 1182262 w 1514817"/>
                  <a:gd name="connsiteY240" fmla="*/ 72695 h 96869"/>
                  <a:gd name="connsiteX241" fmla="*/ 1167118 w 1514817"/>
                  <a:gd name="connsiteY241" fmla="*/ 71780 h 96869"/>
                  <a:gd name="connsiteX242" fmla="*/ 1167118 w 1514817"/>
                  <a:gd name="connsiteY242" fmla="*/ 71780 h 96869"/>
                  <a:gd name="connsiteX243" fmla="*/ 1149115 w 1514817"/>
                  <a:gd name="connsiteY243" fmla="*/ 70637 h 96869"/>
                  <a:gd name="connsiteX244" fmla="*/ 1149115 w 1514817"/>
                  <a:gd name="connsiteY244" fmla="*/ 70637 h 96869"/>
                  <a:gd name="connsiteX245" fmla="*/ 1136885 w 1514817"/>
                  <a:gd name="connsiteY245" fmla="*/ 69894 h 96869"/>
                  <a:gd name="connsiteX246" fmla="*/ 1136885 w 1514817"/>
                  <a:gd name="connsiteY246" fmla="*/ 69894 h 96869"/>
                  <a:gd name="connsiteX247" fmla="*/ 1121797 w 1514817"/>
                  <a:gd name="connsiteY247" fmla="*/ 68980 h 96869"/>
                  <a:gd name="connsiteX248" fmla="*/ 1121797 w 1514817"/>
                  <a:gd name="connsiteY248" fmla="*/ 68980 h 96869"/>
                  <a:gd name="connsiteX249" fmla="*/ 1106652 w 1514817"/>
                  <a:gd name="connsiteY249" fmla="*/ 68066 h 96869"/>
                  <a:gd name="connsiteX250" fmla="*/ 1106652 w 1514817"/>
                  <a:gd name="connsiteY250" fmla="*/ 68066 h 96869"/>
                  <a:gd name="connsiteX251" fmla="*/ 1088651 w 1514817"/>
                  <a:gd name="connsiteY251" fmla="*/ 66923 h 96869"/>
                  <a:gd name="connsiteX252" fmla="*/ 1088651 w 1514817"/>
                  <a:gd name="connsiteY252" fmla="*/ 66923 h 96869"/>
                  <a:gd name="connsiteX253" fmla="*/ 1076421 w 1514817"/>
                  <a:gd name="connsiteY253" fmla="*/ 66180 h 96869"/>
                  <a:gd name="connsiteX254" fmla="*/ 1076421 w 1514817"/>
                  <a:gd name="connsiteY254" fmla="*/ 66180 h 96869"/>
                  <a:gd name="connsiteX255" fmla="*/ 1061333 w 1514817"/>
                  <a:gd name="connsiteY255" fmla="*/ 65265 h 96869"/>
                  <a:gd name="connsiteX256" fmla="*/ 1061333 w 1514817"/>
                  <a:gd name="connsiteY256" fmla="*/ 65265 h 96869"/>
                  <a:gd name="connsiteX257" fmla="*/ 1043273 w 1514817"/>
                  <a:gd name="connsiteY257" fmla="*/ 64122 h 96869"/>
                  <a:gd name="connsiteX258" fmla="*/ 1043273 w 1514817"/>
                  <a:gd name="connsiteY258" fmla="*/ 64122 h 96869"/>
                  <a:gd name="connsiteX259" fmla="*/ 1028186 w 1514817"/>
                  <a:gd name="connsiteY259" fmla="*/ 63208 h 96869"/>
                  <a:gd name="connsiteX260" fmla="*/ 1028186 w 1514817"/>
                  <a:gd name="connsiteY260" fmla="*/ 63208 h 96869"/>
                  <a:gd name="connsiteX261" fmla="*/ 1015955 w 1514817"/>
                  <a:gd name="connsiteY261" fmla="*/ 62465 h 96869"/>
                  <a:gd name="connsiteX262" fmla="*/ 1015955 w 1514817"/>
                  <a:gd name="connsiteY262" fmla="*/ 62465 h 96869"/>
                  <a:gd name="connsiteX263" fmla="*/ 1000868 w 1514817"/>
                  <a:gd name="connsiteY263" fmla="*/ 61551 h 96869"/>
                  <a:gd name="connsiteX264" fmla="*/ 1000868 w 1514817"/>
                  <a:gd name="connsiteY264" fmla="*/ 61551 h 96869"/>
                  <a:gd name="connsiteX265" fmla="*/ 982809 w 1514817"/>
                  <a:gd name="connsiteY265" fmla="*/ 60408 h 96869"/>
                  <a:gd name="connsiteX266" fmla="*/ 982809 w 1514817"/>
                  <a:gd name="connsiteY266" fmla="*/ 60408 h 96869"/>
                  <a:gd name="connsiteX267" fmla="*/ 967721 w 1514817"/>
                  <a:gd name="connsiteY267" fmla="*/ 59493 h 96869"/>
                  <a:gd name="connsiteX268" fmla="*/ 967721 w 1514817"/>
                  <a:gd name="connsiteY268" fmla="*/ 59493 h 96869"/>
                  <a:gd name="connsiteX269" fmla="*/ 955491 w 1514817"/>
                  <a:gd name="connsiteY269" fmla="*/ 58750 h 96869"/>
                  <a:gd name="connsiteX270" fmla="*/ 955491 w 1514817"/>
                  <a:gd name="connsiteY270" fmla="*/ 58750 h 96869"/>
                  <a:gd name="connsiteX271" fmla="*/ 940403 w 1514817"/>
                  <a:gd name="connsiteY271" fmla="*/ 57836 h 96869"/>
                  <a:gd name="connsiteX272" fmla="*/ 940403 w 1514817"/>
                  <a:gd name="connsiteY272" fmla="*/ 57836 h 96869"/>
                  <a:gd name="connsiteX273" fmla="*/ 922344 w 1514817"/>
                  <a:gd name="connsiteY273" fmla="*/ 56693 h 96869"/>
                  <a:gd name="connsiteX274" fmla="*/ 922344 w 1514817"/>
                  <a:gd name="connsiteY274" fmla="*/ 56693 h 96869"/>
                  <a:gd name="connsiteX275" fmla="*/ 910171 w 1514817"/>
                  <a:gd name="connsiteY275" fmla="*/ 55950 h 96869"/>
                  <a:gd name="connsiteX276" fmla="*/ 910171 w 1514817"/>
                  <a:gd name="connsiteY276" fmla="*/ 55950 h 96869"/>
                  <a:gd name="connsiteX277" fmla="*/ 895026 w 1514817"/>
                  <a:gd name="connsiteY277" fmla="*/ 55035 h 96869"/>
                  <a:gd name="connsiteX278" fmla="*/ 895026 w 1514817"/>
                  <a:gd name="connsiteY278" fmla="*/ 55035 h 96869"/>
                  <a:gd name="connsiteX279" fmla="*/ 879939 w 1514817"/>
                  <a:gd name="connsiteY279" fmla="*/ 54121 h 96869"/>
                  <a:gd name="connsiteX280" fmla="*/ 879939 w 1514817"/>
                  <a:gd name="connsiteY280" fmla="*/ 54121 h 96869"/>
                  <a:gd name="connsiteX281" fmla="*/ 861879 w 1514817"/>
                  <a:gd name="connsiteY281" fmla="*/ 52978 h 96869"/>
                  <a:gd name="connsiteX282" fmla="*/ 861879 w 1514817"/>
                  <a:gd name="connsiteY282" fmla="*/ 52978 h 96869"/>
                  <a:gd name="connsiteX283" fmla="*/ 849706 w 1514817"/>
                  <a:gd name="connsiteY283" fmla="*/ 52235 h 96869"/>
                  <a:gd name="connsiteX284" fmla="*/ 849706 w 1514817"/>
                  <a:gd name="connsiteY284" fmla="*/ 52235 h 96869"/>
                  <a:gd name="connsiteX285" fmla="*/ 834561 w 1514817"/>
                  <a:gd name="connsiteY285" fmla="*/ 51321 h 96869"/>
                  <a:gd name="connsiteX286" fmla="*/ 834561 w 1514817"/>
                  <a:gd name="connsiteY286" fmla="*/ 51321 h 96869"/>
                  <a:gd name="connsiteX287" fmla="*/ 818388 w 1514817"/>
                  <a:gd name="connsiteY287" fmla="*/ 50292 h 96869"/>
                  <a:gd name="connsiteX288" fmla="*/ 801415 w 1514817"/>
                  <a:gd name="connsiteY288" fmla="*/ 49263 h 96869"/>
                  <a:gd name="connsiteX289" fmla="*/ 801415 w 1514817"/>
                  <a:gd name="connsiteY289" fmla="*/ 49263 h 96869"/>
                  <a:gd name="connsiteX290" fmla="*/ 789242 w 1514817"/>
                  <a:gd name="connsiteY290" fmla="*/ 48520 h 96869"/>
                  <a:gd name="connsiteX291" fmla="*/ 789242 w 1514817"/>
                  <a:gd name="connsiteY291" fmla="*/ 48520 h 96869"/>
                  <a:gd name="connsiteX292" fmla="*/ 771182 w 1514817"/>
                  <a:gd name="connsiteY292" fmla="*/ 47434 h 96869"/>
                  <a:gd name="connsiteX293" fmla="*/ 771182 w 1514817"/>
                  <a:gd name="connsiteY293" fmla="*/ 47434 h 96869"/>
                  <a:gd name="connsiteX294" fmla="*/ 758952 w 1514817"/>
                  <a:gd name="connsiteY294" fmla="*/ 46634 h 96869"/>
                  <a:gd name="connsiteX295" fmla="*/ 758952 w 1514817"/>
                  <a:gd name="connsiteY295" fmla="*/ 46634 h 96869"/>
                  <a:gd name="connsiteX296" fmla="*/ 740950 w 1514817"/>
                  <a:gd name="connsiteY296" fmla="*/ 45548 h 96869"/>
                  <a:gd name="connsiteX297" fmla="*/ 740950 w 1514817"/>
                  <a:gd name="connsiteY297" fmla="*/ 45548 h 96869"/>
                  <a:gd name="connsiteX298" fmla="*/ 728777 w 1514817"/>
                  <a:gd name="connsiteY298" fmla="*/ 44805 h 96869"/>
                  <a:gd name="connsiteX299" fmla="*/ 728777 w 1514817"/>
                  <a:gd name="connsiteY299" fmla="*/ 44805 h 96869"/>
                  <a:gd name="connsiteX300" fmla="*/ 713632 w 1514817"/>
                  <a:gd name="connsiteY300" fmla="*/ 43891 h 96869"/>
                  <a:gd name="connsiteX301" fmla="*/ 713632 w 1514817"/>
                  <a:gd name="connsiteY301" fmla="*/ 43891 h 96869"/>
                  <a:gd name="connsiteX302" fmla="*/ 695573 w 1514817"/>
                  <a:gd name="connsiteY302" fmla="*/ 42748 h 96869"/>
                  <a:gd name="connsiteX303" fmla="*/ 695573 w 1514817"/>
                  <a:gd name="connsiteY303" fmla="*/ 42748 h 96869"/>
                  <a:gd name="connsiteX304" fmla="*/ 680485 w 1514817"/>
                  <a:gd name="connsiteY304" fmla="*/ 41834 h 96869"/>
                  <a:gd name="connsiteX305" fmla="*/ 680485 w 1514817"/>
                  <a:gd name="connsiteY305" fmla="*/ 41834 h 96869"/>
                  <a:gd name="connsiteX306" fmla="*/ 668255 w 1514817"/>
                  <a:gd name="connsiteY306" fmla="*/ 41091 h 96869"/>
                  <a:gd name="connsiteX307" fmla="*/ 668255 w 1514817"/>
                  <a:gd name="connsiteY307" fmla="*/ 41091 h 96869"/>
                  <a:gd name="connsiteX308" fmla="*/ 653167 w 1514817"/>
                  <a:gd name="connsiteY308" fmla="*/ 40176 h 96869"/>
                  <a:gd name="connsiteX309" fmla="*/ 653167 w 1514817"/>
                  <a:gd name="connsiteY309" fmla="*/ 40176 h 96869"/>
                  <a:gd name="connsiteX310" fmla="*/ 638022 w 1514817"/>
                  <a:gd name="connsiteY310" fmla="*/ 39205 h 96869"/>
                  <a:gd name="connsiteX311" fmla="*/ 638022 w 1514817"/>
                  <a:gd name="connsiteY311" fmla="*/ 39205 h 96869"/>
                  <a:gd name="connsiteX312" fmla="*/ 620021 w 1514817"/>
                  <a:gd name="connsiteY312" fmla="*/ 38119 h 96869"/>
                  <a:gd name="connsiteX313" fmla="*/ 620021 w 1514817"/>
                  <a:gd name="connsiteY313" fmla="*/ 38119 h 96869"/>
                  <a:gd name="connsiteX314" fmla="*/ 604876 w 1514817"/>
                  <a:gd name="connsiteY314" fmla="*/ 37205 h 96869"/>
                  <a:gd name="connsiteX315" fmla="*/ 604876 w 1514817"/>
                  <a:gd name="connsiteY315" fmla="*/ 37205 h 96869"/>
                  <a:gd name="connsiteX316" fmla="*/ 592703 w 1514817"/>
                  <a:gd name="connsiteY316" fmla="*/ 36462 h 96869"/>
                  <a:gd name="connsiteX317" fmla="*/ 592703 w 1514817"/>
                  <a:gd name="connsiteY317" fmla="*/ 36462 h 96869"/>
                  <a:gd name="connsiteX318" fmla="*/ 577558 w 1514817"/>
                  <a:gd name="connsiteY318" fmla="*/ 35490 h 96869"/>
                  <a:gd name="connsiteX319" fmla="*/ 577558 w 1514817"/>
                  <a:gd name="connsiteY319" fmla="*/ 35490 h 96869"/>
                  <a:gd name="connsiteX320" fmla="*/ 559556 w 1514817"/>
                  <a:gd name="connsiteY320" fmla="*/ 34404 h 96869"/>
                  <a:gd name="connsiteX321" fmla="*/ 559556 w 1514817"/>
                  <a:gd name="connsiteY321" fmla="*/ 34404 h 96869"/>
                  <a:gd name="connsiteX322" fmla="*/ 547325 w 1514817"/>
                  <a:gd name="connsiteY322" fmla="*/ 33661 h 96869"/>
                  <a:gd name="connsiteX323" fmla="*/ 547325 w 1514817"/>
                  <a:gd name="connsiteY323" fmla="*/ 33661 h 96869"/>
                  <a:gd name="connsiteX324" fmla="*/ 532238 w 1514817"/>
                  <a:gd name="connsiteY324" fmla="*/ 32747 h 96869"/>
                  <a:gd name="connsiteX325" fmla="*/ 532238 w 1514817"/>
                  <a:gd name="connsiteY325" fmla="*/ 32747 h 96869"/>
                  <a:gd name="connsiteX326" fmla="*/ 517093 w 1514817"/>
                  <a:gd name="connsiteY326" fmla="*/ 31775 h 96869"/>
                  <a:gd name="connsiteX327" fmla="*/ 517093 w 1514817"/>
                  <a:gd name="connsiteY327" fmla="*/ 31775 h 96869"/>
                  <a:gd name="connsiteX328" fmla="*/ 499091 w 1514817"/>
                  <a:gd name="connsiteY328" fmla="*/ 30690 h 96869"/>
                  <a:gd name="connsiteX329" fmla="*/ 499091 w 1514817"/>
                  <a:gd name="connsiteY329" fmla="*/ 30690 h 96869"/>
                  <a:gd name="connsiteX330" fmla="*/ 486861 w 1514817"/>
                  <a:gd name="connsiteY330" fmla="*/ 29947 h 96869"/>
                  <a:gd name="connsiteX331" fmla="*/ 486861 w 1514817"/>
                  <a:gd name="connsiteY331" fmla="*/ 29947 h 96869"/>
                  <a:gd name="connsiteX332" fmla="*/ 471773 w 1514817"/>
                  <a:gd name="connsiteY332" fmla="*/ 28975 h 96869"/>
                  <a:gd name="connsiteX333" fmla="*/ 471773 w 1514817"/>
                  <a:gd name="connsiteY333" fmla="*/ 28975 h 96869"/>
                  <a:gd name="connsiteX334" fmla="*/ 453714 w 1514817"/>
                  <a:gd name="connsiteY334" fmla="*/ 27889 h 96869"/>
                  <a:gd name="connsiteX335" fmla="*/ 453714 w 1514817"/>
                  <a:gd name="connsiteY335" fmla="*/ 27889 h 96869"/>
                  <a:gd name="connsiteX336" fmla="*/ 441541 w 1514817"/>
                  <a:gd name="connsiteY336" fmla="*/ 27146 h 96869"/>
                  <a:gd name="connsiteX337" fmla="*/ 441541 w 1514817"/>
                  <a:gd name="connsiteY337" fmla="*/ 27146 h 96869"/>
                  <a:gd name="connsiteX338" fmla="*/ 426396 w 1514817"/>
                  <a:gd name="connsiteY338" fmla="*/ 26232 h 96869"/>
                  <a:gd name="connsiteX339" fmla="*/ 426396 w 1514817"/>
                  <a:gd name="connsiteY339" fmla="*/ 26232 h 96869"/>
                  <a:gd name="connsiteX340" fmla="*/ 408394 w 1514817"/>
                  <a:gd name="connsiteY340" fmla="*/ 25089 h 96869"/>
                  <a:gd name="connsiteX341" fmla="*/ 408394 w 1514817"/>
                  <a:gd name="connsiteY341" fmla="*/ 25089 h 96869"/>
                  <a:gd name="connsiteX342" fmla="*/ 393249 w 1514817"/>
                  <a:gd name="connsiteY342" fmla="*/ 24174 h 96869"/>
                  <a:gd name="connsiteX343" fmla="*/ 393249 w 1514817"/>
                  <a:gd name="connsiteY343" fmla="*/ 24174 h 96869"/>
                  <a:gd name="connsiteX344" fmla="*/ 381076 w 1514817"/>
                  <a:gd name="connsiteY344" fmla="*/ 23431 h 96869"/>
                  <a:gd name="connsiteX345" fmla="*/ 381076 w 1514817"/>
                  <a:gd name="connsiteY345" fmla="*/ 23431 h 96869"/>
                  <a:gd name="connsiteX346" fmla="*/ 365931 w 1514817"/>
                  <a:gd name="connsiteY346" fmla="*/ 22517 h 96869"/>
                  <a:gd name="connsiteX347" fmla="*/ 365931 w 1514817"/>
                  <a:gd name="connsiteY347" fmla="*/ 22517 h 96869"/>
                  <a:gd name="connsiteX348" fmla="*/ 347930 w 1514817"/>
                  <a:gd name="connsiteY348" fmla="*/ 21374 h 96869"/>
                  <a:gd name="connsiteX349" fmla="*/ 347930 w 1514817"/>
                  <a:gd name="connsiteY349" fmla="*/ 21374 h 96869"/>
                  <a:gd name="connsiteX350" fmla="*/ 332784 w 1514817"/>
                  <a:gd name="connsiteY350" fmla="*/ 20460 h 96869"/>
                  <a:gd name="connsiteX351" fmla="*/ 332784 w 1514817"/>
                  <a:gd name="connsiteY351" fmla="*/ 20460 h 96869"/>
                  <a:gd name="connsiteX352" fmla="*/ 320612 w 1514817"/>
                  <a:gd name="connsiteY352" fmla="*/ 19717 h 96869"/>
                  <a:gd name="connsiteX353" fmla="*/ 320612 w 1514817"/>
                  <a:gd name="connsiteY353" fmla="*/ 19717 h 96869"/>
                  <a:gd name="connsiteX354" fmla="*/ 305467 w 1514817"/>
                  <a:gd name="connsiteY354" fmla="*/ 18802 h 96869"/>
                  <a:gd name="connsiteX355" fmla="*/ 305467 w 1514817"/>
                  <a:gd name="connsiteY355" fmla="*/ 18802 h 96869"/>
                  <a:gd name="connsiteX356" fmla="*/ 290379 w 1514817"/>
                  <a:gd name="connsiteY356" fmla="*/ 17831 h 96869"/>
                  <a:gd name="connsiteX357" fmla="*/ 290379 w 1514817"/>
                  <a:gd name="connsiteY357" fmla="*/ 17831 h 96869"/>
                  <a:gd name="connsiteX358" fmla="*/ 272320 w 1514817"/>
                  <a:gd name="connsiteY358" fmla="*/ 16745 h 96869"/>
                  <a:gd name="connsiteX359" fmla="*/ 272320 w 1514817"/>
                  <a:gd name="connsiteY359" fmla="*/ 16745 h 96869"/>
                  <a:gd name="connsiteX360" fmla="*/ 260147 w 1514817"/>
                  <a:gd name="connsiteY360" fmla="*/ 16002 h 96869"/>
                  <a:gd name="connsiteX361" fmla="*/ 260147 w 1514817"/>
                  <a:gd name="connsiteY361" fmla="*/ 16002 h 96869"/>
                  <a:gd name="connsiteX362" fmla="*/ 245002 w 1514817"/>
                  <a:gd name="connsiteY362" fmla="*/ 15088 h 96869"/>
                  <a:gd name="connsiteX363" fmla="*/ 245002 w 1514817"/>
                  <a:gd name="connsiteY363" fmla="*/ 15088 h 96869"/>
                  <a:gd name="connsiteX364" fmla="*/ 229857 w 1514817"/>
                  <a:gd name="connsiteY364" fmla="*/ 14116 h 96869"/>
                  <a:gd name="connsiteX365" fmla="*/ 229857 w 1514817"/>
                  <a:gd name="connsiteY365" fmla="*/ 14116 h 96869"/>
                  <a:gd name="connsiteX366" fmla="*/ 211855 w 1514817"/>
                  <a:gd name="connsiteY366" fmla="*/ 13030 h 96869"/>
                  <a:gd name="connsiteX367" fmla="*/ 211855 w 1514817"/>
                  <a:gd name="connsiteY367" fmla="*/ 13030 h 96869"/>
                  <a:gd name="connsiteX368" fmla="*/ 199682 w 1514817"/>
                  <a:gd name="connsiteY368" fmla="*/ 12287 h 96869"/>
                  <a:gd name="connsiteX369" fmla="*/ 199682 w 1514817"/>
                  <a:gd name="connsiteY369" fmla="*/ 12287 h 96869"/>
                  <a:gd name="connsiteX370" fmla="*/ 184537 w 1514817"/>
                  <a:gd name="connsiteY370" fmla="*/ 11316 h 96869"/>
                  <a:gd name="connsiteX371" fmla="*/ 184537 w 1514817"/>
                  <a:gd name="connsiteY371" fmla="*/ 11316 h 96869"/>
                  <a:gd name="connsiteX372" fmla="*/ 169393 w 1514817"/>
                  <a:gd name="connsiteY372" fmla="*/ 10401 h 96869"/>
                  <a:gd name="connsiteX373" fmla="*/ 169393 w 1514817"/>
                  <a:gd name="connsiteY373" fmla="*/ 10401 h 96869"/>
                  <a:gd name="connsiteX374" fmla="*/ 151390 w 1514817"/>
                  <a:gd name="connsiteY374" fmla="*/ 9315 h 96869"/>
                  <a:gd name="connsiteX375" fmla="*/ 151390 w 1514817"/>
                  <a:gd name="connsiteY375" fmla="*/ 9315 h 96869"/>
                  <a:gd name="connsiteX376" fmla="*/ 138131 w 1514817"/>
                  <a:gd name="connsiteY376" fmla="*/ 8515 h 96869"/>
                  <a:gd name="connsiteX377" fmla="*/ 121158 w 1514817"/>
                  <a:gd name="connsiteY377" fmla="*/ 7429 h 96869"/>
                  <a:gd name="connsiteX378" fmla="*/ 121158 w 1514817"/>
                  <a:gd name="connsiteY378" fmla="*/ 7429 h 96869"/>
                  <a:gd name="connsiteX379" fmla="*/ 108928 w 1514817"/>
                  <a:gd name="connsiteY379" fmla="*/ 6686 h 96869"/>
                  <a:gd name="connsiteX380" fmla="*/ 108928 w 1514817"/>
                  <a:gd name="connsiteY380" fmla="*/ 6686 h 96869"/>
                  <a:gd name="connsiteX381" fmla="*/ 90926 w 1514817"/>
                  <a:gd name="connsiteY381" fmla="*/ 5601 h 96869"/>
                  <a:gd name="connsiteX382" fmla="*/ 90926 w 1514817"/>
                  <a:gd name="connsiteY382" fmla="*/ 5601 h 96869"/>
                  <a:gd name="connsiteX383" fmla="*/ 78696 w 1514817"/>
                  <a:gd name="connsiteY383" fmla="*/ 4858 h 96869"/>
                  <a:gd name="connsiteX384" fmla="*/ 78696 w 1514817"/>
                  <a:gd name="connsiteY384" fmla="*/ 4858 h 96869"/>
                  <a:gd name="connsiteX385" fmla="*/ 60693 w 1514817"/>
                  <a:gd name="connsiteY385" fmla="*/ 3715 h 96869"/>
                  <a:gd name="connsiteX386" fmla="*/ 60693 w 1514817"/>
                  <a:gd name="connsiteY386" fmla="*/ 3715 h 96869"/>
                  <a:gd name="connsiteX387" fmla="*/ 48463 w 1514817"/>
                  <a:gd name="connsiteY387" fmla="*/ 2972 h 96869"/>
                  <a:gd name="connsiteX388" fmla="*/ 48463 w 1514817"/>
                  <a:gd name="connsiteY388" fmla="*/ 2972 h 96869"/>
                  <a:gd name="connsiteX389" fmla="*/ 30461 w 1514817"/>
                  <a:gd name="connsiteY389" fmla="*/ 1886 h 96869"/>
                  <a:gd name="connsiteX390" fmla="*/ 30461 w 1514817"/>
                  <a:gd name="connsiteY390" fmla="*/ 1886 h 96869"/>
                  <a:gd name="connsiteX391" fmla="*/ 18231 w 1514817"/>
                  <a:gd name="connsiteY391" fmla="*/ 1143 h 96869"/>
                  <a:gd name="connsiteX392" fmla="*/ 18231 w 1514817"/>
                  <a:gd name="connsiteY392" fmla="*/ 1143 h 96869"/>
                  <a:gd name="connsiteX393" fmla="*/ 228 w 1514817"/>
                  <a:gd name="connsiteY393" fmla="*/ 0 h 96869"/>
                  <a:gd name="connsiteX394" fmla="*/ 0 w 1514817"/>
                  <a:gd name="connsiteY394" fmla="*/ 3715 h 96869"/>
                  <a:gd name="connsiteX395" fmla="*/ 15088 w 1514817"/>
                  <a:gd name="connsiteY395" fmla="*/ 4629 h 9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Lst>
                <a:rect l="l" t="t" r="r" b="b"/>
                <a:pathLst>
                  <a:path w="1514817" h="96869">
                    <a:moveTo>
                      <a:pt x="15088" y="4629"/>
                    </a:moveTo>
                    <a:lnTo>
                      <a:pt x="33147" y="5772"/>
                    </a:lnTo>
                    <a:lnTo>
                      <a:pt x="33147" y="5772"/>
                    </a:lnTo>
                    <a:lnTo>
                      <a:pt x="45320" y="6515"/>
                    </a:lnTo>
                    <a:lnTo>
                      <a:pt x="45320" y="6515"/>
                    </a:lnTo>
                    <a:lnTo>
                      <a:pt x="60465" y="7429"/>
                    </a:lnTo>
                    <a:lnTo>
                      <a:pt x="60465" y="7429"/>
                    </a:lnTo>
                    <a:lnTo>
                      <a:pt x="78467" y="8515"/>
                    </a:lnTo>
                    <a:lnTo>
                      <a:pt x="78467" y="8515"/>
                    </a:lnTo>
                    <a:lnTo>
                      <a:pt x="93612" y="9487"/>
                    </a:lnTo>
                    <a:lnTo>
                      <a:pt x="93612" y="9487"/>
                    </a:lnTo>
                    <a:lnTo>
                      <a:pt x="105785" y="10230"/>
                    </a:lnTo>
                    <a:lnTo>
                      <a:pt x="105785" y="10230"/>
                    </a:lnTo>
                    <a:lnTo>
                      <a:pt x="123844" y="11316"/>
                    </a:lnTo>
                    <a:lnTo>
                      <a:pt x="123844" y="11316"/>
                    </a:lnTo>
                    <a:lnTo>
                      <a:pt x="136017" y="12059"/>
                    </a:lnTo>
                    <a:lnTo>
                      <a:pt x="136017" y="12059"/>
                    </a:lnTo>
                    <a:lnTo>
                      <a:pt x="154077" y="13202"/>
                    </a:lnTo>
                    <a:lnTo>
                      <a:pt x="154077" y="13202"/>
                    </a:lnTo>
                    <a:lnTo>
                      <a:pt x="166250" y="13945"/>
                    </a:lnTo>
                    <a:lnTo>
                      <a:pt x="166250" y="13945"/>
                    </a:lnTo>
                    <a:lnTo>
                      <a:pt x="181394" y="14859"/>
                    </a:lnTo>
                    <a:lnTo>
                      <a:pt x="181394" y="14859"/>
                    </a:lnTo>
                    <a:lnTo>
                      <a:pt x="196482" y="15773"/>
                    </a:lnTo>
                    <a:lnTo>
                      <a:pt x="196482" y="15773"/>
                    </a:lnTo>
                    <a:lnTo>
                      <a:pt x="214541" y="16917"/>
                    </a:lnTo>
                    <a:lnTo>
                      <a:pt x="214541" y="16917"/>
                    </a:lnTo>
                    <a:lnTo>
                      <a:pt x="226714" y="17659"/>
                    </a:lnTo>
                    <a:lnTo>
                      <a:pt x="226714" y="17659"/>
                    </a:lnTo>
                    <a:lnTo>
                      <a:pt x="241859" y="18574"/>
                    </a:lnTo>
                    <a:lnTo>
                      <a:pt x="241859" y="18574"/>
                    </a:lnTo>
                    <a:lnTo>
                      <a:pt x="257004" y="19488"/>
                    </a:lnTo>
                    <a:lnTo>
                      <a:pt x="257004" y="19488"/>
                    </a:lnTo>
                    <a:lnTo>
                      <a:pt x="272091" y="20460"/>
                    </a:lnTo>
                    <a:lnTo>
                      <a:pt x="272091" y="20460"/>
                    </a:lnTo>
                    <a:lnTo>
                      <a:pt x="287179" y="21374"/>
                    </a:lnTo>
                    <a:lnTo>
                      <a:pt x="287179" y="21374"/>
                    </a:lnTo>
                    <a:lnTo>
                      <a:pt x="302324" y="22289"/>
                    </a:lnTo>
                    <a:lnTo>
                      <a:pt x="302324" y="22289"/>
                    </a:lnTo>
                    <a:lnTo>
                      <a:pt x="317468" y="23260"/>
                    </a:lnTo>
                    <a:lnTo>
                      <a:pt x="317468" y="23260"/>
                    </a:lnTo>
                    <a:lnTo>
                      <a:pt x="332556" y="24174"/>
                    </a:lnTo>
                    <a:lnTo>
                      <a:pt x="332556" y="24174"/>
                    </a:lnTo>
                    <a:lnTo>
                      <a:pt x="347701" y="25089"/>
                    </a:lnTo>
                    <a:lnTo>
                      <a:pt x="347701" y="25089"/>
                    </a:lnTo>
                    <a:lnTo>
                      <a:pt x="362788" y="26003"/>
                    </a:lnTo>
                    <a:lnTo>
                      <a:pt x="362788" y="26003"/>
                    </a:lnTo>
                    <a:lnTo>
                      <a:pt x="377933" y="26975"/>
                    </a:lnTo>
                    <a:lnTo>
                      <a:pt x="377933" y="26975"/>
                    </a:lnTo>
                    <a:lnTo>
                      <a:pt x="393020" y="27889"/>
                    </a:lnTo>
                    <a:lnTo>
                      <a:pt x="393020" y="27889"/>
                    </a:lnTo>
                    <a:lnTo>
                      <a:pt x="408165" y="28803"/>
                    </a:lnTo>
                    <a:lnTo>
                      <a:pt x="408165" y="28803"/>
                    </a:lnTo>
                    <a:lnTo>
                      <a:pt x="423253" y="29718"/>
                    </a:lnTo>
                    <a:lnTo>
                      <a:pt x="423253" y="29718"/>
                    </a:lnTo>
                    <a:lnTo>
                      <a:pt x="438398" y="30690"/>
                    </a:lnTo>
                    <a:lnTo>
                      <a:pt x="438398" y="30690"/>
                    </a:lnTo>
                    <a:lnTo>
                      <a:pt x="453485" y="31604"/>
                    </a:lnTo>
                    <a:lnTo>
                      <a:pt x="453485" y="31604"/>
                    </a:lnTo>
                    <a:lnTo>
                      <a:pt x="468630" y="32518"/>
                    </a:lnTo>
                    <a:lnTo>
                      <a:pt x="468630" y="32518"/>
                    </a:lnTo>
                    <a:lnTo>
                      <a:pt x="483717" y="33433"/>
                    </a:lnTo>
                    <a:lnTo>
                      <a:pt x="483717" y="33433"/>
                    </a:lnTo>
                    <a:lnTo>
                      <a:pt x="501777" y="34576"/>
                    </a:lnTo>
                    <a:lnTo>
                      <a:pt x="501777" y="34576"/>
                    </a:lnTo>
                    <a:lnTo>
                      <a:pt x="513950" y="35319"/>
                    </a:lnTo>
                    <a:lnTo>
                      <a:pt x="513950" y="35319"/>
                    </a:lnTo>
                    <a:lnTo>
                      <a:pt x="529095" y="36233"/>
                    </a:lnTo>
                    <a:lnTo>
                      <a:pt x="529095" y="36233"/>
                    </a:lnTo>
                    <a:lnTo>
                      <a:pt x="547097" y="37376"/>
                    </a:lnTo>
                    <a:lnTo>
                      <a:pt x="547097" y="37376"/>
                    </a:lnTo>
                    <a:lnTo>
                      <a:pt x="559327" y="38119"/>
                    </a:lnTo>
                    <a:lnTo>
                      <a:pt x="559327" y="38119"/>
                    </a:lnTo>
                    <a:lnTo>
                      <a:pt x="574414" y="39034"/>
                    </a:lnTo>
                    <a:lnTo>
                      <a:pt x="574414" y="39034"/>
                    </a:lnTo>
                    <a:lnTo>
                      <a:pt x="589559" y="39948"/>
                    </a:lnTo>
                    <a:lnTo>
                      <a:pt x="589559" y="39948"/>
                    </a:lnTo>
                    <a:lnTo>
                      <a:pt x="604647" y="40919"/>
                    </a:lnTo>
                    <a:lnTo>
                      <a:pt x="604647" y="40919"/>
                    </a:lnTo>
                    <a:lnTo>
                      <a:pt x="619792" y="41834"/>
                    </a:lnTo>
                    <a:lnTo>
                      <a:pt x="619792" y="41834"/>
                    </a:lnTo>
                    <a:lnTo>
                      <a:pt x="634880" y="42748"/>
                    </a:lnTo>
                    <a:lnTo>
                      <a:pt x="634880" y="42748"/>
                    </a:lnTo>
                    <a:lnTo>
                      <a:pt x="650024" y="43663"/>
                    </a:lnTo>
                    <a:lnTo>
                      <a:pt x="650024" y="43663"/>
                    </a:lnTo>
                    <a:lnTo>
                      <a:pt x="665112" y="44634"/>
                    </a:lnTo>
                    <a:lnTo>
                      <a:pt x="665112" y="44634"/>
                    </a:lnTo>
                    <a:lnTo>
                      <a:pt x="680256" y="45548"/>
                    </a:lnTo>
                    <a:lnTo>
                      <a:pt x="680256" y="45548"/>
                    </a:lnTo>
                    <a:lnTo>
                      <a:pt x="695344" y="46463"/>
                    </a:lnTo>
                    <a:lnTo>
                      <a:pt x="695344" y="46463"/>
                    </a:lnTo>
                    <a:lnTo>
                      <a:pt x="710489" y="47377"/>
                    </a:lnTo>
                    <a:lnTo>
                      <a:pt x="710489" y="47377"/>
                    </a:lnTo>
                    <a:lnTo>
                      <a:pt x="725577" y="48349"/>
                    </a:lnTo>
                    <a:lnTo>
                      <a:pt x="725577" y="48349"/>
                    </a:lnTo>
                    <a:lnTo>
                      <a:pt x="740721" y="49263"/>
                    </a:lnTo>
                    <a:lnTo>
                      <a:pt x="740721" y="49263"/>
                    </a:lnTo>
                    <a:lnTo>
                      <a:pt x="758780" y="50349"/>
                    </a:lnTo>
                    <a:lnTo>
                      <a:pt x="758780" y="50349"/>
                    </a:lnTo>
                    <a:lnTo>
                      <a:pt x="770953" y="51092"/>
                    </a:lnTo>
                    <a:lnTo>
                      <a:pt x="770953" y="51092"/>
                    </a:lnTo>
                    <a:lnTo>
                      <a:pt x="786098" y="52064"/>
                    </a:lnTo>
                    <a:lnTo>
                      <a:pt x="786098" y="52064"/>
                    </a:lnTo>
                    <a:lnTo>
                      <a:pt x="801186" y="52978"/>
                    </a:lnTo>
                    <a:lnTo>
                      <a:pt x="801186" y="52978"/>
                    </a:lnTo>
                    <a:lnTo>
                      <a:pt x="816331" y="53892"/>
                    </a:lnTo>
                    <a:lnTo>
                      <a:pt x="816331" y="53892"/>
                    </a:lnTo>
                    <a:lnTo>
                      <a:pt x="831418" y="54807"/>
                    </a:lnTo>
                    <a:lnTo>
                      <a:pt x="831418" y="54807"/>
                    </a:lnTo>
                    <a:lnTo>
                      <a:pt x="846563" y="55778"/>
                    </a:lnTo>
                    <a:lnTo>
                      <a:pt x="846563" y="55778"/>
                    </a:lnTo>
                    <a:lnTo>
                      <a:pt x="861650" y="56693"/>
                    </a:lnTo>
                    <a:lnTo>
                      <a:pt x="861650" y="56693"/>
                    </a:lnTo>
                    <a:lnTo>
                      <a:pt x="876795" y="57607"/>
                    </a:lnTo>
                    <a:lnTo>
                      <a:pt x="876795" y="57607"/>
                    </a:lnTo>
                    <a:lnTo>
                      <a:pt x="891883" y="58579"/>
                    </a:lnTo>
                    <a:lnTo>
                      <a:pt x="891883" y="58579"/>
                    </a:lnTo>
                    <a:lnTo>
                      <a:pt x="907028" y="59493"/>
                    </a:lnTo>
                    <a:lnTo>
                      <a:pt x="907028" y="59493"/>
                    </a:lnTo>
                    <a:lnTo>
                      <a:pt x="922115" y="60408"/>
                    </a:lnTo>
                    <a:lnTo>
                      <a:pt x="922115" y="60408"/>
                    </a:lnTo>
                    <a:lnTo>
                      <a:pt x="937260" y="61322"/>
                    </a:lnTo>
                    <a:lnTo>
                      <a:pt x="937260" y="61322"/>
                    </a:lnTo>
                    <a:lnTo>
                      <a:pt x="952347" y="62294"/>
                    </a:lnTo>
                    <a:lnTo>
                      <a:pt x="952347" y="62294"/>
                    </a:lnTo>
                    <a:lnTo>
                      <a:pt x="967492" y="63208"/>
                    </a:lnTo>
                    <a:lnTo>
                      <a:pt x="967492" y="63208"/>
                    </a:lnTo>
                    <a:lnTo>
                      <a:pt x="982580" y="64122"/>
                    </a:lnTo>
                    <a:lnTo>
                      <a:pt x="982580" y="64122"/>
                    </a:lnTo>
                    <a:lnTo>
                      <a:pt x="997725" y="65037"/>
                    </a:lnTo>
                    <a:lnTo>
                      <a:pt x="997725" y="65037"/>
                    </a:lnTo>
                    <a:lnTo>
                      <a:pt x="1012813" y="66008"/>
                    </a:lnTo>
                    <a:lnTo>
                      <a:pt x="1012813" y="66008"/>
                    </a:lnTo>
                    <a:lnTo>
                      <a:pt x="1027957" y="66923"/>
                    </a:lnTo>
                    <a:lnTo>
                      <a:pt x="1027957" y="66923"/>
                    </a:lnTo>
                    <a:lnTo>
                      <a:pt x="1043044" y="67837"/>
                    </a:lnTo>
                    <a:lnTo>
                      <a:pt x="1043044" y="67837"/>
                    </a:lnTo>
                    <a:lnTo>
                      <a:pt x="1058189" y="68751"/>
                    </a:lnTo>
                    <a:lnTo>
                      <a:pt x="1058189" y="68751"/>
                    </a:lnTo>
                    <a:lnTo>
                      <a:pt x="1073277" y="69723"/>
                    </a:lnTo>
                    <a:lnTo>
                      <a:pt x="1073277" y="69723"/>
                    </a:lnTo>
                    <a:lnTo>
                      <a:pt x="1088422" y="70637"/>
                    </a:lnTo>
                    <a:lnTo>
                      <a:pt x="1088422" y="70637"/>
                    </a:lnTo>
                    <a:lnTo>
                      <a:pt x="1103510" y="71552"/>
                    </a:lnTo>
                    <a:lnTo>
                      <a:pt x="1103510" y="71552"/>
                    </a:lnTo>
                    <a:lnTo>
                      <a:pt x="1118654" y="72523"/>
                    </a:lnTo>
                    <a:lnTo>
                      <a:pt x="1118654" y="72523"/>
                    </a:lnTo>
                    <a:lnTo>
                      <a:pt x="1133742" y="73438"/>
                    </a:lnTo>
                    <a:lnTo>
                      <a:pt x="1133742" y="73438"/>
                    </a:lnTo>
                    <a:lnTo>
                      <a:pt x="1148886" y="74352"/>
                    </a:lnTo>
                    <a:lnTo>
                      <a:pt x="1148886" y="74352"/>
                    </a:lnTo>
                    <a:lnTo>
                      <a:pt x="1163974" y="75266"/>
                    </a:lnTo>
                    <a:lnTo>
                      <a:pt x="1163974" y="75266"/>
                    </a:lnTo>
                    <a:lnTo>
                      <a:pt x="1182034" y="76410"/>
                    </a:lnTo>
                    <a:lnTo>
                      <a:pt x="1182034" y="76410"/>
                    </a:lnTo>
                    <a:lnTo>
                      <a:pt x="1194207" y="77153"/>
                    </a:lnTo>
                    <a:lnTo>
                      <a:pt x="1194207" y="77153"/>
                    </a:lnTo>
                    <a:lnTo>
                      <a:pt x="1209351" y="78067"/>
                    </a:lnTo>
                    <a:lnTo>
                      <a:pt x="1209351" y="78067"/>
                    </a:lnTo>
                    <a:lnTo>
                      <a:pt x="1227353" y="79210"/>
                    </a:lnTo>
                    <a:lnTo>
                      <a:pt x="1227353" y="79210"/>
                    </a:lnTo>
                    <a:lnTo>
                      <a:pt x="1239583" y="79953"/>
                    </a:lnTo>
                    <a:lnTo>
                      <a:pt x="1239583" y="79953"/>
                    </a:lnTo>
                    <a:lnTo>
                      <a:pt x="1254671" y="80867"/>
                    </a:lnTo>
                    <a:lnTo>
                      <a:pt x="1254671" y="80867"/>
                    </a:lnTo>
                    <a:lnTo>
                      <a:pt x="1269816" y="81782"/>
                    </a:lnTo>
                    <a:lnTo>
                      <a:pt x="1269816" y="81782"/>
                    </a:lnTo>
                    <a:lnTo>
                      <a:pt x="1284904" y="82696"/>
                    </a:lnTo>
                    <a:lnTo>
                      <a:pt x="1284904" y="82696"/>
                    </a:lnTo>
                    <a:lnTo>
                      <a:pt x="1300048" y="83668"/>
                    </a:lnTo>
                    <a:lnTo>
                      <a:pt x="1300048" y="83668"/>
                    </a:lnTo>
                    <a:lnTo>
                      <a:pt x="1315193" y="84582"/>
                    </a:lnTo>
                    <a:lnTo>
                      <a:pt x="1315193" y="84582"/>
                    </a:lnTo>
                    <a:lnTo>
                      <a:pt x="1330280" y="85497"/>
                    </a:lnTo>
                    <a:lnTo>
                      <a:pt x="1330280" y="85497"/>
                    </a:lnTo>
                    <a:lnTo>
                      <a:pt x="1345368" y="86411"/>
                    </a:lnTo>
                    <a:lnTo>
                      <a:pt x="1345368" y="86411"/>
                    </a:lnTo>
                    <a:lnTo>
                      <a:pt x="1360513" y="87382"/>
                    </a:lnTo>
                    <a:lnTo>
                      <a:pt x="1360513" y="87382"/>
                    </a:lnTo>
                    <a:lnTo>
                      <a:pt x="1375658" y="88297"/>
                    </a:lnTo>
                    <a:lnTo>
                      <a:pt x="1375658" y="88297"/>
                    </a:lnTo>
                    <a:lnTo>
                      <a:pt x="1390746" y="89211"/>
                    </a:lnTo>
                    <a:lnTo>
                      <a:pt x="1390746" y="89211"/>
                    </a:lnTo>
                    <a:lnTo>
                      <a:pt x="1405890" y="90183"/>
                    </a:lnTo>
                    <a:lnTo>
                      <a:pt x="1405890" y="90183"/>
                    </a:lnTo>
                    <a:lnTo>
                      <a:pt x="1420977" y="91097"/>
                    </a:lnTo>
                    <a:lnTo>
                      <a:pt x="1420977" y="91097"/>
                    </a:lnTo>
                    <a:lnTo>
                      <a:pt x="1436122" y="92011"/>
                    </a:lnTo>
                    <a:lnTo>
                      <a:pt x="1436122" y="92011"/>
                    </a:lnTo>
                    <a:lnTo>
                      <a:pt x="1451210" y="92926"/>
                    </a:lnTo>
                    <a:lnTo>
                      <a:pt x="1451210" y="92926"/>
                    </a:lnTo>
                    <a:lnTo>
                      <a:pt x="1466355" y="93897"/>
                    </a:lnTo>
                    <a:lnTo>
                      <a:pt x="1466355" y="93897"/>
                    </a:lnTo>
                    <a:lnTo>
                      <a:pt x="1481443" y="94812"/>
                    </a:lnTo>
                    <a:lnTo>
                      <a:pt x="1481443" y="94812"/>
                    </a:lnTo>
                    <a:lnTo>
                      <a:pt x="1496587" y="95726"/>
                    </a:lnTo>
                    <a:lnTo>
                      <a:pt x="1496587" y="95726"/>
                    </a:lnTo>
                    <a:lnTo>
                      <a:pt x="1514589" y="96869"/>
                    </a:lnTo>
                    <a:lnTo>
                      <a:pt x="1514818" y="93154"/>
                    </a:lnTo>
                    <a:lnTo>
                      <a:pt x="1496816" y="92011"/>
                    </a:lnTo>
                    <a:lnTo>
                      <a:pt x="1496816" y="92011"/>
                    </a:lnTo>
                    <a:lnTo>
                      <a:pt x="1484585" y="91268"/>
                    </a:lnTo>
                    <a:lnTo>
                      <a:pt x="1484585" y="91268"/>
                    </a:lnTo>
                    <a:lnTo>
                      <a:pt x="1469498" y="90354"/>
                    </a:lnTo>
                    <a:lnTo>
                      <a:pt x="1469498" y="90354"/>
                    </a:lnTo>
                    <a:lnTo>
                      <a:pt x="1453324" y="89383"/>
                    </a:lnTo>
                    <a:lnTo>
                      <a:pt x="1436351" y="88297"/>
                    </a:lnTo>
                    <a:lnTo>
                      <a:pt x="1436351" y="88297"/>
                    </a:lnTo>
                    <a:lnTo>
                      <a:pt x="1424121" y="87554"/>
                    </a:lnTo>
                    <a:lnTo>
                      <a:pt x="1424121" y="87554"/>
                    </a:lnTo>
                    <a:lnTo>
                      <a:pt x="1409033" y="86639"/>
                    </a:lnTo>
                    <a:lnTo>
                      <a:pt x="1409033" y="86639"/>
                    </a:lnTo>
                    <a:lnTo>
                      <a:pt x="1393888" y="85725"/>
                    </a:lnTo>
                    <a:lnTo>
                      <a:pt x="1393888" y="85725"/>
                    </a:lnTo>
                    <a:lnTo>
                      <a:pt x="1378801" y="84754"/>
                    </a:lnTo>
                    <a:lnTo>
                      <a:pt x="1378801" y="84754"/>
                    </a:lnTo>
                    <a:lnTo>
                      <a:pt x="1363656" y="83839"/>
                    </a:lnTo>
                    <a:lnTo>
                      <a:pt x="1363656" y="83839"/>
                    </a:lnTo>
                    <a:lnTo>
                      <a:pt x="1348569" y="82925"/>
                    </a:lnTo>
                    <a:lnTo>
                      <a:pt x="1348569" y="82925"/>
                    </a:lnTo>
                    <a:lnTo>
                      <a:pt x="1330509" y="81782"/>
                    </a:lnTo>
                    <a:lnTo>
                      <a:pt x="1330509" y="81782"/>
                    </a:lnTo>
                    <a:lnTo>
                      <a:pt x="1318336" y="81039"/>
                    </a:lnTo>
                    <a:lnTo>
                      <a:pt x="1318336" y="81039"/>
                    </a:lnTo>
                    <a:lnTo>
                      <a:pt x="1303191" y="80124"/>
                    </a:lnTo>
                    <a:lnTo>
                      <a:pt x="1303191" y="80124"/>
                    </a:lnTo>
                    <a:lnTo>
                      <a:pt x="1287018" y="79153"/>
                    </a:lnTo>
                    <a:lnTo>
                      <a:pt x="1270045" y="78067"/>
                    </a:lnTo>
                    <a:lnTo>
                      <a:pt x="1270045" y="78067"/>
                    </a:lnTo>
                    <a:lnTo>
                      <a:pt x="1257872" y="77324"/>
                    </a:lnTo>
                    <a:lnTo>
                      <a:pt x="1257872" y="77324"/>
                    </a:lnTo>
                    <a:lnTo>
                      <a:pt x="1239812" y="76238"/>
                    </a:lnTo>
                    <a:lnTo>
                      <a:pt x="1239812" y="76238"/>
                    </a:lnTo>
                    <a:lnTo>
                      <a:pt x="1227582" y="75495"/>
                    </a:lnTo>
                    <a:lnTo>
                      <a:pt x="1227582" y="75495"/>
                    </a:lnTo>
                    <a:lnTo>
                      <a:pt x="1209580" y="74352"/>
                    </a:lnTo>
                    <a:lnTo>
                      <a:pt x="1209580" y="74352"/>
                    </a:lnTo>
                    <a:lnTo>
                      <a:pt x="1197349" y="73609"/>
                    </a:lnTo>
                    <a:lnTo>
                      <a:pt x="1197349" y="73609"/>
                    </a:lnTo>
                    <a:lnTo>
                      <a:pt x="1182262" y="72695"/>
                    </a:lnTo>
                    <a:lnTo>
                      <a:pt x="1182262" y="72695"/>
                    </a:lnTo>
                    <a:lnTo>
                      <a:pt x="1167118" y="71780"/>
                    </a:lnTo>
                    <a:lnTo>
                      <a:pt x="1167118" y="71780"/>
                    </a:lnTo>
                    <a:lnTo>
                      <a:pt x="1149115" y="70637"/>
                    </a:lnTo>
                    <a:lnTo>
                      <a:pt x="1149115" y="70637"/>
                    </a:lnTo>
                    <a:lnTo>
                      <a:pt x="1136885" y="69894"/>
                    </a:lnTo>
                    <a:lnTo>
                      <a:pt x="1136885" y="69894"/>
                    </a:lnTo>
                    <a:lnTo>
                      <a:pt x="1121797" y="68980"/>
                    </a:lnTo>
                    <a:lnTo>
                      <a:pt x="1121797" y="68980"/>
                    </a:lnTo>
                    <a:lnTo>
                      <a:pt x="1106652" y="68066"/>
                    </a:lnTo>
                    <a:lnTo>
                      <a:pt x="1106652" y="68066"/>
                    </a:lnTo>
                    <a:lnTo>
                      <a:pt x="1088651" y="66923"/>
                    </a:lnTo>
                    <a:lnTo>
                      <a:pt x="1088651" y="66923"/>
                    </a:lnTo>
                    <a:lnTo>
                      <a:pt x="1076421" y="66180"/>
                    </a:lnTo>
                    <a:lnTo>
                      <a:pt x="1076421" y="66180"/>
                    </a:lnTo>
                    <a:lnTo>
                      <a:pt x="1061333" y="65265"/>
                    </a:lnTo>
                    <a:lnTo>
                      <a:pt x="1061333" y="65265"/>
                    </a:lnTo>
                    <a:lnTo>
                      <a:pt x="1043273" y="64122"/>
                    </a:lnTo>
                    <a:lnTo>
                      <a:pt x="1043273" y="64122"/>
                    </a:lnTo>
                    <a:lnTo>
                      <a:pt x="1028186" y="63208"/>
                    </a:lnTo>
                    <a:lnTo>
                      <a:pt x="1028186" y="63208"/>
                    </a:lnTo>
                    <a:lnTo>
                      <a:pt x="1015955" y="62465"/>
                    </a:lnTo>
                    <a:lnTo>
                      <a:pt x="1015955" y="62465"/>
                    </a:lnTo>
                    <a:lnTo>
                      <a:pt x="1000868" y="61551"/>
                    </a:lnTo>
                    <a:lnTo>
                      <a:pt x="1000868" y="61551"/>
                    </a:lnTo>
                    <a:lnTo>
                      <a:pt x="982809" y="60408"/>
                    </a:lnTo>
                    <a:lnTo>
                      <a:pt x="982809" y="60408"/>
                    </a:lnTo>
                    <a:lnTo>
                      <a:pt x="967721" y="59493"/>
                    </a:lnTo>
                    <a:lnTo>
                      <a:pt x="967721" y="59493"/>
                    </a:lnTo>
                    <a:lnTo>
                      <a:pt x="955491" y="58750"/>
                    </a:lnTo>
                    <a:lnTo>
                      <a:pt x="955491" y="58750"/>
                    </a:lnTo>
                    <a:lnTo>
                      <a:pt x="940403" y="57836"/>
                    </a:lnTo>
                    <a:lnTo>
                      <a:pt x="940403" y="57836"/>
                    </a:lnTo>
                    <a:lnTo>
                      <a:pt x="922344" y="56693"/>
                    </a:lnTo>
                    <a:lnTo>
                      <a:pt x="922344" y="56693"/>
                    </a:lnTo>
                    <a:lnTo>
                      <a:pt x="910171" y="55950"/>
                    </a:lnTo>
                    <a:lnTo>
                      <a:pt x="910171" y="55950"/>
                    </a:lnTo>
                    <a:lnTo>
                      <a:pt x="895026" y="55035"/>
                    </a:lnTo>
                    <a:lnTo>
                      <a:pt x="895026" y="55035"/>
                    </a:lnTo>
                    <a:lnTo>
                      <a:pt x="879939" y="54121"/>
                    </a:lnTo>
                    <a:lnTo>
                      <a:pt x="879939" y="54121"/>
                    </a:lnTo>
                    <a:lnTo>
                      <a:pt x="861879" y="52978"/>
                    </a:lnTo>
                    <a:lnTo>
                      <a:pt x="861879" y="52978"/>
                    </a:lnTo>
                    <a:lnTo>
                      <a:pt x="849706" y="52235"/>
                    </a:lnTo>
                    <a:lnTo>
                      <a:pt x="849706" y="52235"/>
                    </a:lnTo>
                    <a:lnTo>
                      <a:pt x="834561" y="51321"/>
                    </a:lnTo>
                    <a:lnTo>
                      <a:pt x="834561" y="51321"/>
                    </a:lnTo>
                    <a:lnTo>
                      <a:pt x="818388" y="50292"/>
                    </a:lnTo>
                    <a:lnTo>
                      <a:pt x="801415" y="49263"/>
                    </a:lnTo>
                    <a:lnTo>
                      <a:pt x="801415" y="49263"/>
                    </a:lnTo>
                    <a:lnTo>
                      <a:pt x="789242" y="48520"/>
                    </a:lnTo>
                    <a:lnTo>
                      <a:pt x="789242" y="48520"/>
                    </a:lnTo>
                    <a:lnTo>
                      <a:pt x="771182" y="47434"/>
                    </a:lnTo>
                    <a:lnTo>
                      <a:pt x="771182" y="47434"/>
                    </a:lnTo>
                    <a:lnTo>
                      <a:pt x="758952" y="46634"/>
                    </a:lnTo>
                    <a:lnTo>
                      <a:pt x="758952" y="46634"/>
                    </a:lnTo>
                    <a:lnTo>
                      <a:pt x="740950" y="45548"/>
                    </a:lnTo>
                    <a:lnTo>
                      <a:pt x="740950" y="45548"/>
                    </a:lnTo>
                    <a:lnTo>
                      <a:pt x="728777" y="44805"/>
                    </a:lnTo>
                    <a:lnTo>
                      <a:pt x="728777" y="44805"/>
                    </a:lnTo>
                    <a:lnTo>
                      <a:pt x="713632" y="43891"/>
                    </a:lnTo>
                    <a:lnTo>
                      <a:pt x="713632" y="43891"/>
                    </a:lnTo>
                    <a:lnTo>
                      <a:pt x="695573" y="42748"/>
                    </a:lnTo>
                    <a:lnTo>
                      <a:pt x="695573" y="42748"/>
                    </a:lnTo>
                    <a:lnTo>
                      <a:pt x="680485" y="41834"/>
                    </a:lnTo>
                    <a:lnTo>
                      <a:pt x="680485" y="41834"/>
                    </a:lnTo>
                    <a:lnTo>
                      <a:pt x="668255" y="41091"/>
                    </a:lnTo>
                    <a:lnTo>
                      <a:pt x="668255" y="41091"/>
                    </a:lnTo>
                    <a:lnTo>
                      <a:pt x="653167" y="40176"/>
                    </a:lnTo>
                    <a:lnTo>
                      <a:pt x="653167" y="40176"/>
                    </a:lnTo>
                    <a:lnTo>
                      <a:pt x="638022" y="39205"/>
                    </a:lnTo>
                    <a:lnTo>
                      <a:pt x="638022" y="39205"/>
                    </a:lnTo>
                    <a:lnTo>
                      <a:pt x="620021" y="38119"/>
                    </a:lnTo>
                    <a:lnTo>
                      <a:pt x="620021" y="38119"/>
                    </a:lnTo>
                    <a:lnTo>
                      <a:pt x="604876" y="37205"/>
                    </a:lnTo>
                    <a:lnTo>
                      <a:pt x="604876" y="37205"/>
                    </a:lnTo>
                    <a:lnTo>
                      <a:pt x="592703" y="36462"/>
                    </a:lnTo>
                    <a:lnTo>
                      <a:pt x="592703" y="36462"/>
                    </a:lnTo>
                    <a:lnTo>
                      <a:pt x="577558" y="35490"/>
                    </a:lnTo>
                    <a:lnTo>
                      <a:pt x="577558" y="35490"/>
                    </a:lnTo>
                    <a:lnTo>
                      <a:pt x="559556" y="34404"/>
                    </a:lnTo>
                    <a:lnTo>
                      <a:pt x="559556" y="34404"/>
                    </a:lnTo>
                    <a:lnTo>
                      <a:pt x="547325" y="33661"/>
                    </a:lnTo>
                    <a:lnTo>
                      <a:pt x="547325" y="33661"/>
                    </a:lnTo>
                    <a:lnTo>
                      <a:pt x="532238" y="32747"/>
                    </a:lnTo>
                    <a:lnTo>
                      <a:pt x="532238" y="32747"/>
                    </a:lnTo>
                    <a:lnTo>
                      <a:pt x="517093" y="31775"/>
                    </a:lnTo>
                    <a:lnTo>
                      <a:pt x="517093" y="31775"/>
                    </a:lnTo>
                    <a:lnTo>
                      <a:pt x="499091" y="30690"/>
                    </a:lnTo>
                    <a:lnTo>
                      <a:pt x="499091" y="30690"/>
                    </a:lnTo>
                    <a:lnTo>
                      <a:pt x="486861" y="29947"/>
                    </a:lnTo>
                    <a:lnTo>
                      <a:pt x="486861" y="29947"/>
                    </a:lnTo>
                    <a:lnTo>
                      <a:pt x="471773" y="28975"/>
                    </a:lnTo>
                    <a:lnTo>
                      <a:pt x="471773" y="28975"/>
                    </a:lnTo>
                    <a:lnTo>
                      <a:pt x="453714" y="27889"/>
                    </a:lnTo>
                    <a:lnTo>
                      <a:pt x="453714" y="27889"/>
                    </a:lnTo>
                    <a:lnTo>
                      <a:pt x="441541" y="27146"/>
                    </a:lnTo>
                    <a:lnTo>
                      <a:pt x="441541" y="27146"/>
                    </a:lnTo>
                    <a:lnTo>
                      <a:pt x="426396" y="26232"/>
                    </a:lnTo>
                    <a:lnTo>
                      <a:pt x="426396" y="26232"/>
                    </a:lnTo>
                    <a:lnTo>
                      <a:pt x="408394" y="25089"/>
                    </a:lnTo>
                    <a:lnTo>
                      <a:pt x="408394" y="25089"/>
                    </a:lnTo>
                    <a:lnTo>
                      <a:pt x="393249" y="24174"/>
                    </a:lnTo>
                    <a:lnTo>
                      <a:pt x="393249" y="24174"/>
                    </a:lnTo>
                    <a:lnTo>
                      <a:pt x="381076" y="23431"/>
                    </a:lnTo>
                    <a:lnTo>
                      <a:pt x="381076" y="23431"/>
                    </a:lnTo>
                    <a:lnTo>
                      <a:pt x="365931" y="22517"/>
                    </a:lnTo>
                    <a:lnTo>
                      <a:pt x="365931" y="22517"/>
                    </a:lnTo>
                    <a:lnTo>
                      <a:pt x="347930" y="21374"/>
                    </a:lnTo>
                    <a:lnTo>
                      <a:pt x="347930" y="21374"/>
                    </a:lnTo>
                    <a:lnTo>
                      <a:pt x="332784" y="20460"/>
                    </a:lnTo>
                    <a:lnTo>
                      <a:pt x="332784" y="20460"/>
                    </a:lnTo>
                    <a:lnTo>
                      <a:pt x="320612" y="19717"/>
                    </a:lnTo>
                    <a:lnTo>
                      <a:pt x="320612" y="19717"/>
                    </a:lnTo>
                    <a:lnTo>
                      <a:pt x="305467" y="18802"/>
                    </a:lnTo>
                    <a:lnTo>
                      <a:pt x="305467" y="18802"/>
                    </a:lnTo>
                    <a:lnTo>
                      <a:pt x="290379" y="17831"/>
                    </a:lnTo>
                    <a:lnTo>
                      <a:pt x="290379" y="17831"/>
                    </a:lnTo>
                    <a:lnTo>
                      <a:pt x="272320" y="16745"/>
                    </a:lnTo>
                    <a:lnTo>
                      <a:pt x="272320" y="16745"/>
                    </a:lnTo>
                    <a:lnTo>
                      <a:pt x="260147" y="16002"/>
                    </a:lnTo>
                    <a:lnTo>
                      <a:pt x="260147" y="16002"/>
                    </a:lnTo>
                    <a:lnTo>
                      <a:pt x="245002" y="15088"/>
                    </a:lnTo>
                    <a:lnTo>
                      <a:pt x="245002" y="15088"/>
                    </a:lnTo>
                    <a:lnTo>
                      <a:pt x="229857" y="14116"/>
                    </a:lnTo>
                    <a:lnTo>
                      <a:pt x="229857" y="14116"/>
                    </a:lnTo>
                    <a:lnTo>
                      <a:pt x="211855" y="13030"/>
                    </a:lnTo>
                    <a:lnTo>
                      <a:pt x="211855" y="13030"/>
                    </a:lnTo>
                    <a:lnTo>
                      <a:pt x="199682" y="12287"/>
                    </a:lnTo>
                    <a:lnTo>
                      <a:pt x="199682" y="12287"/>
                    </a:lnTo>
                    <a:lnTo>
                      <a:pt x="184537" y="11316"/>
                    </a:lnTo>
                    <a:lnTo>
                      <a:pt x="184537" y="11316"/>
                    </a:lnTo>
                    <a:lnTo>
                      <a:pt x="169393" y="10401"/>
                    </a:lnTo>
                    <a:lnTo>
                      <a:pt x="169393" y="10401"/>
                    </a:lnTo>
                    <a:lnTo>
                      <a:pt x="151390" y="9315"/>
                    </a:lnTo>
                    <a:lnTo>
                      <a:pt x="151390" y="9315"/>
                    </a:lnTo>
                    <a:lnTo>
                      <a:pt x="138131" y="8515"/>
                    </a:lnTo>
                    <a:lnTo>
                      <a:pt x="121158" y="7429"/>
                    </a:lnTo>
                    <a:lnTo>
                      <a:pt x="121158" y="7429"/>
                    </a:lnTo>
                    <a:lnTo>
                      <a:pt x="108928" y="6686"/>
                    </a:lnTo>
                    <a:lnTo>
                      <a:pt x="108928" y="6686"/>
                    </a:lnTo>
                    <a:lnTo>
                      <a:pt x="90926" y="5601"/>
                    </a:lnTo>
                    <a:lnTo>
                      <a:pt x="90926" y="5601"/>
                    </a:lnTo>
                    <a:lnTo>
                      <a:pt x="78696" y="4858"/>
                    </a:lnTo>
                    <a:lnTo>
                      <a:pt x="78696" y="4858"/>
                    </a:lnTo>
                    <a:lnTo>
                      <a:pt x="60693" y="3715"/>
                    </a:lnTo>
                    <a:lnTo>
                      <a:pt x="60693" y="3715"/>
                    </a:lnTo>
                    <a:lnTo>
                      <a:pt x="48463" y="2972"/>
                    </a:lnTo>
                    <a:lnTo>
                      <a:pt x="48463" y="2972"/>
                    </a:lnTo>
                    <a:lnTo>
                      <a:pt x="30461" y="1886"/>
                    </a:lnTo>
                    <a:lnTo>
                      <a:pt x="30461" y="1886"/>
                    </a:lnTo>
                    <a:lnTo>
                      <a:pt x="18231" y="1143"/>
                    </a:lnTo>
                    <a:lnTo>
                      <a:pt x="18231" y="1143"/>
                    </a:lnTo>
                    <a:lnTo>
                      <a:pt x="228" y="0"/>
                    </a:lnTo>
                    <a:lnTo>
                      <a:pt x="0" y="3715"/>
                    </a:lnTo>
                    <a:lnTo>
                      <a:pt x="15088" y="4629"/>
                    </a:lnTo>
                    <a:close/>
                  </a:path>
                </a:pathLst>
              </a:custGeom>
              <a:solidFill>
                <a:srgbClr val="9F9D9B"/>
              </a:solidFill>
              <a:ln w="5715" cap="flat">
                <a:noFill/>
                <a:prstDash val="solid"/>
                <a:miter/>
              </a:ln>
            </p:spPr>
            <p:txBody>
              <a:bodyPr rtlCol="1" anchor="ctr"/>
              <a:lstStyle/>
              <a:p>
                <a:endParaRPr lang="ar-SA"/>
              </a:p>
            </p:txBody>
          </p:sp>
          <p:sp>
            <p:nvSpPr>
              <p:cNvPr id="14" name="شكل حر: شكل 13">
                <a:extLst>
                  <a:ext uri="{FF2B5EF4-FFF2-40B4-BE49-F238E27FC236}">
                    <a16:creationId xmlns:a16="http://schemas.microsoft.com/office/drawing/2014/main" id="{2B310926-4D1F-5E87-1D72-800CE3AA9929}"/>
                  </a:ext>
                </a:extLst>
              </p:cNvPr>
              <p:cNvSpPr/>
              <p:nvPr/>
            </p:nvSpPr>
            <p:spPr>
              <a:xfrm>
                <a:off x="6660813" y="5626932"/>
                <a:ext cx="1514817" cy="96812"/>
              </a:xfrm>
              <a:custGeom>
                <a:avLst/>
                <a:gdLst>
                  <a:gd name="connsiteX0" fmla="*/ 15087 w 1514817"/>
                  <a:gd name="connsiteY0" fmla="*/ 4629 h 96812"/>
                  <a:gd name="connsiteX1" fmla="*/ 33147 w 1514817"/>
                  <a:gd name="connsiteY1" fmla="*/ 5715 h 96812"/>
                  <a:gd name="connsiteX2" fmla="*/ 33147 w 1514817"/>
                  <a:gd name="connsiteY2" fmla="*/ 5715 h 96812"/>
                  <a:gd name="connsiteX3" fmla="*/ 45320 w 1514817"/>
                  <a:gd name="connsiteY3" fmla="*/ 6515 h 96812"/>
                  <a:gd name="connsiteX4" fmla="*/ 45320 w 1514817"/>
                  <a:gd name="connsiteY4" fmla="*/ 6515 h 96812"/>
                  <a:gd name="connsiteX5" fmla="*/ 60464 w 1514817"/>
                  <a:gd name="connsiteY5" fmla="*/ 7429 h 96812"/>
                  <a:gd name="connsiteX6" fmla="*/ 60464 w 1514817"/>
                  <a:gd name="connsiteY6" fmla="*/ 7429 h 96812"/>
                  <a:gd name="connsiteX7" fmla="*/ 75552 w 1514817"/>
                  <a:gd name="connsiteY7" fmla="*/ 8344 h 96812"/>
                  <a:gd name="connsiteX8" fmla="*/ 75552 w 1514817"/>
                  <a:gd name="connsiteY8" fmla="*/ 8344 h 96812"/>
                  <a:gd name="connsiteX9" fmla="*/ 93612 w 1514817"/>
                  <a:gd name="connsiteY9" fmla="*/ 9487 h 96812"/>
                  <a:gd name="connsiteX10" fmla="*/ 93612 w 1514817"/>
                  <a:gd name="connsiteY10" fmla="*/ 9487 h 96812"/>
                  <a:gd name="connsiteX11" fmla="*/ 105785 w 1514817"/>
                  <a:gd name="connsiteY11" fmla="*/ 10230 h 96812"/>
                  <a:gd name="connsiteX12" fmla="*/ 105785 w 1514817"/>
                  <a:gd name="connsiteY12" fmla="*/ 10230 h 96812"/>
                  <a:gd name="connsiteX13" fmla="*/ 120929 w 1514817"/>
                  <a:gd name="connsiteY13" fmla="*/ 11144 h 96812"/>
                  <a:gd name="connsiteX14" fmla="*/ 120929 w 1514817"/>
                  <a:gd name="connsiteY14" fmla="*/ 11144 h 96812"/>
                  <a:gd name="connsiteX15" fmla="*/ 136017 w 1514817"/>
                  <a:gd name="connsiteY15" fmla="*/ 12059 h 96812"/>
                  <a:gd name="connsiteX16" fmla="*/ 136017 w 1514817"/>
                  <a:gd name="connsiteY16" fmla="*/ 12059 h 96812"/>
                  <a:gd name="connsiteX17" fmla="*/ 154076 w 1514817"/>
                  <a:gd name="connsiteY17" fmla="*/ 13202 h 96812"/>
                  <a:gd name="connsiteX18" fmla="*/ 154076 w 1514817"/>
                  <a:gd name="connsiteY18" fmla="*/ 13202 h 96812"/>
                  <a:gd name="connsiteX19" fmla="*/ 166249 w 1514817"/>
                  <a:gd name="connsiteY19" fmla="*/ 13945 h 96812"/>
                  <a:gd name="connsiteX20" fmla="*/ 166249 w 1514817"/>
                  <a:gd name="connsiteY20" fmla="*/ 13945 h 96812"/>
                  <a:gd name="connsiteX21" fmla="*/ 181394 w 1514817"/>
                  <a:gd name="connsiteY21" fmla="*/ 14859 h 96812"/>
                  <a:gd name="connsiteX22" fmla="*/ 181394 w 1514817"/>
                  <a:gd name="connsiteY22" fmla="*/ 14859 h 96812"/>
                  <a:gd name="connsiteX23" fmla="*/ 196482 w 1514817"/>
                  <a:gd name="connsiteY23" fmla="*/ 15773 h 96812"/>
                  <a:gd name="connsiteX24" fmla="*/ 196482 w 1514817"/>
                  <a:gd name="connsiteY24" fmla="*/ 15773 h 96812"/>
                  <a:gd name="connsiteX25" fmla="*/ 214541 w 1514817"/>
                  <a:gd name="connsiteY25" fmla="*/ 16916 h 96812"/>
                  <a:gd name="connsiteX26" fmla="*/ 214541 w 1514817"/>
                  <a:gd name="connsiteY26" fmla="*/ 16916 h 96812"/>
                  <a:gd name="connsiteX27" fmla="*/ 226714 w 1514817"/>
                  <a:gd name="connsiteY27" fmla="*/ 17659 h 96812"/>
                  <a:gd name="connsiteX28" fmla="*/ 226714 w 1514817"/>
                  <a:gd name="connsiteY28" fmla="*/ 17659 h 96812"/>
                  <a:gd name="connsiteX29" fmla="*/ 241859 w 1514817"/>
                  <a:gd name="connsiteY29" fmla="*/ 18574 h 96812"/>
                  <a:gd name="connsiteX30" fmla="*/ 241859 w 1514817"/>
                  <a:gd name="connsiteY30" fmla="*/ 18574 h 96812"/>
                  <a:gd name="connsiteX31" fmla="*/ 256946 w 1514817"/>
                  <a:gd name="connsiteY31" fmla="*/ 19488 h 96812"/>
                  <a:gd name="connsiteX32" fmla="*/ 256946 w 1514817"/>
                  <a:gd name="connsiteY32" fmla="*/ 19488 h 96812"/>
                  <a:gd name="connsiteX33" fmla="*/ 275006 w 1514817"/>
                  <a:gd name="connsiteY33" fmla="*/ 20631 h 96812"/>
                  <a:gd name="connsiteX34" fmla="*/ 275006 w 1514817"/>
                  <a:gd name="connsiteY34" fmla="*/ 20631 h 96812"/>
                  <a:gd name="connsiteX35" fmla="*/ 290150 w 1514817"/>
                  <a:gd name="connsiteY35" fmla="*/ 21545 h 96812"/>
                  <a:gd name="connsiteX36" fmla="*/ 290150 w 1514817"/>
                  <a:gd name="connsiteY36" fmla="*/ 21545 h 96812"/>
                  <a:gd name="connsiteX37" fmla="*/ 302323 w 1514817"/>
                  <a:gd name="connsiteY37" fmla="*/ 22288 h 96812"/>
                  <a:gd name="connsiteX38" fmla="*/ 302323 w 1514817"/>
                  <a:gd name="connsiteY38" fmla="*/ 22288 h 96812"/>
                  <a:gd name="connsiteX39" fmla="*/ 317468 w 1514817"/>
                  <a:gd name="connsiteY39" fmla="*/ 23203 h 96812"/>
                  <a:gd name="connsiteX40" fmla="*/ 317468 w 1514817"/>
                  <a:gd name="connsiteY40" fmla="*/ 23203 h 96812"/>
                  <a:gd name="connsiteX41" fmla="*/ 335471 w 1514817"/>
                  <a:gd name="connsiteY41" fmla="*/ 24346 h 96812"/>
                  <a:gd name="connsiteX42" fmla="*/ 335471 w 1514817"/>
                  <a:gd name="connsiteY42" fmla="*/ 24346 h 96812"/>
                  <a:gd name="connsiteX43" fmla="*/ 347701 w 1514817"/>
                  <a:gd name="connsiteY43" fmla="*/ 25089 h 96812"/>
                  <a:gd name="connsiteX44" fmla="*/ 347701 w 1514817"/>
                  <a:gd name="connsiteY44" fmla="*/ 25089 h 96812"/>
                  <a:gd name="connsiteX45" fmla="*/ 362788 w 1514817"/>
                  <a:gd name="connsiteY45" fmla="*/ 26003 h 96812"/>
                  <a:gd name="connsiteX46" fmla="*/ 362788 w 1514817"/>
                  <a:gd name="connsiteY46" fmla="*/ 26003 h 96812"/>
                  <a:gd name="connsiteX47" fmla="*/ 377933 w 1514817"/>
                  <a:gd name="connsiteY47" fmla="*/ 26917 h 96812"/>
                  <a:gd name="connsiteX48" fmla="*/ 377933 w 1514817"/>
                  <a:gd name="connsiteY48" fmla="*/ 26917 h 96812"/>
                  <a:gd name="connsiteX49" fmla="*/ 395935 w 1514817"/>
                  <a:gd name="connsiteY49" fmla="*/ 28060 h 96812"/>
                  <a:gd name="connsiteX50" fmla="*/ 395935 w 1514817"/>
                  <a:gd name="connsiteY50" fmla="*/ 28060 h 96812"/>
                  <a:gd name="connsiteX51" fmla="*/ 408165 w 1514817"/>
                  <a:gd name="connsiteY51" fmla="*/ 28803 h 96812"/>
                  <a:gd name="connsiteX52" fmla="*/ 408165 w 1514817"/>
                  <a:gd name="connsiteY52" fmla="*/ 28803 h 96812"/>
                  <a:gd name="connsiteX53" fmla="*/ 426168 w 1514817"/>
                  <a:gd name="connsiteY53" fmla="*/ 29889 h 96812"/>
                  <a:gd name="connsiteX54" fmla="*/ 426168 w 1514817"/>
                  <a:gd name="connsiteY54" fmla="*/ 29889 h 96812"/>
                  <a:gd name="connsiteX55" fmla="*/ 438398 w 1514817"/>
                  <a:gd name="connsiteY55" fmla="*/ 30632 h 96812"/>
                  <a:gd name="connsiteX56" fmla="*/ 438398 w 1514817"/>
                  <a:gd name="connsiteY56" fmla="*/ 30632 h 96812"/>
                  <a:gd name="connsiteX57" fmla="*/ 456399 w 1514817"/>
                  <a:gd name="connsiteY57" fmla="*/ 31775 h 96812"/>
                  <a:gd name="connsiteX58" fmla="*/ 456399 w 1514817"/>
                  <a:gd name="connsiteY58" fmla="*/ 31775 h 96812"/>
                  <a:gd name="connsiteX59" fmla="*/ 468630 w 1514817"/>
                  <a:gd name="connsiteY59" fmla="*/ 32518 h 96812"/>
                  <a:gd name="connsiteX60" fmla="*/ 468630 w 1514817"/>
                  <a:gd name="connsiteY60" fmla="*/ 32518 h 96812"/>
                  <a:gd name="connsiteX61" fmla="*/ 470459 w 1514817"/>
                  <a:gd name="connsiteY61" fmla="*/ 32632 h 96812"/>
                  <a:gd name="connsiteX62" fmla="*/ 471544 w 1514817"/>
                  <a:gd name="connsiteY62" fmla="*/ 32690 h 96812"/>
                  <a:gd name="connsiteX63" fmla="*/ 471544 w 1514817"/>
                  <a:gd name="connsiteY63" fmla="*/ 32690 h 96812"/>
                  <a:gd name="connsiteX64" fmla="*/ 483717 w 1514817"/>
                  <a:gd name="connsiteY64" fmla="*/ 33433 h 96812"/>
                  <a:gd name="connsiteX65" fmla="*/ 483717 w 1514817"/>
                  <a:gd name="connsiteY65" fmla="*/ 33433 h 96812"/>
                  <a:gd name="connsiteX66" fmla="*/ 501777 w 1514817"/>
                  <a:gd name="connsiteY66" fmla="*/ 34576 h 96812"/>
                  <a:gd name="connsiteX67" fmla="*/ 501777 w 1514817"/>
                  <a:gd name="connsiteY67" fmla="*/ 34576 h 96812"/>
                  <a:gd name="connsiteX68" fmla="*/ 513950 w 1514817"/>
                  <a:gd name="connsiteY68" fmla="*/ 35319 h 96812"/>
                  <a:gd name="connsiteX69" fmla="*/ 513950 w 1514817"/>
                  <a:gd name="connsiteY69" fmla="*/ 35319 h 96812"/>
                  <a:gd name="connsiteX70" fmla="*/ 529095 w 1514817"/>
                  <a:gd name="connsiteY70" fmla="*/ 36233 h 96812"/>
                  <a:gd name="connsiteX71" fmla="*/ 529095 w 1514817"/>
                  <a:gd name="connsiteY71" fmla="*/ 36233 h 96812"/>
                  <a:gd name="connsiteX72" fmla="*/ 544183 w 1514817"/>
                  <a:gd name="connsiteY72" fmla="*/ 37148 h 96812"/>
                  <a:gd name="connsiteX73" fmla="*/ 544183 w 1514817"/>
                  <a:gd name="connsiteY73" fmla="*/ 37148 h 96812"/>
                  <a:gd name="connsiteX74" fmla="*/ 562241 w 1514817"/>
                  <a:gd name="connsiteY74" fmla="*/ 38290 h 96812"/>
                  <a:gd name="connsiteX75" fmla="*/ 562241 w 1514817"/>
                  <a:gd name="connsiteY75" fmla="*/ 38290 h 96812"/>
                  <a:gd name="connsiteX76" fmla="*/ 577329 w 1514817"/>
                  <a:gd name="connsiteY76" fmla="*/ 39205 h 96812"/>
                  <a:gd name="connsiteX77" fmla="*/ 577329 w 1514817"/>
                  <a:gd name="connsiteY77" fmla="*/ 39205 h 96812"/>
                  <a:gd name="connsiteX78" fmla="*/ 589559 w 1514817"/>
                  <a:gd name="connsiteY78" fmla="*/ 39948 h 96812"/>
                  <a:gd name="connsiteX79" fmla="*/ 589559 w 1514817"/>
                  <a:gd name="connsiteY79" fmla="*/ 39948 h 96812"/>
                  <a:gd name="connsiteX80" fmla="*/ 604647 w 1514817"/>
                  <a:gd name="connsiteY80" fmla="*/ 40862 h 96812"/>
                  <a:gd name="connsiteX81" fmla="*/ 604647 w 1514817"/>
                  <a:gd name="connsiteY81" fmla="*/ 40862 h 96812"/>
                  <a:gd name="connsiteX82" fmla="*/ 622707 w 1514817"/>
                  <a:gd name="connsiteY82" fmla="*/ 42005 h 96812"/>
                  <a:gd name="connsiteX83" fmla="*/ 622707 w 1514817"/>
                  <a:gd name="connsiteY83" fmla="*/ 42005 h 96812"/>
                  <a:gd name="connsiteX84" fmla="*/ 637794 w 1514817"/>
                  <a:gd name="connsiteY84" fmla="*/ 42919 h 96812"/>
                  <a:gd name="connsiteX85" fmla="*/ 637794 w 1514817"/>
                  <a:gd name="connsiteY85" fmla="*/ 42919 h 96812"/>
                  <a:gd name="connsiteX86" fmla="*/ 650024 w 1514817"/>
                  <a:gd name="connsiteY86" fmla="*/ 43662 h 96812"/>
                  <a:gd name="connsiteX87" fmla="*/ 650024 w 1514817"/>
                  <a:gd name="connsiteY87" fmla="*/ 43662 h 96812"/>
                  <a:gd name="connsiteX88" fmla="*/ 665111 w 1514817"/>
                  <a:gd name="connsiteY88" fmla="*/ 44577 h 96812"/>
                  <a:gd name="connsiteX89" fmla="*/ 665111 w 1514817"/>
                  <a:gd name="connsiteY89" fmla="*/ 44577 h 96812"/>
                  <a:gd name="connsiteX90" fmla="*/ 683171 w 1514817"/>
                  <a:gd name="connsiteY90" fmla="*/ 45720 h 96812"/>
                  <a:gd name="connsiteX91" fmla="*/ 683171 w 1514817"/>
                  <a:gd name="connsiteY91" fmla="*/ 45720 h 96812"/>
                  <a:gd name="connsiteX92" fmla="*/ 695344 w 1514817"/>
                  <a:gd name="connsiteY92" fmla="*/ 46463 h 96812"/>
                  <a:gd name="connsiteX93" fmla="*/ 695344 w 1514817"/>
                  <a:gd name="connsiteY93" fmla="*/ 46463 h 96812"/>
                  <a:gd name="connsiteX94" fmla="*/ 710489 w 1514817"/>
                  <a:gd name="connsiteY94" fmla="*/ 47377 h 96812"/>
                  <a:gd name="connsiteX95" fmla="*/ 710489 w 1514817"/>
                  <a:gd name="connsiteY95" fmla="*/ 47377 h 96812"/>
                  <a:gd name="connsiteX96" fmla="*/ 725577 w 1514817"/>
                  <a:gd name="connsiteY96" fmla="*/ 48291 h 96812"/>
                  <a:gd name="connsiteX97" fmla="*/ 725577 w 1514817"/>
                  <a:gd name="connsiteY97" fmla="*/ 48291 h 96812"/>
                  <a:gd name="connsiteX98" fmla="*/ 743635 w 1514817"/>
                  <a:gd name="connsiteY98" fmla="*/ 49435 h 96812"/>
                  <a:gd name="connsiteX99" fmla="*/ 743635 w 1514817"/>
                  <a:gd name="connsiteY99" fmla="*/ 49435 h 96812"/>
                  <a:gd name="connsiteX100" fmla="*/ 755808 w 1514817"/>
                  <a:gd name="connsiteY100" fmla="*/ 50178 h 96812"/>
                  <a:gd name="connsiteX101" fmla="*/ 755808 w 1514817"/>
                  <a:gd name="connsiteY101" fmla="*/ 50178 h 96812"/>
                  <a:gd name="connsiteX102" fmla="*/ 770953 w 1514817"/>
                  <a:gd name="connsiteY102" fmla="*/ 51092 h 96812"/>
                  <a:gd name="connsiteX103" fmla="*/ 770953 w 1514817"/>
                  <a:gd name="connsiteY103" fmla="*/ 51092 h 96812"/>
                  <a:gd name="connsiteX104" fmla="*/ 786041 w 1514817"/>
                  <a:gd name="connsiteY104" fmla="*/ 52064 h 96812"/>
                  <a:gd name="connsiteX105" fmla="*/ 786041 w 1514817"/>
                  <a:gd name="connsiteY105" fmla="*/ 52064 h 96812"/>
                  <a:gd name="connsiteX106" fmla="*/ 804101 w 1514817"/>
                  <a:gd name="connsiteY106" fmla="*/ 53149 h 96812"/>
                  <a:gd name="connsiteX107" fmla="*/ 804101 w 1514817"/>
                  <a:gd name="connsiteY107" fmla="*/ 53149 h 96812"/>
                  <a:gd name="connsiteX108" fmla="*/ 816274 w 1514817"/>
                  <a:gd name="connsiteY108" fmla="*/ 53892 h 96812"/>
                  <a:gd name="connsiteX109" fmla="*/ 816274 w 1514817"/>
                  <a:gd name="connsiteY109" fmla="*/ 53892 h 96812"/>
                  <a:gd name="connsiteX110" fmla="*/ 831418 w 1514817"/>
                  <a:gd name="connsiteY110" fmla="*/ 54807 h 96812"/>
                  <a:gd name="connsiteX111" fmla="*/ 831418 w 1514817"/>
                  <a:gd name="connsiteY111" fmla="*/ 54807 h 96812"/>
                  <a:gd name="connsiteX112" fmla="*/ 849477 w 1514817"/>
                  <a:gd name="connsiteY112" fmla="*/ 55950 h 96812"/>
                  <a:gd name="connsiteX113" fmla="*/ 849477 w 1514817"/>
                  <a:gd name="connsiteY113" fmla="*/ 55950 h 96812"/>
                  <a:gd name="connsiteX114" fmla="*/ 864565 w 1514817"/>
                  <a:gd name="connsiteY114" fmla="*/ 56864 h 96812"/>
                  <a:gd name="connsiteX115" fmla="*/ 864565 w 1514817"/>
                  <a:gd name="connsiteY115" fmla="*/ 56864 h 96812"/>
                  <a:gd name="connsiteX116" fmla="*/ 876795 w 1514817"/>
                  <a:gd name="connsiteY116" fmla="*/ 57607 h 96812"/>
                  <a:gd name="connsiteX117" fmla="*/ 876795 w 1514817"/>
                  <a:gd name="connsiteY117" fmla="*/ 57607 h 96812"/>
                  <a:gd name="connsiteX118" fmla="*/ 894798 w 1514817"/>
                  <a:gd name="connsiteY118" fmla="*/ 58750 h 96812"/>
                  <a:gd name="connsiteX119" fmla="*/ 894798 w 1514817"/>
                  <a:gd name="connsiteY119" fmla="*/ 58750 h 96812"/>
                  <a:gd name="connsiteX120" fmla="*/ 907028 w 1514817"/>
                  <a:gd name="connsiteY120" fmla="*/ 59493 h 96812"/>
                  <a:gd name="connsiteX121" fmla="*/ 907028 w 1514817"/>
                  <a:gd name="connsiteY121" fmla="*/ 59493 h 96812"/>
                  <a:gd name="connsiteX122" fmla="*/ 925029 w 1514817"/>
                  <a:gd name="connsiteY122" fmla="*/ 60579 h 96812"/>
                  <a:gd name="connsiteX123" fmla="*/ 925029 w 1514817"/>
                  <a:gd name="connsiteY123" fmla="*/ 60579 h 96812"/>
                  <a:gd name="connsiteX124" fmla="*/ 937260 w 1514817"/>
                  <a:gd name="connsiteY124" fmla="*/ 61322 h 96812"/>
                  <a:gd name="connsiteX125" fmla="*/ 937260 w 1514817"/>
                  <a:gd name="connsiteY125" fmla="*/ 61322 h 96812"/>
                  <a:gd name="connsiteX126" fmla="*/ 952347 w 1514817"/>
                  <a:gd name="connsiteY126" fmla="*/ 62236 h 96812"/>
                  <a:gd name="connsiteX127" fmla="*/ 952347 w 1514817"/>
                  <a:gd name="connsiteY127" fmla="*/ 62236 h 96812"/>
                  <a:gd name="connsiteX128" fmla="*/ 970407 w 1514817"/>
                  <a:gd name="connsiteY128" fmla="*/ 63379 h 96812"/>
                  <a:gd name="connsiteX129" fmla="*/ 970407 w 1514817"/>
                  <a:gd name="connsiteY129" fmla="*/ 63379 h 96812"/>
                  <a:gd name="connsiteX130" fmla="*/ 982580 w 1514817"/>
                  <a:gd name="connsiteY130" fmla="*/ 64122 h 96812"/>
                  <a:gd name="connsiteX131" fmla="*/ 982580 w 1514817"/>
                  <a:gd name="connsiteY131" fmla="*/ 64122 h 96812"/>
                  <a:gd name="connsiteX132" fmla="*/ 997725 w 1514817"/>
                  <a:gd name="connsiteY132" fmla="*/ 65036 h 96812"/>
                  <a:gd name="connsiteX133" fmla="*/ 997725 w 1514817"/>
                  <a:gd name="connsiteY133" fmla="*/ 65036 h 96812"/>
                  <a:gd name="connsiteX134" fmla="*/ 1012813 w 1514817"/>
                  <a:gd name="connsiteY134" fmla="*/ 66008 h 96812"/>
                  <a:gd name="connsiteX135" fmla="*/ 1012813 w 1514817"/>
                  <a:gd name="connsiteY135" fmla="*/ 66008 h 96812"/>
                  <a:gd name="connsiteX136" fmla="*/ 1030871 w 1514817"/>
                  <a:gd name="connsiteY136" fmla="*/ 67094 h 96812"/>
                  <a:gd name="connsiteX137" fmla="*/ 1030871 w 1514817"/>
                  <a:gd name="connsiteY137" fmla="*/ 67094 h 96812"/>
                  <a:gd name="connsiteX138" fmla="*/ 1043044 w 1514817"/>
                  <a:gd name="connsiteY138" fmla="*/ 67837 h 96812"/>
                  <a:gd name="connsiteX139" fmla="*/ 1043044 w 1514817"/>
                  <a:gd name="connsiteY139" fmla="*/ 67837 h 96812"/>
                  <a:gd name="connsiteX140" fmla="*/ 1058189 w 1514817"/>
                  <a:gd name="connsiteY140" fmla="*/ 68751 h 96812"/>
                  <a:gd name="connsiteX141" fmla="*/ 1058189 w 1514817"/>
                  <a:gd name="connsiteY141" fmla="*/ 68751 h 96812"/>
                  <a:gd name="connsiteX142" fmla="*/ 1073277 w 1514817"/>
                  <a:gd name="connsiteY142" fmla="*/ 69723 h 96812"/>
                  <a:gd name="connsiteX143" fmla="*/ 1073277 w 1514817"/>
                  <a:gd name="connsiteY143" fmla="*/ 69723 h 96812"/>
                  <a:gd name="connsiteX144" fmla="*/ 1091337 w 1514817"/>
                  <a:gd name="connsiteY144" fmla="*/ 70809 h 96812"/>
                  <a:gd name="connsiteX145" fmla="*/ 1091337 w 1514817"/>
                  <a:gd name="connsiteY145" fmla="*/ 70809 h 96812"/>
                  <a:gd name="connsiteX146" fmla="*/ 1103510 w 1514817"/>
                  <a:gd name="connsiteY146" fmla="*/ 71552 h 96812"/>
                  <a:gd name="connsiteX147" fmla="*/ 1103510 w 1514817"/>
                  <a:gd name="connsiteY147" fmla="*/ 71552 h 96812"/>
                  <a:gd name="connsiteX148" fmla="*/ 1105395 w 1514817"/>
                  <a:gd name="connsiteY148" fmla="*/ 71666 h 96812"/>
                  <a:gd name="connsiteX149" fmla="*/ 1106424 w 1514817"/>
                  <a:gd name="connsiteY149" fmla="*/ 71723 h 96812"/>
                  <a:gd name="connsiteX150" fmla="*/ 1106424 w 1514817"/>
                  <a:gd name="connsiteY150" fmla="*/ 71723 h 96812"/>
                  <a:gd name="connsiteX151" fmla="*/ 1118654 w 1514817"/>
                  <a:gd name="connsiteY151" fmla="*/ 72466 h 96812"/>
                  <a:gd name="connsiteX152" fmla="*/ 1118654 w 1514817"/>
                  <a:gd name="connsiteY152" fmla="*/ 72466 h 96812"/>
                  <a:gd name="connsiteX153" fmla="*/ 1133741 w 1514817"/>
                  <a:gd name="connsiteY153" fmla="*/ 73438 h 96812"/>
                  <a:gd name="connsiteX154" fmla="*/ 1133741 w 1514817"/>
                  <a:gd name="connsiteY154" fmla="*/ 73438 h 96812"/>
                  <a:gd name="connsiteX155" fmla="*/ 1151801 w 1514817"/>
                  <a:gd name="connsiteY155" fmla="*/ 74523 h 96812"/>
                  <a:gd name="connsiteX156" fmla="*/ 1151801 w 1514817"/>
                  <a:gd name="connsiteY156" fmla="*/ 74523 h 96812"/>
                  <a:gd name="connsiteX157" fmla="*/ 1163974 w 1514817"/>
                  <a:gd name="connsiteY157" fmla="*/ 75266 h 96812"/>
                  <a:gd name="connsiteX158" fmla="*/ 1163974 w 1514817"/>
                  <a:gd name="connsiteY158" fmla="*/ 75266 h 96812"/>
                  <a:gd name="connsiteX159" fmla="*/ 1179119 w 1514817"/>
                  <a:gd name="connsiteY159" fmla="*/ 76181 h 96812"/>
                  <a:gd name="connsiteX160" fmla="*/ 1179119 w 1514817"/>
                  <a:gd name="connsiteY160" fmla="*/ 76181 h 96812"/>
                  <a:gd name="connsiteX161" fmla="*/ 1194207 w 1514817"/>
                  <a:gd name="connsiteY161" fmla="*/ 77153 h 96812"/>
                  <a:gd name="connsiteX162" fmla="*/ 1194207 w 1514817"/>
                  <a:gd name="connsiteY162" fmla="*/ 77153 h 96812"/>
                  <a:gd name="connsiteX163" fmla="*/ 1212265 w 1514817"/>
                  <a:gd name="connsiteY163" fmla="*/ 78238 h 96812"/>
                  <a:gd name="connsiteX164" fmla="*/ 1212265 w 1514817"/>
                  <a:gd name="connsiteY164" fmla="*/ 78238 h 96812"/>
                  <a:gd name="connsiteX165" fmla="*/ 1224438 w 1514817"/>
                  <a:gd name="connsiteY165" fmla="*/ 78981 h 96812"/>
                  <a:gd name="connsiteX166" fmla="*/ 1224438 w 1514817"/>
                  <a:gd name="connsiteY166" fmla="*/ 78981 h 96812"/>
                  <a:gd name="connsiteX167" fmla="*/ 1239583 w 1514817"/>
                  <a:gd name="connsiteY167" fmla="*/ 79953 h 96812"/>
                  <a:gd name="connsiteX168" fmla="*/ 1239583 w 1514817"/>
                  <a:gd name="connsiteY168" fmla="*/ 79953 h 96812"/>
                  <a:gd name="connsiteX169" fmla="*/ 1254671 w 1514817"/>
                  <a:gd name="connsiteY169" fmla="*/ 80867 h 96812"/>
                  <a:gd name="connsiteX170" fmla="*/ 1254671 w 1514817"/>
                  <a:gd name="connsiteY170" fmla="*/ 80867 h 96812"/>
                  <a:gd name="connsiteX171" fmla="*/ 1269816 w 1514817"/>
                  <a:gd name="connsiteY171" fmla="*/ 81782 h 96812"/>
                  <a:gd name="connsiteX172" fmla="*/ 1269816 w 1514817"/>
                  <a:gd name="connsiteY172" fmla="*/ 81782 h 96812"/>
                  <a:gd name="connsiteX173" fmla="*/ 1284904 w 1514817"/>
                  <a:gd name="connsiteY173" fmla="*/ 82696 h 96812"/>
                  <a:gd name="connsiteX174" fmla="*/ 1284904 w 1514817"/>
                  <a:gd name="connsiteY174" fmla="*/ 82696 h 96812"/>
                  <a:gd name="connsiteX175" fmla="*/ 1300048 w 1514817"/>
                  <a:gd name="connsiteY175" fmla="*/ 83667 h 96812"/>
                  <a:gd name="connsiteX176" fmla="*/ 1300048 w 1514817"/>
                  <a:gd name="connsiteY176" fmla="*/ 83667 h 96812"/>
                  <a:gd name="connsiteX177" fmla="*/ 1318107 w 1514817"/>
                  <a:gd name="connsiteY177" fmla="*/ 84753 h 96812"/>
                  <a:gd name="connsiteX178" fmla="*/ 1318107 w 1514817"/>
                  <a:gd name="connsiteY178" fmla="*/ 84753 h 96812"/>
                  <a:gd name="connsiteX179" fmla="*/ 1330280 w 1514817"/>
                  <a:gd name="connsiteY179" fmla="*/ 85496 h 96812"/>
                  <a:gd name="connsiteX180" fmla="*/ 1330280 w 1514817"/>
                  <a:gd name="connsiteY180" fmla="*/ 85496 h 96812"/>
                  <a:gd name="connsiteX181" fmla="*/ 1345368 w 1514817"/>
                  <a:gd name="connsiteY181" fmla="*/ 86411 h 96812"/>
                  <a:gd name="connsiteX182" fmla="*/ 1345368 w 1514817"/>
                  <a:gd name="connsiteY182" fmla="*/ 86411 h 96812"/>
                  <a:gd name="connsiteX183" fmla="*/ 1360513 w 1514817"/>
                  <a:gd name="connsiteY183" fmla="*/ 87382 h 96812"/>
                  <a:gd name="connsiteX184" fmla="*/ 1360513 w 1514817"/>
                  <a:gd name="connsiteY184" fmla="*/ 87382 h 96812"/>
                  <a:gd name="connsiteX185" fmla="*/ 1375658 w 1514817"/>
                  <a:gd name="connsiteY185" fmla="*/ 88296 h 96812"/>
                  <a:gd name="connsiteX186" fmla="*/ 1375658 w 1514817"/>
                  <a:gd name="connsiteY186" fmla="*/ 88296 h 96812"/>
                  <a:gd name="connsiteX187" fmla="*/ 1390746 w 1514817"/>
                  <a:gd name="connsiteY187" fmla="*/ 89211 h 96812"/>
                  <a:gd name="connsiteX188" fmla="*/ 1390746 w 1514817"/>
                  <a:gd name="connsiteY188" fmla="*/ 89211 h 96812"/>
                  <a:gd name="connsiteX189" fmla="*/ 1405890 w 1514817"/>
                  <a:gd name="connsiteY189" fmla="*/ 90125 h 96812"/>
                  <a:gd name="connsiteX190" fmla="*/ 1405890 w 1514817"/>
                  <a:gd name="connsiteY190" fmla="*/ 90125 h 96812"/>
                  <a:gd name="connsiteX191" fmla="*/ 1420977 w 1514817"/>
                  <a:gd name="connsiteY191" fmla="*/ 91097 h 96812"/>
                  <a:gd name="connsiteX192" fmla="*/ 1420977 w 1514817"/>
                  <a:gd name="connsiteY192" fmla="*/ 91097 h 96812"/>
                  <a:gd name="connsiteX193" fmla="*/ 1439037 w 1514817"/>
                  <a:gd name="connsiteY193" fmla="*/ 92183 h 96812"/>
                  <a:gd name="connsiteX194" fmla="*/ 1439037 w 1514817"/>
                  <a:gd name="connsiteY194" fmla="*/ 92183 h 96812"/>
                  <a:gd name="connsiteX195" fmla="*/ 1451210 w 1514817"/>
                  <a:gd name="connsiteY195" fmla="*/ 92926 h 96812"/>
                  <a:gd name="connsiteX196" fmla="*/ 1451210 w 1514817"/>
                  <a:gd name="connsiteY196" fmla="*/ 92926 h 96812"/>
                  <a:gd name="connsiteX197" fmla="*/ 1466355 w 1514817"/>
                  <a:gd name="connsiteY197" fmla="*/ 93840 h 96812"/>
                  <a:gd name="connsiteX198" fmla="*/ 1466355 w 1514817"/>
                  <a:gd name="connsiteY198" fmla="*/ 93840 h 96812"/>
                  <a:gd name="connsiteX199" fmla="*/ 1481443 w 1514817"/>
                  <a:gd name="connsiteY199" fmla="*/ 94812 h 96812"/>
                  <a:gd name="connsiteX200" fmla="*/ 1481443 w 1514817"/>
                  <a:gd name="connsiteY200" fmla="*/ 94812 h 96812"/>
                  <a:gd name="connsiteX201" fmla="*/ 1499501 w 1514817"/>
                  <a:gd name="connsiteY201" fmla="*/ 95898 h 96812"/>
                  <a:gd name="connsiteX202" fmla="*/ 1499501 w 1514817"/>
                  <a:gd name="connsiteY202" fmla="*/ 95898 h 96812"/>
                  <a:gd name="connsiteX203" fmla="*/ 1514589 w 1514817"/>
                  <a:gd name="connsiteY203" fmla="*/ 96812 h 96812"/>
                  <a:gd name="connsiteX204" fmla="*/ 1514818 w 1514817"/>
                  <a:gd name="connsiteY204" fmla="*/ 93154 h 96812"/>
                  <a:gd name="connsiteX205" fmla="*/ 1496816 w 1514817"/>
                  <a:gd name="connsiteY205" fmla="*/ 92011 h 96812"/>
                  <a:gd name="connsiteX206" fmla="*/ 1496816 w 1514817"/>
                  <a:gd name="connsiteY206" fmla="*/ 92011 h 96812"/>
                  <a:gd name="connsiteX207" fmla="*/ 1484585 w 1514817"/>
                  <a:gd name="connsiteY207" fmla="*/ 91268 h 96812"/>
                  <a:gd name="connsiteX208" fmla="*/ 1484585 w 1514817"/>
                  <a:gd name="connsiteY208" fmla="*/ 91268 h 96812"/>
                  <a:gd name="connsiteX209" fmla="*/ 1466583 w 1514817"/>
                  <a:gd name="connsiteY209" fmla="*/ 90183 h 96812"/>
                  <a:gd name="connsiteX210" fmla="*/ 1466583 w 1514817"/>
                  <a:gd name="connsiteY210" fmla="*/ 90183 h 96812"/>
                  <a:gd name="connsiteX211" fmla="*/ 1454353 w 1514817"/>
                  <a:gd name="connsiteY211" fmla="*/ 89440 h 96812"/>
                  <a:gd name="connsiteX212" fmla="*/ 1454353 w 1514817"/>
                  <a:gd name="connsiteY212" fmla="*/ 89440 h 96812"/>
                  <a:gd name="connsiteX213" fmla="*/ 1436351 w 1514817"/>
                  <a:gd name="connsiteY213" fmla="*/ 88296 h 96812"/>
                  <a:gd name="connsiteX214" fmla="*/ 1436351 w 1514817"/>
                  <a:gd name="connsiteY214" fmla="*/ 88296 h 96812"/>
                  <a:gd name="connsiteX215" fmla="*/ 1424121 w 1514817"/>
                  <a:gd name="connsiteY215" fmla="*/ 87553 h 96812"/>
                  <a:gd name="connsiteX216" fmla="*/ 1424121 w 1514817"/>
                  <a:gd name="connsiteY216" fmla="*/ 87553 h 96812"/>
                  <a:gd name="connsiteX217" fmla="*/ 1406119 w 1514817"/>
                  <a:gd name="connsiteY217" fmla="*/ 86468 h 96812"/>
                  <a:gd name="connsiteX218" fmla="*/ 1406119 w 1514817"/>
                  <a:gd name="connsiteY218" fmla="*/ 86468 h 96812"/>
                  <a:gd name="connsiteX219" fmla="*/ 1390974 w 1514817"/>
                  <a:gd name="connsiteY219" fmla="*/ 85496 h 96812"/>
                  <a:gd name="connsiteX220" fmla="*/ 1390974 w 1514817"/>
                  <a:gd name="connsiteY220" fmla="*/ 85496 h 96812"/>
                  <a:gd name="connsiteX221" fmla="*/ 1375886 w 1514817"/>
                  <a:gd name="connsiteY221" fmla="*/ 84582 h 96812"/>
                  <a:gd name="connsiteX222" fmla="*/ 1375886 w 1514817"/>
                  <a:gd name="connsiteY222" fmla="*/ 84582 h 96812"/>
                  <a:gd name="connsiteX223" fmla="*/ 1363656 w 1514817"/>
                  <a:gd name="connsiteY223" fmla="*/ 83839 h 96812"/>
                  <a:gd name="connsiteX224" fmla="*/ 1363656 w 1514817"/>
                  <a:gd name="connsiteY224" fmla="*/ 83839 h 96812"/>
                  <a:gd name="connsiteX225" fmla="*/ 1348569 w 1514817"/>
                  <a:gd name="connsiteY225" fmla="*/ 82924 h 96812"/>
                  <a:gd name="connsiteX226" fmla="*/ 1348569 w 1514817"/>
                  <a:gd name="connsiteY226" fmla="*/ 82924 h 96812"/>
                  <a:gd name="connsiteX227" fmla="*/ 1330509 w 1514817"/>
                  <a:gd name="connsiteY227" fmla="*/ 81782 h 96812"/>
                  <a:gd name="connsiteX228" fmla="*/ 1330509 w 1514817"/>
                  <a:gd name="connsiteY228" fmla="*/ 81782 h 96812"/>
                  <a:gd name="connsiteX229" fmla="*/ 1318336 w 1514817"/>
                  <a:gd name="connsiteY229" fmla="*/ 81039 h 96812"/>
                  <a:gd name="connsiteX230" fmla="*/ 1318336 w 1514817"/>
                  <a:gd name="connsiteY230" fmla="*/ 81039 h 96812"/>
                  <a:gd name="connsiteX231" fmla="*/ 1303191 w 1514817"/>
                  <a:gd name="connsiteY231" fmla="*/ 80124 h 96812"/>
                  <a:gd name="connsiteX232" fmla="*/ 1303191 w 1514817"/>
                  <a:gd name="connsiteY232" fmla="*/ 80124 h 96812"/>
                  <a:gd name="connsiteX233" fmla="*/ 1288046 w 1514817"/>
                  <a:gd name="connsiteY233" fmla="*/ 79210 h 96812"/>
                  <a:gd name="connsiteX234" fmla="*/ 1288046 w 1514817"/>
                  <a:gd name="connsiteY234" fmla="*/ 79210 h 96812"/>
                  <a:gd name="connsiteX235" fmla="*/ 1270045 w 1514817"/>
                  <a:gd name="connsiteY235" fmla="*/ 78067 h 96812"/>
                  <a:gd name="connsiteX236" fmla="*/ 1270045 w 1514817"/>
                  <a:gd name="connsiteY236" fmla="*/ 78067 h 96812"/>
                  <a:gd name="connsiteX237" fmla="*/ 1257815 w 1514817"/>
                  <a:gd name="connsiteY237" fmla="*/ 77324 h 96812"/>
                  <a:gd name="connsiteX238" fmla="*/ 1257815 w 1514817"/>
                  <a:gd name="connsiteY238" fmla="*/ 77324 h 96812"/>
                  <a:gd name="connsiteX239" fmla="*/ 1242727 w 1514817"/>
                  <a:gd name="connsiteY239" fmla="*/ 76410 h 96812"/>
                  <a:gd name="connsiteX240" fmla="*/ 1242727 w 1514817"/>
                  <a:gd name="connsiteY240" fmla="*/ 76410 h 96812"/>
                  <a:gd name="connsiteX241" fmla="*/ 1227582 w 1514817"/>
                  <a:gd name="connsiteY241" fmla="*/ 75495 h 96812"/>
                  <a:gd name="connsiteX242" fmla="*/ 1227582 w 1514817"/>
                  <a:gd name="connsiteY242" fmla="*/ 75495 h 96812"/>
                  <a:gd name="connsiteX243" fmla="*/ 1209580 w 1514817"/>
                  <a:gd name="connsiteY243" fmla="*/ 74352 h 96812"/>
                  <a:gd name="connsiteX244" fmla="*/ 1209580 w 1514817"/>
                  <a:gd name="connsiteY244" fmla="*/ 74352 h 96812"/>
                  <a:gd name="connsiteX245" fmla="*/ 1197349 w 1514817"/>
                  <a:gd name="connsiteY245" fmla="*/ 73609 h 96812"/>
                  <a:gd name="connsiteX246" fmla="*/ 1197349 w 1514817"/>
                  <a:gd name="connsiteY246" fmla="*/ 73609 h 96812"/>
                  <a:gd name="connsiteX247" fmla="*/ 1182262 w 1514817"/>
                  <a:gd name="connsiteY247" fmla="*/ 72695 h 96812"/>
                  <a:gd name="connsiteX248" fmla="*/ 1182262 w 1514817"/>
                  <a:gd name="connsiteY248" fmla="*/ 72695 h 96812"/>
                  <a:gd name="connsiteX249" fmla="*/ 1167118 w 1514817"/>
                  <a:gd name="connsiteY249" fmla="*/ 71723 h 96812"/>
                  <a:gd name="connsiteX250" fmla="*/ 1167118 w 1514817"/>
                  <a:gd name="connsiteY250" fmla="*/ 71723 h 96812"/>
                  <a:gd name="connsiteX251" fmla="*/ 1165288 w 1514817"/>
                  <a:gd name="connsiteY251" fmla="*/ 71609 h 96812"/>
                  <a:gd name="connsiteX252" fmla="*/ 1164203 w 1514817"/>
                  <a:gd name="connsiteY252" fmla="*/ 71552 h 96812"/>
                  <a:gd name="connsiteX253" fmla="*/ 1164203 w 1514817"/>
                  <a:gd name="connsiteY253" fmla="*/ 71552 h 96812"/>
                  <a:gd name="connsiteX254" fmla="*/ 1149115 w 1514817"/>
                  <a:gd name="connsiteY254" fmla="*/ 70637 h 96812"/>
                  <a:gd name="connsiteX255" fmla="*/ 1149115 w 1514817"/>
                  <a:gd name="connsiteY255" fmla="*/ 70637 h 96812"/>
                  <a:gd name="connsiteX256" fmla="*/ 1136885 w 1514817"/>
                  <a:gd name="connsiteY256" fmla="*/ 69894 h 96812"/>
                  <a:gd name="connsiteX257" fmla="*/ 1136885 w 1514817"/>
                  <a:gd name="connsiteY257" fmla="*/ 69894 h 96812"/>
                  <a:gd name="connsiteX258" fmla="*/ 1118883 w 1514817"/>
                  <a:gd name="connsiteY258" fmla="*/ 68808 h 96812"/>
                  <a:gd name="connsiteX259" fmla="*/ 1118883 w 1514817"/>
                  <a:gd name="connsiteY259" fmla="*/ 68808 h 96812"/>
                  <a:gd name="connsiteX260" fmla="*/ 1106652 w 1514817"/>
                  <a:gd name="connsiteY260" fmla="*/ 68008 h 96812"/>
                  <a:gd name="connsiteX261" fmla="*/ 1106652 w 1514817"/>
                  <a:gd name="connsiteY261" fmla="*/ 68008 h 96812"/>
                  <a:gd name="connsiteX262" fmla="*/ 1088650 w 1514817"/>
                  <a:gd name="connsiteY262" fmla="*/ 66922 h 96812"/>
                  <a:gd name="connsiteX263" fmla="*/ 1088650 w 1514817"/>
                  <a:gd name="connsiteY263" fmla="*/ 66922 h 96812"/>
                  <a:gd name="connsiteX264" fmla="*/ 1076421 w 1514817"/>
                  <a:gd name="connsiteY264" fmla="*/ 66179 h 96812"/>
                  <a:gd name="connsiteX265" fmla="*/ 1076421 w 1514817"/>
                  <a:gd name="connsiteY265" fmla="*/ 66179 h 96812"/>
                  <a:gd name="connsiteX266" fmla="*/ 1061333 w 1514817"/>
                  <a:gd name="connsiteY266" fmla="*/ 65265 h 96812"/>
                  <a:gd name="connsiteX267" fmla="*/ 1061333 w 1514817"/>
                  <a:gd name="connsiteY267" fmla="*/ 65265 h 96812"/>
                  <a:gd name="connsiteX268" fmla="*/ 1046188 w 1514817"/>
                  <a:gd name="connsiteY268" fmla="*/ 64294 h 96812"/>
                  <a:gd name="connsiteX269" fmla="*/ 1046188 w 1514817"/>
                  <a:gd name="connsiteY269" fmla="*/ 64294 h 96812"/>
                  <a:gd name="connsiteX270" fmla="*/ 1028186 w 1514817"/>
                  <a:gd name="connsiteY270" fmla="*/ 63208 h 96812"/>
                  <a:gd name="connsiteX271" fmla="*/ 1028186 w 1514817"/>
                  <a:gd name="connsiteY271" fmla="*/ 63208 h 96812"/>
                  <a:gd name="connsiteX272" fmla="*/ 1015955 w 1514817"/>
                  <a:gd name="connsiteY272" fmla="*/ 62465 h 96812"/>
                  <a:gd name="connsiteX273" fmla="*/ 1015955 w 1514817"/>
                  <a:gd name="connsiteY273" fmla="*/ 62465 h 96812"/>
                  <a:gd name="connsiteX274" fmla="*/ 1000868 w 1514817"/>
                  <a:gd name="connsiteY274" fmla="*/ 61550 h 96812"/>
                  <a:gd name="connsiteX275" fmla="*/ 1000868 w 1514817"/>
                  <a:gd name="connsiteY275" fmla="*/ 61550 h 96812"/>
                  <a:gd name="connsiteX276" fmla="*/ 985723 w 1514817"/>
                  <a:gd name="connsiteY276" fmla="*/ 60579 h 96812"/>
                  <a:gd name="connsiteX277" fmla="*/ 985723 w 1514817"/>
                  <a:gd name="connsiteY277" fmla="*/ 60579 h 96812"/>
                  <a:gd name="connsiteX278" fmla="*/ 967721 w 1514817"/>
                  <a:gd name="connsiteY278" fmla="*/ 59493 h 96812"/>
                  <a:gd name="connsiteX279" fmla="*/ 967721 w 1514817"/>
                  <a:gd name="connsiteY279" fmla="*/ 59493 h 96812"/>
                  <a:gd name="connsiteX280" fmla="*/ 954462 w 1514817"/>
                  <a:gd name="connsiteY280" fmla="*/ 58693 h 96812"/>
                  <a:gd name="connsiteX281" fmla="*/ 940403 w 1514817"/>
                  <a:gd name="connsiteY281" fmla="*/ 57836 h 96812"/>
                  <a:gd name="connsiteX282" fmla="*/ 940403 w 1514817"/>
                  <a:gd name="connsiteY282" fmla="*/ 57836 h 96812"/>
                  <a:gd name="connsiteX283" fmla="*/ 922344 w 1514817"/>
                  <a:gd name="connsiteY283" fmla="*/ 56693 h 96812"/>
                  <a:gd name="connsiteX284" fmla="*/ 922344 w 1514817"/>
                  <a:gd name="connsiteY284" fmla="*/ 56693 h 96812"/>
                  <a:gd name="connsiteX285" fmla="*/ 907256 w 1514817"/>
                  <a:gd name="connsiteY285" fmla="*/ 55778 h 96812"/>
                  <a:gd name="connsiteX286" fmla="*/ 907256 w 1514817"/>
                  <a:gd name="connsiteY286" fmla="*/ 55778 h 96812"/>
                  <a:gd name="connsiteX287" fmla="*/ 895026 w 1514817"/>
                  <a:gd name="connsiteY287" fmla="*/ 55035 h 96812"/>
                  <a:gd name="connsiteX288" fmla="*/ 895026 w 1514817"/>
                  <a:gd name="connsiteY288" fmla="*/ 55035 h 96812"/>
                  <a:gd name="connsiteX289" fmla="*/ 879939 w 1514817"/>
                  <a:gd name="connsiteY289" fmla="*/ 54064 h 96812"/>
                  <a:gd name="connsiteX290" fmla="*/ 879939 w 1514817"/>
                  <a:gd name="connsiteY290" fmla="*/ 54064 h 96812"/>
                  <a:gd name="connsiteX291" fmla="*/ 861879 w 1514817"/>
                  <a:gd name="connsiteY291" fmla="*/ 52978 h 96812"/>
                  <a:gd name="connsiteX292" fmla="*/ 861879 w 1514817"/>
                  <a:gd name="connsiteY292" fmla="*/ 52978 h 96812"/>
                  <a:gd name="connsiteX293" fmla="*/ 849706 w 1514817"/>
                  <a:gd name="connsiteY293" fmla="*/ 52235 h 96812"/>
                  <a:gd name="connsiteX294" fmla="*/ 849706 w 1514817"/>
                  <a:gd name="connsiteY294" fmla="*/ 52235 h 96812"/>
                  <a:gd name="connsiteX295" fmla="*/ 831647 w 1514817"/>
                  <a:gd name="connsiteY295" fmla="*/ 51149 h 96812"/>
                  <a:gd name="connsiteX296" fmla="*/ 831647 w 1514817"/>
                  <a:gd name="connsiteY296" fmla="*/ 51149 h 96812"/>
                  <a:gd name="connsiteX297" fmla="*/ 819474 w 1514817"/>
                  <a:gd name="connsiteY297" fmla="*/ 50349 h 96812"/>
                  <a:gd name="connsiteX298" fmla="*/ 819474 w 1514817"/>
                  <a:gd name="connsiteY298" fmla="*/ 50349 h 96812"/>
                  <a:gd name="connsiteX299" fmla="*/ 801415 w 1514817"/>
                  <a:gd name="connsiteY299" fmla="*/ 49263 h 96812"/>
                  <a:gd name="connsiteX300" fmla="*/ 801415 w 1514817"/>
                  <a:gd name="connsiteY300" fmla="*/ 49263 h 96812"/>
                  <a:gd name="connsiteX301" fmla="*/ 789242 w 1514817"/>
                  <a:gd name="connsiteY301" fmla="*/ 48520 h 96812"/>
                  <a:gd name="connsiteX302" fmla="*/ 789242 w 1514817"/>
                  <a:gd name="connsiteY302" fmla="*/ 48520 h 96812"/>
                  <a:gd name="connsiteX303" fmla="*/ 771182 w 1514817"/>
                  <a:gd name="connsiteY303" fmla="*/ 47377 h 96812"/>
                  <a:gd name="connsiteX304" fmla="*/ 771182 w 1514817"/>
                  <a:gd name="connsiteY304" fmla="*/ 47377 h 96812"/>
                  <a:gd name="connsiteX305" fmla="*/ 758952 w 1514817"/>
                  <a:gd name="connsiteY305" fmla="*/ 46634 h 96812"/>
                  <a:gd name="connsiteX306" fmla="*/ 758952 w 1514817"/>
                  <a:gd name="connsiteY306" fmla="*/ 46634 h 96812"/>
                  <a:gd name="connsiteX307" fmla="*/ 740950 w 1514817"/>
                  <a:gd name="connsiteY307" fmla="*/ 45548 h 96812"/>
                  <a:gd name="connsiteX308" fmla="*/ 740950 w 1514817"/>
                  <a:gd name="connsiteY308" fmla="*/ 45548 h 96812"/>
                  <a:gd name="connsiteX309" fmla="*/ 728719 w 1514817"/>
                  <a:gd name="connsiteY309" fmla="*/ 44805 h 96812"/>
                  <a:gd name="connsiteX310" fmla="*/ 728719 w 1514817"/>
                  <a:gd name="connsiteY310" fmla="*/ 44805 h 96812"/>
                  <a:gd name="connsiteX311" fmla="*/ 713632 w 1514817"/>
                  <a:gd name="connsiteY311" fmla="*/ 43891 h 96812"/>
                  <a:gd name="connsiteX312" fmla="*/ 713632 w 1514817"/>
                  <a:gd name="connsiteY312" fmla="*/ 43891 h 96812"/>
                  <a:gd name="connsiteX313" fmla="*/ 695573 w 1514817"/>
                  <a:gd name="connsiteY313" fmla="*/ 42748 h 96812"/>
                  <a:gd name="connsiteX314" fmla="*/ 695573 w 1514817"/>
                  <a:gd name="connsiteY314" fmla="*/ 42748 h 96812"/>
                  <a:gd name="connsiteX315" fmla="*/ 680485 w 1514817"/>
                  <a:gd name="connsiteY315" fmla="*/ 41833 h 96812"/>
                  <a:gd name="connsiteX316" fmla="*/ 680485 w 1514817"/>
                  <a:gd name="connsiteY316" fmla="*/ 41833 h 96812"/>
                  <a:gd name="connsiteX317" fmla="*/ 668255 w 1514817"/>
                  <a:gd name="connsiteY317" fmla="*/ 41091 h 96812"/>
                  <a:gd name="connsiteX318" fmla="*/ 668255 w 1514817"/>
                  <a:gd name="connsiteY318" fmla="*/ 41091 h 96812"/>
                  <a:gd name="connsiteX319" fmla="*/ 653167 w 1514817"/>
                  <a:gd name="connsiteY319" fmla="*/ 40119 h 96812"/>
                  <a:gd name="connsiteX320" fmla="*/ 653167 w 1514817"/>
                  <a:gd name="connsiteY320" fmla="*/ 40119 h 96812"/>
                  <a:gd name="connsiteX321" fmla="*/ 638022 w 1514817"/>
                  <a:gd name="connsiteY321" fmla="*/ 39205 h 96812"/>
                  <a:gd name="connsiteX322" fmla="*/ 638022 w 1514817"/>
                  <a:gd name="connsiteY322" fmla="*/ 39205 h 96812"/>
                  <a:gd name="connsiteX323" fmla="*/ 620020 w 1514817"/>
                  <a:gd name="connsiteY323" fmla="*/ 38119 h 96812"/>
                  <a:gd name="connsiteX324" fmla="*/ 620020 w 1514817"/>
                  <a:gd name="connsiteY324" fmla="*/ 38119 h 96812"/>
                  <a:gd name="connsiteX325" fmla="*/ 607790 w 1514817"/>
                  <a:gd name="connsiteY325" fmla="*/ 37376 h 96812"/>
                  <a:gd name="connsiteX326" fmla="*/ 607790 w 1514817"/>
                  <a:gd name="connsiteY326" fmla="*/ 37376 h 96812"/>
                  <a:gd name="connsiteX327" fmla="*/ 592703 w 1514817"/>
                  <a:gd name="connsiteY327" fmla="*/ 36405 h 96812"/>
                  <a:gd name="connsiteX328" fmla="*/ 592703 w 1514817"/>
                  <a:gd name="connsiteY328" fmla="*/ 36405 h 96812"/>
                  <a:gd name="connsiteX329" fmla="*/ 577558 w 1514817"/>
                  <a:gd name="connsiteY329" fmla="*/ 35490 h 96812"/>
                  <a:gd name="connsiteX330" fmla="*/ 577558 w 1514817"/>
                  <a:gd name="connsiteY330" fmla="*/ 35490 h 96812"/>
                  <a:gd name="connsiteX331" fmla="*/ 559556 w 1514817"/>
                  <a:gd name="connsiteY331" fmla="*/ 34404 h 96812"/>
                  <a:gd name="connsiteX332" fmla="*/ 559556 w 1514817"/>
                  <a:gd name="connsiteY332" fmla="*/ 34404 h 96812"/>
                  <a:gd name="connsiteX333" fmla="*/ 544411 w 1514817"/>
                  <a:gd name="connsiteY333" fmla="*/ 33490 h 96812"/>
                  <a:gd name="connsiteX334" fmla="*/ 544411 w 1514817"/>
                  <a:gd name="connsiteY334" fmla="*/ 33490 h 96812"/>
                  <a:gd name="connsiteX335" fmla="*/ 532238 w 1514817"/>
                  <a:gd name="connsiteY335" fmla="*/ 32690 h 96812"/>
                  <a:gd name="connsiteX336" fmla="*/ 532238 w 1514817"/>
                  <a:gd name="connsiteY336" fmla="*/ 32690 h 96812"/>
                  <a:gd name="connsiteX337" fmla="*/ 517093 w 1514817"/>
                  <a:gd name="connsiteY337" fmla="*/ 31775 h 96812"/>
                  <a:gd name="connsiteX338" fmla="*/ 517093 w 1514817"/>
                  <a:gd name="connsiteY338" fmla="*/ 31775 h 96812"/>
                  <a:gd name="connsiteX339" fmla="*/ 499091 w 1514817"/>
                  <a:gd name="connsiteY339" fmla="*/ 30690 h 96812"/>
                  <a:gd name="connsiteX340" fmla="*/ 499091 w 1514817"/>
                  <a:gd name="connsiteY340" fmla="*/ 30690 h 96812"/>
                  <a:gd name="connsiteX341" fmla="*/ 483946 w 1514817"/>
                  <a:gd name="connsiteY341" fmla="*/ 29718 h 96812"/>
                  <a:gd name="connsiteX342" fmla="*/ 483946 w 1514817"/>
                  <a:gd name="connsiteY342" fmla="*/ 29718 h 96812"/>
                  <a:gd name="connsiteX343" fmla="*/ 471773 w 1514817"/>
                  <a:gd name="connsiteY343" fmla="*/ 28975 h 96812"/>
                  <a:gd name="connsiteX344" fmla="*/ 471773 w 1514817"/>
                  <a:gd name="connsiteY344" fmla="*/ 28975 h 96812"/>
                  <a:gd name="connsiteX345" fmla="*/ 453714 w 1514817"/>
                  <a:gd name="connsiteY345" fmla="*/ 27889 h 96812"/>
                  <a:gd name="connsiteX346" fmla="*/ 453714 w 1514817"/>
                  <a:gd name="connsiteY346" fmla="*/ 27889 h 96812"/>
                  <a:gd name="connsiteX347" fmla="*/ 440455 w 1514817"/>
                  <a:gd name="connsiteY347" fmla="*/ 27089 h 96812"/>
                  <a:gd name="connsiteX348" fmla="*/ 426396 w 1514817"/>
                  <a:gd name="connsiteY348" fmla="*/ 26232 h 96812"/>
                  <a:gd name="connsiteX349" fmla="*/ 426396 w 1514817"/>
                  <a:gd name="connsiteY349" fmla="*/ 26232 h 96812"/>
                  <a:gd name="connsiteX350" fmla="*/ 411309 w 1514817"/>
                  <a:gd name="connsiteY350" fmla="*/ 25260 h 96812"/>
                  <a:gd name="connsiteX351" fmla="*/ 411309 w 1514817"/>
                  <a:gd name="connsiteY351" fmla="*/ 25260 h 96812"/>
                  <a:gd name="connsiteX352" fmla="*/ 393249 w 1514817"/>
                  <a:gd name="connsiteY352" fmla="*/ 24174 h 96812"/>
                  <a:gd name="connsiteX353" fmla="*/ 393249 w 1514817"/>
                  <a:gd name="connsiteY353" fmla="*/ 24174 h 96812"/>
                  <a:gd name="connsiteX354" fmla="*/ 381076 w 1514817"/>
                  <a:gd name="connsiteY354" fmla="*/ 23431 h 96812"/>
                  <a:gd name="connsiteX355" fmla="*/ 381076 w 1514817"/>
                  <a:gd name="connsiteY355" fmla="*/ 23431 h 96812"/>
                  <a:gd name="connsiteX356" fmla="*/ 365931 w 1514817"/>
                  <a:gd name="connsiteY356" fmla="*/ 22460 h 96812"/>
                  <a:gd name="connsiteX357" fmla="*/ 365931 w 1514817"/>
                  <a:gd name="connsiteY357" fmla="*/ 22460 h 96812"/>
                  <a:gd name="connsiteX358" fmla="*/ 350844 w 1514817"/>
                  <a:gd name="connsiteY358" fmla="*/ 21545 h 96812"/>
                  <a:gd name="connsiteX359" fmla="*/ 350844 w 1514817"/>
                  <a:gd name="connsiteY359" fmla="*/ 21545 h 96812"/>
                  <a:gd name="connsiteX360" fmla="*/ 332784 w 1514817"/>
                  <a:gd name="connsiteY360" fmla="*/ 20459 h 96812"/>
                  <a:gd name="connsiteX361" fmla="*/ 332784 w 1514817"/>
                  <a:gd name="connsiteY361" fmla="*/ 20459 h 96812"/>
                  <a:gd name="connsiteX362" fmla="*/ 320611 w 1514817"/>
                  <a:gd name="connsiteY362" fmla="*/ 19716 h 96812"/>
                  <a:gd name="connsiteX363" fmla="*/ 320611 w 1514817"/>
                  <a:gd name="connsiteY363" fmla="*/ 19716 h 96812"/>
                  <a:gd name="connsiteX364" fmla="*/ 305467 w 1514817"/>
                  <a:gd name="connsiteY364" fmla="*/ 18745 h 96812"/>
                  <a:gd name="connsiteX365" fmla="*/ 305467 w 1514817"/>
                  <a:gd name="connsiteY365" fmla="*/ 18745 h 96812"/>
                  <a:gd name="connsiteX366" fmla="*/ 290379 w 1514817"/>
                  <a:gd name="connsiteY366" fmla="*/ 17831 h 96812"/>
                  <a:gd name="connsiteX367" fmla="*/ 290379 w 1514817"/>
                  <a:gd name="connsiteY367" fmla="*/ 17831 h 96812"/>
                  <a:gd name="connsiteX368" fmla="*/ 272320 w 1514817"/>
                  <a:gd name="connsiteY368" fmla="*/ 16745 h 96812"/>
                  <a:gd name="connsiteX369" fmla="*/ 272320 w 1514817"/>
                  <a:gd name="connsiteY369" fmla="*/ 16745 h 96812"/>
                  <a:gd name="connsiteX370" fmla="*/ 260147 w 1514817"/>
                  <a:gd name="connsiteY370" fmla="*/ 16002 h 96812"/>
                  <a:gd name="connsiteX371" fmla="*/ 260147 w 1514817"/>
                  <a:gd name="connsiteY371" fmla="*/ 16002 h 96812"/>
                  <a:gd name="connsiteX372" fmla="*/ 245002 w 1514817"/>
                  <a:gd name="connsiteY372" fmla="*/ 15030 h 96812"/>
                  <a:gd name="connsiteX373" fmla="*/ 245002 w 1514817"/>
                  <a:gd name="connsiteY373" fmla="*/ 15030 h 96812"/>
                  <a:gd name="connsiteX374" fmla="*/ 229857 w 1514817"/>
                  <a:gd name="connsiteY374" fmla="*/ 14116 h 96812"/>
                  <a:gd name="connsiteX375" fmla="*/ 229857 w 1514817"/>
                  <a:gd name="connsiteY375" fmla="*/ 14116 h 96812"/>
                  <a:gd name="connsiteX376" fmla="*/ 211855 w 1514817"/>
                  <a:gd name="connsiteY376" fmla="*/ 13030 h 96812"/>
                  <a:gd name="connsiteX377" fmla="*/ 211855 w 1514817"/>
                  <a:gd name="connsiteY377" fmla="*/ 13030 h 96812"/>
                  <a:gd name="connsiteX378" fmla="*/ 196710 w 1514817"/>
                  <a:gd name="connsiteY378" fmla="*/ 12059 h 96812"/>
                  <a:gd name="connsiteX379" fmla="*/ 196710 w 1514817"/>
                  <a:gd name="connsiteY379" fmla="*/ 12059 h 96812"/>
                  <a:gd name="connsiteX380" fmla="*/ 184537 w 1514817"/>
                  <a:gd name="connsiteY380" fmla="*/ 11316 h 96812"/>
                  <a:gd name="connsiteX381" fmla="*/ 184537 w 1514817"/>
                  <a:gd name="connsiteY381" fmla="*/ 11316 h 96812"/>
                  <a:gd name="connsiteX382" fmla="*/ 169392 w 1514817"/>
                  <a:gd name="connsiteY382" fmla="*/ 10401 h 96812"/>
                  <a:gd name="connsiteX383" fmla="*/ 169392 w 1514817"/>
                  <a:gd name="connsiteY383" fmla="*/ 10401 h 96812"/>
                  <a:gd name="connsiteX384" fmla="*/ 151390 w 1514817"/>
                  <a:gd name="connsiteY384" fmla="*/ 9315 h 96812"/>
                  <a:gd name="connsiteX385" fmla="*/ 151390 w 1514817"/>
                  <a:gd name="connsiteY385" fmla="*/ 9315 h 96812"/>
                  <a:gd name="connsiteX386" fmla="*/ 139160 w 1514817"/>
                  <a:gd name="connsiteY386" fmla="*/ 8573 h 96812"/>
                  <a:gd name="connsiteX387" fmla="*/ 139160 w 1514817"/>
                  <a:gd name="connsiteY387" fmla="*/ 8573 h 96812"/>
                  <a:gd name="connsiteX388" fmla="*/ 124072 w 1514817"/>
                  <a:gd name="connsiteY388" fmla="*/ 7601 h 96812"/>
                  <a:gd name="connsiteX389" fmla="*/ 124072 w 1514817"/>
                  <a:gd name="connsiteY389" fmla="*/ 7601 h 96812"/>
                  <a:gd name="connsiteX390" fmla="*/ 108928 w 1514817"/>
                  <a:gd name="connsiteY390" fmla="*/ 6686 h 96812"/>
                  <a:gd name="connsiteX391" fmla="*/ 108928 w 1514817"/>
                  <a:gd name="connsiteY391" fmla="*/ 6686 h 96812"/>
                  <a:gd name="connsiteX392" fmla="*/ 90926 w 1514817"/>
                  <a:gd name="connsiteY392" fmla="*/ 5601 h 96812"/>
                  <a:gd name="connsiteX393" fmla="*/ 90926 w 1514817"/>
                  <a:gd name="connsiteY393" fmla="*/ 5601 h 96812"/>
                  <a:gd name="connsiteX394" fmla="*/ 78695 w 1514817"/>
                  <a:gd name="connsiteY394" fmla="*/ 4800 h 96812"/>
                  <a:gd name="connsiteX395" fmla="*/ 78695 w 1514817"/>
                  <a:gd name="connsiteY395" fmla="*/ 4800 h 96812"/>
                  <a:gd name="connsiteX396" fmla="*/ 60693 w 1514817"/>
                  <a:gd name="connsiteY396" fmla="*/ 3715 h 96812"/>
                  <a:gd name="connsiteX397" fmla="*/ 60693 w 1514817"/>
                  <a:gd name="connsiteY397" fmla="*/ 3715 h 96812"/>
                  <a:gd name="connsiteX398" fmla="*/ 48463 w 1514817"/>
                  <a:gd name="connsiteY398" fmla="*/ 2972 h 96812"/>
                  <a:gd name="connsiteX399" fmla="*/ 48463 w 1514817"/>
                  <a:gd name="connsiteY399" fmla="*/ 2972 h 96812"/>
                  <a:gd name="connsiteX400" fmla="*/ 30461 w 1514817"/>
                  <a:gd name="connsiteY400" fmla="*/ 1828 h 96812"/>
                  <a:gd name="connsiteX401" fmla="*/ 30461 w 1514817"/>
                  <a:gd name="connsiteY401" fmla="*/ 1828 h 96812"/>
                  <a:gd name="connsiteX402" fmla="*/ 18231 w 1514817"/>
                  <a:gd name="connsiteY402" fmla="*/ 1086 h 96812"/>
                  <a:gd name="connsiteX403" fmla="*/ 18231 w 1514817"/>
                  <a:gd name="connsiteY403" fmla="*/ 1086 h 96812"/>
                  <a:gd name="connsiteX404" fmla="*/ 16402 w 1514817"/>
                  <a:gd name="connsiteY404" fmla="*/ 971 h 96812"/>
                  <a:gd name="connsiteX405" fmla="*/ 15316 w 1514817"/>
                  <a:gd name="connsiteY405" fmla="*/ 914 h 96812"/>
                  <a:gd name="connsiteX406" fmla="*/ 15316 w 1514817"/>
                  <a:gd name="connsiteY406" fmla="*/ 914 h 96812"/>
                  <a:gd name="connsiteX407" fmla="*/ 228 w 1514817"/>
                  <a:gd name="connsiteY407" fmla="*/ 0 h 96812"/>
                  <a:gd name="connsiteX408" fmla="*/ 0 w 1514817"/>
                  <a:gd name="connsiteY408" fmla="*/ 3715 h 96812"/>
                  <a:gd name="connsiteX409" fmla="*/ 15087 w 1514817"/>
                  <a:gd name="connsiteY409" fmla="*/ 4629 h 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514817" h="96812">
                    <a:moveTo>
                      <a:pt x="15087" y="4629"/>
                    </a:moveTo>
                    <a:lnTo>
                      <a:pt x="33147" y="5715"/>
                    </a:lnTo>
                    <a:lnTo>
                      <a:pt x="33147" y="5715"/>
                    </a:lnTo>
                    <a:lnTo>
                      <a:pt x="45320" y="6515"/>
                    </a:lnTo>
                    <a:lnTo>
                      <a:pt x="45320" y="6515"/>
                    </a:lnTo>
                    <a:lnTo>
                      <a:pt x="60464" y="7429"/>
                    </a:lnTo>
                    <a:lnTo>
                      <a:pt x="60464" y="7429"/>
                    </a:lnTo>
                    <a:lnTo>
                      <a:pt x="75552" y="8344"/>
                    </a:lnTo>
                    <a:lnTo>
                      <a:pt x="75552" y="8344"/>
                    </a:lnTo>
                    <a:lnTo>
                      <a:pt x="93612" y="9487"/>
                    </a:lnTo>
                    <a:lnTo>
                      <a:pt x="93612" y="9487"/>
                    </a:lnTo>
                    <a:lnTo>
                      <a:pt x="105785" y="10230"/>
                    </a:lnTo>
                    <a:lnTo>
                      <a:pt x="105785" y="10230"/>
                    </a:lnTo>
                    <a:lnTo>
                      <a:pt x="120929" y="11144"/>
                    </a:lnTo>
                    <a:lnTo>
                      <a:pt x="120929" y="11144"/>
                    </a:lnTo>
                    <a:lnTo>
                      <a:pt x="136017" y="12059"/>
                    </a:lnTo>
                    <a:lnTo>
                      <a:pt x="136017" y="12059"/>
                    </a:lnTo>
                    <a:lnTo>
                      <a:pt x="154076" y="13202"/>
                    </a:lnTo>
                    <a:lnTo>
                      <a:pt x="154076" y="13202"/>
                    </a:lnTo>
                    <a:lnTo>
                      <a:pt x="166249" y="13945"/>
                    </a:lnTo>
                    <a:lnTo>
                      <a:pt x="166249" y="13945"/>
                    </a:lnTo>
                    <a:lnTo>
                      <a:pt x="181394" y="14859"/>
                    </a:lnTo>
                    <a:lnTo>
                      <a:pt x="181394" y="14859"/>
                    </a:lnTo>
                    <a:lnTo>
                      <a:pt x="196482" y="15773"/>
                    </a:lnTo>
                    <a:lnTo>
                      <a:pt x="196482" y="15773"/>
                    </a:lnTo>
                    <a:lnTo>
                      <a:pt x="214541" y="16916"/>
                    </a:lnTo>
                    <a:lnTo>
                      <a:pt x="214541" y="16916"/>
                    </a:lnTo>
                    <a:lnTo>
                      <a:pt x="226714" y="17659"/>
                    </a:lnTo>
                    <a:lnTo>
                      <a:pt x="226714" y="17659"/>
                    </a:lnTo>
                    <a:lnTo>
                      <a:pt x="241859" y="18574"/>
                    </a:lnTo>
                    <a:lnTo>
                      <a:pt x="241859" y="18574"/>
                    </a:lnTo>
                    <a:lnTo>
                      <a:pt x="256946" y="19488"/>
                    </a:lnTo>
                    <a:lnTo>
                      <a:pt x="256946" y="19488"/>
                    </a:lnTo>
                    <a:lnTo>
                      <a:pt x="275006" y="20631"/>
                    </a:lnTo>
                    <a:lnTo>
                      <a:pt x="275006" y="20631"/>
                    </a:lnTo>
                    <a:lnTo>
                      <a:pt x="290150" y="21545"/>
                    </a:lnTo>
                    <a:lnTo>
                      <a:pt x="290150" y="21545"/>
                    </a:lnTo>
                    <a:lnTo>
                      <a:pt x="302323" y="22288"/>
                    </a:lnTo>
                    <a:lnTo>
                      <a:pt x="302323" y="22288"/>
                    </a:lnTo>
                    <a:lnTo>
                      <a:pt x="317468" y="23203"/>
                    </a:lnTo>
                    <a:lnTo>
                      <a:pt x="317468" y="23203"/>
                    </a:lnTo>
                    <a:lnTo>
                      <a:pt x="335471" y="24346"/>
                    </a:lnTo>
                    <a:lnTo>
                      <a:pt x="335471" y="24346"/>
                    </a:lnTo>
                    <a:lnTo>
                      <a:pt x="347701" y="25089"/>
                    </a:lnTo>
                    <a:lnTo>
                      <a:pt x="347701" y="25089"/>
                    </a:lnTo>
                    <a:lnTo>
                      <a:pt x="362788" y="26003"/>
                    </a:lnTo>
                    <a:lnTo>
                      <a:pt x="362788" y="26003"/>
                    </a:lnTo>
                    <a:lnTo>
                      <a:pt x="377933" y="26917"/>
                    </a:lnTo>
                    <a:lnTo>
                      <a:pt x="377933" y="26917"/>
                    </a:lnTo>
                    <a:lnTo>
                      <a:pt x="395935" y="28060"/>
                    </a:lnTo>
                    <a:lnTo>
                      <a:pt x="395935" y="28060"/>
                    </a:lnTo>
                    <a:lnTo>
                      <a:pt x="408165" y="28803"/>
                    </a:lnTo>
                    <a:lnTo>
                      <a:pt x="408165" y="28803"/>
                    </a:lnTo>
                    <a:lnTo>
                      <a:pt x="426168" y="29889"/>
                    </a:lnTo>
                    <a:lnTo>
                      <a:pt x="426168" y="29889"/>
                    </a:lnTo>
                    <a:lnTo>
                      <a:pt x="438398" y="30632"/>
                    </a:lnTo>
                    <a:lnTo>
                      <a:pt x="438398" y="30632"/>
                    </a:lnTo>
                    <a:lnTo>
                      <a:pt x="456399" y="31775"/>
                    </a:lnTo>
                    <a:lnTo>
                      <a:pt x="456399" y="31775"/>
                    </a:lnTo>
                    <a:lnTo>
                      <a:pt x="468630" y="32518"/>
                    </a:lnTo>
                    <a:lnTo>
                      <a:pt x="468630" y="32518"/>
                    </a:lnTo>
                    <a:lnTo>
                      <a:pt x="470459" y="32632"/>
                    </a:lnTo>
                    <a:lnTo>
                      <a:pt x="471544" y="32690"/>
                    </a:lnTo>
                    <a:lnTo>
                      <a:pt x="471544" y="32690"/>
                    </a:lnTo>
                    <a:lnTo>
                      <a:pt x="483717" y="33433"/>
                    </a:lnTo>
                    <a:lnTo>
                      <a:pt x="483717" y="33433"/>
                    </a:lnTo>
                    <a:lnTo>
                      <a:pt x="501777" y="34576"/>
                    </a:lnTo>
                    <a:lnTo>
                      <a:pt x="501777" y="34576"/>
                    </a:lnTo>
                    <a:lnTo>
                      <a:pt x="513950" y="35319"/>
                    </a:lnTo>
                    <a:lnTo>
                      <a:pt x="513950" y="35319"/>
                    </a:lnTo>
                    <a:lnTo>
                      <a:pt x="529095" y="36233"/>
                    </a:lnTo>
                    <a:lnTo>
                      <a:pt x="529095" y="36233"/>
                    </a:lnTo>
                    <a:lnTo>
                      <a:pt x="544183" y="37148"/>
                    </a:lnTo>
                    <a:lnTo>
                      <a:pt x="544183" y="37148"/>
                    </a:lnTo>
                    <a:lnTo>
                      <a:pt x="562241" y="38290"/>
                    </a:lnTo>
                    <a:lnTo>
                      <a:pt x="562241" y="38290"/>
                    </a:lnTo>
                    <a:lnTo>
                      <a:pt x="577329" y="39205"/>
                    </a:lnTo>
                    <a:lnTo>
                      <a:pt x="577329" y="39205"/>
                    </a:lnTo>
                    <a:lnTo>
                      <a:pt x="589559" y="39948"/>
                    </a:lnTo>
                    <a:lnTo>
                      <a:pt x="589559" y="39948"/>
                    </a:lnTo>
                    <a:lnTo>
                      <a:pt x="604647" y="40862"/>
                    </a:lnTo>
                    <a:lnTo>
                      <a:pt x="604647" y="40862"/>
                    </a:lnTo>
                    <a:lnTo>
                      <a:pt x="622707" y="42005"/>
                    </a:lnTo>
                    <a:lnTo>
                      <a:pt x="622707" y="42005"/>
                    </a:lnTo>
                    <a:lnTo>
                      <a:pt x="637794" y="42919"/>
                    </a:lnTo>
                    <a:lnTo>
                      <a:pt x="637794" y="42919"/>
                    </a:lnTo>
                    <a:lnTo>
                      <a:pt x="650024" y="43662"/>
                    </a:lnTo>
                    <a:lnTo>
                      <a:pt x="650024" y="43662"/>
                    </a:lnTo>
                    <a:lnTo>
                      <a:pt x="665111" y="44577"/>
                    </a:lnTo>
                    <a:lnTo>
                      <a:pt x="665111" y="44577"/>
                    </a:lnTo>
                    <a:lnTo>
                      <a:pt x="683171" y="45720"/>
                    </a:lnTo>
                    <a:lnTo>
                      <a:pt x="683171" y="45720"/>
                    </a:lnTo>
                    <a:lnTo>
                      <a:pt x="695344" y="46463"/>
                    </a:lnTo>
                    <a:lnTo>
                      <a:pt x="695344" y="46463"/>
                    </a:lnTo>
                    <a:lnTo>
                      <a:pt x="710489" y="47377"/>
                    </a:lnTo>
                    <a:lnTo>
                      <a:pt x="710489" y="47377"/>
                    </a:lnTo>
                    <a:lnTo>
                      <a:pt x="725577" y="48291"/>
                    </a:lnTo>
                    <a:lnTo>
                      <a:pt x="725577" y="48291"/>
                    </a:lnTo>
                    <a:lnTo>
                      <a:pt x="743635" y="49435"/>
                    </a:lnTo>
                    <a:lnTo>
                      <a:pt x="743635" y="49435"/>
                    </a:lnTo>
                    <a:lnTo>
                      <a:pt x="755808" y="50178"/>
                    </a:lnTo>
                    <a:lnTo>
                      <a:pt x="755808" y="50178"/>
                    </a:lnTo>
                    <a:lnTo>
                      <a:pt x="770953" y="51092"/>
                    </a:lnTo>
                    <a:lnTo>
                      <a:pt x="770953" y="51092"/>
                    </a:lnTo>
                    <a:lnTo>
                      <a:pt x="786041" y="52064"/>
                    </a:lnTo>
                    <a:lnTo>
                      <a:pt x="786041" y="52064"/>
                    </a:lnTo>
                    <a:lnTo>
                      <a:pt x="804101" y="53149"/>
                    </a:lnTo>
                    <a:lnTo>
                      <a:pt x="804101" y="53149"/>
                    </a:lnTo>
                    <a:lnTo>
                      <a:pt x="816274" y="53892"/>
                    </a:lnTo>
                    <a:lnTo>
                      <a:pt x="816274" y="53892"/>
                    </a:lnTo>
                    <a:lnTo>
                      <a:pt x="831418" y="54807"/>
                    </a:lnTo>
                    <a:lnTo>
                      <a:pt x="831418" y="54807"/>
                    </a:lnTo>
                    <a:lnTo>
                      <a:pt x="849477" y="55950"/>
                    </a:lnTo>
                    <a:lnTo>
                      <a:pt x="849477" y="55950"/>
                    </a:lnTo>
                    <a:lnTo>
                      <a:pt x="864565" y="56864"/>
                    </a:lnTo>
                    <a:lnTo>
                      <a:pt x="864565" y="56864"/>
                    </a:lnTo>
                    <a:lnTo>
                      <a:pt x="876795" y="57607"/>
                    </a:lnTo>
                    <a:lnTo>
                      <a:pt x="876795" y="57607"/>
                    </a:lnTo>
                    <a:lnTo>
                      <a:pt x="894798" y="58750"/>
                    </a:lnTo>
                    <a:lnTo>
                      <a:pt x="894798" y="58750"/>
                    </a:lnTo>
                    <a:lnTo>
                      <a:pt x="907028" y="59493"/>
                    </a:lnTo>
                    <a:lnTo>
                      <a:pt x="907028" y="59493"/>
                    </a:lnTo>
                    <a:lnTo>
                      <a:pt x="925029" y="60579"/>
                    </a:lnTo>
                    <a:lnTo>
                      <a:pt x="925029" y="60579"/>
                    </a:lnTo>
                    <a:lnTo>
                      <a:pt x="937260" y="61322"/>
                    </a:lnTo>
                    <a:lnTo>
                      <a:pt x="937260" y="61322"/>
                    </a:lnTo>
                    <a:lnTo>
                      <a:pt x="952347" y="62236"/>
                    </a:lnTo>
                    <a:lnTo>
                      <a:pt x="952347" y="62236"/>
                    </a:lnTo>
                    <a:lnTo>
                      <a:pt x="970407" y="63379"/>
                    </a:lnTo>
                    <a:lnTo>
                      <a:pt x="970407" y="63379"/>
                    </a:lnTo>
                    <a:lnTo>
                      <a:pt x="982580" y="64122"/>
                    </a:lnTo>
                    <a:lnTo>
                      <a:pt x="982580" y="64122"/>
                    </a:lnTo>
                    <a:lnTo>
                      <a:pt x="997725" y="65036"/>
                    </a:lnTo>
                    <a:lnTo>
                      <a:pt x="997725" y="65036"/>
                    </a:lnTo>
                    <a:lnTo>
                      <a:pt x="1012813" y="66008"/>
                    </a:lnTo>
                    <a:lnTo>
                      <a:pt x="1012813" y="66008"/>
                    </a:lnTo>
                    <a:lnTo>
                      <a:pt x="1030871" y="67094"/>
                    </a:lnTo>
                    <a:lnTo>
                      <a:pt x="1030871" y="67094"/>
                    </a:lnTo>
                    <a:lnTo>
                      <a:pt x="1043044" y="67837"/>
                    </a:lnTo>
                    <a:lnTo>
                      <a:pt x="1043044" y="67837"/>
                    </a:lnTo>
                    <a:lnTo>
                      <a:pt x="1058189" y="68751"/>
                    </a:lnTo>
                    <a:lnTo>
                      <a:pt x="1058189" y="68751"/>
                    </a:lnTo>
                    <a:lnTo>
                      <a:pt x="1073277" y="69723"/>
                    </a:lnTo>
                    <a:lnTo>
                      <a:pt x="1073277" y="69723"/>
                    </a:lnTo>
                    <a:lnTo>
                      <a:pt x="1091337" y="70809"/>
                    </a:lnTo>
                    <a:lnTo>
                      <a:pt x="1091337" y="70809"/>
                    </a:lnTo>
                    <a:lnTo>
                      <a:pt x="1103510" y="71552"/>
                    </a:lnTo>
                    <a:lnTo>
                      <a:pt x="1103510" y="71552"/>
                    </a:lnTo>
                    <a:lnTo>
                      <a:pt x="1105395" y="71666"/>
                    </a:lnTo>
                    <a:lnTo>
                      <a:pt x="1106424" y="71723"/>
                    </a:lnTo>
                    <a:lnTo>
                      <a:pt x="1106424" y="71723"/>
                    </a:lnTo>
                    <a:lnTo>
                      <a:pt x="1118654" y="72466"/>
                    </a:lnTo>
                    <a:lnTo>
                      <a:pt x="1118654" y="72466"/>
                    </a:lnTo>
                    <a:lnTo>
                      <a:pt x="1133741" y="73438"/>
                    </a:lnTo>
                    <a:lnTo>
                      <a:pt x="1133741" y="73438"/>
                    </a:lnTo>
                    <a:lnTo>
                      <a:pt x="1151801" y="74523"/>
                    </a:lnTo>
                    <a:lnTo>
                      <a:pt x="1151801" y="74523"/>
                    </a:lnTo>
                    <a:lnTo>
                      <a:pt x="1163974" y="75266"/>
                    </a:lnTo>
                    <a:lnTo>
                      <a:pt x="1163974" y="75266"/>
                    </a:lnTo>
                    <a:lnTo>
                      <a:pt x="1179119" y="76181"/>
                    </a:lnTo>
                    <a:lnTo>
                      <a:pt x="1179119" y="76181"/>
                    </a:lnTo>
                    <a:lnTo>
                      <a:pt x="1194207" y="77153"/>
                    </a:lnTo>
                    <a:lnTo>
                      <a:pt x="1194207" y="77153"/>
                    </a:lnTo>
                    <a:lnTo>
                      <a:pt x="1212265" y="78238"/>
                    </a:lnTo>
                    <a:lnTo>
                      <a:pt x="1212265" y="78238"/>
                    </a:lnTo>
                    <a:lnTo>
                      <a:pt x="1224438" y="78981"/>
                    </a:lnTo>
                    <a:lnTo>
                      <a:pt x="1224438" y="78981"/>
                    </a:lnTo>
                    <a:lnTo>
                      <a:pt x="1239583" y="79953"/>
                    </a:lnTo>
                    <a:lnTo>
                      <a:pt x="1239583" y="79953"/>
                    </a:lnTo>
                    <a:lnTo>
                      <a:pt x="1254671" y="80867"/>
                    </a:lnTo>
                    <a:lnTo>
                      <a:pt x="1254671" y="80867"/>
                    </a:lnTo>
                    <a:lnTo>
                      <a:pt x="1269816" y="81782"/>
                    </a:lnTo>
                    <a:lnTo>
                      <a:pt x="1269816" y="81782"/>
                    </a:lnTo>
                    <a:lnTo>
                      <a:pt x="1284904" y="82696"/>
                    </a:lnTo>
                    <a:lnTo>
                      <a:pt x="1284904" y="82696"/>
                    </a:lnTo>
                    <a:lnTo>
                      <a:pt x="1300048" y="83667"/>
                    </a:lnTo>
                    <a:lnTo>
                      <a:pt x="1300048" y="83667"/>
                    </a:lnTo>
                    <a:lnTo>
                      <a:pt x="1318107" y="84753"/>
                    </a:lnTo>
                    <a:lnTo>
                      <a:pt x="1318107" y="84753"/>
                    </a:lnTo>
                    <a:lnTo>
                      <a:pt x="1330280" y="85496"/>
                    </a:lnTo>
                    <a:lnTo>
                      <a:pt x="1330280" y="85496"/>
                    </a:lnTo>
                    <a:lnTo>
                      <a:pt x="1345368" y="86411"/>
                    </a:lnTo>
                    <a:lnTo>
                      <a:pt x="1345368" y="86411"/>
                    </a:lnTo>
                    <a:lnTo>
                      <a:pt x="1360513" y="87382"/>
                    </a:lnTo>
                    <a:lnTo>
                      <a:pt x="1360513" y="87382"/>
                    </a:lnTo>
                    <a:lnTo>
                      <a:pt x="1375658" y="88296"/>
                    </a:lnTo>
                    <a:lnTo>
                      <a:pt x="1375658" y="88296"/>
                    </a:lnTo>
                    <a:lnTo>
                      <a:pt x="1390746" y="89211"/>
                    </a:lnTo>
                    <a:lnTo>
                      <a:pt x="1390746" y="89211"/>
                    </a:lnTo>
                    <a:lnTo>
                      <a:pt x="1405890" y="90125"/>
                    </a:lnTo>
                    <a:lnTo>
                      <a:pt x="1405890" y="90125"/>
                    </a:lnTo>
                    <a:lnTo>
                      <a:pt x="1420977" y="91097"/>
                    </a:lnTo>
                    <a:lnTo>
                      <a:pt x="1420977" y="91097"/>
                    </a:lnTo>
                    <a:lnTo>
                      <a:pt x="1439037" y="92183"/>
                    </a:lnTo>
                    <a:lnTo>
                      <a:pt x="1439037" y="92183"/>
                    </a:lnTo>
                    <a:lnTo>
                      <a:pt x="1451210" y="92926"/>
                    </a:lnTo>
                    <a:lnTo>
                      <a:pt x="1451210" y="92926"/>
                    </a:lnTo>
                    <a:lnTo>
                      <a:pt x="1466355" y="93840"/>
                    </a:lnTo>
                    <a:lnTo>
                      <a:pt x="1466355" y="93840"/>
                    </a:lnTo>
                    <a:lnTo>
                      <a:pt x="1481443" y="94812"/>
                    </a:lnTo>
                    <a:lnTo>
                      <a:pt x="1481443" y="94812"/>
                    </a:lnTo>
                    <a:lnTo>
                      <a:pt x="1499501" y="95898"/>
                    </a:lnTo>
                    <a:lnTo>
                      <a:pt x="1499501" y="95898"/>
                    </a:lnTo>
                    <a:lnTo>
                      <a:pt x="1514589" y="96812"/>
                    </a:lnTo>
                    <a:lnTo>
                      <a:pt x="1514818" y="93154"/>
                    </a:lnTo>
                    <a:lnTo>
                      <a:pt x="1496816" y="92011"/>
                    </a:lnTo>
                    <a:lnTo>
                      <a:pt x="1496816" y="92011"/>
                    </a:lnTo>
                    <a:lnTo>
                      <a:pt x="1484585" y="91268"/>
                    </a:lnTo>
                    <a:lnTo>
                      <a:pt x="1484585" y="91268"/>
                    </a:lnTo>
                    <a:lnTo>
                      <a:pt x="1466583" y="90183"/>
                    </a:lnTo>
                    <a:lnTo>
                      <a:pt x="1466583" y="90183"/>
                    </a:lnTo>
                    <a:lnTo>
                      <a:pt x="1454353" y="89440"/>
                    </a:lnTo>
                    <a:lnTo>
                      <a:pt x="1454353" y="89440"/>
                    </a:lnTo>
                    <a:lnTo>
                      <a:pt x="1436351" y="88296"/>
                    </a:lnTo>
                    <a:lnTo>
                      <a:pt x="1436351" y="88296"/>
                    </a:lnTo>
                    <a:lnTo>
                      <a:pt x="1424121" y="87553"/>
                    </a:lnTo>
                    <a:lnTo>
                      <a:pt x="1424121" y="87553"/>
                    </a:lnTo>
                    <a:lnTo>
                      <a:pt x="1406119" y="86468"/>
                    </a:lnTo>
                    <a:lnTo>
                      <a:pt x="1406119" y="86468"/>
                    </a:lnTo>
                    <a:lnTo>
                      <a:pt x="1390974" y="85496"/>
                    </a:lnTo>
                    <a:lnTo>
                      <a:pt x="1390974" y="85496"/>
                    </a:lnTo>
                    <a:lnTo>
                      <a:pt x="1375886" y="84582"/>
                    </a:lnTo>
                    <a:lnTo>
                      <a:pt x="1375886" y="84582"/>
                    </a:lnTo>
                    <a:lnTo>
                      <a:pt x="1363656" y="83839"/>
                    </a:lnTo>
                    <a:lnTo>
                      <a:pt x="1363656" y="83839"/>
                    </a:lnTo>
                    <a:lnTo>
                      <a:pt x="1348569" y="82924"/>
                    </a:lnTo>
                    <a:lnTo>
                      <a:pt x="1348569" y="82924"/>
                    </a:lnTo>
                    <a:lnTo>
                      <a:pt x="1330509" y="81782"/>
                    </a:lnTo>
                    <a:lnTo>
                      <a:pt x="1330509" y="81782"/>
                    </a:lnTo>
                    <a:lnTo>
                      <a:pt x="1318336" y="81039"/>
                    </a:lnTo>
                    <a:lnTo>
                      <a:pt x="1318336" y="81039"/>
                    </a:lnTo>
                    <a:lnTo>
                      <a:pt x="1303191" y="80124"/>
                    </a:lnTo>
                    <a:lnTo>
                      <a:pt x="1303191" y="80124"/>
                    </a:lnTo>
                    <a:lnTo>
                      <a:pt x="1288046" y="79210"/>
                    </a:lnTo>
                    <a:lnTo>
                      <a:pt x="1288046" y="79210"/>
                    </a:lnTo>
                    <a:lnTo>
                      <a:pt x="1270045" y="78067"/>
                    </a:lnTo>
                    <a:lnTo>
                      <a:pt x="1270045" y="78067"/>
                    </a:lnTo>
                    <a:lnTo>
                      <a:pt x="1257815" y="77324"/>
                    </a:lnTo>
                    <a:lnTo>
                      <a:pt x="1257815" y="77324"/>
                    </a:lnTo>
                    <a:lnTo>
                      <a:pt x="1242727" y="76410"/>
                    </a:lnTo>
                    <a:lnTo>
                      <a:pt x="1242727" y="76410"/>
                    </a:lnTo>
                    <a:lnTo>
                      <a:pt x="1227582" y="75495"/>
                    </a:lnTo>
                    <a:lnTo>
                      <a:pt x="1227582" y="75495"/>
                    </a:lnTo>
                    <a:lnTo>
                      <a:pt x="1209580" y="74352"/>
                    </a:lnTo>
                    <a:lnTo>
                      <a:pt x="1209580" y="74352"/>
                    </a:lnTo>
                    <a:lnTo>
                      <a:pt x="1197349" y="73609"/>
                    </a:lnTo>
                    <a:lnTo>
                      <a:pt x="1197349" y="73609"/>
                    </a:lnTo>
                    <a:lnTo>
                      <a:pt x="1182262" y="72695"/>
                    </a:lnTo>
                    <a:lnTo>
                      <a:pt x="1182262" y="72695"/>
                    </a:lnTo>
                    <a:lnTo>
                      <a:pt x="1167118" y="71723"/>
                    </a:lnTo>
                    <a:lnTo>
                      <a:pt x="1167118" y="71723"/>
                    </a:lnTo>
                    <a:lnTo>
                      <a:pt x="1165288" y="71609"/>
                    </a:lnTo>
                    <a:lnTo>
                      <a:pt x="1164203" y="71552"/>
                    </a:lnTo>
                    <a:lnTo>
                      <a:pt x="1164203" y="71552"/>
                    </a:lnTo>
                    <a:lnTo>
                      <a:pt x="1149115" y="70637"/>
                    </a:lnTo>
                    <a:lnTo>
                      <a:pt x="1149115" y="70637"/>
                    </a:lnTo>
                    <a:lnTo>
                      <a:pt x="1136885" y="69894"/>
                    </a:lnTo>
                    <a:lnTo>
                      <a:pt x="1136885" y="69894"/>
                    </a:lnTo>
                    <a:lnTo>
                      <a:pt x="1118883" y="68808"/>
                    </a:lnTo>
                    <a:lnTo>
                      <a:pt x="1118883" y="68808"/>
                    </a:lnTo>
                    <a:lnTo>
                      <a:pt x="1106652" y="68008"/>
                    </a:lnTo>
                    <a:lnTo>
                      <a:pt x="1106652" y="68008"/>
                    </a:lnTo>
                    <a:lnTo>
                      <a:pt x="1088650" y="66922"/>
                    </a:lnTo>
                    <a:lnTo>
                      <a:pt x="1088650" y="66922"/>
                    </a:lnTo>
                    <a:lnTo>
                      <a:pt x="1076421" y="66179"/>
                    </a:lnTo>
                    <a:lnTo>
                      <a:pt x="1076421" y="66179"/>
                    </a:lnTo>
                    <a:lnTo>
                      <a:pt x="1061333" y="65265"/>
                    </a:lnTo>
                    <a:lnTo>
                      <a:pt x="1061333" y="65265"/>
                    </a:lnTo>
                    <a:lnTo>
                      <a:pt x="1046188" y="64294"/>
                    </a:lnTo>
                    <a:lnTo>
                      <a:pt x="1046188" y="64294"/>
                    </a:lnTo>
                    <a:lnTo>
                      <a:pt x="1028186" y="63208"/>
                    </a:lnTo>
                    <a:lnTo>
                      <a:pt x="1028186" y="63208"/>
                    </a:lnTo>
                    <a:lnTo>
                      <a:pt x="1015955" y="62465"/>
                    </a:lnTo>
                    <a:lnTo>
                      <a:pt x="1015955" y="62465"/>
                    </a:lnTo>
                    <a:lnTo>
                      <a:pt x="1000868" y="61550"/>
                    </a:lnTo>
                    <a:lnTo>
                      <a:pt x="1000868" y="61550"/>
                    </a:lnTo>
                    <a:lnTo>
                      <a:pt x="985723" y="60579"/>
                    </a:lnTo>
                    <a:lnTo>
                      <a:pt x="985723" y="60579"/>
                    </a:lnTo>
                    <a:lnTo>
                      <a:pt x="967721" y="59493"/>
                    </a:lnTo>
                    <a:lnTo>
                      <a:pt x="967721" y="59493"/>
                    </a:lnTo>
                    <a:lnTo>
                      <a:pt x="954462" y="58693"/>
                    </a:lnTo>
                    <a:lnTo>
                      <a:pt x="940403" y="57836"/>
                    </a:lnTo>
                    <a:lnTo>
                      <a:pt x="940403" y="57836"/>
                    </a:lnTo>
                    <a:lnTo>
                      <a:pt x="922344" y="56693"/>
                    </a:lnTo>
                    <a:lnTo>
                      <a:pt x="922344" y="56693"/>
                    </a:lnTo>
                    <a:lnTo>
                      <a:pt x="907256" y="55778"/>
                    </a:lnTo>
                    <a:lnTo>
                      <a:pt x="907256" y="55778"/>
                    </a:lnTo>
                    <a:lnTo>
                      <a:pt x="895026" y="55035"/>
                    </a:lnTo>
                    <a:lnTo>
                      <a:pt x="895026" y="55035"/>
                    </a:lnTo>
                    <a:lnTo>
                      <a:pt x="879939" y="54064"/>
                    </a:lnTo>
                    <a:lnTo>
                      <a:pt x="879939" y="54064"/>
                    </a:lnTo>
                    <a:lnTo>
                      <a:pt x="861879" y="52978"/>
                    </a:lnTo>
                    <a:lnTo>
                      <a:pt x="861879" y="52978"/>
                    </a:lnTo>
                    <a:lnTo>
                      <a:pt x="849706" y="52235"/>
                    </a:lnTo>
                    <a:lnTo>
                      <a:pt x="849706" y="52235"/>
                    </a:lnTo>
                    <a:lnTo>
                      <a:pt x="831647" y="51149"/>
                    </a:lnTo>
                    <a:lnTo>
                      <a:pt x="831647" y="51149"/>
                    </a:lnTo>
                    <a:lnTo>
                      <a:pt x="819474" y="50349"/>
                    </a:lnTo>
                    <a:lnTo>
                      <a:pt x="819474" y="50349"/>
                    </a:lnTo>
                    <a:lnTo>
                      <a:pt x="801415" y="49263"/>
                    </a:lnTo>
                    <a:lnTo>
                      <a:pt x="801415" y="49263"/>
                    </a:lnTo>
                    <a:lnTo>
                      <a:pt x="789242" y="48520"/>
                    </a:lnTo>
                    <a:lnTo>
                      <a:pt x="789242" y="48520"/>
                    </a:lnTo>
                    <a:lnTo>
                      <a:pt x="771182" y="47377"/>
                    </a:lnTo>
                    <a:lnTo>
                      <a:pt x="771182" y="47377"/>
                    </a:lnTo>
                    <a:lnTo>
                      <a:pt x="758952" y="46634"/>
                    </a:lnTo>
                    <a:lnTo>
                      <a:pt x="758952" y="46634"/>
                    </a:lnTo>
                    <a:lnTo>
                      <a:pt x="740950" y="45548"/>
                    </a:lnTo>
                    <a:lnTo>
                      <a:pt x="740950" y="45548"/>
                    </a:lnTo>
                    <a:lnTo>
                      <a:pt x="728719" y="44805"/>
                    </a:lnTo>
                    <a:lnTo>
                      <a:pt x="728719" y="44805"/>
                    </a:lnTo>
                    <a:lnTo>
                      <a:pt x="713632" y="43891"/>
                    </a:lnTo>
                    <a:lnTo>
                      <a:pt x="713632" y="43891"/>
                    </a:lnTo>
                    <a:lnTo>
                      <a:pt x="695573" y="42748"/>
                    </a:lnTo>
                    <a:lnTo>
                      <a:pt x="695573" y="42748"/>
                    </a:lnTo>
                    <a:lnTo>
                      <a:pt x="680485" y="41833"/>
                    </a:lnTo>
                    <a:lnTo>
                      <a:pt x="680485" y="41833"/>
                    </a:lnTo>
                    <a:lnTo>
                      <a:pt x="668255" y="41091"/>
                    </a:lnTo>
                    <a:lnTo>
                      <a:pt x="668255" y="41091"/>
                    </a:lnTo>
                    <a:lnTo>
                      <a:pt x="653167" y="40119"/>
                    </a:lnTo>
                    <a:lnTo>
                      <a:pt x="653167" y="40119"/>
                    </a:lnTo>
                    <a:lnTo>
                      <a:pt x="638022" y="39205"/>
                    </a:lnTo>
                    <a:lnTo>
                      <a:pt x="638022" y="39205"/>
                    </a:lnTo>
                    <a:lnTo>
                      <a:pt x="620020" y="38119"/>
                    </a:lnTo>
                    <a:lnTo>
                      <a:pt x="620020" y="38119"/>
                    </a:lnTo>
                    <a:lnTo>
                      <a:pt x="607790" y="37376"/>
                    </a:lnTo>
                    <a:lnTo>
                      <a:pt x="607790" y="37376"/>
                    </a:lnTo>
                    <a:lnTo>
                      <a:pt x="592703" y="36405"/>
                    </a:lnTo>
                    <a:lnTo>
                      <a:pt x="592703" y="36405"/>
                    </a:lnTo>
                    <a:lnTo>
                      <a:pt x="577558" y="35490"/>
                    </a:lnTo>
                    <a:lnTo>
                      <a:pt x="577558" y="35490"/>
                    </a:lnTo>
                    <a:lnTo>
                      <a:pt x="559556" y="34404"/>
                    </a:lnTo>
                    <a:lnTo>
                      <a:pt x="559556" y="34404"/>
                    </a:lnTo>
                    <a:lnTo>
                      <a:pt x="544411" y="33490"/>
                    </a:lnTo>
                    <a:lnTo>
                      <a:pt x="544411" y="33490"/>
                    </a:lnTo>
                    <a:lnTo>
                      <a:pt x="532238" y="32690"/>
                    </a:lnTo>
                    <a:lnTo>
                      <a:pt x="532238" y="32690"/>
                    </a:lnTo>
                    <a:lnTo>
                      <a:pt x="517093" y="31775"/>
                    </a:lnTo>
                    <a:lnTo>
                      <a:pt x="517093" y="31775"/>
                    </a:lnTo>
                    <a:lnTo>
                      <a:pt x="499091" y="30690"/>
                    </a:lnTo>
                    <a:lnTo>
                      <a:pt x="499091" y="30690"/>
                    </a:lnTo>
                    <a:lnTo>
                      <a:pt x="483946" y="29718"/>
                    </a:lnTo>
                    <a:lnTo>
                      <a:pt x="483946" y="29718"/>
                    </a:lnTo>
                    <a:lnTo>
                      <a:pt x="471773" y="28975"/>
                    </a:lnTo>
                    <a:lnTo>
                      <a:pt x="471773" y="28975"/>
                    </a:lnTo>
                    <a:lnTo>
                      <a:pt x="453714" y="27889"/>
                    </a:lnTo>
                    <a:lnTo>
                      <a:pt x="453714" y="27889"/>
                    </a:lnTo>
                    <a:lnTo>
                      <a:pt x="440455" y="27089"/>
                    </a:lnTo>
                    <a:lnTo>
                      <a:pt x="426396" y="26232"/>
                    </a:lnTo>
                    <a:lnTo>
                      <a:pt x="426396" y="26232"/>
                    </a:lnTo>
                    <a:lnTo>
                      <a:pt x="411309" y="25260"/>
                    </a:lnTo>
                    <a:lnTo>
                      <a:pt x="411309" y="25260"/>
                    </a:lnTo>
                    <a:lnTo>
                      <a:pt x="393249" y="24174"/>
                    </a:lnTo>
                    <a:lnTo>
                      <a:pt x="393249" y="24174"/>
                    </a:lnTo>
                    <a:lnTo>
                      <a:pt x="381076" y="23431"/>
                    </a:lnTo>
                    <a:lnTo>
                      <a:pt x="381076" y="23431"/>
                    </a:lnTo>
                    <a:lnTo>
                      <a:pt x="365931" y="22460"/>
                    </a:lnTo>
                    <a:lnTo>
                      <a:pt x="365931" y="22460"/>
                    </a:lnTo>
                    <a:lnTo>
                      <a:pt x="350844" y="21545"/>
                    </a:lnTo>
                    <a:lnTo>
                      <a:pt x="350844" y="21545"/>
                    </a:lnTo>
                    <a:lnTo>
                      <a:pt x="332784" y="20459"/>
                    </a:lnTo>
                    <a:lnTo>
                      <a:pt x="332784" y="20459"/>
                    </a:lnTo>
                    <a:lnTo>
                      <a:pt x="320611" y="19716"/>
                    </a:lnTo>
                    <a:lnTo>
                      <a:pt x="320611" y="19716"/>
                    </a:lnTo>
                    <a:lnTo>
                      <a:pt x="305467" y="18745"/>
                    </a:lnTo>
                    <a:lnTo>
                      <a:pt x="305467" y="18745"/>
                    </a:lnTo>
                    <a:lnTo>
                      <a:pt x="290379" y="17831"/>
                    </a:lnTo>
                    <a:lnTo>
                      <a:pt x="290379" y="17831"/>
                    </a:lnTo>
                    <a:lnTo>
                      <a:pt x="272320" y="16745"/>
                    </a:lnTo>
                    <a:lnTo>
                      <a:pt x="272320" y="16745"/>
                    </a:lnTo>
                    <a:lnTo>
                      <a:pt x="260147" y="16002"/>
                    </a:lnTo>
                    <a:lnTo>
                      <a:pt x="260147" y="16002"/>
                    </a:lnTo>
                    <a:lnTo>
                      <a:pt x="245002" y="15030"/>
                    </a:lnTo>
                    <a:lnTo>
                      <a:pt x="245002" y="15030"/>
                    </a:lnTo>
                    <a:lnTo>
                      <a:pt x="229857" y="14116"/>
                    </a:lnTo>
                    <a:lnTo>
                      <a:pt x="229857" y="14116"/>
                    </a:lnTo>
                    <a:lnTo>
                      <a:pt x="211855" y="13030"/>
                    </a:lnTo>
                    <a:lnTo>
                      <a:pt x="211855" y="13030"/>
                    </a:lnTo>
                    <a:lnTo>
                      <a:pt x="196710" y="12059"/>
                    </a:lnTo>
                    <a:lnTo>
                      <a:pt x="196710" y="12059"/>
                    </a:lnTo>
                    <a:lnTo>
                      <a:pt x="184537" y="11316"/>
                    </a:lnTo>
                    <a:lnTo>
                      <a:pt x="184537" y="11316"/>
                    </a:lnTo>
                    <a:lnTo>
                      <a:pt x="169392" y="10401"/>
                    </a:lnTo>
                    <a:lnTo>
                      <a:pt x="169392" y="10401"/>
                    </a:lnTo>
                    <a:lnTo>
                      <a:pt x="151390" y="9315"/>
                    </a:lnTo>
                    <a:lnTo>
                      <a:pt x="151390" y="9315"/>
                    </a:lnTo>
                    <a:lnTo>
                      <a:pt x="139160" y="8573"/>
                    </a:lnTo>
                    <a:lnTo>
                      <a:pt x="139160" y="8573"/>
                    </a:lnTo>
                    <a:lnTo>
                      <a:pt x="124072" y="7601"/>
                    </a:lnTo>
                    <a:lnTo>
                      <a:pt x="124072" y="7601"/>
                    </a:lnTo>
                    <a:lnTo>
                      <a:pt x="108928" y="6686"/>
                    </a:lnTo>
                    <a:lnTo>
                      <a:pt x="108928" y="6686"/>
                    </a:lnTo>
                    <a:lnTo>
                      <a:pt x="90926" y="5601"/>
                    </a:lnTo>
                    <a:lnTo>
                      <a:pt x="90926" y="5601"/>
                    </a:lnTo>
                    <a:lnTo>
                      <a:pt x="78695" y="4800"/>
                    </a:lnTo>
                    <a:lnTo>
                      <a:pt x="78695" y="4800"/>
                    </a:lnTo>
                    <a:lnTo>
                      <a:pt x="60693" y="3715"/>
                    </a:lnTo>
                    <a:lnTo>
                      <a:pt x="60693" y="3715"/>
                    </a:lnTo>
                    <a:lnTo>
                      <a:pt x="48463" y="2972"/>
                    </a:lnTo>
                    <a:lnTo>
                      <a:pt x="48463" y="2972"/>
                    </a:lnTo>
                    <a:lnTo>
                      <a:pt x="30461" y="1828"/>
                    </a:lnTo>
                    <a:lnTo>
                      <a:pt x="30461" y="1828"/>
                    </a:lnTo>
                    <a:lnTo>
                      <a:pt x="18231" y="1086"/>
                    </a:lnTo>
                    <a:lnTo>
                      <a:pt x="18231" y="1086"/>
                    </a:lnTo>
                    <a:lnTo>
                      <a:pt x="16402" y="971"/>
                    </a:lnTo>
                    <a:lnTo>
                      <a:pt x="15316" y="914"/>
                    </a:lnTo>
                    <a:lnTo>
                      <a:pt x="15316" y="914"/>
                    </a:lnTo>
                    <a:lnTo>
                      <a:pt x="228" y="0"/>
                    </a:lnTo>
                    <a:lnTo>
                      <a:pt x="0" y="3715"/>
                    </a:lnTo>
                    <a:lnTo>
                      <a:pt x="15087" y="4629"/>
                    </a:lnTo>
                    <a:close/>
                  </a:path>
                </a:pathLst>
              </a:custGeom>
              <a:solidFill>
                <a:srgbClr val="9F9D9B"/>
              </a:solidFill>
              <a:ln w="5715" cap="flat">
                <a:noFill/>
                <a:prstDash val="solid"/>
                <a:miter/>
              </a:ln>
            </p:spPr>
            <p:txBody>
              <a:bodyPr rtlCol="1" anchor="ctr"/>
              <a:lstStyle/>
              <a:p>
                <a:endParaRPr lang="ar-SA"/>
              </a:p>
            </p:txBody>
          </p:sp>
          <p:sp>
            <p:nvSpPr>
              <p:cNvPr id="15" name="شكل حر: شكل 14">
                <a:extLst>
                  <a:ext uri="{FF2B5EF4-FFF2-40B4-BE49-F238E27FC236}">
                    <a16:creationId xmlns:a16="http://schemas.microsoft.com/office/drawing/2014/main" id="{5A87941E-6B00-E7FD-5736-3A321EF89922}"/>
                  </a:ext>
                </a:extLst>
              </p:cNvPr>
              <p:cNvSpPr/>
              <p:nvPr/>
            </p:nvSpPr>
            <p:spPr>
              <a:xfrm>
                <a:off x="6653098" y="5752433"/>
                <a:ext cx="1514818" cy="96812"/>
              </a:xfrm>
              <a:custGeom>
                <a:avLst/>
                <a:gdLst>
                  <a:gd name="connsiteX0" fmla="*/ 15088 w 1514818"/>
                  <a:gd name="connsiteY0" fmla="*/ 4629 h 96812"/>
                  <a:gd name="connsiteX1" fmla="*/ 33147 w 1514818"/>
                  <a:gd name="connsiteY1" fmla="*/ 5715 h 96812"/>
                  <a:gd name="connsiteX2" fmla="*/ 33147 w 1514818"/>
                  <a:gd name="connsiteY2" fmla="*/ 5715 h 96812"/>
                  <a:gd name="connsiteX3" fmla="*/ 45320 w 1514818"/>
                  <a:gd name="connsiteY3" fmla="*/ 6458 h 96812"/>
                  <a:gd name="connsiteX4" fmla="*/ 45320 w 1514818"/>
                  <a:gd name="connsiteY4" fmla="*/ 6458 h 96812"/>
                  <a:gd name="connsiteX5" fmla="*/ 60465 w 1514818"/>
                  <a:gd name="connsiteY5" fmla="*/ 7429 h 96812"/>
                  <a:gd name="connsiteX6" fmla="*/ 60465 w 1514818"/>
                  <a:gd name="connsiteY6" fmla="*/ 7429 h 96812"/>
                  <a:gd name="connsiteX7" fmla="*/ 78467 w 1514818"/>
                  <a:gd name="connsiteY7" fmla="*/ 8515 h 96812"/>
                  <a:gd name="connsiteX8" fmla="*/ 78467 w 1514818"/>
                  <a:gd name="connsiteY8" fmla="*/ 8515 h 96812"/>
                  <a:gd name="connsiteX9" fmla="*/ 93612 w 1514818"/>
                  <a:gd name="connsiteY9" fmla="*/ 9430 h 96812"/>
                  <a:gd name="connsiteX10" fmla="*/ 93612 w 1514818"/>
                  <a:gd name="connsiteY10" fmla="*/ 9430 h 96812"/>
                  <a:gd name="connsiteX11" fmla="*/ 105785 w 1514818"/>
                  <a:gd name="connsiteY11" fmla="*/ 10230 h 96812"/>
                  <a:gd name="connsiteX12" fmla="*/ 105785 w 1514818"/>
                  <a:gd name="connsiteY12" fmla="*/ 10230 h 96812"/>
                  <a:gd name="connsiteX13" fmla="*/ 120930 w 1514818"/>
                  <a:gd name="connsiteY13" fmla="*/ 11144 h 96812"/>
                  <a:gd name="connsiteX14" fmla="*/ 120930 w 1514818"/>
                  <a:gd name="connsiteY14" fmla="*/ 11144 h 96812"/>
                  <a:gd name="connsiteX15" fmla="*/ 138932 w 1514818"/>
                  <a:gd name="connsiteY15" fmla="*/ 12230 h 96812"/>
                  <a:gd name="connsiteX16" fmla="*/ 138932 w 1514818"/>
                  <a:gd name="connsiteY16" fmla="*/ 12230 h 96812"/>
                  <a:gd name="connsiteX17" fmla="*/ 154077 w 1514818"/>
                  <a:gd name="connsiteY17" fmla="*/ 13144 h 96812"/>
                  <a:gd name="connsiteX18" fmla="*/ 154077 w 1514818"/>
                  <a:gd name="connsiteY18" fmla="*/ 13144 h 96812"/>
                  <a:gd name="connsiteX19" fmla="*/ 166250 w 1514818"/>
                  <a:gd name="connsiteY19" fmla="*/ 13945 h 96812"/>
                  <a:gd name="connsiteX20" fmla="*/ 166250 w 1514818"/>
                  <a:gd name="connsiteY20" fmla="*/ 13945 h 96812"/>
                  <a:gd name="connsiteX21" fmla="*/ 181394 w 1514818"/>
                  <a:gd name="connsiteY21" fmla="*/ 14859 h 96812"/>
                  <a:gd name="connsiteX22" fmla="*/ 181394 w 1514818"/>
                  <a:gd name="connsiteY22" fmla="*/ 14859 h 96812"/>
                  <a:gd name="connsiteX23" fmla="*/ 196482 w 1514818"/>
                  <a:gd name="connsiteY23" fmla="*/ 15773 h 96812"/>
                  <a:gd name="connsiteX24" fmla="*/ 196482 w 1514818"/>
                  <a:gd name="connsiteY24" fmla="*/ 15773 h 96812"/>
                  <a:gd name="connsiteX25" fmla="*/ 214541 w 1514818"/>
                  <a:gd name="connsiteY25" fmla="*/ 16917 h 96812"/>
                  <a:gd name="connsiteX26" fmla="*/ 214541 w 1514818"/>
                  <a:gd name="connsiteY26" fmla="*/ 16917 h 96812"/>
                  <a:gd name="connsiteX27" fmla="*/ 226714 w 1514818"/>
                  <a:gd name="connsiteY27" fmla="*/ 17660 h 96812"/>
                  <a:gd name="connsiteX28" fmla="*/ 226714 w 1514818"/>
                  <a:gd name="connsiteY28" fmla="*/ 17660 h 96812"/>
                  <a:gd name="connsiteX29" fmla="*/ 241859 w 1514818"/>
                  <a:gd name="connsiteY29" fmla="*/ 18574 h 96812"/>
                  <a:gd name="connsiteX30" fmla="*/ 241859 w 1514818"/>
                  <a:gd name="connsiteY30" fmla="*/ 18574 h 96812"/>
                  <a:gd name="connsiteX31" fmla="*/ 256947 w 1514818"/>
                  <a:gd name="connsiteY31" fmla="*/ 19488 h 96812"/>
                  <a:gd name="connsiteX32" fmla="*/ 256947 w 1514818"/>
                  <a:gd name="connsiteY32" fmla="*/ 19488 h 96812"/>
                  <a:gd name="connsiteX33" fmla="*/ 275006 w 1514818"/>
                  <a:gd name="connsiteY33" fmla="*/ 20631 h 96812"/>
                  <a:gd name="connsiteX34" fmla="*/ 275006 w 1514818"/>
                  <a:gd name="connsiteY34" fmla="*/ 20631 h 96812"/>
                  <a:gd name="connsiteX35" fmla="*/ 287179 w 1514818"/>
                  <a:gd name="connsiteY35" fmla="*/ 21374 h 96812"/>
                  <a:gd name="connsiteX36" fmla="*/ 287179 w 1514818"/>
                  <a:gd name="connsiteY36" fmla="*/ 21374 h 96812"/>
                  <a:gd name="connsiteX37" fmla="*/ 303352 w 1514818"/>
                  <a:gd name="connsiteY37" fmla="*/ 22346 h 96812"/>
                  <a:gd name="connsiteX38" fmla="*/ 317469 w 1514818"/>
                  <a:gd name="connsiteY38" fmla="*/ 23203 h 96812"/>
                  <a:gd name="connsiteX39" fmla="*/ 317469 w 1514818"/>
                  <a:gd name="connsiteY39" fmla="*/ 23203 h 96812"/>
                  <a:gd name="connsiteX40" fmla="*/ 335471 w 1514818"/>
                  <a:gd name="connsiteY40" fmla="*/ 24346 h 96812"/>
                  <a:gd name="connsiteX41" fmla="*/ 335471 w 1514818"/>
                  <a:gd name="connsiteY41" fmla="*/ 24346 h 96812"/>
                  <a:gd name="connsiteX42" fmla="*/ 348729 w 1514818"/>
                  <a:gd name="connsiteY42" fmla="*/ 25146 h 96812"/>
                  <a:gd name="connsiteX43" fmla="*/ 365703 w 1514818"/>
                  <a:gd name="connsiteY43" fmla="*/ 26175 h 96812"/>
                  <a:gd name="connsiteX44" fmla="*/ 365703 w 1514818"/>
                  <a:gd name="connsiteY44" fmla="*/ 26175 h 96812"/>
                  <a:gd name="connsiteX45" fmla="*/ 377933 w 1514818"/>
                  <a:gd name="connsiteY45" fmla="*/ 26918 h 96812"/>
                  <a:gd name="connsiteX46" fmla="*/ 377933 w 1514818"/>
                  <a:gd name="connsiteY46" fmla="*/ 26918 h 96812"/>
                  <a:gd name="connsiteX47" fmla="*/ 395935 w 1514818"/>
                  <a:gd name="connsiteY47" fmla="*/ 28061 h 96812"/>
                  <a:gd name="connsiteX48" fmla="*/ 395935 w 1514818"/>
                  <a:gd name="connsiteY48" fmla="*/ 28061 h 96812"/>
                  <a:gd name="connsiteX49" fmla="*/ 408166 w 1514818"/>
                  <a:gd name="connsiteY49" fmla="*/ 28804 h 96812"/>
                  <a:gd name="connsiteX50" fmla="*/ 408166 w 1514818"/>
                  <a:gd name="connsiteY50" fmla="*/ 28804 h 96812"/>
                  <a:gd name="connsiteX51" fmla="*/ 426168 w 1514818"/>
                  <a:gd name="connsiteY51" fmla="*/ 29890 h 96812"/>
                  <a:gd name="connsiteX52" fmla="*/ 426168 w 1514818"/>
                  <a:gd name="connsiteY52" fmla="*/ 29890 h 96812"/>
                  <a:gd name="connsiteX53" fmla="*/ 438397 w 1514818"/>
                  <a:gd name="connsiteY53" fmla="*/ 30632 h 96812"/>
                  <a:gd name="connsiteX54" fmla="*/ 438397 w 1514818"/>
                  <a:gd name="connsiteY54" fmla="*/ 30632 h 96812"/>
                  <a:gd name="connsiteX55" fmla="*/ 456400 w 1514818"/>
                  <a:gd name="connsiteY55" fmla="*/ 31775 h 96812"/>
                  <a:gd name="connsiteX56" fmla="*/ 456400 w 1514818"/>
                  <a:gd name="connsiteY56" fmla="*/ 31775 h 96812"/>
                  <a:gd name="connsiteX57" fmla="*/ 468630 w 1514818"/>
                  <a:gd name="connsiteY57" fmla="*/ 32518 h 96812"/>
                  <a:gd name="connsiteX58" fmla="*/ 468630 w 1514818"/>
                  <a:gd name="connsiteY58" fmla="*/ 32518 h 96812"/>
                  <a:gd name="connsiteX59" fmla="*/ 483718 w 1514818"/>
                  <a:gd name="connsiteY59" fmla="*/ 33433 h 96812"/>
                  <a:gd name="connsiteX60" fmla="*/ 483718 w 1514818"/>
                  <a:gd name="connsiteY60" fmla="*/ 33433 h 96812"/>
                  <a:gd name="connsiteX61" fmla="*/ 501777 w 1514818"/>
                  <a:gd name="connsiteY61" fmla="*/ 34576 h 96812"/>
                  <a:gd name="connsiteX62" fmla="*/ 501777 w 1514818"/>
                  <a:gd name="connsiteY62" fmla="*/ 34576 h 96812"/>
                  <a:gd name="connsiteX63" fmla="*/ 513950 w 1514818"/>
                  <a:gd name="connsiteY63" fmla="*/ 35319 h 96812"/>
                  <a:gd name="connsiteX64" fmla="*/ 513950 w 1514818"/>
                  <a:gd name="connsiteY64" fmla="*/ 35319 h 96812"/>
                  <a:gd name="connsiteX65" fmla="*/ 529095 w 1514818"/>
                  <a:gd name="connsiteY65" fmla="*/ 36233 h 96812"/>
                  <a:gd name="connsiteX66" fmla="*/ 529095 w 1514818"/>
                  <a:gd name="connsiteY66" fmla="*/ 36233 h 96812"/>
                  <a:gd name="connsiteX67" fmla="*/ 544182 w 1514818"/>
                  <a:gd name="connsiteY67" fmla="*/ 37148 h 96812"/>
                  <a:gd name="connsiteX68" fmla="*/ 544182 w 1514818"/>
                  <a:gd name="connsiteY68" fmla="*/ 37148 h 96812"/>
                  <a:gd name="connsiteX69" fmla="*/ 562242 w 1514818"/>
                  <a:gd name="connsiteY69" fmla="*/ 38291 h 96812"/>
                  <a:gd name="connsiteX70" fmla="*/ 562242 w 1514818"/>
                  <a:gd name="connsiteY70" fmla="*/ 38291 h 96812"/>
                  <a:gd name="connsiteX71" fmla="*/ 574415 w 1514818"/>
                  <a:gd name="connsiteY71" fmla="*/ 39034 h 96812"/>
                  <a:gd name="connsiteX72" fmla="*/ 574415 w 1514818"/>
                  <a:gd name="connsiteY72" fmla="*/ 39034 h 96812"/>
                  <a:gd name="connsiteX73" fmla="*/ 589560 w 1514818"/>
                  <a:gd name="connsiteY73" fmla="*/ 39948 h 96812"/>
                  <a:gd name="connsiteX74" fmla="*/ 589560 w 1514818"/>
                  <a:gd name="connsiteY74" fmla="*/ 39948 h 96812"/>
                  <a:gd name="connsiteX75" fmla="*/ 604647 w 1514818"/>
                  <a:gd name="connsiteY75" fmla="*/ 40862 h 96812"/>
                  <a:gd name="connsiteX76" fmla="*/ 604647 w 1514818"/>
                  <a:gd name="connsiteY76" fmla="*/ 40862 h 96812"/>
                  <a:gd name="connsiteX77" fmla="*/ 622706 w 1514818"/>
                  <a:gd name="connsiteY77" fmla="*/ 42005 h 96812"/>
                  <a:gd name="connsiteX78" fmla="*/ 622706 w 1514818"/>
                  <a:gd name="connsiteY78" fmla="*/ 42005 h 96812"/>
                  <a:gd name="connsiteX79" fmla="*/ 634879 w 1514818"/>
                  <a:gd name="connsiteY79" fmla="*/ 42748 h 96812"/>
                  <a:gd name="connsiteX80" fmla="*/ 634879 w 1514818"/>
                  <a:gd name="connsiteY80" fmla="*/ 42748 h 96812"/>
                  <a:gd name="connsiteX81" fmla="*/ 650024 w 1514818"/>
                  <a:gd name="connsiteY81" fmla="*/ 43663 h 96812"/>
                  <a:gd name="connsiteX82" fmla="*/ 650024 w 1514818"/>
                  <a:gd name="connsiteY82" fmla="*/ 43663 h 96812"/>
                  <a:gd name="connsiteX83" fmla="*/ 665112 w 1514818"/>
                  <a:gd name="connsiteY83" fmla="*/ 44577 h 96812"/>
                  <a:gd name="connsiteX84" fmla="*/ 665112 w 1514818"/>
                  <a:gd name="connsiteY84" fmla="*/ 44577 h 96812"/>
                  <a:gd name="connsiteX85" fmla="*/ 683171 w 1514818"/>
                  <a:gd name="connsiteY85" fmla="*/ 45720 h 96812"/>
                  <a:gd name="connsiteX86" fmla="*/ 683171 w 1514818"/>
                  <a:gd name="connsiteY86" fmla="*/ 45720 h 96812"/>
                  <a:gd name="connsiteX87" fmla="*/ 695344 w 1514818"/>
                  <a:gd name="connsiteY87" fmla="*/ 46463 h 96812"/>
                  <a:gd name="connsiteX88" fmla="*/ 695344 w 1514818"/>
                  <a:gd name="connsiteY88" fmla="*/ 46463 h 96812"/>
                  <a:gd name="connsiteX89" fmla="*/ 713404 w 1514818"/>
                  <a:gd name="connsiteY89" fmla="*/ 47549 h 96812"/>
                  <a:gd name="connsiteX90" fmla="*/ 713404 w 1514818"/>
                  <a:gd name="connsiteY90" fmla="*/ 47549 h 96812"/>
                  <a:gd name="connsiteX91" fmla="*/ 725576 w 1514818"/>
                  <a:gd name="connsiteY91" fmla="*/ 48292 h 96812"/>
                  <a:gd name="connsiteX92" fmla="*/ 725576 w 1514818"/>
                  <a:gd name="connsiteY92" fmla="*/ 48292 h 96812"/>
                  <a:gd name="connsiteX93" fmla="*/ 743636 w 1514818"/>
                  <a:gd name="connsiteY93" fmla="*/ 49435 h 96812"/>
                  <a:gd name="connsiteX94" fmla="*/ 743636 w 1514818"/>
                  <a:gd name="connsiteY94" fmla="*/ 49435 h 96812"/>
                  <a:gd name="connsiteX95" fmla="*/ 755809 w 1514818"/>
                  <a:gd name="connsiteY95" fmla="*/ 50178 h 96812"/>
                  <a:gd name="connsiteX96" fmla="*/ 755809 w 1514818"/>
                  <a:gd name="connsiteY96" fmla="*/ 50178 h 96812"/>
                  <a:gd name="connsiteX97" fmla="*/ 770954 w 1514818"/>
                  <a:gd name="connsiteY97" fmla="*/ 51092 h 96812"/>
                  <a:gd name="connsiteX98" fmla="*/ 770954 w 1514818"/>
                  <a:gd name="connsiteY98" fmla="*/ 51092 h 96812"/>
                  <a:gd name="connsiteX99" fmla="*/ 772839 w 1514818"/>
                  <a:gd name="connsiteY99" fmla="*/ 51207 h 96812"/>
                  <a:gd name="connsiteX100" fmla="*/ 773868 w 1514818"/>
                  <a:gd name="connsiteY100" fmla="*/ 51264 h 96812"/>
                  <a:gd name="connsiteX101" fmla="*/ 773868 w 1514818"/>
                  <a:gd name="connsiteY101" fmla="*/ 51264 h 96812"/>
                  <a:gd name="connsiteX102" fmla="*/ 786041 w 1514818"/>
                  <a:gd name="connsiteY102" fmla="*/ 52007 h 96812"/>
                  <a:gd name="connsiteX103" fmla="*/ 786041 w 1514818"/>
                  <a:gd name="connsiteY103" fmla="*/ 52007 h 96812"/>
                  <a:gd name="connsiteX104" fmla="*/ 804101 w 1514818"/>
                  <a:gd name="connsiteY104" fmla="*/ 53149 h 96812"/>
                  <a:gd name="connsiteX105" fmla="*/ 804101 w 1514818"/>
                  <a:gd name="connsiteY105" fmla="*/ 53149 h 96812"/>
                  <a:gd name="connsiteX106" fmla="*/ 817359 w 1514818"/>
                  <a:gd name="connsiteY106" fmla="*/ 53950 h 96812"/>
                  <a:gd name="connsiteX107" fmla="*/ 831418 w 1514818"/>
                  <a:gd name="connsiteY107" fmla="*/ 54807 h 96812"/>
                  <a:gd name="connsiteX108" fmla="*/ 831418 w 1514818"/>
                  <a:gd name="connsiteY108" fmla="*/ 54807 h 96812"/>
                  <a:gd name="connsiteX109" fmla="*/ 846563 w 1514818"/>
                  <a:gd name="connsiteY109" fmla="*/ 55721 h 96812"/>
                  <a:gd name="connsiteX110" fmla="*/ 846563 w 1514818"/>
                  <a:gd name="connsiteY110" fmla="*/ 55721 h 96812"/>
                  <a:gd name="connsiteX111" fmla="*/ 864565 w 1514818"/>
                  <a:gd name="connsiteY111" fmla="*/ 56864 h 96812"/>
                  <a:gd name="connsiteX112" fmla="*/ 864565 w 1514818"/>
                  <a:gd name="connsiteY112" fmla="*/ 56864 h 96812"/>
                  <a:gd name="connsiteX113" fmla="*/ 876796 w 1514818"/>
                  <a:gd name="connsiteY113" fmla="*/ 57607 h 96812"/>
                  <a:gd name="connsiteX114" fmla="*/ 876796 w 1514818"/>
                  <a:gd name="connsiteY114" fmla="*/ 57607 h 96812"/>
                  <a:gd name="connsiteX115" fmla="*/ 891883 w 1514818"/>
                  <a:gd name="connsiteY115" fmla="*/ 58522 h 96812"/>
                  <a:gd name="connsiteX116" fmla="*/ 891883 w 1514818"/>
                  <a:gd name="connsiteY116" fmla="*/ 58522 h 96812"/>
                  <a:gd name="connsiteX117" fmla="*/ 907027 w 1514818"/>
                  <a:gd name="connsiteY117" fmla="*/ 59493 h 96812"/>
                  <a:gd name="connsiteX118" fmla="*/ 907027 w 1514818"/>
                  <a:gd name="connsiteY118" fmla="*/ 59493 h 96812"/>
                  <a:gd name="connsiteX119" fmla="*/ 925030 w 1514818"/>
                  <a:gd name="connsiteY119" fmla="*/ 60579 h 96812"/>
                  <a:gd name="connsiteX120" fmla="*/ 925030 w 1514818"/>
                  <a:gd name="connsiteY120" fmla="*/ 60579 h 96812"/>
                  <a:gd name="connsiteX121" fmla="*/ 937260 w 1514818"/>
                  <a:gd name="connsiteY121" fmla="*/ 61322 h 96812"/>
                  <a:gd name="connsiteX122" fmla="*/ 937260 w 1514818"/>
                  <a:gd name="connsiteY122" fmla="*/ 61322 h 96812"/>
                  <a:gd name="connsiteX123" fmla="*/ 952348 w 1514818"/>
                  <a:gd name="connsiteY123" fmla="*/ 62236 h 96812"/>
                  <a:gd name="connsiteX124" fmla="*/ 952348 w 1514818"/>
                  <a:gd name="connsiteY124" fmla="*/ 62236 h 96812"/>
                  <a:gd name="connsiteX125" fmla="*/ 970407 w 1514818"/>
                  <a:gd name="connsiteY125" fmla="*/ 63380 h 96812"/>
                  <a:gd name="connsiteX126" fmla="*/ 970407 w 1514818"/>
                  <a:gd name="connsiteY126" fmla="*/ 63380 h 96812"/>
                  <a:gd name="connsiteX127" fmla="*/ 983666 w 1514818"/>
                  <a:gd name="connsiteY127" fmla="*/ 64180 h 96812"/>
                  <a:gd name="connsiteX128" fmla="*/ 1000639 w 1514818"/>
                  <a:gd name="connsiteY128" fmla="*/ 65208 h 96812"/>
                  <a:gd name="connsiteX129" fmla="*/ 1000639 w 1514818"/>
                  <a:gd name="connsiteY129" fmla="*/ 65208 h 96812"/>
                  <a:gd name="connsiteX130" fmla="*/ 1012812 w 1514818"/>
                  <a:gd name="connsiteY130" fmla="*/ 65951 h 96812"/>
                  <a:gd name="connsiteX131" fmla="*/ 1012812 w 1514818"/>
                  <a:gd name="connsiteY131" fmla="*/ 65951 h 96812"/>
                  <a:gd name="connsiteX132" fmla="*/ 1030872 w 1514818"/>
                  <a:gd name="connsiteY132" fmla="*/ 67094 h 96812"/>
                  <a:gd name="connsiteX133" fmla="*/ 1030872 w 1514818"/>
                  <a:gd name="connsiteY133" fmla="*/ 67094 h 96812"/>
                  <a:gd name="connsiteX134" fmla="*/ 1043045 w 1514818"/>
                  <a:gd name="connsiteY134" fmla="*/ 67837 h 96812"/>
                  <a:gd name="connsiteX135" fmla="*/ 1043045 w 1514818"/>
                  <a:gd name="connsiteY135" fmla="*/ 67837 h 96812"/>
                  <a:gd name="connsiteX136" fmla="*/ 1061104 w 1514818"/>
                  <a:gd name="connsiteY136" fmla="*/ 68923 h 96812"/>
                  <a:gd name="connsiteX137" fmla="*/ 1061104 w 1514818"/>
                  <a:gd name="connsiteY137" fmla="*/ 68923 h 96812"/>
                  <a:gd name="connsiteX138" fmla="*/ 1073277 w 1514818"/>
                  <a:gd name="connsiteY138" fmla="*/ 69666 h 96812"/>
                  <a:gd name="connsiteX139" fmla="*/ 1073277 w 1514818"/>
                  <a:gd name="connsiteY139" fmla="*/ 69666 h 96812"/>
                  <a:gd name="connsiteX140" fmla="*/ 1091336 w 1514818"/>
                  <a:gd name="connsiteY140" fmla="*/ 70809 h 96812"/>
                  <a:gd name="connsiteX141" fmla="*/ 1091336 w 1514818"/>
                  <a:gd name="connsiteY141" fmla="*/ 70809 h 96812"/>
                  <a:gd name="connsiteX142" fmla="*/ 1103509 w 1514818"/>
                  <a:gd name="connsiteY142" fmla="*/ 71552 h 96812"/>
                  <a:gd name="connsiteX143" fmla="*/ 1103509 w 1514818"/>
                  <a:gd name="connsiteY143" fmla="*/ 71552 h 96812"/>
                  <a:gd name="connsiteX144" fmla="*/ 1118654 w 1514818"/>
                  <a:gd name="connsiteY144" fmla="*/ 72466 h 96812"/>
                  <a:gd name="connsiteX145" fmla="*/ 1118654 w 1514818"/>
                  <a:gd name="connsiteY145" fmla="*/ 72466 h 96812"/>
                  <a:gd name="connsiteX146" fmla="*/ 1133742 w 1514818"/>
                  <a:gd name="connsiteY146" fmla="*/ 73438 h 96812"/>
                  <a:gd name="connsiteX147" fmla="*/ 1133742 w 1514818"/>
                  <a:gd name="connsiteY147" fmla="*/ 73438 h 96812"/>
                  <a:gd name="connsiteX148" fmla="*/ 1151801 w 1514818"/>
                  <a:gd name="connsiteY148" fmla="*/ 74524 h 96812"/>
                  <a:gd name="connsiteX149" fmla="*/ 1151801 w 1514818"/>
                  <a:gd name="connsiteY149" fmla="*/ 74524 h 96812"/>
                  <a:gd name="connsiteX150" fmla="*/ 1163974 w 1514818"/>
                  <a:gd name="connsiteY150" fmla="*/ 75266 h 96812"/>
                  <a:gd name="connsiteX151" fmla="*/ 1163974 w 1514818"/>
                  <a:gd name="connsiteY151" fmla="*/ 75266 h 96812"/>
                  <a:gd name="connsiteX152" fmla="*/ 1179119 w 1514818"/>
                  <a:gd name="connsiteY152" fmla="*/ 76181 h 96812"/>
                  <a:gd name="connsiteX153" fmla="*/ 1179119 w 1514818"/>
                  <a:gd name="connsiteY153" fmla="*/ 76181 h 96812"/>
                  <a:gd name="connsiteX154" fmla="*/ 1197121 w 1514818"/>
                  <a:gd name="connsiteY154" fmla="*/ 77324 h 96812"/>
                  <a:gd name="connsiteX155" fmla="*/ 1197121 w 1514818"/>
                  <a:gd name="connsiteY155" fmla="*/ 77324 h 96812"/>
                  <a:gd name="connsiteX156" fmla="*/ 1212266 w 1514818"/>
                  <a:gd name="connsiteY156" fmla="*/ 78238 h 96812"/>
                  <a:gd name="connsiteX157" fmla="*/ 1212266 w 1514818"/>
                  <a:gd name="connsiteY157" fmla="*/ 78238 h 96812"/>
                  <a:gd name="connsiteX158" fmla="*/ 1224439 w 1514818"/>
                  <a:gd name="connsiteY158" fmla="*/ 78981 h 96812"/>
                  <a:gd name="connsiteX159" fmla="*/ 1224439 w 1514818"/>
                  <a:gd name="connsiteY159" fmla="*/ 78981 h 96812"/>
                  <a:gd name="connsiteX160" fmla="*/ 1239584 w 1514818"/>
                  <a:gd name="connsiteY160" fmla="*/ 79896 h 96812"/>
                  <a:gd name="connsiteX161" fmla="*/ 1239584 w 1514818"/>
                  <a:gd name="connsiteY161" fmla="*/ 79896 h 96812"/>
                  <a:gd name="connsiteX162" fmla="*/ 1241469 w 1514818"/>
                  <a:gd name="connsiteY162" fmla="*/ 80010 h 96812"/>
                  <a:gd name="connsiteX163" fmla="*/ 1242498 w 1514818"/>
                  <a:gd name="connsiteY163" fmla="*/ 80067 h 96812"/>
                  <a:gd name="connsiteX164" fmla="*/ 1242498 w 1514818"/>
                  <a:gd name="connsiteY164" fmla="*/ 80067 h 96812"/>
                  <a:gd name="connsiteX165" fmla="*/ 1254671 w 1514818"/>
                  <a:gd name="connsiteY165" fmla="*/ 80867 h 96812"/>
                  <a:gd name="connsiteX166" fmla="*/ 1254671 w 1514818"/>
                  <a:gd name="connsiteY166" fmla="*/ 80867 h 96812"/>
                  <a:gd name="connsiteX167" fmla="*/ 1272731 w 1514818"/>
                  <a:gd name="connsiteY167" fmla="*/ 81953 h 96812"/>
                  <a:gd name="connsiteX168" fmla="*/ 1272731 w 1514818"/>
                  <a:gd name="connsiteY168" fmla="*/ 81953 h 96812"/>
                  <a:gd name="connsiteX169" fmla="*/ 1287818 w 1514818"/>
                  <a:gd name="connsiteY169" fmla="*/ 82868 h 96812"/>
                  <a:gd name="connsiteX170" fmla="*/ 1287818 w 1514818"/>
                  <a:gd name="connsiteY170" fmla="*/ 82868 h 96812"/>
                  <a:gd name="connsiteX171" fmla="*/ 1300048 w 1514818"/>
                  <a:gd name="connsiteY171" fmla="*/ 83610 h 96812"/>
                  <a:gd name="connsiteX172" fmla="*/ 1300048 w 1514818"/>
                  <a:gd name="connsiteY172" fmla="*/ 83610 h 96812"/>
                  <a:gd name="connsiteX173" fmla="*/ 1315136 w 1514818"/>
                  <a:gd name="connsiteY173" fmla="*/ 84582 h 96812"/>
                  <a:gd name="connsiteX174" fmla="*/ 1315136 w 1514818"/>
                  <a:gd name="connsiteY174" fmla="*/ 84582 h 96812"/>
                  <a:gd name="connsiteX175" fmla="*/ 1333195 w 1514818"/>
                  <a:gd name="connsiteY175" fmla="*/ 85668 h 96812"/>
                  <a:gd name="connsiteX176" fmla="*/ 1333195 w 1514818"/>
                  <a:gd name="connsiteY176" fmla="*/ 85668 h 96812"/>
                  <a:gd name="connsiteX177" fmla="*/ 1348340 w 1514818"/>
                  <a:gd name="connsiteY177" fmla="*/ 86582 h 96812"/>
                  <a:gd name="connsiteX178" fmla="*/ 1348340 w 1514818"/>
                  <a:gd name="connsiteY178" fmla="*/ 86582 h 96812"/>
                  <a:gd name="connsiteX179" fmla="*/ 1360513 w 1514818"/>
                  <a:gd name="connsiteY179" fmla="*/ 87325 h 96812"/>
                  <a:gd name="connsiteX180" fmla="*/ 1360513 w 1514818"/>
                  <a:gd name="connsiteY180" fmla="*/ 87325 h 96812"/>
                  <a:gd name="connsiteX181" fmla="*/ 1375657 w 1514818"/>
                  <a:gd name="connsiteY181" fmla="*/ 88297 h 96812"/>
                  <a:gd name="connsiteX182" fmla="*/ 1375657 w 1514818"/>
                  <a:gd name="connsiteY182" fmla="*/ 88297 h 96812"/>
                  <a:gd name="connsiteX183" fmla="*/ 1393660 w 1514818"/>
                  <a:gd name="connsiteY183" fmla="*/ 89383 h 96812"/>
                  <a:gd name="connsiteX184" fmla="*/ 1393660 w 1514818"/>
                  <a:gd name="connsiteY184" fmla="*/ 89383 h 96812"/>
                  <a:gd name="connsiteX185" fmla="*/ 1405890 w 1514818"/>
                  <a:gd name="connsiteY185" fmla="*/ 90126 h 96812"/>
                  <a:gd name="connsiteX186" fmla="*/ 1405890 w 1514818"/>
                  <a:gd name="connsiteY186" fmla="*/ 90126 h 96812"/>
                  <a:gd name="connsiteX187" fmla="*/ 1420978 w 1514818"/>
                  <a:gd name="connsiteY187" fmla="*/ 91097 h 96812"/>
                  <a:gd name="connsiteX188" fmla="*/ 1420978 w 1514818"/>
                  <a:gd name="connsiteY188" fmla="*/ 91097 h 96812"/>
                  <a:gd name="connsiteX189" fmla="*/ 1439037 w 1514818"/>
                  <a:gd name="connsiteY189" fmla="*/ 92183 h 96812"/>
                  <a:gd name="connsiteX190" fmla="*/ 1439037 w 1514818"/>
                  <a:gd name="connsiteY190" fmla="*/ 92183 h 96812"/>
                  <a:gd name="connsiteX191" fmla="*/ 1452239 w 1514818"/>
                  <a:gd name="connsiteY191" fmla="*/ 92983 h 96812"/>
                  <a:gd name="connsiteX192" fmla="*/ 1466355 w 1514818"/>
                  <a:gd name="connsiteY192" fmla="*/ 93840 h 96812"/>
                  <a:gd name="connsiteX193" fmla="*/ 1466355 w 1514818"/>
                  <a:gd name="connsiteY193" fmla="*/ 93840 h 96812"/>
                  <a:gd name="connsiteX194" fmla="*/ 1481442 w 1514818"/>
                  <a:gd name="connsiteY194" fmla="*/ 94812 h 96812"/>
                  <a:gd name="connsiteX195" fmla="*/ 1481442 w 1514818"/>
                  <a:gd name="connsiteY195" fmla="*/ 94812 h 96812"/>
                  <a:gd name="connsiteX196" fmla="*/ 1499502 w 1514818"/>
                  <a:gd name="connsiteY196" fmla="*/ 95898 h 96812"/>
                  <a:gd name="connsiteX197" fmla="*/ 1499502 w 1514818"/>
                  <a:gd name="connsiteY197" fmla="*/ 95898 h 96812"/>
                  <a:gd name="connsiteX198" fmla="*/ 1514589 w 1514818"/>
                  <a:gd name="connsiteY198" fmla="*/ 96812 h 96812"/>
                  <a:gd name="connsiteX199" fmla="*/ 1514818 w 1514818"/>
                  <a:gd name="connsiteY199" fmla="*/ 93098 h 96812"/>
                  <a:gd name="connsiteX200" fmla="*/ 1496816 w 1514818"/>
                  <a:gd name="connsiteY200" fmla="*/ 92012 h 96812"/>
                  <a:gd name="connsiteX201" fmla="*/ 1496816 w 1514818"/>
                  <a:gd name="connsiteY201" fmla="*/ 92012 h 96812"/>
                  <a:gd name="connsiteX202" fmla="*/ 1484586 w 1514818"/>
                  <a:gd name="connsiteY202" fmla="*/ 91269 h 96812"/>
                  <a:gd name="connsiteX203" fmla="*/ 1484586 w 1514818"/>
                  <a:gd name="connsiteY203" fmla="*/ 91269 h 96812"/>
                  <a:gd name="connsiteX204" fmla="*/ 1466583 w 1514818"/>
                  <a:gd name="connsiteY204" fmla="*/ 90126 h 96812"/>
                  <a:gd name="connsiteX205" fmla="*/ 1466583 w 1514818"/>
                  <a:gd name="connsiteY205" fmla="*/ 90126 h 96812"/>
                  <a:gd name="connsiteX206" fmla="*/ 1454353 w 1514818"/>
                  <a:gd name="connsiteY206" fmla="*/ 89383 h 96812"/>
                  <a:gd name="connsiteX207" fmla="*/ 1454353 w 1514818"/>
                  <a:gd name="connsiteY207" fmla="*/ 89383 h 96812"/>
                  <a:gd name="connsiteX208" fmla="*/ 1436294 w 1514818"/>
                  <a:gd name="connsiteY208" fmla="*/ 88297 h 96812"/>
                  <a:gd name="connsiteX209" fmla="*/ 1436294 w 1514818"/>
                  <a:gd name="connsiteY209" fmla="*/ 88297 h 96812"/>
                  <a:gd name="connsiteX210" fmla="*/ 1424121 w 1514818"/>
                  <a:gd name="connsiteY210" fmla="*/ 87554 h 96812"/>
                  <a:gd name="connsiteX211" fmla="*/ 1424121 w 1514818"/>
                  <a:gd name="connsiteY211" fmla="*/ 87554 h 96812"/>
                  <a:gd name="connsiteX212" fmla="*/ 1409034 w 1514818"/>
                  <a:gd name="connsiteY212" fmla="*/ 86640 h 96812"/>
                  <a:gd name="connsiteX213" fmla="*/ 1409034 w 1514818"/>
                  <a:gd name="connsiteY213" fmla="*/ 86640 h 96812"/>
                  <a:gd name="connsiteX214" fmla="*/ 1390974 w 1514818"/>
                  <a:gd name="connsiteY214" fmla="*/ 85497 h 96812"/>
                  <a:gd name="connsiteX215" fmla="*/ 1390974 w 1514818"/>
                  <a:gd name="connsiteY215" fmla="*/ 85497 h 96812"/>
                  <a:gd name="connsiteX216" fmla="*/ 1378801 w 1514818"/>
                  <a:gd name="connsiteY216" fmla="*/ 84754 h 96812"/>
                  <a:gd name="connsiteX217" fmla="*/ 1378801 w 1514818"/>
                  <a:gd name="connsiteY217" fmla="*/ 84754 h 96812"/>
                  <a:gd name="connsiteX218" fmla="*/ 1363656 w 1514818"/>
                  <a:gd name="connsiteY218" fmla="*/ 83839 h 96812"/>
                  <a:gd name="connsiteX219" fmla="*/ 1363656 w 1514818"/>
                  <a:gd name="connsiteY219" fmla="*/ 83839 h 96812"/>
                  <a:gd name="connsiteX220" fmla="*/ 1348568 w 1514818"/>
                  <a:gd name="connsiteY220" fmla="*/ 82925 h 96812"/>
                  <a:gd name="connsiteX221" fmla="*/ 1348568 w 1514818"/>
                  <a:gd name="connsiteY221" fmla="*/ 82925 h 96812"/>
                  <a:gd name="connsiteX222" fmla="*/ 1330510 w 1514818"/>
                  <a:gd name="connsiteY222" fmla="*/ 81782 h 96812"/>
                  <a:gd name="connsiteX223" fmla="*/ 1330510 w 1514818"/>
                  <a:gd name="connsiteY223" fmla="*/ 81782 h 96812"/>
                  <a:gd name="connsiteX224" fmla="*/ 1318337 w 1514818"/>
                  <a:gd name="connsiteY224" fmla="*/ 81039 h 96812"/>
                  <a:gd name="connsiteX225" fmla="*/ 1318337 w 1514818"/>
                  <a:gd name="connsiteY225" fmla="*/ 81039 h 96812"/>
                  <a:gd name="connsiteX226" fmla="*/ 1303192 w 1514818"/>
                  <a:gd name="connsiteY226" fmla="*/ 80124 h 96812"/>
                  <a:gd name="connsiteX227" fmla="*/ 1303192 w 1514818"/>
                  <a:gd name="connsiteY227" fmla="*/ 80124 h 96812"/>
                  <a:gd name="connsiteX228" fmla="*/ 1288047 w 1514818"/>
                  <a:gd name="connsiteY228" fmla="*/ 79153 h 96812"/>
                  <a:gd name="connsiteX229" fmla="*/ 1288047 w 1514818"/>
                  <a:gd name="connsiteY229" fmla="*/ 79153 h 96812"/>
                  <a:gd name="connsiteX230" fmla="*/ 1270044 w 1514818"/>
                  <a:gd name="connsiteY230" fmla="*/ 78067 h 96812"/>
                  <a:gd name="connsiteX231" fmla="*/ 1270044 w 1514818"/>
                  <a:gd name="connsiteY231" fmla="*/ 78067 h 96812"/>
                  <a:gd name="connsiteX232" fmla="*/ 1254900 w 1514818"/>
                  <a:gd name="connsiteY232" fmla="*/ 77153 h 96812"/>
                  <a:gd name="connsiteX233" fmla="*/ 1254900 w 1514818"/>
                  <a:gd name="connsiteY233" fmla="*/ 77153 h 96812"/>
                  <a:gd name="connsiteX234" fmla="*/ 1242727 w 1514818"/>
                  <a:gd name="connsiteY234" fmla="*/ 76410 h 96812"/>
                  <a:gd name="connsiteX235" fmla="*/ 1242727 w 1514818"/>
                  <a:gd name="connsiteY235" fmla="*/ 76410 h 96812"/>
                  <a:gd name="connsiteX236" fmla="*/ 1227582 w 1514818"/>
                  <a:gd name="connsiteY236" fmla="*/ 75438 h 96812"/>
                  <a:gd name="connsiteX237" fmla="*/ 1227582 w 1514818"/>
                  <a:gd name="connsiteY237" fmla="*/ 75438 h 96812"/>
                  <a:gd name="connsiteX238" fmla="*/ 1209580 w 1514818"/>
                  <a:gd name="connsiteY238" fmla="*/ 74352 h 96812"/>
                  <a:gd name="connsiteX239" fmla="*/ 1209580 w 1514818"/>
                  <a:gd name="connsiteY239" fmla="*/ 74352 h 96812"/>
                  <a:gd name="connsiteX240" fmla="*/ 1194435 w 1514818"/>
                  <a:gd name="connsiteY240" fmla="*/ 73438 h 96812"/>
                  <a:gd name="connsiteX241" fmla="*/ 1194435 w 1514818"/>
                  <a:gd name="connsiteY241" fmla="*/ 73438 h 96812"/>
                  <a:gd name="connsiteX242" fmla="*/ 1182262 w 1514818"/>
                  <a:gd name="connsiteY242" fmla="*/ 72695 h 96812"/>
                  <a:gd name="connsiteX243" fmla="*/ 1182262 w 1514818"/>
                  <a:gd name="connsiteY243" fmla="*/ 72695 h 96812"/>
                  <a:gd name="connsiteX244" fmla="*/ 1167117 w 1514818"/>
                  <a:gd name="connsiteY244" fmla="*/ 71723 h 96812"/>
                  <a:gd name="connsiteX245" fmla="*/ 1167117 w 1514818"/>
                  <a:gd name="connsiteY245" fmla="*/ 71723 h 96812"/>
                  <a:gd name="connsiteX246" fmla="*/ 1149116 w 1514818"/>
                  <a:gd name="connsiteY246" fmla="*/ 70637 h 96812"/>
                  <a:gd name="connsiteX247" fmla="*/ 1149116 w 1514818"/>
                  <a:gd name="connsiteY247" fmla="*/ 70637 h 96812"/>
                  <a:gd name="connsiteX248" fmla="*/ 1136885 w 1514818"/>
                  <a:gd name="connsiteY248" fmla="*/ 69895 h 96812"/>
                  <a:gd name="connsiteX249" fmla="*/ 1136885 w 1514818"/>
                  <a:gd name="connsiteY249" fmla="*/ 69895 h 96812"/>
                  <a:gd name="connsiteX250" fmla="*/ 1121798 w 1514818"/>
                  <a:gd name="connsiteY250" fmla="*/ 68980 h 96812"/>
                  <a:gd name="connsiteX251" fmla="*/ 1121798 w 1514818"/>
                  <a:gd name="connsiteY251" fmla="*/ 68980 h 96812"/>
                  <a:gd name="connsiteX252" fmla="*/ 1106653 w 1514818"/>
                  <a:gd name="connsiteY252" fmla="*/ 68009 h 96812"/>
                  <a:gd name="connsiteX253" fmla="*/ 1106653 w 1514818"/>
                  <a:gd name="connsiteY253" fmla="*/ 68009 h 96812"/>
                  <a:gd name="connsiteX254" fmla="*/ 1088650 w 1514818"/>
                  <a:gd name="connsiteY254" fmla="*/ 66923 h 96812"/>
                  <a:gd name="connsiteX255" fmla="*/ 1088650 w 1514818"/>
                  <a:gd name="connsiteY255" fmla="*/ 66923 h 96812"/>
                  <a:gd name="connsiteX256" fmla="*/ 1076420 w 1514818"/>
                  <a:gd name="connsiteY256" fmla="*/ 66180 h 96812"/>
                  <a:gd name="connsiteX257" fmla="*/ 1076420 w 1514818"/>
                  <a:gd name="connsiteY257" fmla="*/ 66180 h 96812"/>
                  <a:gd name="connsiteX258" fmla="*/ 1061332 w 1514818"/>
                  <a:gd name="connsiteY258" fmla="*/ 65208 h 96812"/>
                  <a:gd name="connsiteX259" fmla="*/ 1061332 w 1514818"/>
                  <a:gd name="connsiteY259" fmla="*/ 65208 h 96812"/>
                  <a:gd name="connsiteX260" fmla="*/ 1043274 w 1514818"/>
                  <a:gd name="connsiteY260" fmla="*/ 64122 h 96812"/>
                  <a:gd name="connsiteX261" fmla="*/ 1043274 w 1514818"/>
                  <a:gd name="connsiteY261" fmla="*/ 64122 h 96812"/>
                  <a:gd name="connsiteX262" fmla="*/ 1028186 w 1514818"/>
                  <a:gd name="connsiteY262" fmla="*/ 63208 h 96812"/>
                  <a:gd name="connsiteX263" fmla="*/ 1028186 w 1514818"/>
                  <a:gd name="connsiteY263" fmla="*/ 63208 h 96812"/>
                  <a:gd name="connsiteX264" fmla="*/ 1015956 w 1514818"/>
                  <a:gd name="connsiteY264" fmla="*/ 62465 h 96812"/>
                  <a:gd name="connsiteX265" fmla="*/ 1015956 w 1514818"/>
                  <a:gd name="connsiteY265" fmla="*/ 62465 h 96812"/>
                  <a:gd name="connsiteX266" fmla="*/ 1000868 w 1514818"/>
                  <a:gd name="connsiteY266" fmla="*/ 61493 h 96812"/>
                  <a:gd name="connsiteX267" fmla="*/ 1000868 w 1514818"/>
                  <a:gd name="connsiteY267" fmla="*/ 61493 h 96812"/>
                  <a:gd name="connsiteX268" fmla="*/ 985723 w 1514818"/>
                  <a:gd name="connsiteY268" fmla="*/ 60579 h 96812"/>
                  <a:gd name="connsiteX269" fmla="*/ 985723 w 1514818"/>
                  <a:gd name="connsiteY269" fmla="*/ 60579 h 96812"/>
                  <a:gd name="connsiteX270" fmla="*/ 967721 w 1514818"/>
                  <a:gd name="connsiteY270" fmla="*/ 59493 h 96812"/>
                  <a:gd name="connsiteX271" fmla="*/ 967721 w 1514818"/>
                  <a:gd name="connsiteY271" fmla="*/ 59493 h 96812"/>
                  <a:gd name="connsiteX272" fmla="*/ 955491 w 1514818"/>
                  <a:gd name="connsiteY272" fmla="*/ 58750 h 96812"/>
                  <a:gd name="connsiteX273" fmla="*/ 955491 w 1514818"/>
                  <a:gd name="connsiteY273" fmla="*/ 58750 h 96812"/>
                  <a:gd name="connsiteX274" fmla="*/ 940404 w 1514818"/>
                  <a:gd name="connsiteY274" fmla="*/ 57779 h 96812"/>
                  <a:gd name="connsiteX275" fmla="*/ 940404 w 1514818"/>
                  <a:gd name="connsiteY275" fmla="*/ 57779 h 96812"/>
                  <a:gd name="connsiteX276" fmla="*/ 922344 w 1514818"/>
                  <a:gd name="connsiteY276" fmla="*/ 56693 h 96812"/>
                  <a:gd name="connsiteX277" fmla="*/ 922344 w 1514818"/>
                  <a:gd name="connsiteY277" fmla="*/ 56693 h 96812"/>
                  <a:gd name="connsiteX278" fmla="*/ 907256 w 1514818"/>
                  <a:gd name="connsiteY278" fmla="*/ 55778 h 96812"/>
                  <a:gd name="connsiteX279" fmla="*/ 907256 w 1514818"/>
                  <a:gd name="connsiteY279" fmla="*/ 55778 h 96812"/>
                  <a:gd name="connsiteX280" fmla="*/ 895026 w 1514818"/>
                  <a:gd name="connsiteY280" fmla="*/ 55035 h 96812"/>
                  <a:gd name="connsiteX281" fmla="*/ 895026 w 1514818"/>
                  <a:gd name="connsiteY281" fmla="*/ 55035 h 96812"/>
                  <a:gd name="connsiteX282" fmla="*/ 879938 w 1514818"/>
                  <a:gd name="connsiteY282" fmla="*/ 54064 h 96812"/>
                  <a:gd name="connsiteX283" fmla="*/ 879938 w 1514818"/>
                  <a:gd name="connsiteY283" fmla="*/ 54064 h 96812"/>
                  <a:gd name="connsiteX284" fmla="*/ 861880 w 1514818"/>
                  <a:gd name="connsiteY284" fmla="*/ 52978 h 96812"/>
                  <a:gd name="connsiteX285" fmla="*/ 861880 w 1514818"/>
                  <a:gd name="connsiteY285" fmla="*/ 52978 h 96812"/>
                  <a:gd name="connsiteX286" fmla="*/ 849707 w 1514818"/>
                  <a:gd name="connsiteY286" fmla="*/ 52235 h 96812"/>
                  <a:gd name="connsiteX287" fmla="*/ 849707 w 1514818"/>
                  <a:gd name="connsiteY287" fmla="*/ 52235 h 96812"/>
                  <a:gd name="connsiteX288" fmla="*/ 831647 w 1514818"/>
                  <a:gd name="connsiteY288" fmla="*/ 51092 h 96812"/>
                  <a:gd name="connsiteX289" fmla="*/ 831647 w 1514818"/>
                  <a:gd name="connsiteY289" fmla="*/ 51092 h 96812"/>
                  <a:gd name="connsiteX290" fmla="*/ 819474 w 1514818"/>
                  <a:gd name="connsiteY290" fmla="*/ 50349 h 96812"/>
                  <a:gd name="connsiteX291" fmla="*/ 819474 w 1514818"/>
                  <a:gd name="connsiteY291" fmla="*/ 50349 h 96812"/>
                  <a:gd name="connsiteX292" fmla="*/ 801414 w 1514818"/>
                  <a:gd name="connsiteY292" fmla="*/ 49263 h 96812"/>
                  <a:gd name="connsiteX293" fmla="*/ 801414 w 1514818"/>
                  <a:gd name="connsiteY293" fmla="*/ 49263 h 96812"/>
                  <a:gd name="connsiteX294" fmla="*/ 789241 w 1514818"/>
                  <a:gd name="connsiteY294" fmla="*/ 48520 h 96812"/>
                  <a:gd name="connsiteX295" fmla="*/ 789241 w 1514818"/>
                  <a:gd name="connsiteY295" fmla="*/ 48520 h 96812"/>
                  <a:gd name="connsiteX296" fmla="*/ 787356 w 1514818"/>
                  <a:gd name="connsiteY296" fmla="*/ 48406 h 96812"/>
                  <a:gd name="connsiteX297" fmla="*/ 786270 w 1514818"/>
                  <a:gd name="connsiteY297" fmla="*/ 48349 h 96812"/>
                  <a:gd name="connsiteX298" fmla="*/ 786270 w 1514818"/>
                  <a:gd name="connsiteY298" fmla="*/ 48349 h 96812"/>
                  <a:gd name="connsiteX299" fmla="*/ 774097 w 1514818"/>
                  <a:gd name="connsiteY299" fmla="*/ 47549 h 96812"/>
                  <a:gd name="connsiteX300" fmla="*/ 774097 w 1514818"/>
                  <a:gd name="connsiteY300" fmla="*/ 47549 h 96812"/>
                  <a:gd name="connsiteX301" fmla="*/ 758952 w 1514818"/>
                  <a:gd name="connsiteY301" fmla="*/ 46635 h 96812"/>
                  <a:gd name="connsiteX302" fmla="*/ 758952 w 1514818"/>
                  <a:gd name="connsiteY302" fmla="*/ 46635 h 96812"/>
                  <a:gd name="connsiteX303" fmla="*/ 740950 w 1514818"/>
                  <a:gd name="connsiteY303" fmla="*/ 45549 h 96812"/>
                  <a:gd name="connsiteX304" fmla="*/ 740950 w 1514818"/>
                  <a:gd name="connsiteY304" fmla="*/ 45549 h 96812"/>
                  <a:gd name="connsiteX305" fmla="*/ 728720 w 1514818"/>
                  <a:gd name="connsiteY305" fmla="*/ 44806 h 96812"/>
                  <a:gd name="connsiteX306" fmla="*/ 728720 w 1514818"/>
                  <a:gd name="connsiteY306" fmla="*/ 44806 h 96812"/>
                  <a:gd name="connsiteX307" fmla="*/ 713632 w 1514818"/>
                  <a:gd name="connsiteY307" fmla="*/ 43834 h 96812"/>
                  <a:gd name="connsiteX308" fmla="*/ 713632 w 1514818"/>
                  <a:gd name="connsiteY308" fmla="*/ 43834 h 96812"/>
                  <a:gd name="connsiteX309" fmla="*/ 698487 w 1514818"/>
                  <a:gd name="connsiteY309" fmla="*/ 42920 h 96812"/>
                  <a:gd name="connsiteX310" fmla="*/ 698487 w 1514818"/>
                  <a:gd name="connsiteY310" fmla="*/ 42920 h 96812"/>
                  <a:gd name="connsiteX311" fmla="*/ 680485 w 1514818"/>
                  <a:gd name="connsiteY311" fmla="*/ 41834 h 96812"/>
                  <a:gd name="connsiteX312" fmla="*/ 680485 w 1514818"/>
                  <a:gd name="connsiteY312" fmla="*/ 41834 h 96812"/>
                  <a:gd name="connsiteX313" fmla="*/ 668255 w 1514818"/>
                  <a:gd name="connsiteY313" fmla="*/ 41091 h 96812"/>
                  <a:gd name="connsiteX314" fmla="*/ 668255 w 1514818"/>
                  <a:gd name="connsiteY314" fmla="*/ 41091 h 96812"/>
                  <a:gd name="connsiteX315" fmla="*/ 653168 w 1514818"/>
                  <a:gd name="connsiteY315" fmla="*/ 40119 h 96812"/>
                  <a:gd name="connsiteX316" fmla="*/ 653168 w 1514818"/>
                  <a:gd name="connsiteY316" fmla="*/ 40119 h 96812"/>
                  <a:gd name="connsiteX317" fmla="*/ 638023 w 1514818"/>
                  <a:gd name="connsiteY317" fmla="*/ 39205 h 96812"/>
                  <a:gd name="connsiteX318" fmla="*/ 638023 w 1514818"/>
                  <a:gd name="connsiteY318" fmla="*/ 39205 h 96812"/>
                  <a:gd name="connsiteX319" fmla="*/ 620020 w 1514818"/>
                  <a:gd name="connsiteY319" fmla="*/ 38119 h 96812"/>
                  <a:gd name="connsiteX320" fmla="*/ 620020 w 1514818"/>
                  <a:gd name="connsiteY320" fmla="*/ 38119 h 96812"/>
                  <a:gd name="connsiteX321" fmla="*/ 607790 w 1514818"/>
                  <a:gd name="connsiteY321" fmla="*/ 37376 h 96812"/>
                  <a:gd name="connsiteX322" fmla="*/ 607790 w 1514818"/>
                  <a:gd name="connsiteY322" fmla="*/ 37376 h 96812"/>
                  <a:gd name="connsiteX323" fmla="*/ 592702 w 1514818"/>
                  <a:gd name="connsiteY323" fmla="*/ 36405 h 96812"/>
                  <a:gd name="connsiteX324" fmla="*/ 592702 w 1514818"/>
                  <a:gd name="connsiteY324" fmla="*/ 36405 h 96812"/>
                  <a:gd name="connsiteX325" fmla="*/ 577558 w 1514818"/>
                  <a:gd name="connsiteY325" fmla="*/ 35490 h 96812"/>
                  <a:gd name="connsiteX326" fmla="*/ 577558 w 1514818"/>
                  <a:gd name="connsiteY326" fmla="*/ 35490 h 96812"/>
                  <a:gd name="connsiteX327" fmla="*/ 562471 w 1514818"/>
                  <a:gd name="connsiteY327" fmla="*/ 34576 h 96812"/>
                  <a:gd name="connsiteX328" fmla="*/ 562471 w 1514818"/>
                  <a:gd name="connsiteY328" fmla="*/ 34576 h 96812"/>
                  <a:gd name="connsiteX329" fmla="*/ 547326 w 1514818"/>
                  <a:gd name="connsiteY329" fmla="*/ 33604 h 96812"/>
                  <a:gd name="connsiteX330" fmla="*/ 547326 w 1514818"/>
                  <a:gd name="connsiteY330" fmla="*/ 33604 h 96812"/>
                  <a:gd name="connsiteX331" fmla="*/ 532238 w 1514818"/>
                  <a:gd name="connsiteY331" fmla="*/ 32690 h 96812"/>
                  <a:gd name="connsiteX332" fmla="*/ 532238 w 1514818"/>
                  <a:gd name="connsiteY332" fmla="*/ 32690 h 96812"/>
                  <a:gd name="connsiteX333" fmla="*/ 517093 w 1514818"/>
                  <a:gd name="connsiteY333" fmla="*/ 31775 h 96812"/>
                  <a:gd name="connsiteX334" fmla="*/ 517093 w 1514818"/>
                  <a:gd name="connsiteY334" fmla="*/ 31775 h 96812"/>
                  <a:gd name="connsiteX335" fmla="*/ 502005 w 1514818"/>
                  <a:gd name="connsiteY335" fmla="*/ 30861 h 96812"/>
                  <a:gd name="connsiteX336" fmla="*/ 502005 w 1514818"/>
                  <a:gd name="connsiteY336" fmla="*/ 30861 h 96812"/>
                  <a:gd name="connsiteX337" fmla="*/ 486861 w 1514818"/>
                  <a:gd name="connsiteY337" fmla="*/ 29890 h 96812"/>
                  <a:gd name="connsiteX338" fmla="*/ 486861 w 1514818"/>
                  <a:gd name="connsiteY338" fmla="*/ 29890 h 96812"/>
                  <a:gd name="connsiteX339" fmla="*/ 471774 w 1514818"/>
                  <a:gd name="connsiteY339" fmla="*/ 28975 h 96812"/>
                  <a:gd name="connsiteX340" fmla="*/ 471774 w 1514818"/>
                  <a:gd name="connsiteY340" fmla="*/ 28975 h 96812"/>
                  <a:gd name="connsiteX341" fmla="*/ 453714 w 1514818"/>
                  <a:gd name="connsiteY341" fmla="*/ 27889 h 96812"/>
                  <a:gd name="connsiteX342" fmla="*/ 453714 w 1514818"/>
                  <a:gd name="connsiteY342" fmla="*/ 27889 h 96812"/>
                  <a:gd name="connsiteX343" fmla="*/ 441541 w 1514818"/>
                  <a:gd name="connsiteY343" fmla="*/ 27146 h 96812"/>
                  <a:gd name="connsiteX344" fmla="*/ 441541 w 1514818"/>
                  <a:gd name="connsiteY344" fmla="*/ 27146 h 96812"/>
                  <a:gd name="connsiteX345" fmla="*/ 426396 w 1514818"/>
                  <a:gd name="connsiteY345" fmla="*/ 26175 h 96812"/>
                  <a:gd name="connsiteX346" fmla="*/ 426396 w 1514818"/>
                  <a:gd name="connsiteY346" fmla="*/ 26175 h 96812"/>
                  <a:gd name="connsiteX347" fmla="*/ 408394 w 1514818"/>
                  <a:gd name="connsiteY347" fmla="*/ 25089 h 96812"/>
                  <a:gd name="connsiteX348" fmla="*/ 408394 w 1514818"/>
                  <a:gd name="connsiteY348" fmla="*/ 25089 h 96812"/>
                  <a:gd name="connsiteX349" fmla="*/ 393250 w 1514818"/>
                  <a:gd name="connsiteY349" fmla="*/ 24175 h 96812"/>
                  <a:gd name="connsiteX350" fmla="*/ 393250 w 1514818"/>
                  <a:gd name="connsiteY350" fmla="*/ 24175 h 96812"/>
                  <a:gd name="connsiteX351" fmla="*/ 381077 w 1514818"/>
                  <a:gd name="connsiteY351" fmla="*/ 23432 h 96812"/>
                  <a:gd name="connsiteX352" fmla="*/ 381077 w 1514818"/>
                  <a:gd name="connsiteY352" fmla="*/ 23432 h 96812"/>
                  <a:gd name="connsiteX353" fmla="*/ 363017 w 1514818"/>
                  <a:gd name="connsiteY353" fmla="*/ 22289 h 96812"/>
                  <a:gd name="connsiteX354" fmla="*/ 363017 w 1514818"/>
                  <a:gd name="connsiteY354" fmla="*/ 22289 h 96812"/>
                  <a:gd name="connsiteX355" fmla="*/ 350844 w 1514818"/>
                  <a:gd name="connsiteY355" fmla="*/ 21546 h 96812"/>
                  <a:gd name="connsiteX356" fmla="*/ 350844 w 1514818"/>
                  <a:gd name="connsiteY356" fmla="*/ 21546 h 96812"/>
                  <a:gd name="connsiteX357" fmla="*/ 332785 w 1514818"/>
                  <a:gd name="connsiteY357" fmla="*/ 20460 h 96812"/>
                  <a:gd name="connsiteX358" fmla="*/ 332785 w 1514818"/>
                  <a:gd name="connsiteY358" fmla="*/ 20460 h 96812"/>
                  <a:gd name="connsiteX359" fmla="*/ 320612 w 1514818"/>
                  <a:gd name="connsiteY359" fmla="*/ 19717 h 96812"/>
                  <a:gd name="connsiteX360" fmla="*/ 320612 w 1514818"/>
                  <a:gd name="connsiteY360" fmla="*/ 19717 h 96812"/>
                  <a:gd name="connsiteX361" fmla="*/ 305467 w 1514818"/>
                  <a:gd name="connsiteY361" fmla="*/ 18745 h 96812"/>
                  <a:gd name="connsiteX362" fmla="*/ 305467 w 1514818"/>
                  <a:gd name="connsiteY362" fmla="*/ 18745 h 96812"/>
                  <a:gd name="connsiteX363" fmla="*/ 290379 w 1514818"/>
                  <a:gd name="connsiteY363" fmla="*/ 17831 h 96812"/>
                  <a:gd name="connsiteX364" fmla="*/ 290379 w 1514818"/>
                  <a:gd name="connsiteY364" fmla="*/ 17831 h 96812"/>
                  <a:gd name="connsiteX365" fmla="*/ 272320 w 1514818"/>
                  <a:gd name="connsiteY365" fmla="*/ 16745 h 96812"/>
                  <a:gd name="connsiteX366" fmla="*/ 272320 w 1514818"/>
                  <a:gd name="connsiteY366" fmla="*/ 16745 h 96812"/>
                  <a:gd name="connsiteX367" fmla="*/ 260147 w 1514818"/>
                  <a:gd name="connsiteY367" fmla="*/ 15945 h 96812"/>
                  <a:gd name="connsiteX368" fmla="*/ 260147 w 1514818"/>
                  <a:gd name="connsiteY368" fmla="*/ 15945 h 96812"/>
                  <a:gd name="connsiteX369" fmla="*/ 245002 w 1514818"/>
                  <a:gd name="connsiteY369" fmla="*/ 15030 h 96812"/>
                  <a:gd name="connsiteX370" fmla="*/ 245002 w 1514818"/>
                  <a:gd name="connsiteY370" fmla="*/ 15030 h 96812"/>
                  <a:gd name="connsiteX371" fmla="*/ 229857 w 1514818"/>
                  <a:gd name="connsiteY371" fmla="*/ 14116 h 96812"/>
                  <a:gd name="connsiteX372" fmla="*/ 229857 w 1514818"/>
                  <a:gd name="connsiteY372" fmla="*/ 14116 h 96812"/>
                  <a:gd name="connsiteX373" fmla="*/ 214770 w 1514818"/>
                  <a:gd name="connsiteY373" fmla="*/ 13202 h 96812"/>
                  <a:gd name="connsiteX374" fmla="*/ 214770 w 1514818"/>
                  <a:gd name="connsiteY374" fmla="*/ 13202 h 96812"/>
                  <a:gd name="connsiteX375" fmla="*/ 199625 w 1514818"/>
                  <a:gd name="connsiteY375" fmla="*/ 12230 h 96812"/>
                  <a:gd name="connsiteX376" fmla="*/ 199625 w 1514818"/>
                  <a:gd name="connsiteY376" fmla="*/ 12230 h 96812"/>
                  <a:gd name="connsiteX377" fmla="*/ 184538 w 1514818"/>
                  <a:gd name="connsiteY377" fmla="*/ 11316 h 96812"/>
                  <a:gd name="connsiteX378" fmla="*/ 184538 w 1514818"/>
                  <a:gd name="connsiteY378" fmla="*/ 11316 h 96812"/>
                  <a:gd name="connsiteX379" fmla="*/ 169393 w 1514818"/>
                  <a:gd name="connsiteY379" fmla="*/ 10401 h 96812"/>
                  <a:gd name="connsiteX380" fmla="*/ 169393 w 1514818"/>
                  <a:gd name="connsiteY380" fmla="*/ 10401 h 96812"/>
                  <a:gd name="connsiteX381" fmla="*/ 154305 w 1514818"/>
                  <a:gd name="connsiteY381" fmla="*/ 9487 h 96812"/>
                  <a:gd name="connsiteX382" fmla="*/ 154305 w 1514818"/>
                  <a:gd name="connsiteY382" fmla="*/ 9487 h 96812"/>
                  <a:gd name="connsiteX383" fmla="*/ 139160 w 1514818"/>
                  <a:gd name="connsiteY383" fmla="*/ 8515 h 96812"/>
                  <a:gd name="connsiteX384" fmla="*/ 139160 w 1514818"/>
                  <a:gd name="connsiteY384" fmla="*/ 8515 h 96812"/>
                  <a:gd name="connsiteX385" fmla="*/ 124073 w 1514818"/>
                  <a:gd name="connsiteY385" fmla="*/ 7601 h 96812"/>
                  <a:gd name="connsiteX386" fmla="*/ 124073 w 1514818"/>
                  <a:gd name="connsiteY386" fmla="*/ 7601 h 96812"/>
                  <a:gd name="connsiteX387" fmla="*/ 108928 w 1514818"/>
                  <a:gd name="connsiteY387" fmla="*/ 6686 h 96812"/>
                  <a:gd name="connsiteX388" fmla="*/ 108928 w 1514818"/>
                  <a:gd name="connsiteY388" fmla="*/ 6686 h 96812"/>
                  <a:gd name="connsiteX389" fmla="*/ 93841 w 1514818"/>
                  <a:gd name="connsiteY389" fmla="*/ 5772 h 96812"/>
                  <a:gd name="connsiteX390" fmla="*/ 93841 w 1514818"/>
                  <a:gd name="connsiteY390" fmla="*/ 5772 h 96812"/>
                  <a:gd name="connsiteX391" fmla="*/ 78696 w 1514818"/>
                  <a:gd name="connsiteY391" fmla="*/ 4801 h 96812"/>
                  <a:gd name="connsiteX392" fmla="*/ 78696 w 1514818"/>
                  <a:gd name="connsiteY392" fmla="*/ 4801 h 96812"/>
                  <a:gd name="connsiteX393" fmla="*/ 63608 w 1514818"/>
                  <a:gd name="connsiteY393" fmla="*/ 3886 h 96812"/>
                  <a:gd name="connsiteX394" fmla="*/ 63608 w 1514818"/>
                  <a:gd name="connsiteY394" fmla="*/ 3886 h 96812"/>
                  <a:gd name="connsiteX395" fmla="*/ 48463 w 1514818"/>
                  <a:gd name="connsiteY395" fmla="*/ 2972 h 96812"/>
                  <a:gd name="connsiteX396" fmla="*/ 48463 w 1514818"/>
                  <a:gd name="connsiteY396" fmla="*/ 2972 h 96812"/>
                  <a:gd name="connsiteX397" fmla="*/ 33376 w 1514818"/>
                  <a:gd name="connsiteY397" fmla="*/ 2057 h 96812"/>
                  <a:gd name="connsiteX398" fmla="*/ 33376 w 1514818"/>
                  <a:gd name="connsiteY398" fmla="*/ 2057 h 96812"/>
                  <a:gd name="connsiteX399" fmla="*/ 18231 w 1514818"/>
                  <a:gd name="connsiteY399" fmla="*/ 1086 h 96812"/>
                  <a:gd name="connsiteX400" fmla="*/ 18231 w 1514818"/>
                  <a:gd name="connsiteY400" fmla="*/ 1086 h 96812"/>
                  <a:gd name="connsiteX401" fmla="*/ 229 w 1514818"/>
                  <a:gd name="connsiteY401" fmla="*/ 0 h 96812"/>
                  <a:gd name="connsiteX402" fmla="*/ 0 w 1514818"/>
                  <a:gd name="connsiteY402" fmla="*/ 3715 h 96812"/>
                  <a:gd name="connsiteX403" fmla="*/ 15088 w 1514818"/>
                  <a:gd name="connsiteY403" fmla="*/ 4629 h 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Lst>
                <a:rect l="l" t="t" r="r" b="b"/>
                <a:pathLst>
                  <a:path w="1514818" h="96812">
                    <a:moveTo>
                      <a:pt x="15088" y="4629"/>
                    </a:moveTo>
                    <a:lnTo>
                      <a:pt x="33147" y="5715"/>
                    </a:lnTo>
                    <a:lnTo>
                      <a:pt x="33147" y="5715"/>
                    </a:lnTo>
                    <a:lnTo>
                      <a:pt x="45320" y="6458"/>
                    </a:lnTo>
                    <a:lnTo>
                      <a:pt x="45320" y="6458"/>
                    </a:lnTo>
                    <a:lnTo>
                      <a:pt x="60465" y="7429"/>
                    </a:lnTo>
                    <a:lnTo>
                      <a:pt x="60465" y="7429"/>
                    </a:lnTo>
                    <a:lnTo>
                      <a:pt x="78467" y="8515"/>
                    </a:lnTo>
                    <a:lnTo>
                      <a:pt x="78467" y="8515"/>
                    </a:lnTo>
                    <a:lnTo>
                      <a:pt x="93612" y="9430"/>
                    </a:lnTo>
                    <a:lnTo>
                      <a:pt x="93612" y="9430"/>
                    </a:lnTo>
                    <a:lnTo>
                      <a:pt x="105785" y="10230"/>
                    </a:lnTo>
                    <a:lnTo>
                      <a:pt x="105785" y="10230"/>
                    </a:lnTo>
                    <a:lnTo>
                      <a:pt x="120930" y="11144"/>
                    </a:lnTo>
                    <a:lnTo>
                      <a:pt x="120930" y="11144"/>
                    </a:lnTo>
                    <a:lnTo>
                      <a:pt x="138932" y="12230"/>
                    </a:lnTo>
                    <a:lnTo>
                      <a:pt x="138932" y="12230"/>
                    </a:lnTo>
                    <a:lnTo>
                      <a:pt x="154077" y="13144"/>
                    </a:lnTo>
                    <a:lnTo>
                      <a:pt x="154077" y="13144"/>
                    </a:lnTo>
                    <a:lnTo>
                      <a:pt x="166250" y="13945"/>
                    </a:lnTo>
                    <a:lnTo>
                      <a:pt x="166250" y="13945"/>
                    </a:lnTo>
                    <a:lnTo>
                      <a:pt x="181394" y="14859"/>
                    </a:lnTo>
                    <a:lnTo>
                      <a:pt x="181394" y="14859"/>
                    </a:lnTo>
                    <a:lnTo>
                      <a:pt x="196482" y="15773"/>
                    </a:lnTo>
                    <a:lnTo>
                      <a:pt x="196482" y="15773"/>
                    </a:lnTo>
                    <a:lnTo>
                      <a:pt x="214541" y="16917"/>
                    </a:lnTo>
                    <a:lnTo>
                      <a:pt x="214541" y="16917"/>
                    </a:lnTo>
                    <a:lnTo>
                      <a:pt x="226714" y="17660"/>
                    </a:lnTo>
                    <a:lnTo>
                      <a:pt x="226714" y="17660"/>
                    </a:lnTo>
                    <a:lnTo>
                      <a:pt x="241859" y="18574"/>
                    </a:lnTo>
                    <a:lnTo>
                      <a:pt x="241859" y="18574"/>
                    </a:lnTo>
                    <a:lnTo>
                      <a:pt x="256947" y="19488"/>
                    </a:lnTo>
                    <a:lnTo>
                      <a:pt x="256947" y="19488"/>
                    </a:lnTo>
                    <a:lnTo>
                      <a:pt x="275006" y="20631"/>
                    </a:lnTo>
                    <a:lnTo>
                      <a:pt x="275006" y="20631"/>
                    </a:lnTo>
                    <a:lnTo>
                      <a:pt x="287179" y="21374"/>
                    </a:lnTo>
                    <a:lnTo>
                      <a:pt x="287179" y="21374"/>
                    </a:lnTo>
                    <a:lnTo>
                      <a:pt x="303352" y="22346"/>
                    </a:lnTo>
                    <a:lnTo>
                      <a:pt x="317469" y="23203"/>
                    </a:lnTo>
                    <a:lnTo>
                      <a:pt x="317469" y="23203"/>
                    </a:lnTo>
                    <a:lnTo>
                      <a:pt x="335471" y="24346"/>
                    </a:lnTo>
                    <a:lnTo>
                      <a:pt x="335471" y="24346"/>
                    </a:lnTo>
                    <a:lnTo>
                      <a:pt x="348729" y="25146"/>
                    </a:lnTo>
                    <a:lnTo>
                      <a:pt x="365703" y="26175"/>
                    </a:lnTo>
                    <a:lnTo>
                      <a:pt x="365703" y="26175"/>
                    </a:lnTo>
                    <a:lnTo>
                      <a:pt x="377933" y="26918"/>
                    </a:lnTo>
                    <a:lnTo>
                      <a:pt x="377933" y="26918"/>
                    </a:lnTo>
                    <a:lnTo>
                      <a:pt x="395935" y="28061"/>
                    </a:lnTo>
                    <a:lnTo>
                      <a:pt x="395935" y="28061"/>
                    </a:lnTo>
                    <a:lnTo>
                      <a:pt x="408166" y="28804"/>
                    </a:lnTo>
                    <a:lnTo>
                      <a:pt x="408166" y="28804"/>
                    </a:lnTo>
                    <a:lnTo>
                      <a:pt x="426168" y="29890"/>
                    </a:lnTo>
                    <a:lnTo>
                      <a:pt x="426168" y="29890"/>
                    </a:lnTo>
                    <a:lnTo>
                      <a:pt x="438397" y="30632"/>
                    </a:lnTo>
                    <a:lnTo>
                      <a:pt x="438397" y="30632"/>
                    </a:lnTo>
                    <a:lnTo>
                      <a:pt x="456400" y="31775"/>
                    </a:lnTo>
                    <a:lnTo>
                      <a:pt x="456400" y="31775"/>
                    </a:lnTo>
                    <a:lnTo>
                      <a:pt x="468630" y="32518"/>
                    </a:lnTo>
                    <a:lnTo>
                      <a:pt x="468630" y="32518"/>
                    </a:lnTo>
                    <a:lnTo>
                      <a:pt x="483718" y="33433"/>
                    </a:lnTo>
                    <a:lnTo>
                      <a:pt x="483718" y="33433"/>
                    </a:lnTo>
                    <a:lnTo>
                      <a:pt x="501777" y="34576"/>
                    </a:lnTo>
                    <a:lnTo>
                      <a:pt x="501777" y="34576"/>
                    </a:lnTo>
                    <a:lnTo>
                      <a:pt x="513950" y="35319"/>
                    </a:lnTo>
                    <a:lnTo>
                      <a:pt x="513950" y="35319"/>
                    </a:lnTo>
                    <a:lnTo>
                      <a:pt x="529095" y="36233"/>
                    </a:lnTo>
                    <a:lnTo>
                      <a:pt x="529095" y="36233"/>
                    </a:lnTo>
                    <a:lnTo>
                      <a:pt x="544182" y="37148"/>
                    </a:lnTo>
                    <a:lnTo>
                      <a:pt x="544182" y="37148"/>
                    </a:lnTo>
                    <a:lnTo>
                      <a:pt x="562242" y="38291"/>
                    </a:lnTo>
                    <a:lnTo>
                      <a:pt x="562242" y="38291"/>
                    </a:lnTo>
                    <a:lnTo>
                      <a:pt x="574415" y="39034"/>
                    </a:lnTo>
                    <a:lnTo>
                      <a:pt x="574415" y="39034"/>
                    </a:lnTo>
                    <a:lnTo>
                      <a:pt x="589560" y="39948"/>
                    </a:lnTo>
                    <a:lnTo>
                      <a:pt x="589560" y="39948"/>
                    </a:lnTo>
                    <a:lnTo>
                      <a:pt x="604647" y="40862"/>
                    </a:lnTo>
                    <a:lnTo>
                      <a:pt x="604647" y="40862"/>
                    </a:lnTo>
                    <a:lnTo>
                      <a:pt x="622706" y="42005"/>
                    </a:lnTo>
                    <a:lnTo>
                      <a:pt x="622706" y="42005"/>
                    </a:lnTo>
                    <a:lnTo>
                      <a:pt x="634879" y="42748"/>
                    </a:lnTo>
                    <a:lnTo>
                      <a:pt x="634879" y="42748"/>
                    </a:lnTo>
                    <a:lnTo>
                      <a:pt x="650024" y="43663"/>
                    </a:lnTo>
                    <a:lnTo>
                      <a:pt x="650024" y="43663"/>
                    </a:lnTo>
                    <a:lnTo>
                      <a:pt x="665112" y="44577"/>
                    </a:lnTo>
                    <a:lnTo>
                      <a:pt x="665112" y="44577"/>
                    </a:lnTo>
                    <a:lnTo>
                      <a:pt x="683171" y="45720"/>
                    </a:lnTo>
                    <a:lnTo>
                      <a:pt x="683171" y="45720"/>
                    </a:lnTo>
                    <a:lnTo>
                      <a:pt x="695344" y="46463"/>
                    </a:lnTo>
                    <a:lnTo>
                      <a:pt x="695344" y="46463"/>
                    </a:lnTo>
                    <a:lnTo>
                      <a:pt x="713404" y="47549"/>
                    </a:lnTo>
                    <a:lnTo>
                      <a:pt x="713404" y="47549"/>
                    </a:lnTo>
                    <a:lnTo>
                      <a:pt x="725576" y="48292"/>
                    </a:lnTo>
                    <a:lnTo>
                      <a:pt x="725576" y="48292"/>
                    </a:lnTo>
                    <a:lnTo>
                      <a:pt x="743636" y="49435"/>
                    </a:lnTo>
                    <a:lnTo>
                      <a:pt x="743636" y="49435"/>
                    </a:lnTo>
                    <a:lnTo>
                      <a:pt x="755809" y="50178"/>
                    </a:lnTo>
                    <a:lnTo>
                      <a:pt x="755809" y="50178"/>
                    </a:lnTo>
                    <a:lnTo>
                      <a:pt x="770954" y="51092"/>
                    </a:lnTo>
                    <a:lnTo>
                      <a:pt x="770954" y="51092"/>
                    </a:lnTo>
                    <a:lnTo>
                      <a:pt x="772839" y="51207"/>
                    </a:lnTo>
                    <a:lnTo>
                      <a:pt x="773868" y="51264"/>
                    </a:lnTo>
                    <a:lnTo>
                      <a:pt x="773868" y="51264"/>
                    </a:lnTo>
                    <a:lnTo>
                      <a:pt x="786041" y="52007"/>
                    </a:lnTo>
                    <a:lnTo>
                      <a:pt x="786041" y="52007"/>
                    </a:lnTo>
                    <a:lnTo>
                      <a:pt x="804101" y="53149"/>
                    </a:lnTo>
                    <a:lnTo>
                      <a:pt x="804101" y="53149"/>
                    </a:lnTo>
                    <a:lnTo>
                      <a:pt x="817359" y="53950"/>
                    </a:lnTo>
                    <a:lnTo>
                      <a:pt x="831418" y="54807"/>
                    </a:lnTo>
                    <a:lnTo>
                      <a:pt x="831418" y="54807"/>
                    </a:lnTo>
                    <a:lnTo>
                      <a:pt x="846563" y="55721"/>
                    </a:lnTo>
                    <a:lnTo>
                      <a:pt x="846563" y="55721"/>
                    </a:lnTo>
                    <a:lnTo>
                      <a:pt x="864565" y="56864"/>
                    </a:lnTo>
                    <a:lnTo>
                      <a:pt x="864565" y="56864"/>
                    </a:lnTo>
                    <a:lnTo>
                      <a:pt x="876796" y="57607"/>
                    </a:lnTo>
                    <a:lnTo>
                      <a:pt x="876796" y="57607"/>
                    </a:lnTo>
                    <a:lnTo>
                      <a:pt x="891883" y="58522"/>
                    </a:lnTo>
                    <a:lnTo>
                      <a:pt x="891883" y="58522"/>
                    </a:lnTo>
                    <a:lnTo>
                      <a:pt x="907027" y="59493"/>
                    </a:lnTo>
                    <a:lnTo>
                      <a:pt x="907027" y="59493"/>
                    </a:lnTo>
                    <a:lnTo>
                      <a:pt x="925030" y="60579"/>
                    </a:lnTo>
                    <a:lnTo>
                      <a:pt x="925030" y="60579"/>
                    </a:lnTo>
                    <a:lnTo>
                      <a:pt x="937260" y="61322"/>
                    </a:lnTo>
                    <a:lnTo>
                      <a:pt x="937260" y="61322"/>
                    </a:lnTo>
                    <a:lnTo>
                      <a:pt x="952348" y="62236"/>
                    </a:lnTo>
                    <a:lnTo>
                      <a:pt x="952348" y="62236"/>
                    </a:lnTo>
                    <a:lnTo>
                      <a:pt x="970407" y="63380"/>
                    </a:lnTo>
                    <a:lnTo>
                      <a:pt x="970407" y="63380"/>
                    </a:lnTo>
                    <a:lnTo>
                      <a:pt x="983666" y="64180"/>
                    </a:lnTo>
                    <a:lnTo>
                      <a:pt x="1000639" y="65208"/>
                    </a:lnTo>
                    <a:lnTo>
                      <a:pt x="1000639" y="65208"/>
                    </a:lnTo>
                    <a:lnTo>
                      <a:pt x="1012812" y="65951"/>
                    </a:lnTo>
                    <a:lnTo>
                      <a:pt x="1012812" y="65951"/>
                    </a:lnTo>
                    <a:lnTo>
                      <a:pt x="1030872" y="67094"/>
                    </a:lnTo>
                    <a:lnTo>
                      <a:pt x="1030872" y="67094"/>
                    </a:lnTo>
                    <a:lnTo>
                      <a:pt x="1043045" y="67837"/>
                    </a:lnTo>
                    <a:lnTo>
                      <a:pt x="1043045" y="67837"/>
                    </a:lnTo>
                    <a:lnTo>
                      <a:pt x="1061104" y="68923"/>
                    </a:lnTo>
                    <a:lnTo>
                      <a:pt x="1061104" y="68923"/>
                    </a:lnTo>
                    <a:lnTo>
                      <a:pt x="1073277" y="69666"/>
                    </a:lnTo>
                    <a:lnTo>
                      <a:pt x="1073277" y="69666"/>
                    </a:lnTo>
                    <a:lnTo>
                      <a:pt x="1091336" y="70809"/>
                    </a:lnTo>
                    <a:lnTo>
                      <a:pt x="1091336" y="70809"/>
                    </a:lnTo>
                    <a:lnTo>
                      <a:pt x="1103509" y="71552"/>
                    </a:lnTo>
                    <a:lnTo>
                      <a:pt x="1103509" y="71552"/>
                    </a:lnTo>
                    <a:lnTo>
                      <a:pt x="1118654" y="72466"/>
                    </a:lnTo>
                    <a:lnTo>
                      <a:pt x="1118654" y="72466"/>
                    </a:lnTo>
                    <a:lnTo>
                      <a:pt x="1133742" y="73438"/>
                    </a:lnTo>
                    <a:lnTo>
                      <a:pt x="1133742" y="73438"/>
                    </a:lnTo>
                    <a:lnTo>
                      <a:pt x="1151801" y="74524"/>
                    </a:lnTo>
                    <a:lnTo>
                      <a:pt x="1151801" y="74524"/>
                    </a:lnTo>
                    <a:lnTo>
                      <a:pt x="1163974" y="75266"/>
                    </a:lnTo>
                    <a:lnTo>
                      <a:pt x="1163974" y="75266"/>
                    </a:lnTo>
                    <a:lnTo>
                      <a:pt x="1179119" y="76181"/>
                    </a:lnTo>
                    <a:lnTo>
                      <a:pt x="1179119" y="76181"/>
                    </a:lnTo>
                    <a:lnTo>
                      <a:pt x="1197121" y="77324"/>
                    </a:lnTo>
                    <a:lnTo>
                      <a:pt x="1197121" y="77324"/>
                    </a:lnTo>
                    <a:lnTo>
                      <a:pt x="1212266" y="78238"/>
                    </a:lnTo>
                    <a:lnTo>
                      <a:pt x="1212266" y="78238"/>
                    </a:lnTo>
                    <a:lnTo>
                      <a:pt x="1224439" y="78981"/>
                    </a:lnTo>
                    <a:lnTo>
                      <a:pt x="1224439" y="78981"/>
                    </a:lnTo>
                    <a:lnTo>
                      <a:pt x="1239584" y="79896"/>
                    </a:lnTo>
                    <a:lnTo>
                      <a:pt x="1239584" y="79896"/>
                    </a:lnTo>
                    <a:lnTo>
                      <a:pt x="1241469" y="80010"/>
                    </a:lnTo>
                    <a:lnTo>
                      <a:pt x="1242498" y="80067"/>
                    </a:lnTo>
                    <a:lnTo>
                      <a:pt x="1242498" y="80067"/>
                    </a:lnTo>
                    <a:lnTo>
                      <a:pt x="1254671" y="80867"/>
                    </a:lnTo>
                    <a:lnTo>
                      <a:pt x="1254671" y="80867"/>
                    </a:lnTo>
                    <a:lnTo>
                      <a:pt x="1272731" y="81953"/>
                    </a:lnTo>
                    <a:lnTo>
                      <a:pt x="1272731" y="81953"/>
                    </a:lnTo>
                    <a:lnTo>
                      <a:pt x="1287818" y="82868"/>
                    </a:lnTo>
                    <a:lnTo>
                      <a:pt x="1287818" y="82868"/>
                    </a:lnTo>
                    <a:lnTo>
                      <a:pt x="1300048" y="83610"/>
                    </a:lnTo>
                    <a:lnTo>
                      <a:pt x="1300048" y="83610"/>
                    </a:lnTo>
                    <a:lnTo>
                      <a:pt x="1315136" y="84582"/>
                    </a:lnTo>
                    <a:lnTo>
                      <a:pt x="1315136" y="84582"/>
                    </a:lnTo>
                    <a:lnTo>
                      <a:pt x="1333195" y="85668"/>
                    </a:lnTo>
                    <a:lnTo>
                      <a:pt x="1333195" y="85668"/>
                    </a:lnTo>
                    <a:lnTo>
                      <a:pt x="1348340" y="86582"/>
                    </a:lnTo>
                    <a:lnTo>
                      <a:pt x="1348340" y="86582"/>
                    </a:lnTo>
                    <a:lnTo>
                      <a:pt x="1360513" y="87325"/>
                    </a:lnTo>
                    <a:lnTo>
                      <a:pt x="1360513" y="87325"/>
                    </a:lnTo>
                    <a:lnTo>
                      <a:pt x="1375657" y="88297"/>
                    </a:lnTo>
                    <a:lnTo>
                      <a:pt x="1375657" y="88297"/>
                    </a:lnTo>
                    <a:lnTo>
                      <a:pt x="1393660" y="89383"/>
                    </a:lnTo>
                    <a:lnTo>
                      <a:pt x="1393660" y="89383"/>
                    </a:lnTo>
                    <a:lnTo>
                      <a:pt x="1405890" y="90126"/>
                    </a:lnTo>
                    <a:lnTo>
                      <a:pt x="1405890" y="90126"/>
                    </a:lnTo>
                    <a:lnTo>
                      <a:pt x="1420978" y="91097"/>
                    </a:lnTo>
                    <a:lnTo>
                      <a:pt x="1420978" y="91097"/>
                    </a:lnTo>
                    <a:lnTo>
                      <a:pt x="1439037" y="92183"/>
                    </a:lnTo>
                    <a:lnTo>
                      <a:pt x="1439037" y="92183"/>
                    </a:lnTo>
                    <a:lnTo>
                      <a:pt x="1452239" y="92983"/>
                    </a:lnTo>
                    <a:lnTo>
                      <a:pt x="1466355" y="93840"/>
                    </a:lnTo>
                    <a:lnTo>
                      <a:pt x="1466355" y="93840"/>
                    </a:lnTo>
                    <a:lnTo>
                      <a:pt x="1481442" y="94812"/>
                    </a:lnTo>
                    <a:lnTo>
                      <a:pt x="1481442" y="94812"/>
                    </a:lnTo>
                    <a:lnTo>
                      <a:pt x="1499502" y="95898"/>
                    </a:lnTo>
                    <a:lnTo>
                      <a:pt x="1499502" y="95898"/>
                    </a:lnTo>
                    <a:lnTo>
                      <a:pt x="1514589" y="96812"/>
                    </a:lnTo>
                    <a:lnTo>
                      <a:pt x="1514818" y="93098"/>
                    </a:lnTo>
                    <a:lnTo>
                      <a:pt x="1496816" y="92012"/>
                    </a:lnTo>
                    <a:lnTo>
                      <a:pt x="1496816" y="92012"/>
                    </a:lnTo>
                    <a:lnTo>
                      <a:pt x="1484586" y="91269"/>
                    </a:lnTo>
                    <a:lnTo>
                      <a:pt x="1484586" y="91269"/>
                    </a:lnTo>
                    <a:lnTo>
                      <a:pt x="1466583" y="90126"/>
                    </a:lnTo>
                    <a:lnTo>
                      <a:pt x="1466583" y="90126"/>
                    </a:lnTo>
                    <a:lnTo>
                      <a:pt x="1454353" y="89383"/>
                    </a:lnTo>
                    <a:lnTo>
                      <a:pt x="1454353" y="89383"/>
                    </a:lnTo>
                    <a:lnTo>
                      <a:pt x="1436294" y="88297"/>
                    </a:lnTo>
                    <a:lnTo>
                      <a:pt x="1436294" y="88297"/>
                    </a:lnTo>
                    <a:lnTo>
                      <a:pt x="1424121" y="87554"/>
                    </a:lnTo>
                    <a:lnTo>
                      <a:pt x="1424121" y="87554"/>
                    </a:lnTo>
                    <a:lnTo>
                      <a:pt x="1409034" y="86640"/>
                    </a:lnTo>
                    <a:lnTo>
                      <a:pt x="1409034" y="86640"/>
                    </a:lnTo>
                    <a:lnTo>
                      <a:pt x="1390974" y="85497"/>
                    </a:lnTo>
                    <a:lnTo>
                      <a:pt x="1390974" y="85497"/>
                    </a:lnTo>
                    <a:lnTo>
                      <a:pt x="1378801" y="84754"/>
                    </a:lnTo>
                    <a:lnTo>
                      <a:pt x="1378801" y="84754"/>
                    </a:lnTo>
                    <a:lnTo>
                      <a:pt x="1363656" y="83839"/>
                    </a:lnTo>
                    <a:lnTo>
                      <a:pt x="1363656" y="83839"/>
                    </a:lnTo>
                    <a:lnTo>
                      <a:pt x="1348568" y="82925"/>
                    </a:lnTo>
                    <a:lnTo>
                      <a:pt x="1348568" y="82925"/>
                    </a:lnTo>
                    <a:lnTo>
                      <a:pt x="1330510" y="81782"/>
                    </a:lnTo>
                    <a:lnTo>
                      <a:pt x="1330510" y="81782"/>
                    </a:lnTo>
                    <a:lnTo>
                      <a:pt x="1318337" y="81039"/>
                    </a:lnTo>
                    <a:lnTo>
                      <a:pt x="1318337" y="81039"/>
                    </a:lnTo>
                    <a:lnTo>
                      <a:pt x="1303192" y="80124"/>
                    </a:lnTo>
                    <a:lnTo>
                      <a:pt x="1303192" y="80124"/>
                    </a:lnTo>
                    <a:lnTo>
                      <a:pt x="1288047" y="79153"/>
                    </a:lnTo>
                    <a:lnTo>
                      <a:pt x="1288047" y="79153"/>
                    </a:lnTo>
                    <a:lnTo>
                      <a:pt x="1270044" y="78067"/>
                    </a:lnTo>
                    <a:lnTo>
                      <a:pt x="1270044" y="78067"/>
                    </a:lnTo>
                    <a:lnTo>
                      <a:pt x="1254900" y="77153"/>
                    </a:lnTo>
                    <a:lnTo>
                      <a:pt x="1254900" y="77153"/>
                    </a:lnTo>
                    <a:lnTo>
                      <a:pt x="1242727" y="76410"/>
                    </a:lnTo>
                    <a:lnTo>
                      <a:pt x="1242727" y="76410"/>
                    </a:lnTo>
                    <a:lnTo>
                      <a:pt x="1227582" y="75438"/>
                    </a:lnTo>
                    <a:lnTo>
                      <a:pt x="1227582" y="75438"/>
                    </a:lnTo>
                    <a:lnTo>
                      <a:pt x="1209580" y="74352"/>
                    </a:lnTo>
                    <a:lnTo>
                      <a:pt x="1209580" y="74352"/>
                    </a:lnTo>
                    <a:lnTo>
                      <a:pt x="1194435" y="73438"/>
                    </a:lnTo>
                    <a:lnTo>
                      <a:pt x="1194435" y="73438"/>
                    </a:lnTo>
                    <a:lnTo>
                      <a:pt x="1182262" y="72695"/>
                    </a:lnTo>
                    <a:lnTo>
                      <a:pt x="1182262" y="72695"/>
                    </a:lnTo>
                    <a:lnTo>
                      <a:pt x="1167117" y="71723"/>
                    </a:lnTo>
                    <a:lnTo>
                      <a:pt x="1167117" y="71723"/>
                    </a:lnTo>
                    <a:lnTo>
                      <a:pt x="1149116" y="70637"/>
                    </a:lnTo>
                    <a:lnTo>
                      <a:pt x="1149116" y="70637"/>
                    </a:lnTo>
                    <a:lnTo>
                      <a:pt x="1136885" y="69895"/>
                    </a:lnTo>
                    <a:lnTo>
                      <a:pt x="1136885" y="69895"/>
                    </a:lnTo>
                    <a:lnTo>
                      <a:pt x="1121798" y="68980"/>
                    </a:lnTo>
                    <a:lnTo>
                      <a:pt x="1121798" y="68980"/>
                    </a:lnTo>
                    <a:lnTo>
                      <a:pt x="1106653" y="68009"/>
                    </a:lnTo>
                    <a:lnTo>
                      <a:pt x="1106653" y="68009"/>
                    </a:lnTo>
                    <a:lnTo>
                      <a:pt x="1088650" y="66923"/>
                    </a:lnTo>
                    <a:lnTo>
                      <a:pt x="1088650" y="66923"/>
                    </a:lnTo>
                    <a:lnTo>
                      <a:pt x="1076420" y="66180"/>
                    </a:lnTo>
                    <a:lnTo>
                      <a:pt x="1076420" y="66180"/>
                    </a:lnTo>
                    <a:lnTo>
                      <a:pt x="1061332" y="65208"/>
                    </a:lnTo>
                    <a:lnTo>
                      <a:pt x="1061332" y="65208"/>
                    </a:lnTo>
                    <a:lnTo>
                      <a:pt x="1043274" y="64122"/>
                    </a:lnTo>
                    <a:lnTo>
                      <a:pt x="1043274" y="64122"/>
                    </a:lnTo>
                    <a:lnTo>
                      <a:pt x="1028186" y="63208"/>
                    </a:lnTo>
                    <a:lnTo>
                      <a:pt x="1028186" y="63208"/>
                    </a:lnTo>
                    <a:lnTo>
                      <a:pt x="1015956" y="62465"/>
                    </a:lnTo>
                    <a:lnTo>
                      <a:pt x="1015956" y="62465"/>
                    </a:lnTo>
                    <a:lnTo>
                      <a:pt x="1000868" y="61493"/>
                    </a:lnTo>
                    <a:lnTo>
                      <a:pt x="1000868" y="61493"/>
                    </a:lnTo>
                    <a:lnTo>
                      <a:pt x="985723" y="60579"/>
                    </a:lnTo>
                    <a:lnTo>
                      <a:pt x="985723" y="60579"/>
                    </a:lnTo>
                    <a:lnTo>
                      <a:pt x="967721" y="59493"/>
                    </a:lnTo>
                    <a:lnTo>
                      <a:pt x="967721" y="59493"/>
                    </a:lnTo>
                    <a:lnTo>
                      <a:pt x="955491" y="58750"/>
                    </a:lnTo>
                    <a:lnTo>
                      <a:pt x="955491" y="58750"/>
                    </a:lnTo>
                    <a:lnTo>
                      <a:pt x="940404" y="57779"/>
                    </a:lnTo>
                    <a:lnTo>
                      <a:pt x="940404" y="57779"/>
                    </a:lnTo>
                    <a:lnTo>
                      <a:pt x="922344" y="56693"/>
                    </a:lnTo>
                    <a:lnTo>
                      <a:pt x="922344" y="56693"/>
                    </a:lnTo>
                    <a:lnTo>
                      <a:pt x="907256" y="55778"/>
                    </a:lnTo>
                    <a:lnTo>
                      <a:pt x="907256" y="55778"/>
                    </a:lnTo>
                    <a:lnTo>
                      <a:pt x="895026" y="55035"/>
                    </a:lnTo>
                    <a:lnTo>
                      <a:pt x="895026" y="55035"/>
                    </a:lnTo>
                    <a:lnTo>
                      <a:pt x="879938" y="54064"/>
                    </a:lnTo>
                    <a:lnTo>
                      <a:pt x="879938" y="54064"/>
                    </a:lnTo>
                    <a:lnTo>
                      <a:pt x="861880" y="52978"/>
                    </a:lnTo>
                    <a:lnTo>
                      <a:pt x="861880" y="52978"/>
                    </a:lnTo>
                    <a:lnTo>
                      <a:pt x="849707" y="52235"/>
                    </a:lnTo>
                    <a:lnTo>
                      <a:pt x="849707" y="52235"/>
                    </a:lnTo>
                    <a:lnTo>
                      <a:pt x="831647" y="51092"/>
                    </a:lnTo>
                    <a:lnTo>
                      <a:pt x="831647" y="51092"/>
                    </a:lnTo>
                    <a:lnTo>
                      <a:pt x="819474" y="50349"/>
                    </a:lnTo>
                    <a:lnTo>
                      <a:pt x="819474" y="50349"/>
                    </a:lnTo>
                    <a:lnTo>
                      <a:pt x="801414" y="49263"/>
                    </a:lnTo>
                    <a:lnTo>
                      <a:pt x="801414" y="49263"/>
                    </a:lnTo>
                    <a:lnTo>
                      <a:pt x="789241" y="48520"/>
                    </a:lnTo>
                    <a:lnTo>
                      <a:pt x="789241" y="48520"/>
                    </a:lnTo>
                    <a:lnTo>
                      <a:pt x="787356" y="48406"/>
                    </a:lnTo>
                    <a:lnTo>
                      <a:pt x="786270" y="48349"/>
                    </a:lnTo>
                    <a:lnTo>
                      <a:pt x="786270" y="48349"/>
                    </a:lnTo>
                    <a:lnTo>
                      <a:pt x="774097" y="47549"/>
                    </a:lnTo>
                    <a:lnTo>
                      <a:pt x="774097" y="47549"/>
                    </a:lnTo>
                    <a:lnTo>
                      <a:pt x="758952" y="46635"/>
                    </a:lnTo>
                    <a:lnTo>
                      <a:pt x="758952" y="46635"/>
                    </a:lnTo>
                    <a:lnTo>
                      <a:pt x="740950" y="45549"/>
                    </a:lnTo>
                    <a:lnTo>
                      <a:pt x="740950" y="45549"/>
                    </a:lnTo>
                    <a:lnTo>
                      <a:pt x="728720" y="44806"/>
                    </a:lnTo>
                    <a:lnTo>
                      <a:pt x="728720" y="44806"/>
                    </a:lnTo>
                    <a:lnTo>
                      <a:pt x="713632" y="43834"/>
                    </a:lnTo>
                    <a:lnTo>
                      <a:pt x="713632" y="43834"/>
                    </a:lnTo>
                    <a:lnTo>
                      <a:pt x="698487" y="42920"/>
                    </a:lnTo>
                    <a:lnTo>
                      <a:pt x="698487" y="42920"/>
                    </a:lnTo>
                    <a:lnTo>
                      <a:pt x="680485" y="41834"/>
                    </a:lnTo>
                    <a:lnTo>
                      <a:pt x="680485" y="41834"/>
                    </a:lnTo>
                    <a:lnTo>
                      <a:pt x="668255" y="41091"/>
                    </a:lnTo>
                    <a:lnTo>
                      <a:pt x="668255" y="41091"/>
                    </a:lnTo>
                    <a:lnTo>
                      <a:pt x="653168" y="40119"/>
                    </a:lnTo>
                    <a:lnTo>
                      <a:pt x="653168" y="40119"/>
                    </a:lnTo>
                    <a:lnTo>
                      <a:pt x="638023" y="39205"/>
                    </a:lnTo>
                    <a:lnTo>
                      <a:pt x="638023" y="39205"/>
                    </a:lnTo>
                    <a:lnTo>
                      <a:pt x="620020" y="38119"/>
                    </a:lnTo>
                    <a:lnTo>
                      <a:pt x="620020" y="38119"/>
                    </a:lnTo>
                    <a:lnTo>
                      <a:pt x="607790" y="37376"/>
                    </a:lnTo>
                    <a:lnTo>
                      <a:pt x="607790" y="37376"/>
                    </a:lnTo>
                    <a:lnTo>
                      <a:pt x="592702" y="36405"/>
                    </a:lnTo>
                    <a:lnTo>
                      <a:pt x="592702" y="36405"/>
                    </a:lnTo>
                    <a:lnTo>
                      <a:pt x="577558" y="35490"/>
                    </a:lnTo>
                    <a:lnTo>
                      <a:pt x="577558" y="35490"/>
                    </a:lnTo>
                    <a:lnTo>
                      <a:pt x="562471" y="34576"/>
                    </a:lnTo>
                    <a:lnTo>
                      <a:pt x="562471" y="34576"/>
                    </a:lnTo>
                    <a:lnTo>
                      <a:pt x="547326" y="33604"/>
                    </a:lnTo>
                    <a:lnTo>
                      <a:pt x="547326" y="33604"/>
                    </a:lnTo>
                    <a:lnTo>
                      <a:pt x="532238" y="32690"/>
                    </a:lnTo>
                    <a:lnTo>
                      <a:pt x="532238" y="32690"/>
                    </a:lnTo>
                    <a:lnTo>
                      <a:pt x="517093" y="31775"/>
                    </a:lnTo>
                    <a:lnTo>
                      <a:pt x="517093" y="31775"/>
                    </a:lnTo>
                    <a:lnTo>
                      <a:pt x="502005" y="30861"/>
                    </a:lnTo>
                    <a:lnTo>
                      <a:pt x="502005" y="30861"/>
                    </a:lnTo>
                    <a:lnTo>
                      <a:pt x="486861" y="29890"/>
                    </a:lnTo>
                    <a:lnTo>
                      <a:pt x="486861" y="29890"/>
                    </a:lnTo>
                    <a:lnTo>
                      <a:pt x="471774" y="28975"/>
                    </a:lnTo>
                    <a:lnTo>
                      <a:pt x="471774" y="28975"/>
                    </a:lnTo>
                    <a:lnTo>
                      <a:pt x="453714" y="27889"/>
                    </a:lnTo>
                    <a:lnTo>
                      <a:pt x="453714" y="27889"/>
                    </a:lnTo>
                    <a:lnTo>
                      <a:pt x="441541" y="27146"/>
                    </a:lnTo>
                    <a:lnTo>
                      <a:pt x="441541" y="27146"/>
                    </a:lnTo>
                    <a:lnTo>
                      <a:pt x="426396" y="26175"/>
                    </a:lnTo>
                    <a:lnTo>
                      <a:pt x="426396" y="26175"/>
                    </a:lnTo>
                    <a:lnTo>
                      <a:pt x="408394" y="25089"/>
                    </a:lnTo>
                    <a:lnTo>
                      <a:pt x="408394" y="25089"/>
                    </a:lnTo>
                    <a:lnTo>
                      <a:pt x="393250" y="24175"/>
                    </a:lnTo>
                    <a:lnTo>
                      <a:pt x="393250" y="24175"/>
                    </a:lnTo>
                    <a:lnTo>
                      <a:pt x="381077" y="23432"/>
                    </a:lnTo>
                    <a:lnTo>
                      <a:pt x="381077" y="23432"/>
                    </a:lnTo>
                    <a:lnTo>
                      <a:pt x="363017" y="22289"/>
                    </a:lnTo>
                    <a:lnTo>
                      <a:pt x="363017" y="22289"/>
                    </a:lnTo>
                    <a:lnTo>
                      <a:pt x="350844" y="21546"/>
                    </a:lnTo>
                    <a:lnTo>
                      <a:pt x="350844" y="21546"/>
                    </a:lnTo>
                    <a:lnTo>
                      <a:pt x="332785" y="20460"/>
                    </a:lnTo>
                    <a:lnTo>
                      <a:pt x="332785" y="20460"/>
                    </a:lnTo>
                    <a:lnTo>
                      <a:pt x="320612" y="19717"/>
                    </a:lnTo>
                    <a:lnTo>
                      <a:pt x="320612" y="19717"/>
                    </a:lnTo>
                    <a:lnTo>
                      <a:pt x="305467" y="18745"/>
                    </a:lnTo>
                    <a:lnTo>
                      <a:pt x="305467" y="18745"/>
                    </a:lnTo>
                    <a:lnTo>
                      <a:pt x="290379" y="17831"/>
                    </a:lnTo>
                    <a:lnTo>
                      <a:pt x="290379" y="17831"/>
                    </a:lnTo>
                    <a:lnTo>
                      <a:pt x="272320" y="16745"/>
                    </a:lnTo>
                    <a:lnTo>
                      <a:pt x="272320" y="16745"/>
                    </a:lnTo>
                    <a:lnTo>
                      <a:pt x="260147" y="15945"/>
                    </a:lnTo>
                    <a:lnTo>
                      <a:pt x="260147" y="15945"/>
                    </a:lnTo>
                    <a:lnTo>
                      <a:pt x="245002" y="15030"/>
                    </a:lnTo>
                    <a:lnTo>
                      <a:pt x="245002" y="15030"/>
                    </a:lnTo>
                    <a:lnTo>
                      <a:pt x="229857" y="14116"/>
                    </a:lnTo>
                    <a:lnTo>
                      <a:pt x="229857" y="14116"/>
                    </a:lnTo>
                    <a:lnTo>
                      <a:pt x="214770" y="13202"/>
                    </a:lnTo>
                    <a:lnTo>
                      <a:pt x="214770" y="13202"/>
                    </a:lnTo>
                    <a:lnTo>
                      <a:pt x="199625" y="12230"/>
                    </a:lnTo>
                    <a:lnTo>
                      <a:pt x="199625" y="12230"/>
                    </a:lnTo>
                    <a:lnTo>
                      <a:pt x="184538" y="11316"/>
                    </a:lnTo>
                    <a:lnTo>
                      <a:pt x="184538" y="11316"/>
                    </a:lnTo>
                    <a:lnTo>
                      <a:pt x="169393" y="10401"/>
                    </a:lnTo>
                    <a:lnTo>
                      <a:pt x="169393" y="10401"/>
                    </a:lnTo>
                    <a:lnTo>
                      <a:pt x="154305" y="9487"/>
                    </a:lnTo>
                    <a:lnTo>
                      <a:pt x="154305" y="9487"/>
                    </a:lnTo>
                    <a:lnTo>
                      <a:pt x="139160" y="8515"/>
                    </a:lnTo>
                    <a:lnTo>
                      <a:pt x="139160" y="8515"/>
                    </a:lnTo>
                    <a:lnTo>
                      <a:pt x="124073" y="7601"/>
                    </a:lnTo>
                    <a:lnTo>
                      <a:pt x="124073" y="7601"/>
                    </a:lnTo>
                    <a:lnTo>
                      <a:pt x="108928" y="6686"/>
                    </a:lnTo>
                    <a:lnTo>
                      <a:pt x="108928" y="6686"/>
                    </a:lnTo>
                    <a:lnTo>
                      <a:pt x="93841" y="5772"/>
                    </a:lnTo>
                    <a:lnTo>
                      <a:pt x="93841" y="5772"/>
                    </a:lnTo>
                    <a:lnTo>
                      <a:pt x="78696" y="4801"/>
                    </a:lnTo>
                    <a:lnTo>
                      <a:pt x="78696" y="4801"/>
                    </a:lnTo>
                    <a:lnTo>
                      <a:pt x="63608" y="3886"/>
                    </a:lnTo>
                    <a:lnTo>
                      <a:pt x="63608" y="3886"/>
                    </a:lnTo>
                    <a:lnTo>
                      <a:pt x="48463" y="2972"/>
                    </a:lnTo>
                    <a:lnTo>
                      <a:pt x="48463" y="2972"/>
                    </a:lnTo>
                    <a:lnTo>
                      <a:pt x="33376" y="2057"/>
                    </a:lnTo>
                    <a:lnTo>
                      <a:pt x="33376" y="2057"/>
                    </a:lnTo>
                    <a:lnTo>
                      <a:pt x="18231" y="1086"/>
                    </a:lnTo>
                    <a:lnTo>
                      <a:pt x="18231" y="1086"/>
                    </a:lnTo>
                    <a:lnTo>
                      <a:pt x="229" y="0"/>
                    </a:lnTo>
                    <a:lnTo>
                      <a:pt x="0" y="3715"/>
                    </a:lnTo>
                    <a:lnTo>
                      <a:pt x="15088" y="4629"/>
                    </a:lnTo>
                    <a:close/>
                  </a:path>
                </a:pathLst>
              </a:custGeom>
              <a:solidFill>
                <a:srgbClr val="9F9D9B"/>
              </a:solidFill>
              <a:ln w="5715" cap="flat">
                <a:noFill/>
                <a:prstDash val="solid"/>
                <a:miter/>
              </a:ln>
            </p:spPr>
            <p:txBody>
              <a:bodyPr rtlCol="1" anchor="ctr"/>
              <a:lstStyle/>
              <a:p>
                <a:endParaRPr lang="ar-SA"/>
              </a:p>
            </p:txBody>
          </p:sp>
          <p:sp>
            <p:nvSpPr>
              <p:cNvPr id="16" name="شكل حر: شكل 15">
                <a:extLst>
                  <a:ext uri="{FF2B5EF4-FFF2-40B4-BE49-F238E27FC236}">
                    <a16:creationId xmlns:a16="http://schemas.microsoft.com/office/drawing/2014/main" id="{E43DA44A-B462-1068-4F74-9CC091249C96}"/>
                  </a:ext>
                </a:extLst>
              </p:cNvPr>
              <p:cNvSpPr/>
              <p:nvPr/>
            </p:nvSpPr>
            <p:spPr>
              <a:xfrm>
                <a:off x="6645382" y="5877934"/>
                <a:ext cx="1514817" cy="96811"/>
              </a:xfrm>
              <a:custGeom>
                <a:avLst/>
                <a:gdLst>
                  <a:gd name="connsiteX0" fmla="*/ 18002 w 1514817"/>
                  <a:gd name="connsiteY0" fmla="*/ 4800 h 96811"/>
                  <a:gd name="connsiteX1" fmla="*/ 30232 w 1514817"/>
                  <a:gd name="connsiteY1" fmla="*/ 5543 h 96811"/>
                  <a:gd name="connsiteX2" fmla="*/ 30232 w 1514817"/>
                  <a:gd name="connsiteY2" fmla="*/ 5543 h 96811"/>
                  <a:gd name="connsiteX3" fmla="*/ 45320 w 1514817"/>
                  <a:gd name="connsiteY3" fmla="*/ 6458 h 96811"/>
                  <a:gd name="connsiteX4" fmla="*/ 45320 w 1514817"/>
                  <a:gd name="connsiteY4" fmla="*/ 6458 h 96811"/>
                  <a:gd name="connsiteX5" fmla="*/ 60465 w 1514817"/>
                  <a:gd name="connsiteY5" fmla="*/ 7430 h 96811"/>
                  <a:gd name="connsiteX6" fmla="*/ 60465 w 1514817"/>
                  <a:gd name="connsiteY6" fmla="*/ 7430 h 96811"/>
                  <a:gd name="connsiteX7" fmla="*/ 75552 w 1514817"/>
                  <a:gd name="connsiteY7" fmla="*/ 8344 h 96811"/>
                  <a:gd name="connsiteX8" fmla="*/ 75552 w 1514817"/>
                  <a:gd name="connsiteY8" fmla="*/ 8344 h 96811"/>
                  <a:gd name="connsiteX9" fmla="*/ 90697 w 1514817"/>
                  <a:gd name="connsiteY9" fmla="*/ 9258 h 96811"/>
                  <a:gd name="connsiteX10" fmla="*/ 90697 w 1514817"/>
                  <a:gd name="connsiteY10" fmla="*/ 9258 h 96811"/>
                  <a:gd name="connsiteX11" fmla="*/ 105785 w 1514817"/>
                  <a:gd name="connsiteY11" fmla="*/ 10173 h 96811"/>
                  <a:gd name="connsiteX12" fmla="*/ 105785 w 1514817"/>
                  <a:gd name="connsiteY12" fmla="*/ 10173 h 96811"/>
                  <a:gd name="connsiteX13" fmla="*/ 120929 w 1514817"/>
                  <a:gd name="connsiteY13" fmla="*/ 11144 h 96811"/>
                  <a:gd name="connsiteX14" fmla="*/ 120929 w 1514817"/>
                  <a:gd name="connsiteY14" fmla="*/ 11144 h 96811"/>
                  <a:gd name="connsiteX15" fmla="*/ 136017 w 1514817"/>
                  <a:gd name="connsiteY15" fmla="*/ 12059 h 96811"/>
                  <a:gd name="connsiteX16" fmla="*/ 136017 w 1514817"/>
                  <a:gd name="connsiteY16" fmla="*/ 12059 h 96811"/>
                  <a:gd name="connsiteX17" fmla="*/ 151162 w 1514817"/>
                  <a:gd name="connsiteY17" fmla="*/ 12973 h 96811"/>
                  <a:gd name="connsiteX18" fmla="*/ 151162 w 1514817"/>
                  <a:gd name="connsiteY18" fmla="*/ 12973 h 96811"/>
                  <a:gd name="connsiteX19" fmla="*/ 166249 w 1514817"/>
                  <a:gd name="connsiteY19" fmla="*/ 13887 h 96811"/>
                  <a:gd name="connsiteX20" fmla="*/ 166249 w 1514817"/>
                  <a:gd name="connsiteY20" fmla="*/ 13887 h 96811"/>
                  <a:gd name="connsiteX21" fmla="*/ 181394 w 1514817"/>
                  <a:gd name="connsiteY21" fmla="*/ 14859 h 96811"/>
                  <a:gd name="connsiteX22" fmla="*/ 181394 w 1514817"/>
                  <a:gd name="connsiteY22" fmla="*/ 14859 h 96811"/>
                  <a:gd name="connsiteX23" fmla="*/ 196482 w 1514817"/>
                  <a:gd name="connsiteY23" fmla="*/ 15773 h 96811"/>
                  <a:gd name="connsiteX24" fmla="*/ 196482 w 1514817"/>
                  <a:gd name="connsiteY24" fmla="*/ 15773 h 96811"/>
                  <a:gd name="connsiteX25" fmla="*/ 214541 w 1514817"/>
                  <a:gd name="connsiteY25" fmla="*/ 16859 h 96811"/>
                  <a:gd name="connsiteX26" fmla="*/ 214541 w 1514817"/>
                  <a:gd name="connsiteY26" fmla="*/ 16859 h 96811"/>
                  <a:gd name="connsiteX27" fmla="*/ 229629 w 1514817"/>
                  <a:gd name="connsiteY27" fmla="*/ 17831 h 96811"/>
                  <a:gd name="connsiteX28" fmla="*/ 229629 w 1514817"/>
                  <a:gd name="connsiteY28" fmla="*/ 17831 h 96811"/>
                  <a:gd name="connsiteX29" fmla="*/ 241859 w 1514817"/>
                  <a:gd name="connsiteY29" fmla="*/ 18574 h 96811"/>
                  <a:gd name="connsiteX30" fmla="*/ 241859 w 1514817"/>
                  <a:gd name="connsiteY30" fmla="*/ 18574 h 96811"/>
                  <a:gd name="connsiteX31" fmla="*/ 256947 w 1514817"/>
                  <a:gd name="connsiteY31" fmla="*/ 19488 h 96811"/>
                  <a:gd name="connsiteX32" fmla="*/ 256947 w 1514817"/>
                  <a:gd name="connsiteY32" fmla="*/ 19488 h 96811"/>
                  <a:gd name="connsiteX33" fmla="*/ 275006 w 1514817"/>
                  <a:gd name="connsiteY33" fmla="*/ 20574 h 96811"/>
                  <a:gd name="connsiteX34" fmla="*/ 275006 w 1514817"/>
                  <a:gd name="connsiteY34" fmla="*/ 20574 h 96811"/>
                  <a:gd name="connsiteX35" fmla="*/ 287179 w 1514817"/>
                  <a:gd name="connsiteY35" fmla="*/ 21374 h 96811"/>
                  <a:gd name="connsiteX36" fmla="*/ 287179 w 1514817"/>
                  <a:gd name="connsiteY36" fmla="*/ 21374 h 96811"/>
                  <a:gd name="connsiteX37" fmla="*/ 302324 w 1514817"/>
                  <a:gd name="connsiteY37" fmla="*/ 22289 h 96811"/>
                  <a:gd name="connsiteX38" fmla="*/ 302324 w 1514817"/>
                  <a:gd name="connsiteY38" fmla="*/ 22289 h 96811"/>
                  <a:gd name="connsiteX39" fmla="*/ 317468 w 1514817"/>
                  <a:gd name="connsiteY39" fmla="*/ 23203 h 96811"/>
                  <a:gd name="connsiteX40" fmla="*/ 317468 w 1514817"/>
                  <a:gd name="connsiteY40" fmla="*/ 23203 h 96811"/>
                  <a:gd name="connsiteX41" fmla="*/ 335471 w 1514817"/>
                  <a:gd name="connsiteY41" fmla="*/ 24289 h 96811"/>
                  <a:gd name="connsiteX42" fmla="*/ 335471 w 1514817"/>
                  <a:gd name="connsiteY42" fmla="*/ 24289 h 96811"/>
                  <a:gd name="connsiteX43" fmla="*/ 347644 w 1514817"/>
                  <a:gd name="connsiteY43" fmla="*/ 25089 h 96811"/>
                  <a:gd name="connsiteX44" fmla="*/ 347644 w 1514817"/>
                  <a:gd name="connsiteY44" fmla="*/ 25089 h 96811"/>
                  <a:gd name="connsiteX45" fmla="*/ 362788 w 1514817"/>
                  <a:gd name="connsiteY45" fmla="*/ 26004 h 96811"/>
                  <a:gd name="connsiteX46" fmla="*/ 362788 w 1514817"/>
                  <a:gd name="connsiteY46" fmla="*/ 26004 h 96811"/>
                  <a:gd name="connsiteX47" fmla="*/ 377933 w 1514817"/>
                  <a:gd name="connsiteY47" fmla="*/ 26917 h 96811"/>
                  <a:gd name="connsiteX48" fmla="*/ 377933 w 1514817"/>
                  <a:gd name="connsiteY48" fmla="*/ 26917 h 96811"/>
                  <a:gd name="connsiteX49" fmla="*/ 395935 w 1514817"/>
                  <a:gd name="connsiteY49" fmla="*/ 28061 h 96811"/>
                  <a:gd name="connsiteX50" fmla="*/ 395935 w 1514817"/>
                  <a:gd name="connsiteY50" fmla="*/ 28061 h 96811"/>
                  <a:gd name="connsiteX51" fmla="*/ 408166 w 1514817"/>
                  <a:gd name="connsiteY51" fmla="*/ 28804 h 96811"/>
                  <a:gd name="connsiteX52" fmla="*/ 408166 w 1514817"/>
                  <a:gd name="connsiteY52" fmla="*/ 28804 h 96811"/>
                  <a:gd name="connsiteX53" fmla="*/ 423253 w 1514817"/>
                  <a:gd name="connsiteY53" fmla="*/ 29718 h 96811"/>
                  <a:gd name="connsiteX54" fmla="*/ 423253 w 1514817"/>
                  <a:gd name="connsiteY54" fmla="*/ 29718 h 96811"/>
                  <a:gd name="connsiteX55" fmla="*/ 439426 w 1514817"/>
                  <a:gd name="connsiteY55" fmla="*/ 30690 h 96811"/>
                  <a:gd name="connsiteX56" fmla="*/ 456400 w 1514817"/>
                  <a:gd name="connsiteY56" fmla="*/ 31775 h 96811"/>
                  <a:gd name="connsiteX57" fmla="*/ 456400 w 1514817"/>
                  <a:gd name="connsiteY57" fmla="*/ 31775 h 96811"/>
                  <a:gd name="connsiteX58" fmla="*/ 468630 w 1514817"/>
                  <a:gd name="connsiteY58" fmla="*/ 32518 h 96811"/>
                  <a:gd name="connsiteX59" fmla="*/ 468630 w 1514817"/>
                  <a:gd name="connsiteY59" fmla="*/ 32518 h 96811"/>
                  <a:gd name="connsiteX60" fmla="*/ 483718 w 1514817"/>
                  <a:gd name="connsiteY60" fmla="*/ 33433 h 96811"/>
                  <a:gd name="connsiteX61" fmla="*/ 483718 w 1514817"/>
                  <a:gd name="connsiteY61" fmla="*/ 33433 h 96811"/>
                  <a:gd name="connsiteX62" fmla="*/ 501777 w 1514817"/>
                  <a:gd name="connsiteY62" fmla="*/ 34519 h 96811"/>
                  <a:gd name="connsiteX63" fmla="*/ 501777 w 1514817"/>
                  <a:gd name="connsiteY63" fmla="*/ 34519 h 96811"/>
                  <a:gd name="connsiteX64" fmla="*/ 513950 w 1514817"/>
                  <a:gd name="connsiteY64" fmla="*/ 35262 h 96811"/>
                  <a:gd name="connsiteX65" fmla="*/ 513950 w 1514817"/>
                  <a:gd name="connsiteY65" fmla="*/ 35262 h 96811"/>
                  <a:gd name="connsiteX66" fmla="*/ 529094 w 1514817"/>
                  <a:gd name="connsiteY66" fmla="*/ 36233 h 96811"/>
                  <a:gd name="connsiteX67" fmla="*/ 529094 w 1514817"/>
                  <a:gd name="connsiteY67" fmla="*/ 36233 h 96811"/>
                  <a:gd name="connsiteX68" fmla="*/ 544182 w 1514817"/>
                  <a:gd name="connsiteY68" fmla="*/ 37148 h 96811"/>
                  <a:gd name="connsiteX69" fmla="*/ 544182 w 1514817"/>
                  <a:gd name="connsiteY69" fmla="*/ 37148 h 96811"/>
                  <a:gd name="connsiteX70" fmla="*/ 562242 w 1514817"/>
                  <a:gd name="connsiteY70" fmla="*/ 38233 h 96811"/>
                  <a:gd name="connsiteX71" fmla="*/ 562242 w 1514817"/>
                  <a:gd name="connsiteY71" fmla="*/ 38233 h 96811"/>
                  <a:gd name="connsiteX72" fmla="*/ 574415 w 1514817"/>
                  <a:gd name="connsiteY72" fmla="*/ 39033 h 96811"/>
                  <a:gd name="connsiteX73" fmla="*/ 574415 w 1514817"/>
                  <a:gd name="connsiteY73" fmla="*/ 39033 h 96811"/>
                  <a:gd name="connsiteX74" fmla="*/ 589560 w 1514817"/>
                  <a:gd name="connsiteY74" fmla="*/ 39948 h 96811"/>
                  <a:gd name="connsiteX75" fmla="*/ 589560 w 1514817"/>
                  <a:gd name="connsiteY75" fmla="*/ 39948 h 96811"/>
                  <a:gd name="connsiteX76" fmla="*/ 604647 w 1514817"/>
                  <a:gd name="connsiteY76" fmla="*/ 40862 h 96811"/>
                  <a:gd name="connsiteX77" fmla="*/ 604647 w 1514817"/>
                  <a:gd name="connsiteY77" fmla="*/ 40862 h 96811"/>
                  <a:gd name="connsiteX78" fmla="*/ 622706 w 1514817"/>
                  <a:gd name="connsiteY78" fmla="*/ 41948 h 96811"/>
                  <a:gd name="connsiteX79" fmla="*/ 622706 w 1514817"/>
                  <a:gd name="connsiteY79" fmla="*/ 41948 h 96811"/>
                  <a:gd name="connsiteX80" fmla="*/ 634879 w 1514817"/>
                  <a:gd name="connsiteY80" fmla="*/ 42748 h 96811"/>
                  <a:gd name="connsiteX81" fmla="*/ 634879 w 1514817"/>
                  <a:gd name="connsiteY81" fmla="*/ 42748 h 96811"/>
                  <a:gd name="connsiteX82" fmla="*/ 652939 w 1514817"/>
                  <a:gd name="connsiteY82" fmla="*/ 43834 h 96811"/>
                  <a:gd name="connsiteX83" fmla="*/ 652939 w 1514817"/>
                  <a:gd name="connsiteY83" fmla="*/ 43834 h 96811"/>
                  <a:gd name="connsiteX84" fmla="*/ 665112 w 1514817"/>
                  <a:gd name="connsiteY84" fmla="*/ 44577 h 96811"/>
                  <a:gd name="connsiteX85" fmla="*/ 665112 w 1514817"/>
                  <a:gd name="connsiteY85" fmla="*/ 44577 h 96811"/>
                  <a:gd name="connsiteX86" fmla="*/ 683171 w 1514817"/>
                  <a:gd name="connsiteY86" fmla="*/ 45720 h 96811"/>
                  <a:gd name="connsiteX87" fmla="*/ 683171 w 1514817"/>
                  <a:gd name="connsiteY87" fmla="*/ 45720 h 96811"/>
                  <a:gd name="connsiteX88" fmla="*/ 698259 w 1514817"/>
                  <a:gd name="connsiteY88" fmla="*/ 46635 h 96811"/>
                  <a:gd name="connsiteX89" fmla="*/ 698259 w 1514817"/>
                  <a:gd name="connsiteY89" fmla="*/ 46635 h 96811"/>
                  <a:gd name="connsiteX90" fmla="*/ 710489 w 1514817"/>
                  <a:gd name="connsiteY90" fmla="*/ 47378 h 96811"/>
                  <a:gd name="connsiteX91" fmla="*/ 710489 w 1514817"/>
                  <a:gd name="connsiteY91" fmla="*/ 47378 h 96811"/>
                  <a:gd name="connsiteX92" fmla="*/ 725576 w 1514817"/>
                  <a:gd name="connsiteY92" fmla="*/ 48291 h 96811"/>
                  <a:gd name="connsiteX93" fmla="*/ 725576 w 1514817"/>
                  <a:gd name="connsiteY93" fmla="*/ 48291 h 96811"/>
                  <a:gd name="connsiteX94" fmla="*/ 743636 w 1514817"/>
                  <a:gd name="connsiteY94" fmla="*/ 49435 h 96811"/>
                  <a:gd name="connsiteX95" fmla="*/ 743636 w 1514817"/>
                  <a:gd name="connsiteY95" fmla="*/ 49435 h 96811"/>
                  <a:gd name="connsiteX96" fmla="*/ 755809 w 1514817"/>
                  <a:gd name="connsiteY96" fmla="*/ 50178 h 96811"/>
                  <a:gd name="connsiteX97" fmla="*/ 755809 w 1514817"/>
                  <a:gd name="connsiteY97" fmla="*/ 50178 h 96811"/>
                  <a:gd name="connsiteX98" fmla="*/ 770954 w 1514817"/>
                  <a:gd name="connsiteY98" fmla="*/ 51092 h 96811"/>
                  <a:gd name="connsiteX99" fmla="*/ 770954 w 1514817"/>
                  <a:gd name="connsiteY99" fmla="*/ 51092 h 96811"/>
                  <a:gd name="connsiteX100" fmla="*/ 789013 w 1514817"/>
                  <a:gd name="connsiteY100" fmla="*/ 52178 h 96811"/>
                  <a:gd name="connsiteX101" fmla="*/ 789013 w 1514817"/>
                  <a:gd name="connsiteY101" fmla="*/ 52178 h 96811"/>
                  <a:gd name="connsiteX102" fmla="*/ 804100 w 1514817"/>
                  <a:gd name="connsiteY102" fmla="*/ 53150 h 96811"/>
                  <a:gd name="connsiteX103" fmla="*/ 804100 w 1514817"/>
                  <a:gd name="connsiteY103" fmla="*/ 53150 h 96811"/>
                  <a:gd name="connsiteX104" fmla="*/ 816273 w 1514817"/>
                  <a:gd name="connsiteY104" fmla="*/ 53892 h 96811"/>
                  <a:gd name="connsiteX105" fmla="*/ 816273 w 1514817"/>
                  <a:gd name="connsiteY105" fmla="*/ 53892 h 96811"/>
                  <a:gd name="connsiteX106" fmla="*/ 831418 w 1514817"/>
                  <a:gd name="connsiteY106" fmla="*/ 54807 h 96811"/>
                  <a:gd name="connsiteX107" fmla="*/ 831418 w 1514817"/>
                  <a:gd name="connsiteY107" fmla="*/ 54807 h 96811"/>
                  <a:gd name="connsiteX108" fmla="*/ 849478 w 1514817"/>
                  <a:gd name="connsiteY108" fmla="*/ 55893 h 96811"/>
                  <a:gd name="connsiteX109" fmla="*/ 849478 w 1514817"/>
                  <a:gd name="connsiteY109" fmla="*/ 55893 h 96811"/>
                  <a:gd name="connsiteX110" fmla="*/ 864565 w 1514817"/>
                  <a:gd name="connsiteY110" fmla="*/ 56864 h 96811"/>
                  <a:gd name="connsiteX111" fmla="*/ 864565 w 1514817"/>
                  <a:gd name="connsiteY111" fmla="*/ 56864 h 96811"/>
                  <a:gd name="connsiteX112" fmla="*/ 876738 w 1514817"/>
                  <a:gd name="connsiteY112" fmla="*/ 57607 h 96811"/>
                  <a:gd name="connsiteX113" fmla="*/ 876738 w 1514817"/>
                  <a:gd name="connsiteY113" fmla="*/ 57607 h 96811"/>
                  <a:gd name="connsiteX114" fmla="*/ 891883 w 1514817"/>
                  <a:gd name="connsiteY114" fmla="*/ 58522 h 96811"/>
                  <a:gd name="connsiteX115" fmla="*/ 891883 w 1514817"/>
                  <a:gd name="connsiteY115" fmla="*/ 58522 h 96811"/>
                  <a:gd name="connsiteX116" fmla="*/ 907027 w 1514817"/>
                  <a:gd name="connsiteY116" fmla="*/ 59436 h 96811"/>
                  <a:gd name="connsiteX117" fmla="*/ 907027 w 1514817"/>
                  <a:gd name="connsiteY117" fmla="*/ 59436 h 96811"/>
                  <a:gd name="connsiteX118" fmla="*/ 908857 w 1514817"/>
                  <a:gd name="connsiteY118" fmla="*/ 59551 h 96811"/>
                  <a:gd name="connsiteX119" fmla="*/ 909942 w 1514817"/>
                  <a:gd name="connsiteY119" fmla="*/ 59664 h 96811"/>
                  <a:gd name="connsiteX120" fmla="*/ 909942 w 1514817"/>
                  <a:gd name="connsiteY120" fmla="*/ 59664 h 96811"/>
                  <a:gd name="connsiteX121" fmla="*/ 925030 w 1514817"/>
                  <a:gd name="connsiteY121" fmla="*/ 60579 h 96811"/>
                  <a:gd name="connsiteX122" fmla="*/ 925030 w 1514817"/>
                  <a:gd name="connsiteY122" fmla="*/ 60579 h 96811"/>
                  <a:gd name="connsiteX123" fmla="*/ 937260 w 1514817"/>
                  <a:gd name="connsiteY123" fmla="*/ 61322 h 96811"/>
                  <a:gd name="connsiteX124" fmla="*/ 937260 w 1514817"/>
                  <a:gd name="connsiteY124" fmla="*/ 61322 h 96811"/>
                  <a:gd name="connsiteX125" fmla="*/ 952348 w 1514817"/>
                  <a:gd name="connsiteY125" fmla="*/ 62236 h 96811"/>
                  <a:gd name="connsiteX126" fmla="*/ 952348 w 1514817"/>
                  <a:gd name="connsiteY126" fmla="*/ 62236 h 96811"/>
                  <a:gd name="connsiteX127" fmla="*/ 970407 w 1514817"/>
                  <a:gd name="connsiteY127" fmla="*/ 63379 h 96811"/>
                  <a:gd name="connsiteX128" fmla="*/ 970407 w 1514817"/>
                  <a:gd name="connsiteY128" fmla="*/ 63379 h 96811"/>
                  <a:gd name="connsiteX129" fmla="*/ 982580 w 1514817"/>
                  <a:gd name="connsiteY129" fmla="*/ 64122 h 96811"/>
                  <a:gd name="connsiteX130" fmla="*/ 982580 w 1514817"/>
                  <a:gd name="connsiteY130" fmla="*/ 64122 h 96811"/>
                  <a:gd name="connsiteX131" fmla="*/ 997724 w 1514817"/>
                  <a:gd name="connsiteY131" fmla="*/ 65037 h 96811"/>
                  <a:gd name="connsiteX132" fmla="*/ 997724 w 1514817"/>
                  <a:gd name="connsiteY132" fmla="*/ 65037 h 96811"/>
                  <a:gd name="connsiteX133" fmla="*/ 1012812 w 1514817"/>
                  <a:gd name="connsiteY133" fmla="*/ 65951 h 96811"/>
                  <a:gd name="connsiteX134" fmla="*/ 1012812 w 1514817"/>
                  <a:gd name="connsiteY134" fmla="*/ 65951 h 96811"/>
                  <a:gd name="connsiteX135" fmla="*/ 1030872 w 1514817"/>
                  <a:gd name="connsiteY135" fmla="*/ 67094 h 96811"/>
                  <a:gd name="connsiteX136" fmla="*/ 1030872 w 1514817"/>
                  <a:gd name="connsiteY136" fmla="*/ 67094 h 96811"/>
                  <a:gd name="connsiteX137" fmla="*/ 1043045 w 1514817"/>
                  <a:gd name="connsiteY137" fmla="*/ 67837 h 96811"/>
                  <a:gd name="connsiteX138" fmla="*/ 1043045 w 1514817"/>
                  <a:gd name="connsiteY138" fmla="*/ 67837 h 96811"/>
                  <a:gd name="connsiteX139" fmla="*/ 1058190 w 1514817"/>
                  <a:gd name="connsiteY139" fmla="*/ 68752 h 96811"/>
                  <a:gd name="connsiteX140" fmla="*/ 1058190 w 1514817"/>
                  <a:gd name="connsiteY140" fmla="*/ 68752 h 96811"/>
                  <a:gd name="connsiteX141" fmla="*/ 1074363 w 1514817"/>
                  <a:gd name="connsiteY141" fmla="*/ 69723 h 96811"/>
                  <a:gd name="connsiteX142" fmla="*/ 1091336 w 1514817"/>
                  <a:gd name="connsiteY142" fmla="*/ 70809 h 96811"/>
                  <a:gd name="connsiteX143" fmla="*/ 1091336 w 1514817"/>
                  <a:gd name="connsiteY143" fmla="*/ 70809 h 96811"/>
                  <a:gd name="connsiteX144" fmla="*/ 1103509 w 1514817"/>
                  <a:gd name="connsiteY144" fmla="*/ 71552 h 96811"/>
                  <a:gd name="connsiteX145" fmla="*/ 1103509 w 1514817"/>
                  <a:gd name="connsiteY145" fmla="*/ 71552 h 96811"/>
                  <a:gd name="connsiteX146" fmla="*/ 1119683 w 1514817"/>
                  <a:gd name="connsiteY146" fmla="*/ 72523 h 96811"/>
                  <a:gd name="connsiteX147" fmla="*/ 1136656 w 1514817"/>
                  <a:gd name="connsiteY147" fmla="*/ 73552 h 96811"/>
                  <a:gd name="connsiteX148" fmla="*/ 1136656 w 1514817"/>
                  <a:gd name="connsiteY148" fmla="*/ 73552 h 96811"/>
                  <a:gd name="connsiteX149" fmla="*/ 1151801 w 1514817"/>
                  <a:gd name="connsiteY149" fmla="*/ 74524 h 96811"/>
                  <a:gd name="connsiteX150" fmla="*/ 1151801 w 1514817"/>
                  <a:gd name="connsiteY150" fmla="*/ 74524 h 96811"/>
                  <a:gd name="connsiteX151" fmla="*/ 1163974 w 1514817"/>
                  <a:gd name="connsiteY151" fmla="*/ 75267 h 96811"/>
                  <a:gd name="connsiteX152" fmla="*/ 1163974 w 1514817"/>
                  <a:gd name="connsiteY152" fmla="*/ 75267 h 96811"/>
                  <a:gd name="connsiteX153" fmla="*/ 1179119 w 1514817"/>
                  <a:gd name="connsiteY153" fmla="*/ 76181 h 96811"/>
                  <a:gd name="connsiteX154" fmla="*/ 1179119 w 1514817"/>
                  <a:gd name="connsiteY154" fmla="*/ 76181 h 96811"/>
                  <a:gd name="connsiteX155" fmla="*/ 1194206 w 1514817"/>
                  <a:gd name="connsiteY155" fmla="*/ 77095 h 96811"/>
                  <a:gd name="connsiteX156" fmla="*/ 1194206 w 1514817"/>
                  <a:gd name="connsiteY156" fmla="*/ 77095 h 96811"/>
                  <a:gd name="connsiteX157" fmla="*/ 1212266 w 1514817"/>
                  <a:gd name="connsiteY157" fmla="*/ 78238 h 96811"/>
                  <a:gd name="connsiteX158" fmla="*/ 1212266 w 1514817"/>
                  <a:gd name="connsiteY158" fmla="*/ 78238 h 96811"/>
                  <a:gd name="connsiteX159" fmla="*/ 1224439 w 1514817"/>
                  <a:gd name="connsiteY159" fmla="*/ 78981 h 96811"/>
                  <a:gd name="connsiteX160" fmla="*/ 1224439 w 1514817"/>
                  <a:gd name="connsiteY160" fmla="*/ 78981 h 96811"/>
                  <a:gd name="connsiteX161" fmla="*/ 1239584 w 1514817"/>
                  <a:gd name="connsiteY161" fmla="*/ 79896 h 96811"/>
                  <a:gd name="connsiteX162" fmla="*/ 1239584 w 1514817"/>
                  <a:gd name="connsiteY162" fmla="*/ 79896 h 96811"/>
                  <a:gd name="connsiteX163" fmla="*/ 1254671 w 1514817"/>
                  <a:gd name="connsiteY163" fmla="*/ 80810 h 96811"/>
                  <a:gd name="connsiteX164" fmla="*/ 1254671 w 1514817"/>
                  <a:gd name="connsiteY164" fmla="*/ 80810 h 96811"/>
                  <a:gd name="connsiteX165" fmla="*/ 1272730 w 1514817"/>
                  <a:gd name="connsiteY165" fmla="*/ 81953 h 96811"/>
                  <a:gd name="connsiteX166" fmla="*/ 1272730 w 1514817"/>
                  <a:gd name="connsiteY166" fmla="*/ 81953 h 96811"/>
                  <a:gd name="connsiteX167" fmla="*/ 1284903 w 1514817"/>
                  <a:gd name="connsiteY167" fmla="*/ 82696 h 96811"/>
                  <a:gd name="connsiteX168" fmla="*/ 1284903 w 1514817"/>
                  <a:gd name="connsiteY168" fmla="*/ 82696 h 96811"/>
                  <a:gd name="connsiteX169" fmla="*/ 1300048 w 1514817"/>
                  <a:gd name="connsiteY169" fmla="*/ 83610 h 96811"/>
                  <a:gd name="connsiteX170" fmla="*/ 1300048 w 1514817"/>
                  <a:gd name="connsiteY170" fmla="*/ 83610 h 96811"/>
                  <a:gd name="connsiteX171" fmla="*/ 1315136 w 1514817"/>
                  <a:gd name="connsiteY171" fmla="*/ 84582 h 96811"/>
                  <a:gd name="connsiteX172" fmla="*/ 1315136 w 1514817"/>
                  <a:gd name="connsiteY172" fmla="*/ 84582 h 96811"/>
                  <a:gd name="connsiteX173" fmla="*/ 1333195 w 1514817"/>
                  <a:gd name="connsiteY173" fmla="*/ 85668 h 96811"/>
                  <a:gd name="connsiteX174" fmla="*/ 1333195 w 1514817"/>
                  <a:gd name="connsiteY174" fmla="*/ 85668 h 96811"/>
                  <a:gd name="connsiteX175" fmla="*/ 1345368 w 1514817"/>
                  <a:gd name="connsiteY175" fmla="*/ 86411 h 96811"/>
                  <a:gd name="connsiteX176" fmla="*/ 1345368 w 1514817"/>
                  <a:gd name="connsiteY176" fmla="*/ 86411 h 96811"/>
                  <a:gd name="connsiteX177" fmla="*/ 1360513 w 1514817"/>
                  <a:gd name="connsiteY177" fmla="*/ 87325 h 96811"/>
                  <a:gd name="connsiteX178" fmla="*/ 1360513 w 1514817"/>
                  <a:gd name="connsiteY178" fmla="*/ 87325 h 96811"/>
                  <a:gd name="connsiteX179" fmla="*/ 1375657 w 1514817"/>
                  <a:gd name="connsiteY179" fmla="*/ 88296 h 96811"/>
                  <a:gd name="connsiteX180" fmla="*/ 1375657 w 1514817"/>
                  <a:gd name="connsiteY180" fmla="*/ 88296 h 96811"/>
                  <a:gd name="connsiteX181" fmla="*/ 1393660 w 1514817"/>
                  <a:gd name="connsiteY181" fmla="*/ 89383 h 96811"/>
                  <a:gd name="connsiteX182" fmla="*/ 1393660 w 1514817"/>
                  <a:gd name="connsiteY182" fmla="*/ 89383 h 96811"/>
                  <a:gd name="connsiteX183" fmla="*/ 1405890 w 1514817"/>
                  <a:gd name="connsiteY183" fmla="*/ 90126 h 96811"/>
                  <a:gd name="connsiteX184" fmla="*/ 1405890 w 1514817"/>
                  <a:gd name="connsiteY184" fmla="*/ 90126 h 96811"/>
                  <a:gd name="connsiteX185" fmla="*/ 1423892 w 1514817"/>
                  <a:gd name="connsiteY185" fmla="*/ 91268 h 96811"/>
                  <a:gd name="connsiteX186" fmla="*/ 1423892 w 1514817"/>
                  <a:gd name="connsiteY186" fmla="*/ 91268 h 96811"/>
                  <a:gd name="connsiteX187" fmla="*/ 1439037 w 1514817"/>
                  <a:gd name="connsiteY187" fmla="*/ 92183 h 96811"/>
                  <a:gd name="connsiteX188" fmla="*/ 1439037 w 1514817"/>
                  <a:gd name="connsiteY188" fmla="*/ 92183 h 96811"/>
                  <a:gd name="connsiteX189" fmla="*/ 1451210 w 1514817"/>
                  <a:gd name="connsiteY189" fmla="*/ 92926 h 96811"/>
                  <a:gd name="connsiteX190" fmla="*/ 1451210 w 1514817"/>
                  <a:gd name="connsiteY190" fmla="*/ 92926 h 96811"/>
                  <a:gd name="connsiteX191" fmla="*/ 1466355 w 1514817"/>
                  <a:gd name="connsiteY191" fmla="*/ 93841 h 96811"/>
                  <a:gd name="connsiteX192" fmla="*/ 1466355 w 1514817"/>
                  <a:gd name="connsiteY192" fmla="*/ 93841 h 96811"/>
                  <a:gd name="connsiteX193" fmla="*/ 1484357 w 1514817"/>
                  <a:gd name="connsiteY193" fmla="*/ 94983 h 96811"/>
                  <a:gd name="connsiteX194" fmla="*/ 1484357 w 1514817"/>
                  <a:gd name="connsiteY194" fmla="*/ 94983 h 96811"/>
                  <a:gd name="connsiteX195" fmla="*/ 1499502 w 1514817"/>
                  <a:gd name="connsiteY195" fmla="*/ 95898 h 96811"/>
                  <a:gd name="connsiteX196" fmla="*/ 1499502 w 1514817"/>
                  <a:gd name="connsiteY196" fmla="*/ 95898 h 96811"/>
                  <a:gd name="connsiteX197" fmla="*/ 1514589 w 1514817"/>
                  <a:gd name="connsiteY197" fmla="*/ 96812 h 96811"/>
                  <a:gd name="connsiteX198" fmla="*/ 1514818 w 1514817"/>
                  <a:gd name="connsiteY198" fmla="*/ 93098 h 96811"/>
                  <a:gd name="connsiteX199" fmla="*/ 1499731 w 1514817"/>
                  <a:gd name="connsiteY199" fmla="*/ 92183 h 96811"/>
                  <a:gd name="connsiteX200" fmla="*/ 1499731 w 1514817"/>
                  <a:gd name="connsiteY200" fmla="*/ 92183 h 96811"/>
                  <a:gd name="connsiteX201" fmla="*/ 1484586 w 1514817"/>
                  <a:gd name="connsiteY201" fmla="*/ 91268 h 96811"/>
                  <a:gd name="connsiteX202" fmla="*/ 1484586 w 1514817"/>
                  <a:gd name="connsiteY202" fmla="*/ 91268 h 96811"/>
                  <a:gd name="connsiteX203" fmla="*/ 1469498 w 1514817"/>
                  <a:gd name="connsiteY203" fmla="*/ 90297 h 96811"/>
                  <a:gd name="connsiteX204" fmla="*/ 1469498 w 1514817"/>
                  <a:gd name="connsiteY204" fmla="*/ 90297 h 96811"/>
                  <a:gd name="connsiteX205" fmla="*/ 1454353 w 1514817"/>
                  <a:gd name="connsiteY205" fmla="*/ 89383 h 96811"/>
                  <a:gd name="connsiteX206" fmla="*/ 1454353 w 1514817"/>
                  <a:gd name="connsiteY206" fmla="*/ 89383 h 96811"/>
                  <a:gd name="connsiteX207" fmla="*/ 1439265 w 1514817"/>
                  <a:gd name="connsiteY207" fmla="*/ 88468 h 96811"/>
                  <a:gd name="connsiteX208" fmla="*/ 1439265 w 1514817"/>
                  <a:gd name="connsiteY208" fmla="*/ 88468 h 96811"/>
                  <a:gd name="connsiteX209" fmla="*/ 1424121 w 1514817"/>
                  <a:gd name="connsiteY209" fmla="*/ 87553 h 96811"/>
                  <a:gd name="connsiteX210" fmla="*/ 1424121 w 1514817"/>
                  <a:gd name="connsiteY210" fmla="*/ 87553 h 96811"/>
                  <a:gd name="connsiteX211" fmla="*/ 1409034 w 1514817"/>
                  <a:gd name="connsiteY211" fmla="*/ 86582 h 96811"/>
                  <a:gd name="connsiteX212" fmla="*/ 1409034 w 1514817"/>
                  <a:gd name="connsiteY212" fmla="*/ 86582 h 96811"/>
                  <a:gd name="connsiteX213" fmla="*/ 1390974 w 1514817"/>
                  <a:gd name="connsiteY213" fmla="*/ 85496 h 96811"/>
                  <a:gd name="connsiteX214" fmla="*/ 1390974 w 1514817"/>
                  <a:gd name="connsiteY214" fmla="*/ 85496 h 96811"/>
                  <a:gd name="connsiteX215" fmla="*/ 1378801 w 1514817"/>
                  <a:gd name="connsiteY215" fmla="*/ 84753 h 96811"/>
                  <a:gd name="connsiteX216" fmla="*/ 1378801 w 1514817"/>
                  <a:gd name="connsiteY216" fmla="*/ 84753 h 96811"/>
                  <a:gd name="connsiteX217" fmla="*/ 1363656 w 1514817"/>
                  <a:gd name="connsiteY217" fmla="*/ 83839 h 96811"/>
                  <a:gd name="connsiteX218" fmla="*/ 1363656 w 1514817"/>
                  <a:gd name="connsiteY218" fmla="*/ 83839 h 96811"/>
                  <a:gd name="connsiteX219" fmla="*/ 1348511 w 1514817"/>
                  <a:gd name="connsiteY219" fmla="*/ 82868 h 96811"/>
                  <a:gd name="connsiteX220" fmla="*/ 1348511 w 1514817"/>
                  <a:gd name="connsiteY220" fmla="*/ 82868 h 96811"/>
                  <a:gd name="connsiteX221" fmla="*/ 1330509 w 1514817"/>
                  <a:gd name="connsiteY221" fmla="*/ 81781 h 96811"/>
                  <a:gd name="connsiteX222" fmla="*/ 1330509 w 1514817"/>
                  <a:gd name="connsiteY222" fmla="*/ 81781 h 96811"/>
                  <a:gd name="connsiteX223" fmla="*/ 1318337 w 1514817"/>
                  <a:gd name="connsiteY223" fmla="*/ 81038 h 96811"/>
                  <a:gd name="connsiteX224" fmla="*/ 1318337 w 1514817"/>
                  <a:gd name="connsiteY224" fmla="*/ 81038 h 96811"/>
                  <a:gd name="connsiteX225" fmla="*/ 1303192 w 1514817"/>
                  <a:gd name="connsiteY225" fmla="*/ 80124 h 96811"/>
                  <a:gd name="connsiteX226" fmla="*/ 1303192 w 1514817"/>
                  <a:gd name="connsiteY226" fmla="*/ 80124 h 96811"/>
                  <a:gd name="connsiteX227" fmla="*/ 1288047 w 1514817"/>
                  <a:gd name="connsiteY227" fmla="*/ 79153 h 96811"/>
                  <a:gd name="connsiteX228" fmla="*/ 1288047 w 1514817"/>
                  <a:gd name="connsiteY228" fmla="*/ 79153 h 96811"/>
                  <a:gd name="connsiteX229" fmla="*/ 1272959 w 1514817"/>
                  <a:gd name="connsiteY229" fmla="*/ 78238 h 96811"/>
                  <a:gd name="connsiteX230" fmla="*/ 1272959 w 1514817"/>
                  <a:gd name="connsiteY230" fmla="*/ 78238 h 96811"/>
                  <a:gd name="connsiteX231" fmla="*/ 1257814 w 1514817"/>
                  <a:gd name="connsiteY231" fmla="*/ 77324 h 96811"/>
                  <a:gd name="connsiteX232" fmla="*/ 1257814 w 1514817"/>
                  <a:gd name="connsiteY232" fmla="*/ 77324 h 96811"/>
                  <a:gd name="connsiteX233" fmla="*/ 1242727 w 1514817"/>
                  <a:gd name="connsiteY233" fmla="*/ 76410 h 96811"/>
                  <a:gd name="connsiteX234" fmla="*/ 1242727 w 1514817"/>
                  <a:gd name="connsiteY234" fmla="*/ 76410 h 96811"/>
                  <a:gd name="connsiteX235" fmla="*/ 1227582 w 1514817"/>
                  <a:gd name="connsiteY235" fmla="*/ 75438 h 96811"/>
                  <a:gd name="connsiteX236" fmla="*/ 1227582 w 1514817"/>
                  <a:gd name="connsiteY236" fmla="*/ 75438 h 96811"/>
                  <a:gd name="connsiteX237" fmla="*/ 1212495 w 1514817"/>
                  <a:gd name="connsiteY237" fmla="*/ 74524 h 96811"/>
                  <a:gd name="connsiteX238" fmla="*/ 1212495 w 1514817"/>
                  <a:gd name="connsiteY238" fmla="*/ 74524 h 96811"/>
                  <a:gd name="connsiteX239" fmla="*/ 1197350 w 1514817"/>
                  <a:gd name="connsiteY239" fmla="*/ 73609 h 96811"/>
                  <a:gd name="connsiteX240" fmla="*/ 1197350 w 1514817"/>
                  <a:gd name="connsiteY240" fmla="*/ 73609 h 96811"/>
                  <a:gd name="connsiteX241" fmla="*/ 1179347 w 1514817"/>
                  <a:gd name="connsiteY241" fmla="*/ 72466 h 96811"/>
                  <a:gd name="connsiteX242" fmla="*/ 1179347 w 1514817"/>
                  <a:gd name="connsiteY242" fmla="*/ 72466 h 96811"/>
                  <a:gd name="connsiteX243" fmla="*/ 1167117 w 1514817"/>
                  <a:gd name="connsiteY243" fmla="*/ 71724 h 96811"/>
                  <a:gd name="connsiteX244" fmla="*/ 1167117 w 1514817"/>
                  <a:gd name="connsiteY244" fmla="*/ 71724 h 96811"/>
                  <a:gd name="connsiteX245" fmla="*/ 1152030 w 1514817"/>
                  <a:gd name="connsiteY245" fmla="*/ 70809 h 96811"/>
                  <a:gd name="connsiteX246" fmla="*/ 1152030 w 1514817"/>
                  <a:gd name="connsiteY246" fmla="*/ 70809 h 96811"/>
                  <a:gd name="connsiteX247" fmla="*/ 1133971 w 1514817"/>
                  <a:gd name="connsiteY247" fmla="*/ 69723 h 96811"/>
                  <a:gd name="connsiteX248" fmla="*/ 1133971 w 1514817"/>
                  <a:gd name="connsiteY248" fmla="*/ 69723 h 96811"/>
                  <a:gd name="connsiteX249" fmla="*/ 1121798 w 1514817"/>
                  <a:gd name="connsiteY249" fmla="*/ 68923 h 96811"/>
                  <a:gd name="connsiteX250" fmla="*/ 1121798 w 1514817"/>
                  <a:gd name="connsiteY250" fmla="*/ 68923 h 96811"/>
                  <a:gd name="connsiteX251" fmla="*/ 1106653 w 1514817"/>
                  <a:gd name="connsiteY251" fmla="*/ 68009 h 96811"/>
                  <a:gd name="connsiteX252" fmla="*/ 1106653 w 1514817"/>
                  <a:gd name="connsiteY252" fmla="*/ 68009 h 96811"/>
                  <a:gd name="connsiteX253" fmla="*/ 1091565 w 1514817"/>
                  <a:gd name="connsiteY253" fmla="*/ 67094 h 96811"/>
                  <a:gd name="connsiteX254" fmla="*/ 1091565 w 1514817"/>
                  <a:gd name="connsiteY254" fmla="*/ 67094 h 96811"/>
                  <a:gd name="connsiteX255" fmla="*/ 1076420 w 1514817"/>
                  <a:gd name="connsiteY255" fmla="*/ 66179 h 96811"/>
                  <a:gd name="connsiteX256" fmla="*/ 1076420 w 1514817"/>
                  <a:gd name="connsiteY256" fmla="*/ 66179 h 96811"/>
                  <a:gd name="connsiteX257" fmla="*/ 1061332 w 1514817"/>
                  <a:gd name="connsiteY257" fmla="*/ 65208 h 96811"/>
                  <a:gd name="connsiteX258" fmla="*/ 1061332 w 1514817"/>
                  <a:gd name="connsiteY258" fmla="*/ 65208 h 96811"/>
                  <a:gd name="connsiteX259" fmla="*/ 1046188 w 1514817"/>
                  <a:gd name="connsiteY259" fmla="*/ 64294 h 96811"/>
                  <a:gd name="connsiteX260" fmla="*/ 1046188 w 1514817"/>
                  <a:gd name="connsiteY260" fmla="*/ 64294 h 96811"/>
                  <a:gd name="connsiteX261" fmla="*/ 1031101 w 1514817"/>
                  <a:gd name="connsiteY261" fmla="*/ 63379 h 96811"/>
                  <a:gd name="connsiteX262" fmla="*/ 1031101 w 1514817"/>
                  <a:gd name="connsiteY262" fmla="*/ 63379 h 96811"/>
                  <a:gd name="connsiteX263" fmla="*/ 1015956 w 1514817"/>
                  <a:gd name="connsiteY263" fmla="*/ 62465 h 96811"/>
                  <a:gd name="connsiteX264" fmla="*/ 1015956 w 1514817"/>
                  <a:gd name="connsiteY264" fmla="*/ 62465 h 96811"/>
                  <a:gd name="connsiteX265" fmla="*/ 1000868 w 1514817"/>
                  <a:gd name="connsiteY265" fmla="*/ 61493 h 96811"/>
                  <a:gd name="connsiteX266" fmla="*/ 1000868 w 1514817"/>
                  <a:gd name="connsiteY266" fmla="*/ 61493 h 96811"/>
                  <a:gd name="connsiteX267" fmla="*/ 985723 w 1514817"/>
                  <a:gd name="connsiteY267" fmla="*/ 60579 h 96811"/>
                  <a:gd name="connsiteX268" fmla="*/ 985723 w 1514817"/>
                  <a:gd name="connsiteY268" fmla="*/ 60579 h 96811"/>
                  <a:gd name="connsiteX269" fmla="*/ 970635 w 1514817"/>
                  <a:gd name="connsiteY269" fmla="*/ 59664 h 96811"/>
                  <a:gd name="connsiteX270" fmla="*/ 970635 w 1514817"/>
                  <a:gd name="connsiteY270" fmla="*/ 59664 h 96811"/>
                  <a:gd name="connsiteX271" fmla="*/ 955491 w 1514817"/>
                  <a:gd name="connsiteY271" fmla="*/ 58693 h 96811"/>
                  <a:gd name="connsiteX272" fmla="*/ 955491 w 1514817"/>
                  <a:gd name="connsiteY272" fmla="*/ 58693 h 96811"/>
                  <a:gd name="connsiteX273" fmla="*/ 940404 w 1514817"/>
                  <a:gd name="connsiteY273" fmla="*/ 57779 h 96811"/>
                  <a:gd name="connsiteX274" fmla="*/ 940404 w 1514817"/>
                  <a:gd name="connsiteY274" fmla="*/ 57779 h 96811"/>
                  <a:gd name="connsiteX275" fmla="*/ 925259 w 1514817"/>
                  <a:gd name="connsiteY275" fmla="*/ 56864 h 96811"/>
                  <a:gd name="connsiteX276" fmla="*/ 925259 w 1514817"/>
                  <a:gd name="connsiteY276" fmla="*/ 56864 h 96811"/>
                  <a:gd name="connsiteX277" fmla="*/ 910171 w 1514817"/>
                  <a:gd name="connsiteY277" fmla="*/ 55950 h 96811"/>
                  <a:gd name="connsiteX278" fmla="*/ 910171 w 1514817"/>
                  <a:gd name="connsiteY278" fmla="*/ 55950 h 96811"/>
                  <a:gd name="connsiteX279" fmla="*/ 895026 w 1514817"/>
                  <a:gd name="connsiteY279" fmla="*/ 54978 h 96811"/>
                  <a:gd name="connsiteX280" fmla="*/ 895026 w 1514817"/>
                  <a:gd name="connsiteY280" fmla="*/ 54978 h 96811"/>
                  <a:gd name="connsiteX281" fmla="*/ 879938 w 1514817"/>
                  <a:gd name="connsiteY281" fmla="*/ 54064 h 96811"/>
                  <a:gd name="connsiteX282" fmla="*/ 879938 w 1514817"/>
                  <a:gd name="connsiteY282" fmla="*/ 54064 h 96811"/>
                  <a:gd name="connsiteX283" fmla="*/ 864794 w 1514817"/>
                  <a:gd name="connsiteY283" fmla="*/ 53150 h 96811"/>
                  <a:gd name="connsiteX284" fmla="*/ 864794 w 1514817"/>
                  <a:gd name="connsiteY284" fmla="*/ 53150 h 96811"/>
                  <a:gd name="connsiteX285" fmla="*/ 849707 w 1514817"/>
                  <a:gd name="connsiteY285" fmla="*/ 52235 h 96811"/>
                  <a:gd name="connsiteX286" fmla="*/ 849707 w 1514817"/>
                  <a:gd name="connsiteY286" fmla="*/ 52235 h 96811"/>
                  <a:gd name="connsiteX287" fmla="*/ 834562 w 1514817"/>
                  <a:gd name="connsiteY287" fmla="*/ 51263 h 96811"/>
                  <a:gd name="connsiteX288" fmla="*/ 834562 w 1514817"/>
                  <a:gd name="connsiteY288" fmla="*/ 51263 h 96811"/>
                  <a:gd name="connsiteX289" fmla="*/ 819474 w 1514817"/>
                  <a:gd name="connsiteY289" fmla="*/ 50349 h 96811"/>
                  <a:gd name="connsiteX290" fmla="*/ 819474 w 1514817"/>
                  <a:gd name="connsiteY290" fmla="*/ 50349 h 96811"/>
                  <a:gd name="connsiteX291" fmla="*/ 804329 w 1514817"/>
                  <a:gd name="connsiteY291" fmla="*/ 49435 h 96811"/>
                  <a:gd name="connsiteX292" fmla="*/ 804329 w 1514817"/>
                  <a:gd name="connsiteY292" fmla="*/ 49435 h 96811"/>
                  <a:gd name="connsiteX293" fmla="*/ 789241 w 1514817"/>
                  <a:gd name="connsiteY293" fmla="*/ 48520 h 96811"/>
                  <a:gd name="connsiteX294" fmla="*/ 789241 w 1514817"/>
                  <a:gd name="connsiteY294" fmla="*/ 48520 h 96811"/>
                  <a:gd name="connsiteX295" fmla="*/ 774097 w 1514817"/>
                  <a:gd name="connsiteY295" fmla="*/ 47548 h 96811"/>
                  <a:gd name="connsiteX296" fmla="*/ 774097 w 1514817"/>
                  <a:gd name="connsiteY296" fmla="*/ 47548 h 96811"/>
                  <a:gd name="connsiteX297" fmla="*/ 756038 w 1514817"/>
                  <a:gd name="connsiteY297" fmla="*/ 46463 h 96811"/>
                  <a:gd name="connsiteX298" fmla="*/ 756038 w 1514817"/>
                  <a:gd name="connsiteY298" fmla="*/ 46463 h 96811"/>
                  <a:gd name="connsiteX299" fmla="*/ 743865 w 1514817"/>
                  <a:gd name="connsiteY299" fmla="*/ 45720 h 96811"/>
                  <a:gd name="connsiteX300" fmla="*/ 743865 w 1514817"/>
                  <a:gd name="connsiteY300" fmla="*/ 45720 h 96811"/>
                  <a:gd name="connsiteX301" fmla="*/ 728720 w 1514817"/>
                  <a:gd name="connsiteY301" fmla="*/ 44805 h 96811"/>
                  <a:gd name="connsiteX302" fmla="*/ 728720 w 1514817"/>
                  <a:gd name="connsiteY302" fmla="*/ 44805 h 96811"/>
                  <a:gd name="connsiteX303" fmla="*/ 710717 w 1514817"/>
                  <a:gd name="connsiteY303" fmla="*/ 43663 h 96811"/>
                  <a:gd name="connsiteX304" fmla="*/ 710717 w 1514817"/>
                  <a:gd name="connsiteY304" fmla="*/ 43663 h 96811"/>
                  <a:gd name="connsiteX305" fmla="*/ 698487 w 1514817"/>
                  <a:gd name="connsiteY305" fmla="*/ 42920 h 96811"/>
                  <a:gd name="connsiteX306" fmla="*/ 698487 w 1514817"/>
                  <a:gd name="connsiteY306" fmla="*/ 42920 h 96811"/>
                  <a:gd name="connsiteX307" fmla="*/ 683399 w 1514817"/>
                  <a:gd name="connsiteY307" fmla="*/ 42005 h 96811"/>
                  <a:gd name="connsiteX308" fmla="*/ 683399 w 1514817"/>
                  <a:gd name="connsiteY308" fmla="*/ 42005 h 96811"/>
                  <a:gd name="connsiteX309" fmla="*/ 668255 w 1514817"/>
                  <a:gd name="connsiteY309" fmla="*/ 41033 h 96811"/>
                  <a:gd name="connsiteX310" fmla="*/ 668255 w 1514817"/>
                  <a:gd name="connsiteY310" fmla="*/ 41033 h 96811"/>
                  <a:gd name="connsiteX311" fmla="*/ 653168 w 1514817"/>
                  <a:gd name="connsiteY311" fmla="*/ 40119 h 96811"/>
                  <a:gd name="connsiteX312" fmla="*/ 653168 w 1514817"/>
                  <a:gd name="connsiteY312" fmla="*/ 40119 h 96811"/>
                  <a:gd name="connsiteX313" fmla="*/ 638023 w 1514817"/>
                  <a:gd name="connsiteY313" fmla="*/ 39205 h 96811"/>
                  <a:gd name="connsiteX314" fmla="*/ 638023 w 1514817"/>
                  <a:gd name="connsiteY314" fmla="*/ 39205 h 96811"/>
                  <a:gd name="connsiteX315" fmla="*/ 622935 w 1514817"/>
                  <a:gd name="connsiteY315" fmla="*/ 38290 h 96811"/>
                  <a:gd name="connsiteX316" fmla="*/ 622935 w 1514817"/>
                  <a:gd name="connsiteY316" fmla="*/ 38290 h 96811"/>
                  <a:gd name="connsiteX317" fmla="*/ 607790 w 1514817"/>
                  <a:gd name="connsiteY317" fmla="*/ 37319 h 96811"/>
                  <a:gd name="connsiteX318" fmla="*/ 607790 w 1514817"/>
                  <a:gd name="connsiteY318" fmla="*/ 37319 h 96811"/>
                  <a:gd name="connsiteX319" fmla="*/ 592702 w 1514817"/>
                  <a:gd name="connsiteY319" fmla="*/ 36405 h 96811"/>
                  <a:gd name="connsiteX320" fmla="*/ 592702 w 1514817"/>
                  <a:gd name="connsiteY320" fmla="*/ 36405 h 96811"/>
                  <a:gd name="connsiteX321" fmla="*/ 577558 w 1514817"/>
                  <a:gd name="connsiteY321" fmla="*/ 35490 h 96811"/>
                  <a:gd name="connsiteX322" fmla="*/ 577558 w 1514817"/>
                  <a:gd name="connsiteY322" fmla="*/ 35490 h 96811"/>
                  <a:gd name="connsiteX323" fmla="*/ 562471 w 1514817"/>
                  <a:gd name="connsiteY323" fmla="*/ 34576 h 96811"/>
                  <a:gd name="connsiteX324" fmla="*/ 562471 w 1514817"/>
                  <a:gd name="connsiteY324" fmla="*/ 34576 h 96811"/>
                  <a:gd name="connsiteX325" fmla="*/ 547326 w 1514817"/>
                  <a:gd name="connsiteY325" fmla="*/ 33604 h 96811"/>
                  <a:gd name="connsiteX326" fmla="*/ 547326 w 1514817"/>
                  <a:gd name="connsiteY326" fmla="*/ 33604 h 96811"/>
                  <a:gd name="connsiteX327" fmla="*/ 532238 w 1514817"/>
                  <a:gd name="connsiteY327" fmla="*/ 32690 h 96811"/>
                  <a:gd name="connsiteX328" fmla="*/ 532238 w 1514817"/>
                  <a:gd name="connsiteY328" fmla="*/ 32690 h 96811"/>
                  <a:gd name="connsiteX329" fmla="*/ 517093 w 1514817"/>
                  <a:gd name="connsiteY329" fmla="*/ 31775 h 96811"/>
                  <a:gd name="connsiteX330" fmla="*/ 517093 w 1514817"/>
                  <a:gd name="connsiteY330" fmla="*/ 31775 h 96811"/>
                  <a:gd name="connsiteX331" fmla="*/ 502005 w 1514817"/>
                  <a:gd name="connsiteY331" fmla="*/ 30861 h 96811"/>
                  <a:gd name="connsiteX332" fmla="*/ 502005 w 1514817"/>
                  <a:gd name="connsiteY332" fmla="*/ 30861 h 96811"/>
                  <a:gd name="connsiteX333" fmla="*/ 486861 w 1514817"/>
                  <a:gd name="connsiteY333" fmla="*/ 29889 h 96811"/>
                  <a:gd name="connsiteX334" fmla="*/ 486861 w 1514817"/>
                  <a:gd name="connsiteY334" fmla="*/ 29889 h 96811"/>
                  <a:gd name="connsiteX335" fmla="*/ 471774 w 1514817"/>
                  <a:gd name="connsiteY335" fmla="*/ 28975 h 96811"/>
                  <a:gd name="connsiteX336" fmla="*/ 471774 w 1514817"/>
                  <a:gd name="connsiteY336" fmla="*/ 28975 h 96811"/>
                  <a:gd name="connsiteX337" fmla="*/ 456629 w 1514817"/>
                  <a:gd name="connsiteY337" fmla="*/ 28061 h 96811"/>
                  <a:gd name="connsiteX338" fmla="*/ 456629 w 1514817"/>
                  <a:gd name="connsiteY338" fmla="*/ 28061 h 96811"/>
                  <a:gd name="connsiteX339" fmla="*/ 441541 w 1514817"/>
                  <a:gd name="connsiteY339" fmla="*/ 27146 h 96811"/>
                  <a:gd name="connsiteX340" fmla="*/ 441541 w 1514817"/>
                  <a:gd name="connsiteY340" fmla="*/ 27146 h 96811"/>
                  <a:gd name="connsiteX341" fmla="*/ 426396 w 1514817"/>
                  <a:gd name="connsiteY341" fmla="*/ 26174 h 96811"/>
                  <a:gd name="connsiteX342" fmla="*/ 426396 w 1514817"/>
                  <a:gd name="connsiteY342" fmla="*/ 26174 h 96811"/>
                  <a:gd name="connsiteX343" fmla="*/ 411308 w 1514817"/>
                  <a:gd name="connsiteY343" fmla="*/ 25261 h 96811"/>
                  <a:gd name="connsiteX344" fmla="*/ 411308 w 1514817"/>
                  <a:gd name="connsiteY344" fmla="*/ 25261 h 96811"/>
                  <a:gd name="connsiteX345" fmla="*/ 396164 w 1514817"/>
                  <a:gd name="connsiteY345" fmla="*/ 24346 h 96811"/>
                  <a:gd name="connsiteX346" fmla="*/ 396164 w 1514817"/>
                  <a:gd name="connsiteY346" fmla="*/ 24346 h 96811"/>
                  <a:gd name="connsiteX347" fmla="*/ 381077 w 1514817"/>
                  <a:gd name="connsiteY347" fmla="*/ 23374 h 96811"/>
                  <a:gd name="connsiteX348" fmla="*/ 381077 w 1514817"/>
                  <a:gd name="connsiteY348" fmla="*/ 23374 h 96811"/>
                  <a:gd name="connsiteX349" fmla="*/ 365932 w 1514817"/>
                  <a:gd name="connsiteY349" fmla="*/ 22460 h 96811"/>
                  <a:gd name="connsiteX350" fmla="*/ 365932 w 1514817"/>
                  <a:gd name="connsiteY350" fmla="*/ 22460 h 96811"/>
                  <a:gd name="connsiteX351" fmla="*/ 350844 w 1514817"/>
                  <a:gd name="connsiteY351" fmla="*/ 21546 h 96811"/>
                  <a:gd name="connsiteX352" fmla="*/ 350844 w 1514817"/>
                  <a:gd name="connsiteY352" fmla="*/ 21546 h 96811"/>
                  <a:gd name="connsiteX353" fmla="*/ 335699 w 1514817"/>
                  <a:gd name="connsiteY353" fmla="*/ 20631 h 96811"/>
                  <a:gd name="connsiteX354" fmla="*/ 335699 w 1514817"/>
                  <a:gd name="connsiteY354" fmla="*/ 20631 h 96811"/>
                  <a:gd name="connsiteX355" fmla="*/ 320611 w 1514817"/>
                  <a:gd name="connsiteY355" fmla="*/ 19659 h 96811"/>
                  <a:gd name="connsiteX356" fmla="*/ 320611 w 1514817"/>
                  <a:gd name="connsiteY356" fmla="*/ 19659 h 96811"/>
                  <a:gd name="connsiteX357" fmla="*/ 305467 w 1514817"/>
                  <a:gd name="connsiteY357" fmla="*/ 18745 h 96811"/>
                  <a:gd name="connsiteX358" fmla="*/ 305467 w 1514817"/>
                  <a:gd name="connsiteY358" fmla="*/ 18745 h 96811"/>
                  <a:gd name="connsiteX359" fmla="*/ 287407 w 1514817"/>
                  <a:gd name="connsiteY359" fmla="*/ 17659 h 96811"/>
                  <a:gd name="connsiteX360" fmla="*/ 287407 w 1514817"/>
                  <a:gd name="connsiteY360" fmla="*/ 17659 h 96811"/>
                  <a:gd name="connsiteX361" fmla="*/ 275234 w 1514817"/>
                  <a:gd name="connsiteY361" fmla="*/ 16916 h 96811"/>
                  <a:gd name="connsiteX362" fmla="*/ 275234 w 1514817"/>
                  <a:gd name="connsiteY362" fmla="*/ 16916 h 96811"/>
                  <a:gd name="connsiteX363" fmla="*/ 260147 w 1514817"/>
                  <a:gd name="connsiteY363" fmla="*/ 15945 h 96811"/>
                  <a:gd name="connsiteX364" fmla="*/ 260147 w 1514817"/>
                  <a:gd name="connsiteY364" fmla="*/ 15945 h 96811"/>
                  <a:gd name="connsiteX365" fmla="*/ 242087 w 1514817"/>
                  <a:gd name="connsiteY365" fmla="*/ 14859 h 96811"/>
                  <a:gd name="connsiteX366" fmla="*/ 242087 w 1514817"/>
                  <a:gd name="connsiteY366" fmla="*/ 14859 h 96811"/>
                  <a:gd name="connsiteX367" fmla="*/ 229857 w 1514817"/>
                  <a:gd name="connsiteY367" fmla="*/ 14116 h 96811"/>
                  <a:gd name="connsiteX368" fmla="*/ 229857 w 1514817"/>
                  <a:gd name="connsiteY368" fmla="*/ 14116 h 96811"/>
                  <a:gd name="connsiteX369" fmla="*/ 214770 w 1514817"/>
                  <a:gd name="connsiteY369" fmla="*/ 13201 h 96811"/>
                  <a:gd name="connsiteX370" fmla="*/ 214770 w 1514817"/>
                  <a:gd name="connsiteY370" fmla="*/ 13201 h 96811"/>
                  <a:gd name="connsiteX371" fmla="*/ 199625 w 1514817"/>
                  <a:gd name="connsiteY371" fmla="*/ 12230 h 96811"/>
                  <a:gd name="connsiteX372" fmla="*/ 199625 w 1514817"/>
                  <a:gd name="connsiteY372" fmla="*/ 12230 h 96811"/>
                  <a:gd name="connsiteX373" fmla="*/ 184537 w 1514817"/>
                  <a:gd name="connsiteY373" fmla="*/ 11316 h 96811"/>
                  <a:gd name="connsiteX374" fmla="*/ 184537 w 1514817"/>
                  <a:gd name="connsiteY374" fmla="*/ 11316 h 96811"/>
                  <a:gd name="connsiteX375" fmla="*/ 169393 w 1514817"/>
                  <a:gd name="connsiteY375" fmla="*/ 10401 h 96811"/>
                  <a:gd name="connsiteX376" fmla="*/ 169393 w 1514817"/>
                  <a:gd name="connsiteY376" fmla="*/ 10401 h 96811"/>
                  <a:gd name="connsiteX377" fmla="*/ 154305 w 1514817"/>
                  <a:gd name="connsiteY377" fmla="*/ 9430 h 96811"/>
                  <a:gd name="connsiteX378" fmla="*/ 154305 w 1514817"/>
                  <a:gd name="connsiteY378" fmla="*/ 9430 h 96811"/>
                  <a:gd name="connsiteX379" fmla="*/ 139160 w 1514817"/>
                  <a:gd name="connsiteY379" fmla="*/ 8515 h 96811"/>
                  <a:gd name="connsiteX380" fmla="*/ 139160 w 1514817"/>
                  <a:gd name="connsiteY380" fmla="*/ 8515 h 96811"/>
                  <a:gd name="connsiteX381" fmla="*/ 124073 w 1514817"/>
                  <a:gd name="connsiteY381" fmla="*/ 7601 h 96811"/>
                  <a:gd name="connsiteX382" fmla="*/ 124073 w 1514817"/>
                  <a:gd name="connsiteY382" fmla="*/ 7601 h 96811"/>
                  <a:gd name="connsiteX383" fmla="*/ 108928 w 1514817"/>
                  <a:gd name="connsiteY383" fmla="*/ 6687 h 96811"/>
                  <a:gd name="connsiteX384" fmla="*/ 108928 w 1514817"/>
                  <a:gd name="connsiteY384" fmla="*/ 6687 h 96811"/>
                  <a:gd name="connsiteX385" fmla="*/ 93840 w 1514817"/>
                  <a:gd name="connsiteY385" fmla="*/ 5715 h 96811"/>
                  <a:gd name="connsiteX386" fmla="*/ 93840 w 1514817"/>
                  <a:gd name="connsiteY386" fmla="*/ 5715 h 96811"/>
                  <a:gd name="connsiteX387" fmla="*/ 75781 w 1514817"/>
                  <a:gd name="connsiteY387" fmla="*/ 4629 h 96811"/>
                  <a:gd name="connsiteX388" fmla="*/ 75781 w 1514817"/>
                  <a:gd name="connsiteY388" fmla="*/ 4629 h 96811"/>
                  <a:gd name="connsiteX389" fmla="*/ 63608 w 1514817"/>
                  <a:gd name="connsiteY389" fmla="*/ 3886 h 96811"/>
                  <a:gd name="connsiteX390" fmla="*/ 63608 w 1514817"/>
                  <a:gd name="connsiteY390" fmla="*/ 3886 h 96811"/>
                  <a:gd name="connsiteX391" fmla="*/ 48463 w 1514817"/>
                  <a:gd name="connsiteY391" fmla="*/ 2972 h 96811"/>
                  <a:gd name="connsiteX392" fmla="*/ 48463 w 1514817"/>
                  <a:gd name="connsiteY392" fmla="*/ 2972 h 96811"/>
                  <a:gd name="connsiteX393" fmla="*/ 33375 w 1514817"/>
                  <a:gd name="connsiteY393" fmla="*/ 2000 h 96811"/>
                  <a:gd name="connsiteX394" fmla="*/ 33375 w 1514817"/>
                  <a:gd name="connsiteY394" fmla="*/ 2000 h 96811"/>
                  <a:gd name="connsiteX395" fmla="*/ 18231 w 1514817"/>
                  <a:gd name="connsiteY395" fmla="*/ 1086 h 96811"/>
                  <a:gd name="connsiteX396" fmla="*/ 18231 w 1514817"/>
                  <a:gd name="connsiteY396" fmla="*/ 1086 h 96811"/>
                  <a:gd name="connsiteX397" fmla="*/ 228 w 1514817"/>
                  <a:gd name="connsiteY397" fmla="*/ 0 h 96811"/>
                  <a:gd name="connsiteX398" fmla="*/ 0 w 1514817"/>
                  <a:gd name="connsiteY398" fmla="*/ 3715 h 96811"/>
                  <a:gd name="connsiteX399" fmla="*/ 18002 w 1514817"/>
                  <a:gd name="connsiteY399" fmla="*/ 4800 h 9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Lst>
                <a:rect l="l" t="t" r="r" b="b"/>
                <a:pathLst>
                  <a:path w="1514817" h="96811">
                    <a:moveTo>
                      <a:pt x="18002" y="4800"/>
                    </a:moveTo>
                    <a:lnTo>
                      <a:pt x="30232" y="5543"/>
                    </a:lnTo>
                    <a:lnTo>
                      <a:pt x="30232" y="5543"/>
                    </a:lnTo>
                    <a:lnTo>
                      <a:pt x="45320" y="6458"/>
                    </a:lnTo>
                    <a:lnTo>
                      <a:pt x="45320" y="6458"/>
                    </a:lnTo>
                    <a:lnTo>
                      <a:pt x="60465" y="7430"/>
                    </a:lnTo>
                    <a:lnTo>
                      <a:pt x="60465" y="7430"/>
                    </a:lnTo>
                    <a:lnTo>
                      <a:pt x="75552" y="8344"/>
                    </a:lnTo>
                    <a:lnTo>
                      <a:pt x="75552" y="8344"/>
                    </a:lnTo>
                    <a:lnTo>
                      <a:pt x="90697" y="9258"/>
                    </a:lnTo>
                    <a:lnTo>
                      <a:pt x="90697" y="9258"/>
                    </a:lnTo>
                    <a:lnTo>
                      <a:pt x="105785" y="10173"/>
                    </a:lnTo>
                    <a:lnTo>
                      <a:pt x="105785" y="10173"/>
                    </a:lnTo>
                    <a:lnTo>
                      <a:pt x="120929" y="11144"/>
                    </a:lnTo>
                    <a:lnTo>
                      <a:pt x="120929" y="11144"/>
                    </a:lnTo>
                    <a:lnTo>
                      <a:pt x="136017" y="12059"/>
                    </a:lnTo>
                    <a:lnTo>
                      <a:pt x="136017" y="12059"/>
                    </a:lnTo>
                    <a:lnTo>
                      <a:pt x="151162" y="12973"/>
                    </a:lnTo>
                    <a:lnTo>
                      <a:pt x="151162" y="12973"/>
                    </a:lnTo>
                    <a:lnTo>
                      <a:pt x="166249" y="13887"/>
                    </a:lnTo>
                    <a:lnTo>
                      <a:pt x="166249" y="13887"/>
                    </a:lnTo>
                    <a:lnTo>
                      <a:pt x="181394" y="14859"/>
                    </a:lnTo>
                    <a:lnTo>
                      <a:pt x="181394" y="14859"/>
                    </a:lnTo>
                    <a:lnTo>
                      <a:pt x="196482" y="15773"/>
                    </a:lnTo>
                    <a:lnTo>
                      <a:pt x="196482" y="15773"/>
                    </a:lnTo>
                    <a:lnTo>
                      <a:pt x="214541" y="16859"/>
                    </a:lnTo>
                    <a:lnTo>
                      <a:pt x="214541" y="16859"/>
                    </a:lnTo>
                    <a:lnTo>
                      <a:pt x="229629" y="17831"/>
                    </a:lnTo>
                    <a:lnTo>
                      <a:pt x="229629" y="17831"/>
                    </a:lnTo>
                    <a:lnTo>
                      <a:pt x="241859" y="18574"/>
                    </a:lnTo>
                    <a:lnTo>
                      <a:pt x="241859" y="18574"/>
                    </a:lnTo>
                    <a:lnTo>
                      <a:pt x="256947" y="19488"/>
                    </a:lnTo>
                    <a:lnTo>
                      <a:pt x="256947" y="19488"/>
                    </a:lnTo>
                    <a:lnTo>
                      <a:pt x="275006" y="20574"/>
                    </a:lnTo>
                    <a:lnTo>
                      <a:pt x="275006" y="20574"/>
                    </a:lnTo>
                    <a:lnTo>
                      <a:pt x="287179" y="21374"/>
                    </a:lnTo>
                    <a:lnTo>
                      <a:pt x="287179" y="21374"/>
                    </a:lnTo>
                    <a:lnTo>
                      <a:pt x="302324" y="22289"/>
                    </a:lnTo>
                    <a:lnTo>
                      <a:pt x="302324" y="22289"/>
                    </a:lnTo>
                    <a:lnTo>
                      <a:pt x="317468" y="23203"/>
                    </a:lnTo>
                    <a:lnTo>
                      <a:pt x="317468" y="23203"/>
                    </a:lnTo>
                    <a:lnTo>
                      <a:pt x="335471" y="24289"/>
                    </a:lnTo>
                    <a:lnTo>
                      <a:pt x="335471" y="24289"/>
                    </a:lnTo>
                    <a:lnTo>
                      <a:pt x="347644" y="25089"/>
                    </a:lnTo>
                    <a:lnTo>
                      <a:pt x="347644" y="25089"/>
                    </a:lnTo>
                    <a:lnTo>
                      <a:pt x="362788" y="26004"/>
                    </a:lnTo>
                    <a:lnTo>
                      <a:pt x="362788" y="26004"/>
                    </a:lnTo>
                    <a:lnTo>
                      <a:pt x="377933" y="26917"/>
                    </a:lnTo>
                    <a:lnTo>
                      <a:pt x="377933" y="26917"/>
                    </a:lnTo>
                    <a:lnTo>
                      <a:pt x="395935" y="28061"/>
                    </a:lnTo>
                    <a:lnTo>
                      <a:pt x="395935" y="28061"/>
                    </a:lnTo>
                    <a:lnTo>
                      <a:pt x="408166" y="28804"/>
                    </a:lnTo>
                    <a:lnTo>
                      <a:pt x="408166" y="28804"/>
                    </a:lnTo>
                    <a:lnTo>
                      <a:pt x="423253" y="29718"/>
                    </a:lnTo>
                    <a:lnTo>
                      <a:pt x="423253" y="29718"/>
                    </a:lnTo>
                    <a:lnTo>
                      <a:pt x="439426" y="30690"/>
                    </a:lnTo>
                    <a:lnTo>
                      <a:pt x="456400" y="31775"/>
                    </a:lnTo>
                    <a:lnTo>
                      <a:pt x="456400" y="31775"/>
                    </a:lnTo>
                    <a:lnTo>
                      <a:pt x="468630" y="32518"/>
                    </a:lnTo>
                    <a:lnTo>
                      <a:pt x="468630" y="32518"/>
                    </a:lnTo>
                    <a:lnTo>
                      <a:pt x="483718" y="33433"/>
                    </a:lnTo>
                    <a:lnTo>
                      <a:pt x="483718" y="33433"/>
                    </a:lnTo>
                    <a:lnTo>
                      <a:pt x="501777" y="34519"/>
                    </a:lnTo>
                    <a:lnTo>
                      <a:pt x="501777" y="34519"/>
                    </a:lnTo>
                    <a:lnTo>
                      <a:pt x="513950" y="35262"/>
                    </a:lnTo>
                    <a:lnTo>
                      <a:pt x="513950" y="35262"/>
                    </a:lnTo>
                    <a:lnTo>
                      <a:pt x="529094" y="36233"/>
                    </a:lnTo>
                    <a:lnTo>
                      <a:pt x="529094" y="36233"/>
                    </a:lnTo>
                    <a:lnTo>
                      <a:pt x="544182" y="37148"/>
                    </a:lnTo>
                    <a:lnTo>
                      <a:pt x="544182" y="37148"/>
                    </a:lnTo>
                    <a:lnTo>
                      <a:pt x="562242" y="38233"/>
                    </a:lnTo>
                    <a:lnTo>
                      <a:pt x="562242" y="38233"/>
                    </a:lnTo>
                    <a:lnTo>
                      <a:pt x="574415" y="39033"/>
                    </a:lnTo>
                    <a:lnTo>
                      <a:pt x="574415" y="39033"/>
                    </a:lnTo>
                    <a:lnTo>
                      <a:pt x="589560" y="39948"/>
                    </a:lnTo>
                    <a:lnTo>
                      <a:pt x="589560" y="39948"/>
                    </a:lnTo>
                    <a:lnTo>
                      <a:pt x="604647" y="40862"/>
                    </a:lnTo>
                    <a:lnTo>
                      <a:pt x="604647" y="40862"/>
                    </a:lnTo>
                    <a:lnTo>
                      <a:pt x="622706" y="41948"/>
                    </a:lnTo>
                    <a:lnTo>
                      <a:pt x="622706" y="41948"/>
                    </a:lnTo>
                    <a:lnTo>
                      <a:pt x="634879" y="42748"/>
                    </a:lnTo>
                    <a:lnTo>
                      <a:pt x="634879" y="42748"/>
                    </a:lnTo>
                    <a:lnTo>
                      <a:pt x="652939" y="43834"/>
                    </a:lnTo>
                    <a:lnTo>
                      <a:pt x="652939" y="43834"/>
                    </a:lnTo>
                    <a:lnTo>
                      <a:pt x="665112" y="44577"/>
                    </a:lnTo>
                    <a:lnTo>
                      <a:pt x="665112" y="44577"/>
                    </a:lnTo>
                    <a:lnTo>
                      <a:pt x="683171" y="45720"/>
                    </a:lnTo>
                    <a:lnTo>
                      <a:pt x="683171" y="45720"/>
                    </a:lnTo>
                    <a:lnTo>
                      <a:pt x="698259" y="46635"/>
                    </a:lnTo>
                    <a:lnTo>
                      <a:pt x="698259" y="46635"/>
                    </a:lnTo>
                    <a:lnTo>
                      <a:pt x="710489" y="47378"/>
                    </a:lnTo>
                    <a:lnTo>
                      <a:pt x="710489" y="47378"/>
                    </a:lnTo>
                    <a:lnTo>
                      <a:pt x="725576" y="48291"/>
                    </a:lnTo>
                    <a:lnTo>
                      <a:pt x="725576" y="48291"/>
                    </a:lnTo>
                    <a:lnTo>
                      <a:pt x="743636" y="49435"/>
                    </a:lnTo>
                    <a:lnTo>
                      <a:pt x="743636" y="49435"/>
                    </a:lnTo>
                    <a:lnTo>
                      <a:pt x="755809" y="50178"/>
                    </a:lnTo>
                    <a:lnTo>
                      <a:pt x="755809" y="50178"/>
                    </a:lnTo>
                    <a:lnTo>
                      <a:pt x="770954" y="51092"/>
                    </a:lnTo>
                    <a:lnTo>
                      <a:pt x="770954" y="51092"/>
                    </a:lnTo>
                    <a:lnTo>
                      <a:pt x="789013" y="52178"/>
                    </a:lnTo>
                    <a:lnTo>
                      <a:pt x="789013" y="52178"/>
                    </a:lnTo>
                    <a:lnTo>
                      <a:pt x="804100" y="53150"/>
                    </a:lnTo>
                    <a:lnTo>
                      <a:pt x="804100" y="53150"/>
                    </a:lnTo>
                    <a:lnTo>
                      <a:pt x="816273" y="53892"/>
                    </a:lnTo>
                    <a:lnTo>
                      <a:pt x="816273" y="53892"/>
                    </a:lnTo>
                    <a:lnTo>
                      <a:pt x="831418" y="54807"/>
                    </a:lnTo>
                    <a:lnTo>
                      <a:pt x="831418" y="54807"/>
                    </a:lnTo>
                    <a:lnTo>
                      <a:pt x="849478" y="55893"/>
                    </a:lnTo>
                    <a:lnTo>
                      <a:pt x="849478" y="55893"/>
                    </a:lnTo>
                    <a:lnTo>
                      <a:pt x="864565" y="56864"/>
                    </a:lnTo>
                    <a:lnTo>
                      <a:pt x="864565" y="56864"/>
                    </a:lnTo>
                    <a:lnTo>
                      <a:pt x="876738" y="57607"/>
                    </a:lnTo>
                    <a:lnTo>
                      <a:pt x="876738" y="57607"/>
                    </a:lnTo>
                    <a:lnTo>
                      <a:pt x="891883" y="58522"/>
                    </a:lnTo>
                    <a:lnTo>
                      <a:pt x="891883" y="58522"/>
                    </a:lnTo>
                    <a:lnTo>
                      <a:pt x="907027" y="59436"/>
                    </a:lnTo>
                    <a:lnTo>
                      <a:pt x="907027" y="59436"/>
                    </a:lnTo>
                    <a:lnTo>
                      <a:pt x="908857" y="59551"/>
                    </a:lnTo>
                    <a:lnTo>
                      <a:pt x="909942" y="59664"/>
                    </a:lnTo>
                    <a:lnTo>
                      <a:pt x="909942" y="59664"/>
                    </a:lnTo>
                    <a:lnTo>
                      <a:pt x="925030" y="60579"/>
                    </a:lnTo>
                    <a:lnTo>
                      <a:pt x="925030" y="60579"/>
                    </a:lnTo>
                    <a:lnTo>
                      <a:pt x="937260" y="61322"/>
                    </a:lnTo>
                    <a:lnTo>
                      <a:pt x="937260" y="61322"/>
                    </a:lnTo>
                    <a:lnTo>
                      <a:pt x="952348" y="62236"/>
                    </a:lnTo>
                    <a:lnTo>
                      <a:pt x="952348" y="62236"/>
                    </a:lnTo>
                    <a:lnTo>
                      <a:pt x="970407" y="63379"/>
                    </a:lnTo>
                    <a:lnTo>
                      <a:pt x="970407" y="63379"/>
                    </a:lnTo>
                    <a:lnTo>
                      <a:pt x="982580" y="64122"/>
                    </a:lnTo>
                    <a:lnTo>
                      <a:pt x="982580" y="64122"/>
                    </a:lnTo>
                    <a:lnTo>
                      <a:pt x="997724" y="65037"/>
                    </a:lnTo>
                    <a:lnTo>
                      <a:pt x="997724" y="65037"/>
                    </a:lnTo>
                    <a:lnTo>
                      <a:pt x="1012812" y="65951"/>
                    </a:lnTo>
                    <a:lnTo>
                      <a:pt x="1012812" y="65951"/>
                    </a:lnTo>
                    <a:lnTo>
                      <a:pt x="1030872" y="67094"/>
                    </a:lnTo>
                    <a:lnTo>
                      <a:pt x="1030872" y="67094"/>
                    </a:lnTo>
                    <a:lnTo>
                      <a:pt x="1043045" y="67837"/>
                    </a:lnTo>
                    <a:lnTo>
                      <a:pt x="1043045" y="67837"/>
                    </a:lnTo>
                    <a:lnTo>
                      <a:pt x="1058190" y="68752"/>
                    </a:lnTo>
                    <a:lnTo>
                      <a:pt x="1058190" y="68752"/>
                    </a:lnTo>
                    <a:lnTo>
                      <a:pt x="1074363" y="69723"/>
                    </a:lnTo>
                    <a:lnTo>
                      <a:pt x="1091336" y="70809"/>
                    </a:lnTo>
                    <a:lnTo>
                      <a:pt x="1091336" y="70809"/>
                    </a:lnTo>
                    <a:lnTo>
                      <a:pt x="1103509" y="71552"/>
                    </a:lnTo>
                    <a:lnTo>
                      <a:pt x="1103509" y="71552"/>
                    </a:lnTo>
                    <a:lnTo>
                      <a:pt x="1119683" y="72523"/>
                    </a:lnTo>
                    <a:lnTo>
                      <a:pt x="1136656" y="73552"/>
                    </a:lnTo>
                    <a:lnTo>
                      <a:pt x="1136656" y="73552"/>
                    </a:lnTo>
                    <a:lnTo>
                      <a:pt x="1151801" y="74524"/>
                    </a:lnTo>
                    <a:lnTo>
                      <a:pt x="1151801" y="74524"/>
                    </a:lnTo>
                    <a:lnTo>
                      <a:pt x="1163974" y="75267"/>
                    </a:lnTo>
                    <a:lnTo>
                      <a:pt x="1163974" y="75267"/>
                    </a:lnTo>
                    <a:lnTo>
                      <a:pt x="1179119" y="76181"/>
                    </a:lnTo>
                    <a:lnTo>
                      <a:pt x="1179119" y="76181"/>
                    </a:lnTo>
                    <a:lnTo>
                      <a:pt x="1194206" y="77095"/>
                    </a:lnTo>
                    <a:lnTo>
                      <a:pt x="1194206" y="77095"/>
                    </a:lnTo>
                    <a:lnTo>
                      <a:pt x="1212266" y="78238"/>
                    </a:lnTo>
                    <a:lnTo>
                      <a:pt x="1212266" y="78238"/>
                    </a:lnTo>
                    <a:lnTo>
                      <a:pt x="1224439" y="78981"/>
                    </a:lnTo>
                    <a:lnTo>
                      <a:pt x="1224439" y="78981"/>
                    </a:lnTo>
                    <a:lnTo>
                      <a:pt x="1239584" y="79896"/>
                    </a:lnTo>
                    <a:lnTo>
                      <a:pt x="1239584" y="79896"/>
                    </a:lnTo>
                    <a:lnTo>
                      <a:pt x="1254671" y="80810"/>
                    </a:lnTo>
                    <a:lnTo>
                      <a:pt x="1254671" y="80810"/>
                    </a:lnTo>
                    <a:lnTo>
                      <a:pt x="1272730" y="81953"/>
                    </a:lnTo>
                    <a:lnTo>
                      <a:pt x="1272730" y="81953"/>
                    </a:lnTo>
                    <a:lnTo>
                      <a:pt x="1284903" y="82696"/>
                    </a:lnTo>
                    <a:lnTo>
                      <a:pt x="1284903" y="82696"/>
                    </a:lnTo>
                    <a:lnTo>
                      <a:pt x="1300048" y="83610"/>
                    </a:lnTo>
                    <a:lnTo>
                      <a:pt x="1300048" y="83610"/>
                    </a:lnTo>
                    <a:lnTo>
                      <a:pt x="1315136" y="84582"/>
                    </a:lnTo>
                    <a:lnTo>
                      <a:pt x="1315136" y="84582"/>
                    </a:lnTo>
                    <a:lnTo>
                      <a:pt x="1333195" y="85668"/>
                    </a:lnTo>
                    <a:lnTo>
                      <a:pt x="1333195" y="85668"/>
                    </a:lnTo>
                    <a:lnTo>
                      <a:pt x="1345368" y="86411"/>
                    </a:lnTo>
                    <a:lnTo>
                      <a:pt x="1345368" y="86411"/>
                    </a:lnTo>
                    <a:lnTo>
                      <a:pt x="1360513" y="87325"/>
                    </a:lnTo>
                    <a:lnTo>
                      <a:pt x="1360513" y="87325"/>
                    </a:lnTo>
                    <a:lnTo>
                      <a:pt x="1375657" y="88296"/>
                    </a:lnTo>
                    <a:lnTo>
                      <a:pt x="1375657" y="88296"/>
                    </a:lnTo>
                    <a:lnTo>
                      <a:pt x="1393660" y="89383"/>
                    </a:lnTo>
                    <a:lnTo>
                      <a:pt x="1393660" y="89383"/>
                    </a:lnTo>
                    <a:lnTo>
                      <a:pt x="1405890" y="90126"/>
                    </a:lnTo>
                    <a:lnTo>
                      <a:pt x="1405890" y="90126"/>
                    </a:lnTo>
                    <a:lnTo>
                      <a:pt x="1423892" y="91268"/>
                    </a:lnTo>
                    <a:lnTo>
                      <a:pt x="1423892" y="91268"/>
                    </a:lnTo>
                    <a:lnTo>
                      <a:pt x="1439037" y="92183"/>
                    </a:lnTo>
                    <a:lnTo>
                      <a:pt x="1439037" y="92183"/>
                    </a:lnTo>
                    <a:lnTo>
                      <a:pt x="1451210" y="92926"/>
                    </a:lnTo>
                    <a:lnTo>
                      <a:pt x="1451210" y="92926"/>
                    </a:lnTo>
                    <a:lnTo>
                      <a:pt x="1466355" y="93841"/>
                    </a:lnTo>
                    <a:lnTo>
                      <a:pt x="1466355" y="93841"/>
                    </a:lnTo>
                    <a:lnTo>
                      <a:pt x="1484357" y="94983"/>
                    </a:lnTo>
                    <a:lnTo>
                      <a:pt x="1484357" y="94983"/>
                    </a:lnTo>
                    <a:lnTo>
                      <a:pt x="1499502" y="95898"/>
                    </a:lnTo>
                    <a:lnTo>
                      <a:pt x="1499502" y="95898"/>
                    </a:lnTo>
                    <a:lnTo>
                      <a:pt x="1514589" y="96812"/>
                    </a:lnTo>
                    <a:lnTo>
                      <a:pt x="1514818" y="93098"/>
                    </a:lnTo>
                    <a:lnTo>
                      <a:pt x="1499731" y="92183"/>
                    </a:lnTo>
                    <a:lnTo>
                      <a:pt x="1499731" y="92183"/>
                    </a:lnTo>
                    <a:lnTo>
                      <a:pt x="1484586" y="91268"/>
                    </a:lnTo>
                    <a:lnTo>
                      <a:pt x="1484586" y="91268"/>
                    </a:lnTo>
                    <a:lnTo>
                      <a:pt x="1469498" y="90297"/>
                    </a:lnTo>
                    <a:lnTo>
                      <a:pt x="1469498" y="90297"/>
                    </a:lnTo>
                    <a:lnTo>
                      <a:pt x="1454353" y="89383"/>
                    </a:lnTo>
                    <a:lnTo>
                      <a:pt x="1454353" y="89383"/>
                    </a:lnTo>
                    <a:lnTo>
                      <a:pt x="1439265" y="88468"/>
                    </a:lnTo>
                    <a:lnTo>
                      <a:pt x="1439265" y="88468"/>
                    </a:lnTo>
                    <a:lnTo>
                      <a:pt x="1424121" y="87553"/>
                    </a:lnTo>
                    <a:lnTo>
                      <a:pt x="1424121" y="87553"/>
                    </a:lnTo>
                    <a:lnTo>
                      <a:pt x="1409034" y="86582"/>
                    </a:lnTo>
                    <a:lnTo>
                      <a:pt x="1409034" y="86582"/>
                    </a:lnTo>
                    <a:lnTo>
                      <a:pt x="1390974" y="85496"/>
                    </a:lnTo>
                    <a:lnTo>
                      <a:pt x="1390974" y="85496"/>
                    </a:lnTo>
                    <a:lnTo>
                      <a:pt x="1378801" y="84753"/>
                    </a:lnTo>
                    <a:lnTo>
                      <a:pt x="1378801" y="84753"/>
                    </a:lnTo>
                    <a:lnTo>
                      <a:pt x="1363656" y="83839"/>
                    </a:lnTo>
                    <a:lnTo>
                      <a:pt x="1363656" y="83839"/>
                    </a:lnTo>
                    <a:lnTo>
                      <a:pt x="1348511" y="82868"/>
                    </a:lnTo>
                    <a:lnTo>
                      <a:pt x="1348511" y="82868"/>
                    </a:lnTo>
                    <a:lnTo>
                      <a:pt x="1330509" y="81781"/>
                    </a:lnTo>
                    <a:lnTo>
                      <a:pt x="1330509" y="81781"/>
                    </a:lnTo>
                    <a:lnTo>
                      <a:pt x="1318337" y="81038"/>
                    </a:lnTo>
                    <a:lnTo>
                      <a:pt x="1318337" y="81038"/>
                    </a:lnTo>
                    <a:lnTo>
                      <a:pt x="1303192" y="80124"/>
                    </a:lnTo>
                    <a:lnTo>
                      <a:pt x="1303192" y="80124"/>
                    </a:lnTo>
                    <a:lnTo>
                      <a:pt x="1288047" y="79153"/>
                    </a:lnTo>
                    <a:lnTo>
                      <a:pt x="1288047" y="79153"/>
                    </a:lnTo>
                    <a:lnTo>
                      <a:pt x="1272959" y="78238"/>
                    </a:lnTo>
                    <a:lnTo>
                      <a:pt x="1272959" y="78238"/>
                    </a:lnTo>
                    <a:lnTo>
                      <a:pt x="1257814" y="77324"/>
                    </a:lnTo>
                    <a:lnTo>
                      <a:pt x="1257814" y="77324"/>
                    </a:lnTo>
                    <a:lnTo>
                      <a:pt x="1242727" y="76410"/>
                    </a:lnTo>
                    <a:lnTo>
                      <a:pt x="1242727" y="76410"/>
                    </a:lnTo>
                    <a:lnTo>
                      <a:pt x="1227582" y="75438"/>
                    </a:lnTo>
                    <a:lnTo>
                      <a:pt x="1227582" y="75438"/>
                    </a:lnTo>
                    <a:lnTo>
                      <a:pt x="1212495" y="74524"/>
                    </a:lnTo>
                    <a:lnTo>
                      <a:pt x="1212495" y="74524"/>
                    </a:lnTo>
                    <a:lnTo>
                      <a:pt x="1197350" y="73609"/>
                    </a:lnTo>
                    <a:lnTo>
                      <a:pt x="1197350" y="73609"/>
                    </a:lnTo>
                    <a:lnTo>
                      <a:pt x="1179347" y="72466"/>
                    </a:lnTo>
                    <a:lnTo>
                      <a:pt x="1179347" y="72466"/>
                    </a:lnTo>
                    <a:lnTo>
                      <a:pt x="1167117" y="71724"/>
                    </a:lnTo>
                    <a:lnTo>
                      <a:pt x="1167117" y="71724"/>
                    </a:lnTo>
                    <a:lnTo>
                      <a:pt x="1152030" y="70809"/>
                    </a:lnTo>
                    <a:lnTo>
                      <a:pt x="1152030" y="70809"/>
                    </a:lnTo>
                    <a:lnTo>
                      <a:pt x="1133971" y="69723"/>
                    </a:lnTo>
                    <a:lnTo>
                      <a:pt x="1133971" y="69723"/>
                    </a:lnTo>
                    <a:lnTo>
                      <a:pt x="1121798" y="68923"/>
                    </a:lnTo>
                    <a:lnTo>
                      <a:pt x="1121798" y="68923"/>
                    </a:lnTo>
                    <a:lnTo>
                      <a:pt x="1106653" y="68009"/>
                    </a:lnTo>
                    <a:lnTo>
                      <a:pt x="1106653" y="68009"/>
                    </a:lnTo>
                    <a:lnTo>
                      <a:pt x="1091565" y="67094"/>
                    </a:lnTo>
                    <a:lnTo>
                      <a:pt x="1091565" y="67094"/>
                    </a:lnTo>
                    <a:lnTo>
                      <a:pt x="1076420" y="66179"/>
                    </a:lnTo>
                    <a:lnTo>
                      <a:pt x="1076420" y="66179"/>
                    </a:lnTo>
                    <a:lnTo>
                      <a:pt x="1061332" y="65208"/>
                    </a:lnTo>
                    <a:lnTo>
                      <a:pt x="1061332" y="65208"/>
                    </a:lnTo>
                    <a:lnTo>
                      <a:pt x="1046188" y="64294"/>
                    </a:lnTo>
                    <a:lnTo>
                      <a:pt x="1046188" y="64294"/>
                    </a:lnTo>
                    <a:lnTo>
                      <a:pt x="1031101" y="63379"/>
                    </a:lnTo>
                    <a:lnTo>
                      <a:pt x="1031101" y="63379"/>
                    </a:lnTo>
                    <a:lnTo>
                      <a:pt x="1015956" y="62465"/>
                    </a:lnTo>
                    <a:lnTo>
                      <a:pt x="1015956" y="62465"/>
                    </a:lnTo>
                    <a:lnTo>
                      <a:pt x="1000868" y="61493"/>
                    </a:lnTo>
                    <a:lnTo>
                      <a:pt x="1000868" y="61493"/>
                    </a:lnTo>
                    <a:lnTo>
                      <a:pt x="985723" y="60579"/>
                    </a:lnTo>
                    <a:lnTo>
                      <a:pt x="985723" y="60579"/>
                    </a:lnTo>
                    <a:lnTo>
                      <a:pt x="970635" y="59664"/>
                    </a:lnTo>
                    <a:lnTo>
                      <a:pt x="970635" y="59664"/>
                    </a:lnTo>
                    <a:lnTo>
                      <a:pt x="955491" y="58693"/>
                    </a:lnTo>
                    <a:lnTo>
                      <a:pt x="955491" y="58693"/>
                    </a:lnTo>
                    <a:lnTo>
                      <a:pt x="940404" y="57779"/>
                    </a:lnTo>
                    <a:lnTo>
                      <a:pt x="940404" y="57779"/>
                    </a:lnTo>
                    <a:lnTo>
                      <a:pt x="925259" y="56864"/>
                    </a:lnTo>
                    <a:lnTo>
                      <a:pt x="925259" y="56864"/>
                    </a:lnTo>
                    <a:lnTo>
                      <a:pt x="910171" y="55950"/>
                    </a:lnTo>
                    <a:lnTo>
                      <a:pt x="910171" y="55950"/>
                    </a:lnTo>
                    <a:lnTo>
                      <a:pt x="895026" y="54978"/>
                    </a:lnTo>
                    <a:lnTo>
                      <a:pt x="895026" y="54978"/>
                    </a:lnTo>
                    <a:lnTo>
                      <a:pt x="879938" y="54064"/>
                    </a:lnTo>
                    <a:lnTo>
                      <a:pt x="879938" y="54064"/>
                    </a:lnTo>
                    <a:lnTo>
                      <a:pt x="864794" y="53150"/>
                    </a:lnTo>
                    <a:lnTo>
                      <a:pt x="864794" y="53150"/>
                    </a:lnTo>
                    <a:lnTo>
                      <a:pt x="849707" y="52235"/>
                    </a:lnTo>
                    <a:lnTo>
                      <a:pt x="849707" y="52235"/>
                    </a:lnTo>
                    <a:lnTo>
                      <a:pt x="834562" y="51263"/>
                    </a:lnTo>
                    <a:lnTo>
                      <a:pt x="834562" y="51263"/>
                    </a:lnTo>
                    <a:lnTo>
                      <a:pt x="819474" y="50349"/>
                    </a:lnTo>
                    <a:lnTo>
                      <a:pt x="819474" y="50349"/>
                    </a:lnTo>
                    <a:lnTo>
                      <a:pt x="804329" y="49435"/>
                    </a:lnTo>
                    <a:lnTo>
                      <a:pt x="804329" y="49435"/>
                    </a:lnTo>
                    <a:lnTo>
                      <a:pt x="789241" y="48520"/>
                    </a:lnTo>
                    <a:lnTo>
                      <a:pt x="789241" y="48520"/>
                    </a:lnTo>
                    <a:lnTo>
                      <a:pt x="774097" y="47548"/>
                    </a:lnTo>
                    <a:lnTo>
                      <a:pt x="774097" y="47548"/>
                    </a:lnTo>
                    <a:lnTo>
                      <a:pt x="756038" y="46463"/>
                    </a:lnTo>
                    <a:lnTo>
                      <a:pt x="756038" y="46463"/>
                    </a:lnTo>
                    <a:lnTo>
                      <a:pt x="743865" y="45720"/>
                    </a:lnTo>
                    <a:lnTo>
                      <a:pt x="743865" y="45720"/>
                    </a:lnTo>
                    <a:lnTo>
                      <a:pt x="728720" y="44805"/>
                    </a:lnTo>
                    <a:lnTo>
                      <a:pt x="728720" y="44805"/>
                    </a:lnTo>
                    <a:lnTo>
                      <a:pt x="710717" y="43663"/>
                    </a:lnTo>
                    <a:lnTo>
                      <a:pt x="710717" y="43663"/>
                    </a:lnTo>
                    <a:lnTo>
                      <a:pt x="698487" y="42920"/>
                    </a:lnTo>
                    <a:lnTo>
                      <a:pt x="698487" y="42920"/>
                    </a:lnTo>
                    <a:lnTo>
                      <a:pt x="683399" y="42005"/>
                    </a:lnTo>
                    <a:lnTo>
                      <a:pt x="683399" y="42005"/>
                    </a:lnTo>
                    <a:lnTo>
                      <a:pt x="668255" y="41033"/>
                    </a:lnTo>
                    <a:lnTo>
                      <a:pt x="668255" y="41033"/>
                    </a:lnTo>
                    <a:lnTo>
                      <a:pt x="653168" y="40119"/>
                    </a:lnTo>
                    <a:lnTo>
                      <a:pt x="653168" y="40119"/>
                    </a:lnTo>
                    <a:lnTo>
                      <a:pt x="638023" y="39205"/>
                    </a:lnTo>
                    <a:lnTo>
                      <a:pt x="638023" y="39205"/>
                    </a:lnTo>
                    <a:lnTo>
                      <a:pt x="622935" y="38290"/>
                    </a:lnTo>
                    <a:lnTo>
                      <a:pt x="622935" y="38290"/>
                    </a:lnTo>
                    <a:lnTo>
                      <a:pt x="607790" y="37319"/>
                    </a:lnTo>
                    <a:lnTo>
                      <a:pt x="607790" y="37319"/>
                    </a:lnTo>
                    <a:lnTo>
                      <a:pt x="592702" y="36405"/>
                    </a:lnTo>
                    <a:lnTo>
                      <a:pt x="592702" y="36405"/>
                    </a:lnTo>
                    <a:lnTo>
                      <a:pt x="577558" y="35490"/>
                    </a:lnTo>
                    <a:lnTo>
                      <a:pt x="577558" y="35490"/>
                    </a:lnTo>
                    <a:lnTo>
                      <a:pt x="562471" y="34576"/>
                    </a:lnTo>
                    <a:lnTo>
                      <a:pt x="562471" y="34576"/>
                    </a:lnTo>
                    <a:lnTo>
                      <a:pt x="547326" y="33604"/>
                    </a:lnTo>
                    <a:lnTo>
                      <a:pt x="547326" y="33604"/>
                    </a:lnTo>
                    <a:lnTo>
                      <a:pt x="532238" y="32690"/>
                    </a:lnTo>
                    <a:lnTo>
                      <a:pt x="532238" y="32690"/>
                    </a:lnTo>
                    <a:lnTo>
                      <a:pt x="517093" y="31775"/>
                    </a:lnTo>
                    <a:lnTo>
                      <a:pt x="517093" y="31775"/>
                    </a:lnTo>
                    <a:lnTo>
                      <a:pt x="502005" y="30861"/>
                    </a:lnTo>
                    <a:lnTo>
                      <a:pt x="502005" y="30861"/>
                    </a:lnTo>
                    <a:lnTo>
                      <a:pt x="486861" y="29889"/>
                    </a:lnTo>
                    <a:lnTo>
                      <a:pt x="486861" y="29889"/>
                    </a:lnTo>
                    <a:lnTo>
                      <a:pt x="471774" y="28975"/>
                    </a:lnTo>
                    <a:lnTo>
                      <a:pt x="471774" y="28975"/>
                    </a:lnTo>
                    <a:lnTo>
                      <a:pt x="456629" y="28061"/>
                    </a:lnTo>
                    <a:lnTo>
                      <a:pt x="456629" y="28061"/>
                    </a:lnTo>
                    <a:lnTo>
                      <a:pt x="441541" y="27146"/>
                    </a:lnTo>
                    <a:lnTo>
                      <a:pt x="441541" y="27146"/>
                    </a:lnTo>
                    <a:lnTo>
                      <a:pt x="426396" y="26174"/>
                    </a:lnTo>
                    <a:lnTo>
                      <a:pt x="426396" y="26174"/>
                    </a:lnTo>
                    <a:lnTo>
                      <a:pt x="411308" y="25261"/>
                    </a:lnTo>
                    <a:lnTo>
                      <a:pt x="411308" y="25261"/>
                    </a:lnTo>
                    <a:lnTo>
                      <a:pt x="396164" y="24346"/>
                    </a:lnTo>
                    <a:lnTo>
                      <a:pt x="396164" y="24346"/>
                    </a:lnTo>
                    <a:lnTo>
                      <a:pt x="381077" y="23374"/>
                    </a:lnTo>
                    <a:lnTo>
                      <a:pt x="381077" y="23374"/>
                    </a:lnTo>
                    <a:lnTo>
                      <a:pt x="365932" y="22460"/>
                    </a:lnTo>
                    <a:lnTo>
                      <a:pt x="365932" y="22460"/>
                    </a:lnTo>
                    <a:lnTo>
                      <a:pt x="350844" y="21546"/>
                    </a:lnTo>
                    <a:lnTo>
                      <a:pt x="350844" y="21546"/>
                    </a:lnTo>
                    <a:lnTo>
                      <a:pt x="335699" y="20631"/>
                    </a:lnTo>
                    <a:lnTo>
                      <a:pt x="335699" y="20631"/>
                    </a:lnTo>
                    <a:lnTo>
                      <a:pt x="320611" y="19659"/>
                    </a:lnTo>
                    <a:lnTo>
                      <a:pt x="320611" y="19659"/>
                    </a:lnTo>
                    <a:lnTo>
                      <a:pt x="305467" y="18745"/>
                    </a:lnTo>
                    <a:lnTo>
                      <a:pt x="305467" y="18745"/>
                    </a:lnTo>
                    <a:lnTo>
                      <a:pt x="287407" y="17659"/>
                    </a:lnTo>
                    <a:lnTo>
                      <a:pt x="287407" y="17659"/>
                    </a:lnTo>
                    <a:lnTo>
                      <a:pt x="275234" y="16916"/>
                    </a:lnTo>
                    <a:lnTo>
                      <a:pt x="275234" y="16916"/>
                    </a:lnTo>
                    <a:lnTo>
                      <a:pt x="260147" y="15945"/>
                    </a:lnTo>
                    <a:lnTo>
                      <a:pt x="260147" y="15945"/>
                    </a:lnTo>
                    <a:lnTo>
                      <a:pt x="242087" y="14859"/>
                    </a:lnTo>
                    <a:lnTo>
                      <a:pt x="242087" y="14859"/>
                    </a:lnTo>
                    <a:lnTo>
                      <a:pt x="229857" y="14116"/>
                    </a:lnTo>
                    <a:lnTo>
                      <a:pt x="229857" y="14116"/>
                    </a:lnTo>
                    <a:lnTo>
                      <a:pt x="214770" y="13201"/>
                    </a:lnTo>
                    <a:lnTo>
                      <a:pt x="214770" y="13201"/>
                    </a:lnTo>
                    <a:lnTo>
                      <a:pt x="199625" y="12230"/>
                    </a:lnTo>
                    <a:lnTo>
                      <a:pt x="199625" y="12230"/>
                    </a:lnTo>
                    <a:lnTo>
                      <a:pt x="184537" y="11316"/>
                    </a:lnTo>
                    <a:lnTo>
                      <a:pt x="184537" y="11316"/>
                    </a:lnTo>
                    <a:lnTo>
                      <a:pt x="169393" y="10401"/>
                    </a:lnTo>
                    <a:lnTo>
                      <a:pt x="169393" y="10401"/>
                    </a:lnTo>
                    <a:lnTo>
                      <a:pt x="154305" y="9430"/>
                    </a:lnTo>
                    <a:lnTo>
                      <a:pt x="154305" y="9430"/>
                    </a:lnTo>
                    <a:lnTo>
                      <a:pt x="139160" y="8515"/>
                    </a:lnTo>
                    <a:lnTo>
                      <a:pt x="139160" y="8515"/>
                    </a:lnTo>
                    <a:lnTo>
                      <a:pt x="124073" y="7601"/>
                    </a:lnTo>
                    <a:lnTo>
                      <a:pt x="124073" y="7601"/>
                    </a:lnTo>
                    <a:lnTo>
                      <a:pt x="108928" y="6687"/>
                    </a:lnTo>
                    <a:lnTo>
                      <a:pt x="108928" y="6687"/>
                    </a:lnTo>
                    <a:lnTo>
                      <a:pt x="93840" y="5715"/>
                    </a:lnTo>
                    <a:lnTo>
                      <a:pt x="93840" y="5715"/>
                    </a:lnTo>
                    <a:lnTo>
                      <a:pt x="75781" y="4629"/>
                    </a:lnTo>
                    <a:lnTo>
                      <a:pt x="75781" y="4629"/>
                    </a:lnTo>
                    <a:lnTo>
                      <a:pt x="63608" y="3886"/>
                    </a:lnTo>
                    <a:lnTo>
                      <a:pt x="63608" y="3886"/>
                    </a:lnTo>
                    <a:lnTo>
                      <a:pt x="48463" y="2972"/>
                    </a:lnTo>
                    <a:lnTo>
                      <a:pt x="48463" y="2972"/>
                    </a:lnTo>
                    <a:lnTo>
                      <a:pt x="33375" y="2000"/>
                    </a:lnTo>
                    <a:lnTo>
                      <a:pt x="33375" y="2000"/>
                    </a:lnTo>
                    <a:lnTo>
                      <a:pt x="18231" y="1086"/>
                    </a:lnTo>
                    <a:lnTo>
                      <a:pt x="18231" y="1086"/>
                    </a:lnTo>
                    <a:lnTo>
                      <a:pt x="228" y="0"/>
                    </a:lnTo>
                    <a:lnTo>
                      <a:pt x="0" y="3715"/>
                    </a:lnTo>
                    <a:lnTo>
                      <a:pt x="18002" y="4800"/>
                    </a:lnTo>
                    <a:close/>
                  </a:path>
                </a:pathLst>
              </a:custGeom>
              <a:solidFill>
                <a:srgbClr val="9F9D9B"/>
              </a:solidFill>
              <a:ln w="5715" cap="flat">
                <a:noFill/>
                <a:prstDash val="solid"/>
                <a:miter/>
              </a:ln>
            </p:spPr>
            <p:txBody>
              <a:bodyPr rtlCol="1" anchor="ctr"/>
              <a:lstStyle/>
              <a:p>
                <a:endParaRPr lang="ar-SA"/>
              </a:p>
            </p:txBody>
          </p:sp>
          <p:sp>
            <p:nvSpPr>
              <p:cNvPr id="17" name="شكل حر: شكل 16">
                <a:extLst>
                  <a:ext uri="{FF2B5EF4-FFF2-40B4-BE49-F238E27FC236}">
                    <a16:creationId xmlns:a16="http://schemas.microsoft.com/office/drawing/2014/main" id="{EA2B62B9-C503-6C11-5F72-EF8146E2C363}"/>
                  </a:ext>
                </a:extLst>
              </p:cNvPr>
              <p:cNvSpPr/>
              <p:nvPr/>
            </p:nvSpPr>
            <p:spPr>
              <a:xfrm>
                <a:off x="6637667" y="6003435"/>
                <a:ext cx="1514817" cy="96812"/>
              </a:xfrm>
              <a:custGeom>
                <a:avLst/>
                <a:gdLst>
                  <a:gd name="connsiteX0" fmla="*/ 15087 w 1514817"/>
                  <a:gd name="connsiteY0" fmla="*/ 4629 h 96812"/>
                  <a:gd name="connsiteX1" fmla="*/ 30232 w 1514817"/>
                  <a:gd name="connsiteY1" fmla="*/ 5543 h 96812"/>
                  <a:gd name="connsiteX2" fmla="*/ 30232 w 1514817"/>
                  <a:gd name="connsiteY2" fmla="*/ 5543 h 96812"/>
                  <a:gd name="connsiteX3" fmla="*/ 45320 w 1514817"/>
                  <a:gd name="connsiteY3" fmla="*/ 6458 h 96812"/>
                  <a:gd name="connsiteX4" fmla="*/ 45320 w 1514817"/>
                  <a:gd name="connsiteY4" fmla="*/ 6458 h 96812"/>
                  <a:gd name="connsiteX5" fmla="*/ 60464 w 1514817"/>
                  <a:gd name="connsiteY5" fmla="*/ 7373 h 96812"/>
                  <a:gd name="connsiteX6" fmla="*/ 60464 w 1514817"/>
                  <a:gd name="connsiteY6" fmla="*/ 7373 h 96812"/>
                  <a:gd name="connsiteX7" fmla="*/ 75552 w 1514817"/>
                  <a:gd name="connsiteY7" fmla="*/ 8344 h 96812"/>
                  <a:gd name="connsiteX8" fmla="*/ 75552 w 1514817"/>
                  <a:gd name="connsiteY8" fmla="*/ 8344 h 96812"/>
                  <a:gd name="connsiteX9" fmla="*/ 90697 w 1514817"/>
                  <a:gd name="connsiteY9" fmla="*/ 9258 h 96812"/>
                  <a:gd name="connsiteX10" fmla="*/ 90697 w 1514817"/>
                  <a:gd name="connsiteY10" fmla="*/ 9258 h 96812"/>
                  <a:gd name="connsiteX11" fmla="*/ 108699 w 1514817"/>
                  <a:gd name="connsiteY11" fmla="*/ 10344 h 96812"/>
                  <a:gd name="connsiteX12" fmla="*/ 108699 w 1514817"/>
                  <a:gd name="connsiteY12" fmla="*/ 10344 h 96812"/>
                  <a:gd name="connsiteX13" fmla="*/ 120929 w 1514817"/>
                  <a:gd name="connsiteY13" fmla="*/ 11087 h 96812"/>
                  <a:gd name="connsiteX14" fmla="*/ 120929 w 1514817"/>
                  <a:gd name="connsiteY14" fmla="*/ 11087 h 96812"/>
                  <a:gd name="connsiteX15" fmla="*/ 136017 w 1514817"/>
                  <a:gd name="connsiteY15" fmla="*/ 12059 h 96812"/>
                  <a:gd name="connsiteX16" fmla="*/ 136017 w 1514817"/>
                  <a:gd name="connsiteY16" fmla="*/ 12059 h 96812"/>
                  <a:gd name="connsiteX17" fmla="*/ 151161 w 1514817"/>
                  <a:gd name="connsiteY17" fmla="*/ 12973 h 96812"/>
                  <a:gd name="connsiteX18" fmla="*/ 151161 w 1514817"/>
                  <a:gd name="connsiteY18" fmla="*/ 12973 h 96812"/>
                  <a:gd name="connsiteX19" fmla="*/ 166249 w 1514817"/>
                  <a:gd name="connsiteY19" fmla="*/ 13888 h 96812"/>
                  <a:gd name="connsiteX20" fmla="*/ 166249 w 1514817"/>
                  <a:gd name="connsiteY20" fmla="*/ 13888 h 96812"/>
                  <a:gd name="connsiteX21" fmla="*/ 181394 w 1514817"/>
                  <a:gd name="connsiteY21" fmla="*/ 14859 h 96812"/>
                  <a:gd name="connsiteX22" fmla="*/ 181394 w 1514817"/>
                  <a:gd name="connsiteY22" fmla="*/ 14859 h 96812"/>
                  <a:gd name="connsiteX23" fmla="*/ 196481 w 1514817"/>
                  <a:gd name="connsiteY23" fmla="*/ 15773 h 96812"/>
                  <a:gd name="connsiteX24" fmla="*/ 196481 w 1514817"/>
                  <a:gd name="connsiteY24" fmla="*/ 15773 h 96812"/>
                  <a:gd name="connsiteX25" fmla="*/ 211626 w 1514817"/>
                  <a:gd name="connsiteY25" fmla="*/ 16688 h 96812"/>
                  <a:gd name="connsiteX26" fmla="*/ 211626 w 1514817"/>
                  <a:gd name="connsiteY26" fmla="*/ 16688 h 96812"/>
                  <a:gd name="connsiteX27" fmla="*/ 226714 w 1514817"/>
                  <a:gd name="connsiteY27" fmla="*/ 17603 h 96812"/>
                  <a:gd name="connsiteX28" fmla="*/ 226714 w 1514817"/>
                  <a:gd name="connsiteY28" fmla="*/ 17603 h 96812"/>
                  <a:gd name="connsiteX29" fmla="*/ 241859 w 1514817"/>
                  <a:gd name="connsiteY29" fmla="*/ 18574 h 96812"/>
                  <a:gd name="connsiteX30" fmla="*/ 241859 w 1514817"/>
                  <a:gd name="connsiteY30" fmla="*/ 18574 h 96812"/>
                  <a:gd name="connsiteX31" fmla="*/ 256946 w 1514817"/>
                  <a:gd name="connsiteY31" fmla="*/ 19488 h 96812"/>
                  <a:gd name="connsiteX32" fmla="*/ 256946 w 1514817"/>
                  <a:gd name="connsiteY32" fmla="*/ 19488 h 96812"/>
                  <a:gd name="connsiteX33" fmla="*/ 272091 w 1514817"/>
                  <a:gd name="connsiteY33" fmla="*/ 20403 h 96812"/>
                  <a:gd name="connsiteX34" fmla="*/ 272091 w 1514817"/>
                  <a:gd name="connsiteY34" fmla="*/ 20403 h 96812"/>
                  <a:gd name="connsiteX35" fmla="*/ 287179 w 1514817"/>
                  <a:gd name="connsiteY35" fmla="*/ 21317 h 96812"/>
                  <a:gd name="connsiteX36" fmla="*/ 287179 w 1514817"/>
                  <a:gd name="connsiteY36" fmla="*/ 21317 h 96812"/>
                  <a:gd name="connsiteX37" fmla="*/ 302323 w 1514817"/>
                  <a:gd name="connsiteY37" fmla="*/ 22289 h 96812"/>
                  <a:gd name="connsiteX38" fmla="*/ 302323 w 1514817"/>
                  <a:gd name="connsiteY38" fmla="*/ 22289 h 96812"/>
                  <a:gd name="connsiteX39" fmla="*/ 320383 w 1514817"/>
                  <a:gd name="connsiteY39" fmla="*/ 23375 h 96812"/>
                  <a:gd name="connsiteX40" fmla="*/ 320383 w 1514817"/>
                  <a:gd name="connsiteY40" fmla="*/ 23375 h 96812"/>
                  <a:gd name="connsiteX41" fmla="*/ 332556 w 1514817"/>
                  <a:gd name="connsiteY41" fmla="*/ 24117 h 96812"/>
                  <a:gd name="connsiteX42" fmla="*/ 332556 w 1514817"/>
                  <a:gd name="connsiteY42" fmla="*/ 24117 h 96812"/>
                  <a:gd name="connsiteX43" fmla="*/ 347643 w 1514817"/>
                  <a:gd name="connsiteY43" fmla="*/ 25032 h 96812"/>
                  <a:gd name="connsiteX44" fmla="*/ 347643 w 1514817"/>
                  <a:gd name="connsiteY44" fmla="*/ 25032 h 96812"/>
                  <a:gd name="connsiteX45" fmla="*/ 365703 w 1514817"/>
                  <a:gd name="connsiteY45" fmla="*/ 26175 h 96812"/>
                  <a:gd name="connsiteX46" fmla="*/ 365703 w 1514817"/>
                  <a:gd name="connsiteY46" fmla="*/ 26175 h 96812"/>
                  <a:gd name="connsiteX47" fmla="*/ 377933 w 1514817"/>
                  <a:gd name="connsiteY47" fmla="*/ 26918 h 96812"/>
                  <a:gd name="connsiteX48" fmla="*/ 377933 w 1514817"/>
                  <a:gd name="connsiteY48" fmla="*/ 26918 h 96812"/>
                  <a:gd name="connsiteX49" fmla="*/ 393021 w 1514817"/>
                  <a:gd name="connsiteY49" fmla="*/ 27832 h 96812"/>
                  <a:gd name="connsiteX50" fmla="*/ 393021 w 1514817"/>
                  <a:gd name="connsiteY50" fmla="*/ 27832 h 96812"/>
                  <a:gd name="connsiteX51" fmla="*/ 408165 w 1514817"/>
                  <a:gd name="connsiteY51" fmla="*/ 28804 h 96812"/>
                  <a:gd name="connsiteX52" fmla="*/ 408165 w 1514817"/>
                  <a:gd name="connsiteY52" fmla="*/ 28804 h 96812"/>
                  <a:gd name="connsiteX53" fmla="*/ 423253 w 1514817"/>
                  <a:gd name="connsiteY53" fmla="*/ 29718 h 96812"/>
                  <a:gd name="connsiteX54" fmla="*/ 423253 w 1514817"/>
                  <a:gd name="connsiteY54" fmla="*/ 29718 h 96812"/>
                  <a:gd name="connsiteX55" fmla="*/ 438397 w 1514817"/>
                  <a:gd name="connsiteY55" fmla="*/ 30632 h 96812"/>
                  <a:gd name="connsiteX56" fmla="*/ 438397 w 1514817"/>
                  <a:gd name="connsiteY56" fmla="*/ 30632 h 96812"/>
                  <a:gd name="connsiteX57" fmla="*/ 453485 w 1514817"/>
                  <a:gd name="connsiteY57" fmla="*/ 31547 h 96812"/>
                  <a:gd name="connsiteX58" fmla="*/ 453485 w 1514817"/>
                  <a:gd name="connsiteY58" fmla="*/ 31547 h 96812"/>
                  <a:gd name="connsiteX59" fmla="*/ 468630 w 1514817"/>
                  <a:gd name="connsiteY59" fmla="*/ 32519 h 96812"/>
                  <a:gd name="connsiteX60" fmla="*/ 468630 w 1514817"/>
                  <a:gd name="connsiteY60" fmla="*/ 32519 h 96812"/>
                  <a:gd name="connsiteX61" fmla="*/ 483718 w 1514817"/>
                  <a:gd name="connsiteY61" fmla="*/ 33433 h 96812"/>
                  <a:gd name="connsiteX62" fmla="*/ 483718 w 1514817"/>
                  <a:gd name="connsiteY62" fmla="*/ 33433 h 96812"/>
                  <a:gd name="connsiteX63" fmla="*/ 498862 w 1514817"/>
                  <a:gd name="connsiteY63" fmla="*/ 34347 h 96812"/>
                  <a:gd name="connsiteX64" fmla="*/ 498862 w 1514817"/>
                  <a:gd name="connsiteY64" fmla="*/ 34347 h 96812"/>
                  <a:gd name="connsiteX65" fmla="*/ 513950 w 1514817"/>
                  <a:gd name="connsiteY65" fmla="*/ 35262 h 96812"/>
                  <a:gd name="connsiteX66" fmla="*/ 513950 w 1514817"/>
                  <a:gd name="connsiteY66" fmla="*/ 35262 h 96812"/>
                  <a:gd name="connsiteX67" fmla="*/ 529094 w 1514817"/>
                  <a:gd name="connsiteY67" fmla="*/ 36234 h 96812"/>
                  <a:gd name="connsiteX68" fmla="*/ 529094 w 1514817"/>
                  <a:gd name="connsiteY68" fmla="*/ 36234 h 96812"/>
                  <a:gd name="connsiteX69" fmla="*/ 544182 w 1514817"/>
                  <a:gd name="connsiteY69" fmla="*/ 37148 h 96812"/>
                  <a:gd name="connsiteX70" fmla="*/ 544182 w 1514817"/>
                  <a:gd name="connsiteY70" fmla="*/ 37148 h 96812"/>
                  <a:gd name="connsiteX71" fmla="*/ 559327 w 1514817"/>
                  <a:gd name="connsiteY71" fmla="*/ 38062 h 96812"/>
                  <a:gd name="connsiteX72" fmla="*/ 559327 w 1514817"/>
                  <a:gd name="connsiteY72" fmla="*/ 38062 h 96812"/>
                  <a:gd name="connsiteX73" fmla="*/ 577329 w 1514817"/>
                  <a:gd name="connsiteY73" fmla="*/ 39205 h 96812"/>
                  <a:gd name="connsiteX74" fmla="*/ 577329 w 1514817"/>
                  <a:gd name="connsiteY74" fmla="*/ 39205 h 96812"/>
                  <a:gd name="connsiteX75" fmla="*/ 589559 w 1514817"/>
                  <a:gd name="connsiteY75" fmla="*/ 39948 h 96812"/>
                  <a:gd name="connsiteX76" fmla="*/ 589559 w 1514817"/>
                  <a:gd name="connsiteY76" fmla="*/ 39948 h 96812"/>
                  <a:gd name="connsiteX77" fmla="*/ 604647 w 1514817"/>
                  <a:gd name="connsiteY77" fmla="*/ 40862 h 96812"/>
                  <a:gd name="connsiteX78" fmla="*/ 604647 w 1514817"/>
                  <a:gd name="connsiteY78" fmla="*/ 40862 h 96812"/>
                  <a:gd name="connsiteX79" fmla="*/ 619792 w 1514817"/>
                  <a:gd name="connsiteY79" fmla="*/ 41777 h 96812"/>
                  <a:gd name="connsiteX80" fmla="*/ 619792 w 1514817"/>
                  <a:gd name="connsiteY80" fmla="*/ 41777 h 96812"/>
                  <a:gd name="connsiteX81" fmla="*/ 634879 w 1514817"/>
                  <a:gd name="connsiteY81" fmla="*/ 42691 h 96812"/>
                  <a:gd name="connsiteX82" fmla="*/ 634879 w 1514817"/>
                  <a:gd name="connsiteY82" fmla="*/ 42691 h 96812"/>
                  <a:gd name="connsiteX83" fmla="*/ 650024 w 1514817"/>
                  <a:gd name="connsiteY83" fmla="*/ 43663 h 96812"/>
                  <a:gd name="connsiteX84" fmla="*/ 650024 w 1514817"/>
                  <a:gd name="connsiteY84" fmla="*/ 43663 h 96812"/>
                  <a:gd name="connsiteX85" fmla="*/ 665112 w 1514817"/>
                  <a:gd name="connsiteY85" fmla="*/ 44577 h 96812"/>
                  <a:gd name="connsiteX86" fmla="*/ 665112 w 1514817"/>
                  <a:gd name="connsiteY86" fmla="*/ 44577 h 96812"/>
                  <a:gd name="connsiteX87" fmla="*/ 680257 w 1514817"/>
                  <a:gd name="connsiteY87" fmla="*/ 45492 h 96812"/>
                  <a:gd name="connsiteX88" fmla="*/ 680257 w 1514817"/>
                  <a:gd name="connsiteY88" fmla="*/ 45492 h 96812"/>
                  <a:gd name="connsiteX89" fmla="*/ 695344 w 1514817"/>
                  <a:gd name="connsiteY89" fmla="*/ 46463 h 96812"/>
                  <a:gd name="connsiteX90" fmla="*/ 695344 w 1514817"/>
                  <a:gd name="connsiteY90" fmla="*/ 46463 h 96812"/>
                  <a:gd name="connsiteX91" fmla="*/ 710489 w 1514817"/>
                  <a:gd name="connsiteY91" fmla="*/ 47378 h 96812"/>
                  <a:gd name="connsiteX92" fmla="*/ 710489 w 1514817"/>
                  <a:gd name="connsiteY92" fmla="*/ 47378 h 96812"/>
                  <a:gd name="connsiteX93" fmla="*/ 725576 w 1514817"/>
                  <a:gd name="connsiteY93" fmla="*/ 48292 h 96812"/>
                  <a:gd name="connsiteX94" fmla="*/ 725576 w 1514817"/>
                  <a:gd name="connsiteY94" fmla="*/ 48292 h 96812"/>
                  <a:gd name="connsiteX95" fmla="*/ 740721 w 1514817"/>
                  <a:gd name="connsiteY95" fmla="*/ 49206 h 96812"/>
                  <a:gd name="connsiteX96" fmla="*/ 740721 w 1514817"/>
                  <a:gd name="connsiteY96" fmla="*/ 49206 h 96812"/>
                  <a:gd name="connsiteX97" fmla="*/ 755809 w 1514817"/>
                  <a:gd name="connsiteY97" fmla="*/ 50178 h 96812"/>
                  <a:gd name="connsiteX98" fmla="*/ 755809 w 1514817"/>
                  <a:gd name="connsiteY98" fmla="*/ 50178 h 96812"/>
                  <a:gd name="connsiteX99" fmla="*/ 770954 w 1514817"/>
                  <a:gd name="connsiteY99" fmla="*/ 51092 h 96812"/>
                  <a:gd name="connsiteX100" fmla="*/ 770954 w 1514817"/>
                  <a:gd name="connsiteY100" fmla="*/ 51092 h 96812"/>
                  <a:gd name="connsiteX101" fmla="*/ 789013 w 1514817"/>
                  <a:gd name="connsiteY101" fmla="*/ 52178 h 96812"/>
                  <a:gd name="connsiteX102" fmla="*/ 789013 w 1514817"/>
                  <a:gd name="connsiteY102" fmla="*/ 52178 h 96812"/>
                  <a:gd name="connsiteX103" fmla="*/ 801186 w 1514817"/>
                  <a:gd name="connsiteY103" fmla="*/ 52921 h 96812"/>
                  <a:gd name="connsiteX104" fmla="*/ 801186 w 1514817"/>
                  <a:gd name="connsiteY104" fmla="*/ 52921 h 96812"/>
                  <a:gd name="connsiteX105" fmla="*/ 816273 w 1514817"/>
                  <a:gd name="connsiteY105" fmla="*/ 53893 h 96812"/>
                  <a:gd name="connsiteX106" fmla="*/ 816273 w 1514817"/>
                  <a:gd name="connsiteY106" fmla="*/ 53893 h 96812"/>
                  <a:gd name="connsiteX107" fmla="*/ 831418 w 1514817"/>
                  <a:gd name="connsiteY107" fmla="*/ 54807 h 96812"/>
                  <a:gd name="connsiteX108" fmla="*/ 831418 w 1514817"/>
                  <a:gd name="connsiteY108" fmla="*/ 54807 h 96812"/>
                  <a:gd name="connsiteX109" fmla="*/ 846563 w 1514817"/>
                  <a:gd name="connsiteY109" fmla="*/ 55721 h 96812"/>
                  <a:gd name="connsiteX110" fmla="*/ 846563 w 1514817"/>
                  <a:gd name="connsiteY110" fmla="*/ 55721 h 96812"/>
                  <a:gd name="connsiteX111" fmla="*/ 861651 w 1514817"/>
                  <a:gd name="connsiteY111" fmla="*/ 56636 h 96812"/>
                  <a:gd name="connsiteX112" fmla="*/ 861651 w 1514817"/>
                  <a:gd name="connsiteY112" fmla="*/ 56636 h 96812"/>
                  <a:gd name="connsiteX113" fmla="*/ 876738 w 1514817"/>
                  <a:gd name="connsiteY113" fmla="*/ 57608 h 96812"/>
                  <a:gd name="connsiteX114" fmla="*/ 876738 w 1514817"/>
                  <a:gd name="connsiteY114" fmla="*/ 57608 h 96812"/>
                  <a:gd name="connsiteX115" fmla="*/ 891883 w 1514817"/>
                  <a:gd name="connsiteY115" fmla="*/ 58522 h 96812"/>
                  <a:gd name="connsiteX116" fmla="*/ 891883 w 1514817"/>
                  <a:gd name="connsiteY116" fmla="*/ 58522 h 96812"/>
                  <a:gd name="connsiteX117" fmla="*/ 907027 w 1514817"/>
                  <a:gd name="connsiteY117" fmla="*/ 59436 h 96812"/>
                  <a:gd name="connsiteX118" fmla="*/ 907027 w 1514817"/>
                  <a:gd name="connsiteY118" fmla="*/ 59436 h 96812"/>
                  <a:gd name="connsiteX119" fmla="*/ 925030 w 1514817"/>
                  <a:gd name="connsiteY119" fmla="*/ 60579 h 96812"/>
                  <a:gd name="connsiteX120" fmla="*/ 925030 w 1514817"/>
                  <a:gd name="connsiteY120" fmla="*/ 60579 h 96812"/>
                  <a:gd name="connsiteX121" fmla="*/ 937260 w 1514817"/>
                  <a:gd name="connsiteY121" fmla="*/ 61322 h 96812"/>
                  <a:gd name="connsiteX122" fmla="*/ 937260 w 1514817"/>
                  <a:gd name="connsiteY122" fmla="*/ 61322 h 96812"/>
                  <a:gd name="connsiteX123" fmla="*/ 952348 w 1514817"/>
                  <a:gd name="connsiteY123" fmla="*/ 62236 h 96812"/>
                  <a:gd name="connsiteX124" fmla="*/ 952348 w 1514817"/>
                  <a:gd name="connsiteY124" fmla="*/ 62236 h 96812"/>
                  <a:gd name="connsiteX125" fmla="*/ 967492 w 1514817"/>
                  <a:gd name="connsiteY125" fmla="*/ 63151 h 96812"/>
                  <a:gd name="connsiteX126" fmla="*/ 967492 w 1514817"/>
                  <a:gd name="connsiteY126" fmla="*/ 63151 h 96812"/>
                  <a:gd name="connsiteX127" fmla="*/ 982580 w 1514817"/>
                  <a:gd name="connsiteY127" fmla="*/ 64122 h 96812"/>
                  <a:gd name="connsiteX128" fmla="*/ 982580 w 1514817"/>
                  <a:gd name="connsiteY128" fmla="*/ 64122 h 96812"/>
                  <a:gd name="connsiteX129" fmla="*/ 1000639 w 1514817"/>
                  <a:gd name="connsiteY129" fmla="*/ 65208 h 96812"/>
                  <a:gd name="connsiteX130" fmla="*/ 1000639 w 1514817"/>
                  <a:gd name="connsiteY130" fmla="*/ 65208 h 96812"/>
                  <a:gd name="connsiteX131" fmla="*/ 1012812 w 1514817"/>
                  <a:gd name="connsiteY131" fmla="*/ 65951 h 96812"/>
                  <a:gd name="connsiteX132" fmla="*/ 1012812 w 1514817"/>
                  <a:gd name="connsiteY132" fmla="*/ 65951 h 96812"/>
                  <a:gd name="connsiteX133" fmla="*/ 1027957 w 1514817"/>
                  <a:gd name="connsiteY133" fmla="*/ 66866 h 96812"/>
                  <a:gd name="connsiteX134" fmla="*/ 1027957 w 1514817"/>
                  <a:gd name="connsiteY134" fmla="*/ 66866 h 96812"/>
                  <a:gd name="connsiteX135" fmla="*/ 1045959 w 1514817"/>
                  <a:gd name="connsiteY135" fmla="*/ 68009 h 96812"/>
                  <a:gd name="connsiteX136" fmla="*/ 1045959 w 1514817"/>
                  <a:gd name="connsiteY136" fmla="*/ 68009 h 96812"/>
                  <a:gd name="connsiteX137" fmla="*/ 1058189 w 1514817"/>
                  <a:gd name="connsiteY137" fmla="*/ 68752 h 96812"/>
                  <a:gd name="connsiteX138" fmla="*/ 1058189 w 1514817"/>
                  <a:gd name="connsiteY138" fmla="*/ 68752 h 96812"/>
                  <a:gd name="connsiteX139" fmla="*/ 1073277 w 1514817"/>
                  <a:gd name="connsiteY139" fmla="*/ 69666 h 96812"/>
                  <a:gd name="connsiteX140" fmla="*/ 1073277 w 1514817"/>
                  <a:gd name="connsiteY140" fmla="*/ 69666 h 96812"/>
                  <a:gd name="connsiteX141" fmla="*/ 1088422 w 1514817"/>
                  <a:gd name="connsiteY141" fmla="*/ 70580 h 96812"/>
                  <a:gd name="connsiteX142" fmla="*/ 1088422 w 1514817"/>
                  <a:gd name="connsiteY142" fmla="*/ 70580 h 96812"/>
                  <a:gd name="connsiteX143" fmla="*/ 1103509 w 1514817"/>
                  <a:gd name="connsiteY143" fmla="*/ 71552 h 96812"/>
                  <a:gd name="connsiteX144" fmla="*/ 1103509 w 1514817"/>
                  <a:gd name="connsiteY144" fmla="*/ 71552 h 96812"/>
                  <a:gd name="connsiteX145" fmla="*/ 1118654 w 1514817"/>
                  <a:gd name="connsiteY145" fmla="*/ 72467 h 96812"/>
                  <a:gd name="connsiteX146" fmla="*/ 1118654 w 1514817"/>
                  <a:gd name="connsiteY146" fmla="*/ 72467 h 96812"/>
                  <a:gd name="connsiteX147" fmla="*/ 1133742 w 1514817"/>
                  <a:gd name="connsiteY147" fmla="*/ 73381 h 96812"/>
                  <a:gd name="connsiteX148" fmla="*/ 1133742 w 1514817"/>
                  <a:gd name="connsiteY148" fmla="*/ 73381 h 96812"/>
                  <a:gd name="connsiteX149" fmla="*/ 1148887 w 1514817"/>
                  <a:gd name="connsiteY149" fmla="*/ 74295 h 96812"/>
                  <a:gd name="connsiteX150" fmla="*/ 1148887 w 1514817"/>
                  <a:gd name="connsiteY150" fmla="*/ 74295 h 96812"/>
                  <a:gd name="connsiteX151" fmla="*/ 1163974 w 1514817"/>
                  <a:gd name="connsiteY151" fmla="*/ 75267 h 96812"/>
                  <a:gd name="connsiteX152" fmla="*/ 1163974 w 1514817"/>
                  <a:gd name="connsiteY152" fmla="*/ 75267 h 96812"/>
                  <a:gd name="connsiteX153" fmla="*/ 1179119 w 1514817"/>
                  <a:gd name="connsiteY153" fmla="*/ 76181 h 96812"/>
                  <a:gd name="connsiteX154" fmla="*/ 1179119 w 1514817"/>
                  <a:gd name="connsiteY154" fmla="*/ 76181 h 96812"/>
                  <a:gd name="connsiteX155" fmla="*/ 1194206 w 1514817"/>
                  <a:gd name="connsiteY155" fmla="*/ 77095 h 96812"/>
                  <a:gd name="connsiteX156" fmla="*/ 1194206 w 1514817"/>
                  <a:gd name="connsiteY156" fmla="*/ 77095 h 96812"/>
                  <a:gd name="connsiteX157" fmla="*/ 1212266 w 1514817"/>
                  <a:gd name="connsiteY157" fmla="*/ 78239 h 96812"/>
                  <a:gd name="connsiteX158" fmla="*/ 1212266 w 1514817"/>
                  <a:gd name="connsiteY158" fmla="*/ 78239 h 96812"/>
                  <a:gd name="connsiteX159" fmla="*/ 1224439 w 1514817"/>
                  <a:gd name="connsiteY159" fmla="*/ 78982 h 96812"/>
                  <a:gd name="connsiteX160" fmla="*/ 1224439 w 1514817"/>
                  <a:gd name="connsiteY160" fmla="*/ 78982 h 96812"/>
                  <a:gd name="connsiteX161" fmla="*/ 1239584 w 1514817"/>
                  <a:gd name="connsiteY161" fmla="*/ 79896 h 96812"/>
                  <a:gd name="connsiteX162" fmla="*/ 1239584 w 1514817"/>
                  <a:gd name="connsiteY162" fmla="*/ 79896 h 96812"/>
                  <a:gd name="connsiteX163" fmla="*/ 1254671 w 1514817"/>
                  <a:gd name="connsiteY163" fmla="*/ 80810 h 96812"/>
                  <a:gd name="connsiteX164" fmla="*/ 1254671 w 1514817"/>
                  <a:gd name="connsiteY164" fmla="*/ 80810 h 96812"/>
                  <a:gd name="connsiteX165" fmla="*/ 1272730 w 1514817"/>
                  <a:gd name="connsiteY165" fmla="*/ 81954 h 96812"/>
                  <a:gd name="connsiteX166" fmla="*/ 1272730 w 1514817"/>
                  <a:gd name="connsiteY166" fmla="*/ 81954 h 96812"/>
                  <a:gd name="connsiteX167" fmla="*/ 1284903 w 1514817"/>
                  <a:gd name="connsiteY167" fmla="*/ 82696 h 96812"/>
                  <a:gd name="connsiteX168" fmla="*/ 1284903 w 1514817"/>
                  <a:gd name="connsiteY168" fmla="*/ 82696 h 96812"/>
                  <a:gd name="connsiteX169" fmla="*/ 1300048 w 1514817"/>
                  <a:gd name="connsiteY169" fmla="*/ 83610 h 96812"/>
                  <a:gd name="connsiteX170" fmla="*/ 1300048 w 1514817"/>
                  <a:gd name="connsiteY170" fmla="*/ 83610 h 96812"/>
                  <a:gd name="connsiteX171" fmla="*/ 1315136 w 1514817"/>
                  <a:gd name="connsiteY171" fmla="*/ 84525 h 96812"/>
                  <a:gd name="connsiteX172" fmla="*/ 1315136 w 1514817"/>
                  <a:gd name="connsiteY172" fmla="*/ 84525 h 96812"/>
                  <a:gd name="connsiteX173" fmla="*/ 1333195 w 1514817"/>
                  <a:gd name="connsiteY173" fmla="*/ 85668 h 96812"/>
                  <a:gd name="connsiteX174" fmla="*/ 1333195 w 1514817"/>
                  <a:gd name="connsiteY174" fmla="*/ 85668 h 96812"/>
                  <a:gd name="connsiteX175" fmla="*/ 1345368 w 1514817"/>
                  <a:gd name="connsiteY175" fmla="*/ 86411 h 96812"/>
                  <a:gd name="connsiteX176" fmla="*/ 1345368 w 1514817"/>
                  <a:gd name="connsiteY176" fmla="*/ 86411 h 96812"/>
                  <a:gd name="connsiteX177" fmla="*/ 1360513 w 1514817"/>
                  <a:gd name="connsiteY177" fmla="*/ 87325 h 96812"/>
                  <a:gd name="connsiteX178" fmla="*/ 1360513 w 1514817"/>
                  <a:gd name="connsiteY178" fmla="*/ 87325 h 96812"/>
                  <a:gd name="connsiteX179" fmla="*/ 1375600 w 1514817"/>
                  <a:gd name="connsiteY179" fmla="*/ 88240 h 96812"/>
                  <a:gd name="connsiteX180" fmla="*/ 1375600 w 1514817"/>
                  <a:gd name="connsiteY180" fmla="*/ 88240 h 96812"/>
                  <a:gd name="connsiteX181" fmla="*/ 1393660 w 1514817"/>
                  <a:gd name="connsiteY181" fmla="*/ 89383 h 96812"/>
                  <a:gd name="connsiteX182" fmla="*/ 1393660 w 1514817"/>
                  <a:gd name="connsiteY182" fmla="*/ 89383 h 96812"/>
                  <a:gd name="connsiteX183" fmla="*/ 1405833 w 1514817"/>
                  <a:gd name="connsiteY183" fmla="*/ 90126 h 96812"/>
                  <a:gd name="connsiteX184" fmla="*/ 1405833 w 1514817"/>
                  <a:gd name="connsiteY184" fmla="*/ 90126 h 96812"/>
                  <a:gd name="connsiteX185" fmla="*/ 1423892 w 1514817"/>
                  <a:gd name="connsiteY185" fmla="*/ 91212 h 96812"/>
                  <a:gd name="connsiteX186" fmla="*/ 1423892 w 1514817"/>
                  <a:gd name="connsiteY186" fmla="*/ 91212 h 96812"/>
                  <a:gd name="connsiteX187" fmla="*/ 1436065 w 1514817"/>
                  <a:gd name="connsiteY187" fmla="*/ 91955 h 96812"/>
                  <a:gd name="connsiteX188" fmla="*/ 1436065 w 1514817"/>
                  <a:gd name="connsiteY188" fmla="*/ 91955 h 96812"/>
                  <a:gd name="connsiteX189" fmla="*/ 1451210 w 1514817"/>
                  <a:gd name="connsiteY189" fmla="*/ 92926 h 96812"/>
                  <a:gd name="connsiteX190" fmla="*/ 1451210 w 1514817"/>
                  <a:gd name="connsiteY190" fmla="*/ 92926 h 96812"/>
                  <a:gd name="connsiteX191" fmla="*/ 1469269 w 1514817"/>
                  <a:gd name="connsiteY191" fmla="*/ 94012 h 96812"/>
                  <a:gd name="connsiteX192" fmla="*/ 1469269 w 1514817"/>
                  <a:gd name="connsiteY192" fmla="*/ 94012 h 96812"/>
                  <a:gd name="connsiteX193" fmla="*/ 1481442 w 1514817"/>
                  <a:gd name="connsiteY193" fmla="*/ 94755 h 96812"/>
                  <a:gd name="connsiteX194" fmla="*/ 1481442 w 1514817"/>
                  <a:gd name="connsiteY194" fmla="*/ 94755 h 96812"/>
                  <a:gd name="connsiteX195" fmla="*/ 1496587 w 1514817"/>
                  <a:gd name="connsiteY195" fmla="*/ 95726 h 96812"/>
                  <a:gd name="connsiteX196" fmla="*/ 1496587 w 1514817"/>
                  <a:gd name="connsiteY196" fmla="*/ 95726 h 96812"/>
                  <a:gd name="connsiteX197" fmla="*/ 1514589 w 1514817"/>
                  <a:gd name="connsiteY197" fmla="*/ 96812 h 96812"/>
                  <a:gd name="connsiteX198" fmla="*/ 1514818 w 1514817"/>
                  <a:gd name="connsiteY198" fmla="*/ 93098 h 96812"/>
                  <a:gd name="connsiteX199" fmla="*/ 1499730 w 1514817"/>
                  <a:gd name="connsiteY199" fmla="*/ 92183 h 96812"/>
                  <a:gd name="connsiteX200" fmla="*/ 1499730 w 1514817"/>
                  <a:gd name="connsiteY200" fmla="*/ 92183 h 96812"/>
                  <a:gd name="connsiteX201" fmla="*/ 1481671 w 1514817"/>
                  <a:gd name="connsiteY201" fmla="*/ 91040 h 96812"/>
                  <a:gd name="connsiteX202" fmla="*/ 1481671 w 1514817"/>
                  <a:gd name="connsiteY202" fmla="*/ 91040 h 96812"/>
                  <a:gd name="connsiteX203" fmla="*/ 1469498 w 1514817"/>
                  <a:gd name="connsiteY203" fmla="*/ 90297 h 96812"/>
                  <a:gd name="connsiteX204" fmla="*/ 1469498 w 1514817"/>
                  <a:gd name="connsiteY204" fmla="*/ 90297 h 96812"/>
                  <a:gd name="connsiteX205" fmla="*/ 1454353 w 1514817"/>
                  <a:gd name="connsiteY205" fmla="*/ 89383 h 96812"/>
                  <a:gd name="connsiteX206" fmla="*/ 1454353 w 1514817"/>
                  <a:gd name="connsiteY206" fmla="*/ 89383 h 96812"/>
                  <a:gd name="connsiteX207" fmla="*/ 1439265 w 1514817"/>
                  <a:gd name="connsiteY207" fmla="*/ 88468 h 96812"/>
                  <a:gd name="connsiteX208" fmla="*/ 1439265 w 1514817"/>
                  <a:gd name="connsiteY208" fmla="*/ 88468 h 96812"/>
                  <a:gd name="connsiteX209" fmla="*/ 1424121 w 1514817"/>
                  <a:gd name="connsiteY209" fmla="*/ 87554 h 96812"/>
                  <a:gd name="connsiteX210" fmla="*/ 1424121 w 1514817"/>
                  <a:gd name="connsiteY210" fmla="*/ 87554 h 96812"/>
                  <a:gd name="connsiteX211" fmla="*/ 1409033 w 1514817"/>
                  <a:gd name="connsiteY211" fmla="*/ 86582 h 96812"/>
                  <a:gd name="connsiteX212" fmla="*/ 1409033 w 1514817"/>
                  <a:gd name="connsiteY212" fmla="*/ 86582 h 96812"/>
                  <a:gd name="connsiteX213" fmla="*/ 1393889 w 1514817"/>
                  <a:gd name="connsiteY213" fmla="*/ 85668 h 96812"/>
                  <a:gd name="connsiteX214" fmla="*/ 1393889 w 1514817"/>
                  <a:gd name="connsiteY214" fmla="*/ 85668 h 96812"/>
                  <a:gd name="connsiteX215" fmla="*/ 1378801 w 1514817"/>
                  <a:gd name="connsiteY215" fmla="*/ 84754 h 96812"/>
                  <a:gd name="connsiteX216" fmla="*/ 1378801 w 1514817"/>
                  <a:gd name="connsiteY216" fmla="*/ 84754 h 96812"/>
                  <a:gd name="connsiteX217" fmla="*/ 1363656 w 1514817"/>
                  <a:gd name="connsiteY217" fmla="*/ 83839 h 96812"/>
                  <a:gd name="connsiteX218" fmla="*/ 1363656 w 1514817"/>
                  <a:gd name="connsiteY218" fmla="*/ 83839 h 96812"/>
                  <a:gd name="connsiteX219" fmla="*/ 1348511 w 1514817"/>
                  <a:gd name="connsiteY219" fmla="*/ 82868 h 96812"/>
                  <a:gd name="connsiteX220" fmla="*/ 1348511 w 1514817"/>
                  <a:gd name="connsiteY220" fmla="*/ 82868 h 96812"/>
                  <a:gd name="connsiteX221" fmla="*/ 1333424 w 1514817"/>
                  <a:gd name="connsiteY221" fmla="*/ 81954 h 96812"/>
                  <a:gd name="connsiteX222" fmla="*/ 1333424 w 1514817"/>
                  <a:gd name="connsiteY222" fmla="*/ 81954 h 96812"/>
                  <a:gd name="connsiteX223" fmla="*/ 1318279 w 1514817"/>
                  <a:gd name="connsiteY223" fmla="*/ 81039 h 96812"/>
                  <a:gd name="connsiteX224" fmla="*/ 1318279 w 1514817"/>
                  <a:gd name="connsiteY224" fmla="*/ 81039 h 96812"/>
                  <a:gd name="connsiteX225" fmla="*/ 1303192 w 1514817"/>
                  <a:gd name="connsiteY225" fmla="*/ 80067 h 96812"/>
                  <a:gd name="connsiteX226" fmla="*/ 1303192 w 1514817"/>
                  <a:gd name="connsiteY226" fmla="*/ 80067 h 96812"/>
                  <a:gd name="connsiteX227" fmla="*/ 1288047 w 1514817"/>
                  <a:gd name="connsiteY227" fmla="*/ 79153 h 96812"/>
                  <a:gd name="connsiteX228" fmla="*/ 1288047 w 1514817"/>
                  <a:gd name="connsiteY228" fmla="*/ 79153 h 96812"/>
                  <a:gd name="connsiteX229" fmla="*/ 1272959 w 1514817"/>
                  <a:gd name="connsiteY229" fmla="*/ 78239 h 96812"/>
                  <a:gd name="connsiteX230" fmla="*/ 1272959 w 1514817"/>
                  <a:gd name="connsiteY230" fmla="*/ 78239 h 96812"/>
                  <a:gd name="connsiteX231" fmla="*/ 1257814 w 1514817"/>
                  <a:gd name="connsiteY231" fmla="*/ 77324 h 96812"/>
                  <a:gd name="connsiteX232" fmla="*/ 1257814 w 1514817"/>
                  <a:gd name="connsiteY232" fmla="*/ 77324 h 96812"/>
                  <a:gd name="connsiteX233" fmla="*/ 1242727 w 1514817"/>
                  <a:gd name="connsiteY233" fmla="*/ 76352 h 96812"/>
                  <a:gd name="connsiteX234" fmla="*/ 1242727 w 1514817"/>
                  <a:gd name="connsiteY234" fmla="*/ 76352 h 96812"/>
                  <a:gd name="connsiteX235" fmla="*/ 1227582 w 1514817"/>
                  <a:gd name="connsiteY235" fmla="*/ 75438 h 96812"/>
                  <a:gd name="connsiteX236" fmla="*/ 1227582 w 1514817"/>
                  <a:gd name="connsiteY236" fmla="*/ 75438 h 96812"/>
                  <a:gd name="connsiteX237" fmla="*/ 1212494 w 1514817"/>
                  <a:gd name="connsiteY237" fmla="*/ 74524 h 96812"/>
                  <a:gd name="connsiteX238" fmla="*/ 1212494 w 1514817"/>
                  <a:gd name="connsiteY238" fmla="*/ 74524 h 96812"/>
                  <a:gd name="connsiteX239" fmla="*/ 1197350 w 1514817"/>
                  <a:gd name="connsiteY239" fmla="*/ 73609 h 96812"/>
                  <a:gd name="connsiteX240" fmla="*/ 1197350 w 1514817"/>
                  <a:gd name="connsiteY240" fmla="*/ 73609 h 96812"/>
                  <a:gd name="connsiteX241" fmla="*/ 1182262 w 1514817"/>
                  <a:gd name="connsiteY241" fmla="*/ 72638 h 96812"/>
                  <a:gd name="connsiteX242" fmla="*/ 1182262 w 1514817"/>
                  <a:gd name="connsiteY242" fmla="*/ 72638 h 96812"/>
                  <a:gd name="connsiteX243" fmla="*/ 1167117 w 1514817"/>
                  <a:gd name="connsiteY243" fmla="*/ 71724 h 96812"/>
                  <a:gd name="connsiteX244" fmla="*/ 1167117 w 1514817"/>
                  <a:gd name="connsiteY244" fmla="*/ 71724 h 96812"/>
                  <a:gd name="connsiteX245" fmla="*/ 1152030 w 1514817"/>
                  <a:gd name="connsiteY245" fmla="*/ 70809 h 96812"/>
                  <a:gd name="connsiteX246" fmla="*/ 1152030 w 1514817"/>
                  <a:gd name="connsiteY246" fmla="*/ 70809 h 96812"/>
                  <a:gd name="connsiteX247" fmla="*/ 1136885 w 1514817"/>
                  <a:gd name="connsiteY247" fmla="*/ 69894 h 96812"/>
                  <a:gd name="connsiteX248" fmla="*/ 1136885 w 1514817"/>
                  <a:gd name="connsiteY248" fmla="*/ 69894 h 96812"/>
                  <a:gd name="connsiteX249" fmla="*/ 1121797 w 1514817"/>
                  <a:gd name="connsiteY249" fmla="*/ 68923 h 96812"/>
                  <a:gd name="connsiteX250" fmla="*/ 1121797 w 1514817"/>
                  <a:gd name="connsiteY250" fmla="*/ 68923 h 96812"/>
                  <a:gd name="connsiteX251" fmla="*/ 1106653 w 1514817"/>
                  <a:gd name="connsiteY251" fmla="*/ 68009 h 96812"/>
                  <a:gd name="connsiteX252" fmla="*/ 1106653 w 1514817"/>
                  <a:gd name="connsiteY252" fmla="*/ 68009 h 96812"/>
                  <a:gd name="connsiteX253" fmla="*/ 1091565 w 1514817"/>
                  <a:gd name="connsiteY253" fmla="*/ 67094 h 96812"/>
                  <a:gd name="connsiteX254" fmla="*/ 1091565 w 1514817"/>
                  <a:gd name="connsiteY254" fmla="*/ 67094 h 96812"/>
                  <a:gd name="connsiteX255" fmla="*/ 1076420 w 1514817"/>
                  <a:gd name="connsiteY255" fmla="*/ 66123 h 96812"/>
                  <a:gd name="connsiteX256" fmla="*/ 1076420 w 1514817"/>
                  <a:gd name="connsiteY256" fmla="*/ 66123 h 96812"/>
                  <a:gd name="connsiteX257" fmla="*/ 1058418 w 1514817"/>
                  <a:gd name="connsiteY257" fmla="*/ 65037 h 96812"/>
                  <a:gd name="connsiteX258" fmla="*/ 1058418 w 1514817"/>
                  <a:gd name="connsiteY258" fmla="*/ 65037 h 96812"/>
                  <a:gd name="connsiteX259" fmla="*/ 1046188 w 1514817"/>
                  <a:gd name="connsiteY259" fmla="*/ 64294 h 96812"/>
                  <a:gd name="connsiteX260" fmla="*/ 1046188 w 1514817"/>
                  <a:gd name="connsiteY260" fmla="*/ 64294 h 96812"/>
                  <a:gd name="connsiteX261" fmla="*/ 1031100 w 1514817"/>
                  <a:gd name="connsiteY261" fmla="*/ 63380 h 96812"/>
                  <a:gd name="connsiteX262" fmla="*/ 1031100 w 1514817"/>
                  <a:gd name="connsiteY262" fmla="*/ 63380 h 96812"/>
                  <a:gd name="connsiteX263" fmla="*/ 1013041 w 1514817"/>
                  <a:gd name="connsiteY263" fmla="*/ 62236 h 96812"/>
                  <a:gd name="connsiteX264" fmla="*/ 1013041 w 1514817"/>
                  <a:gd name="connsiteY264" fmla="*/ 62236 h 96812"/>
                  <a:gd name="connsiteX265" fmla="*/ 1000868 w 1514817"/>
                  <a:gd name="connsiteY265" fmla="*/ 61493 h 96812"/>
                  <a:gd name="connsiteX266" fmla="*/ 1000868 w 1514817"/>
                  <a:gd name="connsiteY266" fmla="*/ 61493 h 96812"/>
                  <a:gd name="connsiteX267" fmla="*/ 985723 w 1514817"/>
                  <a:gd name="connsiteY267" fmla="*/ 60579 h 96812"/>
                  <a:gd name="connsiteX268" fmla="*/ 985723 w 1514817"/>
                  <a:gd name="connsiteY268" fmla="*/ 60579 h 96812"/>
                  <a:gd name="connsiteX269" fmla="*/ 970635 w 1514817"/>
                  <a:gd name="connsiteY269" fmla="*/ 59665 h 96812"/>
                  <a:gd name="connsiteX270" fmla="*/ 970635 w 1514817"/>
                  <a:gd name="connsiteY270" fmla="*/ 59665 h 96812"/>
                  <a:gd name="connsiteX271" fmla="*/ 955491 w 1514817"/>
                  <a:gd name="connsiteY271" fmla="*/ 58693 h 96812"/>
                  <a:gd name="connsiteX272" fmla="*/ 955491 w 1514817"/>
                  <a:gd name="connsiteY272" fmla="*/ 58693 h 96812"/>
                  <a:gd name="connsiteX273" fmla="*/ 940403 w 1514817"/>
                  <a:gd name="connsiteY273" fmla="*/ 57779 h 96812"/>
                  <a:gd name="connsiteX274" fmla="*/ 940403 w 1514817"/>
                  <a:gd name="connsiteY274" fmla="*/ 57779 h 96812"/>
                  <a:gd name="connsiteX275" fmla="*/ 925259 w 1514817"/>
                  <a:gd name="connsiteY275" fmla="*/ 56865 h 96812"/>
                  <a:gd name="connsiteX276" fmla="*/ 925259 w 1514817"/>
                  <a:gd name="connsiteY276" fmla="*/ 56865 h 96812"/>
                  <a:gd name="connsiteX277" fmla="*/ 910171 w 1514817"/>
                  <a:gd name="connsiteY277" fmla="*/ 55950 h 96812"/>
                  <a:gd name="connsiteX278" fmla="*/ 910171 w 1514817"/>
                  <a:gd name="connsiteY278" fmla="*/ 55950 h 96812"/>
                  <a:gd name="connsiteX279" fmla="*/ 895026 w 1514817"/>
                  <a:gd name="connsiteY279" fmla="*/ 54978 h 96812"/>
                  <a:gd name="connsiteX280" fmla="*/ 895026 w 1514817"/>
                  <a:gd name="connsiteY280" fmla="*/ 54978 h 96812"/>
                  <a:gd name="connsiteX281" fmla="*/ 879938 w 1514817"/>
                  <a:gd name="connsiteY281" fmla="*/ 54064 h 96812"/>
                  <a:gd name="connsiteX282" fmla="*/ 879938 w 1514817"/>
                  <a:gd name="connsiteY282" fmla="*/ 54064 h 96812"/>
                  <a:gd name="connsiteX283" fmla="*/ 864794 w 1514817"/>
                  <a:gd name="connsiteY283" fmla="*/ 53150 h 96812"/>
                  <a:gd name="connsiteX284" fmla="*/ 864794 w 1514817"/>
                  <a:gd name="connsiteY284" fmla="*/ 53150 h 96812"/>
                  <a:gd name="connsiteX285" fmla="*/ 846734 w 1514817"/>
                  <a:gd name="connsiteY285" fmla="*/ 52006 h 96812"/>
                  <a:gd name="connsiteX286" fmla="*/ 846734 w 1514817"/>
                  <a:gd name="connsiteY286" fmla="*/ 52006 h 96812"/>
                  <a:gd name="connsiteX287" fmla="*/ 834562 w 1514817"/>
                  <a:gd name="connsiteY287" fmla="*/ 51263 h 96812"/>
                  <a:gd name="connsiteX288" fmla="*/ 834562 w 1514817"/>
                  <a:gd name="connsiteY288" fmla="*/ 51263 h 96812"/>
                  <a:gd name="connsiteX289" fmla="*/ 819417 w 1514817"/>
                  <a:gd name="connsiteY289" fmla="*/ 50349 h 96812"/>
                  <a:gd name="connsiteX290" fmla="*/ 819417 w 1514817"/>
                  <a:gd name="connsiteY290" fmla="*/ 50349 h 96812"/>
                  <a:gd name="connsiteX291" fmla="*/ 804329 w 1514817"/>
                  <a:gd name="connsiteY291" fmla="*/ 49435 h 96812"/>
                  <a:gd name="connsiteX292" fmla="*/ 804329 w 1514817"/>
                  <a:gd name="connsiteY292" fmla="*/ 49435 h 96812"/>
                  <a:gd name="connsiteX293" fmla="*/ 789184 w 1514817"/>
                  <a:gd name="connsiteY293" fmla="*/ 48463 h 96812"/>
                  <a:gd name="connsiteX294" fmla="*/ 789184 w 1514817"/>
                  <a:gd name="connsiteY294" fmla="*/ 48463 h 96812"/>
                  <a:gd name="connsiteX295" fmla="*/ 774097 w 1514817"/>
                  <a:gd name="connsiteY295" fmla="*/ 47549 h 96812"/>
                  <a:gd name="connsiteX296" fmla="*/ 774097 w 1514817"/>
                  <a:gd name="connsiteY296" fmla="*/ 47549 h 96812"/>
                  <a:gd name="connsiteX297" fmla="*/ 758952 w 1514817"/>
                  <a:gd name="connsiteY297" fmla="*/ 46635 h 96812"/>
                  <a:gd name="connsiteX298" fmla="*/ 758952 w 1514817"/>
                  <a:gd name="connsiteY298" fmla="*/ 46635 h 96812"/>
                  <a:gd name="connsiteX299" fmla="*/ 743864 w 1514817"/>
                  <a:gd name="connsiteY299" fmla="*/ 45720 h 96812"/>
                  <a:gd name="connsiteX300" fmla="*/ 743864 w 1514817"/>
                  <a:gd name="connsiteY300" fmla="*/ 45720 h 96812"/>
                  <a:gd name="connsiteX301" fmla="*/ 728720 w 1514817"/>
                  <a:gd name="connsiteY301" fmla="*/ 44749 h 96812"/>
                  <a:gd name="connsiteX302" fmla="*/ 728720 w 1514817"/>
                  <a:gd name="connsiteY302" fmla="*/ 44749 h 96812"/>
                  <a:gd name="connsiteX303" fmla="*/ 713632 w 1514817"/>
                  <a:gd name="connsiteY303" fmla="*/ 43834 h 96812"/>
                  <a:gd name="connsiteX304" fmla="*/ 713632 w 1514817"/>
                  <a:gd name="connsiteY304" fmla="*/ 43834 h 96812"/>
                  <a:gd name="connsiteX305" fmla="*/ 698487 w 1514817"/>
                  <a:gd name="connsiteY305" fmla="*/ 42920 h 96812"/>
                  <a:gd name="connsiteX306" fmla="*/ 698487 w 1514817"/>
                  <a:gd name="connsiteY306" fmla="*/ 42920 h 96812"/>
                  <a:gd name="connsiteX307" fmla="*/ 683399 w 1514817"/>
                  <a:gd name="connsiteY307" fmla="*/ 42005 h 96812"/>
                  <a:gd name="connsiteX308" fmla="*/ 683399 w 1514817"/>
                  <a:gd name="connsiteY308" fmla="*/ 42005 h 96812"/>
                  <a:gd name="connsiteX309" fmla="*/ 668255 w 1514817"/>
                  <a:gd name="connsiteY309" fmla="*/ 41034 h 96812"/>
                  <a:gd name="connsiteX310" fmla="*/ 668255 w 1514817"/>
                  <a:gd name="connsiteY310" fmla="*/ 41034 h 96812"/>
                  <a:gd name="connsiteX311" fmla="*/ 653167 w 1514817"/>
                  <a:gd name="connsiteY311" fmla="*/ 40119 h 96812"/>
                  <a:gd name="connsiteX312" fmla="*/ 653167 w 1514817"/>
                  <a:gd name="connsiteY312" fmla="*/ 40119 h 96812"/>
                  <a:gd name="connsiteX313" fmla="*/ 636994 w 1514817"/>
                  <a:gd name="connsiteY313" fmla="*/ 39148 h 96812"/>
                  <a:gd name="connsiteX314" fmla="*/ 620020 w 1514817"/>
                  <a:gd name="connsiteY314" fmla="*/ 38062 h 96812"/>
                  <a:gd name="connsiteX315" fmla="*/ 620020 w 1514817"/>
                  <a:gd name="connsiteY315" fmla="*/ 38062 h 96812"/>
                  <a:gd name="connsiteX316" fmla="*/ 607790 w 1514817"/>
                  <a:gd name="connsiteY316" fmla="*/ 37319 h 96812"/>
                  <a:gd name="connsiteX317" fmla="*/ 607790 w 1514817"/>
                  <a:gd name="connsiteY317" fmla="*/ 37319 h 96812"/>
                  <a:gd name="connsiteX318" fmla="*/ 589788 w 1514817"/>
                  <a:gd name="connsiteY318" fmla="*/ 36234 h 96812"/>
                  <a:gd name="connsiteX319" fmla="*/ 589788 w 1514817"/>
                  <a:gd name="connsiteY319" fmla="*/ 36234 h 96812"/>
                  <a:gd name="connsiteX320" fmla="*/ 577558 w 1514817"/>
                  <a:gd name="connsiteY320" fmla="*/ 35491 h 96812"/>
                  <a:gd name="connsiteX321" fmla="*/ 577558 w 1514817"/>
                  <a:gd name="connsiteY321" fmla="*/ 35491 h 96812"/>
                  <a:gd name="connsiteX322" fmla="*/ 559555 w 1514817"/>
                  <a:gd name="connsiteY322" fmla="*/ 34347 h 96812"/>
                  <a:gd name="connsiteX323" fmla="*/ 559555 w 1514817"/>
                  <a:gd name="connsiteY323" fmla="*/ 34347 h 96812"/>
                  <a:gd name="connsiteX324" fmla="*/ 547326 w 1514817"/>
                  <a:gd name="connsiteY324" fmla="*/ 33604 h 96812"/>
                  <a:gd name="connsiteX325" fmla="*/ 547326 w 1514817"/>
                  <a:gd name="connsiteY325" fmla="*/ 33604 h 96812"/>
                  <a:gd name="connsiteX326" fmla="*/ 532238 w 1514817"/>
                  <a:gd name="connsiteY326" fmla="*/ 32690 h 96812"/>
                  <a:gd name="connsiteX327" fmla="*/ 532238 w 1514817"/>
                  <a:gd name="connsiteY327" fmla="*/ 32690 h 96812"/>
                  <a:gd name="connsiteX328" fmla="*/ 517093 w 1514817"/>
                  <a:gd name="connsiteY328" fmla="*/ 31776 h 96812"/>
                  <a:gd name="connsiteX329" fmla="*/ 517093 w 1514817"/>
                  <a:gd name="connsiteY329" fmla="*/ 31776 h 96812"/>
                  <a:gd name="connsiteX330" fmla="*/ 499091 w 1514817"/>
                  <a:gd name="connsiteY330" fmla="*/ 30632 h 96812"/>
                  <a:gd name="connsiteX331" fmla="*/ 499091 w 1514817"/>
                  <a:gd name="connsiteY331" fmla="*/ 30632 h 96812"/>
                  <a:gd name="connsiteX332" fmla="*/ 486861 w 1514817"/>
                  <a:gd name="connsiteY332" fmla="*/ 29889 h 96812"/>
                  <a:gd name="connsiteX333" fmla="*/ 486861 w 1514817"/>
                  <a:gd name="connsiteY333" fmla="*/ 29889 h 96812"/>
                  <a:gd name="connsiteX334" fmla="*/ 471773 w 1514817"/>
                  <a:gd name="connsiteY334" fmla="*/ 28975 h 96812"/>
                  <a:gd name="connsiteX335" fmla="*/ 471773 w 1514817"/>
                  <a:gd name="connsiteY335" fmla="*/ 28975 h 96812"/>
                  <a:gd name="connsiteX336" fmla="*/ 456629 w 1514817"/>
                  <a:gd name="connsiteY336" fmla="*/ 28061 h 96812"/>
                  <a:gd name="connsiteX337" fmla="*/ 456629 w 1514817"/>
                  <a:gd name="connsiteY337" fmla="*/ 28061 h 96812"/>
                  <a:gd name="connsiteX338" fmla="*/ 441541 w 1514817"/>
                  <a:gd name="connsiteY338" fmla="*/ 27089 h 96812"/>
                  <a:gd name="connsiteX339" fmla="*/ 441541 w 1514817"/>
                  <a:gd name="connsiteY339" fmla="*/ 27089 h 96812"/>
                  <a:gd name="connsiteX340" fmla="*/ 426396 w 1514817"/>
                  <a:gd name="connsiteY340" fmla="*/ 26175 h 96812"/>
                  <a:gd name="connsiteX341" fmla="*/ 426396 w 1514817"/>
                  <a:gd name="connsiteY341" fmla="*/ 26175 h 96812"/>
                  <a:gd name="connsiteX342" fmla="*/ 411308 w 1514817"/>
                  <a:gd name="connsiteY342" fmla="*/ 25261 h 96812"/>
                  <a:gd name="connsiteX343" fmla="*/ 411308 w 1514817"/>
                  <a:gd name="connsiteY343" fmla="*/ 25261 h 96812"/>
                  <a:gd name="connsiteX344" fmla="*/ 396164 w 1514817"/>
                  <a:gd name="connsiteY344" fmla="*/ 24346 h 96812"/>
                  <a:gd name="connsiteX345" fmla="*/ 396164 w 1514817"/>
                  <a:gd name="connsiteY345" fmla="*/ 24346 h 96812"/>
                  <a:gd name="connsiteX346" fmla="*/ 378161 w 1514817"/>
                  <a:gd name="connsiteY346" fmla="*/ 23203 h 96812"/>
                  <a:gd name="connsiteX347" fmla="*/ 378161 w 1514817"/>
                  <a:gd name="connsiteY347" fmla="*/ 23203 h 96812"/>
                  <a:gd name="connsiteX348" fmla="*/ 365931 w 1514817"/>
                  <a:gd name="connsiteY348" fmla="*/ 22460 h 96812"/>
                  <a:gd name="connsiteX349" fmla="*/ 365931 w 1514817"/>
                  <a:gd name="connsiteY349" fmla="*/ 22460 h 96812"/>
                  <a:gd name="connsiteX350" fmla="*/ 350844 w 1514817"/>
                  <a:gd name="connsiteY350" fmla="*/ 21546 h 96812"/>
                  <a:gd name="connsiteX351" fmla="*/ 350844 w 1514817"/>
                  <a:gd name="connsiteY351" fmla="*/ 21546 h 96812"/>
                  <a:gd name="connsiteX352" fmla="*/ 332784 w 1514817"/>
                  <a:gd name="connsiteY352" fmla="*/ 20403 h 96812"/>
                  <a:gd name="connsiteX353" fmla="*/ 332784 w 1514817"/>
                  <a:gd name="connsiteY353" fmla="*/ 20403 h 96812"/>
                  <a:gd name="connsiteX354" fmla="*/ 320611 w 1514817"/>
                  <a:gd name="connsiteY354" fmla="*/ 19660 h 96812"/>
                  <a:gd name="connsiteX355" fmla="*/ 320611 w 1514817"/>
                  <a:gd name="connsiteY355" fmla="*/ 19660 h 96812"/>
                  <a:gd name="connsiteX356" fmla="*/ 305466 w 1514817"/>
                  <a:gd name="connsiteY356" fmla="*/ 18745 h 96812"/>
                  <a:gd name="connsiteX357" fmla="*/ 305466 w 1514817"/>
                  <a:gd name="connsiteY357" fmla="*/ 18745 h 96812"/>
                  <a:gd name="connsiteX358" fmla="*/ 290322 w 1514817"/>
                  <a:gd name="connsiteY358" fmla="*/ 17831 h 96812"/>
                  <a:gd name="connsiteX359" fmla="*/ 290322 w 1514817"/>
                  <a:gd name="connsiteY359" fmla="*/ 17831 h 96812"/>
                  <a:gd name="connsiteX360" fmla="*/ 272320 w 1514817"/>
                  <a:gd name="connsiteY360" fmla="*/ 16688 h 96812"/>
                  <a:gd name="connsiteX361" fmla="*/ 272320 w 1514817"/>
                  <a:gd name="connsiteY361" fmla="*/ 16688 h 96812"/>
                  <a:gd name="connsiteX362" fmla="*/ 260089 w 1514817"/>
                  <a:gd name="connsiteY362" fmla="*/ 15945 h 96812"/>
                  <a:gd name="connsiteX363" fmla="*/ 260089 w 1514817"/>
                  <a:gd name="connsiteY363" fmla="*/ 15945 h 96812"/>
                  <a:gd name="connsiteX364" fmla="*/ 245002 w 1514817"/>
                  <a:gd name="connsiteY364" fmla="*/ 15030 h 96812"/>
                  <a:gd name="connsiteX365" fmla="*/ 245002 w 1514817"/>
                  <a:gd name="connsiteY365" fmla="*/ 15030 h 96812"/>
                  <a:gd name="connsiteX366" fmla="*/ 229857 w 1514817"/>
                  <a:gd name="connsiteY366" fmla="*/ 14116 h 96812"/>
                  <a:gd name="connsiteX367" fmla="*/ 229857 w 1514817"/>
                  <a:gd name="connsiteY367" fmla="*/ 14116 h 96812"/>
                  <a:gd name="connsiteX368" fmla="*/ 211855 w 1514817"/>
                  <a:gd name="connsiteY368" fmla="*/ 12973 h 96812"/>
                  <a:gd name="connsiteX369" fmla="*/ 211855 w 1514817"/>
                  <a:gd name="connsiteY369" fmla="*/ 12973 h 96812"/>
                  <a:gd name="connsiteX370" fmla="*/ 199625 w 1514817"/>
                  <a:gd name="connsiteY370" fmla="*/ 12230 h 96812"/>
                  <a:gd name="connsiteX371" fmla="*/ 199625 w 1514817"/>
                  <a:gd name="connsiteY371" fmla="*/ 12230 h 96812"/>
                  <a:gd name="connsiteX372" fmla="*/ 184537 w 1514817"/>
                  <a:gd name="connsiteY372" fmla="*/ 11316 h 96812"/>
                  <a:gd name="connsiteX373" fmla="*/ 184537 w 1514817"/>
                  <a:gd name="connsiteY373" fmla="*/ 11316 h 96812"/>
                  <a:gd name="connsiteX374" fmla="*/ 168364 w 1514817"/>
                  <a:gd name="connsiteY374" fmla="*/ 10287 h 96812"/>
                  <a:gd name="connsiteX375" fmla="*/ 151390 w 1514817"/>
                  <a:gd name="connsiteY375" fmla="*/ 9258 h 96812"/>
                  <a:gd name="connsiteX376" fmla="*/ 151390 w 1514817"/>
                  <a:gd name="connsiteY376" fmla="*/ 9258 h 96812"/>
                  <a:gd name="connsiteX377" fmla="*/ 139160 w 1514817"/>
                  <a:gd name="connsiteY377" fmla="*/ 8515 h 96812"/>
                  <a:gd name="connsiteX378" fmla="*/ 139160 w 1514817"/>
                  <a:gd name="connsiteY378" fmla="*/ 8515 h 96812"/>
                  <a:gd name="connsiteX379" fmla="*/ 124072 w 1514817"/>
                  <a:gd name="connsiteY379" fmla="*/ 7601 h 96812"/>
                  <a:gd name="connsiteX380" fmla="*/ 124072 w 1514817"/>
                  <a:gd name="connsiteY380" fmla="*/ 7601 h 96812"/>
                  <a:gd name="connsiteX381" fmla="*/ 108928 w 1514817"/>
                  <a:gd name="connsiteY381" fmla="*/ 6687 h 96812"/>
                  <a:gd name="connsiteX382" fmla="*/ 108928 w 1514817"/>
                  <a:gd name="connsiteY382" fmla="*/ 6687 h 96812"/>
                  <a:gd name="connsiteX383" fmla="*/ 90926 w 1514817"/>
                  <a:gd name="connsiteY383" fmla="*/ 5543 h 96812"/>
                  <a:gd name="connsiteX384" fmla="*/ 90926 w 1514817"/>
                  <a:gd name="connsiteY384" fmla="*/ 5543 h 96812"/>
                  <a:gd name="connsiteX385" fmla="*/ 78695 w 1514817"/>
                  <a:gd name="connsiteY385" fmla="*/ 4801 h 96812"/>
                  <a:gd name="connsiteX386" fmla="*/ 78695 w 1514817"/>
                  <a:gd name="connsiteY386" fmla="*/ 4801 h 96812"/>
                  <a:gd name="connsiteX387" fmla="*/ 63608 w 1514817"/>
                  <a:gd name="connsiteY387" fmla="*/ 3887 h 96812"/>
                  <a:gd name="connsiteX388" fmla="*/ 63608 w 1514817"/>
                  <a:gd name="connsiteY388" fmla="*/ 3887 h 96812"/>
                  <a:gd name="connsiteX389" fmla="*/ 45548 w 1514817"/>
                  <a:gd name="connsiteY389" fmla="*/ 2743 h 96812"/>
                  <a:gd name="connsiteX390" fmla="*/ 45548 w 1514817"/>
                  <a:gd name="connsiteY390" fmla="*/ 2743 h 96812"/>
                  <a:gd name="connsiteX391" fmla="*/ 30461 w 1514817"/>
                  <a:gd name="connsiteY391" fmla="*/ 1829 h 96812"/>
                  <a:gd name="connsiteX392" fmla="*/ 30461 w 1514817"/>
                  <a:gd name="connsiteY392" fmla="*/ 1829 h 96812"/>
                  <a:gd name="connsiteX393" fmla="*/ 18231 w 1514817"/>
                  <a:gd name="connsiteY393" fmla="*/ 1086 h 96812"/>
                  <a:gd name="connsiteX394" fmla="*/ 18231 w 1514817"/>
                  <a:gd name="connsiteY394" fmla="*/ 1086 h 96812"/>
                  <a:gd name="connsiteX395" fmla="*/ 228 w 1514817"/>
                  <a:gd name="connsiteY395" fmla="*/ 0 h 96812"/>
                  <a:gd name="connsiteX396" fmla="*/ 0 w 1514817"/>
                  <a:gd name="connsiteY396" fmla="*/ 3658 h 96812"/>
                  <a:gd name="connsiteX397" fmla="*/ 15087 w 1514817"/>
                  <a:gd name="connsiteY397" fmla="*/ 4629 h 9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Lst>
                <a:rect l="l" t="t" r="r" b="b"/>
                <a:pathLst>
                  <a:path w="1514817" h="96812">
                    <a:moveTo>
                      <a:pt x="15087" y="4629"/>
                    </a:moveTo>
                    <a:lnTo>
                      <a:pt x="30232" y="5543"/>
                    </a:lnTo>
                    <a:lnTo>
                      <a:pt x="30232" y="5543"/>
                    </a:lnTo>
                    <a:lnTo>
                      <a:pt x="45320" y="6458"/>
                    </a:lnTo>
                    <a:lnTo>
                      <a:pt x="45320" y="6458"/>
                    </a:lnTo>
                    <a:lnTo>
                      <a:pt x="60464" y="7373"/>
                    </a:lnTo>
                    <a:lnTo>
                      <a:pt x="60464" y="7373"/>
                    </a:lnTo>
                    <a:lnTo>
                      <a:pt x="75552" y="8344"/>
                    </a:lnTo>
                    <a:lnTo>
                      <a:pt x="75552" y="8344"/>
                    </a:lnTo>
                    <a:lnTo>
                      <a:pt x="90697" y="9258"/>
                    </a:lnTo>
                    <a:lnTo>
                      <a:pt x="90697" y="9258"/>
                    </a:lnTo>
                    <a:lnTo>
                      <a:pt x="108699" y="10344"/>
                    </a:lnTo>
                    <a:lnTo>
                      <a:pt x="108699" y="10344"/>
                    </a:lnTo>
                    <a:lnTo>
                      <a:pt x="120929" y="11087"/>
                    </a:lnTo>
                    <a:lnTo>
                      <a:pt x="120929" y="11087"/>
                    </a:lnTo>
                    <a:lnTo>
                      <a:pt x="136017" y="12059"/>
                    </a:lnTo>
                    <a:lnTo>
                      <a:pt x="136017" y="12059"/>
                    </a:lnTo>
                    <a:lnTo>
                      <a:pt x="151161" y="12973"/>
                    </a:lnTo>
                    <a:lnTo>
                      <a:pt x="151161" y="12973"/>
                    </a:lnTo>
                    <a:lnTo>
                      <a:pt x="166249" y="13888"/>
                    </a:lnTo>
                    <a:lnTo>
                      <a:pt x="166249" y="13888"/>
                    </a:lnTo>
                    <a:lnTo>
                      <a:pt x="181394" y="14859"/>
                    </a:lnTo>
                    <a:lnTo>
                      <a:pt x="181394" y="14859"/>
                    </a:lnTo>
                    <a:lnTo>
                      <a:pt x="196481" y="15773"/>
                    </a:lnTo>
                    <a:lnTo>
                      <a:pt x="196481" y="15773"/>
                    </a:lnTo>
                    <a:lnTo>
                      <a:pt x="211626" y="16688"/>
                    </a:lnTo>
                    <a:lnTo>
                      <a:pt x="211626" y="16688"/>
                    </a:lnTo>
                    <a:lnTo>
                      <a:pt x="226714" y="17603"/>
                    </a:lnTo>
                    <a:lnTo>
                      <a:pt x="226714" y="17603"/>
                    </a:lnTo>
                    <a:lnTo>
                      <a:pt x="241859" y="18574"/>
                    </a:lnTo>
                    <a:lnTo>
                      <a:pt x="241859" y="18574"/>
                    </a:lnTo>
                    <a:lnTo>
                      <a:pt x="256946" y="19488"/>
                    </a:lnTo>
                    <a:lnTo>
                      <a:pt x="256946" y="19488"/>
                    </a:lnTo>
                    <a:lnTo>
                      <a:pt x="272091" y="20403"/>
                    </a:lnTo>
                    <a:lnTo>
                      <a:pt x="272091" y="20403"/>
                    </a:lnTo>
                    <a:lnTo>
                      <a:pt x="287179" y="21317"/>
                    </a:lnTo>
                    <a:lnTo>
                      <a:pt x="287179" y="21317"/>
                    </a:lnTo>
                    <a:lnTo>
                      <a:pt x="302323" y="22289"/>
                    </a:lnTo>
                    <a:lnTo>
                      <a:pt x="302323" y="22289"/>
                    </a:lnTo>
                    <a:lnTo>
                      <a:pt x="320383" y="23375"/>
                    </a:lnTo>
                    <a:lnTo>
                      <a:pt x="320383" y="23375"/>
                    </a:lnTo>
                    <a:lnTo>
                      <a:pt x="332556" y="24117"/>
                    </a:lnTo>
                    <a:lnTo>
                      <a:pt x="332556" y="24117"/>
                    </a:lnTo>
                    <a:lnTo>
                      <a:pt x="347643" y="25032"/>
                    </a:lnTo>
                    <a:lnTo>
                      <a:pt x="347643" y="25032"/>
                    </a:lnTo>
                    <a:lnTo>
                      <a:pt x="365703" y="26175"/>
                    </a:lnTo>
                    <a:lnTo>
                      <a:pt x="365703" y="26175"/>
                    </a:lnTo>
                    <a:lnTo>
                      <a:pt x="377933" y="26918"/>
                    </a:lnTo>
                    <a:lnTo>
                      <a:pt x="377933" y="26918"/>
                    </a:lnTo>
                    <a:lnTo>
                      <a:pt x="393021" y="27832"/>
                    </a:lnTo>
                    <a:lnTo>
                      <a:pt x="393021" y="27832"/>
                    </a:lnTo>
                    <a:lnTo>
                      <a:pt x="408165" y="28804"/>
                    </a:lnTo>
                    <a:lnTo>
                      <a:pt x="408165" y="28804"/>
                    </a:lnTo>
                    <a:lnTo>
                      <a:pt x="423253" y="29718"/>
                    </a:lnTo>
                    <a:lnTo>
                      <a:pt x="423253" y="29718"/>
                    </a:lnTo>
                    <a:lnTo>
                      <a:pt x="438397" y="30632"/>
                    </a:lnTo>
                    <a:lnTo>
                      <a:pt x="438397" y="30632"/>
                    </a:lnTo>
                    <a:lnTo>
                      <a:pt x="453485" y="31547"/>
                    </a:lnTo>
                    <a:lnTo>
                      <a:pt x="453485" y="31547"/>
                    </a:lnTo>
                    <a:lnTo>
                      <a:pt x="468630" y="32519"/>
                    </a:lnTo>
                    <a:lnTo>
                      <a:pt x="468630" y="32519"/>
                    </a:lnTo>
                    <a:lnTo>
                      <a:pt x="483718" y="33433"/>
                    </a:lnTo>
                    <a:lnTo>
                      <a:pt x="483718" y="33433"/>
                    </a:lnTo>
                    <a:lnTo>
                      <a:pt x="498862" y="34347"/>
                    </a:lnTo>
                    <a:lnTo>
                      <a:pt x="498862" y="34347"/>
                    </a:lnTo>
                    <a:lnTo>
                      <a:pt x="513950" y="35262"/>
                    </a:lnTo>
                    <a:lnTo>
                      <a:pt x="513950" y="35262"/>
                    </a:lnTo>
                    <a:lnTo>
                      <a:pt x="529094" y="36234"/>
                    </a:lnTo>
                    <a:lnTo>
                      <a:pt x="529094" y="36234"/>
                    </a:lnTo>
                    <a:lnTo>
                      <a:pt x="544182" y="37148"/>
                    </a:lnTo>
                    <a:lnTo>
                      <a:pt x="544182" y="37148"/>
                    </a:lnTo>
                    <a:lnTo>
                      <a:pt x="559327" y="38062"/>
                    </a:lnTo>
                    <a:lnTo>
                      <a:pt x="559327" y="38062"/>
                    </a:lnTo>
                    <a:lnTo>
                      <a:pt x="577329" y="39205"/>
                    </a:lnTo>
                    <a:lnTo>
                      <a:pt x="577329" y="39205"/>
                    </a:lnTo>
                    <a:lnTo>
                      <a:pt x="589559" y="39948"/>
                    </a:lnTo>
                    <a:lnTo>
                      <a:pt x="589559" y="39948"/>
                    </a:lnTo>
                    <a:lnTo>
                      <a:pt x="604647" y="40862"/>
                    </a:lnTo>
                    <a:lnTo>
                      <a:pt x="604647" y="40862"/>
                    </a:lnTo>
                    <a:lnTo>
                      <a:pt x="619792" y="41777"/>
                    </a:lnTo>
                    <a:lnTo>
                      <a:pt x="619792" y="41777"/>
                    </a:lnTo>
                    <a:lnTo>
                      <a:pt x="634879" y="42691"/>
                    </a:lnTo>
                    <a:lnTo>
                      <a:pt x="634879" y="42691"/>
                    </a:lnTo>
                    <a:lnTo>
                      <a:pt x="650024" y="43663"/>
                    </a:lnTo>
                    <a:lnTo>
                      <a:pt x="650024" y="43663"/>
                    </a:lnTo>
                    <a:lnTo>
                      <a:pt x="665112" y="44577"/>
                    </a:lnTo>
                    <a:lnTo>
                      <a:pt x="665112" y="44577"/>
                    </a:lnTo>
                    <a:lnTo>
                      <a:pt x="680257" y="45492"/>
                    </a:lnTo>
                    <a:lnTo>
                      <a:pt x="680257" y="45492"/>
                    </a:lnTo>
                    <a:lnTo>
                      <a:pt x="695344" y="46463"/>
                    </a:lnTo>
                    <a:lnTo>
                      <a:pt x="695344" y="46463"/>
                    </a:lnTo>
                    <a:lnTo>
                      <a:pt x="710489" y="47378"/>
                    </a:lnTo>
                    <a:lnTo>
                      <a:pt x="710489" y="47378"/>
                    </a:lnTo>
                    <a:lnTo>
                      <a:pt x="725576" y="48292"/>
                    </a:lnTo>
                    <a:lnTo>
                      <a:pt x="725576" y="48292"/>
                    </a:lnTo>
                    <a:lnTo>
                      <a:pt x="740721" y="49206"/>
                    </a:lnTo>
                    <a:lnTo>
                      <a:pt x="740721" y="49206"/>
                    </a:lnTo>
                    <a:lnTo>
                      <a:pt x="755809" y="50178"/>
                    </a:lnTo>
                    <a:lnTo>
                      <a:pt x="755809" y="50178"/>
                    </a:lnTo>
                    <a:lnTo>
                      <a:pt x="770954" y="51092"/>
                    </a:lnTo>
                    <a:lnTo>
                      <a:pt x="770954" y="51092"/>
                    </a:lnTo>
                    <a:lnTo>
                      <a:pt x="789013" y="52178"/>
                    </a:lnTo>
                    <a:lnTo>
                      <a:pt x="789013" y="52178"/>
                    </a:lnTo>
                    <a:lnTo>
                      <a:pt x="801186" y="52921"/>
                    </a:lnTo>
                    <a:lnTo>
                      <a:pt x="801186" y="52921"/>
                    </a:lnTo>
                    <a:lnTo>
                      <a:pt x="816273" y="53893"/>
                    </a:lnTo>
                    <a:lnTo>
                      <a:pt x="816273" y="53893"/>
                    </a:lnTo>
                    <a:lnTo>
                      <a:pt x="831418" y="54807"/>
                    </a:lnTo>
                    <a:lnTo>
                      <a:pt x="831418" y="54807"/>
                    </a:lnTo>
                    <a:lnTo>
                      <a:pt x="846563" y="55721"/>
                    </a:lnTo>
                    <a:lnTo>
                      <a:pt x="846563" y="55721"/>
                    </a:lnTo>
                    <a:lnTo>
                      <a:pt x="861651" y="56636"/>
                    </a:lnTo>
                    <a:lnTo>
                      <a:pt x="861651" y="56636"/>
                    </a:lnTo>
                    <a:lnTo>
                      <a:pt x="876738" y="57608"/>
                    </a:lnTo>
                    <a:lnTo>
                      <a:pt x="876738" y="57608"/>
                    </a:lnTo>
                    <a:lnTo>
                      <a:pt x="891883" y="58522"/>
                    </a:lnTo>
                    <a:lnTo>
                      <a:pt x="891883" y="58522"/>
                    </a:lnTo>
                    <a:lnTo>
                      <a:pt x="907027" y="59436"/>
                    </a:lnTo>
                    <a:lnTo>
                      <a:pt x="907027" y="59436"/>
                    </a:lnTo>
                    <a:lnTo>
                      <a:pt x="925030" y="60579"/>
                    </a:lnTo>
                    <a:lnTo>
                      <a:pt x="925030" y="60579"/>
                    </a:lnTo>
                    <a:lnTo>
                      <a:pt x="937260" y="61322"/>
                    </a:lnTo>
                    <a:lnTo>
                      <a:pt x="937260" y="61322"/>
                    </a:lnTo>
                    <a:lnTo>
                      <a:pt x="952348" y="62236"/>
                    </a:lnTo>
                    <a:lnTo>
                      <a:pt x="952348" y="62236"/>
                    </a:lnTo>
                    <a:lnTo>
                      <a:pt x="967492" y="63151"/>
                    </a:lnTo>
                    <a:lnTo>
                      <a:pt x="967492" y="63151"/>
                    </a:lnTo>
                    <a:lnTo>
                      <a:pt x="982580" y="64122"/>
                    </a:lnTo>
                    <a:lnTo>
                      <a:pt x="982580" y="64122"/>
                    </a:lnTo>
                    <a:lnTo>
                      <a:pt x="1000639" y="65208"/>
                    </a:lnTo>
                    <a:lnTo>
                      <a:pt x="1000639" y="65208"/>
                    </a:lnTo>
                    <a:lnTo>
                      <a:pt x="1012812" y="65951"/>
                    </a:lnTo>
                    <a:lnTo>
                      <a:pt x="1012812" y="65951"/>
                    </a:lnTo>
                    <a:lnTo>
                      <a:pt x="1027957" y="66866"/>
                    </a:lnTo>
                    <a:lnTo>
                      <a:pt x="1027957" y="66866"/>
                    </a:lnTo>
                    <a:lnTo>
                      <a:pt x="1045959" y="68009"/>
                    </a:lnTo>
                    <a:lnTo>
                      <a:pt x="1045959" y="68009"/>
                    </a:lnTo>
                    <a:lnTo>
                      <a:pt x="1058189" y="68752"/>
                    </a:lnTo>
                    <a:lnTo>
                      <a:pt x="1058189" y="68752"/>
                    </a:lnTo>
                    <a:lnTo>
                      <a:pt x="1073277" y="69666"/>
                    </a:lnTo>
                    <a:lnTo>
                      <a:pt x="1073277" y="69666"/>
                    </a:lnTo>
                    <a:lnTo>
                      <a:pt x="1088422" y="70580"/>
                    </a:lnTo>
                    <a:lnTo>
                      <a:pt x="1088422" y="70580"/>
                    </a:lnTo>
                    <a:lnTo>
                      <a:pt x="1103509" y="71552"/>
                    </a:lnTo>
                    <a:lnTo>
                      <a:pt x="1103509" y="71552"/>
                    </a:lnTo>
                    <a:lnTo>
                      <a:pt x="1118654" y="72467"/>
                    </a:lnTo>
                    <a:lnTo>
                      <a:pt x="1118654" y="72467"/>
                    </a:lnTo>
                    <a:lnTo>
                      <a:pt x="1133742" y="73381"/>
                    </a:lnTo>
                    <a:lnTo>
                      <a:pt x="1133742" y="73381"/>
                    </a:lnTo>
                    <a:lnTo>
                      <a:pt x="1148887" y="74295"/>
                    </a:lnTo>
                    <a:lnTo>
                      <a:pt x="1148887" y="74295"/>
                    </a:lnTo>
                    <a:lnTo>
                      <a:pt x="1163974" y="75267"/>
                    </a:lnTo>
                    <a:lnTo>
                      <a:pt x="1163974" y="75267"/>
                    </a:lnTo>
                    <a:lnTo>
                      <a:pt x="1179119" y="76181"/>
                    </a:lnTo>
                    <a:lnTo>
                      <a:pt x="1179119" y="76181"/>
                    </a:lnTo>
                    <a:lnTo>
                      <a:pt x="1194206" y="77095"/>
                    </a:lnTo>
                    <a:lnTo>
                      <a:pt x="1194206" y="77095"/>
                    </a:lnTo>
                    <a:lnTo>
                      <a:pt x="1212266" y="78239"/>
                    </a:lnTo>
                    <a:lnTo>
                      <a:pt x="1212266" y="78239"/>
                    </a:lnTo>
                    <a:lnTo>
                      <a:pt x="1224439" y="78982"/>
                    </a:lnTo>
                    <a:lnTo>
                      <a:pt x="1224439" y="78982"/>
                    </a:lnTo>
                    <a:lnTo>
                      <a:pt x="1239584" y="79896"/>
                    </a:lnTo>
                    <a:lnTo>
                      <a:pt x="1239584" y="79896"/>
                    </a:lnTo>
                    <a:lnTo>
                      <a:pt x="1254671" y="80810"/>
                    </a:lnTo>
                    <a:lnTo>
                      <a:pt x="1254671" y="80810"/>
                    </a:lnTo>
                    <a:lnTo>
                      <a:pt x="1272730" y="81954"/>
                    </a:lnTo>
                    <a:lnTo>
                      <a:pt x="1272730" y="81954"/>
                    </a:lnTo>
                    <a:lnTo>
                      <a:pt x="1284903" y="82696"/>
                    </a:lnTo>
                    <a:lnTo>
                      <a:pt x="1284903" y="82696"/>
                    </a:lnTo>
                    <a:lnTo>
                      <a:pt x="1300048" y="83610"/>
                    </a:lnTo>
                    <a:lnTo>
                      <a:pt x="1300048" y="83610"/>
                    </a:lnTo>
                    <a:lnTo>
                      <a:pt x="1315136" y="84525"/>
                    </a:lnTo>
                    <a:lnTo>
                      <a:pt x="1315136" y="84525"/>
                    </a:lnTo>
                    <a:lnTo>
                      <a:pt x="1333195" y="85668"/>
                    </a:lnTo>
                    <a:lnTo>
                      <a:pt x="1333195" y="85668"/>
                    </a:lnTo>
                    <a:lnTo>
                      <a:pt x="1345368" y="86411"/>
                    </a:lnTo>
                    <a:lnTo>
                      <a:pt x="1345368" y="86411"/>
                    </a:lnTo>
                    <a:lnTo>
                      <a:pt x="1360513" y="87325"/>
                    </a:lnTo>
                    <a:lnTo>
                      <a:pt x="1360513" y="87325"/>
                    </a:lnTo>
                    <a:lnTo>
                      <a:pt x="1375600" y="88240"/>
                    </a:lnTo>
                    <a:lnTo>
                      <a:pt x="1375600" y="88240"/>
                    </a:lnTo>
                    <a:lnTo>
                      <a:pt x="1393660" y="89383"/>
                    </a:lnTo>
                    <a:lnTo>
                      <a:pt x="1393660" y="89383"/>
                    </a:lnTo>
                    <a:lnTo>
                      <a:pt x="1405833" y="90126"/>
                    </a:lnTo>
                    <a:lnTo>
                      <a:pt x="1405833" y="90126"/>
                    </a:lnTo>
                    <a:lnTo>
                      <a:pt x="1423892" y="91212"/>
                    </a:lnTo>
                    <a:lnTo>
                      <a:pt x="1423892" y="91212"/>
                    </a:lnTo>
                    <a:lnTo>
                      <a:pt x="1436065" y="91955"/>
                    </a:lnTo>
                    <a:lnTo>
                      <a:pt x="1436065" y="91955"/>
                    </a:lnTo>
                    <a:lnTo>
                      <a:pt x="1451210" y="92926"/>
                    </a:lnTo>
                    <a:lnTo>
                      <a:pt x="1451210" y="92926"/>
                    </a:lnTo>
                    <a:lnTo>
                      <a:pt x="1469269" y="94012"/>
                    </a:lnTo>
                    <a:lnTo>
                      <a:pt x="1469269" y="94012"/>
                    </a:lnTo>
                    <a:lnTo>
                      <a:pt x="1481442" y="94755"/>
                    </a:lnTo>
                    <a:lnTo>
                      <a:pt x="1481442" y="94755"/>
                    </a:lnTo>
                    <a:lnTo>
                      <a:pt x="1496587" y="95726"/>
                    </a:lnTo>
                    <a:lnTo>
                      <a:pt x="1496587" y="95726"/>
                    </a:lnTo>
                    <a:lnTo>
                      <a:pt x="1514589" y="96812"/>
                    </a:lnTo>
                    <a:lnTo>
                      <a:pt x="1514818" y="93098"/>
                    </a:lnTo>
                    <a:lnTo>
                      <a:pt x="1499730" y="92183"/>
                    </a:lnTo>
                    <a:lnTo>
                      <a:pt x="1499730" y="92183"/>
                    </a:lnTo>
                    <a:lnTo>
                      <a:pt x="1481671" y="91040"/>
                    </a:lnTo>
                    <a:lnTo>
                      <a:pt x="1481671" y="91040"/>
                    </a:lnTo>
                    <a:lnTo>
                      <a:pt x="1469498" y="90297"/>
                    </a:lnTo>
                    <a:lnTo>
                      <a:pt x="1469498" y="90297"/>
                    </a:lnTo>
                    <a:lnTo>
                      <a:pt x="1454353" y="89383"/>
                    </a:lnTo>
                    <a:lnTo>
                      <a:pt x="1454353" y="89383"/>
                    </a:lnTo>
                    <a:lnTo>
                      <a:pt x="1439265" y="88468"/>
                    </a:lnTo>
                    <a:lnTo>
                      <a:pt x="1439265" y="88468"/>
                    </a:lnTo>
                    <a:lnTo>
                      <a:pt x="1424121" y="87554"/>
                    </a:lnTo>
                    <a:lnTo>
                      <a:pt x="1424121" y="87554"/>
                    </a:lnTo>
                    <a:lnTo>
                      <a:pt x="1409033" y="86582"/>
                    </a:lnTo>
                    <a:lnTo>
                      <a:pt x="1409033" y="86582"/>
                    </a:lnTo>
                    <a:lnTo>
                      <a:pt x="1393889" y="85668"/>
                    </a:lnTo>
                    <a:lnTo>
                      <a:pt x="1393889" y="85668"/>
                    </a:lnTo>
                    <a:lnTo>
                      <a:pt x="1378801" y="84754"/>
                    </a:lnTo>
                    <a:lnTo>
                      <a:pt x="1378801" y="84754"/>
                    </a:lnTo>
                    <a:lnTo>
                      <a:pt x="1363656" y="83839"/>
                    </a:lnTo>
                    <a:lnTo>
                      <a:pt x="1363656" y="83839"/>
                    </a:lnTo>
                    <a:lnTo>
                      <a:pt x="1348511" y="82868"/>
                    </a:lnTo>
                    <a:lnTo>
                      <a:pt x="1348511" y="82868"/>
                    </a:lnTo>
                    <a:lnTo>
                      <a:pt x="1333424" y="81954"/>
                    </a:lnTo>
                    <a:lnTo>
                      <a:pt x="1333424" y="81954"/>
                    </a:lnTo>
                    <a:lnTo>
                      <a:pt x="1318279" y="81039"/>
                    </a:lnTo>
                    <a:lnTo>
                      <a:pt x="1318279" y="81039"/>
                    </a:lnTo>
                    <a:lnTo>
                      <a:pt x="1303192" y="80067"/>
                    </a:lnTo>
                    <a:lnTo>
                      <a:pt x="1303192" y="80067"/>
                    </a:lnTo>
                    <a:lnTo>
                      <a:pt x="1288047" y="79153"/>
                    </a:lnTo>
                    <a:lnTo>
                      <a:pt x="1288047" y="79153"/>
                    </a:lnTo>
                    <a:lnTo>
                      <a:pt x="1272959" y="78239"/>
                    </a:lnTo>
                    <a:lnTo>
                      <a:pt x="1272959" y="78239"/>
                    </a:lnTo>
                    <a:lnTo>
                      <a:pt x="1257814" y="77324"/>
                    </a:lnTo>
                    <a:lnTo>
                      <a:pt x="1257814" y="77324"/>
                    </a:lnTo>
                    <a:lnTo>
                      <a:pt x="1242727" y="76352"/>
                    </a:lnTo>
                    <a:lnTo>
                      <a:pt x="1242727" y="76352"/>
                    </a:lnTo>
                    <a:lnTo>
                      <a:pt x="1227582" y="75438"/>
                    </a:lnTo>
                    <a:lnTo>
                      <a:pt x="1227582" y="75438"/>
                    </a:lnTo>
                    <a:lnTo>
                      <a:pt x="1212494" y="74524"/>
                    </a:lnTo>
                    <a:lnTo>
                      <a:pt x="1212494" y="74524"/>
                    </a:lnTo>
                    <a:lnTo>
                      <a:pt x="1197350" y="73609"/>
                    </a:lnTo>
                    <a:lnTo>
                      <a:pt x="1197350" y="73609"/>
                    </a:lnTo>
                    <a:lnTo>
                      <a:pt x="1182262" y="72638"/>
                    </a:lnTo>
                    <a:lnTo>
                      <a:pt x="1182262" y="72638"/>
                    </a:lnTo>
                    <a:lnTo>
                      <a:pt x="1167117" y="71724"/>
                    </a:lnTo>
                    <a:lnTo>
                      <a:pt x="1167117" y="71724"/>
                    </a:lnTo>
                    <a:lnTo>
                      <a:pt x="1152030" y="70809"/>
                    </a:lnTo>
                    <a:lnTo>
                      <a:pt x="1152030" y="70809"/>
                    </a:lnTo>
                    <a:lnTo>
                      <a:pt x="1136885" y="69894"/>
                    </a:lnTo>
                    <a:lnTo>
                      <a:pt x="1136885" y="69894"/>
                    </a:lnTo>
                    <a:lnTo>
                      <a:pt x="1121797" y="68923"/>
                    </a:lnTo>
                    <a:lnTo>
                      <a:pt x="1121797" y="68923"/>
                    </a:lnTo>
                    <a:lnTo>
                      <a:pt x="1106653" y="68009"/>
                    </a:lnTo>
                    <a:lnTo>
                      <a:pt x="1106653" y="68009"/>
                    </a:lnTo>
                    <a:lnTo>
                      <a:pt x="1091565" y="67094"/>
                    </a:lnTo>
                    <a:lnTo>
                      <a:pt x="1091565" y="67094"/>
                    </a:lnTo>
                    <a:lnTo>
                      <a:pt x="1076420" y="66123"/>
                    </a:lnTo>
                    <a:lnTo>
                      <a:pt x="1076420" y="66123"/>
                    </a:lnTo>
                    <a:lnTo>
                      <a:pt x="1058418" y="65037"/>
                    </a:lnTo>
                    <a:lnTo>
                      <a:pt x="1058418" y="65037"/>
                    </a:lnTo>
                    <a:lnTo>
                      <a:pt x="1046188" y="64294"/>
                    </a:lnTo>
                    <a:lnTo>
                      <a:pt x="1046188" y="64294"/>
                    </a:lnTo>
                    <a:lnTo>
                      <a:pt x="1031100" y="63380"/>
                    </a:lnTo>
                    <a:lnTo>
                      <a:pt x="1031100" y="63380"/>
                    </a:lnTo>
                    <a:lnTo>
                      <a:pt x="1013041" y="62236"/>
                    </a:lnTo>
                    <a:lnTo>
                      <a:pt x="1013041" y="62236"/>
                    </a:lnTo>
                    <a:lnTo>
                      <a:pt x="1000868" y="61493"/>
                    </a:lnTo>
                    <a:lnTo>
                      <a:pt x="1000868" y="61493"/>
                    </a:lnTo>
                    <a:lnTo>
                      <a:pt x="985723" y="60579"/>
                    </a:lnTo>
                    <a:lnTo>
                      <a:pt x="985723" y="60579"/>
                    </a:lnTo>
                    <a:lnTo>
                      <a:pt x="970635" y="59665"/>
                    </a:lnTo>
                    <a:lnTo>
                      <a:pt x="970635" y="59665"/>
                    </a:lnTo>
                    <a:lnTo>
                      <a:pt x="955491" y="58693"/>
                    </a:lnTo>
                    <a:lnTo>
                      <a:pt x="955491" y="58693"/>
                    </a:lnTo>
                    <a:lnTo>
                      <a:pt x="940403" y="57779"/>
                    </a:lnTo>
                    <a:lnTo>
                      <a:pt x="940403" y="57779"/>
                    </a:lnTo>
                    <a:lnTo>
                      <a:pt x="925259" y="56865"/>
                    </a:lnTo>
                    <a:lnTo>
                      <a:pt x="925259" y="56865"/>
                    </a:lnTo>
                    <a:lnTo>
                      <a:pt x="910171" y="55950"/>
                    </a:lnTo>
                    <a:lnTo>
                      <a:pt x="910171" y="55950"/>
                    </a:lnTo>
                    <a:lnTo>
                      <a:pt x="895026" y="54978"/>
                    </a:lnTo>
                    <a:lnTo>
                      <a:pt x="895026" y="54978"/>
                    </a:lnTo>
                    <a:lnTo>
                      <a:pt x="879938" y="54064"/>
                    </a:lnTo>
                    <a:lnTo>
                      <a:pt x="879938" y="54064"/>
                    </a:lnTo>
                    <a:lnTo>
                      <a:pt x="864794" y="53150"/>
                    </a:lnTo>
                    <a:lnTo>
                      <a:pt x="864794" y="53150"/>
                    </a:lnTo>
                    <a:lnTo>
                      <a:pt x="846734" y="52006"/>
                    </a:lnTo>
                    <a:lnTo>
                      <a:pt x="846734" y="52006"/>
                    </a:lnTo>
                    <a:lnTo>
                      <a:pt x="834562" y="51263"/>
                    </a:lnTo>
                    <a:lnTo>
                      <a:pt x="834562" y="51263"/>
                    </a:lnTo>
                    <a:lnTo>
                      <a:pt x="819417" y="50349"/>
                    </a:lnTo>
                    <a:lnTo>
                      <a:pt x="819417" y="50349"/>
                    </a:lnTo>
                    <a:lnTo>
                      <a:pt x="804329" y="49435"/>
                    </a:lnTo>
                    <a:lnTo>
                      <a:pt x="804329" y="49435"/>
                    </a:lnTo>
                    <a:lnTo>
                      <a:pt x="789184" y="48463"/>
                    </a:lnTo>
                    <a:lnTo>
                      <a:pt x="789184" y="48463"/>
                    </a:lnTo>
                    <a:lnTo>
                      <a:pt x="774097" y="47549"/>
                    </a:lnTo>
                    <a:lnTo>
                      <a:pt x="774097" y="47549"/>
                    </a:lnTo>
                    <a:lnTo>
                      <a:pt x="758952" y="46635"/>
                    </a:lnTo>
                    <a:lnTo>
                      <a:pt x="758952" y="46635"/>
                    </a:lnTo>
                    <a:lnTo>
                      <a:pt x="743864" y="45720"/>
                    </a:lnTo>
                    <a:lnTo>
                      <a:pt x="743864" y="45720"/>
                    </a:lnTo>
                    <a:lnTo>
                      <a:pt x="728720" y="44749"/>
                    </a:lnTo>
                    <a:lnTo>
                      <a:pt x="728720" y="44749"/>
                    </a:lnTo>
                    <a:lnTo>
                      <a:pt x="713632" y="43834"/>
                    </a:lnTo>
                    <a:lnTo>
                      <a:pt x="713632" y="43834"/>
                    </a:lnTo>
                    <a:lnTo>
                      <a:pt x="698487" y="42920"/>
                    </a:lnTo>
                    <a:lnTo>
                      <a:pt x="698487" y="42920"/>
                    </a:lnTo>
                    <a:lnTo>
                      <a:pt x="683399" y="42005"/>
                    </a:lnTo>
                    <a:lnTo>
                      <a:pt x="683399" y="42005"/>
                    </a:lnTo>
                    <a:lnTo>
                      <a:pt x="668255" y="41034"/>
                    </a:lnTo>
                    <a:lnTo>
                      <a:pt x="668255" y="41034"/>
                    </a:lnTo>
                    <a:lnTo>
                      <a:pt x="653167" y="40119"/>
                    </a:lnTo>
                    <a:lnTo>
                      <a:pt x="653167" y="40119"/>
                    </a:lnTo>
                    <a:lnTo>
                      <a:pt x="636994" y="39148"/>
                    </a:lnTo>
                    <a:lnTo>
                      <a:pt x="620020" y="38062"/>
                    </a:lnTo>
                    <a:lnTo>
                      <a:pt x="620020" y="38062"/>
                    </a:lnTo>
                    <a:lnTo>
                      <a:pt x="607790" y="37319"/>
                    </a:lnTo>
                    <a:lnTo>
                      <a:pt x="607790" y="37319"/>
                    </a:lnTo>
                    <a:lnTo>
                      <a:pt x="589788" y="36234"/>
                    </a:lnTo>
                    <a:lnTo>
                      <a:pt x="589788" y="36234"/>
                    </a:lnTo>
                    <a:lnTo>
                      <a:pt x="577558" y="35491"/>
                    </a:lnTo>
                    <a:lnTo>
                      <a:pt x="577558" y="35491"/>
                    </a:lnTo>
                    <a:lnTo>
                      <a:pt x="559555" y="34347"/>
                    </a:lnTo>
                    <a:lnTo>
                      <a:pt x="559555" y="34347"/>
                    </a:lnTo>
                    <a:lnTo>
                      <a:pt x="547326" y="33604"/>
                    </a:lnTo>
                    <a:lnTo>
                      <a:pt x="547326" y="33604"/>
                    </a:lnTo>
                    <a:lnTo>
                      <a:pt x="532238" y="32690"/>
                    </a:lnTo>
                    <a:lnTo>
                      <a:pt x="532238" y="32690"/>
                    </a:lnTo>
                    <a:lnTo>
                      <a:pt x="517093" y="31776"/>
                    </a:lnTo>
                    <a:lnTo>
                      <a:pt x="517093" y="31776"/>
                    </a:lnTo>
                    <a:lnTo>
                      <a:pt x="499091" y="30632"/>
                    </a:lnTo>
                    <a:lnTo>
                      <a:pt x="499091" y="30632"/>
                    </a:lnTo>
                    <a:lnTo>
                      <a:pt x="486861" y="29889"/>
                    </a:lnTo>
                    <a:lnTo>
                      <a:pt x="486861" y="29889"/>
                    </a:lnTo>
                    <a:lnTo>
                      <a:pt x="471773" y="28975"/>
                    </a:lnTo>
                    <a:lnTo>
                      <a:pt x="471773" y="28975"/>
                    </a:lnTo>
                    <a:lnTo>
                      <a:pt x="456629" y="28061"/>
                    </a:lnTo>
                    <a:lnTo>
                      <a:pt x="456629" y="28061"/>
                    </a:lnTo>
                    <a:lnTo>
                      <a:pt x="441541" y="27089"/>
                    </a:lnTo>
                    <a:lnTo>
                      <a:pt x="441541" y="27089"/>
                    </a:lnTo>
                    <a:lnTo>
                      <a:pt x="426396" y="26175"/>
                    </a:lnTo>
                    <a:lnTo>
                      <a:pt x="426396" y="26175"/>
                    </a:lnTo>
                    <a:lnTo>
                      <a:pt x="411308" y="25261"/>
                    </a:lnTo>
                    <a:lnTo>
                      <a:pt x="411308" y="25261"/>
                    </a:lnTo>
                    <a:lnTo>
                      <a:pt x="396164" y="24346"/>
                    </a:lnTo>
                    <a:lnTo>
                      <a:pt x="396164" y="24346"/>
                    </a:lnTo>
                    <a:lnTo>
                      <a:pt x="378161" y="23203"/>
                    </a:lnTo>
                    <a:lnTo>
                      <a:pt x="378161" y="23203"/>
                    </a:lnTo>
                    <a:lnTo>
                      <a:pt x="365931" y="22460"/>
                    </a:lnTo>
                    <a:lnTo>
                      <a:pt x="365931" y="22460"/>
                    </a:lnTo>
                    <a:lnTo>
                      <a:pt x="350844" y="21546"/>
                    </a:lnTo>
                    <a:lnTo>
                      <a:pt x="350844" y="21546"/>
                    </a:lnTo>
                    <a:lnTo>
                      <a:pt x="332784" y="20403"/>
                    </a:lnTo>
                    <a:lnTo>
                      <a:pt x="332784" y="20403"/>
                    </a:lnTo>
                    <a:lnTo>
                      <a:pt x="320611" y="19660"/>
                    </a:lnTo>
                    <a:lnTo>
                      <a:pt x="320611" y="19660"/>
                    </a:lnTo>
                    <a:lnTo>
                      <a:pt x="305466" y="18745"/>
                    </a:lnTo>
                    <a:lnTo>
                      <a:pt x="305466" y="18745"/>
                    </a:lnTo>
                    <a:lnTo>
                      <a:pt x="290322" y="17831"/>
                    </a:lnTo>
                    <a:lnTo>
                      <a:pt x="290322" y="17831"/>
                    </a:lnTo>
                    <a:lnTo>
                      <a:pt x="272320" y="16688"/>
                    </a:lnTo>
                    <a:lnTo>
                      <a:pt x="272320" y="16688"/>
                    </a:lnTo>
                    <a:lnTo>
                      <a:pt x="260089" y="15945"/>
                    </a:lnTo>
                    <a:lnTo>
                      <a:pt x="260089" y="15945"/>
                    </a:lnTo>
                    <a:lnTo>
                      <a:pt x="245002" y="15030"/>
                    </a:lnTo>
                    <a:lnTo>
                      <a:pt x="245002" y="15030"/>
                    </a:lnTo>
                    <a:lnTo>
                      <a:pt x="229857" y="14116"/>
                    </a:lnTo>
                    <a:lnTo>
                      <a:pt x="229857" y="14116"/>
                    </a:lnTo>
                    <a:lnTo>
                      <a:pt x="211855" y="12973"/>
                    </a:lnTo>
                    <a:lnTo>
                      <a:pt x="211855" y="12973"/>
                    </a:lnTo>
                    <a:lnTo>
                      <a:pt x="199625" y="12230"/>
                    </a:lnTo>
                    <a:lnTo>
                      <a:pt x="199625" y="12230"/>
                    </a:lnTo>
                    <a:lnTo>
                      <a:pt x="184537" y="11316"/>
                    </a:lnTo>
                    <a:lnTo>
                      <a:pt x="184537" y="11316"/>
                    </a:lnTo>
                    <a:lnTo>
                      <a:pt x="168364" y="10287"/>
                    </a:lnTo>
                    <a:lnTo>
                      <a:pt x="151390" y="9258"/>
                    </a:lnTo>
                    <a:lnTo>
                      <a:pt x="151390" y="9258"/>
                    </a:lnTo>
                    <a:lnTo>
                      <a:pt x="139160" y="8515"/>
                    </a:lnTo>
                    <a:lnTo>
                      <a:pt x="139160" y="8515"/>
                    </a:lnTo>
                    <a:lnTo>
                      <a:pt x="124072" y="7601"/>
                    </a:lnTo>
                    <a:lnTo>
                      <a:pt x="124072" y="7601"/>
                    </a:lnTo>
                    <a:lnTo>
                      <a:pt x="108928" y="6687"/>
                    </a:lnTo>
                    <a:lnTo>
                      <a:pt x="108928" y="6687"/>
                    </a:lnTo>
                    <a:lnTo>
                      <a:pt x="90926" y="5543"/>
                    </a:lnTo>
                    <a:lnTo>
                      <a:pt x="90926" y="5543"/>
                    </a:lnTo>
                    <a:lnTo>
                      <a:pt x="78695" y="4801"/>
                    </a:lnTo>
                    <a:lnTo>
                      <a:pt x="78695" y="4801"/>
                    </a:lnTo>
                    <a:lnTo>
                      <a:pt x="63608" y="3887"/>
                    </a:lnTo>
                    <a:lnTo>
                      <a:pt x="63608" y="3887"/>
                    </a:lnTo>
                    <a:lnTo>
                      <a:pt x="45548" y="2743"/>
                    </a:lnTo>
                    <a:lnTo>
                      <a:pt x="45548" y="2743"/>
                    </a:lnTo>
                    <a:lnTo>
                      <a:pt x="30461" y="1829"/>
                    </a:lnTo>
                    <a:lnTo>
                      <a:pt x="30461" y="1829"/>
                    </a:lnTo>
                    <a:lnTo>
                      <a:pt x="18231" y="1086"/>
                    </a:lnTo>
                    <a:lnTo>
                      <a:pt x="18231" y="1086"/>
                    </a:lnTo>
                    <a:lnTo>
                      <a:pt x="228" y="0"/>
                    </a:lnTo>
                    <a:lnTo>
                      <a:pt x="0" y="3658"/>
                    </a:lnTo>
                    <a:lnTo>
                      <a:pt x="15087" y="4629"/>
                    </a:lnTo>
                    <a:close/>
                  </a:path>
                </a:pathLst>
              </a:custGeom>
              <a:solidFill>
                <a:srgbClr val="9F9D9B"/>
              </a:solidFill>
              <a:ln w="5715" cap="flat">
                <a:noFill/>
                <a:prstDash val="solid"/>
                <a:miter/>
              </a:ln>
            </p:spPr>
            <p:txBody>
              <a:bodyPr rtlCol="1" anchor="ctr"/>
              <a:lstStyle/>
              <a:p>
                <a:endParaRPr lang="ar-SA"/>
              </a:p>
            </p:txBody>
          </p:sp>
          <p:sp>
            <p:nvSpPr>
              <p:cNvPr id="18" name="شكل حر: شكل 17">
                <a:extLst>
                  <a:ext uri="{FF2B5EF4-FFF2-40B4-BE49-F238E27FC236}">
                    <a16:creationId xmlns:a16="http://schemas.microsoft.com/office/drawing/2014/main" id="{E9A251BA-5475-E9D2-6A2B-95A58D4AF030}"/>
                  </a:ext>
                </a:extLst>
              </p:cNvPr>
              <p:cNvSpPr/>
              <p:nvPr/>
            </p:nvSpPr>
            <p:spPr>
              <a:xfrm>
                <a:off x="6629952" y="6128880"/>
                <a:ext cx="1514817" cy="96868"/>
              </a:xfrm>
              <a:custGeom>
                <a:avLst/>
                <a:gdLst>
                  <a:gd name="connsiteX0" fmla="*/ 15088 w 1514817"/>
                  <a:gd name="connsiteY0" fmla="*/ 4629 h 96868"/>
                  <a:gd name="connsiteX1" fmla="*/ 33147 w 1514817"/>
                  <a:gd name="connsiteY1" fmla="*/ 5772 h 96868"/>
                  <a:gd name="connsiteX2" fmla="*/ 33147 w 1514817"/>
                  <a:gd name="connsiteY2" fmla="*/ 5772 h 96868"/>
                  <a:gd name="connsiteX3" fmla="*/ 45320 w 1514817"/>
                  <a:gd name="connsiteY3" fmla="*/ 6515 h 96868"/>
                  <a:gd name="connsiteX4" fmla="*/ 45320 w 1514817"/>
                  <a:gd name="connsiteY4" fmla="*/ 6515 h 96868"/>
                  <a:gd name="connsiteX5" fmla="*/ 60465 w 1514817"/>
                  <a:gd name="connsiteY5" fmla="*/ 7429 h 96868"/>
                  <a:gd name="connsiteX6" fmla="*/ 60465 w 1514817"/>
                  <a:gd name="connsiteY6" fmla="*/ 7429 h 96868"/>
                  <a:gd name="connsiteX7" fmla="*/ 75552 w 1514817"/>
                  <a:gd name="connsiteY7" fmla="*/ 8401 h 96868"/>
                  <a:gd name="connsiteX8" fmla="*/ 75552 w 1514817"/>
                  <a:gd name="connsiteY8" fmla="*/ 8401 h 96868"/>
                  <a:gd name="connsiteX9" fmla="*/ 93612 w 1514817"/>
                  <a:gd name="connsiteY9" fmla="*/ 9486 h 96868"/>
                  <a:gd name="connsiteX10" fmla="*/ 93612 w 1514817"/>
                  <a:gd name="connsiteY10" fmla="*/ 9486 h 96868"/>
                  <a:gd name="connsiteX11" fmla="*/ 105785 w 1514817"/>
                  <a:gd name="connsiteY11" fmla="*/ 10229 h 96868"/>
                  <a:gd name="connsiteX12" fmla="*/ 105785 w 1514817"/>
                  <a:gd name="connsiteY12" fmla="*/ 10229 h 96868"/>
                  <a:gd name="connsiteX13" fmla="*/ 120930 w 1514817"/>
                  <a:gd name="connsiteY13" fmla="*/ 11144 h 96868"/>
                  <a:gd name="connsiteX14" fmla="*/ 120930 w 1514817"/>
                  <a:gd name="connsiteY14" fmla="*/ 11144 h 96868"/>
                  <a:gd name="connsiteX15" fmla="*/ 136017 w 1514817"/>
                  <a:gd name="connsiteY15" fmla="*/ 12116 h 96868"/>
                  <a:gd name="connsiteX16" fmla="*/ 136017 w 1514817"/>
                  <a:gd name="connsiteY16" fmla="*/ 12116 h 96868"/>
                  <a:gd name="connsiteX17" fmla="*/ 154077 w 1514817"/>
                  <a:gd name="connsiteY17" fmla="*/ 13201 h 96868"/>
                  <a:gd name="connsiteX18" fmla="*/ 154077 w 1514817"/>
                  <a:gd name="connsiteY18" fmla="*/ 13201 h 96868"/>
                  <a:gd name="connsiteX19" fmla="*/ 166250 w 1514817"/>
                  <a:gd name="connsiteY19" fmla="*/ 13944 h 96868"/>
                  <a:gd name="connsiteX20" fmla="*/ 166250 w 1514817"/>
                  <a:gd name="connsiteY20" fmla="*/ 13944 h 96868"/>
                  <a:gd name="connsiteX21" fmla="*/ 181394 w 1514817"/>
                  <a:gd name="connsiteY21" fmla="*/ 14859 h 96868"/>
                  <a:gd name="connsiteX22" fmla="*/ 181394 w 1514817"/>
                  <a:gd name="connsiteY22" fmla="*/ 14859 h 96868"/>
                  <a:gd name="connsiteX23" fmla="*/ 196482 w 1514817"/>
                  <a:gd name="connsiteY23" fmla="*/ 15830 h 96868"/>
                  <a:gd name="connsiteX24" fmla="*/ 196482 w 1514817"/>
                  <a:gd name="connsiteY24" fmla="*/ 15830 h 96868"/>
                  <a:gd name="connsiteX25" fmla="*/ 214541 w 1514817"/>
                  <a:gd name="connsiteY25" fmla="*/ 16916 h 96868"/>
                  <a:gd name="connsiteX26" fmla="*/ 214541 w 1514817"/>
                  <a:gd name="connsiteY26" fmla="*/ 16916 h 96868"/>
                  <a:gd name="connsiteX27" fmla="*/ 226714 w 1514817"/>
                  <a:gd name="connsiteY27" fmla="*/ 17659 h 96868"/>
                  <a:gd name="connsiteX28" fmla="*/ 226714 w 1514817"/>
                  <a:gd name="connsiteY28" fmla="*/ 17659 h 96868"/>
                  <a:gd name="connsiteX29" fmla="*/ 244774 w 1514817"/>
                  <a:gd name="connsiteY29" fmla="*/ 18802 h 96868"/>
                  <a:gd name="connsiteX30" fmla="*/ 244774 w 1514817"/>
                  <a:gd name="connsiteY30" fmla="*/ 18802 h 96868"/>
                  <a:gd name="connsiteX31" fmla="*/ 256947 w 1514817"/>
                  <a:gd name="connsiteY31" fmla="*/ 19545 h 96868"/>
                  <a:gd name="connsiteX32" fmla="*/ 256947 w 1514817"/>
                  <a:gd name="connsiteY32" fmla="*/ 19545 h 96868"/>
                  <a:gd name="connsiteX33" fmla="*/ 272091 w 1514817"/>
                  <a:gd name="connsiteY33" fmla="*/ 20459 h 96868"/>
                  <a:gd name="connsiteX34" fmla="*/ 272091 w 1514817"/>
                  <a:gd name="connsiteY34" fmla="*/ 20459 h 96868"/>
                  <a:gd name="connsiteX35" fmla="*/ 287179 w 1514817"/>
                  <a:gd name="connsiteY35" fmla="*/ 21374 h 96868"/>
                  <a:gd name="connsiteX36" fmla="*/ 287179 w 1514817"/>
                  <a:gd name="connsiteY36" fmla="*/ 21374 h 96868"/>
                  <a:gd name="connsiteX37" fmla="*/ 302324 w 1514817"/>
                  <a:gd name="connsiteY37" fmla="*/ 22345 h 96868"/>
                  <a:gd name="connsiteX38" fmla="*/ 302324 w 1514817"/>
                  <a:gd name="connsiteY38" fmla="*/ 22345 h 96868"/>
                  <a:gd name="connsiteX39" fmla="*/ 317411 w 1514817"/>
                  <a:gd name="connsiteY39" fmla="*/ 23260 h 96868"/>
                  <a:gd name="connsiteX40" fmla="*/ 317411 w 1514817"/>
                  <a:gd name="connsiteY40" fmla="*/ 23260 h 96868"/>
                  <a:gd name="connsiteX41" fmla="*/ 332556 w 1514817"/>
                  <a:gd name="connsiteY41" fmla="*/ 24174 h 96868"/>
                  <a:gd name="connsiteX42" fmla="*/ 332556 w 1514817"/>
                  <a:gd name="connsiteY42" fmla="*/ 24174 h 96868"/>
                  <a:gd name="connsiteX43" fmla="*/ 347644 w 1514817"/>
                  <a:gd name="connsiteY43" fmla="*/ 25089 h 96868"/>
                  <a:gd name="connsiteX44" fmla="*/ 347644 w 1514817"/>
                  <a:gd name="connsiteY44" fmla="*/ 25089 h 96868"/>
                  <a:gd name="connsiteX45" fmla="*/ 362788 w 1514817"/>
                  <a:gd name="connsiteY45" fmla="*/ 26060 h 96868"/>
                  <a:gd name="connsiteX46" fmla="*/ 362788 w 1514817"/>
                  <a:gd name="connsiteY46" fmla="*/ 26060 h 96868"/>
                  <a:gd name="connsiteX47" fmla="*/ 377933 w 1514817"/>
                  <a:gd name="connsiteY47" fmla="*/ 26975 h 96868"/>
                  <a:gd name="connsiteX48" fmla="*/ 377933 w 1514817"/>
                  <a:gd name="connsiteY48" fmla="*/ 26975 h 96868"/>
                  <a:gd name="connsiteX49" fmla="*/ 393020 w 1514817"/>
                  <a:gd name="connsiteY49" fmla="*/ 27889 h 96868"/>
                  <a:gd name="connsiteX50" fmla="*/ 393020 w 1514817"/>
                  <a:gd name="connsiteY50" fmla="*/ 27889 h 96868"/>
                  <a:gd name="connsiteX51" fmla="*/ 408165 w 1514817"/>
                  <a:gd name="connsiteY51" fmla="*/ 28803 h 96868"/>
                  <a:gd name="connsiteX52" fmla="*/ 408165 w 1514817"/>
                  <a:gd name="connsiteY52" fmla="*/ 28803 h 96868"/>
                  <a:gd name="connsiteX53" fmla="*/ 423253 w 1514817"/>
                  <a:gd name="connsiteY53" fmla="*/ 29775 h 96868"/>
                  <a:gd name="connsiteX54" fmla="*/ 423253 w 1514817"/>
                  <a:gd name="connsiteY54" fmla="*/ 29775 h 96868"/>
                  <a:gd name="connsiteX55" fmla="*/ 438398 w 1514817"/>
                  <a:gd name="connsiteY55" fmla="*/ 30690 h 96868"/>
                  <a:gd name="connsiteX56" fmla="*/ 438398 w 1514817"/>
                  <a:gd name="connsiteY56" fmla="*/ 30690 h 96868"/>
                  <a:gd name="connsiteX57" fmla="*/ 453485 w 1514817"/>
                  <a:gd name="connsiteY57" fmla="*/ 31603 h 96868"/>
                  <a:gd name="connsiteX58" fmla="*/ 453485 w 1514817"/>
                  <a:gd name="connsiteY58" fmla="*/ 31603 h 96868"/>
                  <a:gd name="connsiteX59" fmla="*/ 468630 w 1514817"/>
                  <a:gd name="connsiteY59" fmla="*/ 32518 h 96868"/>
                  <a:gd name="connsiteX60" fmla="*/ 468630 w 1514817"/>
                  <a:gd name="connsiteY60" fmla="*/ 32518 h 96868"/>
                  <a:gd name="connsiteX61" fmla="*/ 483717 w 1514817"/>
                  <a:gd name="connsiteY61" fmla="*/ 33490 h 96868"/>
                  <a:gd name="connsiteX62" fmla="*/ 483717 w 1514817"/>
                  <a:gd name="connsiteY62" fmla="*/ 33490 h 96868"/>
                  <a:gd name="connsiteX63" fmla="*/ 501777 w 1514817"/>
                  <a:gd name="connsiteY63" fmla="*/ 34575 h 96868"/>
                  <a:gd name="connsiteX64" fmla="*/ 501777 w 1514817"/>
                  <a:gd name="connsiteY64" fmla="*/ 34575 h 96868"/>
                  <a:gd name="connsiteX65" fmla="*/ 513950 w 1514817"/>
                  <a:gd name="connsiteY65" fmla="*/ 35318 h 96868"/>
                  <a:gd name="connsiteX66" fmla="*/ 513950 w 1514817"/>
                  <a:gd name="connsiteY66" fmla="*/ 35318 h 96868"/>
                  <a:gd name="connsiteX67" fmla="*/ 529095 w 1514817"/>
                  <a:gd name="connsiteY67" fmla="*/ 36233 h 96868"/>
                  <a:gd name="connsiteX68" fmla="*/ 529095 w 1514817"/>
                  <a:gd name="connsiteY68" fmla="*/ 36233 h 96868"/>
                  <a:gd name="connsiteX69" fmla="*/ 544183 w 1514817"/>
                  <a:gd name="connsiteY69" fmla="*/ 37205 h 96868"/>
                  <a:gd name="connsiteX70" fmla="*/ 544183 w 1514817"/>
                  <a:gd name="connsiteY70" fmla="*/ 37205 h 96868"/>
                  <a:gd name="connsiteX71" fmla="*/ 559327 w 1514817"/>
                  <a:gd name="connsiteY71" fmla="*/ 38119 h 96868"/>
                  <a:gd name="connsiteX72" fmla="*/ 559327 w 1514817"/>
                  <a:gd name="connsiteY72" fmla="*/ 38119 h 96868"/>
                  <a:gd name="connsiteX73" fmla="*/ 574414 w 1514817"/>
                  <a:gd name="connsiteY73" fmla="*/ 39033 h 96868"/>
                  <a:gd name="connsiteX74" fmla="*/ 574414 w 1514817"/>
                  <a:gd name="connsiteY74" fmla="*/ 39033 h 96868"/>
                  <a:gd name="connsiteX75" fmla="*/ 589559 w 1514817"/>
                  <a:gd name="connsiteY75" fmla="*/ 40005 h 96868"/>
                  <a:gd name="connsiteX76" fmla="*/ 589559 w 1514817"/>
                  <a:gd name="connsiteY76" fmla="*/ 40005 h 96868"/>
                  <a:gd name="connsiteX77" fmla="*/ 604647 w 1514817"/>
                  <a:gd name="connsiteY77" fmla="*/ 40919 h 96868"/>
                  <a:gd name="connsiteX78" fmla="*/ 604647 w 1514817"/>
                  <a:gd name="connsiteY78" fmla="*/ 40919 h 96868"/>
                  <a:gd name="connsiteX79" fmla="*/ 619792 w 1514817"/>
                  <a:gd name="connsiteY79" fmla="*/ 41833 h 96868"/>
                  <a:gd name="connsiteX80" fmla="*/ 619792 w 1514817"/>
                  <a:gd name="connsiteY80" fmla="*/ 41833 h 96868"/>
                  <a:gd name="connsiteX81" fmla="*/ 634880 w 1514817"/>
                  <a:gd name="connsiteY81" fmla="*/ 42748 h 96868"/>
                  <a:gd name="connsiteX82" fmla="*/ 634880 w 1514817"/>
                  <a:gd name="connsiteY82" fmla="*/ 42748 h 96868"/>
                  <a:gd name="connsiteX83" fmla="*/ 650024 w 1514817"/>
                  <a:gd name="connsiteY83" fmla="*/ 43719 h 96868"/>
                  <a:gd name="connsiteX84" fmla="*/ 650024 w 1514817"/>
                  <a:gd name="connsiteY84" fmla="*/ 43719 h 96868"/>
                  <a:gd name="connsiteX85" fmla="*/ 668026 w 1514817"/>
                  <a:gd name="connsiteY85" fmla="*/ 44805 h 96868"/>
                  <a:gd name="connsiteX86" fmla="*/ 668026 w 1514817"/>
                  <a:gd name="connsiteY86" fmla="*/ 44805 h 96868"/>
                  <a:gd name="connsiteX87" fmla="*/ 680256 w 1514817"/>
                  <a:gd name="connsiteY87" fmla="*/ 45548 h 96868"/>
                  <a:gd name="connsiteX88" fmla="*/ 680256 w 1514817"/>
                  <a:gd name="connsiteY88" fmla="*/ 45548 h 96868"/>
                  <a:gd name="connsiteX89" fmla="*/ 695344 w 1514817"/>
                  <a:gd name="connsiteY89" fmla="*/ 46463 h 96868"/>
                  <a:gd name="connsiteX90" fmla="*/ 695344 w 1514817"/>
                  <a:gd name="connsiteY90" fmla="*/ 46463 h 96868"/>
                  <a:gd name="connsiteX91" fmla="*/ 713404 w 1514817"/>
                  <a:gd name="connsiteY91" fmla="*/ 47606 h 96868"/>
                  <a:gd name="connsiteX92" fmla="*/ 713404 w 1514817"/>
                  <a:gd name="connsiteY92" fmla="*/ 47606 h 96868"/>
                  <a:gd name="connsiteX93" fmla="*/ 725577 w 1514817"/>
                  <a:gd name="connsiteY93" fmla="*/ 48349 h 96868"/>
                  <a:gd name="connsiteX94" fmla="*/ 725577 w 1514817"/>
                  <a:gd name="connsiteY94" fmla="*/ 48349 h 96868"/>
                  <a:gd name="connsiteX95" fmla="*/ 740721 w 1514817"/>
                  <a:gd name="connsiteY95" fmla="*/ 49263 h 96868"/>
                  <a:gd name="connsiteX96" fmla="*/ 740721 w 1514817"/>
                  <a:gd name="connsiteY96" fmla="*/ 49263 h 96868"/>
                  <a:gd name="connsiteX97" fmla="*/ 755809 w 1514817"/>
                  <a:gd name="connsiteY97" fmla="*/ 50177 h 96868"/>
                  <a:gd name="connsiteX98" fmla="*/ 755809 w 1514817"/>
                  <a:gd name="connsiteY98" fmla="*/ 50177 h 96868"/>
                  <a:gd name="connsiteX99" fmla="*/ 770953 w 1514817"/>
                  <a:gd name="connsiteY99" fmla="*/ 51149 h 96868"/>
                  <a:gd name="connsiteX100" fmla="*/ 770953 w 1514817"/>
                  <a:gd name="connsiteY100" fmla="*/ 51149 h 96868"/>
                  <a:gd name="connsiteX101" fmla="*/ 786041 w 1514817"/>
                  <a:gd name="connsiteY101" fmla="*/ 52064 h 96868"/>
                  <a:gd name="connsiteX102" fmla="*/ 786041 w 1514817"/>
                  <a:gd name="connsiteY102" fmla="*/ 52064 h 96868"/>
                  <a:gd name="connsiteX103" fmla="*/ 801186 w 1514817"/>
                  <a:gd name="connsiteY103" fmla="*/ 52977 h 96868"/>
                  <a:gd name="connsiteX104" fmla="*/ 801186 w 1514817"/>
                  <a:gd name="connsiteY104" fmla="*/ 52977 h 96868"/>
                  <a:gd name="connsiteX105" fmla="*/ 816274 w 1514817"/>
                  <a:gd name="connsiteY105" fmla="*/ 53892 h 96868"/>
                  <a:gd name="connsiteX106" fmla="*/ 816274 w 1514817"/>
                  <a:gd name="connsiteY106" fmla="*/ 53892 h 96868"/>
                  <a:gd name="connsiteX107" fmla="*/ 831418 w 1514817"/>
                  <a:gd name="connsiteY107" fmla="*/ 54864 h 96868"/>
                  <a:gd name="connsiteX108" fmla="*/ 831418 w 1514817"/>
                  <a:gd name="connsiteY108" fmla="*/ 54864 h 96868"/>
                  <a:gd name="connsiteX109" fmla="*/ 846506 w 1514817"/>
                  <a:gd name="connsiteY109" fmla="*/ 55778 h 96868"/>
                  <a:gd name="connsiteX110" fmla="*/ 846506 w 1514817"/>
                  <a:gd name="connsiteY110" fmla="*/ 55778 h 96868"/>
                  <a:gd name="connsiteX111" fmla="*/ 861650 w 1514817"/>
                  <a:gd name="connsiteY111" fmla="*/ 56692 h 96868"/>
                  <a:gd name="connsiteX112" fmla="*/ 861650 w 1514817"/>
                  <a:gd name="connsiteY112" fmla="*/ 56692 h 96868"/>
                  <a:gd name="connsiteX113" fmla="*/ 879710 w 1514817"/>
                  <a:gd name="connsiteY113" fmla="*/ 57836 h 96868"/>
                  <a:gd name="connsiteX114" fmla="*/ 879710 w 1514817"/>
                  <a:gd name="connsiteY114" fmla="*/ 57836 h 96868"/>
                  <a:gd name="connsiteX115" fmla="*/ 891883 w 1514817"/>
                  <a:gd name="connsiteY115" fmla="*/ 58579 h 96868"/>
                  <a:gd name="connsiteX116" fmla="*/ 891883 w 1514817"/>
                  <a:gd name="connsiteY116" fmla="*/ 58579 h 96868"/>
                  <a:gd name="connsiteX117" fmla="*/ 907028 w 1514817"/>
                  <a:gd name="connsiteY117" fmla="*/ 59493 h 96868"/>
                  <a:gd name="connsiteX118" fmla="*/ 907028 w 1514817"/>
                  <a:gd name="connsiteY118" fmla="*/ 59493 h 96868"/>
                  <a:gd name="connsiteX119" fmla="*/ 922115 w 1514817"/>
                  <a:gd name="connsiteY119" fmla="*/ 60407 h 96868"/>
                  <a:gd name="connsiteX120" fmla="*/ 922115 w 1514817"/>
                  <a:gd name="connsiteY120" fmla="*/ 60407 h 96868"/>
                  <a:gd name="connsiteX121" fmla="*/ 937260 w 1514817"/>
                  <a:gd name="connsiteY121" fmla="*/ 61379 h 96868"/>
                  <a:gd name="connsiteX122" fmla="*/ 937260 w 1514817"/>
                  <a:gd name="connsiteY122" fmla="*/ 61379 h 96868"/>
                  <a:gd name="connsiteX123" fmla="*/ 952347 w 1514817"/>
                  <a:gd name="connsiteY123" fmla="*/ 62293 h 96868"/>
                  <a:gd name="connsiteX124" fmla="*/ 952347 w 1514817"/>
                  <a:gd name="connsiteY124" fmla="*/ 62293 h 96868"/>
                  <a:gd name="connsiteX125" fmla="*/ 967435 w 1514817"/>
                  <a:gd name="connsiteY125" fmla="*/ 63208 h 96868"/>
                  <a:gd name="connsiteX126" fmla="*/ 967435 w 1514817"/>
                  <a:gd name="connsiteY126" fmla="*/ 63208 h 96868"/>
                  <a:gd name="connsiteX127" fmla="*/ 982580 w 1514817"/>
                  <a:gd name="connsiteY127" fmla="*/ 64122 h 96868"/>
                  <a:gd name="connsiteX128" fmla="*/ 982580 w 1514817"/>
                  <a:gd name="connsiteY128" fmla="*/ 64122 h 96868"/>
                  <a:gd name="connsiteX129" fmla="*/ 997725 w 1514817"/>
                  <a:gd name="connsiteY129" fmla="*/ 65094 h 96868"/>
                  <a:gd name="connsiteX130" fmla="*/ 997725 w 1514817"/>
                  <a:gd name="connsiteY130" fmla="*/ 65094 h 96868"/>
                  <a:gd name="connsiteX131" fmla="*/ 1012813 w 1514817"/>
                  <a:gd name="connsiteY131" fmla="*/ 66008 h 96868"/>
                  <a:gd name="connsiteX132" fmla="*/ 1012813 w 1514817"/>
                  <a:gd name="connsiteY132" fmla="*/ 66008 h 96868"/>
                  <a:gd name="connsiteX133" fmla="*/ 1027957 w 1514817"/>
                  <a:gd name="connsiteY133" fmla="*/ 66922 h 96868"/>
                  <a:gd name="connsiteX134" fmla="*/ 1027957 w 1514817"/>
                  <a:gd name="connsiteY134" fmla="*/ 66922 h 96868"/>
                  <a:gd name="connsiteX135" fmla="*/ 1043044 w 1514817"/>
                  <a:gd name="connsiteY135" fmla="*/ 67837 h 96868"/>
                  <a:gd name="connsiteX136" fmla="*/ 1043044 w 1514817"/>
                  <a:gd name="connsiteY136" fmla="*/ 67837 h 96868"/>
                  <a:gd name="connsiteX137" fmla="*/ 1058189 w 1514817"/>
                  <a:gd name="connsiteY137" fmla="*/ 68808 h 96868"/>
                  <a:gd name="connsiteX138" fmla="*/ 1058189 w 1514817"/>
                  <a:gd name="connsiteY138" fmla="*/ 68808 h 96868"/>
                  <a:gd name="connsiteX139" fmla="*/ 1073277 w 1514817"/>
                  <a:gd name="connsiteY139" fmla="*/ 69723 h 96868"/>
                  <a:gd name="connsiteX140" fmla="*/ 1073277 w 1514817"/>
                  <a:gd name="connsiteY140" fmla="*/ 69723 h 96868"/>
                  <a:gd name="connsiteX141" fmla="*/ 1088422 w 1514817"/>
                  <a:gd name="connsiteY141" fmla="*/ 70637 h 96868"/>
                  <a:gd name="connsiteX142" fmla="*/ 1088422 w 1514817"/>
                  <a:gd name="connsiteY142" fmla="*/ 70637 h 96868"/>
                  <a:gd name="connsiteX143" fmla="*/ 1103510 w 1514817"/>
                  <a:gd name="connsiteY143" fmla="*/ 71608 h 96868"/>
                  <a:gd name="connsiteX144" fmla="*/ 1103510 w 1514817"/>
                  <a:gd name="connsiteY144" fmla="*/ 71608 h 96868"/>
                  <a:gd name="connsiteX145" fmla="*/ 1118654 w 1514817"/>
                  <a:gd name="connsiteY145" fmla="*/ 72523 h 96868"/>
                  <a:gd name="connsiteX146" fmla="*/ 1118654 w 1514817"/>
                  <a:gd name="connsiteY146" fmla="*/ 72523 h 96868"/>
                  <a:gd name="connsiteX147" fmla="*/ 1136656 w 1514817"/>
                  <a:gd name="connsiteY147" fmla="*/ 73609 h 96868"/>
                  <a:gd name="connsiteX148" fmla="*/ 1136656 w 1514817"/>
                  <a:gd name="connsiteY148" fmla="*/ 73609 h 96868"/>
                  <a:gd name="connsiteX149" fmla="*/ 1148886 w 1514817"/>
                  <a:gd name="connsiteY149" fmla="*/ 74352 h 96868"/>
                  <a:gd name="connsiteX150" fmla="*/ 1148886 w 1514817"/>
                  <a:gd name="connsiteY150" fmla="*/ 74352 h 96868"/>
                  <a:gd name="connsiteX151" fmla="*/ 1163974 w 1514817"/>
                  <a:gd name="connsiteY151" fmla="*/ 75323 h 96868"/>
                  <a:gd name="connsiteX152" fmla="*/ 1163974 w 1514817"/>
                  <a:gd name="connsiteY152" fmla="*/ 75323 h 96868"/>
                  <a:gd name="connsiteX153" fmla="*/ 1179119 w 1514817"/>
                  <a:gd name="connsiteY153" fmla="*/ 76238 h 96868"/>
                  <a:gd name="connsiteX154" fmla="*/ 1179119 w 1514817"/>
                  <a:gd name="connsiteY154" fmla="*/ 76238 h 96868"/>
                  <a:gd name="connsiteX155" fmla="*/ 1194207 w 1514817"/>
                  <a:gd name="connsiteY155" fmla="*/ 77153 h 96868"/>
                  <a:gd name="connsiteX156" fmla="*/ 1194207 w 1514817"/>
                  <a:gd name="connsiteY156" fmla="*/ 77153 h 96868"/>
                  <a:gd name="connsiteX157" fmla="*/ 1209351 w 1514817"/>
                  <a:gd name="connsiteY157" fmla="*/ 78066 h 96868"/>
                  <a:gd name="connsiteX158" fmla="*/ 1209351 w 1514817"/>
                  <a:gd name="connsiteY158" fmla="*/ 78066 h 96868"/>
                  <a:gd name="connsiteX159" fmla="*/ 1224439 w 1514817"/>
                  <a:gd name="connsiteY159" fmla="*/ 79038 h 96868"/>
                  <a:gd name="connsiteX160" fmla="*/ 1224439 w 1514817"/>
                  <a:gd name="connsiteY160" fmla="*/ 79038 h 96868"/>
                  <a:gd name="connsiteX161" fmla="*/ 1239583 w 1514817"/>
                  <a:gd name="connsiteY161" fmla="*/ 79953 h 96868"/>
                  <a:gd name="connsiteX162" fmla="*/ 1239583 w 1514817"/>
                  <a:gd name="connsiteY162" fmla="*/ 79953 h 96868"/>
                  <a:gd name="connsiteX163" fmla="*/ 1254671 w 1514817"/>
                  <a:gd name="connsiteY163" fmla="*/ 80867 h 96868"/>
                  <a:gd name="connsiteX164" fmla="*/ 1254671 w 1514817"/>
                  <a:gd name="connsiteY164" fmla="*/ 80867 h 96868"/>
                  <a:gd name="connsiteX165" fmla="*/ 1269816 w 1514817"/>
                  <a:gd name="connsiteY165" fmla="*/ 81781 h 96868"/>
                  <a:gd name="connsiteX166" fmla="*/ 1269816 w 1514817"/>
                  <a:gd name="connsiteY166" fmla="*/ 81781 h 96868"/>
                  <a:gd name="connsiteX167" fmla="*/ 1284904 w 1514817"/>
                  <a:gd name="connsiteY167" fmla="*/ 82753 h 96868"/>
                  <a:gd name="connsiteX168" fmla="*/ 1284904 w 1514817"/>
                  <a:gd name="connsiteY168" fmla="*/ 82753 h 96868"/>
                  <a:gd name="connsiteX169" fmla="*/ 1300048 w 1514817"/>
                  <a:gd name="connsiteY169" fmla="*/ 83668 h 96868"/>
                  <a:gd name="connsiteX170" fmla="*/ 1300048 w 1514817"/>
                  <a:gd name="connsiteY170" fmla="*/ 83668 h 96868"/>
                  <a:gd name="connsiteX171" fmla="*/ 1315136 w 1514817"/>
                  <a:gd name="connsiteY171" fmla="*/ 84582 h 96868"/>
                  <a:gd name="connsiteX172" fmla="*/ 1315136 w 1514817"/>
                  <a:gd name="connsiteY172" fmla="*/ 84582 h 96868"/>
                  <a:gd name="connsiteX173" fmla="*/ 1330280 w 1514817"/>
                  <a:gd name="connsiteY173" fmla="*/ 85496 h 96868"/>
                  <a:gd name="connsiteX174" fmla="*/ 1330280 w 1514817"/>
                  <a:gd name="connsiteY174" fmla="*/ 85553 h 96868"/>
                  <a:gd name="connsiteX175" fmla="*/ 1348283 w 1514817"/>
                  <a:gd name="connsiteY175" fmla="*/ 86639 h 96868"/>
                  <a:gd name="connsiteX176" fmla="*/ 1348283 w 1514817"/>
                  <a:gd name="connsiteY176" fmla="*/ 86639 h 96868"/>
                  <a:gd name="connsiteX177" fmla="*/ 1360513 w 1514817"/>
                  <a:gd name="connsiteY177" fmla="*/ 87382 h 96868"/>
                  <a:gd name="connsiteX178" fmla="*/ 1360513 w 1514817"/>
                  <a:gd name="connsiteY178" fmla="*/ 87382 h 96868"/>
                  <a:gd name="connsiteX179" fmla="*/ 1375601 w 1514817"/>
                  <a:gd name="connsiteY179" fmla="*/ 88296 h 96868"/>
                  <a:gd name="connsiteX180" fmla="*/ 1375601 w 1514817"/>
                  <a:gd name="connsiteY180" fmla="*/ 88296 h 96868"/>
                  <a:gd name="connsiteX181" fmla="*/ 1390746 w 1514817"/>
                  <a:gd name="connsiteY181" fmla="*/ 89268 h 96868"/>
                  <a:gd name="connsiteX182" fmla="*/ 1390746 w 1514817"/>
                  <a:gd name="connsiteY182" fmla="*/ 89268 h 96868"/>
                  <a:gd name="connsiteX183" fmla="*/ 1405833 w 1514817"/>
                  <a:gd name="connsiteY183" fmla="*/ 90182 h 96868"/>
                  <a:gd name="connsiteX184" fmla="*/ 1405833 w 1514817"/>
                  <a:gd name="connsiteY184" fmla="*/ 90182 h 96868"/>
                  <a:gd name="connsiteX185" fmla="*/ 1420977 w 1514817"/>
                  <a:gd name="connsiteY185" fmla="*/ 91097 h 96868"/>
                  <a:gd name="connsiteX186" fmla="*/ 1420977 w 1514817"/>
                  <a:gd name="connsiteY186" fmla="*/ 91097 h 96868"/>
                  <a:gd name="connsiteX187" fmla="*/ 1436065 w 1514817"/>
                  <a:gd name="connsiteY187" fmla="*/ 92011 h 96868"/>
                  <a:gd name="connsiteX188" fmla="*/ 1436065 w 1514817"/>
                  <a:gd name="connsiteY188" fmla="*/ 92011 h 96868"/>
                  <a:gd name="connsiteX189" fmla="*/ 1451210 w 1514817"/>
                  <a:gd name="connsiteY189" fmla="*/ 92982 h 96868"/>
                  <a:gd name="connsiteX190" fmla="*/ 1451210 w 1514817"/>
                  <a:gd name="connsiteY190" fmla="*/ 92982 h 96868"/>
                  <a:gd name="connsiteX191" fmla="*/ 1466355 w 1514817"/>
                  <a:gd name="connsiteY191" fmla="*/ 93897 h 96868"/>
                  <a:gd name="connsiteX192" fmla="*/ 1466355 w 1514817"/>
                  <a:gd name="connsiteY192" fmla="*/ 93897 h 96868"/>
                  <a:gd name="connsiteX193" fmla="*/ 1481443 w 1514817"/>
                  <a:gd name="connsiteY193" fmla="*/ 94812 h 96868"/>
                  <a:gd name="connsiteX194" fmla="*/ 1481443 w 1514817"/>
                  <a:gd name="connsiteY194" fmla="*/ 94812 h 96868"/>
                  <a:gd name="connsiteX195" fmla="*/ 1496587 w 1514817"/>
                  <a:gd name="connsiteY195" fmla="*/ 95726 h 96868"/>
                  <a:gd name="connsiteX196" fmla="*/ 1496587 w 1514817"/>
                  <a:gd name="connsiteY196" fmla="*/ 95726 h 96868"/>
                  <a:gd name="connsiteX197" fmla="*/ 1514589 w 1514817"/>
                  <a:gd name="connsiteY197" fmla="*/ 96869 h 96868"/>
                  <a:gd name="connsiteX198" fmla="*/ 1514818 w 1514817"/>
                  <a:gd name="connsiteY198" fmla="*/ 93154 h 96868"/>
                  <a:gd name="connsiteX199" fmla="*/ 1496758 w 1514817"/>
                  <a:gd name="connsiteY199" fmla="*/ 92069 h 96868"/>
                  <a:gd name="connsiteX200" fmla="*/ 1496758 w 1514817"/>
                  <a:gd name="connsiteY200" fmla="*/ 92069 h 96868"/>
                  <a:gd name="connsiteX201" fmla="*/ 1484585 w 1514817"/>
                  <a:gd name="connsiteY201" fmla="*/ 91268 h 96868"/>
                  <a:gd name="connsiteX202" fmla="*/ 1484585 w 1514817"/>
                  <a:gd name="connsiteY202" fmla="*/ 91268 h 96868"/>
                  <a:gd name="connsiteX203" fmla="*/ 1469498 w 1514817"/>
                  <a:gd name="connsiteY203" fmla="*/ 90354 h 96868"/>
                  <a:gd name="connsiteX204" fmla="*/ 1469498 w 1514817"/>
                  <a:gd name="connsiteY204" fmla="*/ 90354 h 96868"/>
                  <a:gd name="connsiteX205" fmla="*/ 1454353 w 1514817"/>
                  <a:gd name="connsiteY205" fmla="*/ 89439 h 96868"/>
                  <a:gd name="connsiteX206" fmla="*/ 1454353 w 1514817"/>
                  <a:gd name="connsiteY206" fmla="*/ 89439 h 96868"/>
                  <a:gd name="connsiteX207" fmla="*/ 1436294 w 1514817"/>
                  <a:gd name="connsiteY207" fmla="*/ 88354 h 96868"/>
                  <a:gd name="connsiteX208" fmla="*/ 1436294 w 1514817"/>
                  <a:gd name="connsiteY208" fmla="*/ 88354 h 96868"/>
                  <a:gd name="connsiteX209" fmla="*/ 1424121 w 1514817"/>
                  <a:gd name="connsiteY209" fmla="*/ 87553 h 96868"/>
                  <a:gd name="connsiteX210" fmla="*/ 1424121 w 1514817"/>
                  <a:gd name="connsiteY210" fmla="*/ 87553 h 96868"/>
                  <a:gd name="connsiteX211" fmla="*/ 1406061 w 1514817"/>
                  <a:gd name="connsiteY211" fmla="*/ 86468 h 96868"/>
                  <a:gd name="connsiteX212" fmla="*/ 1406061 w 1514817"/>
                  <a:gd name="connsiteY212" fmla="*/ 86468 h 96868"/>
                  <a:gd name="connsiteX213" fmla="*/ 1393888 w 1514817"/>
                  <a:gd name="connsiteY213" fmla="*/ 85725 h 96868"/>
                  <a:gd name="connsiteX214" fmla="*/ 1393888 w 1514817"/>
                  <a:gd name="connsiteY214" fmla="*/ 85725 h 96868"/>
                  <a:gd name="connsiteX215" fmla="*/ 1378801 w 1514817"/>
                  <a:gd name="connsiteY215" fmla="*/ 84810 h 96868"/>
                  <a:gd name="connsiteX216" fmla="*/ 1378801 w 1514817"/>
                  <a:gd name="connsiteY216" fmla="*/ 84810 h 96868"/>
                  <a:gd name="connsiteX217" fmla="*/ 1360742 w 1514817"/>
                  <a:gd name="connsiteY217" fmla="*/ 83668 h 96868"/>
                  <a:gd name="connsiteX218" fmla="*/ 1360742 w 1514817"/>
                  <a:gd name="connsiteY218" fmla="*/ 83668 h 96868"/>
                  <a:gd name="connsiteX219" fmla="*/ 1348512 w 1514817"/>
                  <a:gd name="connsiteY219" fmla="*/ 82925 h 96868"/>
                  <a:gd name="connsiteX220" fmla="*/ 1348512 w 1514817"/>
                  <a:gd name="connsiteY220" fmla="*/ 82925 h 96868"/>
                  <a:gd name="connsiteX221" fmla="*/ 1330509 w 1514817"/>
                  <a:gd name="connsiteY221" fmla="*/ 81838 h 96868"/>
                  <a:gd name="connsiteX222" fmla="*/ 1330509 w 1514817"/>
                  <a:gd name="connsiteY222" fmla="*/ 81838 h 96868"/>
                  <a:gd name="connsiteX223" fmla="*/ 1318279 w 1514817"/>
                  <a:gd name="connsiteY223" fmla="*/ 81096 h 96868"/>
                  <a:gd name="connsiteX224" fmla="*/ 1318279 w 1514817"/>
                  <a:gd name="connsiteY224" fmla="*/ 81096 h 96868"/>
                  <a:gd name="connsiteX225" fmla="*/ 1303191 w 1514817"/>
                  <a:gd name="connsiteY225" fmla="*/ 80124 h 96868"/>
                  <a:gd name="connsiteX226" fmla="*/ 1303191 w 1514817"/>
                  <a:gd name="connsiteY226" fmla="*/ 80124 h 96868"/>
                  <a:gd name="connsiteX227" fmla="*/ 1288047 w 1514817"/>
                  <a:gd name="connsiteY227" fmla="*/ 79210 h 96868"/>
                  <a:gd name="connsiteX228" fmla="*/ 1288047 w 1514817"/>
                  <a:gd name="connsiteY228" fmla="*/ 79210 h 96868"/>
                  <a:gd name="connsiteX229" fmla="*/ 1270045 w 1514817"/>
                  <a:gd name="connsiteY229" fmla="*/ 78124 h 96868"/>
                  <a:gd name="connsiteX230" fmla="*/ 1270045 w 1514817"/>
                  <a:gd name="connsiteY230" fmla="*/ 78124 h 96868"/>
                  <a:gd name="connsiteX231" fmla="*/ 1257815 w 1514817"/>
                  <a:gd name="connsiteY231" fmla="*/ 77323 h 96868"/>
                  <a:gd name="connsiteX232" fmla="*/ 1257815 w 1514817"/>
                  <a:gd name="connsiteY232" fmla="*/ 77323 h 96868"/>
                  <a:gd name="connsiteX233" fmla="*/ 1242727 w 1514817"/>
                  <a:gd name="connsiteY233" fmla="*/ 76410 h 96868"/>
                  <a:gd name="connsiteX234" fmla="*/ 1242727 w 1514817"/>
                  <a:gd name="connsiteY234" fmla="*/ 76410 h 96868"/>
                  <a:gd name="connsiteX235" fmla="*/ 1227582 w 1514817"/>
                  <a:gd name="connsiteY235" fmla="*/ 75495 h 96868"/>
                  <a:gd name="connsiteX236" fmla="*/ 1227582 w 1514817"/>
                  <a:gd name="connsiteY236" fmla="*/ 75495 h 96868"/>
                  <a:gd name="connsiteX237" fmla="*/ 1209580 w 1514817"/>
                  <a:gd name="connsiteY237" fmla="*/ 74409 h 96868"/>
                  <a:gd name="connsiteX238" fmla="*/ 1209580 w 1514817"/>
                  <a:gd name="connsiteY238" fmla="*/ 74409 h 96868"/>
                  <a:gd name="connsiteX239" fmla="*/ 1194435 w 1514817"/>
                  <a:gd name="connsiteY239" fmla="*/ 73438 h 96868"/>
                  <a:gd name="connsiteX240" fmla="*/ 1194435 w 1514817"/>
                  <a:gd name="connsiteY240" fmla="*/ 73438 h 96868"/>
                  <a:gd name="connsiteX241" fmla="*/ 1182262 w 1514817"/>
                  <a:gd name="connsiteY241" fmla="*/ 72695 h 96868"/>
                  <a:gd name="connsiteX242" fmla="*/ 1182262 w 1514817"/>
                  <a:gd name="connsiteY242" fmla="*/ 72695 h 96868"/>
                  <a:gd name="connsiteX243" fmla="*/ 1167118 w 1514817"/>
                  <a:gd name="connsiteY243" fmla="*/ 71780 h 96868"/>
                  <a:gd name="connsiteX244" fmla="*/ 1167118 w 1514817"/>
                  <a:gd name="connsiteY244" fmla="*/ 71780 h 96868"/>
                  <a:gd name="connsiteX245" fmla="*/ 1149115 w 1514817"/>
                  <a:gd name="connsiteY245" fmla="*/ 70637 h 96868"/>
                  <a:gd name="connsiteX246" fmla="*/ 1149115 w 1514817"/>
                  <a:gd name="connsiteY246" fmla="*/ 70637 h 96868"/>
                  <a:gd name="connsiteX247" fmla="*/ 1136885 w 1514817"/>
                  <a:gd name="connsiteY247" fmla="*/ 69894 h 96868"/>
                  <a:gd name="connsiteX248" fmla="*/ 1136885 w 1514817"/>
                  <a:gd name="connsiteY248" fmla="*/ 69894 h 96868"/>
                  <a:gd name="connsiteX249" fmla="*/ 1121797 w 1514817"/>
                  <a:gd name="connsiteY249" fmla="*/ 68980 h 96868"/>
                  <a:gd name="connsiteX250" fmla="*/ 1121797 w 1514817"/>
                  <a:gd name="connsiteY250" fmla="*/ 68980 h 96868"/>
                  <a:gd name="connsiteX251" fmla="*/ 1106652 w 1514817"/>
                  <a:gd name="connsiteY251" fmla="*/ 68065 h 96868"/>
                  <a:gd name="connsiteX252" fmla="*/ 1106652 w 1514817"/>
                  <a:gd name="connsiteY252" fmla="*/ 68065 h 96868"/>
                  <a:gd name="connsiteX253" fmla="*/ 1088651 w 1514817"/>
                  <a:gd name="connsiteY253" fmla="*/ 66922 h 96868"/>
                  <a:gd name="connsiteX254" fmla="*/ 1088651 w 1514817"/>
                  <a:gd name="connsiteY254" fmla="*/ 66922 h 96868"/>
                  <a:gd name="connsiteX255" fmla="*/ 1076421 w 1514817"/>
                  <a:gd name="connsiteY255" fmla="*/ 66179 h 96868"/>
                  <a:gd name="connsiteX256" fmla="*/ 1076421 w 1514817"/>
                  <a:gd name="connsiteY256" fmla="*/ 66179 h 96868"/>
                  <a:gd name="connsiteX257" fmla="*/ 1061333 w 1514817"/>
                  <a:gd name="connsiteY257" fmla="*/ 65265 h 96868"/>
                  <a:gd name="connsiteX258" fmla="*/ 1061333 w 1514817"/>
                  <a:gd name="connsiteY258" fmla="*/ 65265 h 96868"/>
                  <a:gd name="connsiteX259" fmla="*/ 1043273 w 1514817"/>
                  <a:gd name="connsiteY259" fmla="*/ 64179 h 96868"/>
                  <a:gd name="connsiteX260" fmla="*/ 1043273 w 1514817"/>
                  <a:gd name="connsiteY260" fmla="*/ 64179 h 96868"/>
                  <a:gd name="connsiteX261" fmla="*/ 1028186 w 1514817"/>
                  <a:gd name="connsiteY261" fmla="*/ 63208 h 96868"/>
                  <a:gd name="connsiteX262" fmla="*/ 1028186 w 1514817"/>
                  <a:gd name="connsiteY262" fmla="*/ 63208 h 96868"/>
                  <a:gd name="connsiteX263" fmla="*/ 1015955 w 1514817"/>
                  <a:gd name="connsiteY263" fmla="*/ 62465 h 96868"/>
                  <a:gd name="connsiteX264" fmla="*/ 1015955 w 1514817"/>
                  <a:gd name="connsiteY264" fmla="*/ 62465 h 96868"/>
                  <a:gd name="connsiteX265" fmla="*/ 1000868 w 1514817"/>
                  <a:gd name="connsiteY265" fmla="*/ 61550 h 96868"/>
                  <a:gd name="connsiteX266" fmla="*/ 1000868 w 1514817"/>
                  <a:gd name="connsiteY266" fmla="*/ 61550 h 96868"/>
                  <a:gd name="connsiteX267" fmla="*/ 982809 w 1514817"/>
                  <a:gd name="connsiteY267" fmla="*/ 60464 h 96868"/>
                  <a:gd name="connsiteX268" fmla="*/ 982809 w 1514817"/>
                  <a:gd name="connsiteY268" fmla="*/ 60464 h 96868"/>
                  <a:gd name="connsiteX269" fmla="*/ 967664 w 1514817"/>
                  <a:gd name="connsiteY269" fmla="*/ 59493 h 96868"/>
                  <a:gd name="connsiteX270" fmla="*/ 967664 w 1514817"/>
                  <a:gd name="connsiteY270" fmla="*/ 59493 h 96868"/>
                  <a:gd name="connsiteX271" fmla="*/ 955491 w 1514817"/>
                  <a:gd name="connsiteY271" fmla="*/ 58750 h 96868"/>
                  <a:gd name="connsiteX272" fmla="*/ 955491 w 1514817"/>
                  <a:gd name="connsiteY272" fmla="*/ 58750 h 96868"/>
                  <a:gd name="connsiteX273" fmla="*/ 939318 w 1514817"/>
                  <a:gd name="connsiteY273" fmla="*/ 57779 h 96868"/>
                  <a:gd name="connsiteX274" fmla="*/ 922344 w 1514817"/>
                  <a:gd name="connsiteY274" fmla="*/ 56750 h 96868"/>
                  <a:gd name="connsiteX275" fmla="*/ 922344 w 1514817"/>
                  <a:gd name="connsiteY275" fmla="*/ 56750 h 96868"/>
                  <a:gd name="connsiteX276" fmla="*/ 910171 w 1514817"/>
                  <a:gd name="connsiteY276" fmla="*/ 55949 h 96868"/>
                  <a:gd name="connsiteX277" fmla="*/ 910171 w 1514817"/>
                  <a:gd name="connsiteY277" fmla="*/ 55949 h 96868"/>
                  <a:gd name="connsiteX278" fmla="*/ 895026 w 1514817"/>
                  <a:gd name="connsiteY278" fmla="*/ 55035 h 96868"/>
                  <a:gd name="connsiteX279" fmla="*/ 895026 w 1514817"/>
                  <a:gd name="connsiteY279" fmla="*/ 55035 h 96868"/>
                  <a:gd name="connsiteX280" fmla="*/ 879939 w 1514817"/>
                  <a:gd name="connsiteY280" fmla="*/ 54121 h 96868"/>
                  <a:gd name="connsiteX281" fmla="*/ 879939 w 1514817"/>
                  <a:gd name="connsiteY281" fmla="*/ 54121 h 96868"/>
                  <a:gd name="connsiteX282" fmla="*/ 861879 w 1514817"/>
                  <a:gd name="connsiteY282" fmla="*/ 52977 h 96868"/>
                  <a:gd name="connsiteX283" fmla="*/ 861879 w 1514817"/>
                  <a:gd name="connsiteY283" fmla="*/ 52977 h 96868"/>
                  <a:gd name="connsiteX284" fmla="*/ 849706 w 1514817"/>
                  <a:gd name="connsiteY284" fmla="*/ 52235 h 96868"/>
                  <a:gd name="connsiteX285" fmla="*/ 849706 w 1514817"/>
                  <a:gd name="connsiteY285" fmla="*/ 52235 h 96868"/>
                  <a:gd name="connsiteX286" fmla="*/ 834561 w 1514817"/>
                  <a:gd name="connsiteY286" fmla="*/ 51321 h 96868"/>
                  <a:gd name="connsiteX287" fmla="*/ 834561 w 1514817"/>
                  <a:gd name="connsiteY287" fmla="*/ 51321 h 96868"/>
                  <a:gd name="connsiteX288" fmla="*/ 819417 w 1514817"/>
                  <a:gd name="connsiteY288" fmla="*/ 50406 h 96868"/>
                  <a:gd name="connsiteX289" fmla="*/ 819417 w 1514817"/>
                  <a:gd name="connsiteY289" fmla="*/ 50406 h 96868"/>
                  <a:gd name="connsiteX290" fmla="*/ 801415 w 1514817"/>
                  <a:gd name="connsiteY290" fmla="*/ 49263 h 96868"/>
                  <a:gd name="connsiteX291" fmla="*/ 801415 w 1514817"/>
                  <a:gd name="connsiteY291" fmla="*/ 49263 h 96868"/>
                  <a:gd name="connsiteX292" fmla="*/ 789185 w 1514817"/>
                  <a:gd name="connsiteY292" fmla="*/ 48520 h 96868"/>
                  <a:gd name="connsiteX293" fmla="*/ 789185 w 1514817"/>
                  <a:gd name="connsiteY293" fmla="*/ 48520 h 96868"/>
                  <a:gd name="connsiteX294" fmla="*/ 774097 w 1514817"/>
                  <a:gd name="connsiteY294" fmla="*/ 47606 h 96868"/>
                  <a:gd name="connsiteX295" fmla="*/ 774097 w 1514817"/>
                  <a:gd name="connsiteY295" fmla="*/ 47606 h 96868"/>
                  <a:gd name="connsiteX296" fmla="*/ 756037 w 1514817"/>
                  <a:gd name="connsiteY296" fmla="*/ 46520 h 96868"/>
                  <a:gd name="connsiteX297" fmla="*/ 756037 w 1514817"/>
                  <a:gd name="connsiteY297" fmla="*/ 46520 h 96868"/>
                  <a:gd name="connsiteX298" fmla="*/ 740950 w 1514817"/>
                  <a:gd name="connsiteY298" fmla="*/ 45548 h 96868"/>
                  <a:gd name="connsiteX299" fmla="*/ 740950 w 1514817"/>
                  <a:gd name="connsiteY299" fmla="*/ 45548 h 96868"/>
                  <a:gd name="connsiteX300" fmla="*/ 725805 w 1514817"/>
                  <a:gd name="connsiteY300" fmla="*/ 44634 h 96868"/>
                  <a:gd name="connsiteX301" fmla="*/ 725805 w 1514817"/>
                  <a:gd name="connsiteY301" fmla="*/ 44634 h 96868"/>
                  <a:gd name="connsiteX302" fmla="*/ 713632 w 1514817"/>
                  <a:gd name="connsiteY302" fmla="*/ 43891 h 96868"/>
                  <a:gd name="connsiteX303" fmla="*/ 713632 w 1514817"/>
                  <a:gd name="connsiteY303" fmla="*/ 43891 h 96868"/>
                  <a:gd name="connsiteX304" fmla="*/ 695573 w 1514817"/>
                  <a:gd name="connsiteY304" fmla="*/ 42805 h 96868"/>
                  <a:gd name="connsiteX305" fmla="*/ 695573 w 1514817"/>
                  <a:gd name="connsiteY305" fmla="*/ 42805 h 96868"/>
                  <a:gd name="connsiteX306" fmla="*/ 680485 w 1514817"/>
                  <a:gd name="connsiteY306" fmla="*/ 41833 h 96868"/>
                  <a:gd name="connsiteX307" fmla="*/ 680485 w 1514817"/>
                  <a:gd name="connsiteY307" fmla="*/ 41833 h 96868"/>
                  <a:gd name="connsiteX308" fmla="*/ 668255 w 1514817"/>
                  <a:gd name="connsiteY308" fmla="*/ 41091 h 96868"/>
                  <a:gd name="connsiteX309" fmla="*/ 668255 w 1514817"/>
                  <a:gd name="connsiteY309" fmla="*/ 41091 h 96868"/>
                  <a:gd name="connsiteX310" fmla="*/ 653167 w 1514817"/>
                  <a:gd name="connsiteY310" fmla="*/ 40176 h 96868"/>
                  <a:gd name="connsiteX311" fmla="*/ 653167 w 1514817"/>
                  <a:gd name="connsiteY311" fmla="*/ 40176 h 96868"/>
                  <a:gd name="connsiteX312" fmla="*/ 638022 w 1514817"/>
                  <a:gd name="connsiteY312" fmla="*/ 39262 h 96868"/>
                  <a:gd name="connsiteX313" fmla="*/ 638022 w 1514817"/>
                  <a:gd name="connsiteY313" fmla="*/ 39262 h 96868"/>
                  <a:gd name="connsiteX314" fmla="*/ 620021 w 1514817"/>
                  <a:gd name="connsiteY314" fmla="*/ 38119 h 96868"/>
                  <a:gd name="connsiteX315" fmla="*/ 620021 w 1514817"/>
                  <a:gd name="connsiteY315" fmla="*/ 38119 h 96868"/>
                  <a:gd name="connsiteX316" fmla="*/ 607790 w 1514817"/>
                  <a:gd name="connsiteY316" fmla="*/ 37376 h 96868"/>
                  <a:gd name="connsiteX317" fmla="*/ 607790 w 1514817"/>
                  <a:gd name="connsiteY317" fmla="*/ 37376 h 96868"/>
                  <a:gd name="connsiteX318" fmla="*/ 592703 w 1514817"/>
                  <a:gd name="connsiteY318" fmla="*/ 36462 h 96868"/>
                  <a:gd name="connsiteX319" fmla="*/ 592703 w 1514817"/>
                  <a:gd name="connsiteY319" fmla="*/ 36462 h 96868"/>
                  <a:gd name="connsiteX320" fmla="*/ 577558 w 1514817"/>
                  <a:gd name="connsiteY320" fmla="*/ 35547 h 96868"/>
                  <a:gd name="connsiteX321" fmla="*/ 577558 w 1514817"/>
                  <a:gd name="connsiteY321" fmla="*/ 35547 h 96868"/>
                  <a:gd name="connsiteX322" fmla="*/ 559556 w 1514817"/>
                  <a:gd name="connsiteY322" fmla="*/ 34404 h 96868"/>
                  <a:gd name="connsiteX323" fmla="*/ 559556 w 1514817"/>
                  <a:gd name="connsiteY323" fmla="*/ 34404 h 96868"/>
                  <a:gd name="connsiteX324" fmla="*/ 547325 w 1514817"/>
                  <a:gd name="connsiteY324" fmla="*/ 33661 h 96868"/>
                  <a:gd name="connsiteX325" fmla="*/ 547325 w 1514817"/>
                  <a:gd name="connsiteY325" fmla="*/ 33661 h 96868"/>
                  <a:gd name="connsiteX326" fmla="*/ 532238 w 1514817"/>
                  <a:gd name="connsiteY326" fmla="*/ 32747 h 96868"/>
                  <a:gd name="connsiteX327" fmla="*/ 532238 w 1514817"/>
                  <a:gd name="connsiteY327" fmla="*/ 32747 h 96868"/>
                  <a:gd name="connsiteX328" fmla="*/ 517093 w 1514817"/>
                  <a:gd name="connsiteY328" fmla="*/ 31832 h 96868"/>
                  <a:gd name="connsiteX329" fmla="*/ 517093 w 1514817"/>
                  <a:gd name="connsiteY329" fmla="*/ 31832 h 96868"/>
                  <a:gd name="connsiteX330" fmla="*/ 515207 w 1514817"/>
                  <a:gd name="connsiteY330" fmla="*/ 31718 h 96868"/>
                  <a:gd name="connsiteX331" fmla="*/ 514179 w 1514817"/>
                  <a:gd name="connsiteY331" fmla="*/ 31603 h 96868"/>
                  <a:gd name="connsiteX332" fmla="*/ 514179 w 1514817"/>
                  <a:gd name="connsiteY332" fmla="*/ 31603 h 96868"/>
                  <a:gd name="connsiteX333" fmla="*/ 499091 w 1514817"/>
                  <a:gd name="connsiteY333" fmla="*/ 30690 h 96868"/>
                  <a:gd name="connsiteX334" fmla="*/ 499091 w 1514817"/>
                  <a:gd name="connsiteY334" fmla="*/ 30690 h 96868"/>
                  <a:gd name="connsiteX335" fmla="*/ 486861 w 1514817"/>
                  <a:gd name="connsiteY335" fmla="*/ 29947 h 96868"/>
                  <a:gd name="connsiteX336" fmla="*/ 486861 w 1514817"/>
                  <a:gd name="connsiteY336" fmla="*/ 29947 h 96868"/>
                  <a:gd name="connsiteX337" fmla="*/ 468858 w 1514817"/>
                  <a:gd name="connsiteY337" fmla="*/ 28860 h 96868"/>
                  <a:gd name="connsiteX338" fmla="*/ 468858 w 1514817"/>
                  <a:gd name="connsiteY338" fmla="*/ 28860 h 96868"/>
                  <a:gd name="connsiteX339" fmla="*/ 453714 w 1514817"/>
                  <a:gd name="connsiteY339" fmla="*/ 27889 h 96868"/>
                  <a:gd name="connsiteX340" fmla="*/ 453714 w 1514817"/>
                  <a:gd name="connsiteY340" fmla="*/ 27889 h 96868"/>
                  <a:gd name="connsiteX341" fmla="*/ 441541 w 1514817"/>
                  <a:gd name="connsiteY341" fmla="*/ 27146 h 96868"/>
                  <a:gd name="connsiteX342" fmla="*/ 441541 w 1514817"/>
                  <a:gd name="connsiteY342" fmla="*/ 27146 h 96868"/>
                  <a:gd name="connsiteX343" fmla="*/ 426396 w 1514817"/>
                  <a:gd name="connsiteY343" fmla="*/ 26232 h 96868"/>
                  <a:gd name="connsiteX344" fmla="*/ 426396 w 1514817"/>
                  <a:gd name="connsiteY344" fmla="*/ 26232 h 96868"/>
                  <a:gd name="connsiteX345" fmla="*/ 408394 w 1514817"/>
                  <a:gd name="connsiteY345" fmla="*/ 25145 h 96868"/>
                  <a:gd name="connsiteX346" fmla="*/ 408394 w 1514817"/>
                  <a:gd name="connsiteY346" fmla="*/ 25145 h 96868"/>
                  <a:gd name="connsiteX347" fmla="*/ 393249 w 1514817"/>
                  <a:gd name="connsiteY347" fmla="*/ 24174 h 96868"/>
                  <a:gd name="connsiteX348" fmla="*/ 393249 w 1514817"/>
                  <a:gd name="connsiteY348" fmla="*/ 24174 h 96868"/>
                  <a:gd name="connsiteX349" fmla="*/ 381076 w 1514817"/>
                  <a:gd name="connsiteY349" fmla="*/ 23431 h 96868"/>
                  <a:gd name="connsiteX350" fmla="*/ 381076 w 1514817"/>
                  <a:gd name="connsiteY350" fmla="*/ 23431 h 96868"/>
                  <a:gd name="connsiteX351" fmla="*/ 365932 w 1514817"/>
                  <a:gd name="connsiteY351" fmla="*/ 22517 h 96868"/>
                  <a:gd name="connsiteX352" fmla="*/ 365932 w 1514817"/>
                  <a:gd name="connsiteY352" fmla="*/ 22517 h 96868"/>
                  <a:gd name="connsiteX353" fmla="*/ 350844 w 1514817"/>
                  <a:gd name="connsiteY353" fmla="*/ 21602 h 96868"/>
                  <a:gd name="connsiteX354" fmla="*/ 350844 w 1514817"/>
                  <a:gd name="connsiteY354" fmla="*/ 21602 h 96868"/>
                  <a:gd name="connsiteX355" fmla="*/ 332784 w 1514817"/>
                  <a:gd name="connsiteY355" fmla="*/ 20459 h 96868"/>
                  <a:gd name="connsiteX356" fmla="*/ 332784 w 1514817"/>
                  <a:gd name="connsiteY356" fmla="*/ 20459 h 96868"/>
                  <a:gd name="connsiteX357" fmla="*/ 320612 w 1514817"/>
                  <a:gd name="connsiteY357" fmla="*/ 19716 h 96868"/>
                  <a:gd name="connsiteX358" fmla="*/ 320612 w 1514817"/>
                  <a:gd name="connsiteY358" fmla="*/ 19716 h 96868"/>
                  <a:gd name="connsiteX359" fmla="*/ 304438 w 1514817"/>
                  <a:gd name="connsiteY359" fmla="*/ 18745 h 96868"/>
                  <a:gd name="connsiteX360" fmla="*/ 290322 w 1514817"/>
                  <a:gd name="connsiteY360" fmla="*/ 17888 h 96868"/>
                  <a:gd name="connsiteX361" fmla="*/ 290322 w 1514817"/>
                  <a:gd name="connsiteY361" fmla="*/ 17888 h 96868"/>
                  <a:gd name="connsiteX362" fmla="*/ 272320 w 1514817"/>
                  <a:gd name="connsiteY362" fmla="*/ 16745 h 96868"/>
                  <a:gd name="connsiteX363" fmla="*/ 272320 w 1514817"/>
                  <a:gd name="connsiteY363" fmla="*/ 16745 h 96868"/>
                  <a:gd name="connsiteX364" fmla="*/ 257175 w 1514817"/>
                  <a:gd name="connsiteY364" fmla="*/ 15830 h 96868"/>
                  <a:gd name="connsiteX365" fmla="*/ 257175 w 1514817"/>
                  <a:gd name="connsiteY365" fmla="*/ 15830 h 96868"/>
                  <a:gd name="connsiteX366" fmla="*/ 245002 w 1514817"/>
                  <a:gd name="connsiteY366" fmla="*/ 15088 h 96868"/>
                  <a:gd name="connsiteX367" fmla="*/ 245002 w 1514817"/>
                  <a:gd name="connsiteY367" fmla="*/ 15088 h 96868"/>
                  <a:gd name="connsiteX368" fmla="*/ 229857 w 1514817"/>
                  <a:gd name="connsiteY368" fmla="*/ 14173 h 96868"/>
                  <a:gd name="connsiteX369" fmla="*/ 229857 w 1514817"/>
                  <a:gd name="connsiteY369" fmla="*/ 14173 h 96868"/>
                  <a:gd name="connsiteX370" fmla="*/ 211855 w 1514817"/>
                  <a:gd name="connsiteY370" fmla="*/ 13030 h 96868"/>
                  <a:gd name="connsiteX371" fmla="*/ 211855 w 1514817"/>
                  <a:gd name="connsiteY371" fmla="*/ 13030 h 96868"/>
                  <a:gd name="connsiteX372" fmla="*/ 199625 w 1514817"/>
                  <a:gd name="connsiteY372" fmla="*/ 12287 h 96868"/>
                  <a:gd name="connsiteX373" fmla="*/ 199625 w 1514817"/>
                  <a:gd name="connsiteY373" fmla="*/ 12287 h 96868"/>
                  <a:gd name="connsiteX374" fmla="*/ 184537 w 1514817"/>
                  <a:gd name="connsiteY374" fmla="*/ 11373 h 96868"/>
                  <a:gd name="connsiteX375" fmla="*/ 184537 w 1514817"/>
                  <a:gd name="connsiteY375" fmla="*/ 11373 h 96868"/>
                  <a:gd name="connsiteX376" fmla="*/ 169393 w 1514817"/>
                  <a:gd name="connsiteY376" fmla="*/ 10401 h 96868"/>
                  <a:gd name="connsiteX377" fmla="*/ 169393 w 1514817"/>
                  <a:gd name="connsiteY377" fmla="*/ 10401 h 96868"/>
                  <a:gd name="connsiteX378" fmla="*/ 151390 w 1514817"/>
                  <a:gd name="connsiteY378" fmla="*/ 9315 h 96868"/>
                  <a:gd name="connsiteX379" fmla="*/ 151390 w 1514817"/>
                  <a:gd name="connsiteY379" fmla="*/ 9315 h 96868"/>
                  <a:gd name="connsiteX380" fmla="*/ 139160 w 1514817"/>
                  <a:gd name="connsiteY380" fmla="*/ 8573 h 96868"/>
                  <a:gd name="connsiteX381" fmla="*/ 139160 w 1514817"/>
                  <a:gd name="connsiteY381" fmla="*/ 8573 h 96868"/>
                  <a:gd name="connsiteX382" fmla="*/ 121158 w 1514817"/>
                  <a:gd name="connsiteY382" fmla="*/ 7429 h 96868"/>
                  <a:gd name="connsiteX383" fmla="*/ 121158 w 1514817"/>
                  <a:gd name="connsiteY383" fmla="*/ 7486 h 96868"/>
                  <a:gd name="connsiteX384" fmla="*/ 108928 w 1514817"/>
                  <a:gd name="connsiteY384" fmla="*/ 6686 h 96868"/>
                  <a:gd name="connsiteX385" fmla="*/ 108928 w 1514817"/>
                  <a:gd name="connsiteY385" fmla="*/ 6686 h 96868"/>
                  <a:gd name="connsiteX386" fmla="*/ 90926 w 1514817"/>
                  <a:gd name="connsiteY386" fmla="*/ 5601 h 96868"/>
                  <a:gd name="connsiteX387" fmla="*/ 90926 w 1514817"/>
                  <a:gd name="connsiteY387" fmla="*/ 5601 h 96868"/>
                  <a:gd name="connsiteX388" fmla="*/ 78696 w 1514817"/>
                  <a:gd name="connsiteY388" fmla="*/ 4858 h 96868"/>
                  <a:gd name="connsiteX389" fmla="*/ 78696 w 1514817"/>
                  <a:gd name="connsiteY389" fmla="*/ 4858 h 96868"/>
                  <a:gd name="connsiteX390" fmla="*/ 63608 w 1514817"/>
                  <a:gd name="connsiteY390" fmla="*/ 3943 h 96868"/>
                  <a:gd name="connsiteX391" fmla="*/ 63608 w 1514817"/>
                  <a:gd name="connsiteY391" fmla="*/ 3943 h 96868"/>
                  <a:gd name="connsiteX392" fmla="*/ 48463 w 1514817"/>
                  <a:gd name="connsiteY392" fmla="*/ 2971 h 96868"/>
                  <a:gd name="connsiteX393" fmla="*/ 48463 w 1514817"/>
                  <a:gd name="connsiteY393" fmla="*/ 2971 h 96868"/>
                  <a:gd name="connsiteX394" fmla="*/ 30461 w 1514817"/>
                  <a:gd name="connsiteY394" fmla="*/ 1886 h 96868"/>
                  <a:gd name="connsiteX395" fmla="*/ 30461 w 1514817"/>
                  <a:gd name="connsiteY395" fmla="*/ 1886 h 96868"/>
                  <a:gd name="connsiteX396" fmla="*/ 18231 w 1514817"/>
                  <a:gd name="connsiteY396" fmla="*/ 1143 h 96868"/>
                  <a:gd name="connsiteX397" fmla="*/ 18231 w 1514817"/>
                  <a:gd name="connsiteY397" fmla="*/ 1143 h 96868"/>
                  <a:gd name="connsiteX398" fmla="*/ 228 w 1514817"/>
                  <a:gd name="connsiteY398" fmla="*/ 0 h 96868"/>
                  <a:gd name="connsiteX399" fmla="*/ 0 w 1514817"/>
                  <a:gd name="connsiteY399" fmla="*/ 3714 h 96868"/>
                  <a:gd name="connsiteX400" fmla="*/ 15088 w 1514817"/>
                  <a:gd name="connsiteY400" fmla="*/ 4629 h 9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Lst>
                <a:rect l="l" t="t" r="r" b="b"/>
                <a:pathLst>
                  <a:path w="1514817" h="96868">
                    <a:moveTo>
                      <a:pt x="15088" y="4629"/>
                    </a:moveTo>
                    <a:lnTo>
                      <a:pt x="33147" y="5772"/>
                    </a:lnTo>
                    <a:lnTo>
                      <a:pt x="33147" y="5772"/>
                    </a:lnTo>
                    <a:lnTo>
                      <a:pt x="45320" y="6515"/>
                    </a:lnTo>
                    <a:lnTo>
                      <a:pt x="45320" y="6515"/>
                    </a:lnTo>
                    <a:lnTo>
                      <a:pt x="60465" y="7429"/>
                    </a:lnTo>
                    <a:lnTo>
                      <a:pt x="60465" y="7429"/>
                    </a:lnTo>
                    <a:lnTo>
                      <a:pt x="75552" y="8401"/>
                    </a:lnTo>
                    <a:lnTo>
                      <a:pt x="75552" y="8401"/>
                    </a:lnTo>
                    <a:lnTo>
                      <a:pt x="93612" y="9486"/>
                    </a:lnTo>
                    <a:lnTo>
                      <a:pt x="93612" y="9486"/>
                    </a:lnTo>
                    <a:lnTo>
                      <a:pt x="105785" y="10229"/>
                    </a:lnTo>
                    <a:lnTo>
                      <a:pt x="105785" y="10229"/>
                    </a:lnTo>
                    <a:lnTo>
                      <a:pt x="120930" y="11144"/>
                    </a:lnTo>
                    <a:lnTo>
                      <a:pt x="120930" y="11144"/>
                    </a:lnTo>
                    <a:lnTo>
                      <a:pt x="136017" y="12116"/>
                    </a:lnTo>
                    <a:lnTo>
                      <a:pt x="136017" y="12116"/>
                    </a:lnTo>
                    <a:lnTo>
                      <a:pt x="154077" y="13201"/>
                    </a:lnTo>
                    <a:lnTo>
                      <a:pt x="154077" y="13201"/>
                    </a:lnTo>
                    <a:lnTo>
                      <a:pt x="166250" y="13944"/>
                    </a:lnTo>
                    <a:lnTo>
                      <a:pt x="166250" y="13944"/>
                    </a:lnTo>
                    <a:lnTo>
                      <a:pt x="181394" y="14859"/>
                    </a:lnTo>
                    <a:lnTo>
                      <a:pt x="181394" y="14859"/>
                    </a:lnTo>
                    <a:lnTo>
                      <a:pt x="196482" y="15830"/>
                    </a:lnTo>
                    <a:lnTo>
                      <a:pt x="196482" y="15830"/>
                    </a:lnTo>
                    <a:lnTo>
                      <a:pt x="214541" y="16916"/>
                    </a:lnTo>
                    <a:lnTo>
                      <a:pt x="214541" y="16916"/>
                    </a:lnTo>
                    <a:lnTo>
                      <a:pt x="226714" y="17659"/>
                    </a:lnTo>
                    <a:lnTo>
                      <a:pt x="226714" y="17659"/>
                    </a:lnTo>
                    <a:lnTo>
                      <a:pt x="244774" y="18802"/>
                    </a:lnTo>
                    <a:lnTo>
                      <a:pt x="244774" y="18802"/>
                    </a:lnTo>
                    <a:lnTo>
                      <a:pt x="256947" y="19545"/>
                    </a:lnTo>
                    <a:lnTo>
                      <a:pt x="256947" y="19545"/>
                    </a:lnTo>
                    <a:lnTo>
                      <a:pt x="272091" y="20459"/>
                    </a:lnTo>
                    <a:lnTo>
                      <a:pt x="272091" y="20459"/>
                    </a:lnTo>
                    <a:lnTo>
                      <a:pt x="287179" y="21374"/>
                    </a:lnTo>
                    <a:lnTo>
                      <a:pt x="287179" y="21374"/>
                    </a:lnTo>
                    <a:lnTo>
                      <a:pt x="302324" y="22345"/>
                    </a:lnTo>
                    <a:lnTo>
                      <a:pt x="302324" y="22345"/>
                    </a:lnTo>
                    <a:lnTo>
                      <a:pt x="317411" y="23260"/>
                    </a:lnTo>
                    <a:lnTo>
                      <a:pt x="317411" y="23260"/>
                    </a:lnTo>
                    <a:lnTo>
                      <a:pt x="332556" y="24174"/>
                    </a:lnTo>
                    <a:lnTo>
                      <a:pt x="332556" y="24174"/>
                    </a:lnTo>
                    <a:lnTo>
                      <a:pt x="347644" y="25089"/>
                    </a:lnTo>
                    <a:lnTo>
                      <a:pt x="347644" y="25089"/>
                    </a:lnTo>
                    <a:lnTo>
                      <a:pt x="362788" y="26060"/>
                    </a:lnTo>
                    <a:lnTo>
                      <a:pt x="362788" y="26060"/>
                    </a:lnTo>
                    <a:lnTo>
                      <a:pt x="377933" y="26975"/>
                    </a:lnTo>
                    <a:lnTo>
                      <a:pt x="377933" y="26975"/>
                    </a:lnTo>
                    <a:lnTo>
                      <a:pt x="393020" y="27889"/>
                    </a:lnTo>
                    <a:lnTo>
                      <a:pt x="393020" y="27889"/>
                    </a:lnTo>
                    <a:lnTo>
                      <a:pt x="408165" y="28803"/>
                    </a:lnTo>
                    <a:lnTo>
                      <a:pt x="408165" y="28803"/>
                    </a:lnTo>
                    <a:lnTo>
                      <a:pt x="423253" y="29775"/>
                    </a:lnTo>
                    <a:lnTo>
                      <a:pt x="423253" y="29775"/>
                    </a:lnTo>
                    <a:lnTo>
                      <a:pt x="438398" y="30690"/>
                    </a:lnTo>
                    <a:lnTo>
                      <a:pt x="438398" y="30690"/>
                    </a:lnTo>
                    <a:lnTo>
                      <a:pt x="453485" y="31603"/>
                    </a:lnTo>
                    <a:lnTo>
                      <a:pt x="453485" y="31603"/>
                    </a:lnTo>
                    <a:lnTo>
                      <a:pt x="468630" y="32518"/>
                    </a:lnTo>
                    <a:lnTo>
                      <a:pt x="468630" y="32518"/>
                    </a:lnTo>
                    <a:lnTo>
                      <a:pt x="483717" y="33490"/>
                    </a:lnTo>
                    <a:lnTo>
                      <a:pt x="483717" y="33490"/>
                    </a:lnTo>
                    <a:lnTo>
                      <a:pt x="501777" y="34575"/>
                    </a:lnTo>
                    <a:lnTo>
                      <a:pt x="501777" y="34575"/>
                    </a:lnTo>
                    <a:lnTo>
                      <a:pt x="513950" y="35318"/>
                    </a:lnTo>
                    <a:lnTo>
                      <a:pt x="513950" y="35318"/>
                    </a:lnTo>
                    <a:lnTo>
                      <a:pt x="529095" y="36233"/>
                    </a:lnTo>
                    <a:lnTo>
                      <a:pt x="529095" y="36233"/>
                    </a:lnTo>
                    <a:lnTo>
                      <a:pt x="544183" y="37205"/>
                    </a:lnTo>
                    <a:lnTo>
                      <a:pt x="544183" y="37205"/>
                    </a:lnTo>
                    <a:lnTo>
                      <a:pt x="559327" y="38119"/>
                    </a:lnTo>
                    <a:lnTo>
                      <a:pt x="559327" y="38119"/>
                    </a:lnTo>
                    <a:lnTo>
                      <a:pt x="574414" y="39033"/>
                    </a:lnTo>
                    <a:lnTo>
                      <a:pt x="574414" y="39033"/>
                    </a:lnTo>
                    <a:lnTo>
                      <a:pt x="589559" y="40005"/>
                    </a:lnTo>
                    <a:lnTo>
                      <a:pt x="589559" y="40005"/>
                    </a:lnTo>
                    <a:lnTo>
                      <a:pt x="604647" y="40919"/>
                    </a:lnTo>
                    <a:lnTo>
                      <a:pt x="604647" y="40919"/>
                    </a:lnTo>
                    <a:lnTo>
                      <a:pt x="619792" y="41833"/>
                    </a:lnTo>
                    <a:lnTo>
                      <a:pt x="619792" y="41833"/>
                    </a:lnTo>
                    <a:lnTo>
                      <a:pt x="634880" y="42748"/>
                    </a:lnTo>
                    <a:lnTo>
                      <a:pt x="634880" y="42748"/>
                    </a:lnTo>
                    <a:lnTo>
                      <a:pt x="650024" y="43719"/>
                    </a:lnTo>
                    <a:lnTo>
                      <a:pt x="650024" y="43719"/>
                    </a:lnTo>
                    <a:lnTo>
                      <a:pt x="668026" y="44805"/>
                    </a:lnTo>
                    <a:lnTo>
                      <a:pt x="668026" y="44805"/>
                    </a:lnTo>
                    <a:lnTo>
                      <a:pt x="680256" y="45548"/>
                    </a:lnTo>
                    <a:lnTo>
                      <a:pt x="680256" y="45548"/>
                    </a:lnTo>
                    <a:lnTo>
                      <a:pt x="695344" y="46463"/>
                    </a:lnTo>
                    <a:lnTo>
                      <a:pt x="695344" y="46463"/>
                    </a:lnTo>
                    <a:lnTo>
                      <a:pt x="713404" y="47606"/>
                    </a:lnTo>
                    <a:lnTo>
                      <a:pt x="713404" y="47606"/>
                    </a:lnTo>
                    <a:lnTo>
                      <a:pt x="725577" y="48349"/>
                    </a:lnTo>
                    <a:lnTo>
                      <a:pt x="725577" y="48349"/>
                    </a:lnTo>
                    <a:lnTo>
                      <a:pt x="740721" y="49263"/>
                    </a:lnTo>
                    <a:lnTo>
                      <a:pt x="740721" y="49263"/>
                    </a:lnTo>
                    <a:lnTo>
                      <a:pt x="755809" y="50177"/>
                    </a:lnTo>
                    <a:lnTo>
                      <a:pt x="755809" y="50177"/>
                    </a:lnTo>
                    <a:lnTo>
                      <a:pt x="770953" y="51149"/>
                    </a:lnTo>
                    <a:lnTo>
                      <a:pt x="770953" y="51149"/>
                    </a:lnTo>
                    <a:lnTo>
                      <a:pt x="786041" y="52064"/>
                    </a:lnTo>
                    <a:lnTo>
                      <a:pt x="786041" y="52064"/>
                    </a:lnTo>
                    <a:lnTo>
                      <a:pt x="801186" y="52977"/>
                    </a:lnTo>
                    <a:lnTo>
                      <a:pt x="801186" y="52977"/>
                    </a:lnTo>
                    <a:lnTo>
                      <a:pt x="816274" y="53892"/>
                    </a:lnTo>
                    <a:lnTo>
                      <a:pt x="816274" y="53892"/>
                    </a:lnTo>
                    <a:lnTo>
                      <a:pt x="831418" y="54864"/>
                    </a:lnTo>
                    <a:lnTo>
                      <a:pt x="831418" y="54864"/>
                    </a:lnTo>
                    <a:lnTo>
                      <a:pt x="846506" y="55778"/>
                    </a:lnTo>
                    <a:lnTo>
                      <a:pt x="846506" y="55778"/>
                    </a:lnTo>
                    <a:lnTo>
                      <a:pt x="861650" y="56692"/>
                    </a:lnTo>
                    <a:lnTo>
                      <a:pt x="861650" y="56692"/>
                    </a:lnTo>
                    <a:lnTo>
                      <a:pt x="879710" y="57836"/>
                    </a:lnTo>
                    <a:lnTo>
                      <a:pt x="879710" y="57836"/>
                    </a:lnTo>
                    <a:lnTo>
                      <a:pt x="891883" y="58579"/>
                    </a:lnTo>
                    <a:lnTo>
                      <a:pt x="891883" y="58579"/>
                    </a:lnTo>
                    <a:lnTo>
                      <a:pt x="907028" y="59493"/>
                    </a:lnTo>
                    <a:lnTo>
                      <a:pt x="907028" y="59493"/>
                    </a:lnTo>
                    <a:lnTo>
                      <a:pt x="922115" y="60407"/>
                    </a:lnTo>
                    <a:lnTo>
                      <a:pt x="922115" y="60407"/>
                    </a:lnTo>
                    <a:lnTo>
                      <a:pt x="937260" y="61379"/>
                    </a:lnTo>
                    <a:lnTo>
                      <a:pt x="937260" y="61379"/>
                    </a:lnTo>
                    <a:lnTo>
                      <a:pt x="952347" y="62293"/>
                    </a:lnTo>
                    <a:lnTo>
                      <a:pt x="952347" y="62293"/>
                    </a:lnTo>
                    <a:lnTo>
                      <a:pt x="967435" y="63208"/>
                    </a:lnTo>
                    <a:lnTo>
                      <a:pt x="967435" y="63208"/>
                    </a:lnTo>
                    <a:lnTo>
                      <a:pt x="982580" y="64122"/>
                    </a:lnTo>
                    <a:lnTo>
                      <a:pt x="982580" y="64122"/>
                    </a:lnTo>
                    <a:lnTo>
                      <a:pt x="997725" y="65094"/>
                    </a:lnTo>
                    <a:lnTo>
                      <a:pt x="997725" y="65094"/>
                    </a:lnTo>
                    <a:lnTo>
                      <a:pt x="1012813" y="66008"/>
                    </a:lnTo>
                    <a:lnTo>
                      <a:pt x="1012813" y="66008"/>
                    </a:lnTo>
                    <a:lnTo>
                      <a:pt x="1027957" y="66922"/>
                    </a:lnTo>
                    <a:lnTo>
                      <a:pt x="1027957" y="66922"/>
                    </a:lnTo>
                    <a:lnTo>
                      <a:pt x="1043044" y="67837"/>
                    </a:lnTo>
                    <a:lnTo>
                      <a:pt x="1043044" y="67837"/>
                    </a:lnTo>
                    <a:lnTo>
                      <a:pt x="1058189" y="68808"/>
                    </a:lnTo>
                    <a:lnTo>
                      <a:pt x="1058189" y="68808"/>
                    </a:lnTo>
                    <a:lnTo>
                      <a:pt x="1073277" y="69723"/>
                    </a:lnTo>
                    <a:lnTo>
                      <a:pt x="1073277" y="69723"/>
                    </a:lnTo>
                    <a:lnTo>
                      <a:pt x="1088422" y="70637"/>
                    </a:lnTo>
                    <a:lnTo>
                      <a:pt x="1088422" y="70637"/>
                    </a:lnTo>
                    <a:lnTo>
                      <a:pt x="1103510" y="71608"/>
                    </a:lnTo>
                    <a:lnTo>
                      <a:pt x="1103510" y="71608"/>
                    </a:lnTo>
                    <a:lnTo>
                      <a:pt x="1118654" y="72523"/>
                    </a:lnTo>
                    <a:lnTo>
                      <a:pt x="1118654" y="72523"/>
                    </a:lnTo>
                    <a:lnTo>
                      <a:pt x="1136656" y="73609"/>
                    </a:lnTo>
                    <a:lnTo>
                      <a:pt x="1136656" y="73609"/>
                    </a:lnTo>
                    <a:lnTo>
                      <a:pt x="1148886" y="74352"/>
                    </a:lnTo>
                    <a:lnTo>
                      <a:pt x="1148886" y="74352"/>
                    </a:lnTo>
                    <a:lnTo>
                      <a:pt x="1163974" y="75323"/>
                    </a:lnTo>
                    <a:lnTo>
                      <a:pt x="1163974" y="75323"/>
                    </a:lnTo>
                    <a:lnTo>
                      <a:pt x="1179119" y="76238"/>
                    </a:lnTo>
                    <a:lnTo>
                      <a:pt x="1179119" y="76238"/>
                    </a:lnTo>
                    <a:lnTo>
                      <a:pt x="1194207" y="77153"/>
                    </a:lnTo>
                    <a:lnTo>
                      <a:pt x="1194207" y="77153"/>
                    </a:lnTo>
                    <a:lnTo>
                      <a:pt x="1209351" y="78066"/>
                    </a:lnTo>
                    <a:lnTo>
                      <a:pt x="1209351" y="78066"/>
                    </a:lnTo>
                    <a:lnTo>
                      <a:pt x="1224439" y="79038"/>
                    </a:lnTo>
                    <a:lnTo>
                      <a:pt x="1224439" y="79038"/>
                    </a:lnTo>
                    <a:lnTo>
                      <a:pt x="1239583" y="79953"/>
                    </a:lnTo>
                    <a:lnTo>
                      <a:pt x="1239583" y="79953"/>
                    </a:lnTo>
                    <a:lnTo>
                      <a:pt x="1254671" y="80867"/>
                    </a:lnTo>
                    <a:lnTo>
                      <a:pt x="1254671" y="80867"/>
                    </a:lnTo>
                    <a:lnTo>
                      <a:pt x="1269816" y="81781"/>
                    </a:lnTo>
                    <a:lnTo>
                      <a:pt x="1269816" y="81781"/>
                    </a:lnTo>
                    <a:lnTo>
                      <a:pt x="1284904" y="82753"/>
                    </a:lnTo>
                    <a:lnTo>
                      <a:pt x="1284904" y="82753"/>
                    </a:lnTo>
                    <a:lnTo>
                      <a:pt x="1300048" y="83668"/>
                    </a:lnTo>
                    <a:lnTo>
                      <a:pt x="1300048" y="83668"/>
                    </a:lnTo>
                    <a:lnTo>
                      <a:pt x="1315136" y="84582"/>
                    </a:lnTo>
                    <a:lnTo>
                      <a:pt x="1315136" y="84582"/>
                    </a:lnTo>
                    <a:lnTo>
                      <a:pt x="1330280" y="85496"/>
                    </a:lnTo>
                    <a:lnTo>
                      <a:pt x="1330280" y="85553"/>
                    </a:lnTo>
                    <a:lnTo>
                      <a:pt x="1348283" y="86639"/>
                    </a:lnTo>
                    <a:lnTo>
                      <a:pt x="1348283" y="86639"/>
                    </a:lnTo>
                    <a:lnTo>
                      <a:pt x="1360513" y="87382"/>
                    </a:lnTo>
                    <a:lnTo>
                      <a:pt x="1360513" y="87382"/>
                    </a:lnTo>
                    <a:lnTo>
                      <a:pt x="1375601" y="88296"/>
                    </a:lnTo>
                    <a:lnTo>
                      <a:pt x="1375601" y="88296"/>
                    </a:lnTo>
                    <a:lnTo>
                      <a:pt x="1390746" y="89268"/>
                    </a:lnTo>
                    <a:lnTo>
                      <a:pt x="1390746" y="89268"/>
                    </a:lnTo>
                    <a:lnTo>
                      <a:pt x="1405833" y="90182"/>
                    </a:lnTo>
                    <a:lnTo>
                      <a:pt x="1405833" y="90182"/>
                    </a:lnTo>
                    <a:lnTo>
                      <a:pt x="1420977" y="91097"/>
                    </a:lnTo>
                    <a:lnTo>
                      <a:pt x="1420977" y="91097"/>
                    </a:lnTo>
                    <a:lnTo>
                      <a:pt x="1436065" y="92011"/>
                    </a:lnTo>
                    <a:lnTo>
                      <a:pt x="1436065" y="92011"/>
                    </a:lnTo>
                    <a:lnTo>
                      <a:pt x="1451210" y="92982"/>
                    </a:lnTo>
                    <a:lnTo>
                      <a:pt x="1451210" y="92982"/>
                    </a:lnTo>
                    <a:lnTo>
                      <a:pt x="1466355" y="93897"/>
                    </a:lnTo>
                    <a:lnTo>
                      <a:pt x="1466355" y="93897"/>
                    </a:lnTo>
                    <a:lnTo>
                      <a:pt x="1481443" y="94812"/>
                    </a:lnTo>
                    <a:lnTo>
                      <a:pt x="1481443" y="94812"/>
                    </a:lnTo>
                    <a:lnTo>
                      <a:pt x="1496587" y="95726"/>
                    </a:lnTo>
                    <a:lnTo>
                      <a:pt x="1496587" y="95726"/>
                    </a:lnTo>
                    <a:lnTo>
                      <a:pt x="1514589" y="96869"/>
                    </a:lnTo>
                    <a:lnTo>
                      <a:pt x="1514818" y="93154"/>
                    </a:lnTo>
                    <a:lnTo>
                      <a:pt x="1496758" y="92069"/>
                    </a:lnTo>
                    <a:lnTo>
                      <a:pt x="1496758" y="92069"/>
                    </a:lnTo>
                    <a:lnTo>
                      <a:pt x="1484585" y="91268"/>
                    </a:lnTo>
                    <a:lnTo>
                      <a:pt x="1484585" y="91268"/>
                    </a:lnTo>
                    <a:lnTo>
                      <a:pt x="1469498" y="90354"/>
                    </a:lnTo>
                    <a:lnTo>
                      <a:pt x="1469498" y="90354"/>
                    </a:lnTo>
                    <a:lnTo>
                      <a:pt x="1454353" y="89439"/>
                    </a:lnTo>
                    <a:lnTo>
                      <a:pt x="1454353" y="89439"/>
                    </a:lnTo>
                    <a:lnTo>
                      <a:pt x="1436294" y="88354"/>
                    </a:lnTo>
                    <a:lnTo>
                      <a:pt x="1436294" y="88354"/>
                    </a:lnTo>
                    <a:lnTo>
                      <a:pt x="1424121" y="87553"/>
                    </a:lnTo>
                    <a:lnTo>
                      <a:pt x="1424121" y="87553"/>
                    </a:lnTo>
                    <a:lnTo>
                      <a:pt x="1406061" y="86468"/>
                    </a:lnTo>
                    <a:lnTo>
                      <a:pt x="1406061" y="86468"/>
                    </a:lnTo>
                    <a:lnTo>
                      <a:pt x="1393888" y="85725"/>
                    </a:lnTo>
                    <a:lnTo>
                      <a:pt x="1393888" y="85725"/>
                    </a:lnTo>
                    <a:lnTo>
                      <a:pt x="1378801" y="84810"/>
                    </a:lnTo>
                    <a:lnTo>
                      <a:pt x="1378801" y="84810"/>
                    </a:lnTo>
                    <a:lnTo>
                      <a:pt x="1360742" y="83668"/>
                    </a:lnTo>
                    <a:lnTo>
                      <a:pt x="1360742" y="83668"/>
                    </a:lnTo>
                    <a:lnTo>
                      <a:pt x="1348512" y="82925"/>
                    </a:lnTo>
                    <a:lnTo>
                      <a:pt x="1348512" y="82925"/>
                    </a:lnTo>
                    <a:lnTo>
                      <a:pt x="1330509" y="81838"/>
                    </a:lnTo>
                    <a:lnTo>
                      <a:pt x="1330509" y="81838"/>
                    </a:lnTo>
                    <a:lnTo>
                      <a:pt x="1318279" y="81096"/>
                    </a:lnTo>
                    <a:lnTo>
                      <a:pt x="1318279" y="81096"/>
                    </a:lnTo>
                    <a:lnTo>
                      <a:pt x="1303191" y="80124"/>
                    </a:lnTo>
                    <a:lnTo>
                      <a:pt x="1303191" y="80124"/>
                    </a:lnTo>
                    <a:lnTo>
                      <a:pt x="1288047" y="79210"/>
                    </a:lnTo>
                    <a:lnTo>
                      <a:pt x="1288047" y="79210"/>
                    </a:lnTo>
                    <a:lnTo>
                      <a:pt x="1270045" y="78124"/>
                    </a:lnTo>
                    <a:lnTo>
                      <a:pt x="1270045" y="78124"/>
                    </a:lnTo>
                    <a:lnTo>
                      <a:pt x="1257815" y="77323"/>
                    </a:lnTo>
                    <a:lnTo>
                      <a:pt x="1257815" y="77323"/>
                    </a:lnTo>
                    <a:lnTo>
                      <a:pt x="1242727" y="76410"/>
                    </a:lnTo>
                    <a:lnTo>
                      <a:pt x="1242727" y="76410"/>
                    </a:lnTo>
                    <a:lnTo>
                      <a:pt x="1227582" y="75495"/>
                    </a:lnTo>
                    <a:lnTo>
                      <a:pt x="1227582" y="75495"/>
                    </a:lnTo>
                    <a:lnTo>
                      <a:pt x="1209580" y="74409"/>
                    </a:lnTo>
                    <a:lnTo>
                      <a:pt x="1209580" y="74409"/>
                    </a:lnTo>
                    <a:lnTo>
                      <a:pt x="1194435" y="73438"/>
                    </a:lnTo>
                    <a:lnTo>
                      <a:pt x="1194435" y="73438"/>
                    </a:lnTo>
                    <a:lnTo>
                      <a:pt x="1182262" y="72695"/>
                    </a:lnTo>
                    <a:lnTo>
                      <a:pt x="1182262" y="72695"/>
                    </a:lnTo>
                    <a:lnTo>
                      <a:pt x="1167118" y="71780"/>
                    </a:lnTo>
                    <a:lnTo>
                      <a:pt x="1167118" y="71780"/>
                    </a:lnTo>
                    <a:lnTo>
                      <a:pt x="1149115" y="70637"/>
                    </a:lnTo>
                    <a:lnTo>
                      <a:pt x="1149115" y="70637"/>
                    </a:lnTo>
                    <a:lnTo>
                      <a:pt x="1136885" y="69894"/>
                    </a:lnTo>
                    <a:lnTo>
                      <a:pt x="1136885" y="69894"/>
                    </a:lnTo>
                    <a:lnTo>
                      <a:pt x="1121797" y="68980"/>
                    </a:lnTo>
                    <a:lnTo>
                      <a:pt x="1121797" y="68980"/>
                    </a:lnTo>
                    <a:lnTo>
                      <a:pt x="1106652" y="68065"/>
                    </a:lnTo>
                    <a:lnTo>
                      <a:pt x="1106652" y="68065"/>
                    </a:lnTo>
                    <a:lnTo>
                      <a:pt x="1088651" y="66922"/>
                    </a:lnTo>
                    <a:lnTo>
                      <a:pt x="1088651" y="66922"/>
                    </a:lnTo>
                    <a:lnTo>
                      <a:pt x="1076421" y="66179"/>
                    </a:lnTo>
                    <a:lnTo>
                      <a:pt x="1076421" y="66179"/>
                    </a:lnTo>
                    <a:lnTo>
                      <a:pt x="1061333" y="65265"/>
                    </a:lnTo>
                    <a:lnTo>
                      <a:pt x="1061333" y="65265"/>
                    </a:lnTo>
                    <a:lnTo>
                      <a:pt x="1043273" y="64179"/>
                    </a:lnTo>
                    <a:lnTo>
                      <a:pt x="1043273" y="64179"/>
                    </a:lnTo>
                    <a:lnTo>
                      <a:pt x="1028186" y="63208"/>
                    </a:lnTo>
                    <a:lnTo>
                      <a:pt x="1028186" y="63208"/>
                    </a:lnTo>
                    <a:lnTo>
                      <a:pt x="1015955" y="62465"/>
                    </a:lnTo>
                    <a:lnTo>
                      <a:pt x="1015955" y="62465"/>
                    </a:lnTo>
                    <a:lnTo>
                      <a:pt x="1000868" y="61550"/>
                    </a:lnTo>
                    <a:lnTo>
                      <a:pt x="1000868" y="61550"/>
                    </a:lnTo>
                    <a:lnTo>
                      <a:pt x="982809" y="60464"/>
                    </a:lnTo>
                    <a:lnTo>
                      <a:pt x="982809" y="60464"/>
                    </a:lnTo>
                    <a:lnTo>
                      <a:pt x="967664" y="59493"/>
                    </a:lnTo>
                    <a:lnTo>
                      <a:pt x="967664" y="59493"/>
                    </a:lnTo>
                    <a:lnTo>
                      <a:pt x="955491" y="58750"/>
                    </a:lnTo>
                    <a:lnTo>
                      <a:pt x="955491" y="58750"/>
                    </a:lnTo>
                    <a:lnTo>
                      <a:pt x="939318" y="57779"/>
                    </a:lnTo>
                    <a:lnTo>
                      <a:pt x="922344" y="56750"/>
                    </a:lnTo>
                    <a:lnTo>
                      <a:pt x="922344" y="56750"/>
                    </a:lnTo>
                    <a:lnTo>
                      <a:pt x="910171" y="55949"/>
                    </a:lnTo>
                    <a:lnTo>
                      <a:pt x="910171" y="55949"/>
                    </a:lnTo>
                    <a:lnTo>
                      <a:pt x="895026" y="55035"/>
                    </a:lnTo>
                    <a:lnTo>
                      <a:pt x="895026" y="55035"/>
                    </a:lnTo>
                    <a:lnTo>
                      <a:pt x="879939" y="54121"/>
                    </a:lnTo>
                    <a:lnTo>
                      <a:pt x="879939" y="54121"/>
                    </a:lnTo>
                    <a:lnTo>
                      <a:pt x="861879" y="52977"/>
                    </a:lnTo>
                    <a:lnTo>
                      <a:pt x="861879" y="52977"/>
                    </a:lnTo>
                    <a:lnTo>
                      <a:pt x="849706" y="52235"/>
                    </a:lnTo>
                    <a:lnTo>
                      <a:pt x="849706" y="52235"/>
                    </a:lnTo>
                    <a:lnTo>
                      <a:pt x="834561" y="51321"/>
                    </a:lnTo>
                    <a:lnTo>
                      <a:pt x="834561" y="51321"/>
                    </a:lnTo>
                    <a:lnTo>
                      <a:pt x="819417" y="50406"/>
                    </a:lnTo>
                    <a:lnTo>
                      <a:pt x="819417" y="50406"/>
                    </a:lnTo>
                    <a:lnTo>
                      <a:pt x="801415" y="49263"/>
                    </a:lnTo>
                    <a:lnTo>
                      <a:pt x="801415" y="49263"/>
                    </a:lnTo>
                    <a:lnTo>
                      <a:pt x="789185" y="48520"/>
                    </a:lnTo>
                    <a:lnTo>
                      <a:pt x="789185" y="48520"/>
                    </a:lnTo>
                    <a:lnTo>
                      <a:pt x="774097" y="47606"/>
                    </a:lnTo>
                    <a:lnTo>
                      <a:pt x="774097" y="47606"/>
                    </a:lnTo>
                    <a:lnTo>
                      <a:pt x="756037" y="46520"/>
                    </a:lnTo>
                    <a:lnTo>
                      <a:pt x="756037" y="46520"/>
                    </a:lnTo>
                    <a:lnTo>
                      <a:pt x="740950" y="45548"/>
                    </a:lnTo>
                    <a:lnTo>
                      <a:pt x="740950" y="45548"/>
                    </a:lnTo>
                    <a:lnTo>
                      <a:pt x="725805" y="44634"/>
                    </a:lnTo>
                    <a:lnTo>
                      <a:pt x="725805" y="44634"/>
                    </a:lnTo>
                    <a:lnTo>
                      <a:pt x="713632" y="43891"/>
                    </a:lnTo>
                    <a:lnTo>
                      <a:pt x="713632" y="43891"/>
                    </a:lnTo>
                    <a:lnTo>
                      <a:pt x="695573" y="42805"/>
                    </a:lnTo>
                    <a:lnTo>
                      <a:pt x="695573" y="42805"/>
                    </a:lnTo>
                    <a:lnTo>
                      <a:pt x="680485" y="41833"/>
                    </a:lnTo>
                    <a:lnTo>
                      <a:pt x="680485" y="41833"/>
                    </a:lnTo>
                    <a:lnTo>
                      <a:pt x="668255" y="41091"/>
                    </a:lnTo>
                    <a:lnTo>
                      <a:pt x="668255" y="41091"/>
                    </a:lnTo>
                    <a:lnTo>
                      <a:pt x="653167" y="40176"/>
                    </a:lnTo>
                    <a:lnTo>
                      <a:pt x="653167" y="40176"/>
                    </a:lnTo>
                    <a:lnTo>
                      <a:pt x="638022" y="39262"/>
                    </a:lnTo>
                    <a:lnTo>
                      <a:pt x="638022" y="39262"/>
                    </a:lnTo>
                    <a:lnTo>
                      <a:pt x="620021" y="38119"/>
                    </a:lnTo>
                    <a:lnTo>
                      <a:pt x="620021" y="38119"/>
                    </a:lnTo>
                    <a:lnTo>
                      <a:pt x="607790" y="37376"/>
                    </a:lnTo>
                    <a:lnTo>
                      <a:pt x="607790" y="37376"/>
                    </a:lnTo>
                    <a:lnTo>
                      <a:pt x="592703" y="36462"/>
                    </a:lnTo>
                    <a:lnTo>
                      <a:pt x="592703" y="36462"/>
                    </a:lnTo>
                    <a:lnTo>
                      <a:pt x="577558" y="35547"/>
                    </a:lnTo>
                    <a:lnTo>
                      <a:pt x="577558" y="35547"/>
                    </a:lnTo>
                    <a:lnTo>
                      <a:pt x="559556" y="34404"/>
                    </a:lnTo>
                    <a:lnTo>
                      <a:pt x="559556" y="34404"/>
                    </a:lnTo>
                    <a:lnTo>
                      <a:pt x="547325" y="33661"/>
                    </a:lnTo>
                    <a:lnTo>
                      <a:pt x="547325" y="33661"/>
                    </a:lnTo>
                    <a:lnTo>
                      <a:pt x="532238" y="32747"/>
                    </a:lnTo>
                    <a:lnTo>
                      <a:pt x="532238" y="32747"/>
                    </a:lnTo>
                    <a:lnTo>
                      <a:pt x="517093" y="31832"/>
                    </a:lnTo>
                    <a:lnTo>
                      <a:pt x="517093" y="31832"/>
                    </a:lnTo>
                    <a:lnTo>
                      <a:pt x="515207" y="31718"/>
                    </a:lnTo>
                    <a:lnTo>
                      <a:pt x="514179" y="31603"/>
                    </a:lnTo>
                    <a:lnTo>
                      <a:pt x="514179" y="31603"/>
                    </a:lnTo>
                    <a:lnTo>
                      <a:pt x="499091" y="30690"/>
                    </a:lnTo>
                    <a:lnTo>
                      <a:pt x="499091" y="30690"/>
                    </a:lnTo>
                    <a:lnTo>
                      <a:pt x="486861" y="29947"/>
                    </a:lnTo>
                    <a:lnTo>
                      <a:pt x="486861" y="29947"/>
                    </a:lnTo>
                    <a:lnTo>
                      <a:pt x="468858" y="28860"/>
                    </a:lnTo>
                    <a:lnTo>
                      <a:pt x="468858" y="28860"/>
                    </a:lnTo>
                    <a:lnTo>
                      <a:pt x="453714" y="27889"/>
                    </a:lnTo>
                    <a:lnTo>
                      <a:pt x="453714" y="27889"/>
                    </a:lnTo>
                    <a:lnTo>
                      <a:pt x="441541" y="27146"/>
                    </a:lnTo>
                    <a:lnTo>
                      <a:pt x="441541" y="27146"/>
                    </a:lnTo>
                    <a:lnTo>
                      <a:pt x="426396" y="26232"/>
                    </a:lnTo>
                    <a:lnTo>
                      <a:pt x="426396" y="26232"/>
                    </a:lnTo>
                    <a:lnTo>
                      <a:pt x="408394" y="25145"/>
                    </a:lnTo>
                    <a:lnTo>
                      <a:pt x="408394" y="25145"/>
                    </a:lnTo>
                    <a:lnTo>
                      <a:pt x="393249" y="24174"/>
                    </a:lnTo>
                    <a:lnTo>
                      <a:pt x="393249" y="24174"/>
                    </a:lnTo>
                    <a:lnTo>
                      <a:pt x="381076" y="23431"/>
                    </a:lnTo>
                    <a:lnTo>
                      <a:pt x="381076" y="23431"/>
                    </a:lnTo>
                    <a:lnTo>
                      <a:pt x="365932" y="22517"/>
                    </a:lnTo>
                    <a:lnTo>
                      <a:pt x="365932" y="22517"/>
                    </a:lnTo>
                    <a:lnTo>
                      <a:pt x="350844" y="21602"/>
                    </a:lnTo>
                    <a:lnTo>
                      <a:pt x="350844" y="21602"/>
                    </a:lnTo>
                    <a:lnTo>
                      <a:pt x="332784" y="20459"/>
                    </a:lnTo>
                    <a:lnTo>
                      <a:pt x="332784" y="20459"/>
                    </a:lnTo>
                    <a:lnTo>
                      <a:pt x="320612" y="19716"/>
                    </a:lnTo>
                    <a:lnTo>
                      <a:pt x="320612" y="19716"/>
                    </a:lnTo>
                    <a:lnTo>
                      <a:pt x="304438" y="18745"/>
                    </a:lnTo>
                    <a:lnTo>
                      <a:pt x="290322" y="17888"/>
                    </a:lnTo>
                    <a:lnTo>
                      <a:pt x="290322" y="17888"/>
                    </a:lnTo>
                    <a:lnTo>
                      <a:pt x="272320" y="16745"/>
                    </a:lnTo>
                    <a:lnTo>
                      <a:pt x="272320" y="16745"/>
                    </a:lnTo>
                    <a:lnTo>
                      <a:pt x="257175" y="15830"/>
                    </a:lnTo>
                    <a:lnTo>
                      <a:pt x="257175" y="15830"/>
                    </a:lnTo>
                    <a:lnTo>
                      <a:pt x="245002" y="15088"/>
                    </a:lnTo>
                    <a:lnTo>
                      <a:pt x="245002" y="15088"/>
                    </a:lnTo>
                    <a:lnTo>
                      <a:pt x="229857" y="14173"/>
                    </a:lnTo>
                    <a:lnTo>
                      <a:pt x="229857" y="14173"/>
                    </a:lnTo>
                    <a:lnTo>
                      <a:pt x="211855" y="13030"/>
                    </a:lnTo>
                    <a:lnTo>
                      <a:pt x="211855" y="13030"/>
                    </a:lnTo>
                    <a:lnTo>
                      <a:pt x="199625" y="12287"/>
                    </a:lnTo>
                    <a:lnTo>
                      <a:pt x="199625" y="12287"/>
                    </a:lnTo>
                    <a:lnTo>
                      <a:pt x="184537" y="11373"/>
                    </a:lnTo>
                    <a:lnTo>
                      <a:pt x="184537" y="11373"/>
                    </a:lnTo>
                    <a:lnTo>
                      <a:pt x="169393" y="10401"/>
                    </a:lnTo>
                    <a:lnTo>
                      <a:pt x="169393" y="10401"/>
                    </a:lnTo>
                    <a:lnTo>
                      <a:pt x="151390" y="9315"/>
                    </a:lnTo>
                    <a:lnTo>
                      <a:pt x="151390" y="9315"/>
                    </a:lnTo>
                    <a:lnTo>
                      <a:pt x="139160" y="8573"/>
                    </a:lnTo>
                    <a:lnTo>
                      <a:pt x="139160" y="8573"/>
                    </a:lnTo>
                    <a:lnTo>
                      <a:pt x="121158" y="7429"/>
                    </a:lnTo>
                    <a:lnTo>
                      <a:pt x="121158" y="7486"/>
                    </a:lnTo>
                    <a:lnTo>
                      <a:pt x="108928" y="6686"/>
                    </a:lnTo>
                    <a:lnTo>
                      <a:pt x="108928" y="6686"/>
                    </a:lnTo>
                    <a:lnTo>
                      <a:pt x="90926" y="5601"/>
                    </a:lnTo>
                    <a:lnTo>
                      <a:pt x="90926" y="5601"/>
                    </a:lnTo>
                    <a:lnTo>
                      <a:pt x="78696" y="4858"/>
                    </a:lnTo>
                    <a:lnTo>
                      <a:pt x="78696" y="4858"/>
                    </a:lnTo>
                    <a:lnTo>
                      <a:pt x="63608" y="3943"/>
                    </a:lnTo>
                    <a:lnTo>
                      <a:pt x="63608" y="3943"/>
                    </a:lnTo>
                    <a:lnTo>
                      <a:pt x="48463" y="2971"/>
                    </a:lnTo>
                    <a:lnTo>
                      <a:pt x="48463" y="2971"/>
                    </a:lnTo>
                    <a:lnTo>
                      <a:pt x="30461" y="1886"/>
                    </a:lnTo>
                    <a:lnTo>
                      <a:pt x="30461" y="1886"/>
                    </a:lnTo>
                    <a:lnTo>
                      <a:pt x="18231" y="1143"/>
                    </a:lnTo>
                    <a:lnTo>
                      <a:pt x="18231" y="1143"/>
                    </a:lnTo>
                    <a:lnTo>
                      <a:pt x="228" y="0"/>
                    </a:lnTo>
                    <a:lnTo>
                      <a:pt x="0" y="3714"/>
                    </a:lnTo>
                    <a:lnTo>
                      <a:pt x="15088" y="4629"/>
                    </a:lnTo>
                    <a:close/>
                  </a:path>
                </a:pathLst>
              </a:custGeom>
              <a:solidFill>
                <a:srgbClr val="9F9D9B"/>
              </a:solidFill>
              <a:ln w="5715" cap="flat">
                <a:noFill/>
                <a:prstDash val="solid"/>
                <a:miter/>
              </a:ln>
            </p:spPr>
            <p:txBody>
              <a:bodyPr rtlCol="1" anchor="ctr"/>
              <a:lstStyle/>
              <a:p>
                <a:endParaRPr lang="ar-SA"/>
              </a:p>
            </p:txBody>
          </p:sp>
          <p:sp>
            <p:nvSpPr>
              <p:cNvPr id="19" name="شكل حر: شكل 18">
                <a:extLst>
                  <a:ext uri="{FF2B5EF4-FFF2-40B4-BE49-F238E27FC236}">
                    <a16:creationId xmlns:a16="http://schemas.microsoft.com/office/drawing/2014/main" id="{AAD1C051-9739-74F3-0BAB-49F812B39020}"/>
                  </a:ext>
                </a:extLst>
              </p:cNvPr>
              <p:cNvSpPr/>
              <p:nvPr/>
            </p:nvSpPr>
            <p:spPr>
              <a:xfrm>
                <a:off x="6622237" y="6254381"/>
                <a:ext cx="1514817" cy="96868"/>
              </a:xfrm>
              <a:custGeom>
                <a:avLst/>
                <a:gdLst>
                  <a:gd name="connsiteX0" fmla="*/ 1499501 w 1514817"/>
                  <a:gd name="connsiteY0" fmla="*/ 95898 h 96868"/>
                  <a:gd name="connsiteX1" fmla="*/ 1514589 w 1514817"/>
                  <a:gd name="connsiteY1" fmla="*/ 96869 h 96868"/>
                  <a:gd name="connsiteX2" fmla="*/ 1514818 w 1514817"/>
                  <a:gd name="connsiteY2" fmla="*/ 93155 h 96868"/>
                  <a:gd name="connsiteX3" fmla="*/ 1496758 w 1514817"/>
                  <a:gd name="connsiteY3" fmla="*/ 92011 h 96868"/>
                  <a:gd name="connsiteX4" fmla="*/ 1496758 w 1514817"/>
                  <a:gd name="connsiteY4" fmla="*/ 92011 h 96868"/>
                  <a:gd name="connsiteX5" fmla="*/ 1484585 w 1514817"/>
                  <a:gd name="connsiteY5" fmla="*/ 91268 h 96868"/>
                  <a:gd name="connsiteX6" fmla="*/ 1484585 w 1514817"/>
                  <a:gd name="connsiteY6" fmla="*/ 91268 h 96868"/>
                  <a:gd name="connsiteX7" fmla="*/ 1466526 w 1514817"/>
                  <a:gd name="connsiteY7" fmla="*/ 90183 h 96868"/>
                  <a:gd name="connsiteX8" fmla="*/ 1466526 w 1514817"/>
                  <a:gd name="connsiteY8" fmla="*/ 90183 h 96868"/>
                  <a:gd name="connsiteX9" fmla="*/ 1454353 w 1514817"/>
                  <a:gd name="connsiteY9" fmla="*/ 89440 h 96868"/>
                  <a:gd name="connsiteX10" fmla="*/ 1454353 w 1514817"/>
                  <a:gd name="connsiteY10" fmla="*/ 89440 h 96868"/>
                  <a:gd name="connsiteX11" fmla="*/ 1436294 w 1514817"/>
                  <a:gd name="connsiteY11" fmla="*/ 88296 h 96868"/>
                  <a:gd name="connsiteX12" fmla="*/ 1436294 w 1514817"/>
                  <a:gd name="connsiteY12" fmla="*/ 88296 h 96868"/>
                  <a:gd name="connsiteX13" fmla="*/ 1424121 w 1514817"/>
                  <a:gd name="connsiteY13" fmla="*/ 87553 h 96868"/>
                  <a:gd name="connsiteX14" fmla="*/ 1424121 w 1514817"/>
                  <a:gd name="connsiteY14" fmla="*/ 87553 h 96868"/>
                  <a:gd name="connsiteX15" fmla="*/ 1406061 w 1514817"/>
                  <a:gd name="connsiteY15" fmla="*/ 86468 h 96868"/>
                  <a:gd name="connsiteX16" fmla="*/ 1406061 w 1514817"/>
                  <a:gd name="connsiteY16" fmla="*/ 86468 h 96868"/>
                  <a:gd name="connsiteX17" fmla="*/ 1390974 w 1514817"/>
                  <a:gd name="connsiteY17" fmla="*/ 85553 h 96868"/>
                  <a:gd name="connsiteX18" fmla="*/ 1390974 w 1514817"/>
                  <a:gd name="connsiteY18" fmla="*/ 85553 h 96868"/>
                  <a:gd name="connsiteX19" fmla="*/ 1378801 w 1514817"/>
                  <a:gd name="connsiteY19" fmla="*/ 84753 h 96868"/>
                  <a:gd name="connsiteX20" fmla="*/ 1378801 w 1514817"/>
                  <a:gd name="connsiteY20" fmla="*/ 84753 h 96868"/>
                  <a:gd name="connsiteX21" fmla="*/ 1363656 w 1514817"/>
                  <a:gd name="connsiteY21" fmla="*/ 83839 h 96868"/>
                  <a:gd name="connsiteX22" fmla="*/ 1363656 w 1514817"/>
                  <a:gd name="connsiteY22" fmla="*/ 83839 h 96868"/>
                  <a:gd name="connsiteX23" fmla="*/ 1348512 w 1514817"/>
                  <a:gd name="connsiteY23" fmla="*/ 82925 h 96868"/>
                  <a:gd name="connsiteX24" fmla="*/ 1348512 w 1514817"/>
                  <a:gd name="connsiteY24" fmla="*/ 82925 h 96868"/>
                  <a:gd name="connsiteX25" fmla="*/ 1330509 w 1514817"/>
                  <a:gd name="connsiteY25" fmla="*/ 81838 h 96868"/>
                  <a:gd name="connsiteX26" fmla="*/ 1330509 w 1514817"/>
                  <a:gd name="connsiteY26" fmla="*/ 81838 h 96868"/>
                  <a:gd name="connsiteX27" fmla="*/ 1318279 w 1514817"/>
                  <a:gd name="connsiteY27" fmla="*/ 81039 h 96868"/>
                  <a:gd name="connsiteX28" fmla="*/ 1318279 w 1514817"/>
                  <a:gd name="connsiteY28" fmla="*/ 81039 h 96868"/>
                  <a:gd name="connsiteX29" fmla="*/ 1303191 w 1514817"/>
                  <a:gd name="connsiteY29" fmla="*/ 80124 h 96868"/>
                  <a:gd name="connsiteX30" fmla="*/ 1303191 w 1514817"/>
                  <a:gd name="connsiteY30" fmla="*/ 80124 h 96868"/>
                  <a:gd name="connsiteX31" fmla="*/ 1288046 w 1514817"/>
                  <a:gd name="connsiteY31" fmla="*/ 79210 h 96868"/>
                  <a:gd name="connsiteX32" fmla="*/ 1288046 w 1514817"/>
                  <a:gd name="connsiteY32" fmla="*/ 79210 h 96868"/>
                  <a:gd name="connsiteX33" fmla="*/ 1286218 w 1514817"/>
                  <a:gd name="connsiteY33" fmla="*/ 79095 h 96868"/>
                  <a:gd name="connsiteX34" fmla="*/ 1285132 w 1514817"/>
                  <a:gd name="connsiteY34" fmla="*/ 79038 h 96868"/>
                  <a:gd name="connsiteX35" fmla="*/ 1285132 w 1514817"/>
                  <a:gd name="connsiteY35" fmla="*/ 79038 h 96868"/>
                  <a:gd name="connsiteX36" fmla="*/ 1270045 w 1514817"/>
                  <a:gd name="connsiteY36" fmla="*/ 78067 h 96868"/>
                  <a:gd name="connsiteX37" fmla="*/ 1270045 w 1514817"/>
                  <a:gd name="connsiteY37" fmla="*/ 78067 h 96868"/>
                  <a:gd name="connsiteX38" fmla="*/ 1257815 w 1514817"/>
                  <a:gd name="connsiteY38" fmla="*/ 77324 h 96868"/>
                  <a:gd name="connsiteX39" fmla="*/ 1257815 w 1514817"/>
                  <a:gd name="connsiteY39" fmla="*/ 77324 h 96868"/>
                  <a:gd name="connsiteX40" fmla="*/ 1242727 w 1514817"/>
                  <a:gd name="connsiteY40" fmla="*/ 76410 h 96868"/>
                  <a:gd name="connsiteX41" fmla="*/ 1242727 w 1514817"/>
                  <a:gd name="connsiteY41" fmla="*/ 76410 h 96868"/>
                  <a:gd name="connsiteX42" fmla="*/ 1227582 w 1514817"/>
                  <a:gd name="connsiteY42" fmla="*/ 75495 h 96868"/>
                  <a:gd name="connsiteX43" fmla="*/ 1227582 w 1514817"/>
                  <a:gd name="connsiteY43" fmla="*/ 75495 h 96868"/>
                  <a:gd name="connsiteX44" fmla="*/ 1209580 w 1514817"/>
                  <a:gd name="connsiteY44" fmla="*/ 74352 h 96868"/>
                  <a:gd name="connsiteX45" fmla="*/ 1209580 w 1514817"/>
                  <a:gd name="connsiteY45" fmla="*/ 74352 h 96868"/>
                  <a:gd name="connsiteX46" fmla="*/ 1197349 w 1514817"/>
                  <a:gd name="connsiteY46" fmla="*/ 73609 h 96868"/>
                  <a:gd name="connsiteX47" fmla="*/ 1197349 w 1514817"/>
                  <a:gd name="connsiteY47" fmla="*/ 73609 h 96868"/>
                  <a:gd name="connsiteX48" fmla="*/ 1179347 w 1514817"/>
                  <a:gd name="connsiteY48" fmla="*/ 72523 h 96868"/>
                  <a:gd name="connsiteX49" fmla="*/ 1179347 w 1514817"/>
                  <a:gd name="connsiteY49" fmla="*/ 72523 h 96868"/>
                  <a:gd name="connsiteX50" fmla="*/ 1167118 w 1514817"/>
                  <a:gd name="connsiteY50" fmla="*/ 71780 h 96868"/>
                  <a:gd name="connsiteX51" fmla="*/ 1167118 w 1514817"/>
                  <a:gd name="connsiteY51" fmla="*/ 71780 h 96868"/>
                  <a:gd name="connsiteX52" fmla="*/ 1149115 w 1514817"/>
                  <a:gd name="connsiteY52" fmla="*/ 70637 h 96868"/>
                  <a:gd name="connsiteX53" fmla="*/ 1149115 w 1514817"/>
                  <a:gd name="connsiteY53" fmla="*/ 70637 h 96868"/>
                  <a:gd name="connsiteX54" fmla="*/ 1136885 w 1514817"/>
                  <a:gd name="connsiteY54" fmla="*/ 69894 h 96868"/>
                  <a:gd name="connsiteX55" fmla="*/ 1136885 w 1514817"/>
                  <a:gd name="connsiteY55" fmla="*/ 69894 h 96868"/>
                  <a:gd name="connsiteX56" fmla="*/ 1118883 w 1514817"/>
                  <a:gd name="connsiteY56" fmla="*/ 68809 h 96868"/>
                  <a:gd name="connsiteX57" fmla="*/ 1118883 w 1514817"/>
                  <a:gd name="connsiteY57" fmla="*/ 68809 h 96868"/>
                  <a:gd name="connsiteX58" fmla="*/ 1106652 w 1514817"/>
                  <a:gd name="connsiteY58" fmla="*/ 68066 h 96868"/>
                  <a:gd name="connsiteX59" fmla="*/ 1106652 w 1514817"/>
                  <a:gd name="connsiteY59" fmla="*/ 68066 h 96868"/>
                  <a:gd name="connsiteX60" fmla="*/ 1088650 w 1514817"/>
                  <a:gd name="connsiteY60" fmla="*/ 66922 h 96868"/>
                  <a:gd name="connsiteX61" fmla="*/ 1088650 w 1514817"/>
                  <a:gd name="connsiteY61" fmla="*/ 66922 h 96868"/>
                  <a:gd name="connsiteX62" fmla="*/ 1075392 w 1514817"/>
                  <a:gd name="connsiteY62" fmla="*/ 66122 h 96868"/>
                  <a:gd name="connsiteX63" fmla="*/ 1061333 w 1514817"/>
                  <a:gd name="connsiteY63" fmla="*/ 65266 h 96868"/>
                  <a:gd name="connsiteX64" fmla="*/ 1061333 w 1514817"/>
                  <a:gd name="connsiteY64" fmla="*/ 65266 h 96868"/>
                  <a:gd name="connsiteX65" fmla="*/ 1046188 w 1514817"/>
                  <a:gd name="connsiteY65" fmla="*/ 64351 h 96868"/>
                  <a:gd name="connsiteX66" fmla="*/ 1046188 w 1514817"/>
                  <a:gd name="connsiteY66" fmla="*/ 64351 h 96868"/>
                  <a:gd name="connsiteX67" fmla="*/ 1028186 w 1514817"/>
                  <a:gd name="connsiteY67" fmla="*/ 63208 h 96868"/>
                  <a:gd name="connsiteX68" fmla="*/ 1028186 w 1514817"/>
                  <a:gd name="connsiteY68" fmla="*/ 63208 h 96868"/>
                  <a:gd name="connsiteX69" fmla="*/ 1015955 w 1514817"/>
                  <a:gd name="connsiteY69" fmla="*/ 62465 h 96868"/>
                  <a:gd name="connsiteX70" fmla="*/ 1015955 w 1514817"/>
                  <a:gd name="connsiteY70" fmla="*/ 62465 h 96868"/>
                  <a:gd name="connsiteX71" fmla="*/ 1000868 w 1514817"/>
                  <a:gd name="connsiteY71" fmla="*/ 61551 h 96868"/>
                  <a:gd name="connsiteX72" fmla="*/ 1000868 w 1514817"/>
                  <a:gd name="connsiteY72" fmla="*/ 61551 h 96868"/>
                  <a:gd name="connsiteX73" fmla="*/ 985723 w 1514817"/>
                  <a:gd name="connsiteY73" fmla="*/ 60636 h 96868"/>
                  <a:gd name="connsiteX74" fmla="*/ 985723 w 1514817"/>
                  <a:gd name="connsiteY74" fmla="*/ 60636 h 96868"/>
                  <a:gd name="connsiteX75" fmla="*/ 967664 w 1514817"/>
                  <a:gd name="connsiteY75" fmla="*/ 59493 h 96868"/>
                  <a:gd name="connsiteX76" fmla="*/ 967664 w 1514817"/>
                  <a:gd name="connsiteY76" fmla="*/ 59493 h 96868"/>
                  <a:gd name="connsiteX77" fmla="*/ 955491 w 1514817"/>
                  <a:gd name="connsiteY77" fmla="*/ 58750 h 96868"/>
                  <a:gd name="connsiteX78" fmla="*/ 955491 w 1514817"/>
                  <a:gd name="connsiteY78" fmla="*/ 58750 h 96868"/>
                  <a:gd name="connsiteX79" fmla="*/ 940403 w 1514817"/>
                  <a:gd name="connsiteY79" fmla="*/ 57836 h 96868"/>
                  <a:gd name="connsiteX80" fmla="*/ 940403 w 1514817"/>
                  <a:gd name="connsiteY80" fmla="*/ 57836 h 96868"/>
                  <a:gd name="connsiteX81" fmla="*/ 922344 w 1514817"/>
                  <a:gd name="connsiteY81" fmla="*/ 56693 h 96868"/>
                  <a:gd name="connsiteX82" fmla="*/ 922344 w 1514817"/>
                  <a:gd name="connsiteY82" fmla="*/ 56693 h 96868"/>
                  <a:gd name="connsiteX83" fmla="*/ 910171 w 1514817"/>
                  <a:gd name="connsiteY83" fmla="*/ 55950 h 96868"/>
                  <a:gd name="connsiteX84" fmla="*/ 910171 w 1514817"/>
                  <a:gd name="connsiteY84" fmla="*/ 55950 h 96868"/>
                  <a:gd name="connsiteX85" fmla="*/ 892112 w 1514817"/>
                  <a:gd name="connsiteY85" fmla="*/ 54864 h 96868"/>
                  <a:gd name="connsiteX86" fmla="*/ 892112 w 1514817"/>
                  <a:gd name="connsiteY86" fmla="*/ 54864 h 96868"/>
                  <a:gd name="connsiteX87" fmla="*/ 879882 w 1514817"/>
                  <a:gd name="connsiteY87" fmla="*/ 54121 h 96868"/>
                  <a:gd name="connsiteX88" fmla="*/ 879882 w 1514817"/>
                  <a:gd name="connsiteY88" fmla="*/ 54121 h 96868"/>
                  <a:gd name="connsiteX89" fmla="*/ 861879 w 1514817"/>
                  <a:gd name="connsiteY89" fmla="*/ 52978 h 96868"/>
                  <a:gd name="connsiteX90" fmla="*/ 861879 w 1514817"/>
                  <a:gd name="connsiteY90" fmla="*/ 52978 h 96868"/>
                  <a:gd name="connsiteX91" fmla="*/ 849706 w 1514817"/>
                  <a:gd name="connsiteY91" fmla="*/ 52235 h 96868"/>
                  <a:gd name="connsiteX92" fmla="*/ 849706 w 1514817"/>
                  <a:gd name="connsiteY92" fmla="*/ 52235 h 96868"/>
                  <a:gd name="connsiteX93" fmla="*/ 831647 w 1514817"/>
                  <a:gd name="connsiteY93" fmla="*/ 51149 h 96868"/>
                  <a:gd name="connsiteX94" fmla="*/ 831647 w 1514817"/>
                  <a:gd name="connsiteY94" fmla="*/ 51149 h 96868"/>
                  <a:gd name="connsiteX95" fmla="*/ 819416 w 1514817"/>
                  <a:gd name="connsiteY95" fmla="*/ 50406 h 96868"/>
                  <a:gd name="connsiteX96" fmla="*/ 819416 w 1514817"/>
                  <a:gd name="connsiteY96" fmla="*/ 50406 h 96868"/>
                  <a:gd name="connsiteX97" fmla="*/ 801415 w 1514817"/>
                  <a:gd name="connsiteY97" fmla="*/ 49263 h 96868"/>
                  <a:gd name="connsiteX98" fmla="*/ 801415 w 1514817"/>
                  <a:gd name="connsiteY98" fmla="*/ 49263 h 96868"/>
                  <a:gd name="connsiteX99" fmla="*/ 789185 w 1514817"/>
                  <a:gd name="connsiteY99" fmla="*/ 48520 h 96868"/>
                  <a:gd name="connsiteX100" fmla="*/ 789185 w 1514817"/>
                  <a:gd name="connsiteY100" fmla="*/ 48520 h 96868"/>
                  <a:gd name="connsiteX101" fmla="*/ 774097 w 1514817"/>
                  <a:gd name="connsiteY101" fmla="*/ 47606 h 96868"/>
                  <a:gd name="connsiteX102" fmla="*/ 774097 w 1514817"/>
                  <a:gd name="connsiteY102" fmla="*/ 47606 h 96868"/>
                  <a:gd name="connsiteX103" fmla="*/ 758952 w 1514817"/>
                  <a:gd name="connsiteY103" fmla="*/ 46692 h 96868"/>
                  <a:gd name="connsiteX104" fmla="*/ 758952 w 1514817"/>
                  <a:gd name="connsiteY104" fmla="*/ 46692 h 96868"/>
                  <a:gd name="connsiteX105" fmla="*/ 740950 w 1514817"/>
                  <a:gd name="connsiteY105" fmla="*/ 45548 h 96868"/>
                  <a:gd name="connsiteX106" fmla="*/ 740950 w 1514817"/>
                  <a:gd name="connsiteY106" fmla="*/ 45548 h 96868"/>
                  <a:gd name="connsiteX107" fmla="*/ 728719 w 1514817"/>
                  <a:gd name="connsiteY107" fmla="*/ 44805 h 96868"/>
                  <a:gd name="connsiteX108" fmla="*/ 728719 w 1514817"/>
                  <a:gd name="connsiteY108" fmla="*/ 44805 h 96868"/>
                  <a:gd name="connsiteX109" fmla="*/ 713632 w 1514817"/>
                  <a:gd name="connsiteY109" fmla="*/ 43892 h 96868"/>
                  <a:gd name="connsiteX110" fmla="*/ 713632 w 1514817"/>
                  <a:gd name="connsiteY110" fmla="*/ 43892 h 96868"/>
                  <a:gd name="connsiteX111" fmla="*/ 698488 w 1514817"/>
                  <a:gd name="connsiteY111" fmla="*/ 42977 h 96868"/>
                  <a:gd name="connsiteX112" fmla="*/ 698488 w 1514817"/>
                  <a:gd name="connsiteY112" fmla="*/ 42977 h 96868"/>
                  <a:gd name="connsiteX113" fmla="*/ 680485 w 1514817"/>
                  <a:gd name="connsiteY113" fmla="*/ 41833 h 96868"/>
                  <a:gd name="connsiteX114" fmla="*/ 680485 w 1514817"/>
                  <a:gd name="connsiteY114" fmla="*/ 41833 h 96868"/>
                  <a:gd name="connsiteX115" fmla="*/ 668255 w 1514817"/>
                  <a:gd name="connsiteY115" fmla="*/ 41091 h 96868"/>
                  <a:gd name="connsiteX116" fmla="*/ 668255 w 1514817"/>
                  <a:gd name="connsiteY116" fmla="*/ 41091 h 96868"/>
                  <a:gd name="connsiteX117" fmla="*/ 653167 w 1514817"/>
                  <a:gd name="connsiteY117" fmla="*/ 40177 h 96868"/>
                  <a:gd name="connsiteX118" fmla="*/ 653167 w 1514817"/>
                  <a:gd name="connsiteY118" fmla="*/ 40177 h 96868"/>
                  <a:gd name="connsiteX119" fmla="*/ 651282 w 1514817"/>
                  <a:gd name="connsiteY119" fmla="*/ 40062 h 96868"/>
                  <a:gd name="connsiteX120" fmla="*/ 650253 w 1514817"/>
                  <a:gd name="connsiteY120" fmla="*/ 40005 h 96868"/>
                  <a:gd name="connsiteX121" fmla="*/ 650253 w 1514817"/>
                  <a:gd name="connsiteY121" fmla="*/ 40005 h 96868"/>
                  <a:gd name="connsiteX122" fmla="*/ 638022 w 1514817"/>
                  <a:gd name="connsiteY122" fmla="*/ 39205 h 96868"/>
                  <a:gd name="connsiteX123" fmla="*/ 638022 w 1514817"/>
                  <a:gd name="connsiteY123" fmla="*/ 39205 h 96868"/>
                  <a:gd name="connsiteX124" fmla="*/ 620020 w 1514817"/>
                  <a:gd name="connsiteY124" fmla="*/ 38119 h 96868"/>
                  <a:gd name="connsiteX125" fmla="*/ 620020 w 1514817"/>
                  <a:gd name="connsiteY125" fmla="*/ 38119 h 96868"/>
                  <a:gd name="connsiteX126" fmla="*/ 606761 w 1514817"/>
                  <a:gd name="connsiteY126" fmla="*/ 37319 h 96868"/>
                  <a:gd name="connsiteX127" fmla="*/ 592703 w 1514817"/>
                  <a:gd name="connsiteY127" fmla="*/ 36462 h 96868"/>
                  <a:gd name="connsiteX128" fmla="*/ 592703 w 1514817"/>
                  <a:gd name="connsiteY128" fmla="*/ 36462 h 96868"/>
                  <a:gd name="connsiteX129" fmla="*/ 577558 w 1514817"/>
                  <a:gd name="connsiteY129" fmla="*/ 35490 h 96868"/>
                  <a:gd name="connsiteX130" fmla="*/ 577558 w 1514817"/>
                  <a:gd name="connsiteY130" fmla="*/ 35490 h 96868"/>
                  <a:gd name="connsiteX131" fmla="*/ 559556 w 1514817"/>
                  <a:gd name="connsiteY131" fmla="*/ 34404 h 96868"/>
                  <a:gd name="connsiteX132" fmla="*/ 559556 w 1514817"/>
                  <a:gd name="connsiteY132" fmla="*/ 34404 h 96868"/>
                  <a:gd name="connsiteX133" fmla="*/ 544411 w 1514817"/>
                  <a:gd name="connsiteY133" fmla="*/ 33490 h 96868"/>
                  <a:gd name="connsiteX134" fmla="*/ 544411 w 1514817"/>
                  <a:gd name="connsiteY134" fmla="*/ 33490 h 96868"/>
                  <a:gd name="connsiteX135" fmla="*/ 532238 w 1514817"/>
                  <a:gd name="connsiteY135" fmla="*/ 32747 h 96868"/>
                  <a:gd name="connsiteX136" fmla="*/ 532238 w 1514817"/>
                  <a:gd name="connsiteY136" fmla="*/ 32747 h 96868"/>
                  <a:gd name="connsiteX137" fmla="*/ 517093 w 1514817"/>
                  <a:gd name="connsiteY137" fmla="*/ 31775 h 96868"/>
                  <a:gd name="connsiteX138" fmla="*/ 517093 w 1514817"/>
                  <a:gd name="connsiteY138" fmla="*/ 31775 h 96868"/>
                  <a:gd name="connsiteX139" fmla="*/ 499091 w 1514817"/>
                  <a:gd name="connsiteY139" fmla="*/ 30690 h 96868"/>
                  <a:gd name="connsiteX140" fmla="*/ 499091 w 1514817"/>
                  <a:gd name="connsiteY140" fmla="*/ 30690 h 96868"/>
                  <a:gd name="connsiteX141" fmla="*/ 486861 w 1514817"/>
                  <a:gd name="connsiteY141" fmla="*/ 29947 h 96868"/>
                  <a:gd name="connsiteX142" fmla="*/ 486861 w 1514817"/>
                  <a:gd name="connsiteY142" fmla="*/ 29947 h 96868"/>
                  <a:gd name="connsiteX143" fmla="*/ 471773 w 1514817"/>
                  <a:gd name="connsiteY143" fmla="*/ 29032 h 96868"/>
                  <a:gd name="connsiteX144" fmla="*/ 471773 w 1514817"/>
                  <a:gd name="connsiteY144" fmla="*/ 29032 h 96868"/>
                  <a:gd name="connsiteX145" fmla="*/ 453714 w 1514817"/>
                  <a:gd name="connsiteY145" fmla="*/ 27889 h 96868"/>
                  <a:gd name="connsiteX146" fmla="*/ 453714 w 1514817"/>
                  <a:gd name="connsiteY146" fmla="*/ 27889 h 96868"/>
                  <a:gd name="connsiteX147" fmla="*/ 441541 w 1514817"/>
                  <a:gd name="connsiteY147" fmla="*/ 27146 h 96868"/>
                  <a:gd name="connsiteX148" fmla="*/ 441541 w 1514817"/>
                  <a:gd name="connsiteY148" fmla="*/ 27146 h 96868"/>
                  <a:gd name="connsiteX149" fmla="*/ 426396 w 1514817"/>
                  <a:gd name="connsiteY149" fmla="*/ 26232 h 96868"/>
                  <a:gd name="connsiteX150" fmla="*/ 426396 w 1514817"/>
                  <a:gd name="connsiteY150" fmla="*/ 26232 h 96868"/>
                  <a:gd name="connsiteX151" fmla="*/ 411309 w 1514817"/>
                  <a:gd name="connsiteY151" fmla="*/ 25318 h 96868"/>
                  <a:gd name="connsiteX152" fmla="*/ 411309 w 1514817"/>
                  <a:gd name="connsiteY152" fmla="*/ 25318 h 96868"/>
                  <a:gd name="connsiteX153" fmla="*/ 393249 w 1514817"/>
                  <a:gd name="connsiteY153" fmla="*/ 24174 h 96868"/>
                  <a:gd name="connsiteX154" fmla="*/ 393249 w 1514817"/>
                  <a:gd name="connsiteY154" fmla="*/ 24174 h 96868"/>
                  <a:gd name="connsiteX155" fmla="*/ 381076 w 1514817"/>
                  <a:gd name="connsiteY155" fmla="*/ 23431 h 96868"/>
                  <a:gd name="connsiteX156" fmla="*/ 381076 w 1514817"/>
                  <a:gd name="connsiteY156" fmla="*/ 23431 h 96868"/>
                  <a:gd name="connsiteX157" fmla="*/ 365931 w 1514817"/>
                  <a:gd name="connsiteY157" fmla="*/ 22517 h 96868"/>
                  <a:gd name="connsiteX158" fmla="*/ 365931 w 1514817"/>
                  <a:gd name="connsiteY158" fmla="*/ 22517 h 96868"/>
                  <a:gd name="connsiteX159" fmla="*/ 350787 w 1514817"/>
                  <a:gd name="connsiteY159" fmla="*/ 21546 h 96868"/>
                  <a:gd name="connsiteX160" fmla="*/ 350787 w 1514817"/>
                  <a:gd name="connsiteY160" fmla="*/ 21546 h 96868"/>
                  <a:gd name="connsiteX161" fmla="*/ 332784 w 1514817"/>
                  <a:gd name="connsiteY161" fmla="*/ 20459 h 96868"/>
                  <a:gd name="connsiteX162" fmla="*/ 332784 w 1514817"/>
                  <a:gd name="connsiteY162" fmla="*/ 20459 h 96868"/>
                  <a:gd name="connsiteX163" fmla="*/ 320611 w 1514817"/>
                  <a:gd name="connsiteY163" fmla="*/ 19716 h 96868"/>
                  <a:gd name="connsiteX164" fmla="*/ 320611 w 1514817"/>
                  <a:gd name="connsiteY164" fmla="*/ 19716 h 96868"/>
                  <a:gd name="connsiteX165" fmla="*/ 305467 w 1514817"/>
                  <a:gd name="connsiteY165" fmla="*/ 18803 h 96868"/>
                  <a:gd name="connsiteX166" fmla="*/ 305467 w 1514817"/>
                  <a:gd name="connsiteY166" fmla="*/ 18803 h 96868"/>
                  <a:gd name="connsiteX167" fmla="*/ 290322 w 1514817"/>
                  <a:gd name="connsiteY167" fmla="*/ 17831 h 96868"/>
                  <a:gd name="connsiteX168" fmla="*/ 290322 w 1514817"/>
                  <a:gd name="connsiteY168" fmla="*/ 17831 h 96868"/>
                  <a:gd name="connsiteX169" fmla="*/ 272320 w 1514817"/>
                  <a:gd name="connsiteY169" fmla="*/ 16745 h 96868"/>
                  <a:gd name="connsiteX170" fmla="*/ 272320 w 1514817"/>
                  <a:gd name="connsiteY170" fmla="*/ 16745 h 96868"/>
                  <a:gd name="connsiteX171" fmla="*/ 257175 w 1514817"/>
                  <a:gd name="connsiteY171" fmla="*/ 15831 h 96868"/>
                  <a:gd name="connsiteX172" fmla="*/ 257175 w 1514817"/>
                  <a:gd name="connsiteY172" fmla="*/ 15831 h 96868"/>
                  <a:gd name="connsiteX173" fmla="*/ 245002 w 1514817"/>
                  <a:gd name="connsiteY173" fmla="*/ 15088 h 96868"/>
                  <a:gd name="connsiteX174" fmla="*/ 245002 w 1514817"/>
                  <a:gd name="connsiteY174" fmla="*/ 15088 h 96868"/>
                  <a:gd name="connsiteX175" fmla="*/ 226942 w 1514817"/>
                  <a:gd name="connsiteY175" fmla="*/ 13944 h 96868"/>
                  <a:gd name="connsiteX176" fmla="*/ 226942 w 1514817"/>
                  <a:gd name="connsiteY176" fmla="*/ 13944 h 96868"/>
                  <a:gd name="connsiteX177" fmla="*/ 211855 w 1514817"/>
                  <a:gd name="connsiteY177" fmla="*/ 13030 h 96868"/>
                  <a:gd name="connsiteX178" fmla="*/ 211855 w 1514817"/>
                  <a:gd name="connsiteY178" fmla="*/ 13030 h 96868"/>
                  <a:gd name="connsiteX179" fmla="*/ 196710 w 1514817"/>
                  <a:gd name="connsiteY179" fmla="*/ 12116 h 96868"/>
                  <a:gd name="connsiteX180" fmla="*/ 196710 w 1514817"/>
                  <a:gd name="connsiteY180" fmla="*/ 12116 h 96868"/>
                  <a:gd name="connsiteX181" fmla="*/ 184537 w 1514817"/>
                  <a:gd name="connsiteY181" fmla="*/ 11373 h 96868"/>
                  <a:gd name="connsiteX182" fmla="*/ 184537 w 1514817"/>
                  <a:gd name="connsiteY182" fmla="*/ 11373 h 96868"/>
                  <a:gd name="connsiteX183" fmla="*/ 182651 w 1514817"/>
                  <a:gd name="connsiteY183" fmla="*/ 11258 h 96868"/>
                  <a:gd name="connsiteX184" fmla="*/ 181623 w 1514817"/>
                  <a:gd name="connsiteY184" fmla="*/ 11144 h 96868"/>
                  <a:gd name="connsiteX185" fmla="*/ 181623 w 1514817"/>
                  <a:gd name="connsiteY185" fmla="*/ 11144 h 96868"/>
                  <a:gd name="connsiteX186" fmla="*/ 169392 w 1514817"/>
                  <a:gd name="connsiteY186" fmla="*/ 10401 h 96868"/>
                  <a:gd name="connsiteX187" fmla="*/ 169392 w 1514817"/>
                  <a:gd name="connsiteY187" fmla="*/ 10401 h 96868"/>
                  <a:gd name="connsiteX188" fmla="*/ 151390 w 1514817"/>
                  <a:gd name="connsiteY188" fmla="*/ 9315 h 96868"/>
                  <a:gd name="connsiteX189" fmla="*/ 151390 w 1514817"/>
                  <a:gd name="connsiteY189" fmla="*/ 9315 h 96868"/>
                  <a:gd name="connsiteX190" fmla="*/ 139160 w 1514817"/>
                  <a:gd name="connsiteY190" fmla="*/ 8573 h 96868"/>
                  <a:gd name="connsiteX191" fmla="*/ 139160 w 1514817"/>
                  <a:gd name="connsiteY191" fmla="*/ 8573 h 96868"/>
                  <a:gd name="connsiteX192" fmla="*/ 124072 w 1514817"/>
                  <a:gd name="connsiteY192" fmla="*/ 7601 h 96868"/>
                  <a:gd name="connsiteX193" fmla="*/ 124072 w 1514817"/>
                  <a:gd name="connsiteY193" fmla="*/ 7601 h 96868"/>
                  <a:gd name="connsiteX194" fmla="*/ 108928 w 1514817"/>
                  <a:gd name="connsiteY194" fmla="*/ 6687 h 96868"/>
                  <a:gd name="connsiteX195" fmla="*/ 108928 w 1514817"/>
                  <a:gd name="connsiteY195" fmla="*/ 6687 h 96868"/>
                  <a:gd name="connsiteX196" fmla="*/ 90926 w 1514817"/>
                  <a:gd name="connsiteY196" fmla="*/ 5601 h 96868"/>
                  <a:gd name="connsiteX197" fmla="*/ 90926 w 1514817"/>
                  <a:gd name="connsiteY197" fmla="*/ 5601 h 96868"/>
                  <a:gd name="connsiteX198" fmla="*/ 78695 w 1514817"/>
                  <a:gd name="connsiteY198" fmla="*/ 4858 h 96868"/>
                  <a:gd name="connsiteX199" fmla="*/ 78695 w 1514817"/>
                  <a:gd name="connsiteY199" fmla="*/ 4858 h 96868"/>
                  <a:gd name="connsiteX200" fmla="*/ 63608 w 1514817"/>
                  <a:gd name="connsiteY200" fmla="*/ 3887 h 96868"/>
                  <a:gd name="connsiteX201" fmla="*/ 63608 w 1514817"/>
                  <a:gd name="connsiteY201" fmla="*/ 3887 h 96868"/>
                  <a:gd name="connsiteX202" fmla="*/ 48463 w 1514817"/>
                  <a:gd name="connsiteY202" fmla="*/ 2972 h 96868"/>
                  <a:gd name="connsiteX203" fmla="*/ 48463 w 1514817"/>
                  <a:gd name="connsiteY203" fmla="*/ 2972 h 96868"/>
                  <a:gd name="connsiteX204" fmla="*/ 30461 w 1514817"/>
                  <a:gd name="connsiteY204" fmla="*/ 1886 h 96868"/>
                  <a:gd name="connsiteX205" fmla="*/ 30461 w 1514817"/>
                  <a:gd name="connsiteY205" fmla="*/ 1886 h 96868"/>
                  <a:gd name="connsiteX206" fmla="*/ 18231 w 1514817"/>
                  <a:gd name="connsiteY206" fmla="*/ 1143 h 96868"/>
                  <a:gd name="connsiteX207" fmla="*/ 18231 w 1514817"/>
                  <a:gd name="connsiteY207" fmla="*/ 1143 h 96868"/>
                  <a:gd name="connsiteX208" fmla="*/ 228 w 1514817"/>
                  <a:gd name="connsiteY208" fmla="*/ 0 h 96868"/>
                  <a:gd name="connsiteX209" fmla="*/ 0 w 1514817"/>
                  <a:gd name="connsiteY209" fmla="*/ 3715 h 96868"/>
                  <a:gd name="connsiteX210" fmla="*/ 15087 w 1514817"/>
                  <a:gd name="connsiteY210" fmla="*/ 4629 h 96868"/>
                  <a:gd name="connsiteX211" fmla="*/ 15087 w 1514817"/>
                  <a:gd name="connsiteY211" fmla="*/ 4629 h 96868"/>
                  <a:gd name="connsiteX212" fmla="*/ 33147 w 1514817"/>
                  <a:gd name="connsiteY212" fmla="*/ 5772 h 96868"/>
                  <a:gd name="connsiteX213" fmla="*/ 33147 w 1514817"/>
                  <a:gd name="connsiteY213" fmla="*/ 5772 h 96868"/>
                  <a:gd name="connsiteX214" fmla="*/ 45320 w 1514817"/>
                  <a:gd name="connsiteY214" fmla="*/ 6515 h 96868"/>
                  <a:gd name="connsiteX215" fmla="*/ 45320 w 1514817"/>
                  <a:gd name="connsiteY215" fmla="*/ 6515 h 96868"/>
                  <a:gd name="connsiteX216" fmla="*/ 63379 w 1514817"/>
                  <a:gd name="connsiteY216" fmla="*/ 7601 h 96868"/>
                  <a:gd name="connsiteX217" fmla="*/ 63379 w 1514817"/>
                  <a:gd name="connsiteY217" fmla="*/ 7601 h 96868"/>
                  <a:gd name="connsiteX218" fmla="*/ 75552 w 1514817"/>
                  <a:gd name="connsiteY218" fmla="*/ 8344 h 96868"/>
                  <a:gd name="connsiteX219" fmla="*/ 75552 w 1514817"/>
                  <a:gd name="connsiteY219" fmla="*/ 8344 h 96868"/>
                  <a:gd name="connsiteX220" fmla="*/ 93612 w 1514817"/>
                  <a:gd name="connsiteY220" fmla="*/ 9487 h 96868"/>
                  <a:gd name="connsiteX221" fmla="*/ 93612 w 1514817"/>
                  <a:gd name="connsiteY221" fmla="*/ 9487 h 96868"/>
                  <a:gd name="connsiteX222" fmla="*/ 105785 w 1514817"/>
                  <a:gd name="connsiteY222" fmla="*/ 10230 h 96868"/>
                  <a:gd name="connsiteX223" fmla="*/ 105785 w 1514817"/>
                  <a:gd name="connsiteY223" fmla="*/ 10230 h 96868"/>
                  <a:gd name="connsiteX224" fmla="*/ 120929 w 1514817"/>
                  <a:gd name="connsiteY224" fmla="*/ 11144 h 96868"/>
                  <a:gd name="connsiteX225" fmla="*/ 120929 w 1514817"/>
                  <a:gd name="connsiteY225" fmla="*/ 11144 h 96868"/>
                  <a:gd name="connsiteX226" fmla="*/ 122758 w 1514817"/>
                  <a:gd name="connsiteY226" fmla="*/ 11258 h 96868"/>
                  <a:gd name="connsiteX227" fmla="*/ 123844 w 1514817"/>
                  <a:gd name="connsiteY227" fmla="*/ 11316 h 96868"/>
                  <a:gd name="connsiteX228" fmla="*/ 123844 w 1514817"/>
                  <a:gd name="connsiteY228" fmla="*/ 11316 h 96868"/>
                  <a:gd name="connsiteX229" fmla="*/ 136017 w 1514817"/>
                  <a:gd name="connsiteY229" fmla="*/ 12059 h 96868"/>
                  <a:gd name="connsiteX230" fmla="*/ 136017 w 1514817"/>
                  <a:gd name="connsiteY230" fmla="*/ 12059 h 96868"/>
                  <a:gd name="connsiteX231" fmla="*/ 154076 w 1514817"/>
                  <a:gd name="connsiteY231" fmla="*/ 13201 h 96868"/>
                  <a:gd name="connsiteX232" fmla="*/ 154076 w 1514817"/>
                  <a:gd name="connsiteY232" fmla="*/ 13201 h 96868"/>
                  <a:gd name="connsiteX233" fmla="*/ 167335 w 1514817"/>
                  <a:gd name="connsiteY233" fmla="*/ 14001 h 96868"/>
                  <a:gd name="connsiteX234" fmla="*/ 181394 w 1514817"/>
                  <a:gd name="connsiteY234" fmla="*/ 14859 h 96868"/>
                  <a:gd name="connsiteX235" fmla="*/ 181394 w 1514817"/>
                  <a:gd name="connsiteY235" fmla="*/ 14859 h 96868"/>
                  <a:gd name="connsiteX236" fmla="*/ 196482 w 1514817"/>
                  <a:gd name="connsiteY236" fmla="*/ 15831 h 96868"/>
                  <a:gd name="connsiteX237" fmla="*/ 196482 w 1514817"/>
                  <a:gd name="connsiteY237" fmla="*/ 15831 h 96868"/>
                  <a:gd name="connsiteX238" fmla="*/ 214541 w 1514817"/>
                  <a:gd name="connsiteY238" fmla="*/ 16916 h 96868"/>
                  <a:gd name="connsiteX239" fmla="*/ 214541 w 1514817"/>
                  <a:gd name="connsiteY239" fmla="*/ 16916 h 96868"/>
                  <a:gd name="connsiteX240" fmla="*/ 226714 w 1514817"/>
                  <a:gd name="connsiteY240" fmla="*/ 17659 h 96868"/>
                  <a:gd name="connsiteX241" fmla="*/ 226714 w 1514817"/>
                  <a:gd name="connsiteY241" fmla="*/ 17659 h 96868"/>
                  <a:gd name="connsiteX242" fmla="*/ 241859 w 1514817"/>
                  <a:gd name="connsiteY242" fmla="*/ 18574 h 96868"/>
                  <a:gd name="connsiteX243" fmla="*/ 241859 w 1514817"/>
                  <a:gd name="connsiteY243" fmla="*/ 18574 h 96868"/>
                  <a:gd name="connsiteX244" fmla="*/ 256946 w 1514817"/>
                  <a:gd name="connsiteY244" fmla="*/ 19546 h 96868"/>
                  <a:gd name="connsiteX245" fmla="*/ 256946 w 1514817"/>
                  <a:gd name="connsiteY245" fmla="*/ 19546 h 96868"/>
                  <a:gd name="connsiteX246" fmla="*/ 275006 w 1514817"/>
                  <a:gd name="connsiteY246" fmla="*/ 20631 h 96868"/>
                  <a:gd name="connsiteX247" fmla="*/ 275006 w 1514817"/>
                  <a:gd name="connsiteY247" fmla="*/ 20631 h 96868"/>
                  <a:gd name="connsiteX248" fmla="*/ 290093 w 1514817"/>
                  <a:gd name="connsiteY248" fmla="*/ 21546 h 96868"/>
                  <a:gd name="connsiteX249" fmla="*/ 290093 w 1514817"/>
                  <a:gd name="connsiteY249" fmla="*/ 21546 h 96868"/>
                  <a:gd name="connsiteX250" fmla="*/ 302323 w 1514817"/>
                  <a:gd name="connsiteY250" fmla="*/ 22289 h 96868"/>
                  <a:gd name="connsiteX251" fmla="*/ 302323 w 1514817"/>
                  <a:gd name="connsiteY251" fmla="*/ 22289 h 96868"/>
                  <a:gd name="connsiteX252" fmla="*/ 317411 w 1514817"/>
                  <a:gd name="connsiteY252" fmla="*/ 23260 h 96868"/>
                  <a:gd name="connsiteX253" fmla="*/ 317411 w 1514817"/>
                  <a:gd name="connsiteY253" fmla="*/ 23260 h 96868"/>
                  <a:gd name="connsiteX254" fmla="*/ 335471 w 1514817"/>
                  <a:gd name="connsiteY254" fmla="*/ 24346 h 96868"/>
                  <a:gd name="connsiteX255" fmla="*/ 335471 w 1514817"/>
                  <a:gd name="connsiteY255" fmla="*/ 24346 h 96868"/>
                  <a:gd name="connsiteX256" fmla="*/ 350558 w 1514817"/>
                  <a:gd name="connsiteY256" fmla="*/ 25261 h 96868"/>
                  <a:gd name="connsiteX257" fmla="*/ 350558 w 1514817"/>
                  <a:gd name="connsiteY257" fmla="*/ 25261 h 96868"/>
                  <a:gd name="connsiteX258" fmla="*/ 362788 w 1514817"/>
                  <a:gd name="connsiteY258" fmla="*/ 26004 h 96868"/>
                  <a:gd name="connsiteX259" fmla="*/ 362788 w 1514817"/>
                  <a:gd name="connsiteY259" fmla="*/ 26004 h 96868"/>
                  <a:gd name="connsiteX260" fmla="*/ 380847 w 1514817"/>
                  <a:gd name="connsiteY260" fmla="*/ 27146 h 96868"/>
                  <a:gd name="connsiteX261" fmla="*/ 380847 w 1514817"/>
                  <a:gd name="connsiteY261" fmla="*/ 27146 h 96868"/>
                  <a:gd name="connsiteX262" fmla="*/ 395935 w 1514817"/>
                  <a:gd name="connsiteY262" fmla="*/ 28061 h 96868"/>
                  <a:gd name="connsiteX263" fmla="*/ 395935 w 1514817"/>
                  <a:gd name="connsiteY263" fmla="*/ 28061 h 96868"/>
                  <a:gd name="connsiteX264" fmla="*/ 408108 w 1514817"/>
                  <a:gd name="connsiteY264" fmla="*/ 28804 h 96868"/>
                  <a:gd name="connsiteX265" fmla="*/ 408108 w 1514817"/>
                  <a:gd name="connsiteY265" fmla="*/ 28804 h 96868"/>
                  <a:gd name="connsiteX266" fmla="*/ 423253 w 1514817"/>
                  <a:gd name="connsiteY266" fmla="*/ 29718 h 96868"/>
                  <a:gd name="connsiteX267" fmla="*/ 423253 w 1514817"/>
                  <a:gd name="connsiteY267" fmla="*/ 29718 h 96868"/>
                  <a:gd name="connsiteX268" fmla="*/ 438398 w 1514817"/>
                  <a:gd name="connsiteY268" fmla="*/ 30690 h 96868"/>
                  <a:gd name="connsiteX269" fmla="*/ 438398 w 1514817"/>
                  <a:gd name="connsiteY269" fmla="*/ 30690 h 96868"/>
                  <a:gd name="connsiteX270" fmla="*/ 456399 w 1514817"/>
                  <a:gd name="connsiteY270" fmla="*/ 31775 h 96868"/>
                  <a:gd name="connsiteX271" fmla="*/ 456399 w 1514817"/>
                  <a:gd name="connsiteY271" fmla="*/ 31775 h 96868"/>
                  <a:gd name="connsiteX272" fmla="*/ 468630 w 1514817"/>
                  <a:gd name="connsiteY272" fmla="*/ 32518 h 96868"/>
                  <a:gd name="connsiteX273" fmla="*/ 468630 w 1514817"/>
                  <a:gd name="connsiteY273" fmla="*/ 32518 h 96868"/>
                  <a:gd name="connsiteX274" fmla="*/ 483717 w 1514817"/>
                  <a:gd name="connsiteY274" fmla="*/ 33490 h 96868"/>
                  <a:gd name="connsiteX275" fmla="*/ 483717 w 1514817"/>
                  <a:gd name="connsiteY275" fmla="*/ 33490 h 96868"/>
                  <a:gd name="connsiteX276" fmla="*/ 501777 w 1514817"/>
                  <a:gd name="connsiteY276" fmla="*/ 34576 h 96868"/>
                  <a:gd name="connsiteX277" fmla="*/ 501777 w 1514817"/>
                  <a:gd name="connsiteY277" fmla="*/ 34576 h 96868"/>
                  <a:gd name="connsiteX278" fmla="*/ 513950 w 1514817"/>
                  <a:gd name="connsiteY278" fmla="*/ 35319 h 96868"/>
                  <a:gd name="connsiteX279" fmla="*/ 513950 w 1514817"/>
                  <a:gd name="connsiteY279" fmla="*/ 35319 h 96868"/>
                  <a:gd name="connsiteX280" fmla="*/ 529095 w 1514817"/>
                  <a:gd name="connsiteY280" fmla="*/ 36233 h 96868"/>
                  <a:gd name="connsiteX281" fmla="*/ 529095 w 1514817"/>
                  <a:gd name="connsiteY281" fmla="*/ 36233 h 96868"/>
                  <a:gd name="connsiteX282" fmla="*/ 547097 w 1514817"/>
                  <a:gd name="connsiteY282" fmla="*/ 37376 h 96868"/>
                  <a:gd name="connsiteX283" fmla="*/ 547097 w 1514817"/>
                  <a:gd name="connsiteY283" fmla="*/ 37376 h 96868"/>
                  <a:gd name="connsiteX284" fmla="*/ 562241 w 1514817"/>
                  <a:gd name="connsiteY284" fmla="*/ 38290 h 96868"/>
                  <a:gd name="connsiteX285" fmla="*/ 562241 w 1514817"/>
                  <a:gd name="connsiteY285" fmla="*/ 38290 h 96868"/>
                  <a:gd name="connsiteX286" fmla="*/ 577329 w 1514817"/>
                  <a:gd name="connsiteY286" fmla="*/ 39205 h 96868"/>
                  <a:gd name="connsiteX287" fmla="*/ 577329 w 1514817"/>
                  <a:gd name="connsiteY287" fmla="*/ 39205 h 96868"/>
                  <a:gd name="connsiteX288" fmla="*/ 589559 w 1514817"/>
                  <a:gd name="connsiteY288" fmla="*/ 39948 h 96868"/>
                  <a:gd name="connsiteX289" fmla="*/ 589559 w 1514817"/>
                  <a:gd name="connsiteY289" fmla="*/ 39948 h 96868"/>
                  <a:gd name="connsiteX290" fmla="*/ 591388 w 1514817"/>
                  <a:gd name="connsiteY290" fmla="*/ 40062 h 96868"/>
                  <a:gd name="connsiteX291" fmla="*/ 592474 w 1514817"/>
                  <a:gd name="connsiteY291" fmla="*/ 40177 h 96868"/>
                  <a:gd name="connsiteX292" fmla="*/ 592474 w 1514817"/>
                  <a:gd name="connsiteY292" fmla="*/ 40177 h 96868"/>
                  <a:gd name="connsiteX293" fmla="*/ 604647 w 1514817"/>
                  <a:gd name="connsiteY293" fmla="*/ 40920 h 96868"/>
                  <a:gd name="connsiteX294" fmla="*/ 604647 w 1514817"/>
                  <a:gd name="connsiteY294" fmla="*/ 40920 h 96868"/>
                  <a:gd name="connsiteX295" fmla="*/ 622707 w 1514817"/>
                  <a:gd name="connsiteY295" fmla="*/ 42005 h 96868"/>
                  <a:gd name="connsiteX296" fmla="*/ 622707 w 1514817"/>
                  <a:gd name="connsiteY296" fmla="*/ 42005 h 96868"/>
                  <a:gd name="connsiteX297" fmla="*/ 637794 w 1514817"/>
                  <a:gd name="connsiteY297" fmla="*/ 42920 h 96868"/>
                  <a:gd name="connsiteX298" fmla="*/ 637794 w 1514817"/>
                  <a:gd name="connsiteY298" fmla="*/ 42920 h 96868"/>
                  <a:gd name="connsiteX299" fmla="*/ 650024 w 1514817"/>
                  <a:gd name="connsiteY299" fmla="*/ 43663 h 96868"/>
                  <a:gd name="connsiteX300" fmla="*/ 650024 w 1514817"/>
                  <a:gd name="connsiteY300" fmla="*/ 43663 h 96868"/>
                  <a:gd name="connsiteX301" fmla="*/ 665111 w 1514817"/>
                  <a:gd name="connsiteY301" fmla="*/ 44634 h 96868"/>
                  <a:gd name="connsiteX302" fmla="*/ 665111 w 1514817"/>
                  <a:gd name="connsiteY302" fmla="*/ 44634 h 96868"/>
                  <a:gd name="connsiteX303" fmla="*/ 683171 w 1514817"/>
                  <a:gd name="connsiteY303" fmla="*/ 45720 h 96868"/>
                  <a:gd name="connsiteX304" fmla="*/ 683171 w 1514817"/>
                  <a:gd name="connsiteY304" fmla="*/ 45720 h 96868"/>
                  <a:gd name="connsiteX305" fmla="*/ 695344 w 1514817"/>
                  <a:gd name="connsiteY305" fmla="*/ 46463 h 96868"/>
                  <a:gd name="connsiteX306" fmla="*/ 695344 w 1514817"/>
                  <a:gd name="connsiteY306" fmla="*/ 46463 h 96868"/>
                  <a:gd name="connsiteX307" fmla="*/ 710489 w 1514817"/>
                  <a:gd name="connsiteY307" fmla="*/ 47435 h 96868"/>
                  <a:gd name="connsiteX308" fmla="*/ 710489 w 1514817"/>
                  <a:gd name="connsiteY308" fmla="*/ 47435 h 96868"/>
                  <a:gd name="connsiteX309" fmla="*/ 725577 w 1514817"/>
                  <a:gd name="connsiteY309" fmla="*/ 48349 h 96868"/>
                  <a:gd name="connsiteX310" fmla="*/ 725577 w 1514817"/>
                  <a:gd name="connsiteY310" fmla="*/ 48349 h 96868"/>
                  <a:gd name="connsiteX311" fmla="*/ 743635 w 1514817"/>
                  <a:gd name="connsiteY311" fmla="*/ 49435 h 96868"/>
                  <a:gd name="connsiteX312" fmla="*/ 743635 w 1514817"/>
                  <a:gd name="connsiteY312" fmla="*/ 49435 h 96868"/>
                  <a:gd name="connsiteX313" fmla="*/ 755808 w 1514817"/>
                  <a:gd name="connsiteY313" fmla="*/ 50178 h 96868"/>
                  <a:gd name="connsiteX314" fmla="*/ 755808 w 1514817"/>
                  <a:gd name="connsiteY314" fmla="*/ 50178 h 96868"/>
                  <a:gd name="connsiteX315" fmla="*/ 770953 w 1514817"/>
                  <a:gd name="connsiteY315" fmla="*/ 51149 h 96868"/>
                  <a:gd name="connsiteX316" fmla="*/ 770953 w 1514817"/>
                  <a:gd name="connsiteY316" fmla="*/ 51149 h 96868"/>
                  <a:gd name="connsiteX317" fmla="*/ 786041 w 1514817"/>
                  <a:gd name="connsiteY317" fmla="*/ 52064 h 96868"/>
                  <a:gd name="connsiteX318" fmla="*/ 786041 w 1514817"/>
                  <a:gd name="connsiteY318" fmla="*/ 52064 h 96868"/>
                  <a:gd name="connsiteX319" fmla="*/ 804101 w 1514817"/>
                  <a:gd name="connsiteY319" fmla="*/ 53150 h 96868"/>
                  <a:gd name="connsiteX320" fmla="*/ 804101 w 1514817"/>
                  <a:gd name="connsiteY320" fmla="*/ 53150 h 96868"/>
                  <a:gd name="connsiteX321" fmla="*/ 816274 w 1514817"/>
                  <a:gd name="connsiteY321" fmla="*/ 53893 h 96868"/>
                  <a:gd name="connsiteX322" fmla="*/ 816274 w 1514817"/>
                  <a:gd name="connsiteY322" fmla="*/ 53893 h 96868"/>
                  <a:gd name="connsiteX323" fmla="*/ 831418 w 1514817"/>
                  <a:gd name="connsiteY323" fmla="*/ 54864 h 96868"/>
                  <a:gd name="connsiteX324" fmla="*/ 831418 w 1514817"/>
                  <a:gd name="connsiteY324" fmla="*/ 54864 h 96868"/>
                  <a:gd name="connsiteX325" fmla="*/ 846505 w 1514817"/>
                  <a:gd name="connsiteY325" fmla="*/ 55778 h 96868"/>
                  <a:gd name="connsiteX326" fmla="*/ 846505 w 1514817"/>
                  <a:gd name="connsiteY326" fmla="*/ 55778 h 96868"/>
                  <a:gd name="connsiteX327" fmla="*/ 864565 w 1514817"/>
                  <a:gd name="connsiteY327" fmla="*/ 56864 h 96868"/>
                  <a:gd name="connsiteX328" fmla="*/ 864565 w 1514817"/>
                  <a:gd name="connsiteY328" fmla="*/ 56864 h 96868"/>
                  <a:gd name="connsiteX329" fmla="*/ 876738 w 1514817"/>
                  <a:gd name="connsiteY329" fmla="*/ 57607 h 96868"/>
                  <a:gd name="connsiteX330" fmla="*/ 876738 w 1514817"/>
                  <a:gd name="connsiteY330" fmla="*/ 57607 h 96868"/>
                  <a:gd name="connsiteX331" fmla="*/ 891883 w 1514817"/>
                  <a:gd name="connsiteY331" fmla="*/ 58579 h 96868"/>
                  <a:gd name="connsiteX332" fmla="*/ 891883 w 1514817"/>
                  <a:gd name="connsiteY332" fmla="*/ 58579 h 96868"/>
                  <a:gd name="connsiteX333" fmla="*/ 907028 w 1514817"/>
                  <a:gd name="connsiteY333" fmla="*/ 59493 h 96868"/>
                  <a:gd name="connsiteX334" fmla="*/ 907028 w 1514817"/>
                  <a:gd name="connsiteY334" fmla="*/ 59493 h 96868"/>
                  <a:gd name="connsiteX335" fmla="*/ 925029 w 1514817"/>
                  <a:gd name="connsiteY335" fmla="*/ 60579 h 96868"/>
                  <a:gd name="connsiteX336" fmla="*/ 925029 w 1514817"/>
                  <a:gd name="connsiteY336" fmla="*/ 60579 h 96868"/>
                  <a:gd name="connsiteX337" fmla="*/ 937202 w 1514817"/>
                  <a:gd name="connsiteY337" fmla="*/ 61322 h 96868"/>
                  <a:gd name="connsiteX338" fmla="*/ 937202 w 1514817"/>
                  <a:gd name="connsiteY338" fmla="*/ 61322 h 96868"/>
                  <a:gd name="connsiteX339" fmla="*/ 952347 w 1514817"/>
                  <a:gd name="connsiteY339" fmla="*/ 62294 h 96868"/>
                  <a:gd name="connsiteX340" fmla="*/ 952347 w 1514817"/>
                  <a:gd name="connsiteY340" fmla="*/ 62294 h 96868"/>
                  <a:gd name="connsiteX341" fmla="*/ 970407 w 1514817"/>
                  <a:gd name="connsiteY341" fmla="*/ 63379 h 96868"/>
                  <a:gd name="connsiteX342" fmla="*/ 970407 w 1514817"/>
                  <a:gd name="connsiteY342" fmla="*/ 63379 h 96868"/>
                  <a:gd name="connsiteX343" fmla="*/ 982580 w 1514817"/>
                  <a:gd name="connsiteY343" fmla="*/ 64122 h 96868"/>
                  <a:gd name="connsiteX344" fmla="*/ 982580 w 1514817"/>
                  <a:gd name="connsiteY344" fmla="*/ 64122 h 96868"/>
                  <a:gd name="connsiteX345" fmla="*/ 997725 w 1514817"/>
                  <a:gd name="connsiteY345" fmla="*/ 65094 h 96868"/>
                  <a:gd name="connsiteX346" fmla="*/ 997725 w 1514817"/>
                  <a:gd name="connsiteY346" fmla="*/ 65094 h 96868"/>
                  <a:gd name="connsiteX347" fmla="*/ 1015727 w 1514817"/>
                  <a:gd name="connsiteY347" fmla="*/ 66179 h 96868"/>
                  <a:gd name="connsiteX348" fmla="*/ 1015727 w 1514817"/>
                  <a:gd name="connsiteY348" fmla="*/ 66179 h 96868"/>
                  <a:gd name="connsiteX349" fmla="*/ 1030871 w 1514817"/>
                  <a:gd name="connsiteY349" fmla="*/ 67094 h 96868"/>
                  <a:gd name="connsiteX350" fmla="*/ 1030871 w 1514817"/>
                  <a:gd name="connsiteY350" fmla="*/ 67094 h 96868"/>
                  <a:gd name="connsiteX351" fmla="*/ 1043044 w 1514817"/>
                  <a:gd name="connsiteY351" fmla="*/ 67837 h 96868"/>
                  <a:gd name="connsiteX352" fmla="*/ 1043044 w 1514817"/>
                  <a:gd name="connsiteY352" fmla="*/ 67837 h 96868"/>
                  <a:gd name="connsiteX353" fmla="*/ 1061104 w 1514817"/>
                  <a:gd name="connsiteY353" fmla="*/ 68980 h 96868"/>
                  <a:gd name="connsiteX354" fmla="*/ 1061104 w 1514817"/>
                  <a:gd name="connsiteY354" fmla="*/ 68980 h 96868"/>
                  <a:gd name="connsiteX355" fmla="*/ 1073277 w 1514817"/>
                  <a:gd name="connsiteY355" fmla="*/ 69723 h 96868"/>
                  <a:gd name="connsiteX356" fmla="*/ 1073277 w 1514817"/>
                  <a:gd name="connsiteY356" fmla="*/ 69723 h 96868"/>
                  <a:gd name="connsiteX357" fmla="*/ 1091337 w 1514817"/>
                  <a:gd name="connsiteY357" fmla="*/ 70809 h 96868"/>
                  <a:gd name="connsiteX358" fmla="*/ 1091337 w 1514817"/>
                  <a:gd name="connsiteY358" fmla="*/ 70809 h 96868"/>
                  <a:gd name="connsiteX359" fmla="*/ 1103510 w 1514817"/>
                  <a:gd name="connsiteY359" fmla="*/ 71552 h 96868"/>
                  <a:gd name="connsiteX360" fmla="*/ 1103510 w 1514817"/>
                  <a:gd name="connsiteY360" fmla="*/ 71552 h 96868"/>
                  <a:gd name="connsiteX361" fmla="*/ 1118654 w 1514817"/>
                  <a:gd name="connsiteY361" fmla="*/ 72523 h 96868"/>
                  <a:gd name="connsiteX362" fmla="*/ 1118654 w 1514817"/>
                  <a:gd name="connsiteY362" fmla="*/ 72523 h 96868"/>
                  <a:gd name="connsiteX363" fmla="*/ 1133741 w 1514817"/>
                  <a:gd name="connsiteY363" fmla="*/ 73438 h 96868"/>
                  <a:gd name="connsiteX364" fmla="*/ 1133741 w 1514817"/>
                  <a:gd name="connsiteY364" fmla="*/ 73438 h 96868"/>
                  <a:gd name="connsiteX365" fmla="*/ 1151801 w 1514817"/>
                  <a:gd name="connsiteY365" fmla="*/ 74524 h 96868"/>
                  <a:gd name="connsiteX366" fmla="*/ 1151801 w 1514817"/>
                  <a:gd name="connsiteY366" fmla="*/ 74524 h 96868"/>
                  <a:gd name="connsiteX367" fmla="*/ 1163974 w 1514817"/>
                  <a:gd name="connsiteY367" fmla="*/ 75267 h 96868"/>
                  <a:gd name="connsiteX368" fmla="*/ 1163974 w 1514817"/>
                  <a:gd name="connsiteY368" fmla="*/ 75267 h 96868"/>
                  <a:gd name="connsiteX369" fmla="*/ 1179119 w 1514817"/>
                  <a:gd name="connsiteY369" fmla="*/ 76238 h 96868"/>
                  <a:gd name="connsiteX370" fmla="*/ 1179119 w 1514817"/>
                  <a:gd name="connsiteY370" fmla="*/ 76238 h 96868"/>
                  <a:gd name="connsiteX371" fmla="*/ 1194207 w 1514817"/>
                  <a:gd name="connsiteY371" fmla="*/ 77153 h 96868"/>
                  <a:gd name="connsiteX372" fmla="*/ 1194207 w 1514817"/>
                  <a:gd name="connsiteY372" fmla="*/ 77153 h 96868"/>
                  <a:gd name="connsiteX373" fmla="*/ 1212265 w 1514817"/>
                  <a:gd name="connsiteY373" fmla="*/ 78238 h 96868"/>
                  <a:gd name="connsiteX374" fmla="*/ 1212265 w 1514817"/>
                  <a:gd name="connsiteY374" fmla="*/ 78238 h 96868"/>
                  <a:gd name="connsiteX375" fmla="*/ 1224438 w 1514817"/>
                  <a:gd name="connsiteY375" fmla="*/ 78981 h 96868"/>
                  <a:gd name="connsiteX376" fmla="*/ 1224438 w 1514817"/>
                  <a:gd name="connsiteY376" fmla="*/ 78981 h 96868"/>
                  <a:gd name="connsiteX377" fmla="*/ 1226325 w 1514817"/>
                  <a:gd name="connsiteY377" fmla="*/ 79153 h 96868"/>
                  <a:gd name="connsiteX378" fmla="*/ 1227353 w 1514817"/>
                  <a:gd name="connsiteY378" fmla="*/ 79210 h 96868"/>
                  <a:gd name="connsiteX379" fmla="*/ 1227353 w 1514817"/>
                  <a:gd name="connsiteY379" fmla="*/ 79210 h 96868"/>
                  <a:gd name="connsiteX380" fmla="*/ 1239583 w 1514817"/>
                  <a:gd name="connsiteY380" fmla="*/ 79953 h 96868"/>
                  <a:gd name="connsiteX381" fmla="*/ 1239583 w 1514817"/>
                  <a:gd name="connsiteY381" fmla="*/ 79953 h 96868"/>
                  <a:gd name="connsiteX382" fmla="*/ 1254671 w 1514817"/>
                  <a:gd name="connsiteY382" fmla="*/ 80867 h 96868"/>
                  <a:gd name="connsiteX383" fmla="*/ 1254671 w 1514817"/>
                  <a:gd name="connsiteY383" fmla="*/ 80867 h 96868"/>
                  <a:gd name="connsiteX384" fmla="*/ 1272731 w 1514817"/>
                  <a:gd name="connsiteY384" fmla="*/ 81953 h 96868"/>
                  <a:gd name="connsiteX385" fmla="*/ 1272731 w 1514817"/>
                  <a:gd name="connsiteY385" fmla="*/ 81953 h 96868"/>
                  <a:gd name="connsiteX386" fmla="*/ 1284904 w 1514817"/>
                  <a:gd name="connsiteY386" fmla="*/ 82753 h 96868"/>
                  <a:gd name="connsiteX387" fmla="*/ 1284904 w 1514817"/>
                  <a:gd name="connsiteY387" fmla="*/ 82753 h 96868"/>
                  <a:gd name="connsiteX388" fmla="*/ 1300048 w 1514817"/>
                  <a:gd name="connsiteY388" fmla="*/ 83668 h 96868"/>
                  <a:gd name="connsiteX389" fmla="*/ 1300048 w 1514817"/>
                  <a:gd name="connsiteY389" fmla="*/ 83668 h 96868"/>
                  <a:gd name="connsiteX390" fmla="*/ 1315135 w 1514817"/>
                  <a:gd name="connsiteY390" fmla="*/ 84582 h 96868"/>
                  <a:gd name="connsiteX391" fmla="*/ 1315135 w 1514817"/>
                  <a:gd name="connsiteY391" fmla="*/ 84582 h 96868"/>
                  <a:gd name="connsiteX392" fmla="*/ 1330280 w 1514817"/>
                  <a:gd name="connsiteY392" fmla="*/ 85496 h 96868"/>
                  <a:gd name="connsiteX393" fmla="*/ 1330280 w 1514817"/>
                  <a:gd name="connsiteY393" fmla="*/ 85496 h 96868"/>
                  <a:gd name="connsiteX394" fmla="*/ 1345368 w 1514817"/>
                  <a:gd name="connsiteY394" fmla="*/ 86468 h 96868"/>
                  <a:gd name="connsiteX395" fmla="*/ 1345368 w 1514817"/>
                  <a:gd name="connsiteY395" fmla="*/ 86468 h 96868"/>
                  <a:gd name="connsiteX396" fmla="*/ 1360513 w 1514817"/>
                  <a:gd name="connsiteY396" fmla="*/ 87383 h 96868"/>
                  <a:gd name="connsiteX397" fmla="*/ 1360513 w 1514817"/>
                  <a:gd name="connsiteY397" fmla="*/ 87383 h 96868"/>
                  <a:gd name="connsiteX398" fmla="*/ 1375601 w 1514817"/>
                  <a:gd name="connsiteY398" fmla="*/ 88296 h 96868"/>
                  <a:gd name="connsiteX399" fmla="*/ 1375601 w 1514817"/>
                  <a:gd name="connsiteY399" fmla="*/ 88296 h 96868"/>
                  <a:gd name="connsiteX400" fmla="*/ 1390746 w 1514817"/>
                  <a:gd name="connsiteY400" fmla="*/ 89211 h 96868"/>
                  <a:gd name="connsiteX401" fmla="*/ 1390746 w 1514817"/>
                  <a:gd name="connsiteY401" fmla="*/ 89211 h 96868"/>
                  <a:gd name="connsiteX402" fmla="*/ 1405833 w 1514817"/>
                  <a:gd name="connsiteY402" fmla="*/ 90183 h 96868"/>
                  <a:gd name="connsiteX403" fmla="*/ 1405833 w 1514817"/>
                  <a:gd name="connsiteY403" fmla="*/ 90183 h 96868"/>
                  <a:gd name="connsiteX404" fmla="*/ 1420977 w 1514817"/>
                  <a:gd name="connsiteY404" fmla="*/ 91097 h 96868"/>
                  <a:gd name="connsiteX405" fmla="*/ 1420977 w 1514817"/>
                  <a:gd name="connsiteY405" fmla="*/ 91097 h 96868"/>
                  <a:gd name="connsiteX406" fmla="*/ 1439037 w 1514817"/>
                  <a:gd name="connsiteY406" fmla="*/ 92183 h 96868"/>
                  <a:gd name="connsiteX407" fmla="*/ 1439037 w 1514817"/>
                  <a:gd name="connsiteY407" fmla="*/ 92183 h 96868"/>
                  <a:gd name="connsiteX408" fmla="*/ 1451210 w 1514817"/>
                  <a:gd name="connsiteY408" fmla="*/ 92926 h 96868"/>
                  <a:gd name="connsiteX409" fmla="*/ 1451210 w 1514817"/>
                  <a:gd name="connsiteY409" fmla="*/ 92926 h 96868"/>
                  <a:gd name="connsiteX410" fmla="*/ 1466355 w 1514817"/>
                  <a:gd name="connsiteY410" fmla="*/ 93898 h 96868"/>
                  <a:gd name="connsiteX411" fmla="*/ 1466355 w 1514817"/>
                  <a:gd name="connsiteY411" fmla="*/ 93898 h 96868"/>
                  <a:gd name="connsiteX412" fmla="*/ 1484357 w 1514817"/>
                  <a:gd name="connsiteY412" fmla="*/ 94983 h 96868"/>
                  <a:gd name="connsiteX413" fmla="*/ 1484357 w 1514817"/>
                  <a:gd name="connsiteY413" fmla="*/ 94983 h 96868"/>
                  <a:gd name="connsiteX414" fmla="*/ 1499501 w 1514817"/>
                  <a:gd name="connsiteY414" fmla="*/ 95898 h 9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514817" h="96868">
                    <a:moveTo>
                      <a:pt x="1499501" y="95898"/>
                    </a:moveTo>
                    <a:lnTo>
                      <a:pt x="1514589" y="96869"/>
                    </a:lnTo>
                    <a:lnTo>
                      <a:pt x="1514818" y="93155"/>
                    </a:lnTo>
                    <a:lnTo>
                      <a:pt x="1496758" y="92011"/>
                    </a:lnTo>
                    <a:lnTo>
                      <a:pt x="1496758" y="92011"/>
                    </a:lnTo>
                    <a:lnTo>
                      <a:pt x="1484585" y="91268"/>
                    </a:lnTo>
                    <a:lnTo>
                      <a:pt x="1484585" y="91268"/>
                    </a:lnTo>
                    <a:lnTo>
                      <a:pt x="1466526" y="90183"/>
                    </a:lnTo>
                    <a:lnTo>
                      <a:pt x="1466526" y="90183"/>
                    </a:lnTo>
                    <a:lnTo>
                      <a:pt x="1454353" y="89440"/>
                    </a:lnTo>
                    <a:lnTo>
                      <a:pt x="1454353" y="89440"/>
                    </a:lnTo>
                    <a:lnTo>
                      <a:pt x="1436294" y="88296"/>
                    </a:lnTo>
                    <a:lnTo>
                      <a:pt x="1436294" y="88296"/>
                    </a:lnTo>
                    <a:lnTo>
                      <a:pt x="1424121" y="87553"/>
                    </a:lnTo>
                    <a:lnTo>
                      <a:pt x="1424121" y="87553"/>
                    </a:lnTo>
                    <a:lnTo>
                      <a:pt x="1406061" y="86468"/>
                    </a:lnTo>
                    <a:lnTo>
                      <a:pt x="1406061" y="86468"/>
                    </a:lnTo>
                    <a:lnTo>
                      <a:pt x="1390974" y="85553"/>
                    </a:lnTo>
                    <a:lnTo>
                      <a:pt x="1390974" y="85553"/>
                    </a:lnTo>
                    <a:lnTo>
                      <a:pt x="1378801" y="84753"/>
                    </a:lnTo>
                    <a:lnTo>
                      <a:pt x="1378801" y="84753"/>
                    </a:lnTo>
                    <a:lnTo>
                      <a:pt x="1363656" y="83839"/>
                    </a:lnTo>
                    <a:lnTo>
                      <a:pt x="1363656" y="83839"/>
                    </a:lnTo>
                    <a:lnTo>
                      <a:pt x="1348512" y="82925"/>
                    </a:lnTo>
                    <a:lnTo>
                      <a:pt x="1348512" y="82925"/>
                    </a:lnTo>
                    <a:lnTo>
                      <a:pt x="1330509" y="81838"/>
                    </a:lnTo>
                    <a:lnTo>
                      <a:pt x="1330509" y="81838"/>
                    </a:lnTo>
                    <a:lnTo>
                      <a:pt x="1318279" y="81039"/>
                    </a:lnTo>
                    <a:lnTo>
                      <a:pt x="1318279" y="81039"/>
                    </a:lnTo>
                    <a:lnTo>
                      <a:pt x="1303191" y="80124"/>
                    </a:lnTo>
                    <a:lnTo>
                      <a:pt x="1303191" y="80124"/>
                    </a:lnTo>
                    <a:lnTo>
                      <a:pt x="1288046" y="79210"/>
                    </a:lnTo>
                    <a:lnTo>
                      <a:pt x="1288046" y="79210"/>
                    </a:lnTo>
                    <a:lnTo>
                      <a:pt x="1286218" y="79095"/>
                    </a:lnTo>
                    <a:lnTo>
                      <a:pt x="1285132" y="79038"/>
                    </a:lnTo>
                    <a:lnTo>
                      <a:pt x="1285132" y="79038"/>
                    </a:lnTo>
                    <a:lnTo>
                      <a:pt x="1270045" y="78067"/>
                    </a:lnTo>
                    <a:lnTo>
                      <a:pt x="1270045" y="78067"/>
                    </a:lnTo>
                    <a:lnTo>
                      <a:pt x="1257815" y="77324"/>
                    </a:lnTo>
                    <a:lnTo>
                      <a:pt x="1257815" y="77324"/>
                    </a:lnTo>
                    <a:lnTo>
                      <a:pt x="1242727" y="76410"/>
                    </a:lnTo>
                    <a:lnTo>
                      <a:pt x="1242727" y="76410"/>
                    </a:lnTo>
                    <a:lnTo>
                      <a:pt x="1227582" y="75495"/>
                    </a:lnTo>
                    <a:lnTo>
                      <a:pt x="1227582" y="75495"/>
                    </a:lnTo>
                    <a:lnTo>
                      <a:pt x="1209580" y="74352"/>
                    </a:lnTo>
                    <a:lnTo>
                      <a:pt x="1209580" y="74352"/>
                    </a:lnTo>
                    <a:lnTo>
                      <a:pt x="1197349" y="73609"/>
                    </a:lnTo>
                    <a:lnTo>
                      <a:pt x="1197349" y="73609"/>
                    </a:lnTo>
                    <a:lnTo>
                      <a:pt x="1179347" y="72523"/>
                    </a:lnTo>
                    <a:lnTo>
                      <a:pt x="1179347" y="72523"/>
                    </a:lnTo>
                    <a:lnTo>
                      <a:pt x="1167118" y="71780"/>
                    </a:lnTo>
                    <a:lnTo>
                      <a:pt x="1167118" y="71780"/>
                    </a:lnTo>
                    <a:lnTo>
                      <a:pt x="1149115" y="70637"/>
                    </a:lnTo>
                    <a:lnTo>
                      <a:pt x="1149115" y="70637"/>
                    </a:lnTo>
                    <a:lnTo>
                      <a:pt x="1136885" y="69894"/>
                    </a:lnTo>
                    <a:lnTo>
                      <a:pt x="1136885" y="69894"/>
                    </a:lnTo>
                    <a:lnTo>
                      <a:pt x="1118883" y="68809"/>
                    </a:lnTo>
                    <a:lnTo>
                      <a:pt x="1118883" y="68809"/>
                    </a:lnTo>
                    <a:lnTo>
                      <a:pt x="1106652" y="68066"/>
                    </a:lnTo>
                    <a:lnTo>
                      <a:pt x="1106652" y="68066"/>
                    </a:lnTo>
                    <a:lnTo>
                      <a:pt x="1088650" y="66922"/>
                    </a:lnTo>
                    <a:lnTo>
                      <a:pt x="1088650" y="66922"/>
                    </a:lnTo>
                    <a:lnTo>
                      <a:pt x="1075392" y="66122"/>
                    </a:lnTo>
                    <a:lnTo>
                      <a:pt x="1061333" y="65266"/>
                    </a:lnTo>
                    <a:lnTo>
                      <a:pt x="1061333" y="65266"/>
                    </a:lnTo>
                    <a:lnTo>
                      <a:pt x="1046188" y="64351"/>
                    </a:lnTo>
                    <a:lnTo>
                      <a:pt x="1046188" y="64351"/>
                    </a:lnTo>
                    <a:lnTo>
                      <a:pt x="1028186" y="63208"/>
                    </a:lnTo>
                    <a:lnTo>
                      <a:pt x="1028186" y="63208"/>
                    </a:lnTo>
                    <a:lnTo>
                      <a:pt x="1015955" y="62465"/>
                    </a:lnTo>
                    <a:lnTo>
                      <a:pt x="1015955" y="62465"/>
                    </a:lnTo>
                    <a:lnTo>
                      <a:pt x="1000868" y="61551"/>
                    </a:lnTo>
                    <a:lnTo>
                      <a:pt x="1000868" y="61551"/>
                    </a:lnTo>
                    <a:lnTo>
                      <a:pt x="985723" y="60636"/>
                    </a:lnTo>
                    <a:lnTo>
                      <a:pt x="985723" y="60636"/>
                    </a:lnTo>
                    <a:lnTo>
                      <a:pt x="967664" y="59493"/>
                    </a:lnTo>
                    <a:lnTo>
                      <a:pt x="967664" y="59493"/>
                    </a:lnTo>
                    <a:lnTo>
                      <a:pt x="955491" y="58750"/>
                    </a:lnTo>
                    <a:lnTo>
                      <a:pt x="955491" y="58750"/>
                    </a:lnTo>
                    <a:lnTo>
                      <a:pt x="940403" y="57836"/>
                    </a:lnTo>
                    <a:lnTo>
                      <a:pt x="940403" y="57836"/>
                    </a:lnTo>
                    <a:lnTo>
                      <a:pt x="922344" y="56693"/>
                    </a:lnTo>
                    <a:lnTo>
                      <a:pt x="922344" y="56693"/>
                    </a:lnTo>
                    <a:lnTo>
                      <a:pt x="910171" y="55950"/>
                    </a:lnTo>
                    <a:lnTo>
                      <a:pt x="910171" y="55950"/>
                    </a:lnTo>
                    <a:lnTo>
                      <a:pt x="892112" y="54864"/>
                    </a:lnTo>
                    <a:lnTo>
                      <a:pt x="892112" y="54864"/>
                    </a:lnTo>
                    <a:lnTo>
                      <a:pt x="879882" y="54121"/>
                    </a:lnTo>
                    <a:lnTo>
                      <a:pt x="879882" y="54121"/>
                    </a:lnTo>
                    <a:lnTo>
                      <a:pt x="861879" y="52978"/>
                    </a:lnTo>
                    <a:lnTo>
                      <a:pt x="861879" y="52978"/>
                    </a:lnTo>
                    <a:lnTo>
                      <a:pt x="849706" y="52235"/>
                    </a:lnTo>
                    <a:lnTo>
                      <a:pt x="849706" y="52235"/>
                    </a:lnTo>
                    <a:lnTo>
                      <a:pt x="831647" y="51149"/>
                    </a:lnTo>
                    <a:lnTo>
                      <a:pt x="831647" y="51149"/>
                    </a:lnTo>
                    <a:lnTo>
                      <a:pt x="819416" y="50406"/>
                    </a:lnTo>
                    <a:lnTo>
                      <a:pt x="819416" y="50406"/>
                    </a:lnTo>
                    <a:lnTo>
                      <a:pt x="801415" y="49263"/>
                    </a:lnTo>
                    <a:lnTo>
                      <a:pt x="801415" y="49263"/>
                    </a:lnTo>
                    <a:lnTo>
                      <a:pt x="789185" y="48520"/>
                    </a:lnTo>
                    <a:lnTo>
                      <a:pt x="789185" y="48520"/>
                    </a:lnTo>
                    <a:lnTo>
                      <a:pt x="774097" y="47606"/>
                    </a:lnTo>
                    <a:lnTo>
                      <a:pt x="774097" y="47606"/>
                    </a:lnTo>
                    <a:lnTo>
                      <a:pt x="758952" y="46692"/>
                    </a:lnTo>
                    <a:lnTo>
                      <a:pt x="758952" y="46692"/>
                    </a:lnTo>
                    <a:lnTo>
                      <a:pt x="740950" y="45548"/>
                    </a:lnTo>
                    <a:lnTo>
                      <a:pt x="740950" y="45548"/>
                    </a:lnTo>
                    <a:lnTo>
                      <a:pt x="728719" y="44805"/>
                    </a:lnTo>
                    <a:lnTo>
                      <a:pt x="728719" y="44805"/>
                    </a:lnTo>
                    <a:lnTo>
                      <a:pt x="713632" y="43892"/>
                    </a:lnTo>
                    <a:lnTo>
                      <a:pt x="713632" y="43892"/>
                    </a:lnTo>
                    <a:lnTo>
                      <a:pt x="698488" y="42977"/>
                    </a:lnTo>
                    <a:lnTo>
                      <a:pt x="698488" y="42977"/>
                    </a:lnTo>
                    <a:lnTo>
                      <a:pt x="680485" y="41833"/>
                    </a:lnTo>
                    <a:lnTo>
                      <a:pt x="680485" y="41833"/>
                    </a:lnTo>
                    <a:lnTo>
                      <a:pt x="668255" y="41091"/>
                    </a:lnTo>
                    <a:lnTo>
                      <a:pt x="668255" y="41091"/>
                    </a:lnTo>
                    <a:lnTo>
                      <a:pt x="653167" y="40177"/>
                    </a:lnTo>
                    <a:lnTo>
                      <a:pt x="653167" y="40177"/>
                    </a:lnTo>
                    <a:lnTo>
                      <a:pt x="651282" y="40062"/>
                    </a:lnTo>
                    <a:lnTo>
                      <a:pt x="650253" y="40005"/>
                    </a:lnTo>
                    <a:lnTo>
                      <a:pt x="650253" y="40005"/>
                    </a:lnTo>
                    <a:lnTo>
                      <a:pt x="638022" y="39205"/>
                    </a:lnTo>
                    <a:lnTo>
                      <a:pt x="638022" y="39205"/>
                    </a:lnTo>
                    <a:lnTo>
                      <a:pt x="620020" y="38119"/>
                    </a:lnTo>
                    <a:lnTo>
                      <a:pt x="620020" y="38119"/>
                    </a:lnTo>
                    <a:lnTo>
                      <a:pt x="606761" y="37319"/>
                    </a:lnTo>
                    <a:lnTo>
                      <a:pt x="592703" y="36462"/>
                    </a:lnTo>
                    <a:lnTo>
                      <a:pt x="592703" y="36462"/>
                    </a:lnTo>
                    <a:lnTo>
                      <a:pt x="577558" y="35490"/>
                    </a:lnTo>
                    <a:lnTo>
                      <a:pt x="577558" y="35490"/>
                    </a:lnTo>
                    <a:lnTo>
                      <a:pt x="559556" y="34404"/>
                    </a:lnTo>
                    <a:lnTo>
                      <a:pt x="559556" y="34404"/>
                    </a:lnTo>
                    <a:lnTo>
                      <a:pt x="544411" y="33490"/>
                    </a:lnTo>
                    <a:lnTo>
                      <a:pt x="544411" y="33490"/>
                    </a:lnTo>
                    <a:lnTo>
                      <a:pt x="532238" y="32747"/>
                    </a:lnTo>
                    <a:lnTo>
                      <a:pt x="532238" y="32747"/>
                    </a:lnTo>
                    <a:lnTo>
                      <a:pt x="517093" y="31775"/>
                    </a:lnTo>
                    <a:lnTo>
                      <a:pt x="517093" y="31775"/>
                    </a:lnTo>
                    <a:lnTo>
                      <a:pt x="499091" y="30690"/>
                    </a:lnTo>
                    <a:lnTo>
                      <a:pt x="499091" y="30690"/>
                    </a:lnTo>
                    <a:lnTo>
                      <a:pt x="486861" y="29947"/>
                    </a:lnTo>
                    <a:lnTo>
                      <a:pt x="486861" y="29947"/>
                    </a:lnTo>
                    <a:lnTo>
                      <a:pt x="471773" y="29032"/>
                    </a:lnTo>
                    <a:lnTo>
                      <a:pt x="471773" y="29032"/>
                    </a:lnTo>
                    <a:lnTo>
                      <a:pt x="453714" y="27889"/>
                    </a:lnTo>
                    <a:lnTo>
                      <a:pt x="453714" y="27889"/>
                    </a:lnTo>
                    <a:lnTo>
                      <a:pt x="441541" y="27146"/>
                    </a:lnTo>
                    <a:lnTo>
                      <a:pt x="441541" y="27146"/>
                    </a:lnTo>
                    <a:lnTo>
                      <a:pt x="426396" y="26232"/>
                    </a:lnTo>
                    <a:lnTo>
                      <a:pt x="426396" y="26232"/>
                    </a:lnTo>
                    <a:lnTo>
                      <a:pt x="411309" y="25318"/>
                    </a:lnTo>
                    <a:lnTo>
                      <a:pt x="411309" y="25318"/>
                    </a:lnTo>
                    <a:lnTo>
                      <a:pt x="393249" y="24174"/>
                    </a:lnTo>
                    <a:lnTo>
                      <a:pt x="393249" y="24174"/>
                    </a:lnTo>
                    <a:lnTo>
                      <a:pt x="381076" y="23431"/>
                    </a:lnTo>
                    <a:lnTo>
                      <a:pt x="381076" y="23431"/>
                    </a:lnTo>
                    <a:lnTo>
                      <a:pt x="365931" y="22517"/>
                    </a:lnTo>
                    <a:lnTo>
                      <a:pt x="365931" y="22517"/>
                    </a:lnTo>
                    <a:lnTo>
                      <a:pt x="350787" y="21546"/>
                    </a:lnTo>
                    <a:lnTo>
                      <a:pt x="350787" y="21546"/>
                    </a:lnTo>
                    <a:lnTo>
                      <a:pt x="332784" y="20459"/>
                    </a:lnTo>
                    <a:lnTo>
                      <a:pt x="332784" y="20459"/>
                    </a:lnTo>
                    <a:lnTo>
                      <a:pt x="320611" y="19716"/>
                    </a:lnTo>
                    <a:lnTo>
                      <a:pt x="320611" y="19716"/>
                    </a:lnTo>
                    <a:lnTo>
                      <a:pt x="305467" y="18803"/>
                    </a:lnTo>
                    <a:lnTo>
                      <a:pt x="305467" y="18803"/>
                    </a:lnTo>
                    <a:lnTo>
                      <a:pt x="290322" y="17831"/>
                    </a:lnTo>
                    <a:lnTo>
                      <a:pt x="290322" y="17831"/>
                    </a:lnTo>
                    <a:lnTo>
                      <a:pt x="272320" y="16745"/>
                    </a:lnTo>
                    <a:lnTo>
                      <a:pt x="272320" y="16745"/>
                    </a:lnTo>
                    <a:lnTo>
                      <a:pt x="257175" y="15831"/>
                    </a:lnTo>
                    <a:lnTo>
                      <a:pt x="257175" y="15831"/>
                    </a:lnTo>
                    <a:lnTo>
                      <a:pt x="245002" y="15088"/>
                    </a:lnTo>
                    <a:lnTo>
                      <a:pt x="245002" y="15088"/>
                    </a:lnTo>
                    <a:lnTo>
                      <a:pt x="226942" y="13944"/>
                    </a:lnTo>
                    <a:lnTo>
                      <a:pt x="226942" y="13944"/>
                    </a:lnTo>
                    <a:lnTo>
                      <a:pt x="211855" y="13030"/>
                    </a:lnTo>
                    <a:lnTo>
                      <a:pt x="211855" y="13030"/>
                    </a:lnTo>
                    <a:lnTo>
                      <a:pt x="196710" y="12116"/>
                    </a:lnTo>
                    <a:lnTo>
                      <a:pt x="196710" y="12116"/>
                    </a:lnTo>
                    <a:lnTo>
                      <a:pt x="184537" y="11373"/>
                    </a:lnTo>
                    <a:lnTo>
                      <a:pt x="184537" y="11373"/>
                    </a:lnTo>
                    <a:lnTo>
                      <a:pt x="182651" y="11258"/>
                    </a:lnTo>
                    <a:lnTo>
                      <a:pt x="181623" y="11144"/>
                    </a:lnTo>
                    <a:lnTo>
                      <a:pt x="181623" y="11144"/>
                    </a:lnTo>
                    <a:lnTo>
                      <a:pt x="169392" y="10401"/>
                    </a:lnTo>
                    <a:lnTo>
                      <a:pt x="169392" y="10401"/>
                    </a:lnTo>
                    <a:lnTo>
                      <a:pt x="151390" y="9315"/>
                    </a:lnTo>
                    <a:lnTo>
                      <a:pt x="151390" y="9315"/>
                    </a:lnTo>
                    <a:lnTo>
                      <a:pt x="139160" y="8573"/>
                    </a:lnTo>
                    <a:lnTo>
                      <a:pt x="139160" y="8573"/>
                    </a:lnTo>
                    <a:lnTo>
                      <a:pt x="124072" y="7601"/>
                    </a:lnTo>
                    <a:lnTo>
                      <a:pt x="124072" y="7601"/>
                    </a:lnTo>
                    <a:lnTo>
                      <a:pt x="108928" y="6687"/>
                    </a:lnTo>
                    <a:lnTo>
                      <a:pt x="108928" y="6687"/>
                    </a:lnTo>
                    <a:lnTo>
                      <a:pt x="90926" y="5601"/>
                    </a:lnTo>
                    <a:lnTo>
                      <a:pt x="90926" y="5601"/>
                    </a:lnTo>
                    <a:lnTo>
                      <a:pt x="78695" y="4858"/>
                    </a:lnTo>
                    <a:lnTo>
                      <a:pt x="78695" y="4858"/>
                    </a:lnTo>
                    <a:lnTo>
                      <a:pt x="63608" y="3887"/>
                    </a:lnTo>
                    <a:lnTo>
                      <a:pt x="63608" y="3887"/>
                    </a:lnTo>
                    <a:lnTo>
                      <a:pt x="48463" y="2972"/>
                    </a:lnTo>
                    <a:lnTo>
                      <a:pt x="48463" y="2972"/>
                    </a:lnTo>
                    <a:lnTo>
                      <a:pt x="30461" y="1886"/>
                    </a:lnTo>
                    <a:lnTo>
                      <a:pt x="30461" y="1886"/>
                    </a:lnTo>
                    <a:lnTo>
                      <a:pt x="18231" y="1143"/>
                    </a:lnTo>
                    <a:lnTo>
                      <a:pt x="18231" y="1143"/>
                    </a:lnTo>
                    <a:lnTo>
                      <a:pt x="228" y="0"/>
                    </a:lnTo>
                    <a:lnTo>
                      <a:pt x="0" y="3715"/>
                    </a:lnTo>
                    <a:lnTo>
                      <a:pt x="15087" y="4629"/>
                    </a:lnTo>
                    <a:lnTo>
                      <a:pt x="15087" y="4629"/>
                    </a:lnTo>
                    <a:lnTo>
                      <a:pt x="33147" y="5772"/>
                    </a:lnTo>
                    <a:lnTo>
                      <a:pt x="33147" y="5772"/>
                    </a:lnTo>
                    <a:lnTo>
                      <a:pt x="45320" y="6515"/>
                    </a:lnTo>
                    <a:lnTo>
                      <a:pt x="45320" y="6515"/>
                    </a:lnTo>
                    <a:lnTo>
                      <a:pt x="63379" y="7601"/>
                    </a:lnTo>
                    <a:lnTo>
                      <a:pt x="63379" y="7601"/>
                    </a:lnTo>
                    <a:lnTo>
                      <a:pt x="75552" y="8344"/>
                    </a:lnTo>
                    <a:lnTo>
                      <a:pt x="75552" y="8344"/>
                    </a:lnTo>
                    <a:lnTo>
                      <a:pt x="93612" y="9487"/>
                    </a:lnTo>
                    <a:lnTo>
                      <a:pt x="93612" y="9487"/>
                    </a:lnTo>
                    <a:lnTo>
                      <a:pt x="105785" y="10230"/>
                    </a:lnTo>
                    <a:lnTo>
                      <a:pt x="105785" y="10230"/>
                    </a:lnTo>
                    <a:lnTo>
                      <a:pt x="120929" y="11144"/>
                    </a:lnTo>
                    <a:lnTo>
                      <a:pt x="120929" y="11144"/>
                    </a:lnTo>
                    <a:lnTo>
                      <a:pt x="122758" y="11258"/>
                    </a:lnTo>
                    <a:lnTo>
                      <a:pt x="123844" y="11316"/>
                    </a:lnTo>
                    <a:lnTo>
                      <a:pt x="123844" y="11316"/>
                    </a:lnTo>
                    <a:lnTo>
                      <a:pt x="136017" y="12059"/>
                    </a:lnTo>
                    <a:lnTo>
                      <a:pt x="136017" y="12059"/>
                    </a:lnTo>
                    <a:lnTo>
                      <a:pt x="154076" y="13201"/>
                    </a:lnTo>
                    <a:lnTo>
                      <a:pt x="154076" y="13201"/>
                    </a:lnTo>
                    <a:lnTo>
                      <a:pt x="167335" y="14001"/>
                    </a:lnTo>
                    <a:lnTo>
                      <a:pt x="181394" y="14859"/>
                    </a:lnTo>
                    <a:lnTo>
                      <a:pt x="181394" y="14859"/>
                    </a:lnTo>
                    <a:lnTo>
                      <a:pt x="196482" y="15831"/>
                    </a:lnTo>
                    <a:lnTo>
                      <a:pt x="196482" y="15831"/>
                    </a:lnTo>
                    <a:lnTo>
                      <a:pt x="214541" y="16916"/>
                    </a:lnTo>
                    <a:lnTo>
                      <a:pt x="214541" y="16916"/>
                    </a:lnTo>
                    <a:lnTo>
                      <a:pt x="226714" y="17659"/>
                    </a:lnTo>
                    <a:lnTo>
                      <a:pt x="226714" y="17659"/>
                    </a:lnTo>
                    <a:lnTo>
                      <a:pt x="241859" y="18574"/>
                    </a:lnTo>
                    <a:lnTo>
                      <a:pt x="241859" y="18574"/>
                    </a:lnTo>
                    <a:lnTo>
                      <a:pt x="256946" y="19546"/>
                    </a:lnTo>
                    <a:lnTo>
                      <a:pt x="256946" y="19546"/>
                    </a:lnTo>
                    <a:lnTo>
                      <a:pt x="275006" y="20631"/>
                    </a:lnTo>
                    <a:lnTo>
                      <a:pt x="275006" y="20631"/>
                    </a:lnTo>
                    <a:lnTo>
                      <a:pt x="290093" y="21546"/>
                    </a:lnTo>
                    <a:lnTo>
                      <a:pt x="290093" y="21546"/>
                    </a:lnTo>
                    <a:lnTo>
                      <a:pt x="302323" y="22289"/>
                    </a:lnTo>
                    <a:lnTo>
                      <a:pt x="302323" y="22289"/>
                    </a:lnTo>
                    <a:lnTo>
                      <a:pt x="317411" y="23260"/>
                    </a:lnTo>
                    <a:lnTo>
                      <a:pt x="317411" y="23260"/>
                    </a:lnTo>
                    <a:lnTo>
                      <a:pt x="335471" y="24346"/>
                    </a:lnTo>
                    <a:lnTo>
                      <a:pt x="335471" y="24346"/>
                    </a:lnTo>
                    <a:lnTo>
                      <a:pt x="350558" y="25261"/>
                    </a:lnTo>
                    <a:lnTo>
                      <a:pt x="350558" y="25261"/>
                    </a:lnTo>
                    <a:lnTo>
                      <a:pt x="362788" y="26004"/>
                    </a:lnTo>
                    <a:lnTo>
                      <a:pt x="362788" y="26004"/>
                    </a:lnTo>
                    <a:lnTo>
                      <a:pt x="380847" y="27146"/>
                    </a:lnTo>
                    <a:lnTo>
                      <a:pt x="380847" y="27146"/>
                    </a:lnTo>
                    <a:lnTo>
                      <a:pt x="395935" y="28061"/>
                    </a:lnTo>
                    <a:lnTo>
                      <a:pt x="395935" y="28061"/>
                    </a:lnTo>
                    <a:lnTo>
                      <a:pt x="408108" y="28804"/>
                    </a:lnTo>
                    <a:lnTo>
                      <a:pt x="408108" y="28804"/>
                    </a:lnTo>
                    <a:lnTo>
                      <a:pt x="423253" y="29718"/>
                    </a:lnTo>
                    <a:lnTo>
                      <a:pt x="423253" y="29718"/>
                    </a:lnTo>
                    <a:lnTo>
                      <a:pt x="438398" y="30690"/>
                    </a:lnTo>
                    <a:lnTo>
                      <a:pt x="438398" y="30690"/>
                    </a:lnTo>
                    <a:lnTo>
                      <a:pt x="456399" y="31775"/>
                    </a:lnTo>
                    <a:lnTo>
                      <a:pt x="456399" y="31775"/>
                    </a:lnTo>
                    <a:lnTo>
                      <a:pt x="468630" y="32518"/>
                    </a:lnTo>
                    <a:lnTo>
                      <a:pt x="468630" y="32518"/>
                    </a:lnTo>
                    <a:lnTo>
                      <a:pt x="483717" y="33490"/>
                    </a:lnTo>
                    <a:lnTo>
                      <a:pt x="483717" y="33490"/>
                    </a:lnTo>
                    <a:lnTo>
                      <a:pt x="501777" y="34576"/>
                    </a:lnTo>
                    <a:lnTo>
                      <a:pt x="501777" y="34576"/>
                    </a:lnTo>
                    <a:lnTo>
                      <a:pt x="513950" y="35319"/>
                    </a:lnTo>
                    <a:lnTo>
                      <a:pt x="513950" y="35319"/>
                    </a:lnTo>
                    <a:lnTo>
                      <a:pt x="529095" y="36233"/>
                    </a:lnTo>
                    <a:lnTo>
                      <a:pt x="529095" y="36233"/>
                    </a:lnTo>
                    <a:lnTo>
                      <a:pt x="547097" y="37376"/>
                    </a:lnTo>
                    <a:lnTo>
                      <a:pt x="547097" y="37376"/>
                    </a:lnTo>
                    <a:lnTo>
                      <a:pt x="562241" y="38290"/>
                    </a:lnTo>
                    <a:lnTo>
                      <a:pt x="562241" y="38290"/>
                    </a:lnTo>
                    <a:lnTo>
                      <a:pt x="577329" y="39205"/>
                    </a:lnTo>
                    <a:lnTo>
                      <a:pt x="577329" y="39205"/>
                    </a:lnTo>
                    <a:lnTo>
                      <a:pt x="589559" y="39948"/>
                    </a:lnTo>
                    <a:lnTo>
                      <a:pt x="589559" y="39948"/>
                    </a:lnTo>
                    <a:lnTo>
                      <a:pt x="591388" y="40062"/>
                    </a:lnTo>
                    <a:lnTo>
                      <a:pt x="592474" y="40177"/>
                    </a:lnTo>
                    <a:lnTo>
                      <a:pt x="592474" y="40177"/>
                    </a:lnTo>
                    <a:lnTo>
                      <a:pt x="604647" y="40920"/>
                    </a:lnTo>
                    <a:lnTo>
                      <a:pt x="604647" y="40920"/>
                    </a:lnTo>
                    <a:lnTo>
                      <a:pt x="622707" y="42005"/>
                    </a:lnTo>
                    <a:lnTo>
                      <a:pt x="622707" y="42005"/>
                    </a:lnTo>
                    <a:lnTo>
                      <a:pt x="637794" y="42920"/>
                    </a:lnTo>
                    <a:lnTo>
                      <a:pt x="637794" y="42920"/>
                    </a:lnTo>
                    <a:lnTo>
                      <a:pt x="650024" y="43663"/>
                    </a:lnTo>
                    <a:lnTo>
                      <a:pt x="650024" y="43663"/>
                    </a:lnTo>
                    <a:lnTo>
                      <a:pt x="665111" y="44634"/>
                    </a:lnTo>
                    <a:lnTo>
                      <a:pt x="665111" y="44634"/>
                    </a:lnTo>
                    <a:lnTo>
                      <a:pt x="683171" y="45720"/>
                    </a:lnTo>
                    <a:lnTo>
                      <a:pt x="683171" y="45720"/>
                    </a:lnTo>
                    <a:lnTo>
                      <a:pt x="695344" y="46463"/>
                    </a:lnTo>
                    <a:lnTo>
                      <a:pt x="695344" y="46463"/>
                    </a:lnTo>
                    <a:lnTo>
                      <a:pt x="710489" y="47435"/>
                    </a:lnTo>
                    <a:lnTo>
                      <a:pt x="710489" y="47435"/>
                    </a:lnTo>
                    <a:lnTo>
                      <a:pt x="725577" y="48349"/>
                    </a:lnTo>
                    <a:lnTo>
                      <a:pt x="725577" y="48349"/>
                    </a:lnTo>
                    <a:lnTo>
                      <a:pt x="743635" y="49435"/>
                    </a:lnTo>
                    <a:lnTo>
                      <a:pt x="743635" y="49435"/>
                    </a:lnTo>
                    <a:lnTo>
                      <a:pt x="755808" y="50178"/>
                    </a:lnTo>
                    <a:lnTo>
                      <a:pt x="755808" y="50178"/>
                    </a:lnTo>
                    <a:lnTo>
                      <a:pt x="770953" y="51149"/>
                    </a:lnTo>
                    <a:lnTo>
                      <a:pt x="770953" y="51149"/>
                    </a:lnTo>
                    <a:lnTo>
                      <a:pt x="786041" y="52064"/>
                    </a:lnTo>
                    <a:lnTo>
                      <a:pt x="786041" y="52064"/>
                    </a:lnTo>
                    <a:lnTo>
                      <a:pt x="804101" y="53150"/>
                    </a:lnTo>
                    <a:lnTo>
                      <a:pt x="804101" y="53150"/>
                    </a:lnTo>
                    <a:lnTo>
                      <a:pt x="816274" y="53893"/>
                    </a:lnTo>
                    <a:lnTo>
                      <a:pt x="816274" y="53893"/>
                    </a:lnTo>
                    <a:lnTo>
                      <a:pt x="831418" y="54864"/>
                    </a:lnTo>
                    <a:lnTo>
                      <a:pt x="831418" y="54864"/>
                    </a:lnTo>
                    <a:lnTo>
                      <a:pt x="846505" y="55778"/>
                    </a:lnTo>
                    <a:lnTo>
                      <a:pt x="846505" y="55778"/>
                    </a:lnTo>
                    <a:lnTo>
                      <a:pt x="864565" y="56864"/>
                    </a:lnTo>
                    <a:lnTo>
                      <a:pt x="864565" y="56864"/>
                    </a:lnTo>
                    <a:lnTo>
                      <a:pt x="876738" y="57607"/>
                    </a:lnTo>
                    <a:lnTo>
                      <a:pt x="876738" y="57607"/>
                    </a:lnTo>
                    <a:lnTo>
                      <a:pt x="891883" y="58579"/>
                    </a:lnTo>
                    <a:lnTo>
                      <a:pt x="891883" y="58579"/>
                    </a:lnTo>
                    <a:lnTo>
                      <a:pt x="907028" y="59493"/>
                    </a:lnTo>
                    <a:lnTo>
                      <a:pt x="907028" y="59493"/>
                    </a:lnTo>
                    <a:lnTo>
                      <a:pt x="925029" y="60579"/>
                    </a:lnTo>
                    <a:lnTo>
                      <a:pt x="925029" y="60579"/>
                    </a:lnTo>
                    <a:lnTo>
                      <a:pt x="937202" y="61322"/>
                    </a:lnTo>
                    <a:lnTo>
                      <a:pt x="937202" y="61322"/>
                    </a:lnTo>
                    <a:lnTo>
                      <a:pt x="952347" y="62294"/>
                    </a:lnTo>
                    <a:lnTo>
                      <a:pt x="952347" y="62294"/>
                    </a:lnTo>
                    <a:lnTo>
                      <a:pt x="970407" y="63379"/>
                    </a:lnTo>
                    <a:lnTo>
                      <a:pt x="970407" y="63379"/>
                    </a:lnTo>
                    <a:lnTo>
                      <a:pt x="982580" y="64122"/>
                    </a:lnTo>
                    <a:lnTo>
                      <a:pt x="982580" y="64122"/>
                    </a:lnTo>
                    <a:lnTo>
                      <a:pt x="997725" y="65094"/>
                    </a:lnTo>
                    <a:lnTo>
                      <a:pt x="997725" y="65094"/>
                    </a:lnTo>
                    <a:lnTo>
                      <a:pt x="1015727" y="66179"/>
                    </a:lnTo>
                    <a:lnTo>
                      <a:pt x="1015727" y="66179"/>
                    </a:lnTo>
                    <a:lnTo>
                      <a:pt x="1030871" y="67094"/>
                    </a:lnTo>
                    <a:lnTo>
                      <a:pt x="1030871" y="67094"/>
                    </a:lnTo>
                    <a:lnTo>
                      <a:pt x="1043044" y="67837"/>
                    </a:lnTo>
                    <a:lnTo>
                      <a:pt x="1043044" y="67837"/>
                    </a:lnTo>
                    <a:lnTo>
                      <a:pt x="1061104" y="68980"/>
                    </a:lnTo>
                    <a:lnTo>
                      <a:pt x="1061104" y="68980"/>
                    </a:lnTo>
                    <a:lnTo>
                      <a:pt x="1073277" y="69723"/>
                    </a:lnTo>
                    <a:lnTo>
                      <a:pt x="1073277" y="69723"/>
                    </a:lnTo>
                    <a:lnTo>
                      <a:pt x="1091337" y="70809"/>
                    </a:lnTo>
                    <a:lnTo>
                      <a:pt x="1091337" y="70809"/>
                    </a:lnTo>
                    <a:lnTo>
                      <a:pt x="1103510" y="71552"/>
                    </a:lnTo>
                    <a:lnTo>
                      <a:pt x="1103510" y="71552"/>
                    </a:lnTo>
                    <a:lnTo>
                      <a:pt x="1118654" y="72523"/>
                    </a:lnTo>
                    <a:lnTo>
                      <a:pt x="1118654" y="72523"/>
                    </a:lnTo>
                    <a:lnTo>
                      <a:pt x="1133741" y="73438"/>
                    </a:lnTo>
                    <a:lnTo>
                      <a:pt x="1133741" y="73438"/>
                    </a:lnTo>
                    <a:lnTo>
                      <a:pt x="1151801" y="74524"/>
                    </a:lnTo>
                    <a:lnTo>
                      <a:pt x="1151801" y="74524"/>
                    </a:lnTo>
                    <a:lnTo>
                      <a:pt x="1163974" y="75267"/>
                    </a:lnTo>
                    <a:lnTo>
                      <a:pt x="1163974" y="75267"/>
                    </a:lnTo>
                    <a:lnTo>
                      <a:pt x="1179119" y="76238"/>
                    </a:lnTo>
                    <a:lnTo>
                      <a:pt x="1179119" y="76238"/>
                    </a:lnTo>
                    <a:lnTo>
                      <a:pt x="1194207" y="77153"/>
                    </a:lnTo>
                    <a:lnTo>
                      <a:pt x="1194207" y="77153"/>
                    </a:lnTo>
                    <a:lnTo>
                      <a:pt x="1212265" y="78238"/>
                    </a:lnTo>
                    <a:lnTo>
                      <a:pt x="1212265" y="78238"/>
                    </a:lnTo>
                    <a:lnTo>
                      <a:pt x="1224438" y="78981"/>
                    </a:lnTo>
                    <a:lnTo>
                      <a:pt x="1224438" y="78981"/>
                    </a:lnTo>
                    <a:lnTo>
                      <a:pt x="1226325" y="79153"/>
                    </a:lnTo>
                    <a:lnTo>
                      <a:pt x="1227353" y="79210"/>
                    </a:lnTo>
                    <a:lnTo>
                      <a:pt x="1227353" y="79210"/>
                    </a:lnTo>
                    <a:lnTo>
                      <a:pt x="1239583" y="79953"/>
                    </a:lnTo>
                    <a:lnTo>
                      <a:pt x="1239583" y="79953"/>
                    </a:lnTo>
                    <a:lnTo>
                      <a:pt x="1254671" y="80867"/>
                    </a:lnTo>
                    <a:lnTo>
                      <a:pt x="1254671" y="80867"/>
                    </a:lnTo>
                    <a:lnTo>
                      <a:pt x="1272731" y="81953"/>
                    </a:lnTo>
                    <a:lnTo>
                      <a:pt x="1272731" y="81953"/>
                    </a:lnTo>
                    <a:lnTo>
                      <a:pt x="1284904" y="82753"/>
                    </a:lnTo>
                    <a:lnTo>
                      <a:pt x="1284904" y="82753"/>
                    </a:lnTo>
                    <a:lnTo>
                      <a:pt x="1300048" y="83668"/>
                    </a:lnTo>
                    <a:lnTo>
                      <a:pt x="1300048" y="83668"/>
                    </a:lnTo>
                    <a:lnTo>
                      <a:pt x="1315135" y="84582"/>
                    </a:lnTo>
                    <a:lnTo>
                      <a:pt x="1315135" y="84582"/>
                    </a:lnTo>
                    <a:lnTo>
                      <a:pt x="1330280" y="85496"/>
                    </a:lnTo>
                    <a:lnTo>
                      <a:pt x="1330280" y="85496"/>
                    </a:lnTo>
                    <a:lnTo>
                      <a:pt x="1345368" y="86468"/>
                    </a:lnTo>
                    <a:lnTo>
                      <a:pt x="1345368" y="86468"/>
                    </a:lnTo>
                    <a:lnTo>
                      <a:pt x="1360513" y="87383"/>
                    </a:lnTo>
                    <a:lnTo>
                      <a:pt x="1360513" y="87383"/>
                    </a:lnTo>
                    <a:lnTo>
                      <a:pt x="1375601" y="88296"/>
                    </a:lnTo>
                    <a:lnTo>
                      <a:pt x="1375601" y="88296"/>
                    </a:lnTo>
                    <a:lnTo>
                      <a:pt x="1390746" y="89211"/>
                    </a:lnTo>
                    <a:lnTo>
                      <a:pt x="1390746" y="89211"/>
                    </a:lnTo>
                    <a:lnTo>
                      <a:pt x="1405833" y="90183"/>
                    </a:lnTo>
                    <a:lnTo>
                      <a:pt x="1405833" y="90183"/>
                    </a:lnTo>
                    <a:lnTo>
                      <a:pt x="1420977" y="91097"/>
                    </a:lnTo>
                    <a:lnTo>
                      <a:pt x="1420977" y="91097"/>
                    </a:lnTo>
                    <a:lnTo>
                      <a:pt x="1439037" y="92183"/>
                    </a:lnTo>
                    <a:lnTo>
                      <a:pt x="1439037" y="92183"/>
                    </a:lnTo>
                    <a:lnTo>
                      <a:pt x="1451210" y="92926"/>
                    </a:lnTo>
                    <a:lnTo>
                      <a:pt x="1451210" y="92926"/>
                    </a:lnTo>
                    <a:lnTo>
                      <a:pt x="1466355" y="93898"/>
                    </a:lnTo>
                    <a:lnTo>
                      <a:pt x="1466355" y="93898"/>
                    </a:lnTo>
                    <a:lnTo>
                      <a:pt x="1484357" y="94983"/>
                    </a:lnTo>
                    <a:lnTo>
                      <a:pt x="1484357" y="94983"/>
                    </a:lnTo>
                    <a:lnTo>
                      <a:pt x="1499501" y="95898"/>
                    </a:lnTo>
                    <a:close/>
                  </a:path>
                </a:pathLst>
              </a:custGeom>
              <a:solidFill>
                <a:srgbClr val="9F9D9B"/>
              </a:solidFill>
              <a:ln w="5715" cap="flat">
                <a:noFill/>
                <a:prstDash val="solid"/>
                <a:miter/>
              </a:ln>
            </p:spPr>
            <p:txBody>
              <a:bodyPr rtlCol="1" anchor="ctr"/>
              <a:lstStyle/>
              <a:p>
                <a:endParaRPr lang="ar-SA"/>
              </a:p>
            </p:txBody>
          </p:sp>
        </p:grpSp>
        <p:sp>
          <p:nvSpPr>
            <p:cNvPr id="9" name="شكل حر: شكل 8">
              <a:extLst>
                <a:ext uri="{FF2B5EF4-FFF2-40B4-BE49-F238E27FC236}">
                  <a16:creationId xmlns:a16="http://schemas.microsoft.com/office/drawing/2014/main" id="{A70B6F51-A8A9-42B8-3046-3667430DF4DE}"/>
                </a:ext>
              </a:extLst>
            </p:cNvPr>
            <p:cNvSpPr/>
            <p:nvPr/>
          </p:nvSpPr>
          <p:spPr>
            <a:xfrm>
              <a:off x="6465874" y="4587201"/>
              <a:ext cx="708374" cy="513321"/>
            </a:xfrm>
            <a:custGeom>
              <a:avLst/>
              <a:gdLst>
                <a:gd name="connsiteX0" fmla="*/ 667341 w 708374"/>
                <a:gd name="connsiteY0" fmla="*/ 75552 h 513321"/>
                <a:gd name="connsiteX1" fmla="*/ 632308 w 708374"/>
                <a:gd name="connsiteY1" fmla="*/ 22860 h 513321"/>
                <a:gd name="connsiteX2" fmla="*/ 620135 w 708374"/>
                <a:gd name="connsiteY2" fmla="*/ 0 h 513321"/>
                <a:gd name="connsiteX3" fmla="*/ 0 w 708374"/>
                <a:gd name="connsiteY3" fmla="*/ 366332 h 513321"/>
                <a:gd name="connsiteX4" fmla="*/ 29147 w 708374"/>
                <a:gd name="connsiteY4" fmla="*/ 411652 h 513321"/>
                <a:gd name="connsiteX5" fmla="*/ 89897 w 708374"/>
                <a:gd name="connsiteY5" fmla="*/ 513321 h 513321"/>
                <a:gd name="connsiteX6" fmla="*/ 708375 w 708374"/>
                <a:gd name="connsiteY6" fmla="*/ 147961 h 513321"/>
                <a:gd name="connsiteX7" fmla="*/ 667341 w 708374"/>
                <a:gd name="connsiteY7" fmla="*/ 75552 h 51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374" h="513321">
                  <a:moveTo>
                    <a:pt x="667341" y="75552"/>
                  </a:moveTo>
                  <a:cubicBezTo>
                    <a:pt x="656596" y="57322"/>
                    <a:pt x="643166" y="40920"/>
                    <a:pt x="632308" y="22860"/>
                  </a:cubicBezTo>
                  <a:cubicBezTo>
                    <a:pt x="628365" y="16345"/>
                    <a:pt x="622707" y="7944"/>
                    <a:pt x="620135" y="0"/>
                  </a:cubicBezTo>
                  <a:lnTo>
                    <a:pt x="0" y="366332"/>
                  </a:lnTo>
                  <a:cubicBezTo>
                    <a:pt x="12459" y="377190"/>
                    <a:pt x="22574" y="400965"/>
                    <a:pt x="29147" y="411652"/>
                  </a:cubicBezTo>
                  <a:cubicBezTo>
                    <a:pt x="49835" y="445256"/>
                    <a:pt x="70523" y="478917"/>
                    <a:pt x="89897" y="513321"/>
                  </a:cubicBezTo>
                  <a:lnTo>
                    <a:pt x="708375" y="147961"/>
                  </a:lnTo>
                  <a:cubicBezTo>
                    <a:pt x="691115" y="126702"/>
                    <a:pt x="681457" y="99498"/>
                    <a:pt x="667341" y="75552"/>
                  </a:cubicBezTo>
                  <a:close/>
                </a:path>
              </a:pathLst>
            </a:custGeom>
            <a:solidFill>
              <a:srgbClr val="C1CECB">
                <a:alpha val="80000"/>
              </a:srgbClr>
            </a:solidFill>
            <a:ln w="5715" cap="flat">
              <a:noFill/>
              <a:prstDash val="solid"/>
              <a:miter/>
            </a:ln>
          </p:spPr>
          <p:txBody>
            <a:bodyPr rtlCol="1" anchor="ctr"/>
            <a:lstStyle/>
            <a:p>
              <a:endParaRPr lang="ar-SA"/>
            </a:p>
          </p:txBody>
        </p:sp>
      </p:grpSp>
      <p:pic>
        <p:nvPicPr>
          <p:cNvPr id="21" name="صورة 20">
            <a:extLst>
              <a:ext uri="{FF2B5EF4-FFF2-40B4-BE49-F238E27FC236}">
                <a16:creationId xmlns:a16="http://schemas.microsoft.com/office/drawing/2014/main" id="{BCE0DE5C-8E53-3A88-F719-98D103AAAD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6464" y="3608612"/>
            <a:ext cx="1272609" cy="846430"/>
          </a:xfrm>
          <a:prstGeom prst="rect">
            <a:avLst/>
          </a:prstGeom>
        </p:spPr>
      </p:pic>
      <p:sp>
        <p:nvSpPr>
          <p:cNvPr id="23" name="مستطيل 22">
            <a:extLst>
              <a:ext uri="{FF2B5EF4-FFF2-40B4-BE49-F238E27FC236}">
                <a16:creationId xmlns:a16="http://schemas.microsoft.com/office/drawing/2014/main" id="{4B21ACC8-3A27-8698-F20E-FEC9E6645666}"/>
              </a:ext>
            </a:extLst>
          </p:cNvPr>
          <p:cNvSpPr/>
          <p:nvPr/>
        </p:nvSpPr>
        <p:spPr>
          <a:xfrm>
            <a:off x="282675" y="589333"/>
            <a:ext cx="4374190" cy="1754326"/>
          </a:xfrm>
          <a:prstGeom prst="rect">
            <a:avLst/>
          </a:prstGeom>
          <a:solidFill>
            <a:srgbClr val="FFFF99"/>
          </a:solidFill>
        </p:spPr>
        <p:txBody>
          <a:bodyPr wrap="square" lIns="91440" tIns="45720" rIns="91440" bIns="45720">
            <a:spAutoFit/>
          </a:bodyPr>
          <a:lstStyle/>
          <a:p>
            <a:pPr algn="ctr" rtl="0"/>
            <a:r>
              <a:rPr lang="ar-SA" sz="3600" b="1" cap="none" spc="0" dirty="0">
                <a:ln w="0"/>
                <a:solidFill>
                  <a:schemeClr val="accent3">
                    <a:lumMod val="50000"/>
                  </a:schemeClr>
                </a:solidFill>
                <a:effectLst>
                  <a:outerShdw blurRad="38100" dist="19050" dir="2700000" algn="tl" rotWithShape="0">
                    <a:schemeClr val="dk1">
                      <a:alpha val="40000"/>
                    </a:schemeClr>
                  </a:outerShdw>
                </a:effectLst>
                <a:cs typeface="Akhbar MT" pitchFamily="2" charset="-78"/>
              </a:rPr>
              <a:t>عزيزتي الطالبة المُبدعة</a:t>
            </a:r>
          </a:p>
          <a:p>
            <a:pPr algn="ctr"/>
            <a:r>
              <a:rPr lang="ar-SA" sz="3600" b="1" dirty="0">
                <a:ln w="0"/>
                <a:solidFill>
                  <a:schemeClr val="accent3">
                    <a:lumMod val="50000"/>
                  </a:schemeClr>
                </a:solidFill>
                <a:effectLst>
                  <a:outerShdw blurRad="38100" dist="19050" dir="2700000" algn="tl" rotWithShape="0">
                    <a:schemeClr val="dk1">
                      <a:alpha val="40000"/>
                    </a:schemeClr>
                  </a:outerShdw>
                </a:effectLst>
                <a:cs typeface="Akhbar MT" pitchFamily="2" charset="-78"/>
              </a:rPr>
              <a:t>لخصي أهم الأفكار الرئيسية في الفيديو التالي :</a:t>
            </a:r>
            <a:endParaRPr lang="ar-SA" sz="3600" b="1" cap="none" spc="0" dirty="0">
              <a:ln w="0"/>
              <a:solidFill>
                <a:schemeClr val="accent3">
                  <a:lumMod val="50000"/>
                </a:schemeClr>
              </a:solidFill>
              <a:effectLst>
                <a:outerShdw blurRad="38100" dist="19050" dir="2700000" algn="tl" rotWithShape="0">
                  <a:schemeClr val="dk1">
                    <a:alpha val="40000"/>
                  </a:schemeClr>
                </a:outerShdw>
              </a:effectLst>
              <a:cs typeface="Akhbar MT" pitchFamily="2" charset="-78"/>
            </a:endParaRPr>
          </a:p>
        </p:txBody>
      </p:sp>
      <p:pic>
        <p:nvPicPr>
          <p:cNvPr id="25" name="صورة 24" descr="صورة تحتوي على عنصر, المصباح&#10;&#10;تم إنشاء الوصف تلقائياً">
            <a:extLst>
              <a:ext uri="{FF2B5EF4-FFF2-40B4-BE49-F238E27FC236}">
                <a16:creationId xmlns:a16="http://schemas.microsoft.com/office/drawing/2014/main" id="{1135BA52-3EDA-3127-97A2-5E2AF0E7B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599" y="2239652"/>
            <a:ext cx="3652693" cy="2215390"/>
          </a:xfrm>
          <a:prstGeom prst="rect">
            <a:avLst/>
          </a:prstGeom>
        </p:spPr>
      </p:pic>
      <p:sp>
        <p:nvSpPr>
          <p:cNvPr id="33" name="مستطيل ذو زوايا قطرية مستديرة 13">
            <a:extLst>
              <a:ext uri="{FF2B5EF4-FFF2-40B4-BE49-F238E27FC236}">
                <a16:creationId xmlns:a16="http://schemas.microsoft.com/office/drawing/2014/main" id="{FD88DE1A-CC1B-5C07-588B-3EC38EB472FB}"/>
              </a:ext>
            </a:extLst>
          </p:cNvPr>
          <p:cNvSpPr/>
          <p:nvPr/>
        </p:nvSpPr>
        <p:spPr>
          <a:xfrm>
            <a:off x="214618" y="4234217"/>
            <a:ext cx="2406599" cy="441650"/>
          </a:xfrm>
          <a:prstGeom prst="round2DiagRect">
            <a:avLst>
              <a:gd name="adj1" fmla="val 16667"/>
              <a:gd name="adj2" fmla="val 50000"/>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200" b="1" dirty="0">
                <a:latin typeface="Traditional Arabic" panose="02020603050405020304" pitchFamily="18" charset="-78"/>
                <a:cs typeface="Akhbar MT" pitchFamily="2" charset="-78"/>
              </a:rPr>
              <a:t>مهارة التلخيص</a:t>
            </a:r>
          </a:p>
        </p:txBody>
      </p:sp>
    </p:spTree>
    <p:extLst>
      <p:ext uri="{BB962C8B-B14F-4D97-AF65-F5344CB8AC3E}">
        <p14:creationId xmlns:p14="http://schemas.microsoft.com/office/powerpoint/2010/main" val="382653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ستطيل ذو زوايا قطرية مستديرة 13">
            <a:extLst>
              <a:ext uri="{FF2B5EF4-FFF2-40B4-BE49-F238E27FC236}">
                <a16:creationId xmlns:a16="http://schemas.microsoft.com/office/drawing/2014/main" id="{19DC7155-7B95-2B20-908D-18EA51306B78}"/>
              </a:ext>
            </a:extLst>
          </p:cNvPr>
          <p:cNvSpPr/>
          <p:nvPr/>
        </p:nvSpPr>
        <p:spPr>
          <a:xfrm>
            <a:off x="394658" y="6096094"/>
            <a:ext cx="2406599" cy="441650"/>
          </a:xfrm>
          <a:prstGeom prst="round2DiagRect">
            <a:avLst>
              <a:gd name="adj1" fmla="val 16667"/>
              <a:gd name="adj2" fmla="val 50000"/>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1" anchor="ctr"/>
          <a:lstStyle/>
          <a:p>
            <a:pPr algn="ctr"/>
            <a:r>
              <a:rPr lang="ar-SA" sz="3200" b="1" dirty="0">
                <a:latin typeface="Traditional Arabic" panose="02020603050405020304" pitchFamily="18" charset="-78"/>
                <a:cs typeface="Traditional Arabic" panose="02020603050405020304" pitchFamily="18" charset="-78"/>
              </a:rPr>
              <a:t>مهارة التلخيص</a:t>
            </a:r>
          </a:p>
        </p:txBody>
      </p:sp>
      <p:pic>
        <p:nvPicPr>
          <p:cNvPr id="7" name="ثاني ثانوي - علم البيانات 2_1 - الوحدة الأولى - الدرس الثاني - تقَنيات إدارة البيانات الضّخمة">
            <a:hlinkClick r:id="" action="ppaction://media"/>
            <a:extLst>
              <a:ext uri="{FF2B5EF4-FFF2-40B4-BE49-F238E27FC236}">
                <a16:creationId xmlns:a16="http://schemas.microsoft.com/office/drawing/2014/main" id="{DE8AE536-77BC-357A-6C8E-C1DAEE9454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795" y="92075"/>
            <a:ext cx="9080205" cy="4679125"/>
          </a:xfrm>
          <a:prstGeom prst="rect">
            <a:avLst/>
          </a:prstGeom>
        </p:spPr>
      </p:pic>
    </p:spTree>
    <p:extLst>
      <p:ext uri="{BB962C8B-B14F-4D97-AF65-F5344CB8AC3E}">
        <p14:creationId xmlns:p14="http://schemas.microsoft.com/office/powerpoint/2010/main" val="34193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4 منصات مفتوحة المصدر للبيانات الضخمة | مدمنو لينكس">
            <a:extLst>
              <a:ext uri="{FF2B5EF4-FFF2-40B4-BE49-F238E27FC236}">
                <a16:creationId xmlns:a16="http://schemas.microsoft.com/office/drawing/2014/main" id="{E1F7EFB6-49B1-BAAD-1DCC-693A22352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5" y="279032"/>
            <a:ext cx="1460092" cy="435200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FE2C0D4C-1DF7-13C7-0A14-294153E7AFD3}"/>
              </a:ext>
            </a:extLst>
          </p:cNvPr>
          <p:cNvSpPr txBox="1"/>
          <p:nvPr/>
        </p:nvSpPr>
        <p:spPr>
          <a:xfrm>
            <a:off x="2407952" y="71914"/>
            <a:ext cx="6124193" cy="523220"/>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تقنيات إدارة البيانات الضخمة</a:t>
            </a:r>
          </a:p>
        </p:txBody>
      </p:sp>
      <p:sp>
        <p:nvSpPr>
          <p:cNvPr id="11" name="مربع نص 10">
            <a:extLst>
              <a:ext uri="{FF2B5EF4-FFF2-40B4-BE49-F238E27FC236}">
                <a16:creationId xmlns:a16="http://schemas.microsoft.com/office/drawing/2014/main" id="{5682FAFB-7E97-496E-F7A7-8E987DA66FBF}"/>
              </a:ext>
            </a:extLst>
          </p:cNvPr>
          <p:cNvSpPr txBox="1"/>
          <p:nvPr/>
        </p:nvSpPr>
        <p:spPr>
          <a:xfrm>
            <a:off x="1807535" y="595134"/>
            <a:ext cx="7084715" cy="3849772"/>
          </a:xfrm>
          <a:prstGeom prst="rect">
            <a:avLst/>
          </a:prstGeom>
          <a:noFill/>
        </p:spPr>
        <p:txBody>
          <a:bodyPr wrap="square">
            <a:spAutoFit/>
          </a:bodyPr>
          <a:lstStyle/>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تستخدم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الشركات الأنظمة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وقواعد البيانات للاحتفاظ بالسجلات مثل المعاملات المتعلقة بمعالجة الطلبات والمدفوعات وتتبع العملاء وإدارة التكلفة. وتحتاج أيضا إلى نظام لإعداد التقارير لتوفير المعلومات التي تساعدها على العمل بكفاءة ولمساعدة المدراء التنفيذيين على اتخاذ القرارات المدروسة التي تضمن أداء أفضل للأعمال .</a:t>
            </a:r>
          </a:p>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يحتاج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مديرو المتجر الإلكتروني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إلى تحسين تجربة الشراء والتأكد من أن الزوار الذين يتصفحون المنتجات سيصبحون زبائن للمتجر من خلال شراء المنتجات ، وكذلك العمل على عودتهم للشراء في المستقبل. لذا يمكن للشركة تحليل جميع البيانات التي يتم جمعها أثناء تصفح الـزوار للمتجر الإلكتروني على الويب أو مـن خـلال تطبيق الهاتف الذكي ،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92343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4 منصات مفتوحة المصدر للبيانات الضخمة | مدمنو لينكس">
            <a:extLst>
              <a:ext uri="{FF2B5EF4-FFF2-40B4-BE49-F238E27FC236}">
                <a16:creationId xmlns:a16="http://schemas.microsoft.com/office/drawing/2014/main" id="{E1F7EFB6-49B1-BAAD-1DCC-693A22352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5" y="279032"/>
            <a:ext cx="1460092" cy="435200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FE2C0D4C-1DF7-13C7-0A14-294153E7AFD3}"/>
              </a:ext>
            </a:extLst>
          </p:cNvPr>
          <p:cNvSpPr txBox="1"/>
          <p:nvPr/>
        </p:nvSpPr>
        <p:spPr>
          <a:xfrm>
            <a:off x="2407952" y="71914"/>
            <a:ext cx="6124193" cy="523220"/>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تقنيات إدارة البيانات الضخمة</a:t>
            </a:r>
          </a:p>
        </p:txBody>
      </p:sp>
      <p:sp>
        <p:nvSpPr>
          <p:cNvPr id="4" name="مربع نص 3">
            <a:extLst>
              <a:ext uri="{FF2B5EF4-FFF2-40B4-BE49-F238E27FC236}">
                <a16:creationId xmlns:a16="http://schemas.microsoft.com/office/drawing/2014/main" id="{6DFE005C-F406-8D25-6178-2FE875604B05}"/>
              </a:ext>
            </a:extLst>
          </p:cNvPr>
          <p:cNvSpPr txBox="1"/>
          <p:nvPr/>
        </p:nvSpPr>
        <p:spPr>
          <a:xfrm>
            <a:off x="1881962" y="812277"/>
            <a:ext cx="6970253" cy="3285515"/>
          </a:xfrm>
          <a:prstGeom prst="rect">
            <a:avLst/>
          </a:prstGeom>
          <a:noFill/>
        </p:spPr>
        <p:txBody>
          <a:bodyPr wrap="square">
            <a:spAutoFit/>
          </a:bodyPr>
          <a:lstStyle/>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وتتضمن تلك البيانات تفاصيل دقيقة عن تصفح الزوار للموقع ، بما فيها أماكن وضع المؤشر على الشاشة وأجزاء الموقع التي يقضون وقتا أطول في تصفحها ، ومدة المرور فوق المنتج قبل الضغط للحصول على المزيد من المعلومات عنه أو للقيام بشرائه بالفعل ،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ينتج عن هذه التفاصيل الدقيقة التي يتم جمعها كم هائل من البيانات التي يجب تحليلها لتقديم رؤية واضحة وقيمة للقائمين علي أعمال الشركة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يتم استخدام نتائج تحليل تلك المعلومات لإحداث تغييرات في مخطط موقع الويب أو المتجر ، ولتعديل أسعار المنتجات سواء بالزيادة أو بالخصم ، ولتنظيم الحملات التسويقية للمنتجات على وسائل التواصل الاجتماعي للتأثير على سلوكيات الشراء لدى الزبائن .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1277903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4 منصات مفتوحة المصدر للبيانات الضخمة | مدمنو لينكس">
            <a:extLst>
              <a:ext uri="{FF2B5EF4-FFF2-40B4-BE49-F238E27FC236}">
                <a16:creationId xmlns:a16="http://schemas.microsoft.com/office/drawing/2014/main" id="{E1F7EFB6-49B1-BAAD-1DCC-693A22352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5" y="279032"/>
            <a:ext cx="1460092" cy="435200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FE2C0D4C-1DF7-13C7-0A14-294153E7AFD3}"/>
              </a:ext>
            </a:extLst>
          </p:cNvPr>
          <p:cNvSpPr txBox="1"/>
          <p:nvPr/>
        </p:nvSpPr>
        <p:spPr>
          <a:xfrm>
            <a:off x="2407952" y="71914"/>
            <a:ext cx="6124193" cy="523220"/>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تقنيات إدارة البيانات الضخمة</a:t>
            </a:r>
          </a:p>
        </p:txBody>
      </p:sp>
      <p:sp>
        <p:nvSpPr>
          <p:cNvPr id="5" name="مربع نص 4">
            <a:extLst>
              <a:ext uri="{FF2B5EF4-FFF2-40B4-BE49-F238E27FC236}">
                <a16:creationId xmlns:a16="http://schemas.microsoft.com/office/drawing/2014/main" id="{1A726645-8337-7023-DDCA-D4D64415A752}"/>
              </a:ext>
            </a:extLst>
          </p:cNvPr>
          <p:cNvSpPr txBox="1"/>
          <p:nvPr/>
        </p:nvSpPr>
        <p:spPr>
          <a:xfrm>
            <a:off x="1722474" y="735296"/>
            <a:ext cx="7160416" cy="3747180"/>
          </a:xfrm>
          <a:prstGeom prst="rect">
            <a:avLst/>
          </a:prstGeom>
          <a:noFill/>
        </p:spPr>
        <p:txBody>
          <a:bodyPr wrap="square">
            <a:spAutoFit/>
          </a:bodyPr>
          <a:lstStyle/>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يتطلب القيام بهذا الأمـر مـن الشركات توفير تقنيات وأدوات جديدة لإدارة وتحليل البيانات الضخمة لاستخراج قيمة الأعمال ، ويجب جمع البيانات المطلوبة من المصادر الداخلية كدوائر المبيعات والتصنيع والمحاسبة ، وكذلك من المصادر الخارجية كالبيانات الإحصائية عن النمو السكاني وطبيعة الزبائن وأعمارهم ، وكذلك البيانات المتعلقة بالشركات المنافسة مثلا ، وذلك لاستخراج معلومات موجزة وموثوقة حول الوضع الحالي والمستقبلي للشركة والتأثيرات المحتملة لمتغيرات السوق ، تحتوي البنية التحتية الحديثة لذكاء الأعمال على مجموعة من الأدوات والتقنيات لتخزين البيانات ومعالجتها للحصول على معلومات مفيدة من البيانات الضخمة ، وتشمل هذه التقنيات </a:t>
            </a:r>
            <a:r>
              <a:rPr lang="ar-SA" sz="2000" dirty="0">
                <a:solidFill>
                  <a:srgbClr val="00B050"/>
                </a:solidFill>
                <a:effectLst/>
                <a:latin typeface="Sakkal Majalla" panose="02000000000000000000" pitchFamily="2" charset="-78"/>
                <a:ea typeface="Calibri" panose="020F0502020204030204" pitchFamily="34" charset="0"/>
                <a:cs typeface="Sakkal Majalla" panose="02000000000000000000" pitchFamily="2" charset="-78"/>
              </a:rPr>
              <a:t>مستودعات البيانات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و</a:t>
            </a:r>
            <a:r>
              <a:rPr lang="ar-SA" sz="2000" dirty="0">
                <a:solidFill>
                  <a:srgbClr val="00B050"/>
                </a:solidFill>
                <a:effectLst/>
                <a:latin typeface="Sakkal Majalla" panose="02000000000000000000" pitchFamily="2" charset="-78"/>
                <a:ea typeface="Calibri" panose="020F0502020204030204" pitchFamily="34" charset="0"/>
                <a:cs typeface="Sakkal Majalla" panose="02000000000000000000" pitchFamily="2" charset="-78"/>
              </a:rPr>
              <a:t>بحيرات البيانات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وعمليات </a:t>
            </a:r>
            <a:r>
              <a:rPr lang="ar-SA" sz="2000" dirty="0">
                <a:solidFill>
                  <a:srgbClr val="00B050"/>
                </a:solidFill>
                <a:effectLst/>
                <a:latin typeface="Sakkal Majalla" panose="02000000000000000000" pitchFamily="2" charset="-78"/>
                <a:ea typeface="Calibri" panose="020F0502020204030204" pitchFamily="34" charset="0"/>
                <a:cs typeface="Sakkal Majalla" panose="02000000000000000000" pitchFamily="2" charset="-78"/>
              </a:rPr>
              <a:t>الحوسبة في الذاكرة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348416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4 منصات مفتوحة المصدر للبيانات الضخمة | مدمنو لينكس">
            <a:extLst>
              <a:ext uri="{FF2B5EF4-FFF2-40B4-BE49-F238E27FC236}">
                <a16:creationId xmlns:a16="http://schemas.microsoft.com/office/drawing/2014/main" id="{E1F7EFB6-49B1-BAAD-1DCC-693A22352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5" y="279032"/>
            <a:ext cx="1460092" cy="435200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FE2C0D4C-1DF7-13C7-0A14-294153E7AFD3}"/>
              </a:ext>
            </a:extLst>
          </p:cNvPr>
          <p:cNvSpPr txBox="1"/>
          <p:nvPr/>
        </p:nvSpPr>
        <p:spPr>
          <a:xfrm>
            <a:off x="2407952" y="71914"/>
            <a:ext cx="6124193" cy="523220"/>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تقنيات إدارة البيانات الضخمة</a:t>
            </a:r>
          </a:p>
        </p:txBody>
      </p:sp>
      <p:grpSp>
        <p:nvGrpSpPr>
          <p:cNvPr id="20" name="مجموعة 19">
            <a:extLst>
              <a:ext uri="{FF2B5EF4-FFF2-40B4-BE49-F238E27FC236}">
                <a16:creationId xmlns:a16="http://schemas.microsoft.com/office/drawing/2014/main" id="{7F5F2E6E-F1A3-7B61-FAA3-4A8567AE9B48}"/>
              </a:ext>
            </a:extLst>
          </p:cNvPr>
          <p:cNvGrpSpPr/>
          <p:nvPr/>
        </p:nvGrpSpPr>
        <p:grpSpPr>
          <a:xfrm>
            <a:off x="3283629" y="1202400"/>
            <a:ext cx="3776390" cy="1369350"/>
            <a:chOff x="3283629" y="1202400"/>
            <a:chExt cx="3776390" cy="1369350"/>
          </a:xfrm>
        </p:grpSpPr>
        <p:pic>
          <p:nvPicPr>
            <p:cNvPr id="11" name="صورة 10">
              <a:extLst>
                <a:ext uri="{FF2B5EF4-FFF2-40B4-BE49-F238E27FC236}">
                  <a16:creationId xmlns:a16="http://schemas.microsoft.com/office/drawing/2014/main" id="{8D243C4E-8633-5E7F-59B8-2CA4E26EF7BC}"/>
                </a:ext>
              </a:extLst>
            </p:cNvPr>
            <p:cNvPicPr>
              <a:picLocks noChangeAspect="1"/>
            </p:cNvPicPr>
            <p:nvPr/>
          </p:nvPicPr>
          <p:blipFill>
            <a:blip r:embed="rId4"/>
            <a:stretch>
              <a:fillRect/>
            </a:stretch>
          </p:blipFill>
          <p:spPr>
            <a:xfrm>
              <a:off x="3283629" y="1202400"/>
              <a:ext cx="3776390" cy="1369350"/>
            </a:xfrm>
            <a:prstGeom prst="rect">
              <a:avLst/>
            </a:prstGeom>
          </p:spPr>
        </p:pic>
        <p:sp>
          <p:nvSpPr>
            <p:cNvPr id="15" name="Google Shape;2345;p56">
              <a:extLst>
                <a:ext uri="{FF2B5EF4-FFF2-40B4-BE49-F238E27FC236}">
                  <a16:creationId xmlns:a16="http://schemas.microsoft.com/office/drawing/2014/main" id="{EB6B6FEE-51CE-EDBA-D51E-A476D9622257}"/>
                </a:ext>
              </a:extLst>
            </p:cNvPr>
            <p:cNvSpPr txBox="1">
              <a:spLocks/>
            </p:cNvSpPr>
            <p:nvPr/>
          </p:nvSpPr>
          <p:spPr>
            <a:xfrm>
              <a:off x="3987209" y="1672834"/>
              <a:ext cx="2743200"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2800" dirty="0">
                  <a:solidFill>
                    <a:srgbClr val="B9E3E8"/>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مستودعات البيانات </a:t>
              </a:r>
            </a:p>
          </p:txBody>
        </p:sp>
      </p:grpSp>
      <p:grpSp>
        <p:nvGrpSpPr>
          <p:cNvPr id="21" name="مجموعة 20">
            <a:extLst>
              <a:ext uri="{FF2B5EF4-FFF2-40B4-BE49-F238E27FC236}">
                <a16:creationId xmlns:a16="http://schemas.microsoft.com/office/drawing/2014/main" id="{67CECD37-4929-BD33-7E7C-18D207B4C1BC}"/>
              </a:ext>
            </a:extLst>
          </p:cNvPr>
          <p:cNvGrpSpPr/>
          <p:nvPr/>
        </p:nvGrpSpPr>
        <p:grpSpPr>
          <a:xfrm>
            <a:off x="5649321" y="2346676"/>
            <a:ext cx="3356456" cy="1757491"/>
            <a:chOff x="5649321" y="2282614"/>
            <a:chExt cx="3356456" cy="1821553"/>
          </a:xfrm>
        </p:grpSpPr>
        <p:pic>
          <p:nvPicPr>
            <p:cNvPr id="9" name="صورة 8">
              <a:extLst>
                <a:ext uri="{FF2B5EF4-FFF2-40B4-BE49-F238E27FC236}">
                  <a16:creationId xmlns:a16="http://schemas.microsoft.com/office/drawing/2014/main" id="{D4CD49E0-F010-99FF-B7C2-BD6D0F56EC5A}"/>
                </a:ext>
              </a:extLst>
            </p:cNvPr>
            <p:cNvPicPr>
              <a:picLocks noChangeAspect="1"/>
            </p:cNvPicPr>
            <p:nvPr/>
          </p:nvPicPr>
          <p:blipFill>
            <a:blip r:embed="rId5"/>
            <a:stretch>
              <a:fillRect/>
            </a:stretch>
          </p:blipFill>
          <p:spPr>
            <a:xfrm>
              <a:off x="5649321" y="2282614"/>
              <a:ext cx="3356456" cy="1821553"/>
            </a:xfrm>
            <a:prstGeom prst="rect">
              <a:avLst/>
            </a:prstGeom>
          </p:spPr>
        </p:pic>
        <p:sp>
          <p:nvSpPr>
            <p:cNvPr id="17" name="Google Shape;2345;p56">
              <a:extLst>
                <a:ext uri="{FF2B5EF4-FFF2-40B4-BE49-F238E27FC236}">
                  <a16:creationId xmlns:a16="http://schemas.microsoft.com/office/drawing/2014/main" id="{908A1D77-256F-72E8-87D7-D163BAB1C50A}"/>
                </a:ext>
              </a:extLst>
            </p:cNvPr>
            <p:cNvSpPr txBox="1">
              <a:spLocks/>
            </p:cNvSpPr>
            <p:nvPr/>
          </p:nvSpPr>
          <p:spPr>
            <a:xfrm>
              <a:off x="5955949" y="3238782"/>
              <a:ext cx="2743200"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2800" dirty="0">
                  <a:solidFill>
                    <a:srgbClr val="FFA8AA"/>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بحيرات البيانات</a:t>
              </a:r>
            </a:p>
          </p:txBody>
        </p:sp>
      </p:grpSp>
      <p:grpSp>
        <p:nvGrpSpPr>
          <p:cNvPr id="22" name="مجموعة 21">
            <a:extLst>
              <a:ext uri="{FF2B5EF4-FFF2-40B4-BE49-F238E27FC236}">
                <a16:creationId xmlns:a16="http://schemas.microsoft.com/office/drawing/2014/main" id="{B5DA7F29-3000-BA76-C7C4-5BF81C4EB965}"/>
              </a:ext>
            </a:extLst>
          </p:cNvPr>
          <p:cNvGrpSpPr/>
          <p:nvPr/>
        </p:nvGrpSpPr>
        <p:grpSpPr>
          <a:xfrm>
            <a:off x="1315941" y="2534236"/>
            <a:ext cx="3256059" cy="1569932"/>
            <a:chOff x="1315941" y="2534236"/>
            <a:chExt cx="3256059" cy="1569932"/>
          </a:xfrm>
        </p:grpSpPr>
        <p:pic>
          <p:nvPicPr>
            <p:cNvPr id="13" name="صورة 12">
              <a:extLst>
                <a:ext uri="{FF2B5EF4-FFF2-40B4-BE49-F238E27FC236}">
                  <a16:creationId xmlns:a16="http://schemas.microsoft.com/office/drawing/2014/main" id="{90D7B5DC-59A3-D65B-B272-6E2496308F05}"/>
                </a:ext>
              </a:extLst>
            </p:cNvPr>
            <p:cNvPicPr>
              <a:picLocks noChangeAspect="1"/>
            </p:cNvPicPr>
            <p:nvPr/>
          </p:nvPicPr>
          <p:blipFill>
            <a:blip r:embed="rId6"/>
            <a:stretch>
              <a:fillRect/>
            </a:stretch>
          </p:blipFill>
          <p:spPr>
            <a:xfrm>
              <a:off x="1315941" y="2534236"/>
              <a:ext cx="3256059" cy="1569932"/>
            </a:xfrm>
            <a:prstGeom prst="rect">
              <a:avLst/>
            </a:prstGeom>
          </p:spPr>
        </p:pic>
        <p:sp>
          <p:nvSpPr>
            <p:cNvPr id="19" name="Google Shape;2345;p56">
              <a:extLst>
                <a:ext uri="{FF2B5EF4-FFF2-40B4-BE49-F238E27FC236}">
                  <a16:creationId xmlns:a16="http://schemas.microsoft.com/office/drawing/2014/main" id="{7B476BB9-FAD0-8D1A-8574-452A2AD0DFC5}"/>
                </a:ext>
              </a:extLst>
            </p:cNvPr>
            <p:cNvSpPr txBox="1">
              <a:spLocks/>
            </p:cNvSpPr>
            <p:nvPr/>
          </p:nvSpPr>
          <p:spPr>
            <a:xfrm>
              <a:off x="1572370" y="3137795"/>
              <a:ext cx="2743200"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2800" dirty="0">
                  <a:solidFill>
                    <a:srgbClr val="D5DF2F"/>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الحوسبة في الذاكرة</a:t>
              </a:r>
            </a:p>
          </p:txBody>
        </p:sp>
      </p:grpSp>
    </p:spTree>
    <p:extLst>
      <p:ext uri="{BB962C8B-B14F-4D97-AF65-F5344CB8AC3E}">
        <p14:creationId xmlns:p14="http://schemas.microsoft.com/office/powerpoint/2010/main" val="55209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5;p37">
            <a:extLst>
              <a:ext uri="{FF2B5EF4-FFF2-40B4-BE49-F238E27FC236}">
                <a16:creationId xmlns:a16="http://schemas.microsoft.com/office/drawing/2014/main" id="{929A9E11-C99E-B19E-99E7-4603C4E9D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6" name="مربع نص 5">
            <a:extLst>
              <a:ext uri="{FF2B5EF4-FFF2-40B4-BE49-F238E27FC236}">
                <a16:creationId xmlns:a16="http://schemas.microsoft.com/office/drawing/2014/main" id="{4FE76DB7-7F2A-B7A2-90A7-06C7B50195B8}"/>
              </a:ext>
            </a:extLst>
          </p:cNvPr>
          <p:cNvSpPr txBox="1"/>
          <p:nvPr/>
        </p:nvSpPr>
        <p:spPr>
          <a:xfrm>
            <a:off x="1619693" y="276744"/>
            <a:ext cx="6096000" cy="523220"/>
          </a:xfrm>
          <a:prstGeom prst="rect">
            <a:avLst/>
          </a:prstGeom>
          <a:noFill/>
        </p:spPr>
        <p:txBody>
          <a:bodyPr wrap="square">
            <a:spAutoFit/>
          </a:bodyPr>
          <a:lstStyle/>
          <a:p>
            <a:pPr algn="ctr" rtl="1"/>
            <a:r>
              <a:rPr lang="ar-SA" sz="2800" b="1" dirty="0">
                <a:solidFill>
                  <a:srgbClr val="FF0000"/>
                </a:solidFill>
                <a:latin typeface="Sakkal Majalla" panose="02000000000000000000" pitchFamily="2" charset="-78"/>
                <a:cs typeface="Sakkal Majalla" panose="02000000000000000000" pitchFamily="2" charset="-78"/>
              </a:rPr>
              <a:t>مستودعات</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SA" sz="2800" b="1" dirty="0">
                <a:solidFill>
                  <a:srgbClr val="FF0000"/>
                </a:solidFill>
                <a:latin typeface="Sakkal Majalla" panose="02000000000000000000" pitchFamily="2" charset="-78"/>
                <a:cs typeface="Sakkal Majalla" panose="02000000000000000000" pitchFamily="2" charset="-78"/>
              </a:rPr>
              <a:t>البيانات</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Data Warehouse</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ar-SA" dirty="0">
              <a:solidFill>
                <a:srgbClr val="FF0000"/>
              </a:solidFill>
            </a:endParaRPr>
          </a:p>
        </p:txBody>
      </p:sp>
      <p:sp>
        <p:nvSpPr>
          <p:cNvPr id="8" name="مربع نص 7">
            <a:extLst>
              <a:ext uri="{FF2B5EF4-FFF2-40B4-BE49-F238E27FC236}">
                <a16:creationId xmlns:a16="http://schemas.microsoft.com/office/drawing/2014/main" id="{0A17DAE4-05F8-B4DB-2B51-645FBC470711}"/>
              </a:ext>
            </a:extLst>
          </p:cNvPr>
          <p:cNvSpPr txBox="1"/>
          <p:nvPr/>
        </p:nvSpPr>
        <p:spPr>
          <a:xfrm>
            <a:off x="2849410" y="1075122"/>
            <a:ext cx="6096001" cy="3285515"/>
          </a:xfrm>
          <a:prstGeom prst="rect">
            <a:avLst/>
          </a:prstGeom>
          <a:noFill/>
        </p:spPr>
        <p:txBody>
          <a:bodyPr wrap="square">
            <a:spAutoFit/>
          </a:bodyPr>
          <a:lstStyle/>
          <a:p>
            <a:pPr algn="just" rtl="1">
              <a:lnSpc>
                <a:spcPct val="150000"/>
              </a:lnSpc>
              <a:spcAft>
                <a:spcPts val="800"/>
              </a:spcAft>
            </a:pP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تعتبر الأداة الأقـدم لتحليـل بيـانـات الشركات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وتشير إلى قاعدة البيانات التـي تخزن البيانات الحالية والتاريخية التي نتجت عن العديد من أنظمة المعاملات التشغيلية الأساسية مثل أنظمة المبيعات ، ودعم العملاء ، والتصنيع ، والتي تجعل البيانات متاحة لصانعي القرار في الشركة ،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ويتم دمج هذه البيانات مع البيانات من المصادر الخارجية لتحويل البيانات غير المكتملة إلى بيانات منظمة قبل تخزينها في مستودع البيانات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يوفر نظام مستودع البيانات أيضا مجموعة من الأدوات للتحليل والاستعلام وكذلك أدوات إعداد التقارير الرسومية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4098" name="Picture 2" descr="Big Data / Twitter">
            <a:extLst>
              <a:ext uri="{FF2B5EF4-FFF2-40B4-BE49-F238E27FC236}">
                <a16:creationId xmlns:a16="http://schemas.microsoft.com/office/drawing/2014/main" id="{1D5B2ECB-2E7C-DD1D-007F-415AC09565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02"/>
          <a:stretch/>
        </p:blipFill>
        <p:spPr bwMode="auto">
          <a:xfrm>
            <a:off x="198589" y="691117"/>
            <a:ext cx="2341714" cy="38748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953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5;p37">
            <a:extLst>
              <a:ext uri="{FF2B5EF4-FFF2-40B4-BE49-F238E27FC236}">
                <a16:creationId xmlns:a16="http://schemas.microsoft.com/office/drawing/2014/main" id="{929A9E11-C99E-B19E-99E7-4603C4E9D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91D81EA6-1A86-1F54-D2F0-6F51A44FFEEB}"/>
              </a:ext>
            </a:extLst>
          </p:cNvPr>
          <p:cNvSpPr txBox="1"/>
          <p:nvPr/>
        </p:nvSpPr>
        <p:spPr>
          <a:xfrm>
            <a:off x="1621466" y="237568"/>
            <a:ext cx="6096000" cy="523220"/>
          </a:xfrm>
          <a:prstGeom prst="rect">
            <a:avLst/>
          </a:prstGeom>
          <a:noFill/>
        </p:spPr>
        <p:txBody>
          <a:bodyPr wrap="square">
            <a:spAutoFit/>
          </a:bodyPr>
          <a:lstStyle/>
          <a:p>
            <a:pPr algn="ctr" rtl="1"/>
            <a:r>
              <a:rPr lang="ar-SA" sz="2800" b="1" dirty="0">
                <a:solidFill>
                  <a:srgbClr val="FF0000"/>
                </a:solidFill>
                <a:latin typeface="Sakkal Majalla" panose="02000000000000000000" pitchFamily="2" charset="-78"/>
                <a:cs typeface="Sakkal Majalla" panose="02000000000000000000" pitchFamily="2" charset="-78"/>
              </a:rPr>
              <a:t>الحوسبة في الذاكرة </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In - Memory Computing</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ar-SA" dirty="0">
              <a:solidFill>
                <a:srgbClr val="FF0000"/>
              </a:solidFill>
            </a:endParaRPr>
          </a:p>
        </p:txBody>
      </p:sp>
      <p:sp>
        <p:nvSpPr>
          <p:cNvPr id="7" name="مربع نص 6">
            <a:extLst>
              <a:ext uri="{FF2B5EF4-FFF2-40B4-BE49-F238E27FC236}">
                <a16:creationId xmlns:a16="http://schemas.microsoft.com/office/drawing/2014/main" id="{5E2BCD06-6172-19BC-A841-592C3BDE3640}"/>
              </a:ext>
            </a:extLst>
          </p:cNvPr>
          <p:cNvSpPr txBox="1"/>
          <p:nvPr/>
        </p:nvSpPr>
        <p:spPr>
          <a:xfrm>
            <a:off x="3530009" y="892404"/>
            <a:ext cx="5342855" cy="3747180"/>
          </a:xfrm>
          <a:prstGeom prst="rect">
            <a:avLst/>
          </a:prstGeom>
          <a:noFill/>
        </p:spPr>
        <p:txBody>
          <a:bodyPr wrap="square">
            <a:spAutoFit/>
          </a:bodyPr>
          <a:lstStyle/>
          <a:p>
            <a:pPr algn="just" rtl="1">
              <a:lnSpc>
                <a:spcPct val="150000"/>
              </a:lnSpc>
              <a:spcAft>
                <a:spcPts val="800"/>
              </a:spcAft>
            </a:pP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هي طريقة لتسهيل عملية تحليل البيانات الضخمة لاعتمادها بصـورة أساسية على ذاكرة الحاسب الرئيسة ( </a:t>
            </a:r>
            <a:r>
              <a:rPr lang="en-US"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RAM</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 لتخزين البيانات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يصل المستخدمون إلى البيانات المخزنة في الذاكرة الأساسية للنظام وبالتالي يتم تجاوز معوقات استرداد وقراءة البيانات الموجودة في قاعدة البيانات التقليدية المستندة إلى التخزين على الأقراص مـمـا يعنـي </a:t>
            </a:r>
            <a:r>
              <a:rPr lang="ar-SA" sz="2000" dirty="0">
                <a:solidFill>
                  <a:srgbClr val="00B050"/>
                </a:solidFill>
                <a:effectLst/>
                <a:latin typeface="Sakkal Majalla" panose="02000000000000000000" pitchFamily="2" charset="-78"/>
                <a:ea typeface="Calibri" panose="020F0502020204030204" pitchFamily="34" charset="0"/>
                <a:cs typeface="Sakkal Majalla" panose="02000000000000000000" pitchFamily="2" charset="-78"/>
              </a:rPr>
              <a:t>تقليـل وقـت الاستعلام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بشكل كبير .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تتميز الخوادم السحابية بشكل خاص بوجود سعة كبيرة من ذاكرة الوصول العشوائي ، مما يسهل استخدامها في عمليات الحوسبة في الذاكرة .</a:t>
            </a:r>
            <a:endParaRPr lang="en-US"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5122" name="Picture 2">
            <a:extLst>
              <a:ext uri="{FF2B5EF4-FFF2-40B4-BE49-F238E27FC236}">
                <a16:creationId xmlns:a16="http://schemas.microsoft.com/office/drawing/2014/main" id="{D4196D9D-3C14-5419-DD49-39B08ECE4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4475"/>
            <a:ext cx="3195083" cy="4083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5;p37">
            <a:extLst>
              <a:ext uri="{FF2B5EF4-FFF2-40B4-BE49-F238E27FC236}">
                <a16:creationId xmlns:a16="http://schemas.microsoft.com/office/drawing/2014/main" id="{DCFBAA15-6446-690E-CA1E-570E7055DCDB}"/>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6" name="مربع نص 5">
            <a:extLst>
              <a:ext uri="{FF2B5EF4-FFF2-40B4-BE49-F238E27FC236}">
                <a16:creationId xmlns:a16="http://schemas.microsoft.com/office/drawing/2014/main" id="{82295E23-C909-3D89-746D-B17064560E9E}"/>
              </a:ext>
            </a:extLst>
          </p:cNvPr>
          <p:cNvSpPr txBox="1"/>
          <p:nvPr/>
        </p:nvSpPr>
        <p:spPr>
          <a:xfrm>
            <a:off x="2117316" y="287756"/>
            <a:ext cx="6096000" cy="523220"/>
          </a:xfrm>
          <a:prstGeom prst="rect">
            <a:avLst/>
          </a:prstGeom>
          <a:noFill/>
        </p:spPr>
        <p:txBody>
          <a:bodyPr wrap="square">
            <a:spAutoFit/>
          </a:bodyPr>
          <a:lstStyle/>
          <a:p>
            <a:pPr algn="ctr" rtl="1"/>
            <a:r>
              <a:rPr lang="ar-SA" sz="2800" b="1" dirty="0">
                <a:solidFill>
                  <a:srgbClr val="FF0000"/>
                </a:solidFill>
                <a:latin typeface="Sakkal Majalla" panose="02000000000000000000" pitchFamily="2" charset="-78"/>
                <a:cs typeface="Sakkal Majalla" panose="02000000000000000000" pitchFamily="2" charset="-78"/>
              </a:rPr>
              <a:t>بحيرة البيانات </a:t>
            </a:r>
            <a:r>
              <a:rPr lang="en-US" sz="2800" b="1" dirty="0">
                <a:solidFill>
                  <a:srgbClr val="FF0000"/>
                </a:solidFill>
                <a:latin typeface="Sakkal Majalla" panose="02000000000000000000" pitchFamily="2" charset="-78"/>
                <a:cs typeface="Sakkal Majalla" panose="02000000000000000000" pitchFamily="2" charset="-78"/>
              </a:rPr>
              <a:t>Data Lake</a:t>
            </a:r>
            <a:endParaRPr lang="ar-SA" sz="2800" b="1" dirty="0">
              <a:solidFill>
                <a:srgbClr val="FF0000"/>
              </a:solidFill>
              <a:latin typeface="Sakkal Majalla" panose="02000000000000000000" pitchFamily="2" charset="-78"/>
              <a:cs typeface="Sakkal Majalla" panose="02000000000000000000" pitchFamily="2" charset="-78"/>
            </a:endParaRPr>
          </a:p>
        </p:txBody>
      </p:sp>
      <p:sp>
        <p:nvSpPr>
          <p:cNvPr id="8" name="مربع نص 7">
            <a:extLst>
              <a:ext uri="{FF2B5EF4-FFF2-40B4-BE49-F238E27FC236}">
                <a16:creationId xmlns:a16="http://schemas.microsoft.com/office/drawing/2014/main" id="{07887ED4-9CE2-6CD4-0C6F-618DBFA365A3}"/>
              </a:ext>
            </a:extLst>
          </p:cNvPr>
          <p:cNvSpPr txBox="1"/>
          <p:nvPr/>
        </p:nvSpPr>
        <p:spPr>
          <a:xfrm>
            <a:off x="3551275" y="1360494"/>
            <a:ext cx="5145200" cy="2463367"/>
          </a:xfrm>
          <a:prstGeom prst="rect">
            <a:avLst/>
          </a:prstGeom>
          <a:noFill/>
        </p:spPr>
        <p:txBody>
          <a:bodyPr wrap="square">
            <a:spAutoFit/>
          </a:bodyPr>
          <a:lstStyle/>
          <a:p>
            <a:pPr algn="just" rtl="1">
              <a:lnSpc>
                <a:spcPct val="107000"/>
              </a:lnSpc>
              <a:spcAft>
                <a:spcPts val="800"/>
              </a:spcAft>
            </a:pPr>
            <a:r>
              <a:rPr lang="ar-SA" sz="2400" dirty="0">
                <a:effectLst/>
                <a:latin typeface="Sakkal Majalla" panose="02000000000000000000" pitchFamily="2" charset="-78"/>
                <a:ea typeface="Calibri" panose="020F0502020204030204" pitchFamily="34" charset="0"/>
                <a:cs typeface="Sakkal Majalla" panose="02000000000000000000" pitchFamily="2" charset="-78"/>
              </a:rPr>
              <a:t>بحيرة البيانات </a:t>
            </a:r>
            <a:r>
              <a:rPr lang="ar-SA" sz="24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هـي مستودع بيانات عـادة مـا يكـون </a:t>
            </a:r>
            <a:r>
              <a:rPr lang="ar-SA" sz="2400" dirty="0" err="1">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سـحابياً</a:t>
            </a:r>
            <a:r>
              <a:rPr lang="ar-SA" sz="24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يستخدم لتخزين كميات هائلة من البيانات الأولية وغير المعالجة </a:t>
            </a:r>
            <a:r>
              <a:rPr lang="ar-SA" sz="2400" dirty="0">
                <a:effectLst/>
                <a:latin typeface="Sakkal Majalla" panose="02000000000000000000" pitchFamily="2" charset="-78"/>
                <a:ea typeface="Calibri" panose="020F0502020204030204" pitchFamily="34" charset="0"/>
                <a:cs typeface="Sakkal Majalla" panose="02000000000000000000" pitchFamily="2" charset="-78"/>
              </a:rPr>
              <a:t>، في هذه الطريقة يتم استخدام عنوان </a:t>
            </a:r>
            <a:r>
              <a:rPr lang="en-US" sz="2400" dirty="0">
                <a:effectLst/>
                <a:latin typeface="Sakkal Majalla" panose="02000000000000000000" pitchFamily="2" charset="-78"/>
                <a:ea typeface="Calibri" panose="020F0502020204030204" pitchFamily="34" charset="0"/>
                <a:cs typeface="Sakkal Majalla" panose="02000000000000000000" pitchFamily="2" charset="-78"/>
              </a:rPr>
              <a:t>URL</a:t>
            </a:r>
            <a:r>
              <a:rPr lang="ar-SA" sz="2400" dirty="0">
                <a:effectLst/>
                <a:latin typeface="Sakkal Majalla" panose="02000000000000000000" pitchFamily="2" charset="-78"/>
                <a:ea typeface="Calibri" panose="020F0502020204030204" pitchFamily="34" charset="0"/>
                <a:cs typeface="Sakkal Majalla" panose="02000000000000000000" pitchFamily="2" charset="-78"/>
              </a:rPr>
              <a:t> ثابت لدعم كل من البيانات المنظمة ( مثل قواعد البيانات ) والبيانات غير المنظمة ( مثل رسائل البريد الإلكتروني والمستندات ) .</a:t>
            </a:r>
            <a:endParaRPr lang="en-US" sz="2400" dirty="0">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6146" name="Picture 2" descr="ما هي بحيرة البيانات؟ ميزة قد تصبح عبئا | الرجل">
            <a:extLst>
              <a:ext uri="{FF2B5EF4-FFF2-40B4-BE49-F238E27FC236}">
                <a16:creationId xmlns:a16="http://schemas.microsoft.com/office/drawing/2014/main" id="{E97157B7-4F9F-3248-81A9-FAF212137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45" y="893135"/>
            <a:ext cx="2257647" cy="34043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94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4 منصات مفتوحة المصدر للبيانات الضخمة | مدمنو لينكس">
            <a:extLst>
              <a:ext uri="{FF2B5EF4-FFF2-40B4-BE49-F238E27FC236}">
                <a16:creationId xmlns:a16="http://schemas.microsoft.com/office/drawing/2014/main" id="{E1F7EFB6-49B1-BAAD-1DCC-693A22352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5" y="279032"/>
            <a:ext cx="1460092" cy="435200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FE2C0D4C-1DF7-13C7-0A14-294153E7AFD3}"/>
              </a:ext>
            </a:extLst>
          </p:cNvPr>
          <p:cNvSpPr txBox="1"/>
          <p:nvPr/>
        </p:nvSpPr>
        <p:spPr>
          <a:xfrm>
            <a:off x="2407952" y="71914"/>
            <a:ext cx="6124193" cy="523220"/>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تقنيات إدارة البيانات الضخمة</a:t>
            </a:r>
          </a:p>
        </p:txBody>
      </p:sp>
      <p:sp>
        <p:nvSpPr>
          <p:cNvPr id="4" name="مربع نص 3">
            <a:extLst>
              <a:ext uri="{FF2B5EF4-FFF2-40B4-BE49-F238E27FC236}">
                <a16:creationId xmlns:a16="http://schemas.microsoft.com/office/drawing/2014/main" id="{8DD93B61-B8B2-0D5E-0667-49BCA21099CB}"/>
              </a:ext>
            </a:extLst>
          </p:cNvPr>
          <p:cNvSpPr txBox="1"/>
          <p:nvPr/>
        </p:nvSpPr>
        <p:spPr>
          <a:xfrm>
            <a:off x="1706672" y="1373024"/>
            <a:ext cx="7081183" cy="2397451"/>
          </a:xfrm>
          <a:prstGeom prst="rect">
            <a:avLst/>
          </a:prstGeom>
          <a:noFill/>
        </p:spPr>
        <p:txBody>
          <a:bodyPr wrap="square">
            <a:spAutoFit/>
          </a:bodyPr>
          <a:lstStyle/>
          <a:p>
            <a:pPr algn="just" rtl="1">
              <a:lnSpc>
                <a:spcPct val="107000"/>
              </a:lnSpc>
              <a:spcAft>
                <a:spcPts val="800"/>
              </a:spcAft>
            </a:pPr>
            <a:r>
              <a:rPr lang="ar-SA" sz="28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يعتبر التمييز بين هذه التقنيات الثلاثة مهما نظرا للأغراض المختلفة لاستخدامها ولكيفية عملها في معالجة البيانات بشكل صحيح . لا تعمـل هـذه التقنيات معا </a:t>
            </a:r>
            <a:r>
              <a:rPr lang="ar-SA" sz="2800" dirty="0">
                <a:effectLst/>
                <a:latin typeface="Sakkal Majalla" panose="02000000000000000000" pitchFamily="2" charset="-78"/>
                <a:ea typeface="Calibri" panose="020F0502020204030204" pitchFamily="34" charset="0"/>
                <a:cs typeface="Sakkal Majalla" panose="02000000000000000000" pitchFamily="2" charset="-78"/>
              </a:rPr>
              <a:t>، ولكن يتم اختيار إحداهـا اعتمادا على نوع الشركة ، فقد تكون بحيرة البيانات هي الخيار الجيد لإحدى الشركات ، بينما يعد مستودع البيانات الخيار الأفضل لشركة أخرى .</a:t>
            </a:r>
            <a:endParaRPr lang="en-US" sz="28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416052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51" name="Google Shape;1651;p45"/>
          <p:cNvSpPr txBox="1"/>
          <p:nvPr/>
        </p:nvSpPr>
        <p:spPr>
          <a:xfrm>
            <a:off x="4721913" y="3976850"/>
            <a:ext cx="8346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latin typeface="Fira Sans Extra Condensed"/>
                <a:ea typeface="Fira Sans Extra Condensed"/>
                <a:cs typeface="Fira Sans Extra Condensed"/>
                <a:sym typeface="Fira Sans Extra Condensed"/>
              </a:rPr>
              <a:t>189k</a:t>
            </a:r>
            <a:endParaRPr sz="1900" b="1" dirty="0">
              <a:solidFill>
                <a:schemeClr val="lt1"/>
              </a:solidFill>
              <a:latin typeface="Fira Sans Extra Condensed"/>
              <a:ea typeface="Fira Sans Extra Condensed"/>
              <a:cs typeface="Fira Sans Extra Condensed"/>
              <a:sym typeface="Fira Sans Extra Condensed"/>
            </a:endParaRPr>
          </a:p>
        </p:txBody>
      </p:sp>
      <p:sp>
        <p:nvSpPr>
          <p:cNvPr id="1652" name="Google Shape;1652;p45"/>
          <p:cNvSpPr txBox="1"/>
          <p:nvPr/>
        </p:nvSpPr>
        <p:spPr>
          <a:xfrm>
            <a:off x="7761288" y="1318950"/>
            <a:ext cx="9255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chemeClr val="lt1"/>
                </a:solidFill>
                <a:latin typeface="Fira Sans Extra Condensed"/>
                <a:ea typeface="Fira Sans Extra Condensed"/>
                <a:cs typeface="Fira Sans Extra Condensed"/>
                <a:sym typeface="Fira Sans Extra Condensed"/>
              </a:rPr>
              <a:t>321k</a:t>
            </a:r>
            <a:endParaRPr sz="1900" b="1" dirty="0">
              <a:solidFill>
                <a:schemeClr val="lt1"/>
              </a:solidFill>
              <a:latin typeface="Fira Sans Extra Condensed"/>
              <a:ea typeface="Fira Sans Extra Condensed"/>
              <a:cs typeface="Fira Sans Extra Condensed"/>
              <a:sym typeface="Fira Sans Extra Condensed"/>
            </a:endParaRPr>
          </a:p>
        </p:txBody>
      </p:sp>
      <p:sp>
        <p:nvSpPr>
          <p:cNvPr id="1654" name="Google Shape;1654;p45"/>
          <p:cNvSpPr txBox="1"/>
          <p:nvPr/>
        </p:nvSpPr>
        <p:spPr>
          <a:xfrm>
            <a:off x="4459913" y="1818173"/>
            <a:ext cx="834600" cy="31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dirty="0">
                <a:solidFill>
                  <a:schemeClr val="lt1"/>
                </a:solidFill>
                <a:latin typeface="Fira Sans Extra Condensed"/>
                <a:ea typeface="Fira Sans Extra Condensed"/>
                <a:cs typeface="Fira Sans Extra Condensed"/>
                <a:sym typeface="Fira Sans Extra Condensed"/>
              </a:rPr>
              <a:t>288k</a:t>
            </a:r>
            <a:endParaRPr sz="1900" b="1" dirty="0">
              <a:solidFill>
                <a:schemeClr val="lt1"/>
              </a:solidFill>
              <a:latin typeface="Fira Sans Extra Condensed"/>
              <a:ea typeface="Fira Sans Extra Condensed"/>
              <a:cs typeface="Fira Sans Extra Condensed"/>
              <a:sym typeface="Fira Sans Extra Condensed"/>
            </a:endParaRPr>
          </a:p>
        </p:txBody>
      </p:sp>
      <p:pic>
        <p:nvPicPr>
          <p:cNvPr id="4" name="صورة 3" descr="صورة تحتوي على نص, رجل, خارجي&#10;&#10;تم إنشاء الوصف تلقائياً">
            <a:extLst>
              <a:ext uri="{FF2B5EF4-FFF2-40B4-BE49-F238E27FC236}">
                <a16:creationId xmlns:a16="http://schemas.microsoft.com/office/drawing/2014/main" id="{B719CE83-DF2E-731C-E2D8-A0DF92B74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1" y="785561"/>
            <a:ext cx="4241172" cy="3806917"/>
          </a:xfrm>
          <a:prstGeom prst="ellipse">
            <a:avLst/>
          </a:prstGeom>
          <a:ln>
            <a:noFill/>
          </a:ln>
          <a:effectLst>
            <a:softEdge rad="112500"/>
          </a:effectLst>
        </p:spPr>
      </p:pic>
      <p:pic>
        <p:nvPicPr>
          <p:cNvPr id="5" name="النشيد الوطني السّعودي - بدون موسيقى">
            <a:hlinkClick r:id="" action="ppaction://media"/>
            <a:extLst>
              <a:ext uri="{FF2B5EF4-FFF2-40B4-BE49-F238E27FC236}">
                <a16:creationId xmlns:a16="http://schemas.microsoft.com/office/drawing/2014/main" id="{2DE0C28D-9DB1-E3F2-3939-469057C885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5301" y="2697860"/>
            <a:ext cx="730651" cy="730651"/>
          </a:xfrm>
          <a:prstGeom prst="rect">
            <a:avLst/>
          </a:prstGeom>
        </p:spPr>
      </p:pic>
      <p:sp>
        <p:nvSpPr>
          <p:cNvPr id="6" name="مربع نص 5">
            <a:extLst>
              <a:ext uri="{FF2B5EF4-FFF2-40B4-BE49-F238E27FC236}">
                <a16:creationId xmlns:a16="http://schemas.microsoft.com/office/drawing/2014/main" id="{471CB5AD-3C33-7880-A7B6-8DBEC094B72F}"/>
              </a:ext>
            </a:extLst>
          </p:cNvPr>
          <p:cNvSpPr txBox="1"/>
          <p:nvPr/>
        </p:nvSpPr>
        <p:spPr>
          <a:xfrm>
            <a:off x="926026" y="4228549"/>
            <a:ext cx="4144896" cy="532903"/>
          </a:xfrm>
          <a:prstGeom prst="rect">
            <a:avLst/>
          </a:prstGeom>
          <a:noFill/>
        </p:spPr>
        <p:txBody>
          <a:bodyPr wrap="square">
            <a:spAutoFit/>
          </a:bodyPr>
          <a:lstStyle/>
          <a:p>
            <a:pPr algn="ctr" rtl="1">
              <a:lnSpc>
                <a:spcPct val="107000"/>
              </a:lnSpc>
              <a:spcAft>
                <a:spcPts val="800"/>
              </a:spcAft>
            </a:pPr>
            <a:r>
              <a:rPr lang="ar-SA" sz="2800" b="1" dirty="0">
                <a:solidFill>
                  <a:srgbClr val="C00000"/>
                </a:solidFill>
                <a:latin typeface="Calibri" panose="020F0502020204030204" pitchFamily="34" charset="0"/>
                <a:ea typeface="Calibri" panose="020F0502020204030204" pitchFamily="34" charset="0"/>
                <a:cs typeface="Calibri" panose="020F0502020204030204" pitchFamily="34" charset="0"/>
              </a:rPr>
              <a:t>النشيد الوطني ..</a:t>
            </a:r>
          </a:p>
        </p:txBody>
      </p:sp>
      <p:grpSp>
        <p:nvGrpSpPr>
          <p:cNvPr id="7" name="مجموعة 6">
            <a:extLst>
              <a:ext uri="{FF2B5EF4-FFF2-40B4-BE49-F238E27FC236}">
                <a16:creationId xmlns:a16="http://schemas.microsoft.com/office/drawing/2014/main" id="{3BE773F5-F9DC-9A6F-1FB7-BA14931C1F82}"/>
              </a:ext>
            </a:extLst>
          </p:cNvPr>
          <p:cNvGrpSpPr/>
          <p:nvPr/>
        </p:nvGrpSpPr>
        <p:grpSpPr>
          <a:xfrm>
            <a:off x="162489" y="213213"/>
            <a:ext cx="3265039" cy="704515"/>
            <a:chOff x="10474572" y="-6085639"/>
            <a:chExt cx="7284837" cy="2078342"/>
          </a:xfrm>
        </p:grpSpPr>
        <p:pic>
          <p:nvPicPr>
            <p:cNvPr id="8" name="صورة 7">
              <a:extLst>
                <a:ext uri="{FF2B5EF4-FFF2-40B4-BE49-F238E27FC236}">
                  <a16:creationId xmlns:a16="http://schemas.microsoft.com/office/drawing/2014/main" id="{4FCDB725-1F5B-86FF-35B1-71467760EE7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5777821" y="-5873126"/>
              <a:ext cx="1981588" cy="1653312"/>
            </a:xfrm>
            <a:prstGeom prst="rect">
              <a:avLst/>
            </a:prstGeom>
          </p:spPr>
        </p:pic>
        <p:pic>
          <p:nvPicPr>
            <p:cNvPr id="9" name="صورة 8">
              <a:extLst>
                <a:ext uri="{FF2B5EF4-FFF2-40B4-BE49-F238E27FC236}">
                  <a16:creationId xmlns:a16="http://schemas.microsoft.com/office/drawing/2014/main" id="{9596B815-DBB0-01E4-C220-0A635287A9A8}"/>
                </a:ext>
              </a:extLst>
            </p:cNvPr>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474572" y="-6085639"/>
              <a:ext cx="2328520" cy="2078342"/>
            </a:xfrm>
            <a:prstGeom prst="rect">
              <a:avLst/>
            </a:prstGeom>
          </p:spPr>
        </p:pic>
        <p:pic>
          <p:nvPicPr>
            <p:cNvPr id="10" name="صورة 9" descr="صورة تحتوي على مربع&#10;&#10;تم إنشاء الوصف تلقائياً">
              <a:extLst>
                <a:ext uri="{FF2B5EF4-FFF2-40B4-BE49-F238E27FC236}">
                  <a16:creationId xmlns:a16="http://schemas.microsoft.com/office/drawing/2014/main" id="{8D446E19-5A8B-7D5B-FC31-1D21C2F2CA6E}"/>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39879" t="20243" r="18510" b="14726"/>
            <a:stretch/>
          </p:blipFill>
          <p:spPr>
            <a:xfrm>
              <a:off x="12803092" y="-5699608"/>
              <a:ext cx="2328520" cy="1306277"/>
            </a:xfrm>
            <a:prstGeom prst="rect">
              <a:avLst/>
            </a:prstGeom>
          </p:spPr>
        </p:pic>
      </p:grpSp>
      <p:sp>
        <p:nvSpPr>
          <p:cNvPr id="11" name="Google Shape;345;p37">
            <a:extLst>
              <a:ext uri="{FF2B5EF4-FFF2-40B4-BE49-F238E27FC236}">
                <a16:creationId xmlns:a16="http://schemas.microsoft.com/office/drawing/2014/main" id="{26C24340-8E34-FAB9-22EE-EF5471576A97}"/>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dirty="0">
                <a:effectLst>
                  <a:glow rad="228600">
                    <a:schemeClr val="accent1">
                      <a:satMod val="175000"/>
                      <a:alpha val="40000"/>
                    </a:schemeClr>
                  </a:glow>
                </a:effectLst>
                <a:cs typeface="Akhbar MT" pitchFamily="2" charset="-78"/>
              </a:rPr>
              <a:t>اعداد المعلمة / منال الرحيلي</a:t>
            </a:r>
          </a:p>
        </p:txBody>
      </p:sp>
      <p:pic>
        <p:nvPicPr>
          <p:cNvPr id="2050" name="Picture 2" descr="أبرز 10 مجالات تغيرت بسبب اعتمادها على البيانات الضخمة | البوابة العربية  للأخبار التقنية">
            <a:extLst>
              <a:ext uri="{FF2B5EF4-FFF2-40B4-BE49-F238E27FC236}">
                <a16:creationId xmlns:a16="http://schemas.microsoft.com/office/drawing/2014/main" id="{E23E0C34-0628-7D0C-8DB0-18EE1FBB81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888" y="1048585"/>
            <a:ext cx="2410499" cy="34464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52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pic>
        <p:nvPicPr>
          <p:cNvPr id="3" name="صورة 2">
            <a:extLst>
              <a:ext uri="{FF2B5EF4-FFF2-40B4-BE49-F238E27FC236}">
                <a16:creationId xmlns:a16="http://schemas.microsoft.com/office/drawing/2014/main" id="{3C929DAA-F67C-E864-B518-75D508139005}"/>
              </a:ext>
            </a:extLst>
          </p:cNvPr>
          <p:cNvPicPr>
            <a:picLocks noChangeAspect="1"/>
          </p:cNvPicPr>
          <p:nvPr/>
        </p:nvPicPr>
        <p:blipFill>
          <a:blip r:embed="rId2"/>
          <a:stretch>
            <a:fillRect/>
          </a:stretch>
        </p:blipFill>
        <p:spPr>
          <a:xfrm>
            <a:off x="1403499" y="352535"/>
            <a:ext cx="7259710" cy="1057275"/>
          </a:xfrm>
          <a:prstGeom prst="rect">
            <a:avLst/>
          </a:prstGeom>
          <a:ln>
            <a:noFill/>
          </a:ln>
          <a:effectLst>
            <a:softEdge rad="112500"/>
          </a:effectLst>
        </p:spPr>
      </p:pic>
      <p:pic>
        <p:nvPicPr>
          <p:cNvPr id="5" name="صورة 4">
            <a:extLst>
              <a:ext uri="{FF2B5EF4-FFF2-40B4-BE49-F238E27FC236}">
                <a16:creationId xmlns:a16="http://schemas.microsoft.com/office/drawing/2014/main" id="{CC61F092-1951-4642-54E9-5416D44CE814}"/>
              </a:ext>
            </a:extLst>
          </p:cNvPr>
          <p:cNvPicPr>
            <a:picLocks noChangeAspect="1"/>
          </p:cNvPicPr>
          <p:nvPr/>
        </p:nvPicPr>
        <p:blipFill>
          <a:blip r:embed="rId3"/>
          <a:stretch>
            <a:fillRect/>
          </a:stretch>
        </p:blipFill>
        <p:spPr>
          <a:xfrm>
            <a:off x="2264735" y="1742717"/>
            <a:ext cx="6028660" cy="2695575"/>
          </a:xfrm>
          <a:prstGeom prst="rect">
            <a:avLst/>
          </a:prstGeom>
        </p:spPr>
      </p:pic>
      <p:sp>
        <p:nvSpPr>
          <p:cNvPr id="7" name="مستطيل: زوايا مستديرة 6">
            <a:extLst>
              <a:ext uri="{FF2B5EF4-FFF2-40B4-BE49-F238E27FC236}">
                <a16:creationId xmlns:a16="http://schemas.microsoft.com/office/drawing/2014/main" id="{3B1D48FE-4B81-7119-3859-B76343A48AF5}"/>
              </a:ext>
            </a:extLst>
          </p:cNvPr>
          <p:cNvSpPr/>
          <p:nvPr/>
        </p:nvSpPr>
        <p:spPr>
          <a:xfrm>
            <a:off x="2955851" y="2571750"/>
            <a:ext cx="4997302" cy="777506"/>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pic>
        <p:nvPicPr>
          <p:cNvPr id="9" name="صورة 8">
            <a:extLst>
              <a:ext uri="{FF2B5EF4-FFF2-40B4-BE49-F238E27FC236}">
                <a16:creationId xmlns:a16="http://schemas.microsoft.com/office/drawing/2014/main" id="{27B17763-1994-5DB5-28D9-4C806BE24252}"/>
              </a:ext>
            </a:extLst>
          </p:cNvPr>
          <p:cNvPicPr>
            <a:picLocks noChangeAspect="1"/>
          </p:cNvPicPr>
          <p:nvPr/>
        </p:nvPicPr>
        <p:blipFill>
          <a:blip r:embed="rId4"/>
          <a:stretch>
            <a:fillRect/>
          </a:stretch>
        </p:blipFill>
        <p:spPr>
          <a:xfrm>
            <a:off x="104639" y="1611839"/>
            <a:ext cx="2160096" cy="3159361"/>
          </a:xfrm>
          <a:prstGeom prst="rect">
            <a:avLst/>
          </a:prstGeom>
          <a:ln>
            <a:noFill/>
          </a:ln>
          <a:effectLst>
            <a:softEdge rad="112500"/>
          </a:effectLst>
        </p:spPr>
      </p:pic>
    </p:spTree>
    <p:extLst>
      <p:ext uri="{BB962C8B-B14F-4D97-AF65-F5344CB8AC3E}">
        <p14:creationId xmlns:p14="http://schemas.microsoft.com/office/powerpoint/2010/main" val="274287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5A1DFF7A-BB9D-39B7-291E-AFF07B8D3FBE}"/>
              </a:ext>
            </a:extLst>
          </p:cNvPr>
          <p:cNvSpPr txBox="1"/>
          <p:nvPr/>
        </p:nvSpPr>
        <p:spPr>
          <a:xfrm>
            <a:off x="616957" y="138870"/>
            <a:ext cx="8211310" cy="523220"/>
          </a:xfrm>
          <a:prstGeom prst="rect">
            <a:avLst/>
          </a:prstGeom>
          <a:noFill/>
        </p:spPr>
        <p:txBody>
          <a:bodyPr wrap="square">
            <a:spAutoFit/>
          </a:bodyPr>
          <a:lstStyle/>
          <a:p>
            <a:pPr algn="ctr" rtl="1"/>
            <a:r>
              <a:rPr lang="ar-SA" sz="2800" b="1" dirty="0">
                <a:solidFill>
                  <a:srgbClr val="FF0000"/>
                </a:solidFill>
                <a:latin typeface="Sakkal Majalla" panose="02000000000000000000" pitchFamily="2" charset="-78"/>
                <a:cs typeface="Sakkal Majalla" panose="02000000000000000000" pitchFamily="2" charset="-78"/>
              </a:rPr>
              <a:t>التنقيب</a:t>
            </a:r>
            <a:r>
              <a:rPr lang="ar-SA" sz="24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800" b="1" dirty="0">
                <a:solidFill>
                  <a:srgbClr val="FF0000"/>
                </a:solidFill>
                <a:latin typeface="Sakkal Majalla" panose="02000000000000000000" pitchFamily="2" charset="-78"/>
                <a:cs typeface="Sakkal Majalla" panose="02000000000000000000" pitchFamily="2" charset="-78"/>
              </a:rPr>
              <a:t>في البيانات الضخمة </a:t>
            </a:r>
            <a:r>
              <a:rPr lang="en-US" sz="2800" b="1" dirty="0">
                <a:solidFill>
                  <a:srgbClr val="FF0000"/>
                </a:solidFill>
                <a:latin typeface="Sakkal Majalla" panose="02000000000000000000" pitchFamily="2" charset="-78"/>
                <a:cs typeface="Sakkal Majalla" panose="02000000000000000000" pitchFamily="2" charset="-78"/>
              </a:rPr>
              <a:t>Mining Big Data</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6" name="Picture 2" descr="ما هو التنقيب عن البيانات أو Data Mining؟ - TechZonee">
            <a:extLst>
              <a:ext uri="{FF2B5EF4-FFF2-40B4-BE49-F238E27FC236}">
                <a16:creationId xmlns:a16="http://schemas.microsoft.com/office/drawing/2014/main" id="{01560677-7832-B451-0FB6-9201710F2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009" y="882502"/>
            <a:ext cx="2762250" cy="38886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صورة 9">
            <a:extLst>
              <a:ext uri="{FF2B5EF4-FFF2-40B4-BE49-F238E27FC236}">
                <a16:creationId xmlns:a16="http://schemas.microsoft.com/office/drawing/2014/main" id="{4A4C5FB3-A6AA-6C51-8A22-719E071722A5}"/>
              </a:ext>
            </a:extLst>
          </p:cNvPr>
          <p:cNvPicPr>
            <a:picLocks noChangeAspect="1"/>
          </p:cNvPicPr>
          <p:nvPr/>
        </p:nvPicPr>
        <p:blipFill>
          <a:blip r:embed="rId4"/>
          <a:stretch>
            <a:fillRect/>
          </a:stretch>
        </p:blipFill>
        <p:spPr>
          <a:xfrm>
            <a:off x="72741" y="1648047"/>
            <a:ext cx="2160096" cy="3159361"/>
          </a:xfrm>
          <a:prstGeom prst="rect">
            <a:avLst/>
          </a:prstGeom>
          <a:ln>
            <a:noFill/>
          </a:ln>
          <a:effectLst>
            <a:softEdge rad="112500"/>
          </a:effectLst>
        </p:spPr>
      </p:pic>
      <p:sp>
        <p:nvSpPr>
          <p:cNvPr id="12" name="Google Shape;2345;p56">
            <a:extLst>
              <a:ext uri="{FF2B5EF4-FFF2-40B4-BE49-F238E27FC236}">
                <a16:creationId xmlns:a16="http://schemas.microsoft.com/office/drawing/2014/main" id="{36C1CE21-E5C0-9344-B27C-227A53F0952F}"/>
              </a:ext>
            </a:extLst>
          </p:cNvPr>
          <p:cNvSpPr txBox="1">
            <a:spLocks/>
          </p:cNvSpPr>
          <p:nvPr/>
        </p:nvSpPr>
        <p:spPr>
          <a:xfrm>
            <a:off x="2305578" y="1381207"/>
            <a:ext cx="3413238"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2800" dirty="0">
                <a:solidFill>
                  <a:srgbClr val="0070C0"/>
                </a:solidFill>
                <a:effectLst>
                  <a:glow rad="228600">
                    <a:schemeClr val="accent2">
                      <a:satMod val="175000"/>
                      <a:alpha val="40000"/>
                    </a:schemeClr>
                  </a:glow>
                </a:effectLst>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ما مرادف </a:t>
            </a:r>
          </a:p>
          <a:p>
            <a:pPr algn="ctr" rtl="1"/>
            <a:r>
              <a:rPr lang="ar-SA" sz="2800" dirty="0">
                <a:solidFill>
                  <a:srgbClr val="0070C0"/>
                </a:solidFill>
                <a:effectLst>
                  <a:glow rad="228600">
                    <a:schemeClr val="accent2">
                      <a:satMod val="175000"/>
                      <a:alpha val="40000"/>
                    </a:schemeClr>
                  </a:glow>
                </a:effectLst>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كلمة التنقيب ؟</a:t>
            </a:r>
          </a:p>
        </p:txBody>
      </p:sp>
      <p:sp>
        <p:nvSpPr>
          <p:cNvPr id="13" name="مربع نص 12">
            <a:extLst>
              <a:ext uri="{FF2B5EF4-FFF2-40B4-BE49-F238E27FC236}">
                <a16:creationId xmlns:a16="http://schemas.microsoft.com/office/drawing/2014/main" id="{0CF1C6FD-AFCA-37C2-7FF2-C006A484CFD5}"/>
              </a:ext>
            </a:extLst>
          </p:cNvPr>
          <p:cNvSpPr txBox="1"/>
          <p:nvPr/>
        </p:nvSpPr>
        <p:spPr>
          <a:xfrm>
            <a:off x="2305578" y="2720537"/>
            <a:ext cx="2978803" cy="1014380"/>
          </a:xfrm>
          <a:prstGeom prst="rect">
            <a:avLst/>
          </a:prstGeom>
          <a:noFill/>
        </p:spPr>
        <p:txBody>
          <a:bodyPr wrap="square">
            <a:spAutoFit/>
          </a:bodyPr>
          <a:lstStyle/>
          <a:p>
            <a:pPr algn="ctr" rtl="1">
              <a:lnSpc>
                <a:spcPct val="107000"/>
              </a:lnSpc>
              <a:spcAft>
                <a:spcPts val="800"/>
              </a:spcAft>
            </a:pPr>
            <a:r>
              <a:rPr lang="ar-SA" sz="28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البحث , التفتيش , الفحص , النبش .</a:t>
            </a:r>
            <a:endParaRPr lang="en-US" sz="2800"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39932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5A1DFF7A-BB9D-39B7-291E-AFF07B8D3FBE}"/>
              </a:ext>
            </a:extLst>
          </p:cNvPr>
          <p:cNvSpPr txBox="1"/>
          <p:nvPr/>
        </p:nvSpPr>
        <p:spPr>
          <a:xfrm>
            <a:off x="616957" y="138870"/>
            <a:ext cx="8211310" cy="523220"/>
          </a:xfrm>
          <a:prstGeom prst="rect">
            <a:avLst/>
          </a:prstGeom>
          <a:noFill/>
        </p:spPr>
        <p:txBody>
          <a:bodyPr wrap="square">
            <a:spAutoFit/>
          </a:bodyPr>
          <a:lstStyle/>
          <a:p>
            <a:pPr algn="ctr" rtl="1"/>
            <a:r>
              <a:rPr lang="ar-SA" sz="2800" b="1" dirty="0">
                <a:solidFill>
                  <a:srgbClr val="FF0000"/>
                </a:solidFill>
                <a:latin typeface="Sakkal Majalla" panose="02000000000000000000" pitchFamily="2" charset="-78"/>
                <a:cs typeface="Sakkal Majalla" panose="02000000000000000000" pitchFamily="2" charset="-78"/>
              </a:rPr>
              <a:t>التنقيب</a:t>
            </a:r>
            <a:r>
              <a:rPr lang="ar-SA" sz="24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800" b="1" dirty="0">
                <a:solidFill>
                  <a:srgbClr val="FF0000"/>
                </a:solidFill>
                <a:latin typeface="Sakkal Majalla" panose="02000000000000000000" pitchFamily="2" charset="-78"/>
                <a:cs typeface="Sakkal Majalla" panose="02000000000000000000" pitchFamily="2" charset="-78"/>
              </a:rPr>
              <a:t>في البيانات الضخمة </a:t>
            </a:r>
            <a:r>
              <a:rPr lang="en-US" sz="2800" b="1" dirty="0">
                <a:solidFill>
                  <a:srgbClr val="FF0000"/>
                </a:solidFill>
                <a:latin typeface="Sakkal Majalla" panose="02000000000000000000" pitchFamily="2" charset="-78"/>
                <a:cs typeface="Sakkal Majalla" panose="02000000000000000000" pitchFamily="2" charset="-78"/>
              </a:rPr>
              <a:t>Mining Big Data</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6" name="Picture 2" descr="ما هو التنقيب عن البيانات أو Data Mining؟ - TechZonee">
            <a:extLst>
              <a:ext uri="{FF2B5EF4-FFF2-40B4-BE49-F238E27FC236}">
                <a16:creationId xmlns:a16="http://schemas.microsoft.com/office/drawing/2014/main" id="{01560677-7832-B451-0FB6-9201710F2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55" y="772296"/>
            <a:ext cx="2762250" cy="38886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6428FCBD-4073-B592-A451-18B3AD9B771F}"/>
              </a:ext>
            </a:extLst>
          </p:cNvPr>
          <p:cNvSpPr txBox="1"/>
          <p:nvPr/>
        </p:nvSpPr>
        <p:spPr>
          <a:xfrm>
            <a:off x="3008226" y="972578"/>
            <a:ext cx="5820041" cy="3488134"/>
          </a:xfrm>
          <a:prstGeom prst="rect">
            <a:avLst/>
          </a:prstGeom>
          <a:noFill/>
        </p:spPr>
        <p:txBody>
          <a:bodyPr wrap="square">
            <a:spAutoFit/>
          </a:bodyPr>
          <a:lstStyle/>
          <a:p>
            <a:pPr algn="r"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يتم جمع البيانات الضخمة باستمرار بواسطة أجهزة الاستشعار والتطبيقات العامة والتطبيقات الشخصية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و عملية الجمع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ليست سوى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الخطوة الأولى في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العملية المشار إليها باسم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اكتشاف المعرفة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a:t>
            </a:r>
          </a:p>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يشير </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اكتشاف المعرفة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إلى العملية الشاملة للوصول إلى المعرفة المفيـدة مـن البيانات ، ويشير التنقيب في البيانات إلى خطوة معينة في هذه العملية ،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فالتنقيب عن البيانات </a:t>
            </a:r>
            <a:r>
              <a:rPr lang="ar-SA" sz="2000" b="1"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هو تطبيق لخوارزميات محددة لاستخراج الأنماط من البيانات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وتحديد العلاقات المختلفة داخل هذه البيانات .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تعتبر الخطوات الأخرى في عملية اكتشاف المعرفة مثل تنظيف البيانات ، وتكامل البيانات ، وتحويل صيغة البيانات ، والتفسير الصحيح لنتائج التنقيب ضرورية لضمان اشتقاق المعرفة المفيدة من البيانات.</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118512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5A1DFF7A-BB9D-39B7-291E-AFF07B8D3FBE}"/>
              </a:ext>
            </a:extLst>
          </p:cNvPr>
          <p:cNvSpPr txBox="1"/>
          <p:nvPr/>
        </p:nvSpPr>
        <p:spPr>
          <a:xfrm>
            <a:off x="616957" y="138870"/>
            <a:ext cx="8211310" cy="523220"/>
          </a:xfrm>
          <a:prstGeom prst="rect">
            <a:avLst/>
          </a:prstGeom>
          <a:noFill/>
        </p:spPr>
        <p:txBody>
          <a:bodyPr wrap="square">
            <a:spAutoFit/>
          </a:bodyPr>
          <a:lstStyle/>
          <a:p>
            <a:pPr algn="ctr" rtl="1"/>
            <a:r>
              <a:rPr lang="ar-SA" sz="2800" b="1" dirty="0">
                <a:solidFill>
                  <a:srgbClr val="FF0000"/>
                </a:solidFill>
                <a:latin typeface="Sakkal Majalla" panose="02000000000000000000" pitchFamily="2" charset="-78"/>
                <a:cs typeface="Sakkal Majalla" panose="02000000000000000000" pitchFamily="2" charset="-78"/>
              </a:rPr>
              <a:t>التنقيب</a:t>
            </a:r>
            <a:r>
              <a:rPr lang="ar-SA" sz="24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800" b="1" dirty="0">
                <a:solidFill>
                  <a:srgbClr val="FF0000"/>
                </a:solidFill>
                <a:latin typeface="Sakkal Majalla" panose="02000000000000000000" pitchFamily="2" charset="-78"/>
                <a:cs typeface="Sakkal Majalla" panose="02000000000000000000" pitchFamily="2" charset="-78"/>
              </a:rPr>
              <a:t>في البيانات الضخمة </a:t>
            </a:r>
            <a:r>
              <a:rPr lang="en-US" sz="2800" b="1" dirty="0">
                <a:solidFill>
                  <a:srgbClr val="FF0000"/>
                </a:solidFill>
                <a:latin typeface="Sakkal Majalla" panose="02000000000000000000" pitchFamily="2" charset="-78"/>
                <a:cs typeface="Sakkal Majalla" panose="02000000000000000000" pitchFamily="2" charset="-78"/>
              </a:rPr>
              <a:t>Mining Big Data</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6" name="Picture 2" descr="ما هو التنقيب عن البيانات أو Data Mining؟ - TechZonee">
            <a:extLst>
              <a:ext uri="{FF2B5EF4-FFF2-40B4-BE49-F238E27FC236}">
                <a16:creationId xmlns:a16="http://schemas.microsoft.com/office/drawing/2014/main" id="{01560677-7832-B451-0FB6-9201710F2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55" y="772296"/>
            <a:ext cx="2303364" cy="38886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6428FCBD-4073-B592-A451-18B3AD9B771F}"/>
              </a:ext>
            </a:extLst>
          </p:cNvPr>
          <p:cNvSpPr txBox="1"/>
          <p:nvPr/>
        </p:nvSpPr>
        <p:spPr>
          <a:xfrm>
            <a:off x="2619097" y="662090"/>
            <a:ext cx="6340248" cy="3158813"/>
          </a:xfrm>
          <a:prstGeom prst="rect">
            <a:avLst/>
          </a:prstGeom>
          <a:noFill/>
        </p:spPr>
        <p:txBody>
          <a:bodyPr wrap="square">
            <a:spAutoFit/>
          </a:bodyPr>
          <a:lstStyle/>
          <a:p>
            <a:pPr algn="r"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يتم جمع البيانات الضخمة باستمرار بواسطة أجهزة الاستشعار والتطبيقات العامة والتطبيقات الشخصية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و عملية الجمع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ليست سوى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الخطوة الأولى في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العملية المشار إليها باسم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اكتشاف المعرفة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a:t>
            </a:r>
          </a:p>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يشير </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اكتشاف المعرفة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إلى العملية الشاملة للوصول إلى المعرفة المفيـدة مـن البيانات ، ويشير التنقيب في البيانات إلى خطوة معينة في هذه العملية ،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فالتنقيب عن البيانات </a:t>
            </a:r>
            <a:r>
              <a:rPr lang="ar-SA" sz="2000" b="1"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هو تطبيق لخوارزميات محددة لاستخراج الأنماط من البيانات </a:t>
            </a:r>
            <a:r>
              <a:rPr lang="ar-SA" sz="20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وتحديد العلاقات المختلفة داخل هذه البيانات .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تعتبر الخطوات الأخرى في عملية اكتشاف المعرفة مثل تنظيف البيانات ، وتكامل البيانات ، وتحويل صيغة البيانات ، والتفسير الصحيح لنتائج التنقيب ضرورية لضمان اشتقاق المعرفة المفيدة من البيانات.</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5" name="مربع نص 4">
            <a:extLst>
              <a:ext uri="{FF2B5EF4-FFF2-40B4-BE49-F238E27FC236}">
                <a16:creationId xmlns:a16="http://schemas.microsoft.com/office/drawing/2014/main" id="{E0F35A2F-2153-1DAA-B38D-F340159E803B}"/>
              </a:ext>
            </a:extLst>
          </p:cNvPr>
          <p:cNvSpPr txBox="1"/>
          <p:nvPr/>
        </p:nvSpPr>
        <p:spPr>
          <a:xfrm>
            <a:off x="2619097" y="3759633"/>
            <a:ext cx="6340248" cy="750975"/>
          </a:xfrm>
          <a:prstGeom prst="rect">
            <a:avLst/>
          </a:prstGeom>
          <a:noFill/>
        </p:spPr>
        <p:txBody>
          <a:bodyPr wrap="square">
            <a:spAutoFit/>
          </a:bodyPr>
          <a:lstStyle/>
          <a:p>
            <a:pPr algn="r" rtl="1">
              <a:lnSpc>
                <a:spcPct val="107000"/>
              </a:lnSpc>
              <a:spcAft>
                <a:spcPts val="800"/>
              </a:spcAft>
            </a:pPr>
            <a:r>
              <a:rPr lang="ar-SA" sz="2000" b="1"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التنقيب في البيانات ( </a:t>
            </a:r>
            <a:r>
              <a:rPr lang="en-US" sz="2000" b="1"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Data Mining</a:t>
            </a:r>
            <a:r>
              <a:rPr lang="ar-SA" sz="2000" b="1"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 : </a:t>
            </a:r>
            <a:r>
              <a:rPr lang="ar-SA" sz="2000" b="1" dirty="0">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rPr>
              <a:t>عملية اكتشاف الأنماط فـي كمية كبيرة من البيانات واستخراج المعلومات المفيدة توقع السلوك المستقبلي .</a:t>
            </a:r>
            <a:endParaRPr lang="en-US" sz="2000" b="1" dirty="0">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15981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5A1DFF7A-BB9D-39B7-291E-AFF07B8D3FBE}"/>
              </a:ext>
            </a:extLst>
          </p:cNvPr>
          <p:cNvSpPr txBox="1"/>
          <p:nvPr/>
        </p:nvSpPr>
        <p:spPr>
          <a:xfrm>
            <a:off x="616957" y="138870"/>
            <a:ext cx="8211310" cy="523220"/>
          </a:xfrm>
          <a:prstGeom prst="rect">
            <a:avLst/>
          </a:prstGeom>
          <a:noFill/>
        </p:spPr>
        <p:txBody>
          <a:bodyPr wrap="square">
            <a:spAutoFit/>
          </a:bodyPr>
          <a:lstStyle/>
          <a:p>
            <a:pPr algn="ctr" rtl="1"/>
            <a:r>
              <a:rPr lang="ar-SA" sz="2800" b="1" dirty="0">
                <a:solidFill>
                  <a:srgbClr val="FF0000"/>
                </a:solidFill>
                <a:latin typeface="Sakkal Majalla" panose="02000000000000000000" pitchFamily="2" charset="-78"/>
                <a:cs typeface="Sakkal Majalla" panose="02000000000000000000" pitchFamily="2" charset="-78"/>
              </a:rPr>
              <a:t>التنقيب</a:t>
            </a:r>
            <a:r>
              <a:rPr lang="ar-SA" sz="24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800" b="1" dirty="0">
                <a:solidFill>
                  <a:srgbClr val="FF0000"/>
                </a:solidFill>
                <a:latin typeface="Sakkal Majalla" panose="02000000000000000000" pitchFamily="2" charset="-78"/>
                <a:cs typeface="Sakkal Majalla" panose="02000000000000000000" pitchFamily="2" charset="-78"/>
              </a:rPr>
              <a:t>في البيانات الضخمة </a:t>
            </a:r>
            <a:r>
              <a:rPr lang="en-US" sz="2800" b="1" dirty="0">
                <a:solidFill>
                  <a:srgbClr val="FF0000"/>
                </a:solidFill>
                <a:latin typeface="Sakkal Majalla" panose="02000000000000000000" pitchFamily="2" charset="-78"/>
                <a:cs typeface="Sakkal Majalla" panose="02000000000000000000" pitchFamily="2" charset="-78"/>
              </a:rPr>
              <a:t>Mining Big Data</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11" name="صورة 10">
            <a:extLst>
              <a:ext uri="{FF2B5EF4-FFF2-40B4-BE49-F238E27FC236}">
                <a16:creationId xmlns:a16="http://schemas.microsoft.com/office/drawing/2014/main" id="{30D67059-BED2-72F5-33E3-04C245ABA261}"/>
              </a:ext>
            </a:extLst>
          </p:cNvPr>
          <p:cNvPicPr>
            <a:picLocks noChangeAspect="1"/>
          </p:cNvPicPr>
          <p:nvPr/>
        </p:nvPicPr>
        <p:blipFill>
          <a:blip r:embed="rId3"/>
          <a:stretch>
            <a:fillRect/>
          </a:stretch>
        </p:blipFill>
        <p:spPr>
          <a:xfrm>
            <a:off x="2459275" y="1615762"/>
            <a:ext cx="4147598" cy="2169921"/>
          </a:xfrm>
          <a:prstGeom prst="rect">
            <a:avLst/>
          </a:prstGeom>
          <a:ln>
            <a:noFill/>
          </a:ln>
          <a:effectLst>
            <a:softEdge rad="112500"/>
          </a:effectLst>
        </p:spPr>
      </p:pic>
      <p:pic>
        <p:nvPicPr>
          <p:cNvPr id="15" name="صورة 14">
            <a:extLst>
              <a:ext uri="{FF2B5EF4-FFF2-40B4-BE49-F238E27FC236}">
                <a16:creationId xmlns:a16="http://schemas.microsoft.com/office/drawing/2014/main" id="{632EF1EB-E745-0EDE-A441-3AB58D3CDF6E}"/>
              </a:ext>
            </a:extLst>
          </p:cNvPr>
          <p:cNvPicPr>
            <a:picLocks noChangeAspect="1"/>
          </p:cNvPicPr>
          <p:nvPr/>
        </p:nvPicPr>
        <p:blipFill>
          <a:blip r:embed="rId4"/>
          <a:stretch>
            <a:fillRect/>
          </a:stretch>
        </p:blipFill>
        <p:spPr>
          <a:xfrm>
            <a:off x="6358380" y="682016"/>
            <a:ext cx="2586955" cy="2050551"/>
          </a:xfrm>
          <a:prstGeom prst="rect">
            <a:avLst/>
          </a:prstGeom>
          <a:ln>
            <a:noFill/>
          </a:ln>
          <a:effectLst>
            <a:softEdge rad="112500"/>
          </a:effectLst>
        </p:spPr>
      </p:pic>
      <p:pic>
        <p:nvPicPr>
          <p:cNvPr id="17" name="صورة 16">
            <a:extLst>
              <a:ext uri="{FF2B5EF4-FFF2-40B4-BE49-F238E27FC236}">
                <a16:creationId xmlns:a16="http://schemas.microsoft.com/office/drawing/2014/main" id="{7BB44DB1-659F-325F-B20A-6409BB6893F6}"/>
              </a:ext>
            </a:extLst>
          </p:cNvPr>
          <p:cNvPicPr>
            <a:picLocks noChangeAspect="1"/>
          </p:cNvPicPr>
          <p:nvPr/>
        </p:nvPicPr>
        <p:blipFill rotWithShape="1">
          <a:blip r:embed="rId5"/>
          <a:srcRect l="5738" r="14338"/>
          <a:stretch/>
        </p:blipFill>
        <p:spPr>
          <a:xfrm>
            <a:off x="0" y="3077567"/>
            <a:ext cx="2518789" cy="1792138"/>
          </a:xfrm>
          <a:prstGeom prst="rect">
            <a:avLst/>
          </a:prstGeom>
          <a:ln>
            <a:noFill/>
          </a:ln>
          <a:effectLst>
            <a:softEdge rad="112500"/>
          </a:effectLst>
        </p:spPr>
      </p:pic>
      <p:pic>
        <p:nvPicPr>
          <p:cNvPr id="19" name="صورة 18">
            <a:extLst>
              <a:ext uri="{FF2B5EF4-FFF2-40B4-BE49-F238E27FC236}">
                <a16:creationId xmlns:a16="http://schemas.microsoft.com/office/drawing/2014/main" id="{B8BE169B-2A1E-E7E6-D6C2-3FE09FBFFF7E}"/>
              </a:ext>
            </a:extLst>
          </p:cNvPr>
          <p:cNvPicPr>
            <a:picLocks noChangeAspect="1"/>
          </p:cNvPicPr>
          <p:nvPr/>
        </p:nvPicPr>
        <p:blipFill rotWithShape="1">
          <a:blip r:embed="rId6"/>
          <a:srcRect b="8008"/>
          <a:stretch/>
        </p:blipFill>
        <p:spPr>
          <a:xfrm>
            <a:off x="164175" y="771187"/>
            <a:ext cx="2669765" cy="1961380"/>
          </a:xfrm>
          <a:prstGeom prst="rect">
            <a:avLst/>
          </a:prstGeom>
          <a:ln>
            <a:noFill/>
          </a:ln>
          <a:effectLst>
            <a:softEdge rad="112500"/>
          </a:effectLst>
        </p:spPr>
      </p:pic>
      <p:pic>
        <p:nvPicPr>
          <p:cNvPr id="21" name="صورة 20">
            <a:extLst>
              <a:ext uri="{FF2B5EF4-FFF2-40B4-BE49-F238E27FC236}">
                <a16:creationId xmlns:a16="http://schemas.microsoft.com/office/drawing/2014/main" id="{7E105DE2-83BF-BADE-4C94-E9EE6CE69922}"/>
              </a:ext>
            </a:extLst>
          </p:cNvPr>
          <p:cNvPicPr>
            <a:picLocks noChangeAspect="1"/>
          </p:cNvPicPr>
          <p:nvPr/>
        </p:nvPicPr>
        <p:blipFill rotWithShape="1">
          <a:blip r:embed="rId7"/>
          <a:srcRect l="7361" r="4950"/>
          <a:stretch/>
        </p:blipFill>
        <p:spPr>
          <a:xfrm>
            <a:off x="6358380" y="2906286"/>
            <a:ext cx="2586955" cy="1758793"/>
          </a:xfrm>
          <a:prstGeom prst="rect">
            <a:avLst/>
          </a:prstGeom>
          <a:ln>
            <a:noFill/>
          </a:ln>
          <a:effectLst>
            <a:softEdge rad="112500"/>
          </a:effectLst>
        </p:spPr>
      </p:pic>
      <p:sp>
        <p:nvSpPr>
          <p:cNvPr id="22" name="مربع نص 21">
            <a:extLst>
              <a:ext uri="{FF2B5EF4-FFF2-40B4-BE49-F238E27FC236}">
                <a16:creationId xmlns:a16="http://schemas.microsoft.com/office/drawing/2014/main" id="{38868770-E9FB-2ACB-1A2D-0A4DB89A01D3}"/>
              </a:ext>
            </a:extLst>
          </p:cNvPr>
          <p:cNvSpPr txBox="1"/>
          <p:nvPr/>
        </p:nvSpPr>
        <p:spPr>
          <a:xfrm>
            <a:off x="3249935" y="2442005"/>
            <a:ext cx="2692450" cy="1080296"/>
          </a:xfrm>
          <a:prstGeom prst="rect">
            <a:avLst/>
          </a:prstGeom>
          <a:noFill/>
        </p:spPr>
        <p:txBody>
          <a:bodyPr wrap="square">
            <a:spAutoFit/>
          </a:bodyPr>
          <a:lstStyle/>
          <a:p>
            <a:pPr algn="ctr" rtl="1">
              <a:lnSpc>
                <a:spcPct val="107000"/>
              </a:lnSpc>
              <a:spcAft>
                <a:spcPts val="800"/>
              </a:spcAft>
            </a:pPr>
            <a:r>
              <a:rPr lang="ar-SA" sz="2000" b="1" dirty="0">
                <a:solidFill>
                  <a:schemeClr val="accent2"/>
                </a:solidFill>
                <a:effectLst/>
                <a:latin typeface="Sakkal Majalla" panose="02000000000000000000" pitchFamily="2" charset="-78"/>
                <a:ea typeface="Calibri" panose="020F0502020204030204" pitchFamily="34" charset="0"/>
                <a:cs typeface="Sakkal Majalla" panose="02000000000000000000" pitchFamily="2" charset="-78"/>
              </a:rPr>
              <a:t>بعض المهام الرئيسية التي يتم إنجازها عن طريق التنقيب في البيانات</a:t>
            </a:r>
            <a:endParaRPr lang="en-US" sz="2000" b="1" dirty="0">
              <a:solidFill>
                <a:schemeClr val="accent2"/>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3" name="مربع نص 22">
            <a:extLst>
              <a:ext uri="{FF2B5EF4-FFF2-40B4-BE49-F238E27FC236}">
                <a16:creationId xmlns:a16="http://schemas.microsoft.com/office/drawing/2014/main" id="{C2E24C60-F446-300F-3DFF-D2F9794F6157}"/>
              </a:ext>
            </a:extLst>
          </p:cNvPr>
          <p:cNvSpPr txBox="1"/>
          <p:nvPr/>
        </p:nvSpPr>
        <p:spPr>
          <a:xfrm>
            <a:off x="6563694" y="1494341"/>
            <a:ext cx="2051143" cy="750975"/>
          </a:xfrm>
          <a:prstGeom prst="rect">
            <a:avLst/>
          </a:prstGeom>
          <a:noFill/>
        </p:spPr>
        <p:txBody>
          <a:bodyPr wrap="square">
            <a:spAutoFit/>
          </a:bodyPr>
          <a:lstStyle/>
          <a:p>
            <a:pPr algn="ctr" rtl="1">
              <a:lnSpc>
                <a:spcPct val="107000"/>
              </a:lnSpc>
              <a:spcAft>
                <a:spcPts val="800"/>
              </a:spcAft>
            </a:pPr>
            <a:r>
              <a:rPr lang="ar-SA" sz="20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تحليل البيانات لاكتشاف الأنماط والاتجاهات .</a:t>
            </a:r>
            <a:endParaRPr lang="en-US" sz="2000"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4" name="مربع نص 23">
            <a:extLst>
              <a:ext uri="{FF2B5EF4-FFF2-40B4-BE49-F238E27FC236}">
                <a16:creationId xmlns:a16="http://schemas.microsoft.com/office/drawing/2014/main" id="{9FE4D083-55B8-9DDC-6152-2AD81F409914}"/>
              </a:ext>
            </a:extLst>
          </p:cNvPr>
          <p:cNvSpPr txBox="1"/>
          <p:nvPr/>
        </p:nvSpPr>
        <p:spPr>
          <a:xfrm>
            <a:off x="198665" y="1361709"/>
            <a:ext cx="2386782" cy="750975"/>
          </a:xfrm>
          <a:prstGeom prst="rect">
            <a:avLst/>
          </a:prstGeom>
          <a:noFill/>
        </p:spPr>
        <p:txBody>
          <a:bodyPr wrap="square">
            <a:spAutoFit/>
          </a:bodyPr>
          <a:lstStyle/>
          <a:p>
            <a:pPr algn="ctr" rtl="1">
              <a:lnSpc>
                <a:spcPct val="107000"/>
              </a:lnSpc>
              <a:spcAft>
                <a:spcPts val="800"/>
              </a:spcAft>
            </a:pPr>
            <a:r>
              <a:rPr lang="ar-SA" sz="20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صياغة التنبؤات لمدخلات مجموعات البيانات المختلفة .</a:t>
            </a:r>
            <a:endParaRPr lang="en-US" sz="2000"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5" name="مربع نص 24">
            <a:extLst>
              <a:ext uri="{FF2B5EF4-FFF2-40B4-BE49-F238E27FC236}">
                <a16:creationId xmlns:a16="http://schemas.microsoft.com/office/drawing/2014/main" id="{C9E57083-6E5B-617A-4CEA-27A3BDF6B755}"/>
              </a:ext>
            </a:extLst>
          </p:cNvPr>
          <p:cNvSpPr txBox="1"/>
          <p:nvPr/>
        </p:nvSpPr>
        <p:spPr>
          <a:xfrm>
            <a:off x="6549698" y="3398801"/>
            <a:ext cx="2317785" cy="1080296"/>
          </a:xfrm>
          <a:prstGeom prst="rect">
            <a:avLst/>
          </a:prstGeom>
          <a:noFill/>
        </p:spPr>
        <p:txBody>
          <a:bodyPr wrap="square">
            <a:spAutoFit/>
          </a:bodyPr>
          <a:lstStyle/>
          <a:p>
            <a:pPr algn="ctr" rtl="1">
              <a:lnSpc>
                <a:spcPct val="107000"/>
              </a:lnSpc>
              <a:spcAft>
                <a:spcPts val="800"/>
              </a:spcAft>
            </a:pPr>
            <a:r>
              <a:rPr lang="ar-SA" sz="20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تصنيف أو تجميع أو توقع القيم المختلفة لمجموعة البيانات .</a:t>
            </a:r>
            <a:endParaRPr lang="en-US" sz="2000"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6" name="مربع نص 25">
            <a:extLst>
              <a:ext uri="{FF2B5EF4-FFF2-40B4-BE49-F238E27FC236}">
                <a16:creationId xmlns:a16="http://schemas.microsoft.com/office/drawing/2014/main" id="{3FBF0978-5BAF-BCAF-1590-13E938E8D304}"/>
              </a:ext>
            </a:extLst>
          </p:cNvPr>
          <p:cNvSpPr txBox="1"/>
          <p:nvPr/>
        </p:nvSpPr>
        <p:spPr>
          <a:xfrm>
            <a:off x="57073" y="3740143"/>
            <a:ext cx="2402202" cy="750975"/>
          </a:xfrm>
          <a:prstGeom prst="rect">
            <a:avLst/>
          </a:prstGeom>
          <a:noFill/>
        </p:spPr>
        <p:txBody>
          <a:bodyPr wrap="square">
            <a:spAutoFit/>
          </a:bodyPr>
          <a:lstStyle/>
          <a:p>
            <a:pPr algn="ctr" rtl="1">
              <a:lnSpc>
                <a:spcPct val="107000"/>
              </a:lnSpc>
              <a:spcAft>
                <a:spcPts val="800"/>
              </a:spcAft>
            </a:pPr>
            <a:r>
              <a:rPr lang="ar-SA" sz="2000"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تسهيل عملية اتخاذ القرارات المدروسة .</a:t>
            </a:r>
            <a:endParaRPr lang="en-US" sz="2000"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36626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5;p37">
            <a:extLst>
              <a:ext uri="{FF2B5EF4-FFF2-40B4-BE49-F238E27FC236}">
                <a16:creationId xmlns:a16="http://schemas.microsoft.com/office/drawing/2014/main" id="{7A6D6BF3-1362-0B0C-C538-D08085316D5A}"/>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pic>
        <p:nvPicPr>
          <p:cNvPr id="8194" name="Picture 2" descr="فخر وجبة عشاء ماريان جونز نصف القطر خبيث التخفيف الاضاءة اثناء العمل كليب  ارت - peninsulapovertyresponse.com">
            <a:extLst>
              <a:ext uri="{FF2B5EF4-FFF2-40B4-BE49-F238E27FC236}">
                <a16:creationId xmlns:a16="http://schemas.microsoft.com/office/drawing/2014/main" id="{77C14403-57FA-82F8-5448-38B3EB38C8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60"/>
          <a:stretch/>
        </p:blipFill>
        <p:spPr bwMode="auto">
          <a:xfrm>
            <a:off x="318977" y="192029"/>
            <a:ext cx="8229600" cy="956288"/>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767DFDE7-7B96-74DC-3935-ECCFD9C406B9}"/>
              </a:ext>
            </a:extLst>
          </p:cNvPr>
          <p:cNvSpPr/>
          <p:nvPr/>
        </p:nvSpPr>
        <p:spPr>
          <a:xfrm>
            <a:off x="4199347" y="415850"/>
            <a:ext cx="2765501" cy="523220"/>
          </a:xfrm>
          <a:prstGeom prst="rect">
            <a:avLst/>
          </a:prstGeom>
          <a:noFill/>
        </p:spPr>
        <p:txBody>
          <a:bodyPr wrap="none" lIns="91440" tIns="45720" rIns="91440" bIns="45720">
            <a:spAutoFit/>
          </a:bodyPr>
          <a:lstStyle/>
          <a:p>
            <a:pPr algn="ctr"/>
            <a:r>
              <a:rPr lang="ar-SA" sz="2800" b="1" dirty="0">
                <a:ln w="9525">
                  <a:solidFill>
                    <a:schemeClr val="bg1"/>
                  </a:solidFill>
                  <a:prstDash val="solid"/>
                </a:ln>
                <a:solidFill>
                  <a:schemeClr val="accent5"/>
                </a:solidFill>
                <a:effectLst>
                  <a:glow rad="228600">
                    <a:srgbClr val="FFFF00">
                      <a:alpha val="40000"/>
                    </a:srgbClr>
                  </a:glow>
                  <a:outerShdw blurRad="12700" dist="38100" dir="2700000" algn="tl" rotWithShape="0">
                    <a:schemeClr val="accent5">
                      <a:lumMod val="60000"/>
                      <a:lumOff val="40000"/>
                    </a:schemeClr>
                  </a:outerShdw>
                </a:effectLst>
                <a:latin typeface="(A) Arslan Wessam B" panose="03020402040406030203" pitchFamily="66" charset="-78"/>
                <a:cs typeface="(A) Arslan Wessam B" panose="03020402040406030203" pitchFamily="66" charset="-78"/>
              </a:rPr>
              <a:t>خطوات اكتشاف المعرفة</a:t>
            </a:r>
          </a:p>
        </p:txBody>
      </p:sp>
      <p:pic>
        <p:nvPicPr>
          <p:cNvPr id="13" name="صورة 12">
            <a:extLst>
              <a:ext uri="{FF2B5EF4-FFF2-40B4-BE49-F238E27FC236}">
                <a16:creationId xmlns:a16="http://schemas.microsoft.com/office/drawing/2014/main" id="{B35F76FE-3C4A-54EA-7589-78710ADA2A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12" y="1254643"/>
            <a:ext cx="7793665" cy="3473008"/>
          </a:xfrm>
          <a:prstGeom prst="rect">
            <a:avLst/>
          </a:prstGeom>
        </p:spPr>
      </p:pic>
    </p:spTree>
    <p:extLst>
      <p:ext uri="{BB962C8B-B14F-4D97-AF65-F5344CB8AC3E}">
        <p14:creationId xmlns:p14="http://schemas.microsoft.com/office/powerpoint/2010/main" val="3076024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5;p37">
            <a:extLst>
              <a:ext uri="{FF2B5EF4-FFF2-40B4-BE49-F238E27FC236}">
                <a16:creationId xmlns:a16="http://schemas.microsoft.com/office/drawing/2014/main" id="{FD212318-CFA9-4EFA-89F2-6066EC0387F8}"/>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6" name="مربع نص 5">
            <a:extLst>
              <a:ext uri="{FF2B5EF4-FFF2-40B4-BE49-F238E27FC236}">
                <a16:creationId xmlns:a16="http://schemas.microsoft.com/office/drawing/2014/main" id="{521668BB-34F7-5238-9271-E8FA33290307}"/>
              </a:ext>
            </a:extLst>
          </p:cNvPr>
          <p:cNvSpPr txBox="1"/>
          <p:nvPr/>
        </p:nvSpPr>
        <p:spPr>
          <a:xfrm>
            <a:off x="1046199" y="133545"/>
            <a:ext cx="7204453" cy="523220"/>
          </a:xfrm>
          <a:prstGeom prst="rect">
            <a:avLst/>
          </a:prstGeom>
          <a:noFill/>
        </p:spPr>
        <p:txBody>
          <a:bodyPr wrap="square">
            <a:spAutoFit/>
          </a:bodyPr>
          <a:lstStyle/>
          <a:p>
            <a:pPr algn="r" rtl="1"/>
            <a:r>
              <a:rPr lang="ar-SA" sz="2800" b="1" dirty="0">
                <a:solidFill>
                  <a:srgbClr val="FF0000"/>
                </a:solidFill>
                <a:latin typeface="Sakkal Majalla" panose="02000000000000000000" pitchFamily="2" charset="-78"/>
                <a:cs typeface="Sakkal Majalla" panose="02000000000000000000" pitchFamily="2" charset="-78"/>
              </a:rPr>
              <a:t>البيانات الضخمة والتخزين السحابي </a:t>
            </a:r>
            <a:r>
              <a:rPr lang="en-US" sz="2800" b="1" dirty="0">
                <a:solidFill>
                  <a:srgbClr val="FF0000"/>
                </a:solidFill>
                <a:latin typeface="Sakkal Majalla" panose="02000000000000000000" pitchFamily="2" charset="-78"/>
                <a:cs typeface="Sakkal Majalla" panose="02000000000000000000" pitchFamily="2" charset="-78"/>
              </a:rPr>
              <a:t>Big Data and Cloud Storage</a:t>
            </a:r>
            <a:endParaRPr lang="ar-SA" sz="2800" b="1" dirty="0">
              <a:solidFill>
                <a:srgbClr val="FF0000"/>
              </a:solidFill>
              <a:latin typeface="Sakkal Majalla" panose="02000000000000000000" pitchFamily="2" charset="-78"/>
              <a:cs typeface="Sakkal Majalla" panose="02000000000000000000" pitchFamily="2" charset="-78"/>
            </a:endParaRPr>
          </a:p>
        </p:txBody>
      </p:sp>
      <p:sp>
        <p:nvSpPr>
          <p:cNvPr id="10" name="مربع نص 9">
            <a:extLst>
              <a:ext uri="{FF2B5EF4-FFF2-40B4-BE49-F238E27FC236}">
                <a16:creationId xmlns:a16="http://schemas.microsoft.com/office/drawing/2014/main" id="{C656E73F-0C97-14BC-760D-9C244A0D24BE}"/>
              </a:ext>
            </a:extLst>
          </p:cNvPr>
          <p:cNvSpPr txBox="1"/>
          <p:nvPr/>
        </p:nvSpPr>
        <p:spPr>
          <a:xfrm>
            <a:off x="2959887" y="794921"/>
            <a:ext cx="6035257" cy="2362185"/>
          </a:xfrm>
          <a:prstGeom prst="rect">
            <a:avLst/>
          </a:prstGeom>
          <a:noFill/>
        </p:spPr>
        <p:txBody>
          <a:bodyPr wrap="square">
            <a:spAutoFit/>
          </a:bodyPr>
          <a:lstStyle/>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كان التطوير في الماضي يعتمد أساسا على حفظ البيانات في وسائط التخزين داخل الشركة، مما تطلب توفر مستودعات بيانات محلية عالية التكلفة ، وكذلك تثبيت برامج معقدة لإدارة تلك المستودعات . ساهمت التطورات الحديثة في علوم الحوسبة والبيانات في استبدالها بالتخزين السحابي ، والذي يعد بمثابة الحل الأمثل لتخزين البيانات الضخمة ، وذلك لما يلي :</a:t>
            </a:r>
          </a:p>
        </p:txBody>
      </p:sp>
      <p:pic>
        <p:nvPicPr>
          <p:cNvPr id="7172" name="Picture 4" descr="التخزين السحابي قادم.. هل يمكننا الوثوق به؟ | الخليج أونلاين">
            <a:extLst>
              <a:ext uri="{FF2B5EF4-FFF2-40B4-BE49-F238E27FC236}">
                <a16:creationId xmlns:a16="http://schemas.microsoft.com/office/drawing/2014/main" id="{C4A63641-C5D4-4E32-D148-7E75CEB4F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56" y="794921"/>
            <a:ext cx="2647507" cy="3829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مربع نص 11">
            <a:extLst>
              <a:ext uri="{FF2B5EF4-FFF2-40B4-BE49-F238E27FC236}">
                <a16:creationId xmlns:a16="http://schemas.microsoft.com/office/drawing/2014/main" id="{FD3D2826-AEC4-B294-9CB4-895E17E327B0}"/>
              </a:ext>
            </a:extLst>
          </p:cNvPr>
          <p:cNvSpPr txBox="1"/>
          <p:nvPr/>
        </p:nvSpPr>
        <p:spPr>
          <a:xfrm>
            <a:off x="2679405" y="3061413"/>
            <a:ext cx="6224082" cy="1438855"/>
          </a:xfrm>
          <a:prstGeom prst="rect">
            <a:avLst/>
          </a:prstGeom>
          <a:noFill/>
        </p:spPr>
        <p:txBody>
          <a:bodyPr wrap="square">
            <a:spAutoFit/>
          </a:bodyPr>
          <a:lstStyle/>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 أ ) توافر النطاق العريض عالي السرعة على نطاق واسع يسهل حركة البيانات من مكان إلى آخر . ومع وجود بيانات منتجة محليا لم تعد هناك حاجة لتخزين البيانات داخليا بل أصبح بالإمكان نقلها إلى التخزين السحابي لتحليلها . </a:t>
            </a:r>
          </a:p>
        </p:txBody>
      </p:sp>
    </p:spTree>
    <p:extLst>
      <p:ext uri="{BB962C8B-B14F-4D97-AF65-F5344CB8AC3E}">
        <p14:creationId xmlns:p14="http://schemas.microsoft.com/office/powerpoint/2010/main" val="503705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5;p37">
            <a:extLst>
              <a:ext uri="{FF2B5EF4-FFF2-40B4-BE49-F238E27FC236}">
                <a16:creationId xmlns:a16="http://schemas.microsoft.com/office/drawing/2014/main" id="{FD212318-CFA9-4EFA-89F2-6066EC0387F8}"/>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6" name="مربع نص 5">
            <a:extLst>
              <a:ext uri="{FF2B5EF4-FFF2-40B4-BE49-F238E27FC236}">
                <a16:creationId xmlns:a16="http://schemas.microsoft.com/office/drawing/2014/main" id="{521668BB-34F7-5238-9271-E8FA33290307}"/>
              </a:ext>
            </a:extLst>
          </p:cNvPr>
          <p:cNvSpPr txBox="1"/>
          <p:nvPr/>
        </p:nvSpPr>
        <p:spPr>
          <a:xfrm>
            <a:off x="1046199" y="133545"/>
            <a:ext cx="7204453" cy="523220"/>
          </a:xfrm>
          <a:prstGeom prst="rect">
            <a:avLst/>
          </a:prstGeom>
          <a:noFill/>
        </p:spPr>
        <p:txBody>
          <a:bodyPr wrap="square">
            <a:spAutoFit/>
          </a:bodyPr>
          <a:lstStyle/>
          <a:p>
            <a:pPr algn="r" rtl="1"/>
            <a:r>
              <a:rPr lang="ar-SA" sz="2800" b="1" dirty="0">
                <a:solidFill>
                  <a:srgbClr val="FF0000"/>
                </a:solidFill>
                <a:latin typeface="Sakkal Majalla" panose="02000000000000000000" pitchFamily="2" charset="-78"/>
                <a:cs typeface="Sakkal Majalla" panose="02000000000000000000" pitchFamily="2" charset="-78"/>
              </a:rPr>
              <a:t>البيانات الضخمة والتخزين السحابي </a:t>
            </a:r>
            <a:r>
              <a:rPr lang="en-US" sz="2800" b="1" dirty="0">
                <a:solidFill>
                  <a:srgbClr val="FF0000"/>
                </a:solidFill>
                <a:latin typeface="Sakkal Majalla" panose="02000000000000000000" pitchFamily="2" charset="-78"/>
                <a:cs typeface="Sakkal Majalla" panose="02000000000000000000" pitchFamily="2" charset="-78"/>
              </a:rPr>
              <a:t>Big Data and Cloud Storage</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7172" name="Picture 4" descr="التخزين السحابي قادم.. هل يمكننا الوثوق به؟ | الخليج أونلاين">
            <a:extLst>
              <a:ext uri="{FF2B5EF4-FFF2-40B4-BE49-F238E27FC236}">
                <a16:creationId xmlns:a16="http://schemas.microsoft.com/office/drawing/2014/main" id="{C4A63641-C5D4-4E32-D148-7E75CEB4F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9470"/>
            <a:ext cx="2647507" cy="3829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4B5B0301-157F-A675-54BE-77D9D6C15FDA}"/>
              </a:ext>
            </a:extLst>
          </p:cNvPr>
          <p:cNvSpPr txBox="1"/>
          <p:nvPr/>
        </p:nvSpPr>
        <p:spPr>
          <a:xfrm>
            <a:off x="2647507" y="656765"/>
            <a:ext cx="6347637" cy="2362185"/>
          </a:xfrm>
          <a:prstGeom prst="rect">
            <a:avLst/>
          </a:prstGeom>
          <a:noFill/>
        </p:spPr>
        <p:txBody>
          <a:bodyPr wrap="square">
            <a:spAutoFit/>
          </a:bodyPr>
          <a:lstStyle/>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ب ) أصبحت غالبية التطبيقات تعتمد على التخزين السحابي ، مما يعني أن عملية إنتاج المزيد من البيانات وتخزينها </a:t>
            </a:r>
            <a:r>
              <a:rPr lang="ar-SA" sz="2000" dirty="0" err="1">
                <a:effectLst/>
                <a:latin typeface="Sakkal Majalla" panose="02000000000000000000" pitchFamily="2" charset="-78"/>
                <a:ea typeface="Calibri" panose="020F0502020204030204" pitchFamily="34" charset="0"/>
                <a:cs typeface="Sakkal Majalla" panose="02000000000000000000" pitchFamily="2" charset="-78"/>
              </a:rPr>
              <a:t>سحابيا</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تزداد باستمرار ، ولقد ساهم ذلك في قيام أعداد متزايدة من رواد الأعمال بعمل تحليلات جديدة للبيانات الضخمة لمساعدة الشركات على تحليل البيانات السحابية في كثير من المجالات مثل معاملات التجارة الإلكترونية وبيانات أداء تطبيقات الويب . </a:t>
            </a:r>
          </a:p>
        </p:txBody>
      </p:sp>
      <p:sp>
        <p:nvSpPr>
          <p:cNvPr id="7" name="مربع نص 6">
            <a:extLst>
              <a:ext uri="{FF2B5EF4-FFF2-40B4-BE49-F238E27FC236}">
                <a16:creationId xmlns:a16="http://schemas.microsoft.com/office/drawing/2014/main" id="{C2C5C535-0BE8-1618-28C0-CF94C9FDDAF5}"/>
              </a:ext>
            </a:extLst>
          </p:cNvPr>
          <p:cNvSpPr txBox="1"/>
          <p:nvPr/>
        </p:nvSpPr>
        <p:spPr>
          <a:xfrm>
            <a:off x="2647507" y="3025606"/>
            <a:ext cx="6347636" cy="1738938"/>
          </a:xfrm>
          <a:prstGeom prst="rect">
            <a:avLst/>
          </a:prstGeom>
          <a:noFill/>
        </p:spPr>
        <p:txBody>
          <a:bodyPr wrap="square">
            <a:spAutoFit/>
          </a:bodyPr>
          <a:lstStyle/>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هناك جوانب متعددة للتخزين السحابي تجعله خيارا أفضل للشركات ، فمثلا يمكن أن يشمل التخزين السحابي أنظمة تخزين البيانات الضخمة وكذلك أنظمة النسخ الاحتياطي . وتوجد الكثير من الخيارات المتاحة مـن قبـل مـزودي الخدمات مثل أمازون ومايكروسوفت وقوقل للتخزين السحابي مع توفيرها حماية البيانات والخصوصية ، وبالطبع قابلية التوسع والتكلفة المعقولة لهذه الخدمات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536401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5;p37">
            <a:extLst>
              <a:ext uri="{FF2B5EF4-FFF2-40B4-BE49-F238E27FC236}">
                <a16:creationId xmlns:a16="http://schemas.microsoft.com/office/drawing/2014/main" id="{FD212318-CFA9-4EFA-89F2-6066EC0387F8}"/>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6" name="مربع نص 5">
            <a:extLst>
              <a:ext uri="{FF2B5EF4-FFF2-40B4-BE49-F238E27FC236}">
                <a16:creationId xmlns:a16="http://schemas.microsoft.com/office/drawing/2014/main" id="{521668BB-34F7-5238-9271-E8FA33290307}"/>
              </a:ext>
            </a:extLst>
          </p:cNvPr>
          <p:cNvSpPr txBox="1"/>
          <p:nvPr/>
        </p:nvSpPr>
        <p:spPr>
          <a:xfrm>
            <a:off x="1046199" y="133545"/>
            <a:ext cx="7204453" cy="523220"/>
          </a:xfrm>
          <a:prstGeom prst="rect">
            <a:avLst/>
          </a:prstGeom>
          <a:noFill/>
        </p:spPr>
        <p:txBody>
          <a:bodyPr wrap="square">
            <a:spAutoFit/>
          </a:bodyPr>
          <a:lstStyle/>
          <a:p>
            <a:pPr algn="r" rtl="1"/>
            <a:r>
              <a:rPr lang="ar-SA" sz="2800" b="1" dirty="0">
                <a:solidFill>
                  <a:srgbClr val="FF0000"/>
                </a:solidFill>
                <a:latin typeface="Sakkal Majalla" panose="02000000000000000000" pitchFamily="2" charset="-78"/>
                <a:cs typeface="Sakkal Majalla" panose="02000000000000000000" pitchFamily="2" charset="-78"/>
              </a:rPr>
              <a:t>البيانات الضخمة والتخزين السحابي </a:t>
            </a:r>
            <a:r>
              <a:rPr lang="en-US" sz="2800" b="1" dirty="0">
                <a:solidFill>
                  <a:srgbClr val="FF0000"/>
                </a:solidFill>
                <a:latin typeface="Sakkal Majalla" panose="02000000000000000000" pitchFamily="2" charset="-78"/>
                <a:cs typeface="Sakkal Majalla" panose="02000000000000000000" pitchFamily="2" charset="-78"/>
              </a:rPr>
              <a:t>Big Data and Cloud Storage</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7172" name="Picture 4" descr="التخزين السحابي قادم.. هل يمكننا الوثوق به؟ | الخليج أونلاين">
            <a:extLst>
              <a:ext uri="{FF2B5EF4-FFF2-40B4-BE49-F238E27FC236}">
                <a16:creationId xmlns:a16="http://schemas.microsoft.com/office/drawing/2014/main" id="{C4A63641-C5D4-4E32-D148-7E75CEB4F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56" y="794921"/>
            <a:ext cx="2647507" cy="3829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CE6BBD3B-8081-5A8E-260A-039C7CC41128}"/>
              </a:ext>
            </a:extLst>
          </p:cNvPr>
          <p:cNvSpPr txBox="1"/>
          <p:nvPr/>
        </p:nvSpPr>
        <p:spPr>
          <a:xfrm>
            <a:off x="3040912" y="1000450"/>
            <a:ext cx="5869172" cy="1080296"/>
          </a:xfrm>
          <a:prstGeom prst="rect">
            <a:avLst/>
          </a:prstGeom>
          <a:noFill/>
        </p:spPr>
        <p:txBody>
          <a:bodyPr wrap="square">
            <a:spAutoFit/>
          </a:bodyPr>
          <a:lstStyle/>
          <a:p>
            <a:pPr marL="285750" indent="-285750" algn="just" rtl="1">
              <a:lnSpc>
                <a:spcPct val="107000"/>
              </a:lnSpc>
              <a:spcAft>
                <a:spcPts val="800"/>
              </a:spcAft>
              <a:buFont typeface="Arial" panose="020B0604020202020204" pitchFamily="34" charset="0"/>
              <a:buChar char="•"/>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باستخدام النسخ الاحتياطي السحابي للبيانات الضخمة ، يمكن للمؤسسات الاستفادة من الخدمـات مـن مراكز البيانات التي تمتد عبر مواقع جغرافية متعددة ، مما يضمن التوافر الدائم واستعادة البيانات بسهولة .</a:t>
            </a:r>
          </a:p>
        </p:txBody>
      </p:sp>
      <p:sp>
        <p:nvSpPr>
          <p:cNvPr id="11" name="مربع نص 10">
            <a:extLst>
              <a:ext uri="{FF2B5EF4-FFF2-40B4-BE49-F238E27FC236}">
                <a16:creationId xmlns:a16="http://schemas.microsoft.com/office/drawing/2014/main" id="{4A372555-BA1B-5126-FF4D-86878D2C74E8}"/>
              </a:ext>
            </a:extLst>
          </p:cNvPr>
          <p:cNvSpPr txBox="1"/>
          <p:nvPr/>
        </p:nvSpPr>
        <p:spPr>
          <a:xfrm>
            <a:off x="2991275" y="2074208"/>
            <a:ext cx="5968446" cy="1080296"/>
          </a:xfrm>
          <a:prstGeom prst="rect">
            <a:avLst/>
          </a:prstGeom>
          <a:noFill/>
        </p:spPr>
        <p:txBody>
          <a:bodyPr wrap="square">
            <a:spAutoFit/>
          </a:bodyPr>
          <a:lstStyle/>
          <a:p>
            <a:pPr marL="285750" indent="-285750" algn="just" rtl="1">
              <a:lnSpc>
                <a:spcPct val="107000"/>
              </a:lnSpc>
              <a:spcAft>
                <a:spcPts val="800"/>
              </a:spcAft>
              <a:buFont typeface="Arial" panose="020B0604020202020204" pitchFamily="34" charset="0"/>
              <a:buChar char="•"/>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 وباستخدام التخزين السحابي يمكن نسخ البيانات احتياطيا عبر عدة مراكز بيانات في مناطق مختلفة من العالم ، وبذلك لا يتم الاحتفاظ بالنسخ الاحتياطية في مكان واحد .</a:t>
            </a:r>
          </a:p>
        </p:txBody>
      </p:sp>
      <p:sp>
        <p:nvSpPr>
          <p:cNvPr id="13" name="مربع نص 12">
            <a:extLst>
              <a:ext uri="{FF2B5EF4-FFF2-40B4-BE49-F238E27FC236}">
                <a16:creationId xmlns:a16="http://schemas.microsoft.com/office/drawing/2014/main" id="{78708517-88DE-1B14-21FD-D59F9C30AC8F}"/>
              </a:ext>
            </a:extLst>
          </p:cNvPr>
          <p:cNvSpPr txBox="1"/>
          <p:nvPr/>
        </p:nvSpPr>
        <p:spPr>
          <a:xfrm>
            <a:off x="3040912" y="3147966"/>
            <a:ext cx="5875326" cy="1409617"/>
          </a:xfrm>
          <a:prstGeom prst="rect">
            <a:avLst/>
          </a:prstGeom>
          <a:noFill/>
        </p:spPr>
        <p:txBody>
          <a:bodyPr wrap="square">
            <a:spAutoFit/>
          </a:bodyPr>
          <a:lstStyle/>
          <a:p>
            <a:pPr marL="285750" indent="-285750" algn="just" rtl="1">
              <a:lnSpc>
                <a:spcPct val="107000"/>
              </a:lnSpc>
              <a:spcAft>
                <a:spcPts val="800"/>
              </a:spcAft>
              <a:buFont typeface="Arial" panose="020B0604020202020204" pitchFamily="34" charset="0"/>
              <a:buChar char="•"/>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 توفر تقنيات التخزين السحابي خصائص أخرى للحماية للنسخ الاحتياطية حيث يضمن مقدمو تلك التقنيات حماية البيانات المنسوخة احتياطيا إلى التخزين السحابي عبر تقنيات التشفير المتقدمة قبل القيام بنقل البيانات وخلال نقلها وكذلك بعد نقلها . </a:t>
            </a:r>
          </a:p>
        </p:txBody>
      </p:sp>
    </p:spTree>
    <p:extLst>
      <p:ext uri="{BB962C8B-B14F-4D97-AF65-F5344CB8AC3E}">
        <p14:creationId xmlns:p14="http://schemas.microsoft.com/office/powerpoint/2010/main" val="412322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5;p37">
            <a:extLst>
              <a:ext uri="{FF2B5EF4-FFF2-40B4-BE49-F238E27FC236}">
                <a16:creationId xmlns:a16="http://schemas.microsoft.com/office/drawing/2014/main" id="{FD212318-CFA9-4EFA-89F2-6066EC0387F8}"/>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6" name="مربع نص 5">
            <a:extLst>
              <a:ext uri="{FF2B5EF4-FFF2-40B4-BE49-F238E27FC236}">
                <a16:creationId xmlns:a16="http://schemas.microsoft.com/office/drawing/2014/main" id="{521668BB-34F7-5238-9271-E8FA33290307}"/>
              </a:ext>
            </a:extLst>
          </p:cNvPr>
          <p:cNvSpPr txBox="1"/>
          <p:nvPr/>
        </p:nvSpPr>
        <p:spPr>
          <a:xfrm>
            <a:off x="1046199" y="133545"/>
            <a:ext cx="7204453" cy="523220"/>
          </a:xfrm>
          <a:prstGeom prst="rect">
            <a:avLst/>
          </a:prstGeom>
          <a:noFill/>
        </p:spPr>
        <p:txBody>
          <a:bodyPr wrap="square">
            <a:spAutoFit/>
          </a:bodyPr>
          <a:lstStyle/>
          <a:p>
            <a:pPr algn="r" rtl="1"/>
            <a:r>
              <a:rPr lang="ar-SA" sz="2800" b="1" dirty="0">
                <a:solidFill>
                  <a:srgbClr val="FF0000"/>
                </a:solidFill>
                <a:latin typeface="Sakkal Majalla" panose="02000000000000000000" pitchFamily="2" charset="-78"/>
                <a:cs typeface="Sakkal Majalla" panose="02000000000000000000" pitchFamily="2" charset="-78"/>
              </a:rPr>
              <a:t>البيانات الضخمة والتخزين السحابي </a:t>
            </a:r>
            <a:r>
              <a:rPr lang="en-US" sz="2800" b="1" dirty="0">
                <a:solidFill>
                  <a:srgbClr val="FF0000"/>
                </a:solidFill>
                <a:latin typeface="Sakkal Majalla" panose="02000000000000000000" pitchFamily="2" charset="-78"/>
                <a:cs typeface="Sakkal Majalla" panose="02000000000000000000" pitchFamily="2" charset="-78"/>
              </a:rPr>
              <a:t>Big Data and Cloud Storage</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7172" name="Picture 4" descr="التخزين السحابي قادم.. هل يمكننا الوثوق به؟ | الخليج أونلاين">
            <a:extLst>
              <a:ext uri="{FF2B5EF4-FFF2-40B4-BE49-F238E27FC236}">
                <a16:creationId xmlns:a16="http://schemas.microsoft.com/office/drawing/2014/main" id="{C4A63641-C5D4-4E32-D148-7E75CEB4F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56" y="794921"/>
            <a:ext cx="2647507" cy="3829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082B3D10-89C6-5B87-1361-371DBBD44FB5}"/>
              </a:ext>
            </a:extLst>
          </p:cNvPr>
          <p:cNvSpPr txBox="1"/>
          <p:nvPr/>
        </p:nvSpPr>
        <p:spPr>
          <a:xfrm>
            <a:off x="2796363" y="1129780"/>
            <a:ext cx="5916776" cy="1080296"/>
          </a:xfrm>
          <a:prstGeom prst="rect">
            <a:avLst/>
          </a:prstGeom>
          <a:noFill/>
        </p:spPr>
        <p:txBody>
          <a:bodyPr wrap="square">
            <a:spAutoFit/>
          </a:bodyPr>
          <a:lstStyle/>
          <a:p>
            <a:pPr marL="285750" indent="-285750" algn="just" rtl="1">
              <a:lnSpc>
                <a:spcPct val="107000"/>
              </a:lnSpc>
              <a:spcAft>
                <a:spcPts val="800"/>
              </a:spcAft>
              <a:buFont typeface="Arial" panose="020B0604020202020204" pitchFamily="34" charset="0"/>
              <a:buChar char="•"/>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وكما ذكر سابقا ، فإن معالجة البيانات الضخمة تتطلب سعة تخزين وقوة معالجة ، أما من حيث السعة التخزينية ، فإن التقنيات السحابية تفي بهذا الأمر ، ويمكن للشركات الحصول على خدمات التخزين القابلة للتوسع بيسر .</a:t>
            </a:r>
          </a:p>
        </p:txBody>
      </p:sp>
      <p:sp>
        <p:nvSpPr>
          <p:cNvPr id="3" name="مربع نص 2">
            <a:extLst>
              <a:ext uri="{FF2B5EF4-FFF2-40B4-BE49-F238E27FC236}">
                <a16:creationId xmlns:a16="http://schemas.microsoft.com/office/drawing/2014/main" id="{5CABAF78-CD6A-2301-21EE-7F9C1AA2B80B}"/>
              </a:ext>
            </a:extLst>
          </p:cNvPr>
          <p:cNvSpPr txBox="1"/>
          <p:nvPr/>
        </p:nvSpPr>
        <p:spPr>
          <a:xfrm>
            <a:off x="2796363" y="2552838"/>
            <a:ext cx="5916776" cy="1409617"/>
          </a:xfrm>
          <a:prstGeom prst="rect">
            <a:avLst/>
          </a:prstGeom>
          <a:noFill/>
        </p:spPr>
        <p:txBody>
          <a:bodyPr wrap="square">
            <a:spAutoFit/>
          </a:bodyPr>
          <a:lstStyle/>
          <a:p>
            <a:pPr marL="285750" indent="-285750" algn="just" rtl="1">
              <a:lnSpc>
                <a:spcPct val="107000"/>
              </a:lnSpc>
              <a:spcAft>
                <a:spcPts val="800"/>
              </a:spcAft>
              <a:buFont typeface="Arial" panose="020B0604020202020204" pitchFamily="34" charset="0"/>
              <a:buChar char="•"/>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 يمكن لهذه التقنيات أيضا تلبية متطلبات الحوسبة لتحليل البيانات الضخمة ، وقد أصبح خبراء تحليلات البيانات يوصون باستخدام الخدمات المدعومة </a:t>
            </a:r>
            <a:r>
              <a:rPr lang="ar-SA" sz="2000" dirty="0" err="1">
                <a:effectLst/>
                <a:latin typeface="Sakkal Majalla" panose="02000000000000000000" pitchFamily="2" charset="-78"/>
                <a:ea typeface="Calibri" panose="020F0502020204030204" pitchFamily="34" charset="0"/>
                <a:cs typeface="Sakkal Majalla" panose="02000000000000000000" pitchFamily="2" charset="-78"/>
              </a:rPr>
              <a:t>سحابيا</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للقيام بعمليات التحليل لإدراكهم بالإمكانيات اللانهائية التي توفرها التقنيات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89360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cxnSp>
        <p:nvCxnSpPr>
          <p:cNvPr id="344" name="Google Shape;344;p37"/>
          <p:cNvCxnSpPr/>
          <p:nvPr/>
        </p:nvCxnSpPr>
        <p:spPr>
          <a:xfrm>
            <a:off x="2442844" y="4550135"/>
            <a:ext cx="4473600" cy="0"/>
          </a:xfrm>
          <a:prstGeom prst="straightConnector1">
            <a:avLst/>
          </a:prstGeom>
          <a:noFill/>
          <a:ln w="19050" cap="flat" cmpd="sng">
            <a:solidFill>
              <a:srgbClr val="376D00"/>
            </a:solidFill>
            <a:prstDash val="solid"/>
            <a:round/>
            <a:headEnd type="none" w="med" len="med"/>
            <a:tailEnd type="none" w="med" len="med"/>
          </a:ln>
        </p:spPr>
      </p:cxnSp>
      <p:sp>
        <p:nvSpPr>
          <p:cNvPr id="345" name="Google Shape;345;p37"/>
          <p:cNvSpPr txBox="1">
            <a:spLocks noGrp="1"/>
          </p:cNvSpPr>
          <p:nvPr>
            <p:ph type="subTitle" idx="2"/>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endParaRPr sz="1800" dirty="0">
              <a:solidFill>
                <a:schemeClr val="tx1"/>
              </a:solidFill>
              <a:effectLst>
                <a:glow rad="228600">
                  <a:schemeClr val="accent1">
                    <a:satMod val="175000"/>
                    <a:alpha val="40000"/>
                  </a:schemeClr>
                </a:glow>
              </a:effectLst>
              <a:cs typeface="Akhbar MT" pitchFamily="2" charset="-78"/>
            </a:endParaRPr>
          </a:p>
        </p:txBody>
      </p:sp>
      <p:grpSp>
        <p:nvGrpSpPr>
          <p:cNvPr id="346" name="Google Shape;346;p37"/>
          <p:cNvGrpSpPr/>
          <p:nvPr/>
        </p:nvGrpSpPr>
        <p:grpSpPr>
          <a:xfrm rot="-1400235">
            <a:off x="1550663" y="221149"/>
            <a:ext cx="773329" cy="390284"/>
            <a:chOff x="3074383" y="127425"/>
            <a:chExt cx="1048062" cy="528936"/>
          </a:xfrm>
        </p:grpSpPr>
        <p:sp>
          <p:nvSpPr>
            <p:cNvPr id="347" name="Google Shape;347;p37"/>
            <p:cNvSpPr/>
            <p:nvPr/>
          </p:nvSpPr>
          <p:spPr>
            <a:xfrm>
              <a:off x="3075463" y="127425"/>
              <a:ext cx="1046983" cy="528759"/>
            </a:xfrm>
            <a:custGeom>
              <a:avLst/>
              <a:gdLst/>
              <a:ahLst/>
              <a:cxnLst/>
              <a:rect l="l" t="t" r="r" b="b"/>
              <a:pathLst>
                <a:path w="17690" h="8934" extrusionOk="0">
                  <a:moveTo>
                    <a:pt x="9062" y="1"/>
                  </a:moveTo>
                  <a:cubicBezTo>
                    <a:pt x="7228" y="1"/>
                    <a:pt x="5649" y="1110"/>
                    <a:pt x="4961" y="2692"/>
                  </a:cubicBezTo>
                  <a:cubicBezTo>
                    <a:pt x="3588" y="2704"/>
                    <a:pt x="2427" y="3598"/>
                    <a:pt x="2021" y="4839"/>
                  </a:cubicBezTo>
                  <a:cubicBezTo>
                    <a:pt x="1987" y="4906"/>
                    <a:pt x="1951" y="4977"/>
                    <a:pt x="1920" y="5048"/>
                  </a:cubicBezTo>
                  <a:cubicBezTo>
                    <a:pt x="860" y="5054"/>
                    <a:pt x="6" y="5914"/>
                    <a:pt x="6" y="6977"/>
                  </a:cubicBezTo>
                  <a:cubicBezTo>
                    <a:pt x="0" y="8046"/>
                    <a:pt x="869" y="8909"/>
                    <a:pt x="1935" y="8909"/>
                  </a:cubicBezTo>
                  <a:lnTo>
                    <a:pt x="4614" y="8909"/>
                  </a:lnTo>
                  <a:cubicBezTo>
                    <a:pt x="4737" y="8924"/>
                    <a:pt x="4859" y="8933"/>
                    <a:pt x="4985" y="8933"/>
                  </a:cubicBezTo>
                  <a:lnTo>
                    <a:pt x="13792" y="8933"/>
                  </a:lnTo>
                  <a:cubicBezTo>
                    <a:pt x="13909" y="8933"/>
                    <a:pt x="14022" y="8924"/>
                    <a:pt x="14136" y="8912"/>
                  </a:cubicBezTo>
                  <a:lnTo>
                    <a:pt x="16342" y="8912"/>
                  </a:lnTo>
                  <a:cubicBezTo>
                    <a:pt x="17088" y="8912"/>
                    <a:pt x="17690" y="8310"/>
                    <a:pt x="17690" y="7566"/>
                  </a:cubicBezTo>
                  <a:cubicBezTo>
                    <a:pt x="17690" y="6943"/>
                    <a:pt x="17269" y="6418"/>
                    <a:pt x="16695" y="6264"/>
                  </a:cubicBezTo>
                  <a:cubicBezTo>
                    <a:pt x="16704" y="6184"/>
                    <a:pt x="16707" y="6101"/>
                    <a:pt x="16707" y="6018"/>
                  </a:cubicBezTo>
                  <a:cubicBezTo>
                    <a:pt x="16707" y="4409"/>
                    <a:pt x="15402" y="3103"/>
                    <a:pt x="13792" y="3103"/>
                  </a:cubicBezTo>
                  <a:cubicBezTo>
                    <a:pt x="13635" y="3103"/>
                    <a:pt x="13482" y="3116"/>
                    <a:pt x="13328" y="3140"/>
                  </a:cubicBezTo>
                  <a:cubicBezTo>
                    <a:pt x="12763" y="1322"/>
                    <a:pt x="11067" y="1"/>
                    <a:pt x="9062"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37"/>
            <p:cNvSpPr/>
            <p:nvPr/>
          </p:nvSpPr>
          <p:spPr>
            <a:xfrm>
              <a:off x="3074383" y="327408"/>
              <a:ext cx="543851" cy="327293"/>
            </a:xfrm>
            <a:custGeom>
              <a:avLst/>
              <a:gdLst/>
              <a:ahLst/>
              <a:cxnLst/>
              <a:rect l="l" t="t" r="r" b="b"/>
              <a:pathLst>
                <a:path w="9189" h="5530" extrusionOk="0">
                  <a:moveTo>
                    <a:pt x="4455" y="1"/>
                  </a:moveTo>
                  <a:cubicBezTo>
                    <a:pt x="3318" y="1"/>
                    <a:pt x="2341" y="689"/>
                    <a:pt x="1917" y="1669"/>
                  </a:cubicBezTo>
                  <a:cubicBezTo>
                    <a:pt x="858" y="1675"/>
                    <a:pt x="1" y="2535"/>
                    <a:pt x="1" y="3598"/>
                  </a:cubicBezTo>
                  <a:cubicBezTo>
                    <a:pt x="1" y="4667"/>
                    <a:pt x="864" y="5530"/>
                    <a:pt x="1933" y="5530"/>
                  </a:cubicBezTo>
                  <a:lnTo>
                    <a:pt x="7385" y="5530"/>
                  </a:lnTo>
                  <a:cubicBezTo>
                    <a:pt x="8383" y="5530"/>
                    <a:pt x="9188" y="4725"/>
                    <a:pt x="9188" y="3727"/>
                  </a:cubicBezTo>
                  <a:cubicBezTo>
                    <a:pt x="9188" y="2731"/>
                    <a:pt x="8383" y="1921"/>
                    <a:pt x="7385" y="1921"/>
                  </a:cubicBezTo>
                  <a:cubicBezTo>
                    <a:pt x="7287" y="1921"/>
                    <a:pt x="7191" y="1930"/>
                    <a:pt x="7096" y="1945"/>
                  </a:cubicBezTo>
                  <a:cubicBezTo>
                    <a:pt x="6746" y="818"/>
                    <a:pt x="5696" y="1"/>
                    <a:pt x="4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37"/>
            <p:cNvSpPr/>
            <p:nvPr/>
          </p:nvSpPr>
          <p:spPr>
            <a:xfrm>
              <a:off x="3184583" y="127425"/>
              <a:ext cx="878661" cy="528936"/>
            </a:xfrm>
            <a:custGeom>
              <a:avLst/>
              <a:gdLst/>
              <a:ahLst/>
              <a:cxnLst/>
              <a:rect l="l" t="t" r="r" b="b"/>
              <a:pathLst>
                <a:path w="14846" h="8937" extrusionOk="0">
                  <a:moveTo>
                    <a:pt x="7200" y="1"/>
                  </a:moveTo>
                  <a:cubicBezTo>
                    <a:pt x="5363" y="1"/>
                    <a:pt x="3788" y="1110"/>
                    <a:pt x="3099" y="2692"/>
                  </a:cubicBezTo>
                  <a:cubicBezTo>
                    <a:pt x="1385" y="2704"/>
                    <a:pt x="0" y="4098"/>
                    <a:pt x="0" y="5816"/>
                  </a:cubicBezTo>
                  <a:cubicBezTo>
                    <a:pt x="0" y="7539"/>
                    <a:pt x="1398" y="8936"/>
                    <a:pt x="3121" y="8936"/>
                  </a:cubicBezTo>
                  <a:lnTo>
                    <a:pt x="11931" y="8936"/>
                  </a:lnTo>
                  <a:cubicBezTo>
                    <a:pt x="13540" y="8936"/>
                    <a:pt x="14846" y="7631"/>
                    <a:pt x="14846" y="6021"/>
                  </a:cubicBezTo>
                  <a:cubicBezTo>
                    <a:pt x="14846" y="4412"/>
                    <a:pt x="13540" y="3103"/>
                    <a:pt x="11931" y="3103"/>
                  </a:cubicBezTo>
                  <a:cubicBezTo>
                    <a:pt x="11774" y="3103"/>
                    <a:pt x="11620" y="3116"/>
                    <a:pt x="11467" y="3143"/>
                  </a:cubicBezTo>
                  <a:cubicBezTo>
                    <a:pt x="10902" y="1322"/>
                    <a:pt x="9203" y="1"/>
                    <a:pt x="72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37"/>
            <p:cNvSpPr/>
            <p:nvPr/>
          </p:nvSpPr>
          <p:spPr>
            <a:xfrm>
              <a:off x="3458724" y="311961"/>
              <a:ext cx="663050" cy="342918"/>
            </a:xfrm>
            <a:custGeom>
              <a:avLst/>
              <a:gdLst/>
              <a:ahLst/>
              <a:cxnLst/>
              <a:rect l="l" t="t" r="r" b="b"/>
              <a:pathLst>
                <a:path w="11203" h="5794" extrusionOk="0">
                  <a:moveTo>
                    <a:pt x="4663" y="1"/>
                  </a:moveTo>
                  <a:cubicBezTo>
                    <a:pt x="3474" y="1"/>
                    <a:pt x="2451" y="719"/>
                    <a:pt x="2006" y="1748"/>
                  </a:cubicBezTo>
                  <a:cubicBezTo>
                    <a:pt x="897" y="1755"/>
                    <a:pt x="0" y="2658"/>
                    <a:pt x="0" y="3773"/>
                  </a:cubicBezTo>
                  <a:cubicBezTo>
                    <a:pt x="0" y="4888"/>
                    <a:pt x="906" y="5794"/>
                    <a:pt x="2021" y="5794"/>
                  </a:cubicBezTo>
                  <a:lnTo>
                    <a:pt x="9854" y="5794"/>
                  </a:lnTo>
                  <a:cubicBezTo>
                    <a:pt x="10601" y="5794"/>
                    <a:pt x="11203" y="5192"/>
                    <a:pt x="11203" y="4448"/>
                  </a:cubicBezTo>
                  <a:cubicBezTo>
                    <a:pt x="11203" y="3702"/>
                    <a:pt x="10598" y="3097"/>
                    <a:pt x="9851" y="3097"/>
                  </a:cubicBezTo>
                  <a:cubicBezTo>
                    <a:pt x="9820" y="3097"/>
                    <a:pt x="9790" y="3097"/>
                    <a:pt x="9759" y="3100"/>
                  </a:cubicBezTo>
                  <a:cubicBezTo>
                    <a:pt x="9495" y="2261"/>
                    <a:pt x="8712" y="1659"/>
                    <a:pt x="7790" y="1659"/>
                  </a:cubicBezTo>
                  <a:cubicBezTo>
                    <a:pt x="7624" y="1659"/>
                    <a:pt x="7464" y="1678"/>
                    <a:pt x="7311" y="1718"/>
                  </a:cubicBezTo>
                  <a:cubicBezTo>
                    <a:pt x="6856" y="707"/>
                    <a:pt x="5843" y="1"/>
                    <a:pt x="46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63" name="Google Shape;363;p37"/>
          <p:cNvGrpSpPr/>
          <p:nvPr/>
        </p:nvGrpSpPr>
        <p:grpSpPr>
          <a:xfrm rot="914808">
            <a:off x="41867" y="3480173"/>
            <a:ext cx="956298" cy="916888"/>
            <a:chOff x="3262265" y="850500"/>
            <a:chExt cx="917242" cy="692139"/>
          </a:xfrm>
        </p:grpSpPr>
        <p:sp>
          <p:nvSpPr>
            <p:cNvPr id="364" name="Google Shape;364;p37"/>
            <p:cNvSpPr/>
            <p:nvPr/>
          </p:nvSpPr>
          <p:spPr>
            <a:xfrm>
              <a:off x="3262938" y="850500"/>
              <a:ext cx="916570" cy="692139"/>
            </a:xfrm>
            <a:custGeom>
              <a:avLst/>
              <a:gdLst/>
              <a:ahLst/>
              <a:cxnLst/>
              <a:rect l="l" t="t" r="r" b="b"/>
              <a:pathLst>
                <a:path w="12595" h="9511" extrusionOk="0">
                  <a:moveTo>
                    <a:pt x="1601" y="0"/>
                  </a:moveTo>
                  <a:lnTo>
                    <a:pt x="1" y="4061"/>
                  </a:lnTo>
                  <a:lnTo>
                    <a:pt x="1" y="4725"/>
                  </a:lnTo>
                  <a:lnTo>
                    <a:pt x="5994" y="4725"/>
                  </a:lnTo>
                  <a:lnTo>
                    <a:pt x="5994" y="8930"/>
                  </a:lnTo>
                  <a:lnTo>
                    <a:pt x="4780" y="8930"/>
                  </a:lnTo>
                  <a:lnTo>
                    <a:pt x="4780" y="9510"/>
                  </a:lnTo>
                  <a:lnTo>
                    <a:pt x="7818" y="9510"/>
                  </a:lnTo>
                  <a:lnTo>
                    <a:pt x="7818" y="8930"/>
                  </a:lnTo>
                  <a:lnTo>
                    <a:pt x="6617" y="8930"/>
                  </a:lnTo>
                  <a:lnTo>
                    <a:pt x="6617" y="4725"/>
                  </a:lnTo>
                  <a:lnTo>
                    <a:pt x="12595" y="4725"/>
                  </a:lnTo>
                  <a:lnTo>
                    <a:pt x="12595" y="4061"/>
                  </a:lnTo>
                  <a:lnTo>
                    <a:pt x="10994" y="0"/>
                  </a:lnTo>
                  <a:lnTo>
                    <a:pt x="6301" y="0"/>
                  </a:lnTo>
                  <a:lnTo>
                    <a:pt x="6301" y="4061"/>
                  </a:lnTo>
                  <a:lnTo>
                    <a:pt x="6301" y="4725"/>
                  </a:lnTo>
                  <a:lnTo>
                    <a:pt x="6298" y="4725"/>
                  </a:lnTo>
                  <a:lnTo>
                    <a:pt x="6298" y="4061"/>
                  </a:lnTo>
                  <a:lnTo>
                    <a:pt x="6298"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37"/>
            <p:cNvSpPr/>
            <p:nvPr/>
          </p:nvSpPr>
          <p:spPr>
            <a:xfrm>
              <a:off x="3262265" y="850500"/>
              <a:ext cx="916570" cy="692139"/>
            </a:xfrm>
            <a:custGeom>
              <a:avLst/>
              <a:gdLst/>
              <a:ahLst/>
              <a:cxnLst/>
              <a:rect l="l" t="t" r="r" b="b"/>
              <a:pathLst>
                <a:path w="12595" h="9511" extrusionOk="0">
                  <a:moveTo>
                    <a:pt x="1601" y="0"/>
                  </a:moveTo>
                  <a:lnTo>
                    <a:pt x="1" y="4061"/>
                  </a:lnTo>
                  <a:lnTo>
                    <a:pt x="1" y="4725"/>
                  </a:lnTo>
                  <a:lnTo>
                    <a:pt x="5993" y="4725"/>
                  </a:lnTo>
                  <a:lnTo>
                    <a:pt x="5993" y="8930"/>
                  </a:lnTo>
                  <a:lnTo>
                    <a:pt x="4780" y="8930"/>
                  </a:lnTo>
                  <a:lnTo>
                    <a:pt x="4780" y="9510"/>
                  </a:lnTo>
                  <a:lnTo>
                    <a:pt x="7818" y="9510"/>
                  </a:lnTo>
                  <a:lnTo>
                    <a:pt x="7818" y="8930"/>
                  </a:lnTo>
                  <a:lnTo>
                    <a:pt x="6617" y="8930"/>
                  </a:lnTo>
                  <a:lnTo>
                    <a:pt x="6617" y="4725"/>
                  </a:lnTo>
                  <a:lnTo>
                    <a:pt x="12595" y="4725"/>
                  </a:lnTo>
                  <a:lnTo>
                    <a:pt x="12595" y="4061"/>
                  </a:lnTo>
                  <a:lnTo>
                    <a:pt x="109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37"/>
            <p:cNvSpPr/>
            <p:nvPr/>
          </p:nvSpPr>
          <p:spPr>
            <a:xfrm>
              <a:off x="3262265" y="850500"/>
              <a:ext cx="458321" cy="295602"/>
            </a:xfrm>
            <a:custGeom>
              <a:avLst/>
              <a:gdLst/>
              <a:ahLst/>
              <a:cxnLst/>
              <a:rect l="l" t="t" r="r" b="b"/>
              <a:pathLst>
                <a:path w="6298" h="4062" extrusionOk="0">
                  <a:moveTo>
                    <a:pt x="1601" y="0"/>
                  </a:moveTo>
                  <a:lnTo>
                    <a:pt x="1" y="4061"/>
                  </a:lnTo>
                  <a:lnTo>
                    <a:pt x="6298" y="4061"/>
                  </a:lnTo>
                  <a:lnTo>
                    <a:pt x="6298" y="0"/>
                  </a:lnTo>
                  <a:close/>
                </a:path>
              </a:pathLst>
            </a:custGeom>
            <a:solidFill>
              <a:srgbClr val="394A66">
                <a:alpha val="45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37"/>
            <p:cNvSpPr/>
            <p:nvPr/>
          </p:nvSpPr>
          <p:spPr>
            <a:xfrm>
              <a:off x="3720509" y="850500"/>
              <a:ext cx="458321" cy="295602"/>
            </a:xfrm>
            <a:custGeom>
              <a:avLst/>
              <a:gdLst/>
              <a:ahLst/>
              <a:cxnLst/>
              <a:rect l="l" t="t" r="r" b="b"/>
              <a:pathLst>
                <a:path w="6298" h="4062" extrusionOk="0">
                  <a:moveTo>
                    <a:pt x="1" y="0"/>
                  </a:moveTo>
                  <a:lnTo>
                    <a:pt x="1" y="4061"/>
                  </a:lnTo>
                  <a:lnTo>
                    <a:pt x="6298" y="4061"/>
                  </a:lnTo>
                  <a:lnTo>
                    <a:pt x="4697" y="0"/>
                  </a:lnTo>
                  <a:close/>
                </a:path>
              </a:pathLst>
            </a:custGeom>
            <a:solidFill>
              <a:srgbClr val="C4D9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37"/>
            <p:cNvSpPr/>
            <p:nvPr/>
          </p:nvSpPr>
          <p:spPr>
            <a:xfrm>
              <a:off x="3540762" y="882010"/>
              <a:ext cx="157698" cy="93076"/>
            </a:xfrm>
            <a:custGeom>
              <a:avLst/>
              <a:gdLst/>
              <a:ahLst/>
              <a:cxnLst/>
              <a:rect l="l" t="t" r="r" b="b"/>
              <a:pathLst>
                <a:path w="2167" h="1279" extrusionOk="0">
                  <a:moveTo>
                    <a:pt x="213" y="0"/>
                  </a:moveTo>
                  <a:lnTo>
                    <a:pt x="1" y="1278"/>
                  </a:lnTo>
                  <a:lnTo>
                    <a:pt x="2166" y="1278"/>
                  </a:lnTo>
                  <a:lnTo>
                    <a:pt x="2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37"/>
            <p:cNvSpPr/>
            <p:nvPr/>
          </p:nvSpPr>
          <p:spPr>
            <a:xfrm>
              <a:off x="3363272" y="882010"/>
              <a:ext cx="167741" cy="93076"/>
            </a:xfrm>
            <a:custGeom>
              <a:avLst/>
              <a:gdLst/>
              <a:ahLst/>
              <a:cxnLst/>
              <a:rect l="l" t="t" r="r" b="b"/>
              <a:pathLst>
                <a:path w="2305" h="1279" extrusionOk="0">
                  <a:moveTo>
                    <a:pt x="508" y="0"/>
                  </a:moveTo>
                  <a:lnTo>
                    <a:pt x="1" y="1278"/>
                  </a:lnTo>
                  <a:lnTo>
                    <a:pt x="2071" y="1278"/>
                  </a:lnTo>
                  <a:lnTo>
                    <a:pt x="23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37"/>
            <p:cNvSpPr/>
            <p:nvPr/>
          </p:nvSpPr>
          <p:spPr>
            <a:xfrm>
              <a:off x="3308548" y="998227"/>
              <a:ext cx="201216" cy="116290"/>
            </a:xfrm>
            <a:custGeom>
              <a:avLst/>
              <a:gdLst/>
              <a:ahLst/>
              <a:cxnLst/>
              <a:rect l="l" t="t" r="r" b="b"/>
              <a:pathLst>
                <a:path w="2765" h="1598" extrusionOk="0">
                  <a:moveTo>
                    <a:pt x="630" y="1"/>
                  </a:moveTo>
                  <a:lnTo>
                    <a:pt x="0" y="1598"/>
                  </a:lnTo>
                  <a:lnTo>
                    <a:pt x="2473" y="1598"/>
                  </a:lnTo>
                  <a:lnTo>
                    <a:pt x="27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37"/>
            <p:cNvSpPr/>
            <p:nvPr/>
          </p:nvSpPr>
          <p:spPr>
            <a:xfrm>
              <a:off x="3518203" y="998227"/>
              <a:ext cx="180257" cy="116290"/>
            </a:xfrm>
            <a:custGeom>
              <a:avLst/>
              <a:gdLst/>
              <a:ahLst/>
              <a:cxnLst/>
              <a:rect l="l" t="t" r="r" b="b"/>
              <a:pathLst>
                <a:path w="2477" h="1598" extrusionOk="0">
                  <a:moveTo>
                    <a:pt x="262" y="1"/>
                  </a:moveTo>
                  <a:lnTo>
                    <a:pt x="1" y="1598"/>
                  </a:lnTo>
                  <a:lnTo>
                    <a:pt x="2476" y="1598"/>
                  </a:lnTo>
                  <a:lnTo>
                    <a:pt x="24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2;p37"/>
            <p:cNvSpPr/>
            <p:nvPr/>
          </p:nvSpPr>
          <p:spPr>
            <a:xfrm>
              <a:off x="3908260" y="882010"/>
              <a:ext cx="169342" cy="93076"/>
            </a:xfrm>
            <a:custGeom>
              <a:avLst/>
              <a:gdLst/>
              <a:ahLst/>
              <a:cxnLst/>
              <a:rect l="l" t="t" r="r" b="b"/>
              <a:pathLst>
                <a:path w="2327" h="1279" extrusionOk="0">
                  <a:moveTo>
                    <a:pt x="1" y="0"/>
                  </a:moveTo>
                  <a:lnTo>
                    <a:pt x="234" y="1278"/>
                  </a:lnTo>
                  <a:lnTo>
                    <a:pt x="2326" y="1278"/>
                  </a:lnTo>
                  <a:lnTo>
                    <a:pt x="1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3;p37"/>
            <p:cNvSpPr/>
            <p:nvPr/>
          </p:nvSpPr>
          <p:spPr>
            <a:xfrm>
              <a:off x="3929509" y="998227"/>
              <a:ext cx="202817" cy="116290"/>
            </a:xfrm>
            <a:custGeom>
              <a:avLst/>
              <a:gdLst/>
              <a:ahLst/>
              <a:cxnLst/>
              <a:rect l="l" t="t" r="r" b="b"/>
              <a:pathLst>
                <a:path w="2787" h="1598" extrusionOk="0">
                  <a:moveTo>
                    <a:pt x="1" y="1"/>
                  </a:moveTo>
                  <a:lnTo>
                    <a:pt x="292" y="1598"/>
                  </a:lnTo>
                  <a:lnTo>
                    <a:pt x="2787" y="1598"/>
                  </a:lnTo>
                  <a:lnTo>
                    <a:pt x="21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7"/>
            <p:cNvSpPr/>
            <p:nvPr/>
          </p:nvSpPr>
          <p:spPr>
            <a:xfrm>
              <a:off x="3739939" y="998227"/>
              <a:ext cx="181131" cy="116290"/>
            </a:xfrm>
            <a:custGeom>
              <a:avLst/>
              <a:gdLst/>
              <a:ahLst/>
              <a:cxnLst/>
              <a:rect l="l" t="t" r="r" b="b"/>
              <a:pathLst>
                <a:path w="2489" h="1598" extrusionOk="0">
                  <a:moveTo>
                    <a:pt x="1" y="1"/>
                  </a:moveTo>
                  <a:lnTo>
                    <a:pt x="1" y="1598"/>
                  </a:lnTo>
                  <a:lnTo>
                    <a:pt x="2489" y="1598"/>
                  </a:lnTo>
                  <a:lnTo>
                    <a:pt x="22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37"/>
            <p:cNvSpPr/>
            <p:nvPr/>
          </p:nvSpPr>
          <p:spPr>
            <a:xfrm>
              <a:off x="3739939" y="882010"/>
              <a:ext cx="158571" cy="93076"/>
            </a:xfrm>
            <a:custGeom>
              <a:avLst/>
              <a:gdLst/>
              <a:ahLst/>
              <a:cxnLst/>
              <a:rect l="l" t="t" r="r" b="b"/>
              <a:pathLst>
                <a:path w="2179" h="1279" extrusionOk="0">
                  <a:moveTo>
                    <a:pt x="1" y="0"/>
                  </a:moveTo>
                  <a:lnTo>
                    <a:pt x="1" y="1278"/>
                  </a:lnTo>
                  <a:lnTo>
                    <a:pt x="2179" y="1278"/>
                  </a:lnTo>
                  <a:lnTo>
                    <a:pt x="19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37"/>
            <p:cNvSpPr/>
            <p:nvPr/>
          </p:nvSpPr>
          <p:spPr>
            <a:xfrm>
              <a:off x="3262265" y="1146026"/>
              <a:ext cx="458321" cy="48321"/>
            </a:xfrm>
            <a:custGeom>
              <a:avLst/>
              <a:gdLst/>
              <a:ahLst/>
              <a:cxnLst/>
              <a:rect l="l" t="t" r="r" b="b"/>
              <a:pathLst>
                <a:path w="6298" h="664" extrusionOk="0">
                  <a:moveTo>
                    <a:pt x="1" y="0"/>
                  </a:moveTo>
                  <a:lnTo>
                    <a:pt x="1" y="664"/>
                  </a:lnTo>
                  <a:lnTo>
                    <a:pt x="6298" y="664"/>
                  </a:lnTo>
                  <a:lnTo>
                    <a:pt x="62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37"/>
            <p:cNvSpPr/>
            <p:nvPr/>
          </p:nvSpPr>
          <p:spPr>
            <a:xfrm>
              <a:off x="3698386" y="1194274"/>
              <a:ext cx="22632" cy="336063"/>
            </a:xfrm>
            <a:custGeom>
              <a:avLst/>
              <a:gdLst/>
              <a:ahLst/>
              <a:cxnLst/>
              <a:rect l="l" t="t" r="r" b="b"/>
              <a:pathLst>
                <a:path w="311" h="4618" extrusionOk="0">
                  <a:moveTo>
                    <a:pt x="0" y="1"/>
                  </a:moveTo>
                  <a:lnTo>
                    <a:pt x="0" y="4617"/>
                  </a:lnTo>
                  <a:lnTo>
                    <a:pt x="311" y="4617"/>
                  </a:lnTo>
                  <a:lnTo>
                    <a:pt x="3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7"/>
            <p:cNvSpPr/>
            <p:nvPr/>
          </p:nvSpPr>
          <p:spPr>
            <a:xfrm>
              <a:off x="3720945" y="1194274"/>
              <a:ext cx="22923" cy="336063"/>
            </a:xfrm>
            <a:custGeom>
              <a:avLst/>
              <a:gdLst/>
              <a:ahLst/>
              <a:cxnLst/>
              <a:rect l="l" t="t" r="r" b="b"/>
              <a:pathLst>
                <a:path w="315" h="4618" extrusionOk="0">
                  <a:moveTo>
                    <a:pt x="1" y="1"/>
                  </a:moveTo>
                  <a:lnTo>
                    <a:pt x="1" y="4617"/>
                  </a:lnTo>
                  <a:lnTo>
                    <a:pt x="314" y="4617"/>
                  </a:lnTo>
                  <a:lnTo>
                    <a:pt x="3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7"/>
            <p:cNvSpPr/>
            <p:nvPr/>
          </p:nvSpPr>
          <p:spPr>
            <a:xfrm>
              <a:off x="3610114" y="1500279"/>
              <a:ext cx="110905" cy="42354"/>
            </a:xfrm>
            <a:custGeom>
              <a:avLst/>
              <a:gdLst/>
              <a:ahLst/>
              <a:cxnLst/>
              <a:rect l="l" t="t" r="r" b="b"/>
              <a:pathLst>
                <a:path w="1524" h="582" extrusionOk="0">
                  <a:moveTo>
                    <a:pt x="0" y="1"/>
                  </a:moveTo>
                  <a:lnTo>
                    <a:pt x="0" y="581"/>
                  </a:lnTo>
                  <a:lnTo>
                    <a:pt x="1524" y="581"/>
                  </a:lnTo>
                  <a:lnTo>
                    <a:pt x="15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7"/>
            <p:cNvSpPr/>
            <p:nvPr/>
          </p:nvSpPr>
          <p:spPr>
            <a:xfrm>
              <a:off x="3720509" y="1500279"/>
              <a:ext cx="110978" cy="42354"/>
            </a:xfrm>
            <a:custGeom>
              <a:avLst/>
              <a:gdLst/>
              <a:ahLst/>
              <a:cxnLst/>
              <a:rect l="l" t="t" r="r" b="b"/>
              <a:pathLst>
                <a:path w="1525" h="582" extrusionOk="0">
                  <a:moveTo>
                    <a:pt x="1" y="1"/>
                  </a:moveTo>
                  <a:lnTo>
                    <a:pt x="1" y="581"/>
                  </a:lnTo>
                  <a:lnTo>
                    <a:pt x="1524" y="581"/>
                  </a:lnTo>
                  <a:lnTo>
                    <a:pt x="15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2" name="Google Shape;412;p37"/>
          <p:cNvGrpSpPr/>
          <p:nvPr/>
        </p:nvGrpSpPr>
        <p:grpSpPr>
          <a:xfrm rot="-1182931">
            <a:off x="7828905" y="371086"/>
            <a:ext cx="839843" cy="839641"/>
            <a:chOff x="-13250" y="2940250"/>
            <a:chExt cx="995857" cy="995617"/>
          </a:xfrm>
        </p:grpSpPr>
        <p:sp>
          <p:nvSpPr>
            <p:cNvPr id="413" name="Google Shape;413;p37"/>
            <p:cNvSpPr/>
            <p:nvPr/>
          </p:nvSpPr>
          <p:spPr>
            <a:xfrm>
              <a:off x="-13250" y="2940250"/>
              <a:ext cx="995857" cy="995617"/>
            </a:xfrm>
            <a:custGeom>
              <a:avLst/>
              <a:gdLst/>
              <a:ahLst/>
              <a:cxnLst/>
              <a:rect l="l" t="t" r="r" b="b"/>
              <a:pathLst>
                <a:path w="12435" h="12432" extrusionOk="0">
                  <a:moveTo>
                    <a:pt x="6220" y="0"/>
                  </a:moveTo>
                  <a:cubicBezTo>
                    <a:pt x="5987" y="0"/>
                    <a:pt x="5793" y="190"/>
                    <a:pt x="5793" y="427"/>
                  </a:cubicBezTo>
                  <a:lnTo>
                    <a:pt x="5793" y="1834"/>
                  </a:lnTo>
                  <a:cubicBezTo>
                    <a:pt x="5793" y="1987"/>
                    <a:pt x="5873" y="2120"/>
                    <a:pt x="5993" y="2196"/>
                  </a:cubicBezTo>
                  <a:cubicBezTo>
                    <a:pt x="5627" y="2215"/>
                    <a:pt x="5274" y="2285"/>
                    <a:pt x="4942" y="2396"/>
                  </a:cubicBezTo>
                  <a:cubicBezTo>
                    <a:pt x="5022" y="2279"/>
                    <a:pt x="5044" y="2126"/>
                    <a:pt x="4992" y="1987"/>
                  </a:cubicBezTo>
                  <a:lnTo>
                    <a:pt x="4469" y="679"/>
                  </a:lnTo>
                  <a:cubicBezTo>
                    <a:pt x="4402" y="513"/>
                    <a:pt x="4241" y="411"/>
                    <a:pt x="4072" y="411"/>
                  </a:cubicBezTo>
                  <a:cubicBezTo>
                    <a:pt x="4019" y="411"/>
                    <a:pt x="3966" y="421"/>
                    <a:pt x="3913" y="442"/>
                  </a:cubicBezTo>
                  <a:cubicBezTo>
                    <a:pt x="3806" y="482"/>
                    <a:pt x="3723" y="565"/>
                    <a:pt x="3677" y="673"/>
                  </a:cubicBezTo>
                  <a:cubicBezTo>
                    <a:pt x="3631" y="774"/>
                    <a:pt x="3631" y="894"/>
                    <a:pt x="3674" y="998"/>
                  </a:cubicBezTo>
                  <a:lnTo>
                    <a:pt x="4196" y="2307"/>
                  </a:lnTo>
                  <a:cubicBezTo>
                    <a:pt x="4251" y="2445"/>
                    <a:pt x="4368" y="2540"/>
                    <a:pt x="4512" y="2568"/>
                  </a:cubicBezTo>
                  <a:cubicBezTo>
                    <a:pt x="4159" y="2734"/>
                    <a:pt x="3830" y="2949"/>
                    <a:pt x="3545" y="3201"/>
                  </a:cubicBezTo>
                  <a:cubicBezTo>
                    <a:pt x="3569" y="3069"/>
                    <a:pt x="3532" y="2918"/>
                    <a:pt x="3428" y="2814"/>
                  </a:cubicBezTo>
                  <a:lnTo>
                    <a:pt x="2430" y="1818"/>
                  </a:lnTo>
                  <a:cubicBezTo>
                    <a:pt x="2347" y="1737"/>
                    <a:pt x="2238" y="1696"/>
                    <a:pt x="2128" y="1696"/>
                  </a:cubicBezTo>
                  <a:cubicBezTo>
                    <a:pt x="2019" y="1696"/>
                    <a:pt x="1909" y="1737"/>
                    <a:pt x="1825" y="1818"/>
                  </a:cubicBezTo>
                  <a:cubicBezTo>
                    <a:pt x="1659" y="1984"/>
                    <a:pt x="1659" y="2258"/>
                    <a:pt x="1825" y="2427"/>
                  </a:cubicBezTo>
                  <a:lnTo>
                    <a:pt x="2823" y="3425"/>
                  </a:lnTo>
                  <a:cubicBezTo>
                    <a:pt x="2903" y="3505"/>
                    <a:pt x="3010" y="3551"/>
                    <a:pt x="3124" y="3551"/>
                  </a:cubicBezTo>
                  <a:cubicBezTo>
                    <a:pt x="3152" y="3551"/>
                    <a:pt x="3179" y="3548"/>
                    <a:pt x="3207" y="3545"/>
                  </a:cubicBezTo>
                  <a:lnTo>
                    <a:pt x="3207" y="3545"/>
                  </a:lnTo>
                  <a:cubicBezTo>
                    <a:pt x="2970" y="3806"/>
                    <a:pt x="2771" y="4092"/>
                    <a:pt x="2611" y="4405"/>
                  </a:cubicBezTo>
                  <a:cubicBezTo>
                    <a:pt x="2608" y="4380"/>
                    <a:pt x="2599" y="4359"/>
                    <a:pt x="2593" y="4334"/>
                  </a:cubicBezTo>
                  <a:cubicBezTo>
                    <a:pt x="2550" y="4227"/>
                    <a:pt x="2470" y="4147"/>
                    <a:pt x="2362" y="4101"/>
                  </a:cubicBezTo>
                  <a:lnTo>
                    <a:pt x="1066" y="3548"/>
                  </a:lnTo>
                  <a:cubicBezTo>
                    <a:pt x="1014" y="3524"/>
                    <a:pt x="958" y="3513"/>
                    <a:pt x="901" y="3513"/>
                  </a:cubicBezTo>
                  <a:cubicBezTo>
                    <a:pt x="847" y="3513"/>
                    <a:pt x="792" y="3524"/>
                    <a:pt x="740" y="3545"/>
                  </a:cubicBezTo>
                  <a:cubicBezTo>
                    <a:pt x="633" y="3585"/>
                    <a:pt x="553" y="3668"/>
                    <a:pt x="507" y="3775"/>
                  </a:cubicBezTo>
                  <a:cubicBezTo>
                    <a:pt x="461" y="3877"/>
                    <a:pt x="461" y="3996"/>
                    <a:pt x="504" y="4101"/>
                  </a:cubicBezTo>
                  <a:cubicBezTo>
                    <a:pt x="544" y="4205"/>
                    <a:pt x="627" y="4288"/>
                    <a:pt x="734" y="4334"/>
                  </a:cubicBezTo>
                  <a:lnTo>
                    <a:pt x="2027" y="4887"/>
                  </a:lnTo>
                  <a:cubicBezTo>
                    <a:pt x="2080" y="4912"/>
                    <a:pt x="2138" y="4921"/>
                    <a:pt x="2196" y="4921"/>
                  </a:cubicBezTo>
                  <a:cubicBezTo>
                    <a:pt x="2273" y="4921"/>
                    <a:pt x="2350" y="4899"/>
                    <a:pt x="2414" y="4866"/>
                  </a:cubicBezTo>
                  <a:lnTo>
                    <a:pt x="2414" y="4866"/>
                  </a:lnTo>
                  <a:cubicBezTo>
                    <a:pt x="2288" y="5210"/>
                    <a:pt x="2209" y="5578"/>
                    <a:pt x="2181" y="5959"/>
                  </a:cubicBezTo>
                  <a:cubicBezTo>
                    <a:pt x="2104" y="5858"/>
                    <a:pt x="1981" y="5793"/>
                    <a:pt x="1843" y="5793"/>
                  </a:cubicBezTo>
                  <a:lnTo>
                    <a:pt x="427" y="5793"/>
                  </a:lnTo>
                  <a:cubicBezTo>
                    <a:pt x="194" y="5793"/>
                    <a:pt x="0" y="5987"/>
                    <a:pt x="0" y="6220"/>
                  </a:cubicBezTo>
                  <a:cubicBezTo>
                    <a:pt x="0" y="6454"/>
                    <a:pt x="194" y="6647"/>
                    <a:pt x="427" y="6647"/>
                  </a:cubicBezTo>
                  <a:lnTo>
                    <a:pt x="1837" y="6647"/>
                  </a:lnTo>
                  <a:cubicBezTo>
                    <a:pt x="1969" y="6647"/>
                    <a:pt x="2092" y="6580"/>
                    <a:pt x="2169" y="6484"/>
                  </a:cubicBezTo>
                  <a:cubicBezTo>
                    <a:pt x="2190" y="6825"/>
                    <a:pt x="2252" y="7157"/>
                    <a:pt x="2350" y="7470"/>
                  </a:cubicBezTo>
                  <a:cubicBezTo>
                    <a:pt x="2287" y="7438"/>
                    <a:pt x="2217" y="7421"/>
                    <a:pt x="2146" y="7421"/>
                  </a:cubicBezTo>
                  <a:cubicBezTo>
                    <a:pt x="2094" y="7421"/>
                    <a:pt x="2042" y="7430"/>
                    <a:pt x="1990" y="7449"/>
                  </a:cubicBezTo>
                  <a:lnTo>
                    <a:pt x="679" y="7971"/>
                  </a:lnTo>
                  <a:cubicBezTo>
                    <a:pt x="571" y="8014"/>
                    <a:pt x="491" y="8094"/>
                    <a:pt x="445" y="8202"/>
                  </a:cubicBezTo>
                  <a:cubicBezTo>
                    <a:pt x="399" y="8306"/>
                    <a:pt x="399" y="8423"/>
                    <a:pt x="442" y="8527"/>
                  </a:cubicBezTo>
                  <a:cubicBezTo>
                    <a:pt x="507" y="8693"/>
                    <a:pt x="664" y="8797"/>
                    <a:pt x="839" y="8797"/>
                  </a:cubicBezTo>
                  <a:cubicBezTo>
                    <a:pt x="891" y="8797"/>
                    <a:pt x="946" y="8785"/>
                    <a:pt x="995" y="8767"/>
                  </a:cubicBezTo>
                  <a:lnTo>
                    <a:pt x="2304" y="8245"/>
                  </a:lnTo>
                  <a:cubicBezTo>
                    <a:pt x="2427" y="8192"/>
                    <a:pt x="2513" y="8097"/>
                    <a:pt x="2550" y="7983"/>
                  </a:cubicBezTo>
                  <a:cubicBezTo>
                    <a:pt x="2706" y="8312"/>
                    <a:pt x="2906" y="8616"/>
                    <a:pt x="3142" y="8890"/>
                  </a:cubicBezTo>
                  <a:cubicBezTo>
                    <a:pt x="3132" y="8889"/>
                    <a:pt x="3121" y="8888"/>
                    <a:pt x="3110" y="8888"/>
                  </a:cubicBezTo>
                  <a:cubicBezTo>
                    <a:pt x="3001" y="8888"/>
                    <a:pt x="2892" y="8931"/>
                    <a:pt x="2811" y="9012"/>
                  </a:cubicBezTo>
                  <a:lnTo>
                    <a:pt x="1815" y="10005"/>
                  </a:lnTo>
                  <a:cubicBezTo>
                    <a:pt x="1653" y="10170"/>
                    <a:pt x="1653" y="10444"/>
                    <a:pt x="1815" y="10613"/>
                  </a:cubicBezTo>
                  <a:cubicBezTo>
                    <a:pt x="1898" y="10693"/>
                    <a:pt x="2006" y="10739"/>
                    <a:pt x="2119" y="10739"/>
                  </a:cubicBezTo>
                  <a:cubicBezTo>
                    <a:pt x="2236" y="10739"/>
                    <a:pt x="2344" y="10693"/>
                    <a:pt x="2424" y="10613"/>
                  </a:cubicBezTo>
                  <a:lnTo>
                    <a:pt x="3419" y="9618"/>
                  </a:lnTo>
                  <a:cubicBezTo>
                    <a:pt x="3499" y="9538"/>
                    <a:pt x="3545" y="9430"/>
                    <a:pt x="3545" y="9313"/>
                  </a:cubicBezTo>
                  <a:lnTo>
                    <a:pt x="3545" y="9289"/>
                  </a:lnTo>
                  <a:cubicBezTo>
                    <a:pt x="3791" y="9504"/>
                    <a:pt x="4058" y="9688"/>
                    <a:pt x="4346" y="9842"/>
                  </a:cubicBezTo>
                  <a:cubicBezTo>
                    <a:pt x="4340" y="9845"/>
                    <a:pt x="4334" y="9845"/>
                    <a:pt x="4328" y="9848"/>
                  </a:cubicBezTo>
                  <a:cubicBezTo>
                    <a:pt x="4221" y="9891"/>
                    <a:pt x="4141" y="9971"/>
                    <a:pt x="4095" y="10078"/>
                  </a:cubicBezTo>
                  <a:lnTo>
                    <a:pt x="3542" y="11372"/>
                  </a:lnTo>
                  <a:cubicBezTo>
                    <a:pt x="3450" y="11587"/>
                    <a:pt x="3548" y="11842"/>
                    <a:pt x="3766" y="11934"/>
                  </a:cubicBezTo>
                  <a:cubicBezTo>
                    <a:pt x="3821" y="11955"/>
                    <a:pt x="3880" y="11967"/>
                    <a:pt x="3935" y="11967"/>
                  </a:cubicBezTo>
                  <a:cubicBezTo>
                    <a:pt x="4110" y="11967"/>
                    <a:pt x="4264" y="11863"/>
                    <a:pt x="4328" y="11706"/>
                  </a:cubicBezTo>
                  <a:lnTo>
                    <a:pt x="4881" y="10413"/>
                  </a:lnTo>
                  <a:cubicBezTo>
                    <a:pt x="4927" y="10309"/>
                    <a:pt x="4927" y="10189"/>
                    <a:pt x="4884" y="10088"/>
                  </a:cubicBezTo>
                  <a:cubicBezTo>
                    <a:pt x="4884" y="10081"/>
                    <a:pt x="4881" y="10078"/>
                    <a:pt x="4878" y="10072"/>
                  </a:cubicBezTo>
                  <a:lnTo>
                    <a:pt x="4878" y="10072"/>
                  </a:lnTo>
                  <a:cubicBezTo>
                    <a:pt x="5207" y="10186"/>
                    <a:pt x="5557" y="10260"/>
                    <a:pt x="5916" y="10287"/>
                  </a:cubicBezTo>
                  <a:cubicBezTo>
                    <a:pt x="5833" y="10364"/>
                    <a:pt x="5784" y="10475"/>
                    <a:pt x="5784" y="10597"/>
                  </a:cubicBezTo>
                  <a:lnTo>
                    <a:pt x="5784" y="12007"/>
                  </a:lnTo>
                  <a:cubicBezTo>
                    <a:pt x="5784" y="12241"/>
                    <a:pt x="5974" y="12431"/>
                    <a:pt x="6208" y="12431"/>
                  </a:cubicBezTo>
                  <a:cubicBezTo>
                    <a:pt x="6444" y="12431"/>
                    <a:pt x="6635" y="12241"/>
                    <a:pt x="6635" y="12007"/>
                  </a:cubicBezTo>
                  <a:lnTo>
                    <a:pt x="6635" y="10601"/>
                  </a:lnTo>
                  <a:cubicBezTo>
                    <a:pt x="6635" y="10478"/>
                    <a:pt x="6583" y="10367"/>
                    <a:pt x="6500" y="10290"/>
                  </a:cubicBezTo>
                  <a:cubicBezTo>
                    <a:pt x="6831" y="10266"/>
                    <a:pt x="7145" y="10201"/>
                    <a:pt x="7449" y="10106"/>
                  </a:cubicBezTo>
                  <a:lnTo>
                    <a:pt x="7449" y="10106"/>
                  </a:lnTo>
                  <a:cubicBezTo>
                    <a:pt x="7400" y="10210"/>
                    <a:pt x="7391" y="10333"/>
                    <a:pt x="7437" y="10447"/>
                  </a:cubicBezTo>
                  <a:lnTo>
                    <a:pt x="7959" y="11756"/>
                  </a:lnTo>
                  <a:cubicBezTo>
                    <a:pt x="8026" y="11921"/>
                    <a:pt x="8183" y="12026"/>
                    <a:pt x="8355" y="12026"/>
                  </a:cubicBezTo>
                  <a:cubicBezTo>
                    <a:pt x="8410" y="12026"/>
                    <a:pt x="8463" y="12014"/>
                    <a:pt x="8512" y="11995"/>
                  </a:cubicBezTo>
                  <a:cubicBezTo>
                    <a:pt x="8733" y="11906"/>
                    <a:pt x="8840" y="11657"/>
                    <a:pt x="8751" y="11439"/>
                  </a:cubicBezTo>
                  <a:lnTo>
                    <a:pt x="8229" y="10127"/>
                  </a:lnTo>
                  <a:cubicBezTo>
                    <a:pt x="8183" y="10014"/>
                    <a:pt x="8091" y="9928"/>
                    <a:pt x="7983" y="9888"/>
                  </a:cubicBezTo>
                  <a:cubicBezTo>
                    <a:pt x="8306" y="9728"/>
                    <a:pt x="8604" y="9525"/>
                    <a:pt x="8874" y="9292"/>
                  </a:cubicBezTo>
                  <a:lnTo>
                    <a:pt x="8874" y="9292"/>
                  </a:lnTo>
                  <a:cubicBezTo>
                    <a:pt x="8865" y="9412"/>
                    <a:pt x="8908" y="9529"/>
                    <a:pt x="8997" y="9618"/>
                  </a:cubicBezTo>
                  <a:lnTo>
                    <a:pt x="9992" y="10613"/>
                  </a:lnTo>
                  <a:cubicBezTo>
                    <a:pt x="10072" y="10693"/>
                    <a:pt x="10180" y="10739"/>
                    <a:pt x="10293" y="10739"/>
                  </a:cubicBezTo>
                  <a:cubicBezTo>
                    <a:pt x="10410" y="10739"/>
                    <a:pt x="10518" y="10693"/>
                    <a:pt x="10597" y="10613"/>
                  </a:cubicBezTo>
                  <a:cubicBezTo>
                    <a:pt x="10677" y="10533"/>
                    <a:pt x="10723" y="10425"/>
                    <a:pt x="10723" y="10309"/>
                  </a:cubicBezTo>
                  <a:cubicBezTo>
                    <a:pt x="10723" y="10195"/>
                    <a:pt x="10677" y="10088"/>
                    <a:pt x="10597" y="10005"/>
                  </a:cubicBezTo>
                  <a:lnTo>
                    <a:pt x="9602" y="9012"/>
                  </a:lnTo>
                  <a:cubicBezTo>
                    <a:pt x="9522" y="8930"/>
                    <a:pt x="9415" y="8883"/>
                    <a:pt x="9301" y="8883"/>
                  </a:cubicBezTo>
                  <a:lnTo>
                    <a:pt x="9273" y="8883"/>
                  </a:lnTo>
                  <a:cubicBezTo>
                    <a:pt x="9489" y="8635"/>
                    <a:pt x="9673" y="8361"/>
                    <a:pt x="9823" y="8066"/>
                  </a:cubicBezTo>
                  <a:cubicBezTo>
                    <a:pt x="9826" y="8079"/>
                    <a:pt x="9829" y="8091"/>
                    <a:pt x="9833" y="8097"/>
                  </a:cubicBezTo>
                  <a:cubicBezTo>
                    <a:pt x="9876" y="8205"/>
                    <a:pt x="9955" y="8284"/>
                    <a:pt x="10063" y="8331"/>
                  </a:cubicBezTo>
                  <a:lnTo>
                    <a:pt x="11359" y="8890"/>
                  </a:lnTo>
                  <a:cubicBezTo>
                    <a:pt x="11411" y="8911"/>
                    <a:pt x="11470" y="8923"/>
                    <a:pt x="11528" y="8923"/>
                  </a:cubicBezTo>
                  <a:cubicBezTo>
                    <a:pt x="11700" y="8923"/>
                    <a:pt x="11854" y="8819"/>
                    <a:pt x="11918" y="8662"/>
                  </a:cubicBezTo>
                  <a:cubicBezTo>
                    <a:pt x="11964" y="8558"/>
                    <a:pt x="11964" y="8438"/>
                    <a:pt x="11921" y="8337"/>
                  </a:cubicBezTo>
                  <a:cubicBezTo>
                    <a:pt x="11881" y="8229"/>
                    <a:pt x="11798" y="8146"/>
                    <a:pt x="11691" y="8100"/>
                  </a:cubicBezTo>
                  <a:lnTo>
                    <a:pt x="10398" y="7547"/>
                  </a:lnTo>
                  <a:cubicBezTo>
                    <a:pt x="10345" y="7524"/>
                    <a:pt x="10288" y="7512"/>
                    <a:pt x="10232" y="7512"/>
                  </a:cubicBezTo>
                  <a:cubicBezTo>
                    <a:pt x="10178" y="7512"/>
                    <a:pt x="10123" y="7523"/>
                    <a:pt x="10072" y="7544"/>
                  </a:cubicBezTo>
                  <a:cubicBezTo>
                    <a:pt x="10060" y="7547"/>
                    <a:pt x="10048" y="7556"/>
                    <a:pt x="10038" y="7560"/>
                  </a:cubicBezTo>
                  <a:cubicBezTo>
                    <a:pt x="10155" y="7219"/>
                    <a:pt x="10229" y="6856"/>
                    <a:pt x="10247" y="6481"/>
                  </a:cubicBezTo>
                  <a:cubicBezTo>
                    <a:pt x="10324" y="6580"/>
                    <a:pt x="10447" y="6641"/>
                    <a:pt x="10582" y="6641"/>
                  </a:cubicBezTo>
                  <a:lnTo>
                    <a:pt x="11992" y="6641"/>
                  </a:lnTo>
                  <a:cubicBezTo>
                    <a:pt x="12225" y="6641"/>
                    <a:pt x="12419" y="6451"/>
                    <a:pt x="12419" y="6217"/>
                  </a:cubicBezTo>
                  <a:cubicBezTo>
                    <a:pt x="12434" y="5987"/>
                    <a:pt x="12241" y="5793"/>
                    <a:pt x="12007" y="5793"/>
                  </a:cubicBezTo>
                  <a:lnTo>
                    <a:pt x="10597" y="5793"/>
                  </a:lnTo>
                  <a:cubicBezTo>
                    <a:pt x="10459" y="5793"/>
                    <a:pt x="10336" y="5858"/>
                    <a:pt x="10260" y="5959"/>
                  </a:cubicBezTo>
                  <a:cubicBezTo>
                    <a:pt x="10238" y="5609"/>
                    <a:pt x="10167" y="5274"/>
                    <a:pt x="10060" y="4958"/>
                  </a:cubicBezTo>
                  <a:lnTo>
                    <a:pt x="10060" y="4958"/>
                  </a:lnTo>
                  <a:cubicBezTo>
                    <a:pt x="10124" y="4998"/>
                    <a:pt x="10201" y="5022"/>
                    <a:pt x="10287" y="5022"/>
                  </a:cubicBezTo>
                  <a:cubicBezTo>
                    <a:pt x="10339" y="5022"/>
                    <a:pt x="10395" y="5010"/>
                    <a:pt x="10444" y="4992"/>
                  </a:cubicBezTo>
                  <a:lnTo>
                    <a:pt x="11752" y="4469"/>
                  </a:lnTo>
                  <a:cubicBezTo>
                    <a:pt x="11974" y="4380"/>
                    <a:pt x="12081" y="4131"/>
                    <a:pt x="11992" y="3913"/>
                  </a:cubicBezTo>
                  <a:cubicBezTo>
                    <a:pt x="11924" y="3745"/>
                    <a:pt x="11764" y="3642"/>
                    <a:pt x="11595" y="3642"/>
                  </a:cubicBezTo>
                  <a:cubicBezTo>
                    <a:pt x="11542" y="3642"/>
                    <a:pt x="11488" y="3653"/>
                    <a:pt x="11436" y="3674"/>
                  </a:cubicBezTo>
                  <a:lnTo>
                    <a:pt x="10124" y="4196"/>
                  </a:lnTo>
                  <a:cubicBezTo>
                    <a:pt x="10017" y="4239"/>
                    <a:pt x="9937" y="4319"/>
                    <a:pt x="9891" y="4426"/>
                  </a:cubicBezTo>
                  <a:cubicBezTo>
                    <a:pt x="9885" y="4451"/>
                    <a:pt x="9876" y="4469"/>
                    <a:pt x="9866" y="4491"/>
                  </a:cubicBezTo>
                  <a:cubicBezTo>
                    <a:pt x="9700" y="4147"/>
                    <a:pt x="9482" y="3827"/>
                    <a:pt x="9230" y="3545"/>
                  </a:cubicBezTo>
                  <a:lnTo>
                    <a:pt x="9230" y="3545"/>
                  </a:lnTo>
                  <a:cubicBezTo>
                    <a:pt x="9258" y="3548"/>
                    <a:pt x="9283" y="3551"/>
                    <a:pt x="9310" y="3551"/>
                  </a:cubicBezTo>
                  <a:cubicBezTo>
                    <a:pt x="9427" y="3551"/>
                    <a:pt x="9535" y="3505"/>
                    <a:pt x="9614" y="3425"/>
                  </a:cubicBezTo>
                  <a:lnTo>
                    <a:pt x="10610" y="2427"/>
                  </a:lnTo>
                  <a:cubicBezTo>
                    <a:pt x="10690" y="2347"/>
                    <a:pt x="10736" y="2239"/>
                    <a:pt x="10736" y="2123"/>
                  </a:cubicBezTo>
                  <a:cubicBezTo>
                    <a:pt x="10736" y="2009"/>
                    <a:pt x="10690" y="1901"/>
                    <a:pt x="10610" y="1818"/>
                  </a:cubicBezTo>
                  <a:cubicBezTo>
                    <a:pt x="10527" y="1737"/>
                    <a:pt x="10417" y="1696"/>
                    <a:pt x="10307" y="1696"/>
                  </a:cubicBezTo>
                  <a:cubicBezTo>
                    <a:pt x="10197" y="1696"/>
                    <a:pt x="10086" y="1737"/>
                    <a:pt x="10001" y="1818"/>
                  </a:cubicBezTo>
                  <a:lnTo>
                    <a:pt x="9006" y="2814"/>
                  </a:lnTo>
                  <a:cubicBezTo>
                    <a:pt x="8905" y="2918"/>
                    <a:pt x="8865" y="3069"/>
                    <a:pt x="8893" y="3201"/>
                  </a:cubicBezTo>
                  <a:cubicBezTo>
                    <a:pt x="8628" y="2967"/>
                    <a:pt x="8330" y="2768"/>
                    <a:pt x="8008" y="2608"/>
                  </a:cubicBezTo>
                  <a:cubicBezTo>
                    <a:pt x="8152" y="2583"/>
                    <a:pt x="8275" y="2488"/>
                    <a:pt x="8330" y="2353"/>
                  </a:cubicBezTo>
                  <a:lnTo>
                    <a:pt x="8890" y="1060"/>
                  </a:lnTo>
                  <a:cubicBezTo>
                    <a:pt x="8982" y="845"/>
                    <a:pt x="8880" y="590"/>
                    <a:pt x="8662" y="498"/>
                  </a:cubicBezTo>
                  <a:cubicBezTo>
                    <a:pt x="8608" y="475"/>
                    <a:pt x="8551" y="464"/>
                    <a:pt x="8495" y="464"/>
                  </a:cubicBezTo>
                  <a:cubicBezTo>
                    <a:pt x="8328" y="464"/>
                    <a:pt x="8169" y="561"/>
                    <a:pt x="8100" y="725"/>
                  </a:cubicBezTo>
                  <a:lnTo>
                    <a:pt x="7547" y="2018"/>
                  </a:lnTo>
                  <a:cubicBezTo>
                    <a:pt x="7501" y="2123"/>
                    <a:pt x="7501" y="2242"/>
                    <a:pt x="7544" y="2347"/>
                  </a:cubicBezTo>
                  <a:cubicBezTo>
                    <a:pt x="7556" y="2371"/>
                    <a:pt x="7572" y="2399"/>
                    <a:pt x="7587" y="2427"/>
                  </a:cubicBezTo>
                  <a:cubicBezTo>
                    <a:pt x="7225" y="2295"/>
                    <a:pt x="6841" y="2215"/>
                    <a:pt x="6448" y="2196"/>
                  </a:cubicBezTo>
                  <a:cubicBezTo>
                    <a:pt x="6564" y="2120"/>
                    <a:pt x="6647" y="1984"/>
                    <a:pt x="6647" y="1834"/>
                  </a:cubicBezTo>
                  <a:lnTo>
                    <a:pt x="6647" y="427"/>
                  </a:lnTo>
                  <a:cubicBezTo>
                    <a:pt x="6647" y="190"/>
                    <a:pt x="6454" y="0"/>
                    <a:pt x="6220"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7"/>
            <p:cNvSpPr/>
            <p:nvPr/>
          </p:nvSpPr>
          <p:spPr>
            <a:xfrm>
              <a:off x="172689" y="3128609"/>
              <a:ext cx="312171" cy="624423"/>
            </a:xfrm>
            <a:custGeom>
              <a:avLst/>
              <a:gdLst/>
              <a:ahLst/>
              <a:cxnLst/>
              <a:rect l="l" t="t" r="r" b="b"/>
              <a:pathLst>
                <a:path w="3898" h="7797" extrusionOk="0">
                  <a:moveTo>
                    <a:pt x="3898" y="1"/>
                  </a:moveTo>
                  <a:cubicBezTo>
                    <a:pt x="1748" y="1"/>
                    <a:pt x="0" y="1746"/>
                    <a:pt x="0" y="3899"/>
                  </a:cubicBezTo>
                  <a:cubicBezTo>
                    <a:pt x="0" y="6049"/>
                    <a:pt x="1745" y="7797"/>
                    <a:pt x="3898" y="7797"/>
                  </a:cubicBezTo>
                  <a:lnTo>
                    <a:pt x="38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7"/>
            <p:cNvSpPr/>
            <p:nvPr/>
          </p:nvSpPr>
          <p:spPr>
            <a:xfrm>
              <a:off x="484856" y="3128609"/>
              <a:ext cx="312171" cy="624423"/>
            </a:xfrm>
            <a:custGeom>
              <a:avLst/>
              <a:gdLst/>
              <a:ahLst/>
              <a:cxnLst/>
              <a:rect l="l" t="t" r="r" b="b"/>
              <a:pathLst>
                <a:path w="3898" h="7797" extrusionOk="0">
                  <a:moveTo>
                    <a:pt x="0" y="1"/>
                  </a:moveTo>
                  <a:lnTo>
                    <a:pt x="0" y="7797"/>
                  </a:lnTo>
                  <a:cubicBezTo>
                    <a:pt x="2153" y="7797"/>
                    <a:pt x="3898" y="6049"/>
                    <a:pt x="3898" y="3899"/>
                  </a:cubicBezTo>
                  <a:cubicBezTo>
                    <a:pt x="3898" y="1746"/>
                    <a:pt x="215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7"/>
            <p:cNvSpPr/>
            <p:nvPr/>
          </p:nvSpPr>
          <p:spPr>
            <a:xfrm>
              <a:off x="462913" y="2952983"/>
              <a:ext cx="43887" cy="156806"/>
            </a:xfrm>
            <a:custGeom>
              <a:avLst/>
              <a:gdLst/>
              <a:ahLst/>
              <a:cxnLst/>
              <a:rect l="l" t="t" r="r" b="b"/>
              <a:pathLst>
                <a:path w="548" h="1958" extrusionOk="0">
                  <a:moveTo>
                    <a:pt x="274" y="1"/>
                  </a:moveTo>
                  <a:cubicBezTo>
                    <a:pt x="123" y="1"/>
                    <a:pt x="1" y="124"/>
                    <a:pt x="1" y="274"/>
                  </a:cubicBezTo>
                  <a:lnTo>
                    <a:pt x="1" y="1684"/>
                  </a:lnTo>
                  <a:cubicBezTo>
                    <a:pt x="1" y="1835"/>
                    <a:pt x="123" y="1957"/>
                    <a:pt x="274" y="1957"/>
                  </a:cubicBezTo>
                  <a:cubicBezTo>
                    <a:pt x="425" y="1957"/>
                    <a:pt x="547" y="1835"/>
                    <a:pt x="547" y="1684"/>
                  </a:cubicBezTo>
                  <a:lnTo>
                    <a:pt x="547" y="274"/>
                  </a:lnTo>
                  <a:cubicBezTo>
                    <a:pt x="547" y="124"/>
                    <a:pt x="425" y="1"/>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7"/>
            <p:cNvSpPr/>
            <p:nvPr/>
          </p:nvSpPr>
          <p:spPr>
            <a:xfrm>
              <a:off x="462913" y="3767285"/>
              <a:ext cx="43887" cy="156726"/>
            </a:xfrm>
            <a:custGeom>
              <a:avLst/>
              <a:gdLst/>
              <a:ahLst/>
              <a:cxnLst/>
              <a:rect l="l" t="t" r="r" b="b"/>
              <a:pathLst>
                <a:path w="548" h="1957" extrusionOk="0">
                  <a:moveTo>
                    <a:pt x="274" y="0"/>
                  </a:moveTo>
                  <a:cubicBezTo>
                    <a:pt x="123" y="0"/>
                    <a:pt x="1" y="123"/>
                    <a:pt x="1" y="274"/>
                  </a:cubicBezTo>
                  <a:lnTo>
                    <a:pt x="1" y="1683"/>
                  </a:lnTo>
                  <a:cubicBezTo>
                    <a:pt x="1" y="1834"/>
                    <a:pt x="123" y="1957"/>
                    <a:pt x="274" y="1957"/>
                  </a:cubicBezTo>
                  <a:cubicBezTo>
                    <a:pt x="425" y="1957"/>
                    <a:pt x="547" y="1834"/>
                    <a:pt x="547" y="1683"/>
                  </a:cubicBezTo>
                  <a:lnTo>
                    <a:pt x="547" y="274"/>
                  </a:lnTo>
                  <a:cubicBezTo>
                    <a:pt x="547" y="123"/>
                    <a:pt x="425"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7"/>
            <p:cNvSpPr/>
            <p:nvPr/>
          </p:nvSpPr>
          <p:spPr>
            <a:xfrm>
              <a:off x="813681" y="3416674"/>
              <a:ext cx="156806" cy="43887"/>
            </a:xfrm>
            <a:custGeom>
              <a:avLst/>
              <a:gdLst/>
              <a:ahLst/>
              <a:cxnLst/>
              <a:rect l="l" t="t" r="r" b="b"/>
              <a:pathLst>
                <a:path w="1958" h="548" extrusionOk="0">
                  <a:moveTo>
                    <a:pt x="274" y="1"/>
                  </a:moveTo>
                  <a:cubicBezTo>
                    <a:pt x="124" y="1"/>
                    <a:pt x="1" y="124"/>
                    <a:pt x="1" y="274"/>
                  </a:cubicBezTo>
                  <a:cubicBezTo>
                    <a:pt x="1" y="425"/>
                    <a:pt x="124" y="548"/>
                    <a:pt x="274" y="548"/>
                  </a:cubicBezTo>
                  <a:lnTo>
                    <a:pt x="1684" y="548"/>
                  </a:lnTo>
                  <a:cubicBezTo>
                    <a:pt x="1835" y="548"/>
                    <a:pt x="1958" y="425"/>
                    <a:pt x="1958" y="274"/>
                  </a:cubicBezTo>
                  <a:cubicBezTo>
                    <a:pt x="1958" y="124"/>
                    <a:pt x="1835" y="1"/>
                    <a:pt x="1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7"/>
            <p:cNvSpPr/>
            <p:nvPr/>
          </p:nvSpPr>
          <p:spPr>
            <a:xfrm>
              <a:off x="-774" y="3416674"/>
              <a:ext cx="156566" cy="43887"/>
            </a:xfrm>
            <a:custGeom>
              <a:avLst/>
              <a:gdLst/>
              <a:ahLst/>
              <a:cxnLst/>
              <a:rect l="l" t="t" r="r" b="b"/>
              <a:pathLst>
                <a:path w="1955" h="548" extrusionOk="0">
                  <a:moveTo>
                    <a:pt x="274" y="1"/>
                  </a:moveTo>
                  <a:cubicBezTo>
                    <a:pt x="123" y="1"/>
                    <a:pt x="0" y="124"/>
                    <a:pt x="0" y="274"/>
                  </a:cubicBezTo>
                  <a:cubicBezTo>
                    <a:pt x="0" y="425"/>
                    <a:pt x="123" y="548"/>
                    <a:pt x="274" y="548"/>
                  </a:cubicBezTo>
                  <a:lnTo>
                    <a:pt x="1684" y="548"/>
                  </a:lnTo>
                  <a:cubicBezTo>
                    <a:pt x="1837" y="548"/>
                    <a:pt x="1954" y="425"/>
                    <a:pt x="1954" y="274"/>
                  </a:cubicBezTo>
                  <a:cubicBezTo>
                    <a:pt x="1954" y="124"/>
                    <a:pt x="1831" y="1"/>
                    <a:pt x="1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7"/>
            <p:cNvSpPr/>
            <p:nvPr/>
          </p:nvSpPr>
          <p:spPr>
            <a:xfrm>
              <a:off x="708691" y="3088727"/>
              <a:ext cx="127976" cy="123651"/>
            </a:xfrm>
            <a:custGeom>
              <a:avLst/>
              <a:gdLst/>
              <a:ahLst/>
              <a:cxnLst/>
              <a:rect l="l" t="t" r="r" b="b"/>
              <a:pathLst>
                <a:path w="1598" h="1544" extrusionOk="0">
                  <a:moveTo>
                    <a:pt x="1295" y="1"/>
                  </a:moveTo>
                  <a:cubicBezTo>
                    <a:pt x="1224" y="1"/>
                    <a:pt x="1154" y="27"/>
                    <a:pt x="1100" y="81"/>
                  </a:cubicBezTo>
                  <a:lnTo>
                    <a:pt x="108" y="1076"/>
                  </a:lnTo>
                  <a:cubicBezTo>
                    <a:pt x="0" y="1184"/>
                    <a:pt x="0" y="1356"/>
                    <a:pt x="108" y="1463"/>
                  </a:cubicBezTo>
                  <a:cubicBezTo>
                    <a:pt x="160" y="1516"/>
                    <a:pt x="234" y="1543"/>
                    <a:pt x="304" y="1543"/>
                  </a:cubicBezTo>
                  <a:cubicBezTo>
                    <a:pt x="372" y="1543"/>
                    <a:pt x="443" y="1516"/>
                    <a:pt x="495" y="1463"/>
                  </a:cubicBezTo>
                  <a:lnTo>
                    <a:pt x="1490" y="468"/>
                  </a:lnTo>
                  <a:cubicBezTo>
                    <a:pt x="1598" y="361"/>
                    <a:pt x="1598" y="189"/>
                    <a:pt x="1490" y="81"/>
                  </a:cubicBezTo>
                  <a:cubicBezTo>
                    <a:pt x="1436" y="27"/>
                    <a:pt x="1366" y="1"/>
                    <a:pt x="1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7"/>
            <p:cNvSpPr/>
            <p:nvPr/>
          </p:nvSpPr>
          <p:spPr>
            <a:xfrm>
              <a:off x="132807" y="3664616"/>
              <a:ext cx="127976" cy="123651"/>
            </a:xfrm>
            <a:custGeom>
              <a:avLst/>
              <a:gdLst/>
              <a:ahLst/>
              <a:cxnLst/>
              <a:rect l="l" t="t" r="r" b="b"/>
              <a:pathLst>
                <a:path w="1598" h="1544" extrusionOk="0">
                  <a:moveTo>
                    <a:pt x="1295" y="0"/>
                  </a:moveTo>
                  <a:cubicBezTo>
                    <a:pt x="1224" y="0"/>
                    <a:pt x="1154" y="27"/>
                    <a:pt x="1100" y="81"/>
                  </a:cubicBezTo>
                  <a:lnTo>
                    <a:pt x="108" y="1076"/>
                  </a:lnTo>
                  <a:cubicBezTo>
                    <a:pt x="0" y="1184"/>
                    <a:pt x="0" y="1356"/>
                    <a:pt x="108" y="1463"/>
                  </a:cubicBezTo>
                  <a:cubicBezTo>
                    <a:pt x="160" y="1519"/>
                    <a:pt x="234" y="1543"/>
                    <a:pt x="301" y="1543"/>
                  </a:cubicBezTo>
                  <a:cubicBezTo>
                    <a:pt x="372" y="1543"/>
                    <a:pt x="440" y="1519"/>
                    <a:pt x="495" y="1463"/>
                  </a:cubicBezTo>
                  <a:lnTo>
                    <a:pt x="1490" y="468"/>
                  </a:lnTo>
                  <a:cubicBezTo>
                    <a:pt x="1598" y="361"/>
                    <a:pt x="1598" y="189"/>
                    <a:pt x="1490" y="81"/>
                  </a:cubicBezTo>
                  <a:cubicBezTo>
                    <a:pt x="1436" y="27"/>
                    <a:pt x="1366" y="0"/>
                    <a:pt x="1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7"/>
            <p:cNvSpPr/>
            <p:nvPr/>
          </p:nvSpPr>
          <p:spPr>
            <a:xfrm>
              <a:off x="708691" y="3664616"/>
              <a:ext cx="128216" cy="123651"/>
            </a:xfrm>
            <a:custGeom>
              <a:avLst/>
              <a:gdLst/>
              <a:ahLst/>
              <a:cxnLst/>
              <a:rect l="l" t="t" r="r" b="b"/>
              <a:pathLst>
                <a:path w="1601" h="1544" extrusionOk="0">
                  <a:moveTo>
                    <a:pt x="301" y="0"/>
                  </a:moveTo>
                  <a:cubicBezTo>
                    <a:pt x="231" y="0"/>
                    <a:pt x="162" y="27"/>
                    <a:pt x="108" y="81"/>
                  </a:cubicBezTo>
                  <a:cubicBezTo>
                    <a:pt x="0" y="189"/>
                    <a:pt x="0" y="361"/>
                    <a:pt x="108" y="468"/>
                  </a:cubicBezTo>
                  <a:lnTo>
                    <a:pt x="1106" y="1463"/>
                  </a:lnTo>
                  <a:cubicBezTo>
                    <a:pt x="1155" y="1519"/>
                    <a:pt x="1229" y="1543"/>
                    <a:pt x="1297" y="1543"/>
                  </a:cubicBezTo>
                  <a:cubicBezTo>
                    <a:pt x="1367" y="1543"/>
                    <a:pt x="1441" y="1519"/>
                    <a:pt x="1493" y="1463"/>
                  </a:cubicBezTo>
                  <a:cubicBezTo>
                    <a:pt x="1601" y="1356"/>
                    <a:pt x="1601" y="1184"/>
                    <a:pt x="1493" y="1076"/>
                  </a:cubicBezTo>
                  <a:lnTo>
                    <a:pt x="495" y="81"/>
                  </a:lnTo>
                  <a:cubicBezTo>
                    <a:pt x="441" y="27"/>
                    <a:pt x="37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7"/>
            <p:cNvSpPr/>
            <p:nvPr/>
          </p:nvSpPr>
          <p:spPr>
            <a:xfrm>
              <a:off x="132326" y="3088727"/>
              <a:ext cx="128456" cy="123651"/>
            </a:xfrm>
            <a:custGeom>
              <a:avLst/>
              <a:gdLst/>
              <a:ahLst/>
              <a:cxnLst/>
              <a:rect l="l" t="t" r="r" b="b"/>
              <a:pathLst>
                <a:path w="1604" h="1544" extrusionOk="0">
                  <a:moveTo>
                    <a:pt x="303" y="1"/>
                  </a:moveTo>
                  <a:cubicBezTo>
                    <a:pt x="232" y="1"/>
                    <a:pt x="162" y="27"/>
                    <a:pt x="108" y="81"/>
                  </a:cubicBezTo>
                  <a:cubicBezTo>
                    <a:pt x="0" y="189"/>
                    <a:pt x="0" y="361"/>
                    <a:pt x="108" y="468"/>
                  </a:cubicBezTo>
                  <a:lnTo>
                    <a:pt x="1106" y="1463"/>
                  </a:lnTo>
                  <a:cubicBezTo>
                    <a:pt x="1161" y="1516"/>
                    <a:pt x="1235" y="1543"/>
                    <a:pt x="1303" y="1543"/>
                  </a:cubicBezTo>
                  <a:cubicBezTo>
                    <a:pt x="1376" y="1543"/>
                    <a:pt x="1444" y="1516"/>
                    <a:pt x="1496" y="1463"/>
                  </a:cubicBezTo>
                  <a:cubicBezTo>
                    <a:pt x="1604" y="1356"/>
                    <a:pt x="1604" y="1184"/>
                    <a:pt x="1496" y="1076"/>
                  </a:cubicBezTo>
                  <a:lnTo>
                    <a:pt x="498" y="81"/>
                  </a:lnTo>
                  <a:cubicBezTo>
                    <a:pt x="444" y="27"/>
                    <a:pt x="373" y="1"/>
                    <a:pt x="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7"/>
            <p:cNvSpPr/>
            <p:nvPr/>
          </p:nvSpPr>
          <p:spPr>
            <a:xfrm>
              <a:off x="597935" y="2990143"/>
              <a:ext cx="94100" cy="147917"/>
            </a:xfrm>
            <a:custGeom>
              <a:avLst/>
              <a:gdLst/>
              <a:ahLst/>
              <a:cxnLst/>
              <a:rect l="l" t="t" r="r" b="b"/>
              <a:pathLst>
                <a:path w="1175" h="1847" extrusionOk="0">
                  <a:moveTo>
                    <a:pt x="866" y="1"/>
                  </a:moveTo>
                  <a:cubicBezTo>
                    <a:pt x="760" y="1"/>
                    <a:pt x="658" y="63"/>
                    <a:pt x="612" y="166"/>
                  </a:cubicBezTo>
                  <a:lnTo>
                    <a:pt x="59" y="1463"/>
                  </a:lnTo>
                  <a:cubicBezTo>
                    <a:pt x="1" y="1601"/>
                    <a:pt x="65" y="1761"/>
                    <a:pt x="204" y="1822"/>
                  </a:cubicBezTo>
                  <a:cubicBezTo>
                    <a:pt x="238" y="1837"/>
                    <a:pt x="277" y="1847"/>
                    <a:pt x="311" y="1847"/>
                  </a:cubicBezTo>
                  <a:cubicBezTo>
                    <a:pt x="419" y="1847"/>
                    <a:pt x="520" y="1785"/>
                    <a:pt x="563" y="1678"/>
                  </a:cubicBezTo>
                  <a:lnTo>
                    <a:pt x="1116" y="381"/>
                  </a:lnTo>
                  <a:cubicBezTo>
                    <a:pt x="1174" y="243"/>
                    <a:pt x="1110" y="84"/>
                    <a:pt x="972" y="22"/>
                  </a:cubicBezTo>
                  <a:cubicBezTo>
                    <a:pt x="937" y="7"/>
                    <a:pt x="901" y="1"/>
                    <a:pt x="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7"/>
            <p:cNvSpPr/>
            <p:nvPr/>
          </p:nvSpPr>
          <p:spPr>
            <a:xfrm>
              <a:off x="277198" y="3738935"/>
              <a:ext cx="94020" cy="147677"/>
            </a:xfrm>
            <a:custGeom>
              <a:avLst/>
              <a:gdLst/>
              <a:ahLst/>
              <a:cxnLst/>
              <a:rect l="l" t="t" r="r" b="b"/>
              <a:pathLst>
                <a:path w="1174" h="1844" extrusionOk="0">
                  <a:moveTo>
                    <a:pt x="865" y="1"/>
                  </a:moveTo>
                  <a:cubicBezTo>
                    <a:pt x="759" y="1"/>
                    <a:pt x="658" y="63"/>
                    <a:pt x="612" y="167"/>
                  </a:cubicBezTo>
                  <a:lnTo>
                    <a:pt x="59" y="1460"/>
                  </a:lnTo>
                  <a:cubicBezTo>
                    <a:pt x="0" y="1598"/>
                    <a:pt x="65" y="1761"/>
                    <a:pt x="203" y="1822"/>
                  </a:cubicBezTo>
                  <a:cubicBezTo>
                    <a:pt x="240" y="1838"/>
                    <a:pt x="277" y="1844"/>
                    <a:pt x="311" y="1844"/>
                  </a:cubicBezTo>
                  <a:cubicBezTo>
                    <a:pt x="418" y="1844"/>
                    <a:pt x="520" y="1779"/>
                    <a:pt x="566" y="1675"/>
                  </a:cubicBezTo>
                  <a:lnTo>
                    <a:pt x="1119" y="382"/>
                  </a:lnTo>
                  <a:cubicBezTo>
                    <a:pt x="1174" y="244"/>
                    <a:pt x="1109" y="84"/>
                    <a:pt x="971" y="22"/>
                  </a:cubicBezTo>
                  <a:cubicBezTo>
                    <a:pt x="937" y="8"/>
                    <a:pt x="901" y="1"/>
                    <a:pt x="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7"/>
            <p:cNvSpPr/>
            <p:nvPr/>
          </p:nvSpPr>
          <p:spPr>
            <a:xfrm>
              <a:off x="782449" y="3554500"/>
              <a:ext cx="153603" cy="88334"/>
            </a:xfrm>
            <a:custGeom>
              <a:avLst/>
              <a:gdLst/>
              <a:ahLst/>
              <a:cxnLst/>
              <a:rect l="l" t="t" r="r" b="b"/>
              <a:pathLst>
                <a:path w="1918" h="1103" extrusionOk="0">
                  <a:moveTo>
                    <a:pt x="313" y="0"/>
                  </a:moveTo>
                  <a:cubicBezTo>
                    <a:pt x="207" y="0"/>
                    <a:pt x="105" y="62"/>
                    <a:pt x="59" y="166"/>
                  </a:cubicBezTo>
                  <a:cubicBezTo>
                    <a:pt x="1" y="304"/>
                    <a:pt x="65" y="467"/>
                    <a:pt x="204" y="528"/>
                  </a:cubicBezTo>
                  <a:lnTo>
                    <a:pt x="1497" y="1081"/>
                  </a:lnTo>
                  <a:cubicBezTo>
                    <a:pt x="1534" y="1097"/>
                    <a:pt x="1570" y="1103"/>
                    <a:pt x="1604" y="1103"/>
                  </a:cubicBezTo>
                  <a:cubicBezTo>
                    <a:pt x="1712" y="1103"/>
                    <a:pt x="1813" y="1041"/>
                    <a:pt x="1859" y="934"/>
                  </a:cubicBezTo>
                  <a:cubicBezTo>
                    <a:pt x="1918" y="796"/>
                    <a:pt x="1850" y="636"/>
                    <a:pt x="1712" y="575"/>
                  </a:cubicBezTo>
                  <a:lnTo>
                    <a:pt x="419" y="22"/>
                  </a:lnTo>
                  <a:cubicBezTo>
                    <a:pt x="384" y="7"/>
                    <a:pt x="34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7"/>
            <p:cNvSpPr/>
            <p:nvPr/>
          </p:nvSpPr>
          <p:spPr>
            <a:xfrm>
              <a:off x="33663" y="3234001"/>
              <a:ext cx="153603" cy="88574"/>
            </a:xfrm>
            <a:custGeom>
              <a:avLst/>
              <a:gdLst/>
              <a:ahLst/>
              <a:cxnLst/>
              <a:rect l="l" t="t" r="r" b="b"/>
              <a:pathLst>
                <a:path w="1918" h="1106" extrusionOk="0">
                  <a:moveTo>
                    <a:pt x="315" y="0"/>
                  </a:moveTo>
                  <a:cubicBezTo>
                    <a:pt x="208" y="0"/>
                    <a:pt x="105" y="64"/>
                    <a:pt x="59" y="169"/>
                  </a:cubicBezTo>
                  <a:cubicBezTo>
                    <a:pt x="0" y="307"/>
                    <a:pt x="65" y="467"/>
                    <a:pt x="203" y="528"/>
                  </a:cubicBezTo>
                  <a:lnTo>
                    <a:pt x="1499" y="1081"/>
                  </a:lnTo>
                  <a:cubicBezTo>
                    <a:pt x="1533" y="1096"/>
                    <a:pt x="1570" y="1105"/>
                    <a:pt x="1607" y="1105"/>
                  </a:cubicBezTo>
                  <a:cubicBezTo>
                    <a:pt x="1715" y="1105"/>
                    <a:pt x="1813" y="1038"/>
                    <a:pt x="1859" y="937"/>
                  </a:cubicBezTo>
                  <a:cubicBezTo>
                    <a:pt x="1917" y="798"/>
                    <a:pt x="1853" y="636"/>
                    <a:pt x="1715" y="574"/>
                  </a:cubicBezTo>
                  <a:lnTo>
                    <a:pt x="418" y="21"/>
                  </a:lnTo>
                  <a:cubicBezTo>
                    <a:pt x="384" y="7"/>
                    <a:pt x="349"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7"/>
            <p:cNvSpPr/>
            <p:nvPr/>
          </p:nvSpPr>
          <p:spPr>
            <a:xfrm>
              <a:off x="785412" y="3244172"/>
              <a:ext cx="155045" cy="86011"/>
            </a:xfrm>
            <a:custGeom>
              <a:avLst/>
              <a:gdLst/>
              <a:ahLst/>
              <a:cxnLst/>
              <a:rect l="l" t="t" r="r" b="b"/>
              <a:pathLst>
                <a:path w="1936" h="1074" extrusionOk="0">
                  <a:moveTo>
                    <a:pt x="1624" y="1"/>
                  </a:moveTo>
                  <a:cubicBezTo>
                    <a:pt x="1590" y="1"/>
                    <a:pt x="1555" y="7"/>
                    <a:pt x="1521" y="20"/>
                  </a:cubicBezTo>
                  <a:lnTo>
                    <a:pt x="213" y="542"/>
                  </a:lnTo>
                  <a:cubicBezTo>
                    <a:pt x="71" y="601"/>
                    <a:pt x="1" y="757"/>
                    <a:pt x="59" y="902"/>
                  </a:cubicBezTo>
                  <a:cubicBezTo>
                    <a:pt x="102" y="1009"/>
                    <a:pt x="206" y="1074"/>
                    <a:pt x="314" y="1074"/>
                  </a:cubicBezTo>
                  <a:cubicBezTo>
                    <a:pt x="348" y="1074"/>
                    <a:pt x="382" y="1064"/>
                    <a:pt x="415" y="1055"/>
                  </a:cubicBezTo>
                  <a:lnTo>
                    <a:pt x="1727" y="533"/>
                  </a:lnTo>
                  <a:cubicBezTo>
                    <a:pt x="1868" y="475"/>
                    <a:pt x="1936" y="318"/>
                    <a:pt x="1881" y="174"/>
                  </a:cubicBezTo>
                  <a:cubicBezTo>
                    <a:pt x="1836" y="66"/>
                    <a:pt x="1734" y="1"/>
                    <a:pt x="1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7"/>
            <p:cNvSpPr/>
            <p:nvPr/>
          </p:nvSpPr>
          <p:spPr>
            <a:xfrm>
              <a:off x="29258" y="3546812"/>
              <a:ext cx="155285" cy="85931"/>
            </a:xfrm>
            <a:custGeom>
              <a:avLst/>
              <a:gdLst/>
              <a:ahLst/>
              <a:cxnLst/>
              <a:rect l="l" t="t" r="r" b="b"/>
              <a:pathLst>
                <a:path w="1939" h="1073" extrusionOk="0">
                  <a:moveTo>
                    <a:pt x="1625" y="0"/>
                  </a:moveTo>
                  <a:cubicBezTo>
                    <a:pt x="1591" y="0"/>
                    <a:pt x="1557" y="6"/>
                    <a:pt x="1524" y="19"/>
                  </a:cubicBezTo>
                  <a:lnTo>
                    <a:pt x="212" y="542"/>
                  </a:lnTo>
                  <a:cubicBezTo>
                    <a:pt x="71" y="600"/>
                    <a:pt x="0" y="757"/>
                    <a:pt x="59" y="901"/>
                  </a:cubicBezTo>
                  <a:cubicBezTo>
                    <a:pt x="102" y="1008"/>
                    <a:pt x="206" y="1073"/>
                    <a:pt x="314" y="1073"/>
                  </a:cubicBezTo>
                  <a:cubicBezTo>
                    <a:pt x="347" y="1073"/>
                    <a:pt x="381" y="1064"/>
                    <a:pt x="415" y="1054"/>
                  </a:cubicBezTo>
                  <a:lnTo>
                    <a:pt x="1727" y="532"/>
                  </a:lnTo>
                  <a:cubicBezTo>
                    <a:pt x="1868" y="474"/>
                    <a:pt x="1938" y="317"/>
                    <a:pt x="1880" y="173"/>
                  </a:cubicBezTo>
                  <a:cubicBezTo>
                    <a:pt x="1836" y="65"/>
                    <a:pt x="1734" y="0"/>
                    <a:pt x="1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7"/>
            <p:cNvSpPr/>
            <p:nvPr/>
          </p:nvSpPr>
          <p:spPr>
            <a:xfrm>
              <a:off x="590087" y="3741738"/>
              <a:ext cx="92098" cy="149118"/>
            </a:xfrm>
            <a:custGeom>
              <a:avLst/>
              <a:gdLst/>
              <a:ahLst/>
              <a:cxnLst/>
              <a:rect l="l" t="t" r="r" b="b"/>
              <a:pathLst>
                <a:path w="1150" h="1862" extrusionOk="0">
                  <a:moveTo>
                    <a:pt x="315" y="1"/>
                  </a:moveTo>
                  <a:cubicBezTo>
                    <a:pt x="281" y="1"/>
                    <a:pt x="246" y="7"/>
                    <a:pt x="213" y="21"/>
                  </a:cubicBezTo>
                  <a:cubicBezTo>
                    <a:pt x="71" y="80"/>
                    <a:pt x="1" y="236"/>
                    <a:pt x="59" y="378"/>
                  </a:cubicBezTo>
                  <a:lnTo>
                    <a:pt x="581" y="1686"/>
                  </a:lnTo>
                  <a:cubicBezTo>
                    <a:pt x="624" y="1794"/>
                    <a:pt x="729" y="1861"/>
                    <a:pt x="836" y="1861"/>
                  </a:cubicBezTo>
                  <a:cubicBezTo>
                    <a:pt x="870" y="1861"/>
                    <a:pt x="904" y="1855"/>
                    <a:pt x="941" y="1840"/>
                  </a:cubicBezTo>
                  <a:cubicBezTo>
                    <a:pt x="1082" y="1784"/>
                    <a:pt x="1150" y="1625"/>
                    <a:pt x="1094" y="1483"/>
                  </a:cubicBezTo>
                  <a:lnTo>
                    <a:pt x="569" y="175"/>
                  </a:lnTo>
                  <a:cubicBezTo>
                    <a:pt x="527" y="67"/>
                    <a:pt x="424" y="1"/>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7"/>
            <p:cNvSpPr/>
            <p:nvPr/>
          </p:nvSpPr>
          <p:spPr>
            <a:xfrm>
              <a:off x="287769" y="2985898"/>
              <a:ext cx="91857" cy="148958"/>
            </a:xfrm>
            <a:custGeom>
              <a:avLst/>
              <a:gdLst/>
              <a:ahLst/>
              <a:cxnLst/>
              <a:rect l="l" t="t" r="r" b="b"/>
              <a:pathLst>
                <a:path w="1147" h="1860" extrusionOk="0">
                  <a:moveTo>
                    <a:pt x="311" y="1"/>
                  </a:moveTo>
                  <a:cubicBezTo>
                    <a:pt x="277" y="1"/>
                    <a:pt x="243" y="7"/>
                    <a:pt x="209" y="20"/>
                  </a:cubicBezTo>
                  <a:cubicBezTo>
                    <a:pt x="68" y="78"/>
                    <a:pt x="1" y="235"/>
                    <a:pt x="56" y="379"/>
                  </a:cubicBezTo>
                  <a:lnTo>
                    <a:pt x="578" y="1688"/>
                  </a:lnTo>
                  <a:cubicBezTo>
                    <a:pt x="621" y="1795"/>
                    <a:pt x="725" y="1860"/>
                    <a:pt x="833" y="1860"/>
                  </a:cubicBezTo>
                  <a:cubicBezTo>
                    <a:pt x="867" y="1860"/>
                    <a:pt x="901" y="1854"/>
                    <a:pt x="937" y="1841"/>
                  </a:cubicBezTo>
                  <a:cubicBezTo>
                    <a:pt x="1079" y="1783"/>
                    <a:pt x="1146" y="1626"/>
                    <a:pt x="1091" y="1485"/>
                  </a:cubicBezTo>
                  <a:lnTo>
                    <a:pt x="569" y="173"/>
                  </a:lnTo>
                  <a:cubicBezTo>
                    <a:pt x="524" y="65"/>
                    <a:pt x="421" y="1"/>
                    <a:pt x="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7"/>
            <p:cNvSpPr/>
            <p:nvPr/>
          </p:nvSpPr>
          <p:spPr>
            <a:xfrm>
              <a:off x="177614" y="3128609"/>
              <a:ext cx="312171" cy="624423"/>
            </a:xfrm>
            <a:custGeom>
              <a:avLst/>
              <a:gdLst/>
              <a:ahLst/>
              <a:cxnLst/>
              <a:rect l="l" t="t" r="r" b="b"/>
              <a:pathLst>
                <a:path w="3898" h="7797" extrusionOk="0">
                  <a:moveTo>
                    <a:pt x="3898" y="1"/>
                  </a:moveTo>
                  <a:cubicBezTo>
                    <a:pt x="1748" y="1"/>
                    <a:pt x="0" y="1746"/>
                    <a:pt x="0" y="3899"/>
                  </a:cubicBezTo>
                  <a:cubicBezTo>
                    <a:pt x="0" y="6049"/>
                    <a:pt x="1745" y="7797"/>
                    <a:pt x="3898" y="7797"/>
                  </a:cubicBezTo>
                  <a:lnTo>
                    <a:pt x="3898" y="1"/>
                  </a:lnTo>
                  <a:close/>
                </a:path>
              </a:pathLst>
            </a:custGeom>
            <a:solidFill>
              <a:srgbClr val="FF9200">
                <a:alpha val="4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 name="مربع نص 8">
            <a:extLst>
              <a:ext uri="{FF2B5EF4-FFF2-40B4-BE49-F238E27FC236}">
                <a16:creationId xmlns:a16="http://schemas.microsoft.com/office/drawing/2014/main" id="{B1ED7D34-88E5-8143-7C41-6355C3B6FB19}"/>
              </a:ext>
            </a:extLst>
          </p:cNvPr>
          <p:cNvSpPr txBox="1"/>
          <p:nvPr/>
        </p:nvSpPr>
        <p:spPr>
          <a:xfrm>
            <a:off x="2766018" y="81624"/>
            <a:ext cx="4161876" cy="707886"/>
          </a:xfrm>
          <a:prstGeom prst="rect">
            <a:avLst/>
          </a:prstGeom>
          <a:noFill/>
        </p:spPr>
        <p:txBody>
          <a:bodyPr wrap="square">
            <a:spAutoFit/>
          </a:bodyPr>
          <a:lstStyle/>
          <a:p>
            <a:pPr algn="ctr"/>
            <a:r>
              <a:rPr lang="ar-SA" altLang="en-US" sz="4000" b="1" kern="1200" dirty="0">
                <a:solidFill>
                  <a:schemeClr val="bg1">
                    <a:lumMod val="90000"/>
                    <a:lumOff val="10000"/>
                  </a:schemeClr>
                </a:solidFill>
                <a:effectLst>
                  <a:glow rad="228600">
                    <a:schemeClr val="accent1">
                      <a:satMod val="175000"/>
                      <a:alpha val="40000"/>
                    </a:schemeClr>
                  </a:glow>
                  <a:outerShdw blurRad="38100" dist="38100" dir="2700000" algn="tl">
                    <a:srgbClr val="000000">
                      <a:alpha val="43137"/>
                    </a:srgbClr>
                  </a:outerShdw>
                </a:effectLst>
                <a:cs typeface="Akhbar MT" pitchFamily="2" charset="-78"/>
              </a:rPr>
              <a:t>البيانات والمعلومات والمعرفة</a:t>
            </a:r>
            <a:endParaRPr lang="ar-SA" sz="4000" dirty="0">
              <a:solidFill>
                <a:schemeClr val="bg1">
                  <a:lumMod val="90000"/>
                  <a:lumOff val="10000"/>
                </a:schemeClr>
              </a:solidFill>
              <a:effectLst>
                <a:glow rad="228600">
                  <a:schemeClr val="accent1">
                    <a:satMod val="175000"/>
                    <a:alpha val="40000"/>
                  </a:schemeClr>
                </a:glow>
              </a:effectLst>
              <a:cs typeface="Akhbar MT" pitchFamily="2" charset="-78"/>
            </a:endParaRPr>
          </a:p>
        </p:txBody>
      </p:sp>
      <p:grpSp>
        <p:nvGrpSpPr>
          <p:cNvPr id="5" name="مجموعة 4">
            <a:extLst>
              <a:ext uri="{FF2B5EF4-FFF2-40B4-BE49-F238E27FC236}">
                <a16:creationId xmlns:a16="http://schemas.microsoft.com/office/drawing/2014/main" id="{35F4B963-6CF5-3335-9446-BF5BC07A3CB8}"/>
              </a:ext>
            </a:extLst>
          </p:cNvPr>
          <p:cNvGrpSpPr/>
          <p:nvPr/>
        </p:nvGrpSpPr>
        <p:grpSpPr>
          <a:xfrm>
            <a:off x="94700" y="137504"/>
            <a:ext cx="1386982" cy="524014"/>
            <a:chOff x="10474572" y="-6085639"/>
            <a:chExt cx="7284837" cy="2078342"/>
          </a:xfrm>
        </p:grpSpPr>
        <p:pic>
          <p:nvPicPr>
            <p:cNvPr id="6" name="صورة 5">
              <a:extLst>
                <a:ext uri="{FF2B5EF4-FFF2-40B4-BE49-F238E27FC236}">
                  <a16:creationId xmlns:a16="http://schemas.microsoft.com/office/drawing/2014/main" id="{F0873069-27D8-6CFA-70E3-B3F25A208B2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777821" y="-5873126"/>
              <a:ext cx="1981588" cy="1653312"/>
            </a:xfrm>
            <a:prstGeom prst="rect">
              <a:avLst/>
            </a:prstGeom>
          </p:spPr>
        </p:pic>
        <p:pic>
          <p:nvPicPr>
            <p:cNvPr id="7" name="صورة 6">
              <a:extLst>
                <a:ext uri="{FF2B5EF4-FFF2-40B4-BE49-F238E27FC236}">
                  <a16:creationId xmlns:a16="http://schemas.microsoft.com/office/drawing/2014/main" id="{60D369E8-4E4B-4AD8-8009-2439E50AA2F8}"/>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474572" y="-6085639"/>
              <a:ext cx="2328520" cy="2078342"/>
            </a:xfrm>
            <a:prstGeom prst="rect">
              <a:avLst/>
            </a:prstGeom>
          </p:spPr>
        </p:pic>
        <p:pic>
          <p:nvPicPr>
            <p:cNvPr id="8" name="صورة 7" descr="صورة تحتوي على مربع&#10;&#10;تم إنشاء الوصف تلقائياً">
              <a:extLst>
                <a:ext uri="{FF2B5EF4-FFF2-40B4-BE49-F238E27FC236}">
                  <a16:creationId xmlns:a16="http://schemas.microsoft.com/office/drawing/2014/main" id="{A5754DB8-BDEA-C505-44DF-F473DF394E8C}"/>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9879" t="20243" r="18510" b="14726"/>
            <a:stretch/>
          </p:blipFill>
          <p:spPr>
            <a:xfrm>
              <a:off x="12803092" y="-5699608"/>
              <a:ext cx="2328520" cy="1306277"/>
            </a:xfrm>
            <a:prstGeom prst="rect">
              <a:avLst/>
            </a:prstGeom>
          </p:spPr>
        </p:pic>
      </p:grpSp>
      <p:sp>
        <p:nvSpPr>
          <p:cNvPr id="466" name="مربع نص 465">
            <a:extLst>
              <a:ext uri="{FF2B5EF4-FFF2-40B4-BE49-F238E27FC236}">
                <a16:creationId xmlns:a16="http://schemas.microsoft.com/office/drawing/2014/main" id="{E9793089-92CC-FCD8-A819-698E0025060F}"/>
              </a:ext>
            </a:extLst>
          </p:cNvPr>
          <p:cNvSpPr txBox="1"/>
          <p:nvPr/>
        </p:nvSpPr>
        <p:spPr>
          <a:xfrm>
            <a:off x="6870516" y="2056888"/>
            <a:ext cx="1957946" cy="487506"/>
          </a:xfrm>
          <a:prstGeom prst="rect">
            <a:avLst/>
          </a:prstGeom>
          <a:solidFill>
            <a:srgbClr val="3899A0"/>
          </a:solidFill>
          <a:ln>
            <a:noFill/>
          </a:ln>
          <a:effectLst>
            <a:glow rad="228600">
              <a:schemeClr val="accent5">
                <a:satMod val="175000"/>
                <a:alpha val="40000"/>
              </a:schemeClr>
            </a:glow>
          </a:effectLst>
        </p:spPr>
        <p:txBody>
          <a:bodyPr wrap="square">
            <a:spAutoFit/>
          </a:bodyPr>
          <a:lstStyle/>
          <a:p>
            <a:pPr algn="ctr" rtl="1">
              <a:lnSpc>
                <a:spcPct val="107000"/>
              </a:lnSpc>
              <a:spcAft>
                <a:spcPts val="800"/>
              </a:spcAft>
            </a:pPr>
            <a:r>
              <a:rPr lang="ar-SA" sz="2400" b="1" dirty="0">
                <a:solidFill>
                  <a:schemeClr val="bg1"/>
                </a:solidFill>
                <a:effectLst>
                  <a:glow rad="228600">
                    <a:schemeClr val="accent4">
                      <a:satMod val="175000"/>
                      <a:alpha val="40000"/>
                    </a:schemeClr>
                  </a:glow>
                </a:effectLst>
                <a:latin typeface="Calibri" panose="020F0502020204030204" pitchFamily="34" charset="0"/>
                <a:ea typeface="Calibri" panose="020F0502020204030204" pitchFamily="34" charset="0"/>
                <a:cs typeface="Akhbar MT" pitchFamily="2" charset="-78"/>
              </a:rPr>
              <a:t>قوانين صفية </a:t>
            </a:r>
          </a:p>
        </p:txBody>
      </p:sp>
      <p:grpSp>
        <p:nvGrpSpPr>
          <p:cNvPr id="467" name="مجموعة 466">
            <a:extLst>
              <a:ext uri="{FF2B5EF4-FFF2-40B4-BE49-F238E27FC236}">
                <a16:creationId xmlns:a16="http://schemas.microsoft.com/office/drawing/2014/main" id="{EB7928A1-CD4A-BECF-3775-5C38AD7FBA3A}"/>
              </a:ext>
            </a:extLst>
          </p:cNvPr>
          <p:cNvGrpSpPr/>
          <p:nvPr/>
        </p:nvGrpSpPr>
        <p:grpSpPr>
          <a:xfrm>
            <a:off x="1091787" y="824346"/>
            <a:ext cx="5494607" cy="3499768"/>
            <a:chOff x="4116207" y="172561"/>
            <a:chExt cx="6340400" cy="6025230"/>
          </a:xfrm>
        </p:grpSpPr>
        <p:grpSp>
          <p:nvGrpSpPr>
            <p:cNvPr id="468" name="مجموعة 467">
              <a:extLst>
                <a:ext uri="{FF2B5EF4-FFF2-40B4-BE49-F238E27FC236}">
                  <a16:creationId xmlns:a16="http://schemas.microsoft.com/office/drawing/2014/main" id="{E9CB8D5D-F00F-DAC5-F835-462873062B2B}"/>
                </a:ext>
              </a:extLst>
            </p:cNvPr>
            <p:cNvGrpSpPr/>
            <p:nvPr/>
          </p:nvGrpSpPr>
          <p:grpSpPr>
            <a:xfrm>
              <a:off x="4116207" y="172561"/>
              <a:ext cx="6340400" cy="6025230"/>
              <a:chOff x="4189948" y="300432"/>
              <a:chExt cx="6621251" cy="5775431"/>
            </a:xfrm>
          </p:grpSpPr>
          <p:grpSp>
            <p:nvGrpSpPr>
              <p:cNvPr id="470" name="مجموعة 469">
                <a:extLst>
                  <a:ext uri="{FF2B5EF4-FFF2-40B4-BE49-F238E27FC236}">
                    <a16:creationId xmlns:a16="http://schemas.microsoft.com/office/drawing/2014/main" id="{3597AE7C-B57B-887C-511F-4878FF01AE3B}"/>
                  </a:ext>
                </a:extLst>
              </p:cNvPr>
              <p:cNvGrpSpPr/>
              <p:nvPr/>
            </p:nvGrpSpPr>
            <p:grpSpPr>
              <a:xfrm>
                <a:off x="4189948" y="300432"/>
                <a:ext cx="6621251" cy="5775431"/>
                <a:chOff x="3791741" y="683890"/>
                <a:chExt cx="6621251" cy="5775431"/>
              </a:xfrm>
            </p:grpSpPr>
            <p:grpSp>
              <p:nvGrpSpPr>
                <p:cNvPr id="476" name="مجموعة 475">
                  <a:extLst>
                    <a:ext uri="{FF2B5EF4-FFF2-40B4-BE49-F238E27FC236}">
                      <a16:creationId xmlns:a16="http://schemas.microsoft.com/office/drawing/2014/main" id="{A55A06F1-A481-D348-C204-AC80880E2934}"/>
                    </a:ext>
                  </a:extLst>
                </p:cNvPr>
                <p:cNvGrpSpPr/>
                <p:nvPr/>
              </p:nvGrpSpPr>
              <p:grpSpPr>
                <a:xfrm>
                  <a:off x="3791741" y="683890"/>
                  <a:ext cx="6546315" cy="1045227"/>
                  <a:chOff x="3052675" y="1180928"/>
                  <a:chExt cx="6651763" cy="1169585"/>
                </a:xfrm>
              </p:grpSpPr>
              <p:grpSp>
                <p:nvGrpSpPr>
                  <p:cNvPr id="340" name="مجموعة 339">
                    <a:extLst>
                      <a:ext uri="{FF2B5EF4-FFF2-40B4-BE49-F238E27FC236}">
                        <a16:creationId xmlns:a16="http://schemas.microsoft.com/office/drawing/2014/main" id="{A48530D6-B9D7-3C13-9B43-231A7398432E}"/>
                      </a:ext>
                    </a:extLst>
                  </p:cNvPr>
                  <p:cNvGrpSpPr/>
                  <p:nvPr/>
                </p:nvGrpSpPr>
                <p:grpSpPr>
                  <a:xfrm>
                    <a:off x="3052675" y="1180928"/>
                    <a:ext cx="6651763" cy="1169585"/>
                    <a:chOff x="2743200" y="1371043"/>
                    <a:chExt cx="7683909" cy="1181347"/>
                  </a:xfrm>
                </p:grpSpPr>
                <p:grpSp>
                  <p:nvGrpSpPr>
                    <p:cNvPr id="342" name="مجموعة 341">
                      <a:extLst>
                        <a:ext uri="{FF2B5EF4-FFF2-40B4-BE49-F238E27FC236}">
                          <a16:creationId xmlns:a16="http://schemas.microsoft.com/office/drawing/2014/main" id="{CED9B9D8-C5A2-95AC-3686-E732EECB84CE}"/>
                        </a:ext>
                      </a:extLst>
                    </p:cNvPr>
                    <p:cNvGrpSpPr/>
                    <p:nvPr/>
                  </p:nvGrpSpPr>
                  <p:grpSpPr>
                    <a:xfrm>
                      <a:off x="2743200" y="1371043"/>
                      <a:ext cx="7683909" cy="1181347"/>
                      <a:chOff x="2418735" y="1270791"/>
                      <a:chExt cx="8241828" cy="1181347"/>
                    </a:xfrm>
                  </p:grpSpPr>
                  <p:sp>
                    <p:nvSpPr>
                      <p:cNvPr id="351" name="مستطيل: زوايا مستديرة 350">
                        <a:extLst>
                          <a:ext uri="{FF2B5EF4-FFF2-40B4-BE49-F238E27FC236}">
                            <a16:creationId xmlns:a16="http://schemas.microsoft.com/office/drawing/2014/main" id="{C60B8D63-A2A2-5A6F-9839-F4B9BC710AB4}"/>
                          </a:ext>
                        </a:extLst>
                      </p:cNvPr>
                      <p:cNvSpPr/>
                      <p:nvPr/>
                    </p:nvSpPr>
                    <p:spPr>
                      <a:xfrm>
                        <a:off x="2418735" y="1270791"/>
                        <a:ext cx="8241828" cy="1181347"/>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sp>
                    <p:nvSpPr>
                      <p:cNvPr id="352" name="مستطيل: زوايا مستديرة 351">
                        <a:extLst>
                          <a:ext uri="{FF2B5EF4-FFF2-40B4-BE49-F238E27FC236}">
                            <a16:creationId xmlns:a16="http://schemas.microsoft.com/office/drawing/2014/main" id="{2DA85DC4-C917-2E08-D8F7-CDDCFDB6011E}"/>
                          </a:ext>
                        </a:extLst>
                      </p:cNvPr>
                      <p:cNvSpPr/>
                      <p:nvPr/>
                    </p:nvSpPr>
                    <p:spPr>
                      <a:xfrm>
                        <a:off x="2624696" y="1455628"/>
                        <a:ext cx="7829908" cy="86870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grpSp>
                <p:sp>
                  <p:nvSpPr>
                    <p:cNvPr id="343" name="مربع نص 342">
                      <a:extLst>
                        <a:ext uri="{FF2B5EF4-FFF2-40B4-BE49-F238E27FC236}">
                          <a16:creationId xmlns:a16="http://schemas.microsoft.com/office/drawing/2014/main" id="{BAEA0428-0905-3A72-6F86-4D4E9A7541C8}"/>
                        </a:ext>
                      </a:extLst>
                    </p:cNvPr>
                    <p:cNvSpPr txBox="1"/>
                    <p:nvPr/>
                  </p:nvSpPr>
                  <p:spPr>
                    <a:xfrm>
                      <a:off x="4889599" y="1829786"/>
                      <a:ext cx="3391109" cy="52348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90000"/>
                        </a:lnSpc>
                        <a:spcAft>
                          <a:spcPts val="600"/>
                        </a:spcAft>
                      </a:pPr>
                      <a:r>
                        <a:rPr lang="ar-SA"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احضار القلم والكتاب </a:t>
                      </a:r>
                    </a:p>
                  </p:txBody>
                </p:sp>
              </p:grpSp>
              <p:pic>
                <p:nvPicPr>
                  <p:cNvPr id="341" name="رسم 340" descr="كتب مع تعبئة خالصة">
                    <a:extLst>
                      <a:ext uri="{FF2B5EF4-FFF2-40B4-BE49-F238E27FC236}">
                        <a16:creationId xmlns:a16="http://schemas.microsoft.com/office/drawing/2014/main" id="{EBCD7623-DE5B-A2FE-D79A-D70A7B96B6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50996" y="1309582"/>
                    <a:ext cx="914400" cy="914400"/>
                  </a:xfrm>
                  <a:prstGeom prst="rect">
                    <a:avLst/>
                  </a:prstGeom>
                </p:spPr>
              </p:pic>
            </p:grpSp>
            <p:grpSp>
              <p:nvGrpSpPr>
                <p:cNvPr id="477" name="مجموعة 476">
                  <a:extLst>
                    <a:ext uri="{FF2B5EF4-FFF2-40B4-BE49-F238E27FC236}">
                      <a16:creationId xmlns:a16="http://schemas.microsoft.com/office/drawing/2014/main" id="{98CDBC39-20A9-3EC5-7F2A-8B4D95429DFB}"/>
                    </a:ext>
                  </a:extLst>
                </p:cNvPr>
                <p:cNvGrpSpPr/>
                <p:nvPr/>
              </p:nvGrpSpPr>
              <p:grpSpPr>
                <a:xfrm>
                  <a:off x="3791741" y="1838508"/>
                  <a:ext cx="6546315" cy="1045227"/>
                  <a:chOff x="3346081" y="2517767"/>
                  <a:chExt cx="6546315" cy="1045227"/>
                </a:xfrm>
              </p:grpSpPr>
              <p:grpSp>
                <p:nvGrpSpPr>
                  <p:cNvPr id="335" name="مجموعة 334">
                    <a:extLst>
                      <a:ext uri="{FF2B5EF4-FFF2-40B4-BE49-F238E27FC236}">
                        <a16:creationId xmlns:a16="http://schemas.microsoft.com/office/drawing/2014/main" id="{6B1633FE-00E0-B771-6F48-548B065AB7B9}"/>
                      </a:ext>
                    </a:extLst>
                  </p:cNvPr>
                  <p:cNvGrpSpPr/>
                  <p:nvPr/>
                </p:nvGrpSpPr>
                <p:grpSpPr>
                  <a:xfrm>
                    <a:off x="3346081" y="2517767"/>
                    <a:ext cx="6546315" cy="1045227"/>
                    <a:chOff x="2418735" y="1270791"/>
                    <a:chExt cx="8241828" cy="1181347"/>
                  </a:xfrm>
                </p:grpSpPr>
                <p:sp>
                  <p:nvSpPr>
                    <p:cNvPr id="338" name="مستطيل: زوايا مستديرة 337">
                      <a:extLst>
                        <a:ext uri="{FF2B5EF4-FFF2-40B4-BE49-F238E27FC236}">
                          <a16:creationId xmlns:a16="http://schemas.microsoft.com/office/drawing/2014/main" id="{3D662170-7FC0-63D5-CF30-006C8B33997A}"/>
                        </a:ext>
                      </a:extLst>
                    </p:cNvPr>
                    <p:cNvSpPr/>
                    <p:nvPr/>
                  </p:nvSpPr>
                  <p:spPr>
                    <a:xfrm>
                      <a:off x="2418735" y="1270791"/>
                      <a:ext cx="8241828" cy="1181347"/>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sp>
                  <p:nvSpPr>
                    <p:cNvPr id="339" name="مستطيل: زوايا مستديرة 338">
                      <a:extLst>
                        <a:ext uri="{FF2B5EF4-FFF2-40B4-BE49-F238E27FC236}">
                          <a16:creationId xmlns:a16="http://schemas.microsoft.com/office/drawing/2014/main" id="{5A41F5D0-BA3A-6E37-1F49-18D2541AD1A1}"/>
                        </a:ext>
                      </a:extLst>
                    </p:cNvPr>
                    <p:cNvSpPr/>
                    <p:nvPr/>
                  </p:nvSpPr>
                  <p:spPr>
                    <a:xfrm>
                      <a:off x="2624696" y="1455628"/>
                      <a:ext cx="7829908" cy="86870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grpSp>
              <p:sp>
                <p:nvSpPr>
                  <p:cNvPr id="336" name="مربع نص 335">
                    <a:extLst>
                      <a:ext uri="{FF2B5EF4-FFF2-40B4-BE49-F238E27FC236}">
                        <a16:creationId xmlns:a16="http://schemas.microsoft.com/office/drawing/2014/main" id="{742E3C11-2D46-78B1-7619-01194031F33D}"/>
                      </a:ext>
                    </a:extLst>
                  </p:cNvPr>
                  <p:cNvSpPr txBox="1"/>
                  <p:nvPr/>
                </p:nvSpPr>
                <p:spPr>
                  <a:xfrm>
                    <a:off x="3926988" y="2869358"/>
                    <a:ext cx="4733871" cy="4631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a:lnSpc>
                        <a:spcPct val="90000"/>
                      </a:lnSpc>
                      <a:spcAft>
                        <a:spcPts val="600"/>
                      </a:spcAft>
                    </a:pPr>
                    <a:r>
                      <a:rPr lang="ar-SA"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الالتزام بوقت الحصة وعدم  التأخير والغياب </a:t>
                    </a:r>
                  </a:p>
                </p:txBody>
              </p:sp>
              <p:pic>
                <p:nvPicPr>
                  <p:cNvPr id="337" name="رسم 336" descr="ساعة توقيت مع تعبئة خالصة">
                    <a:extLst>
                      <a:ext uri="{FF2B5EF4-FFF2-40B4-BE49-F238E27FC236}">
                        <a16:creationId xmlns:a16="http://schemas.microsoft.com/office/drawing/2014/main" id="{D04B6BDD-4FAB-6482-990D-43BB632AB2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21870" y="2666935"/>
                    <a:ext cx="776987" cy="776987"/>
                  </a:xfrm>
                  <a:prstGeom prst="rect">
                    <a:avLst/>
                  </a:prstGeom>
                </p:spPr>
              </p:pic>
            </p:grpSp>
            <p:grpSp>
              <p:nvGrpSpPr>
                <p:cNvPr id="478" name="مجموعة 477">
                  <a:extLst>
                    <a:ext uri="{FF2B5EF4-FFF2-40B4-BE49-F238E27FC236}">
                      <a16:creationId xmlns:a16="http://schemas.microsoft.com/office/drawing/2014/main" id="{934D2E84-CCE5-291F-A8AD-866E2E185B71}"/>
                    </a:ext>
                  </a:extLst>
                </p:cNvPr>
                <p:cNvGrpSpPr/>
                <p:nvPr/>
              </p:nvGrpSpPr>
              <p:grpSpPr>
                <a:xfrm>
                  <a:off x="3866677" y="4217590"/>
                  <a:ext cx="6546315" cy="1045227"/>
                  <a:chOff x="3346081" y="2517767"/>
                  <a:chExt cx="6546315" cy="1045227"/>
                </a:xfrm>
              </p:grpSpPr>
              <p:grpSp>
                <p:nvGrpSpPr>
                  <p:cNvPr id="331" name="مجموعة 330">
                    <a:extLst>
                      <a:ext uri="{FF2B5EF4-FFF2-40B4-BE49-F238E27FC236}">
                        <a16:creationId xmlns:a16="http://schemas.microsoft.com/office/drawing/2014/main" id="{DDA6700C-0A52-E7CB-6D7A-FA3E6F8AE661}"/>
                      </a:ext>
                    </a:extLst>
                  </p:cNvPr>
                  <p:cNvGrpSpPr/>
                  <p:nvPr/>
                </p:nvGrpSpPr>
                <p:grpSpPr>
                  <a:xfrm>
                    <a:off x="3346081" y="2517767"/>
                    <a:ext cx="6546315" cy="1045227"/>
                    <a:chOff x="2418735" y="1270791"/>
                    <a:chExt cx="8241828" cy="1181347"/>
                  </a:xfrm>
                </p:grpSpPr>
                <p:sp>
                  <p:nvSpPr>
                    <p:cNvPr id="333" name="مستطيل: زوايا مستديرة 332">
                      <a:extLst>
                        <a:ext uri="{FF2B5EF4-FFF2-40B4-BE49-F238E27FC236}">
                          <a16:creationId xmlns:a16="http://schemas.microsoft.com/office/drawing/2014/main" id="{F964DCAE-EF2F-68CD-FA5F-2300CD2CF95D}"/>
                        </a:ext>
                      </a:extLst>
                    </p:cNvPr>
                    <p:cNvSpPr/>
                    <p:nvPr/>
                  </p:nvSpPr>
                  <p:spPr>
                    <a:xfrm>
                      <a:off x="2418735" y="1270791"/>
                      <a:ext cx="8241828" cy="1181347"/>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sp>
                  <p:nvSpPr>
                    <p:cNvPr id="334" name="مستطيل: زوايا مستديرة 333">
                      <a:extLst>
                        <a:ext uri="{FF2B5EF4-FFF2-40B4-BE49-F238E27FC236}">
                          <a16:creationId xmlns:a16="http://schemas.microsoft.com/office/drawing/2014/main" id="{E2149DE0-6D37-9E14-1D58-414280867EE4}"/>
                        </a:ext>
                      </a:extLst>
                    </p:cNvPr>
                    <p:cNvSpPr/>
                    <p:nvPr/>
                  </p:nvSpPr>
                  <p:spPr>
                    <a:xfrm>
                      <a:off x="2624696" y="1455628"/>
                      <a:ext cx="7829908" cy="86870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grpSp>
              <p:sp>
                <p:nvSpPr>
                  <p:cNvPr id="332" name="مربع نص 331">
                    <a:extLst>
                      <a:ext uri="{FF2B5EF4-FFF2-40B4-BE49-F238E27FC236}">
                        <a16:creationId xmlns:a16="http://schemas.microsoft.com/office/drawing/2014/main" id="{E5A318DD-8A13-EC88-807F-F92FBE73D3F3}"/>
                      </a:ext>
                    </a:extLst>
                  </p:cNvPr>
                  <p:cNvSpPr txBox="1"/>
                  <p:nvPr/>
                </p:nvSpPr>
                <p:spPr>
                  <a:xfrm>
                    <a:off x="3926988" y="2869358"/>
                    <a:ext cx="4633424" cy="4631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90000"/>
                      </a:lnSpc>
                      <a:spcAft>
                        <a:spcPts val="600"/>
                      </a:spcAft>
                    </a:pPr>
                    <a:r>
                      <a:rPr lang="ar-SA"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المشاركة والتفاعل التعاون والالتزام والانتباه</a:t>
                    </a:r>
                  </a:p>
                </p:txBody>
              </p:sp>
            </p:grpSp>
            <p:grpSp>
              <p:nvGrpSpPr>
                <p:cNvPr id="479" name="مجموعة 478">
                  <a:extLst>
                    <a:ext uri="{FF2B5EF4-FFF2-40B4-BE49-F238E27FC236}">
                      <a16:creationId xmlns:a16="http://schemas.microsoft.com/office/drawing/2014/main" id="{008DD189-AA0A-111C-835A-5C86F8C6402B}"/>
                    </a:ext>
                  </a:extLst>
                </p:cNvPr>
                <p:cNvGrpSpPr/>
                <p:nvPr/>
              </p:nvGrpSpPr>
              <p:grpSpPr>
                <a:xfrm>
                  <a:off x="3866676" y="5414094"/>
                  <a:ext cx="6546315" cy="1045227"/>
                  <a:chOff x="3346081" y="2517767"/>
                  <a:chExt cx="6546315" cy="1045227"/>
                </a:xfrm>
              </p:grpSpPr>
              <p:grpSp>
                <p:nvGrpSpPr>
                  <p:cNvPr id="327" name="مجموعة 326">
                    <a:extLst>
                      <a:ext uri="{FF2B5EF4-FFF2-40B4-BE49-F238E27FC236}">
                        <a16:creationId xmlns:a16="http://schemas.microsoft.com/office/drawing/2014/main" id="{18C49299-D57B-A44B-23DB-9E12155D3745}"/>
                      </a:ext>
                    </a:extLst>
                  </p:cNvPr>
                  <p:cNvGrpSpPr/>
                  <p:nvPr/>
                </p:nvGrpSpPr>
                <p:grpSpPr>
                  <a:xfrm>
                    <a:off x="3346081" y="2517767"/>
                    <a:ext cx="6546315" cy="1045227"/>
                    <a:chOff x="2418735" y="1270791"/>
                    <a:chExt cx="8241828" cy="1181347"/>
                  </a:xfrm>
                </p:grpSpPr>
                <p:sp>
                  <p:nvSpPr>
                    <p:cNvPr id="329" name="مستطيل: زوايا مستديرة 328">
                      <a:extLst>
                        <a:ext uri="{FF2B5EF4-FFF2-40B4-BE49-F238E27FC236}">
                          <a16:creationId xmlns:a16="http://schemas.microsoft.com/office/drawing/2014/main" id="{F4A41B1F-48FB-F917-5AC2-D51E0856FE4C}"/>
                        </a:ext>
                      </a:extLst>
                    </p:cNvPr>
                    <p:cNvSpPr/>
                    <p:nvPr/>
                  </p:nvSpPr>
                  <p:spPr>
                    <a:xfrm>
                      <a:off x="2418735" y="1270791"/>
                      <a:ext cx="8241828" cy="1181347"/>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sp>
                  <p:nvSpPr>
                    <p:cNvPr id="330" name="مستطيل: زوايا مستديرة 329">
                      <a:extLst>
                        <a:ext uri="{FF2B5EF4-FFF2-40B4-BE49-F238E27FC236}">
                          <a16:creationId xmlns:a16="http://schemas.microsoft.com/office/drawing/2014/main" id="{055080CB-4E6A-0EE7-25F3-306E7FAC47CE}"/>
                        </a:ext>
                      </a:extLst>
                    </p:cNvPr>
                    <p:cNvSpPr/>
                    <p:nvPr/>
                  </p:nvSpPr>
                  <p:spPr>
                    <a:xfrm>
                      <a:off x="2624696" y="1455628"/>
                      <a:ext cx="7829908" cy="86870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grpSp>
              <p:sp>
                <p:nvSpPr>
                  <p:cNvPr id="328" name="مربع نص 327">
                    <a:extLst>
                      <a:ext uri="{FF2B5EF4-FFF2-40B4-BE49-F238E27FC236}">
                        <a16:creationId xmlns:a16="http://schemas.microsoft.com/office/drawing/2014/main" id="{C6AF07F1-7F3A-CD13-FF1D-466A2283D2F7}"/>
                      </a:ext>
                    </a:extLst>
                  </p:cNvPr>
                  <p:cNvSpPr txBox="1"/>
                  <p:nvPr/>
                </p:nvSpPr>
                <p:spPr>
                  <a:xfrm>
                    <a:off x="3926988" y="2724177"/>
                    <a:ext cx="4427883" cy="4631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a:lnSpc>
                        <a:spcPct val="90000"/>
                      </a:lnSpc>
                      <a:spcAft>
                        <a:spcPts val="600"/>
                      </a:spcAft>
                    </a:pPr>
                    <a:r>
                      <a:rPr lang="ar-SA" dirty="0">
                        <a:ln w="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الحرص على مشاهدة الدروس والواجبات</a:t>
                    </a:r>
                    <a:r>
                      <a:rPr lang="ar-SA" dirty="0">
                        <a:ln w="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SA" dirty="0">
                        <a:ln w="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عبر منصة مدرستي </a:t>
                    </a:r>
                  </a:p>
                </p:txBody>
              </p:sp>
            </p:grpSp>
            <p:grpSp>
              <p:nvGrpSpPr>
                <p:cNvPr id="320" name="مجموعة 319">
                  <a:extLst>
                    <a:ext uri="{FF2B5EF4-FFF2-40B4-BE49-F238E27FC236}">
                      <a16:creationId xmlns:a16="http://schemas.microsoft.com/office/drawing/2014/main" id="{682FEA4F-C996-BA53-9156-09F3F9377804}"/>
                    </a:ext>
                  </a:extLst>
                </p:cNvPr>
                <p:cNvGrpSpPr/>
                <p:nvPr/>
              </p:nvGrpSpPr>
              <p:grpSpPr>
                <a:xfrm>
                  <a:off x="3866676" y="3016536"/>
                  <a:ext cx="6546315" cy="1045227"/>
                  <a:chOff x="3866676" y="3016536"/>
                  <a:chExt cx="6546315" cy="1045227"/>
                </a:xfrm>
              </p:grpSpPr>
              <p:grpSp>
                <p:nvGrpSpPr>
                  <p:cNvPr id="321" name="مجموعة 320">
                    <a:extLst>
                      <a:ext uri="{FF2B5EF4-FFF2-40B4-BE49-F238E27FC236}">
                        <a16:creationId xmlns:a16="http://schemas.microsoft.com/office/drawing/2014/main" id="{C06FB969-EDA6-CF62-6095-7368171577A9}"/>
                      </a:ext>
                    </a:extLst>
                  </p:cNvPr>
                  <p:cNvGrpSpPr/>
                  <p:nvPr/>
                </p:nvGrpSpPr>
                <p:grpSpPr>
                  <a:xfrm>
                    <a:off x="3866676" y="3016536"/>
                    <a:ext cx="6546315" cy="1045227"/>
                    <a:chOff x="3346081" y="2517767"/>
                    <a:chExt cx="6546315" cy="1045227"/>
                  </a:xfrm>
                </p:grpSpPr>
                <p:grpSp>
                  <p:nvGrpSpPr>
                    <p:cNvPr id="323" name="مجموعة 322">
                      <a:extLst>
                        <a:ext uri="{FF2B5EF4-FFF2-40B4-BE49-F238E27FC236}">
                          <a16:creationId xmlns:a16="http://schemas.microsoft.com/office/drawing/2014/main" id="{1E3F28F4-0A63-6C14-48D2-E227BFB96DFE}"/>
                        </a:ext>
                      </a:extLst>
                    </p:cNvPr>
                    <p:cNvGrpSpPr/>
                    <p:nvPr/>
                  </p:nvGrpSpPr>
                  <p:grpSpPr>
                    <a:xfrm>
                      <a:off x="3346081" y="2517767"/>
                      <a:ext cx="6546315" cy="1045227"/>
                      <a:chOff x="2418735" y="1270791"/>
                      <a:chExt cx="8241828" cy="1181347"/>
                    </a:xfrm>
                  </p:grpSpPr>
                  <p:sp>
                    <p:nvSpPr>
                      <p:cNvPr id="325" name="مستطيل: زوايا مستديرة 324">
                        <a:extLst>
                          <a:ext uri="{FF2B5EF4-FFF2-40B4-BE49-F238E27FC236}">
                            <a16:creationId xmlns:a16="http://schemas.microsoft.com/office/drawing/2014/main" id="{5D96994D-4332-A0FF-436C-0B3ECAD543B0}"/>
                          </a:ext>
                        </a:extLst>
                      </p:cNvPr>
                      <p:cNvSpPr/>
                      <p:nvPr/>
                    </p:nvSpPr>
                    <p:spPr>
                      <a:xfrm>
                        <a:off x="2418735" y="1270791"/>
                        <a:ext cx="8241828" cy="1181347"/>
                      </a:xfrm>
                      <a:prstGeom prst="round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sp>
                    <p:nvSpPr>
                      <p:cNvPr id="326" name="مستطيل: زوايا مستديرة 325">
                        <a:extLst>
                          <a:ext uri="{FF2B5EF4-FFF2-40B4-BE49-F238E27FC236}">
                            <a16:creationId xmlns:a16="http://schemas.microsoft.com/office/drawing/2014/main" id="{F2C9EBCC-903B-343D-A186-6FC14291925F}"/>
                          </a:ext>
                        </a:extLst>
                      </p:cNvPr>
                      <p:cNvSpPr/>
                      <p:nvPr/>
                    </p:nvSpPr>
                    <p:spPr>
                      <a:xfrm>
                        <a:off x="2624696" y="1455628"/>
                        <a:ext cx="7829908" cy="868707"/>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ar-SA" dirty="0"/>
                      </a:p>
                    </p:txBody>
                  </p:sp>
                </p:grpSp>
                <p:sp>
                  <p:nvSpPr>
                    <p:cNvPr id="324" name="مربع نص 323">
                      <a:extLst>
                        <a:ext uri="{FF2B5EF4-FFF2-40B4-BE49-F238E27FC236}">
                          <a16:creationId xmlns:a16="http://schemas.microsoft.com/office/drawing/2014/main" id="{E42D5A41-96BD-4AA3-F3F4-A74AEC03714F}"/>
                        </a:ext>
                      </a:extLst>
                    </p:cNvPr>
                    <p:cNvSpPr txBox="1"/>
                    <p:nvPr/>
                  </p:nvSpPr>
                  <p:spPr>
                    <a:xfrm>
                      <a:off x="3926988" y="2869358"/>
                      <a:ext cx="4633424" cy="4631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a:lnSpc>
                          <a:spcPct val="90000"/>
                        </a:lnSpc>
                        <a:spcAft>
                          <a:spcPts val="600"/>
                        </a:spcAft>
                      </a:pPr>
                      <a:r>
                        <a:rPr lang="ar-SA"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أستمع للمعلم اثناء الشرح واحترم رأي زملائي </a:t>
                      </a:r>
                    </a:p>
                  </p:txBody>
                </p:sp>
              </p:grpSp>
              <p:pic>
                <p:nvPicPr>
                  <p:cNvPr id="322" name="رسم 321" descr="فصل دراسي خطوط عريضة">
                    <a:extLst>
                      <a:ext uri="{FF2B5EF4-FFF2-40B4-BE49-F238E27FC236}">
                        <a16:creationId xmlns:a16="http://schemas.microsoft.com/office/drawing/2014/main" id="{10070D08-416E-21B8-00C1-3A9EF41FF3C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04688" y="3303894"/>
                    <a:ext cx="661466" cy="661466"/>
                  </a:xfrm>
                  <a:prstGeom prst="rect">
                    <a:avLst/>
                  </a:prstGeom>
                </p:spPr>
              </p:pic>
            </p:grpSp>
          </p:grpSp>
          <p:grpSp>
            <p:nvGrpSpPr>
              <p:cNvPr id="471" name="مجموعة 470">
                <a:extLst>
                  <a:ext uri="{FF2B5EF4-FFF2-40B4-BE49-F238E27FC236}">
                    <a16:creationId xmlns:a16="http://schemas.microsoft.com/office/drawing/2014/main" id="{E294AFD3-4D4B-B716-5195-D9BDE11D6898}"/>
                  </a:ext>
                </a:extLst>
              </p:cNvPr>
              <p:cNvGrpSpPr/>
              <p:nvPr/>
            </p:nvGrpSpPr>
            <p:grpSpPr>
              <a:xfrm>
                <a:off x="9602895" y="4025215"/>
                <a:ext cx="983253" cy="768611"/>
                <a:chOff x="9457342" y="3967879"/>
                <a:chExt cx="1088488" cy="833340"/>
              </a:xfrm>
            </p:grpSpPr>
            <p:pic>
              <p:nvPicPr>
                <p:cNvPr id="472" name="رسم 471" descr="طالبة مدرسية خطوط عريضة">
                  <a:extLst>
                    <a:ext uri="{FF2B5EF4-FFF2-40B4-BE49-F238E27FC236}">
                      <a16:creationId xmlns:a16="http://schemas.microsoft.com/office/drawing/2014/main" id="{607A544B-BC69-C512-3DA5-BDBA89D15B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40289" y="4033205"/>
                  <a:ext cx="642576" cy="642576"/>
                </a:xfrm>
                <a:prstGeom prst="rect">
                  <a:avLst/>
                </a:prstGeom>
              </p:spPr>
            </p:pic>
            <p:pic>
              <p:nvPicPr>
                <p:cNvPr id="473" name="رسم 472" descr="طالب مدرسي مع تعبئة خالصة">
                  <a:extLst>
                    <a:ext uri="{FF2B5EF4-FFF2-40B4-BE49-F238E27FC236}">
                      <a16:creationId xmlns:a16="http://schemas.microsoft.com/office/drawing/2014/main" id="{8593702F-6FB3-60BA-4993-77DACFB2B9D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39618" y="4076409"/>
                  <a:ext cx="606212" cy="606212"/>
                </a:xfrm>
                <a:prstGeom prst="rect">
                  <a:avLst/>
                </a:prstGeom>
              </p:spPr>
            </p:pic>
            <p:pic>
              <p:nvPicPr>
                <p:cNvPr id="474" name="رسم 473" descr="طالبة مدرسية خطوط عريضة">
                  <a:extLst>
                    <a:ext uri="{FF2B5EF4-FFF2-40B4-BE49-F238E27FC236}">
                      <a16:creationId xmlns:a16="http://schemas.microsoft.com/office/drawing/2014/main" id="{8FB76193-202E-BEB1-A633-E96488E39AF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57342" y="3967879"/>
                  <a:ext cx="642576" cy="642576"/>
                </a:xfrm>
                <a:prstGeom prst="rect">
                  <a:avLst/>
                </a:prstGeom>
              </p:spPr>
            </p:pic>
            <p:pic>
              <p:nvPicPr>
                <p:cNvPr id="475" name="رسم 474" descr="طالب مدرسي مع تعبئة خالصة">
                  <a:extLst>
                    <a:ext uri="{FF2B5EF4-FFF2-40B4-BE49-F238E27FC236}">
                      <a16:creationId xmlns:a16="http://schemas.microsoft.com/office/drawing/2014/main" id="{75929B53-0073-3642-AD0B-29D27CF5F48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626079" y="4195007"/>
                  <a:ext cx="606212" cy="606212"/>
                </a:xfrm>
                <a:prstGeom prst="rect">
                  <a:avLst/>
                </a:prstGeom>
              </p:spPr>
            </p:pic>
          </p:grpSp>
        </p:grpSp>
        <p:pic>
          <p:nvPicPr>
            <p:cNvPr id="469" name="صورة 468" descr="صورة تحتوي على مربع&#10;&#10;تم إنشاء الوصف تلقائياً">
              <a:extLst>
                <a:ext uri="{FF2B5EF4-FFF2-40B4-BE49-F238E27FC236}">
                  <a16:creationId xmlns:a16="http://schemas.microsoft.com/office/drawing/2014/main" id="{9C76A463-15A5-2278-F6AC-EB4FB6E5EBA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9879" t="20243" r="18510" b="14726"/>
            <a:stretch/>
          </p:blipFill>
          <p:spPr>
            <a:xfrm>
              <a:off x="9031641" y="5371841"/>
              <a:ext cx="1017175" cy="658835"/>
            </a:xfrm>
            <a:prstGeom prst="rect">
              <a:avLst/>
            </a:prstGeom>
          </p:spPr>
          <p:style>
            <a:lnRef idx="1">
              <a:schemeClr val="accent4"/>
            </a:lnRef>
            <a:fillRef idx="2">
              <a:schemeClr val="accent4"/>
            </a:fillRef>
            <a:effectRef idx="1">
              <a:schemeClr val="accent4"/>
            </a:effectRef>
            <a:fontRef idx="minor">
              <a:schemeClr val="dk1"/>
            </a:fontRef>
          </p:style>
        </p:pic>
      </p:grpSp>
    </p:spTree>
    <p:extLst>
      <p:ext uri="{BB962C8B-B14F-4D97-AF65-F5344CB8AC3E}">
        <p14:creationId xmlns:p14="http://schemas.microsoft.com/office/powerpoint/2010/main" val="137703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6"/>
                                        </p:tgtEl>
                                        <p:attrNameLst>
                                          <p:attrName>style.visibility</p:attrName>
                                        </p:attrNameLst>
                                      </p:cBhvr>
                                      <p:to>
                                        <p:strVal val="visible"/>
                                      </p:to>
                                    </p:set>
                                    <p:anim calcmode="lin" valueType="num">
                                      <p:cBhvr additive="base">
                                        <p:cTn id="7" dur="500" fill="hold"/>
                                        <p:tgtEl>
                                          <p:spTgt spid="466"/>
                                        </p:tgtEl>
                                        <p:attrNameLst>
                                          <p:attrName>ppt_x</p:attrName>
                                        </p:attrNameLst>
                                      </p:cBhvr>
                                      <p:tavLst>
                                        <p:tav tm="0">
                                          <p:val>
                                            <p:strVal val="#ppt_x"/>
                                          </p:val>
                                        </p:tav>
                                        <p:tav tm="100000">
                                          <p:val>
                                            <p:strVal val="#ppt_x"/>
                                          </p:val>
                                        </p:tav>
                                      </p:tavLst>
                                    </p:anim>
                                    <p:anim calcmode="lin" valueType="num">
                                      <p:cBhvr additive="base">
                                        <p:cTn id="8" dur="500" fill="hold"/>
                                        <p:tgtEl>
                                          <p:spTgt spid="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5;p37">
            <a:extLst>
              <a:ext uri="{FF2B5EF4-FFF2-40B4-BE49-F238E27FC236}">
                <a16:creationId xmlns:a16="http://schemas.microsoft.com/office/drawing/2014/main" id="{6DEF47E8-5079-D017-AAC6-33BE41CD82D3}"/>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7" name="مربع نص 6">
            <a:extLst>
              <a:ext uri="{FF2B5EF4-FFF2-40B4-BE49-F238E27FC236}">
                <a16:creationId xmlns:a16="http://schemas.microsoft.com/office/drawing/2014/main" id="{335304B2-9E84-2168-B0D0-893E04473DBD}"/>
              </a:ext>
            </a:extLst>
          </p:cNvPr>
          <p:cNvSpPr txBox="1"/>
          <p:nvPr/>
        </p:nvSpPr>
        <p:spPr>
          <a:xfrm>
            <a:off x="2632286" y="788051"/>
            <a:ext cx="6260121" cy="954107"/>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مزايا وعيوب تخزين البيانات الضخمة </a:t>
            </a:r>
            <a:r>
              <a:rPr lang="ar-SA" sz="2800" b="1" dirty="0" err="1">
                <a:solidFill>
                  <a:srgbClr val="FF0000"/>
                </a:solidFill>
                <a:latin typeface="Sakkal Majalla" panose="02000000000000000000" pitchFamily="2" charset="-78"/>
                <a:cs typeface="Sakkal Majalla" panose="02000000000000000000" pitchFamily="2" charset="-78"/>
              </a:rPr>
              <a:t>سحابياً</a:t>
            </a:r>
            <a:endParaRPr lang="ar-SA" sz="2800" b="1" dirty="0">
              <a:solidFill>
                <a:srgbClr val="FF0000"/>
              </a:solidFill>
              <a:latin typeface="Sakkal Majalla" panose="02000000000000000000" pitchFamily="2" charset="-78"/>
              <a:cs typeface="Sakkal Majalla" panose="02000000000000000000" pitchFamily="2" charset="-78"/>
            </a:endParaRPr>
          </a:p>
          <a:p>
            <a:pPr algn="ctr"/>
            <a:r>
              <a:rPr lang="ar-SA" sz="2800" b="1" dirty="0">
                <a:solidFill>
                  <a:srgbClr val="FF0000"/>
                </a:solidFill>
                <a:latin typeface="Sakkal Majalla" panose="02000000000000000000" pitchFamily="2" charset="-78"/>
                <a:cs typeface="Sakkal Majalla" panose="02000000000000000000" pitchFamily="2" charset="-78"/>
              </a:rPr>
              <a:t> </a:t>
            </a:r>
            <a:r>
              <a:rPr lang="en-US" sz="2800" b="1" dirty="0">
                <a:solidFill>
                  <a:srgbClr val="FF0000"/>
                </a:solidFill>
                <a:latin typeface="Sakkal Majalla" panose="02000000000000000000" pitchFamily="2" charset="-78"/>
                <a:cs typeface="Sakkal Majalla" panose="02000000000000000000" pitchFamily="2" charset="-78"/>
              </a:rPr>
              <a:t>Pros and Cons of Big Data Cloud Storage</a:t>
            </a:r>
            <a:r>
              <a:rPr lang="ar-SA" sz="2800" b="1" dirty="0">
                <a:solidFill>
                  <a:srgbClr val="FF0000"/>
                </a:solidFill>
                <a:latin typeface="Sakkal Majalla" panose="02000000000000000000" pitchFamily="2" charset="-78"/>
                <a:cs typeface="Sakkal Majalla" panose="02000000000000000000" pitchFamily="2" charset="-78"/>
              </a:rPr>
              <a:t> </a:t>
            </a:r>
          </a:p>
        </p:txBody>
      </p:sp>
      <p:sp>
        <p:nvSpPr>
          <p:cNvPr id="9" name="مربع نص 8">
            <a:extLst>
              <a:ext uri="{FF2B5EF4-FFF2-40B4-BE49-F238E27FC236}">
                <a16:creationId xmlns:a16="http://schemas.microsoft.com/office/drawing/2014/main" id="{CDB6387D-0564-E206-8F04-7ADAEAEFC7C0}"/>
              </a:ext>
            </a:extLst>
          </p:cNvPr>
          <p:cNvSpPr txBox="1"/>
          <p:nvPr/>
        </p:nvSpPr>
        <p:spPr>
          <a:xfrm>
            <a:off x="1265275" y="2313344"/>
            <a:ext cx="7356908" cy="1409617"/>
          </a:xfrm>
          <a:prstGeom prst="rect">
            <a:avLst/>
          </a:prstGeom>
          <a:noFill/>
        </p:spPr>
        <p:txBody>
          <a:bodyPr wrap="square">
            <a:spAutoFit/>
          </a:bodyPr>
          <a:lstStyle/>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يمكـن مـن خـلال الجمع بين تحليلات البيانات الضخمة والحوسبة السحابية إيجاد فرص لم تكن ممكنة من قبل لفهم البيانات والحصول على المعرفة ودعم عمليات اتخاذ القرارات ، يجب عليك النظر إلى المزايا وكذلك إدراك التحديات التي تتعلق باستخدام الحوسبة السحابية في العمليات المتعلقة بالبيانات الضخمة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13314" name="Picture 2" descr="ماهو التخزين السحابي ومميزاته وعيوبه؟ وأفضل برامج Cloud storage 2019 ~  موبانكو">
            <a:extLst>
              <a:ext uri="{FF2B5EF4-FFF2-40B4-BE49-F238E27FC236}">
                <a16:creationId xmlns:a16="http://schemas.microsoft.com/office/drawing/2014/main" id="{2644AD7A-41A2-87C4-DA53-AC1459A03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93" y="108432"/>
            <a:ext cx="2799951" cy="23133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611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5;p37">
            <a:extLst>
              <a:ext uri="{FF2B5EF4-FFF2-40B4-BE49-F238E27FC236}">
                <a16:creationId xmlns:a16="http://schemas.microsoft.com/office/drawing/2014/main" id="{6DEF47E8-5079-D017-AAC6-33BE41CD82D3}"/>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7" name="مربع نص 6">
            <a:extLst>
              <a:ext uri="{FF2B5EF4-FFF2-40B4-BE49-F238E27FC236}">
                <a16:creationId xmlns:a16="http://schemas.microsoft.com/office/drawing/2014/main" id="{335304B2-9E84-2168-B0D0-893E04473DBD}"/>
              </a:ext>
            </a:extLst>
          </p:cNvPr>
          <p:cNvSpPr txBox="1"/>
          <p:nvPr/>
        </p:nvSpPr>
        <p:spPr>
          <a:xfrm>
            <a:off x="2525960" y="224526"/>
            <a:ext cx="6260121" cy="954107"/>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مزايا وعيوب تخزين البيانات الضخمة </a:t>
            </a:r>
            <a:r>
              <a:rPr lang="ar-SA" sz="2800" b="1" dirty="0" err="1">
                <a:solidFill>
                  <a:srgbClr val="FF0000"/>
                </a:solidFill>
                <a:latin typeface="Sakkal Majalla" panose="02000000000000000000" pitchFamily="2" charset="-78"/>
                <a:cs typeface="Sakkal Majalla" panose="02000000000000000000" pitchFamily="2" charset="-78"/>
              </a:rPr>
              <a:t>سحابياً</a:t>
            </a:r>
            <a:endParaRPr lang="ar-SA" sz="2800" b="1" dirty="0">
              <a:solidFill>
                <a:srgbClr val="FF0000"/>
              </a:solidFill>
              <a:latin typeface="Sakkal Majalla" panose="02000000000000000000" pitchFamily="2" charset="-78"/>
              <a:cs typeface="Sakkal Majalla" panose="02000000000000000000" pitchFamily="2" charset="-78"/>
            </a:endParaRPr>
          </a:p>
          <a:p>
            <a:pPr algn="ctr"/>
            <a:r>
              <a:rPr lang="ar-SA" sz="2800" b="1" dirty="0">
                <a:solidFill>
                  <a:srgbClr val="FF0000"/>
                </a:solidFill>
                <a:latin typeface="Sakkal Majalla" panose="02000000000000000000" pitchFamily="2" charset="-78"/>
                <a:cs typeface="Sakkal Majalla" panose="02000000000000000000" pitchFamily="2" charset="-78"/>
              </a:rPr>
              <a:t> </a:t>
            </a:r>
            <a:r>
              <a:rPr lang="en-US" sz="2800" b="1" dirty="0">
                <a:solidFill>
                  <a:srgbClr val="FF0000"/>
                </a:solidFill>
                <a:latin typeface="Sakkal Majalla" panose="02000000000000000000" pitchFamily="2" charset="-78"/>
                <a:cs typeface="Sakkal Majalla" panose="02000000000000000000" pitchFamily="2" charset="-78"/>
              </a:rPr>
              <a:t>Pros and Cons of Big Data Cloud Storage</a:t>
            </a:r>
            <a:r>
              <a:rPr lang="ar-SA" sz="2800" b="1" dirty="0">
                <a:solidFill>
                  <a:srgbClr val="FF0000"/>
                </a:solidFill>
                <a:latin typeface="Sakkal Majalla" panose="02000000000000000000" pitchFamily="2" charset="-78"/>
                <a:cs typeface="Sakkal Majalla" panose="02000000000000000000" pitchFamily="2" charset="-78"/>
              </a:rPr>
              <a:t> </a:t>
            </a:r>
          </a:p>
        </p:txBody>
      </p:sp>
      <p:pic>
        <p:nvPicPr>
          <p:cNvPr id="13314" name="Picture 2" descr="ماهو التخزين السحابي ومميزاته وعيوبه؟ وأفضل برامج Cloud storage 2019 ~  موبانكو">
            <a:extLst>
              <a:ext uri="{FF2B5EF4-FFF2-40B4-BE49-F238E27FC236}">
                <a16:creationId xmlns:a16="http://schemas.microsoft.com/office/drawing/2014/main" id="{2644AD7A-41A2-87C4-DA53-AC1459A03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63" y="0"/>
            <a:ext cx="2799951" cy="16672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صورة 3" descr="صورة تحتوي على نص&#10;&#10;تم إنشاء الوصف تلقائياً">
            <a:extLst>
              <a:ext uri="{FF2B5EF4-FFF2-40B4-BE49-F238E27FC236}">
                <a16:creationId xmlns:a16="http://schemas.microsoft.com/office/drawing/2014/main" id="{F2DD866F-2C28-D746-139A-D7ED4F5E545C}"/>
              </a:ext>
            </a:extLst>
          </p:cNvPr>
          <p:cNvPicPr>
            <a:picLocks noChangeAspect="1"/>
          </p:cNvPicPr>
          <p:nvPr/>
        </p:nvPicPr>
        <p:blipFill rotWithShape="1">
          <a:blip r:embed="rId3">
            <a:extLst>
              <a:ext uri="{28A0092B-C50C-407E-A947-70E740481C1C}">
                <a14:useLocalDpi xmlns:a14="http://schemas.microsoft.com/office/drawing/2010/main" val="0"/>
              </a:ext>
            </a:extLst>
          </a:blip>
          <a:srcRect t="2233" b="3959"/>
          <a:stretch/>
        </p:blipFill>
        <p:spPr>
          <a:xfrm>
            <a:off x="956930" y="1509823"/>
            <a:ext cx="7978007" cy="3112962"/>
          </a:xfrm>
          <a:prstGeom prst="rect">
            <a:avLst/>
          </a:prstGeom>
        </p:spPr>
      </p:pic>
    </p:spTree>
    <p:extLst>
      <p:ext uri="{BB962C8B-B14F-4D97-AF65-F5344CB8AC3E}">
        <p14:creationId xmlns:p14="http://schemas.microsoft.com/office/powerpoint/2010/main" val="1824382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60290E5-7A60-CCF6-E12C-08D23A462A48}"/>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21D47FB6-E3DD-A264-6BA3-D26B3AA7857B}"/>
              </a:ext>
            </a:extLst>
          </p:cNvPr>
          <p:cNvSpPr txBox="1"/>
          <p:nvPr/>
        </p:nvSpPr>
        <p:spPr>
          <a:xfrm>
            <a:off x="2167398" y="1650797"/>
            <a:ext cx="5052109" cy="707886"/>
          </a:xfrm>
          <a:prstGeom prst="rect">
            <a:avLst/>
          </a:prstGeom>
          <a:noFill/>
        </p:spPr>
        <p:txBody>
          <a:bodyPr wrap="square">
            <a:spAutoFit/>
          </a:bodyPr>
          <a:lstStyle/>
          <a:p>
            <a:pPr algn="ctr"/>
            <a:r>
              <a:rPr lang="ar-SA" sz="4000" b="1" dirty="0">
                <a:effectLst>
                  <a:glow rad="228600">
                    <a:schemeClr val="accent2">
                      <a:satMod val="175000"/>
                      <a:alpha val="40000"/>
                    </a:schemeClr>
                  </a:glow>
                </a:effectLst>
                <a:latin typeface="Sakkal Majalla" panose="02000000000000000000" pitchFamily="2" charset="-78"/>
                <a:ea typeface="Calibri" panose="020F0502020204030204" pitchFamily="34" charset="0"/>
                <a:cs typeface="Sakkal Majalla" panose="02000000000000000000" pitchFamily="2" charset="-78"/>
              </a:rPr>
              <a:t>ما فائدة تنقيب البيانات؟</a:t>
            </a:r>
            <a:endParaRPr lang="ar-SA" sz="4000" b="1" dirty="0">
              <a:effectLst>
                <a:glow rad="228600">
                  <a:schemeClr val="accent2">
                    <a:satMod val="175000"/>
                    <a:alpha val="40000"/>
                  </a:schemeClr>
                </a:glow>
              </a:effectLst>
            </a:endParaRPr>
          </a:p>
        </p:txBody>
      </p:sp>
      <p:pic>
        <p:nvPicPr>
          <p:cNvPr id="10" name="صورة 1">
            <a:extLst>
              <a:ext uri="{FF2B5EF4-FFF2-40B4-BE49-F238E27FC236}">
                <a16:creationId xmlns:a16="http://schemas.microsoft.com/office/drawing/2014/main" id="{3BA6F710-7A34-3186-46E5-6527DB3BD4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857" y="1863864"/>
            <a:ext cx="2608078"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صورة 2">
            <a:extLst>
              <a:ext uri="{FF2B5EF4-FFF2-40B4-BE49-F238E27FC236}">
                <a16:creationId xmlns:a16="http://schemas.microsoft.com/office/drawing/2014/main" id="{D2AF891D-B06C-7D7A-CFBE-BFE9A49A54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6690" y="196518"/>
            <a:ext cx="2166495" cy="110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مستطيل 13">
            <a:extLst>
              <a:ext uri="{FF2B5EF4-FFF2-40B4-BE49-F238E27FC236}">
                <a16:creationId xmlns:a16="http://schemas.microsoft.com/office/drawing/2014/main" id="{5B95CAC6-D410-A518-0E01-5510423358F9}"/>
              </a:ext>
            </a:extLst>
          </p:cNvPr>
          <p:cNvSpPr/>
          <p:nvPr/>
        </p:nvSpPr>
        <p:spPr>
          <a:xfrm>
            <a:off x="7022799" y="3264832"/>
            <a:ext cx="1802251" cy="1104540"/>
          </a:xfrm>
          <a:prstGeom prst="rect">
            <a:avLst/>
          </a:prstGeom>
          <a:effectLst>
            <a:outerShdw blurRad="76200" dist="12700" dir="2700000" sy="-23000" kx="-800400" algn="bl"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rtl="1" eaLnBrk="1" hangingPunct="1">
              <a:defRPr/>
            </a:pPr>
            <a:r>
              <a:rPr lang="ar-SA" b="1" dirty="0">
                <a:effectLst>
                  <a:glow rad="228600">
                    <a:schemeClr val="accent4">
                      <a:satMod val="175000"/>
                      <a:alpha val="40000"/>
                    </a:schemeClr>
                  </a:glow>
                </a:effectLst>
                <a:latin typeface="Arial Black" pitchFamily="34" charset="0"/>
              </a:rPr>
              <a:t>إستراتيجية </a:t>
            </a:r>
          </a:p>
          <a:p>
            <a:pPr algn="ctr" rtl="1" eaLnBrk="1" hangingPunct="1">
              <a:defRPr/>
            </a:pPr>
            <a:r>
              <a:rPr lang="ar-SA" b="1" dirty="0">
                <a:effectLst>
                  <a:glow rad="228600">
                    <a:schemeClr val="accent4">
                      <a:satMod val="175000"/>
                      <a:alpha val="40000"/>
                    </a:schemeClr>
                  </a:glow>
                </a:effectLst>
                <a:latin typeface="Arial Black" pitchFamily="34" charset="0"/>
              </a:rPr>
              <a:t>أرسل سؤالاً</a:t>
            </a:r>
          </a:p>
        </p:txBody>
      </p:sp>
    </p:spTree>
    <p:extLst>
      <p:ext uri="{BB962C8B-B14F-4D97-AF65-F5344CB8AC3E}">
        <p14:creationId xmlns:p14="http://schemas.microsoft.com/office/powerpoint/2010/main" val="1252124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E600E7E4-B493-68A3-C524-062D56D46C79}"/>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2" name="مربع نص 1">
            <a:extLst>
              <a:ext uri="{FF2B5EF4-FFF2-40B4-BE49-F238E27FC236}">
                <a16:creationId xmlns:a16="http://schemas.microsoft.com/office/drawing/2014/main" id="{F9EF7968-7B67-F5B7-8DB3-F4C55408F511}"/>
              </a:ext>
            </a:extLst>
          </p:cNvPr>
          <p:cNvSpPr txBox="1"/>
          <p:nvPr/>
        </p:nvSpPr>
        <p:spPr>
          <a:xfrm>
            <a:off x="2568325" y="299628"/>
            <a:ext cx="4007349" cy="954107"/>
          </a:xfrm>
          <a:prstGeom prst="rect">
            <a:avLst/>
          </a:prstGeom>
          <a:noFill/>
        </p:spPr>
        <p:txBody>
          <a:bodyPr wrap="square">
            <a:spAutoFit/>
          </a:bodyPr>
          <a:lstStyle/>
          <a:p>
            <a:r>
              <a:rPr lang="ar-SA" sz="2800" b="1" dirty="0">
                <a:solidFill>
                  <a:srgbClr val="FF0000"/>
                </a:solidFill>
                <a:latin typeface="Sakkal Majalla" panose="02000000000000000000" pitchFamily="2" charset="-78"/>
                <a:cs typeface="Sakkal Majalla" panose="02000000000000000000" pitchFamily="2" charset="-78"/>
              </a:rPr>
              <a:t>سياسة الشركات وحوكمة البيانات</a:t>
            </a:r>
          </a:p>
          <a:p>
            <a:r>
              <a:rPr lang="ar-SA" sz="2800" b="1" dirty="0">
                <a:solidFill>
                  <a:srgbClr val="FF0000"/>
                </a:solidFill>
                <a:latin typeface="Sakkal Majalla" panose="02000000000000000000" pitchFamily="2" charset="-78"/>
                <a:cs typeface="Sakkal Majalla" panose="02000000000000000000" pitchFamily="2" charset="-78"/>
              </a:rPr>
              <a:t> </a:t>
            </a:r>
            <a:r>
              <a:rPr lang="en-US" sz="2800" b="1" dirty="0">
                <a:solidFill>
                  <a:srgbClr val="FF0000"/>
                </a:solidFill>
                <a:latin typeface="Sakkal Majalla" panose="02000000000000000000" pitchFamily="2" charset="-78"/>
                <a:cs typeface="Sakkal Majalla" panose="02000000000000000000" pitchFamily="2" charset="-78"/>
              </a:rPr>
              <a:t>Data Governance and Policies </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17410" name="Picture 2" descr="البرامج المتخصصة بالحوكمة - معهد الحوكمة للتدريب">
            <a:extLst>
              <a:ext uri="{FF2B5EF4-FFF2-40B4-BE49-F238E27FC236}">
                <a16:creationId xmlns:a16="http://schemas.microsoft.com/office/drawing/2014/main" id="{CF6BF9CA-5089-EF53-73D7-678B15F27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6" y="776681"/>
            <a:ext cx="2719847" cy="37686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85B03386-ECBD-0533-91DA-1159E74ED547}"/>
              </a:ext>
            </a:extLst>
          </p:cNvPr>
          <p:cNvSpPr txBox="1"/>
          <p:nvPr/>
        </p:nvSpPr>
        <p:spPr>
          <a:xfrm>
            <a:off x="2771403" y="1477401"/>
            <a:ext cx="6144765" cy="2726900"/>
          </a:xfrm>
          <a:prstGeom prst="rect">
            <a:avLst/>
          </a:prstGeom>
          <a:noFill/>
        </p:spPr>
        <p:txBody>
          <a:bodyPr wrap="square">
            <a:spAutoFit/>
          </a:bodyPr>
          <a:lstStyle/>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تحدد الضوابط والهياكل التنظيمية للشركات والمؤسسات المسؤوليات وطرق اتخاذ القرارات المتعلقة بإدارة البيانات ، والتي تتضمن تطوير السياسات والإجراءات الداخلية التي تتحكم بإدارة البيانات . تساعد إدارة البيانات المؤسسات الخاصة أو المؤسسات الحكومية وغير الربحية في التعامل مع عمليات إدارة البيانات بجودة عالية خلال جميع مراحل دورة حياة البيانات ، وتؤدي هذه السياسات والإجراءات الفعالة إلى تحسين الأعمال والنتائج ، حيث تقوم الشركات والمؤسسات بجمع كميات هائلة من البيانات الداخلية والخارجية ، وتعتبر إدارة البيانات ضرورية لاستخدام تلك البيانات بفعالية وإدارة المخاطر وخفض التكاليف المختلفة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33357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DB24F4B-D9E6-6872-6AA3-F50D899A413F}"/>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2" name="مربع نص 1">
            <a:extLst>
              <a:ext uri="{FF2B5EF4-FFF2-40B4-BE49-F238E27FC236}">
                <a16:creationId xmlns:a16="http://schemas.microsoft.com/office/drawing/2014/main" id="{AF9C81BF-0004-AD2D-BFAC-2B3DDE96378A}"/>
              </a:ext>
            </a:extLst>
          </p:cNvPr>
          <p:cNvSpPr txBox="1"/>
          <p:nvPr/>
        </p:nvSpPr>
        <p:spPr>
          <a:xfrm>
            <a:off x="2568323" y="127036"/>
            <a:ext cx="4007349" cy="954107"/>
          </a:xfrm>
          <a:prstGeom prst="rect">
            <a:avLst/>
          </a:prstGeom>
          <a:noFill/>
        </p:spPr>
        <p:txBody>
          <a:bodyPr wrap="square">
            <a:spAutoFit/>
          </a:bodyPr>
          <a:lstStyle/>
          <a:p>
            <a:r>
              <a:rPr lang="ar-SA" sz="2800" b="1" dirty="0">
                <a:solidFill>
                  <a:srgbClr val="FF0000"/>
                </a:solidFill>
                <a:latin typeface="Sakkal Majalla" panose="02000000000000000000" pitchFamily="2" charset="-78"/>
                <a:cs typeface="Sakkal Majalla" panose="02000000000000000000" pitchFamily="2" charset="-78"/>
              </a:rPr>
              <a:t>سياسة الشركات وحوكمة البيانات</a:t>
            </a:r>
          </a:p>
          <a:p>
            <a:r>
              <a:rPr lang="ar-SA" sz="2800" b="1" dirty="0">
                <a:solidFill>
                  <a:srgbClr val="FF0000"/>
                </a:solidFill>
                <a:latin typeface="Sakkal Majalla" panose="02000000000000000000" pitchFamily="2" charset="-78"/>
                <a:cs typeface="Sakkal Majalla" panose="02000000000000000000" pitchFamily="2" charset="-78"/>
              </a:rPr>
              <a:t> </a:t>
            </a:r>
            <a:r>
              <a:rPr lang="en-US" sz="2800" b="1" dirty="0">
                <a:solidFill>
                  <a:srgbClr val="FF0000"/>
                </a:solidFill>
                <a:latin typeface="Sakkal Majalla" panose="02000000000000000000" pitchFamily="2" charset="-78"/>
                <a:cs typeface="Sakkal Majalla" panose="02000000000000000000" pitchFamily="2" charset="-78"/>
              </a:rPr>
              <a:t>Data Governance and Policies </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16" name="صورة 15">
            <a:extLst>
              <a:ext uri="{FF2B5EF4-FFF2-40B4-BE49-F238E27FC236}">
                <a16:creationId xmlns:a16="http://schemas.microsoft.com/office/drawing/2014/main" id="{18C0E19E-9244-15EB-D7F7-F5B6EA2BB152}"/>
              </a:ext>
            </a:extLst>
          </p:cNvPr>
          <p:cNvPicPr>
            <a:picLocks noChangeAspect="1"/>
          </p:cNvPicPr>
          <p:nvPr/>
        </p:nvPicPr>
        <p:blipFill>
          <a:blip r:embed="rId2"/>
          <a:stretch>
            <a:fillRect/>
          </a:stretch>
        </p:blipFill>
        <p:spPr>
          <a:xfrm>
            <a:off x="528810" y="1190847"/>
            <a:ext cx="8141465" cy="3279263"/>
          </a:xfrm>
          <a:prstGeom prst="rect">
            <a:avLst/>
          </a:prstGeom>
        </p:spPr>
      </p:pic>
      <p:sp>
        <p:nvSpPr>
          <p:cNvPr id="18" name="Google Shape;2345;p56">
            <a:extLst>
              <a:ext uri="{FF2B5EF4-FFF2-40B4-BE49-F238E27FC236}">
                <a16:creationId xmlns:a16="http://schemas.microsoft.com/office/drawing/2014/main" id="{3397C75D-B31D-9129-28BB-7624396DB23B}"/>
              </a:ext>
            </a:extLst>
          </p:cNvPr>
          <p:cNvSpPr txBox="1">
            <a:spLocks/>
          </p:cNvSpPr>
          <p:nvPr/>
        </p:nvSpPr>
        <p:spPr>
          <a:xfrm>
            <a:off x="3537227" y="2571750"/>
            <a:ext cx="2743200"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2400" dirty="0">
                <a:solidFill>
                  <a:srgbClr val="7030A0"/>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تضمن حوكمة البيانات</a:t>
            </a:r>
          </a:p>
          <a:p>
            <a:pPr algn="ctr" rtl="1"/>
            <a:r>
              <a:rPr lang="ar-SA" sz="2400" dirty="0">
                <a:solidFill>
                  <a:srgbClr val="7030A0"/>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 أن البيانات</a:t>
            </a:r>
          </a:p>
        </p:txBody>
      </p:sp>
      <p:sp>
        <p:nvSpPr>
          <p:cNvPr id="20" name="مربع نص 19">
            <a:extLst>
              <a:ext uri="{FF2B5EF4-FFF2-40B4-BE49-F238E27FC236}">
                <a16:creationId xmlns:a16="http://schemas.microsoft.com/office/drawing/2014/main" id="{C24BA355-EBDB-7FC2-54F6-7F946A26DB6D}"/>
              </a:ext>
            </a:extLst>
          </p:cNvPr>
          <p:cNvSpPr txBox="1"/>
          <p:nvPr/>
        </p:nvSpPr>
        <p:spPr>
          <a:xfrm>
            <a:off x="5545806" y="2066428"/>
            <a:ext cx="3069384" cy="707886"/>
          </a:xfrm>
          <a:prstGeom prst="rect">
            <a:avLst/>
          </a:prstGeom>
          <a:noFill/>
        </p:spPr>
        <p:txBody>
          <a:bodyPr wrap="square">
            <a:spAutoFit/>
          </a:bodyPr>
          <a:lstStyle/>
          <a:p>
            <a:pPr algn="ctr"/>
            <a:r>
              <a:rPr lang="ar-SA" sz="4000" b="1" dirty="0">
                <a:solidFill>
                  <a:srgbClr val="FFC000"/>
                </a:solidFill>
                <a:effectLst>
                  <a:glow rad="228600">
                    <a:schemeClr val="accent3">
                      <a:satMod val="175000"/>
                      <a:alpha val="40000"/>
                    </a:schemeClr>
                  </a:glow>
                </a:effectLst>
                <a:latin typeface="Sakkal Majalla" panose="02000000000000000000" pitchFamily="2" charset="-78"/>
                <a:ea typeface="Calibri" panose="020F0502020204030204" pitchFamily="34" charset="0"/>
                <a:cs typeface="Sakkal Majalla" panose="02000000000000000000" pitchFamily="2" charset="-78"/>
              </a:rPr>
              <a:t>موثقة</a:t>
            </a:r>
            <a:endParaRPr lang="ar-SA" sz="4000" b="1" dirty="0">
              <a:solidFill>
                <a:srgbClr val="FFC000"/>
              </a:solidFill>
              <a:effectLst>
                <a:glow rad="228600">
                  <a:schemeClr val="accent3">
                    <a:satMod val="175000"/>
                    <a:alpha val="40000"/>
                  </a:schemeClr>
                </a:glow>
              </a:effectLst>
            </a:endParaRPr>
          </a:p>
        </p:txBody>
      </p:sp>
      <p:sp>
        <p:nvSpPr>
          <p:cNvPr id="22" name="مربع نص 21">
            <a:extLst>
              <a:ext uri="{FF2B5EF4-FFF2-40B4-BE49-F238E27FC236}">
                <a16:creationId xmlns:a16="http://schemas.microsoft.com/office/drawing/2014/main" id="{CAFF89C2-D4F2-5FD7-5B62-1FC7BB2467B5}"/>
              </a:ext>
            </a:extLst>
          </p:cNvPr>
          <p:cNvSpPr txBox="1"/>
          <p:nvPr/>
        </p:nvSpPr>
        <p:spPr>
          <a:xfrm>
            <a:off x="870519" y="2009115"/>
            <a:ext cx="3069384" cy="707886"/>
          </a:xfrm>
          <a:prstGeom prst="rect">
            <a:avLst/>
          </a:prstGeom>
          <a:noFill/>
        </p:spPr>
        <p:txBody>
          <a:bodyPr wrap="square">
            <a:spAutoFit/>
          </a:bodyPr>
          <a:lstStyle/>
          <a:p>
            <a:pPr algn="ctr"/>
            <a:r>
              <a:rPr lang="ar-SA" sz="4000" b="1" dirty="0">
                <a:solidFill>
                  <a:srgbClr val="FF7EAF"/>
                </a:solidFill>
                <a:effectLst>
                  <a:glow rad="228600">
                    <a:schemeClr val="accent3">
                      <a:satMod val="175000"/>
                      <a:alpha val="40000"/>
                    </a:schemeClr>
                  </a:glow>
                </a:effectLst>
                <a:latin typeface="Sakkal Majalla" panose="02000000000000000000" pitchFamily="2" charset="-78"/>
                <a:cs typeface="Sakkal Majalla" panose="02000000000000000000" pitchFamily="2" charset="-78"/>
              </a:rPr>
              <a:t>موثوقة</a:t>
            </a:r>
            <a:endParaRPr lang="ar-SA" sz="4000" b="1" dirty="0">
              <a:solidFill>
                <a:srgbClr val="FF7EAF"/>
              </a:solidFill>
              <a:effectLst>
                <a:glow rad="228600">
                  <a:schemeClr val="accent3">
                    <a:satMod val="175000"/>
                    <a:alpha val="40000"/>
                  </a:schemeClr>
                </a:glow>
              </a:effectLst>
            </a:endParaRPr>
          </a:p>
        </p:txBody>
      </p:sp>
      <p:sp>
        <p:nvSpPr>
          <p:cNvPr id="24" name="مربع نص 23">
            <a:extLst>
              <a:ext uri="{FF2B5EF4-FFF2-40B4-BE49-F238E27FC236}">
                <a16:creationId xmlns:a16="http://schemas.microsoft.com/office/drawing/2014/main" id="{A2EB258F-54E2-DF38-25A4-702B1E4F2CE1}"/>
              </a:ext>
            </a:extLst>
          </p:cNvPr>
          <p:cNvSpPr txBox="1"/>
          <p:nvPr/>
        </p:nvSpPr>
        <p:spPr>
          <a:xfrm>
            <a:off x="3374135" y="1341520"/>
            <a:ext cx="3069384" cy="707886"/>
          </a:xfrm>
          <a:prstGeom prst="rect">
            <a:avLst/>
          </a:prstGeom>
          <a:noFill/>
        </p:spPr>
        <p:txBody>
          <a:bodyPr wrap="square">
            <a:spAutoFit/>
          </a:bodyPr>
          <a:lstStyle/>
          <a:p>
            <a:pPr algn="ctr"/>
            <a:r>
              <a:rPr lang="ar-SA" sz="4000" b="1" dirty="0">
                <a:solidFill>
                  <a:srgbClr val="FF0000"/>
                </a:solidFill>
                <a:effectLst>
                  <a:glow rad="228600">
                    <a:schemeClr val="accent3">
                      <a:satMod val="175000"/>
                      <a:alpha val="40000"/>
                    </a:schemeClr>
                  </a:glow>
                </a:effectLst>
                <a:latin typeface="Sakkal Majalla" panose="02000000000000000000" pitchFamily="2" charset="-78"/>
                <a:ea typeface="Calibri" panose="020F0502020204030204" pitchFamily="34" charset="0"/>
                <a:cs typeface="Sakkal Majalla" panose="02000000000000000000" pitchFamily="2" charset="-78"/>
              </a:rPr>
              <a:t>آمنة</a:t>
            </a:r>
            <a:endParaRPr lang="ar-SA" sz="4000" b="1" dirty="0">
              <a:solidFill>
                <a:srgbClr val="FF0000"/>
              </a:solidFill>
              <a:effectLst>
                <a:glow rad="228600">
                  <a:schemeClr val="accent3">
                    <a:satMod val="175000"/>
                    <a:alpha val="40000"/>
                  </a:schemeClr>
                </a:glow>
              </a:effectLst>
            </a:endParaRPr>
          </a:p>
        </p:txBody>
      </p:sp>
      <p:sp>
        <p:nvSpPr>
          <p:cNvPr id="26" name="مربع نص 25">
            <a:extLst>
              <a:ext uri="{FF2B5EF4-FFF2-40B4-BE49-F238E27FC236}">
                <a16:creationId xmlns:a16="http://schemas.microsoft.com/office/drawing/2014/main" id="{5948D5DA-94FA-239A-7653-E9BA5960B569}"/>
              </a:ext>
            </a:extLst>
          </p:cNvPr>
          <p:cNvSpPr txBox="1"/>
          <p:nvPr/>
        </p:nvSpPr>
        <p:spPr>
          <a:xfrm>
            <a:off x="5741262" y="3026353"/>
            <a:ext cx="3069384" cy="707886"/>
          </a:xfrm>
          <a:prstGeom prst="rect">
            <a:avLst/>
          </a:prstGeom>
          <a:noFill/>
        </p:spPr>
        <p:txBody>
          <a:bodyPr wrap="square">
            <a:spAutoFit/>
          </a:bodyPr>
          <a:lstStyle/>
          <a:p>
            <a:pPr algn="ctr"/>
            <a:r>
              <a:rPr lang="ar-SA" sz="4000" b="1" dirty="0">
                <a:solidFill>
                  <a:srgbClr val="8BC53F"/>
                </a:solidFill>
                <a:effectLst>
                  <a:glow rad="228600">
                    <a:schemeClr val="accent3">
                      <a:satMod val="175000"/>
                      <a:alpha val="40000"/>
                    </a:schemeClr>
                  </a:glow>
                </a:effectLst>
                <a:latin typeface="Sakkal Majalla" panose="02000000000000000000" pitchFamily="2" charset="-78"/>
                <a:ea typeface="Calibri" panose="020F0502020204030204" pitchFamily="34" charset="0"/>
                <a:cs typeface="Sakkal Majalla" panose="02000000000000000000" pitchFamily="2" charset="-78"/>
              </a:rPr>
              <a:t>مدارة</a:t>
            </a:r>
            <a:endParaRPr lang="ar-SA" sz="4000" b="1" dirty="0">
              <a:solidFill>
                <a:srgbClr val="8BC53F"/>
              </a:solidFill>
              <a:effectLst>
                <a:glow rad="228600">
                  <a:schemeClr val="accent3">
                    <a:satMod val="175000"/>
                    <a:alpha val="40000"/>
                  </a:schemeClr>
                </a:glow>
              </a:effectLst>
            </a:endParaRPr>
          </a:p>
        </p:txBody>
      </p:sp>
      <p:sp>
        <p:nvSpPr>
          <p:cNvPr id="28" name="مربع نص 27">
            <a:extLst>
              <a:ext uri="{FF2B5EF4-FFF2-40B4-BE49-F238E27FC236}">
                <a16:creationId xmlns:a16="http://schemas.microsoft.com/office/drawing/2014/main" id="{491979A5-E753-F137-88EA-8F9D55380D90}"/>
              </a:ext>
            </a:extLst>
          </p:cNvPr>
          <p:cNvSpPr txBox="1"/>
          <p:nvPr/>
        </p:nvSpPr>
        <p:spPr>
          <a:xfrm>
            <a:off x="669181" y="3053804"/>
            <a:ext cx="3069384" cy="707886"/>
          </a:xfrm>
          <a:prstGeom prst="rect">
            <a:avLst/>
          </a:prstGeom>
          <a:noFill/>
        </p:spPr>
        <p:txBody>
          <a:bodyPr wrap="square">
            <a:spAutoFit/>
          </a:bodyPr>
          <a:lstStyle/>
          <a:p>
            <a:pPr algn="ctr"/>
            <a:r>
              <a:rPr lang="ar-SA" sz="4000" b="1" dirty="0">
                <a:solidFill>
                  <a:srgbClr val="7030A0"/>
                </a:solidFill>
                <a:effectLst>
                  <a:glow rad="228600">
                    <a:schemeClr val="accent3">
                      <a:satMod val="175000"/>
                      <a:alpha val="40000"/>
                    </a:schemeClr>
                  </a:glow>
                </a:effectLst>
                <a:latin typeface="Sakkal Majalla" panose="02000000000000000000" pitchFamily="2" charset="-78"/>
                <a:ea typeface="Calibri" panose="020F0502020204030204" pitchFamily="34" charset="0"/>
                <a:cs typeface="Sakkal Majalla" panose="02000000000000000000" pitchFamily="2" charset="-78"/>
              </a:rPr>
              <a:t>مدققة</a:t>
            </a:r>
            <a:endParaRPr lang="ar-SA" sz="4000" b="1" dirty="0">
              <a:solidFill>
                <a:srgbClr val="7030A0"/>
              </a:solidFill>
              <a:effectLst>
                <a:glow rad="228600">
                  <a:schemeClr val="accent3">
                    <a:satMod val="175000"/>
                    <a:alpha val="40000"/>
                  </a:schemeClr>
                </a:glow>
              </a:effectLst>
            </a:endParaRPr>
          </a:p>
        </p:txBody>
      </p:sp>
      <p:pic>
        <p:nvPicPr>
          <p:cNvPr id="32" name="Picture 2" descr="ما هي حوكمة الشركات؟ وما أسباب ظهورها؟ - حياتكَ">
            <a:extLst>
              <a:ext uri="{FF2B5EF4-FFF2-40B4-BE49-F238E27FC236}">
                <a16:creationId xmlns:a16="http://schemas.microsoft.com/office/drawing/2014/main" id="{D66FEFC8-E645-F2B9-FE1A-199D1C074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593" y="3380296"/>
            <a:ext cx="2386007" cy="12299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31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E6F372A9-077F-D768-BC91-3BB79CD59230}"/>
              </a:ext>
            </a:extLst>
          </p:cNvPr>
          <p:cNvSpPr txBox="1"/>
          <p:nvPr/>
        </p:nvSpPr>
        <p:spPr>
          <a:xfrm>
            <a:off x="984785" y="48383"/>
            <a:ext cx="6919722" cy="523220"/>
          </a:xfrm>
          <a:prstGeom prst="rect">
            <a:avLst/>
          </a:prstGeom>
          <a:noFill/>
        </p:spPr>
        <p:txBody>
          <a:bodyPr wrap="square">
            <a:spAutoFit/>
          </a:bodyPr>
          <a:lstStyle/>
          <a:p>
            <a:pPr algn="r" rtl="1"/>
            <a:r>
              <a:rPr lang="ar-SA" sz="2800" b="1" dirty="0">
                <a:solidFill>
                  <a:srgbClr val="FF0000"/>
                </a:solidFill>
                <a:latin typeface="Sakkal Majalla" panose="02000000000000000000" pitchFamily="2" charset="-78"/>
                <a:cs typeface="Sakkal Majalla" panose="02000000000000000000" pitchFamily="2" charset="-78"/>
              </a:rPr>
              <a:t>أهمية حوكمة البيانات </a:t>
            </a:r>
            <a:r>
              <a:rPr lang="en-US" sz="2800" b="1" dirty="0">
                <a:solidFill>
                  <a:srgbClr val="FF0000"/>
                </a:solidFill>
                <a:latin typeface="Sakkal Majalla" panose="02000000000000000000" pitchFamily="2" charset="-78"/>
                <a:cs typeface="Sakkal Majalla" panose="02000000000000000000" pitchFamily="2" charset="-78"/>
              </a:rPr>
              <a:t>The Importance of Data Governance</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19460" name="Picture 4" descr="PSH - دور وأهمية الحوكمة التقنية في نجاح عملية التحول الرقمي">
            <a:extLst>
              <a:ext uri="{FF2B5EF4-FFF2-40B4-BE49-F238E27FC236}">
                <a16:creationId xmlns:a16="http://schemas.microsoft.com/office/drawing/2014/main" id="{D8540873-DE36-3198-E5AA-A88143F58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135" y="853234"/>
            <a:ext cx="2027939" cy="36363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3C98B309-AF0C-E543-AF97-8051FC8F5970}"/>
              </a:ext>
            </a:extLst>
          </p:cNvPr>
          <p:cNvSpPr txBox="1"/>
          <p:nvPr/>
        </p:nvSpPr>
        <p:spPr>
          <a:xfrm>
            <a:off x="5295014" y="624663"/>
            <a:ext cx="3736546" cy="4208844"/>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a:spAutoFit/>
          </a:bodyPr>
          <a:lstStyle/>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من غير الممكن تصحيح التناقضات الموجودة في بيانات الأنظمة المختلفة داخل المؤسسة بدون إدارة مناسبة للبيانات . فمثلاً: قد يتم تخزين أسماء العملاء في أنظمة المبيعات وأنظمة خدمة العملاء بطرق مختلفة ، مما  يصعب من تكامل البيانات ويؤثر على دقة ذكاء الأعمال وعلى إعداد التقارير . كذلك فقد لا يتم اكتشاف أخطاء البيانات الموجودة وبالتالي لا يتم تصحيحها في الوقت المناسب ، مما يعرض سلامة البيانات للخطر .</a:t>
            </a:r>
          </a:p>
        </p:txBody>
      </p:sp>
      <p:sp>
        <p:nvSpPr>
          <p:cNvPr id="12" name="مربع نص 11">
            <a:extLst>
              <a:ext uri="{FF2B5EF4-FFF2-40B4-BE49-F238E27FC236}">
                <a16:creationId xmlns:a16="http://schemas.microsoft.com/office/drawing/2014/main" id="{3C479918-1B7B-FFBD-3624-80197264C8A6}"/>
              </a:ext>
            </a:extLst>
          </p:cNvPr>
          <p:cNvSpPr txBox="1"/>
          <p:nvPr/>
        </p:nvSpPr>
        <p:spPr>
          <a:xfrm>
            <a:off x="112440" y="1205103"/>
            <a:ext cx="3154635" cy="3056221"/>
          </a:xfrm>
          <a:prstGeom prst="rect">
            <a:avLst/>
          </a:prstGeom>
          <a:ln>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أصبـح واجبا على المؤسسات أن تمتثل للتشريعات الجديدة الخاصة بخصوصية البيانات وحمايتها مثل اللائحة العامة لحماية البيانات في الاتحاد الأوروبي (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GDPR</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 وقانـون خصوصية المستهلك في كاليفورنيا (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CCPA</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 </a:t>
            </a:r>
            <a:r>
              <a:rPr lang="ar-SA" sz="2000" dirty="0">
                <a:latin typeface="Sakkal Majalla" panose="02000000000000000000" pitchFamily="2" charset="-78"/>
                <a:ea typeface="Calibri" panose="020F0502020204030204" pitchFamily="34" charset="0"/>
                <a:cs typeface="Sakkal Majalla" panose="02000000000000000000" pitchFamily="2" charset="-78"/>
              </a:rPr>
              <a:t>،</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وذلك لأن حوكمة البيانات بصـورة سيئة تجـر المؤسسات إلى صعوبات وتجعلهـا تحـت طائلة مواجهة العقوبات .</a:t>
            </a:r>
          </a:p>
        </p:txBody>
      </p:sp>
    </p:spTree>
    <p:extLst>
      <p:ext uri="{BB962C8B-B14F-4D97-AF65-F5344CB8AC3E}">
        <p14:creationId xmlns:p14="http://schemas.microsoft.com/office/powerpoint/2010/main" val="652462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E6F372A9-077F-D768-BC91-3BB79CD59230}"/>
              </a:ext>
            </a:extLst>
          </p:cNvPr>
          <p:cNvSpPr txBox="1"/>
          <p:nvPr/>
        </p:nvSpPr>
        <p:spPr>
          <a:xfrm>
            <a:off x="984785" y="48383"/>
            <a:ext cx="6919722" cy="523220"/>
          </a:xfrm>
          <a:prstGeom prst="rect">
            <a:avLst/>
          </a:prstGeom>
          <a:noFill/>
        </p:spPr>
        <p:txBody>
          <a:bodyPr wrap="square">
            <a:spAutoFit/>
          </a:bodyPr>
          <a:lstStyle/>
          <a:p>
            <a:pPr algn="r" rtl="1"/>
            <a:r>
              <a:rPr lang="ar-SA" sz="2800" b="1" dirty="0">
                <a:solidFill>
                  <a:srgbClr val="FF0000"/>
                </a:solidFill>
                <a:latin typeface="Sakkal Majalla" panose="02000000000000000000" pitchFamily="2" charset="-78"/>
                <a:cs typeface="Sakkal Majalla" panose="02000000000000000000" pitchFamily="2" charset="-78"/>
              </a:rPr>
              <a:t>أهمية حوكمة البيانات </a:t>
            </a:r>
            <a:r>
              <a:rPr lang="en-US" sz="2800" b="1" dirty="0">
                <a:solidFill>
                  <a:srgbClr val="FF0000"/>
                </a:solidFill>
                <a:latin typeface="Sakkal Majalla" panose="02000000000000000000" pitchFamily="2" charset="-78"/>
                <a:cs typeface="Sakkal Majalla" panose="02000000000000000000" pitchFamily="2" charset="-78"/>
              </a:rPr>
              <a:t>The Importance of Data Governance</a:t>
            </a:r>
            <a:endParaRPr lang="ar-SA" sz="2800" b="1" dirty="0">
              <a:solidFill>
                <a:srgbClr val="FF0000"/>
              </a:solidFill>
              <a:latin typeface="Sakkal Majalla" panose="02000000000000000000" pitchFamily="2" charset="-78"/>
              <a:cs typeface="Sakkal Majalla" panose="02000000000000000000" pitchFamily="2" charset="-78"/>
            </a:endParaRPr>
          </a:p>
        </p:txBody>
      </p:sp>
      <p:sp>
        <p:nvSpPr>
          <p:cNvPr id="3" name="مربع نص 2">
            <a:extLst>
              <a:ext uri="{FF2B5EF4-FFF2-40B4-BE49-F238E27FC236}">
                <a16:creationId xmlns:a16="http://schemas.microsoft.com/office/drawing/2014/main" id="{3949C004-1850-E603-4C6C-49A3E874418D}"/>
              </a:ext>
            </a:extLst>
          </p:cNvPr>
          <p:cNvSpPr txBox="1"/>
          <p:nvPr/>
        </p:nvSpPr>
        <p:spPr>
          <a:xfrm>
            <a:off x="3023413" y="928992"/>
            <a:ext cx="6049925" cy="3285515"/>
          </a:xfrm>
          <a:prstGeom prst="rect">
            <a:avLst/>
          </a:prstGeom>
          <a:noFill/>
        </p:spPr>
        <p:txBody>
          <a:bodyPr wrap="square">
            <a:spAutoFit/>
          </a:bodyPr>
          <a:lstStyle/>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ينظم قانـون حماية البيانات الشخصية الجديد في المملكة العربية السعودية (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PDPL</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 موضوع معالجة البيانات الشخصية ، ويعد بمثابة التشريع الأول الخاص بخصوصية البيانات الحكومية في المملكة العربية السعودية . يشمل هذا التشريع جميع الصناعات وأنواع المؤسسات ويشرف مكتب إدارة البيانات الوطنية (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NDMO</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 على اللوائح الجديدة ويفرضها ، وينطبق هذا القانون أيضا على المؤسسات الأجنبية العاملة في المملكة العربية السعودية التي تتعامل مع البيانات الشخصية للمواطنين والمقيمين في المملكة ، وبشكل خاص تلك البيانات الصحية والائتمانية والمالية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21506" name="Picture 2" descr="حوكمة البيانات Data Governance - Digital Trends in Arabic">
            <a:extLst>
              <a:ext uri="{FF2B5EF4-FFF2-40B4-BE49-F238E27FC236}">
                <a16:creationId xmlns:a16="http://schemas.microsoft.com/office/drawing/2014/main" id="{0F6AE87E-7896-73F9-DB53-BE8FF2260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19" y="850605"/>
            <a:ext cx="2619375" cy="39205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73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E6F372A9-077F-D768-BC91-3BB79CD59230}"/>
              </a:ext>
            </a:extLst>
          </p:cNvPr>
          <p:cNvSpPr txBox="1"/>
          <p:nvPr/>
        </p:nvSpPr>
        <p:spPr>
          <a:xfrm>
            <a:off x="984785" y="48383"/>
            <a:ext cx="6919722" cy="523220"/>
          </a:xfrm>
          <a:prstGeom prst="rect">
            <a:avLst/>
          </a:prstGeom>
          <a:noFill/>
        </p:spPr>
        <p:txBody>
          <a:bodyPr wrap="square">
            <a:spAutoFit/>
          </a:bodyPr>
          <a:lstStyle/>
          <a:p>
            <a:pPr algn="r" rtl="1"/>
            <a:r>
              <a:rPr lang="ar-SA" sz="2800" b="1" dirty="0">
                <a:solidFill>
                  <a:srgbClr val="FF0000"/>
                </a:solidFill>
                <a:latin typeface="Sakkal Majalla" panose="02000000000000000000" pitchFamily="2" charset="-78"/>
                <a:cs typeface="Sakkal Majalla" panose="02000000000000000000" pitchFamily="2" charset="-78"/>
              </a:rPr>
              <a:t>أهمية حوكمة البيانات </a:t>
            </a:r>
            <a:r>
              <a:rPr lang="en-US" sz="2800" b="1" dirty="0">
                <a:solidFill>
                  <a:srgbClr val="FF0000"/>
                </a:solidFill>
                <a:latin typeface="Sakkal Majalla" panose="02000000000000000000" pitchFamily="2" charset="-78"/>
                <a:cs typeface="Sakkal Majalla" panose="02000000000000000000" pitchFamily="2" charset="-78"/>
              </a:rPr>
              <a:t>The Importance of Data Governance</a:t>
            </a:r>
            <a:endParaRPr lang="ar-SA" sz="2800" b="1" dirty="0">
              <a:solidFill>
                <a:srgbClr val="FF0000"/>
              </a:solidFill>
              <a:latin typeface="Sakkal Majalla" panose="02000000000000000000" pitchFamily="2" charset="-78"/>
              <a:cs typeface="Sakkal Majalla" panose="02000000000000000000" pitchFamily="2" charset="-78"/>
            </a:endParaRPr>
          </a:p>
        </p:txBody>
      </p:sp>
      <p:pic>
        <p:nvPicPr>
          <p:cNvPr id="21506" name="Picture 2" descr="حوكمة البيانات Data Governance - Digital Trends in Arabic">
            <a:extLst>
              <a:ext uri="{FF2B5EF4-FFF2-40B4-BE49-F238E27FC236}">
                <a16:creationId xmlns:a16="http://schemas.microsoft.com/office/drawing/2014/main" id="{0F6AE87E-7896-73F9-DB53-BE8FF2260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19" y="850605"/>
            <a:ext cx="2619375" cy="39205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pic>
        <p:nvPicPr>
          <p:cNvPr id="4" name="صورة 3" descr="صورة تحتوي على نص&#10;&#10;تم إنشاء الوصف تلقائياً">
            <a:extLst>
              <a:ext uri="{FF2B5EF4-FFF2-40B4-BE49-F238E27FC236}">
                <a16:creationId xmlns:a16="http://schemas.microsoft.com/office/drawing/2014/main" id="{0794E73B-3CB6-80C4-ADEC-15EEE7C43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240" y="731964"/>
            <a:ext cx="4550735" cy="34561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982002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7" name="مربع نص 6">
            <a:extLst>
              <a:ext uri="{FF2B5EF4-FFF2-40B4-BE49-F238E27FC236}">
                <a16:creationId xmlns:a16="http://schemas.microsoft.com/office/drawing/2014/main" id="{8E3A0464-83FF-256D-C9B8-B5F730F23455}"/>
              </a:ext>
            </a:extLst>
          </p:cNvPr>
          <p:cNvSpPr txBox="1"/>
          <p:nvPr/>
        </p:nvSpPr>
        <p:spPr>
          <a:xfrm>
            <a:off x="1916857" y="121860"/>
            <a:ext cx="5495544" cy="1015663"/>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مكونات</a:t>
            </a:r>
            <a:r>
              <a:rPr lang="ar-SA" sz="32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800" b="1" dirty="0">
                <a:solidFill>
                  <a:srgbClr val="FF0000"/>
                </a:solidFill>
                <a:latin typeface="Sakkal Majalla" panose="02000000000000000000" pitchFamily="2" charset="-78"/>
                <a:cs typeface="Sakkal Majalla" panose="02000000000000000000" pitchFamily="2" charset="-78"/>
              </a:rPr>
              <a:t>إطار عمل حوكمة البيانات</a:t>
            </a:r>
          </a:p>
          <a:p>
            <a:pPr algn="ctr"/>
            <a:r>
              <a:rPr lang="ar-SA" sz="2800" b="1" dirty="0">
                <a:solidFill>
                  <a:srgbClr val="FF0000"/>
                </a:solidFill>
                <a:latin typeface="Sakkal Majalla" panose="02000000000000000000" pitchFamily="2" charset="-78"/>
                <a:cs typeface="Sakkal Majalla" panose="02000000000000000000" pitchFamily="2" charset="-78"/>
              </a:rPr>
              <a:t> </a:t>
            </a:r>
            <a:r>
              <a:rPr lang="en-US" sz="2800" b="1" dirty="0">
                <a:solidFill>
                  <a:srgbClr val="FF0000"/>
                </a:solidFill>
                <a:latin typeface="Sakkal Majalla" panose="02000000000000000000" pitchFamily="2" charset="-78"/>
                <a:cs typeface="Sakkal Majalla" panose="02000000000000000000" pitchFamily="2" charset="-78"/>
              </a:rPr>
              <a:t>Data Governance Framework Components</a:t>
            </a:r>
            <a:endParaRPr lang="ar-SA" sz="2800" b="1" dirty="0">
              <a:solidFill>
                <a:srgbClr val="FF0000"/>
              </a:solidFill>
              <a:latin typeface="Sakkal Majalla" panose="02000000000000000000" pitchFamily="2" charset="-78"/>
              <a:cs typeface="Sakkal Majalla" panose="02000000000000000000" pitchFamily="2" charset="-78"/>
            </a:endParaRPr>
          </a:p>
        </p:txBody>
      </p:sp>
      <p:sp>
        <p:nvSpPr>
          <p:cNvPr id="10" name="مربع نص 9">
            <a:extLst>
              <a:ext uri="{FF2B5EF4-FFF2-40B4-BE49-F238E27FC236}">
                <a16:creationId xmlns:a16="http://schemas.microsoft.com/office/drawing/2014/main" id="{CF0614F6-CBBD-826A-2258-7430A43CFC08}"/>
              </a:ext>
            </a:extLst>
          </p:cNvPr>
          <p:cNvSpPr txBox="1"/>
          <p:nvPr/>
        </p:nvSpPr>
        <p:spPr>
          <a:xfrm>
            <a:off x="623088" y="1199045"/>
            <a:ext cx="8083081" cy="1900520"/>
          </a:xfrm>
          <a:prstGeom prst="rect">
            <a:avLst/>
          </a:prstGeom>
          <a:noFill/>
        </p:spPr>
        <p:txBody>
          <a:bodyPr wrap="square">
            <a:spAutoFit/>
          </a:bodyPr>
          <a:lstStyle/>
          <a:p>
            <a:pPr algn="just" rtl="1">
              <a:lnSpc>
                <a:spcPct val="150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تشكل السياسات والضوابط التوجيهية والعمليات والهياكل التنظيمية والتقنيات المنفذة كجزء من برنامج الحوكمة إطار عمل لحوكمة البيانات ، ويحدد إطار العمل أيضا مهمة البرنامج وأهدافه والمسؤوليات المختلفة وكيفية قياس النجاح في المهام التي سيتم تضمينها ي البرنامج . يجب إنشاء إطار الحوكمة في أي مؤسسة ونشره داخليا وشرح آلية عمله بحيث يكون لدى كل مشارك فهم واضح منذ البداية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23554" name="Picture 2" descr="مفهوم المراقبة داخِل إطار حوكمة البيانات">
            <a:extLst>
              <a:ext uri="{FF2B5EF4-FFF2-40B4-BE49-F238E27FC236}">
                <a16:creationId xmlns:a16="http://schemas.microsoft.com/office/drawing/2014/main" id="{5BD261B3-63FF-1032-4FF9-293E90EC8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51" y="3099565"/>
            <a:ext cx="8718697" cy="16101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131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E0150F52-0049-33D4-1A2C-B3D9EF8C18F7}"/>
              </a:ext>
            </a:extLst>
          </p:cNvPr>
          <p:cNvSpPr txBox="1"/>
          <p:nvPr/>
        </p:nvSpPr>
        <p:spPr>
          <a:xfrm>
            <a:off x="1374303" y="61330"/>
            <a:ext cx="6094476" cy="523220"/>
          </a:xfrm>
          <a:prstGeom prst="rect">
            <a:avLst/>
          </a:prstGeom>
          <a:noFill/>
        </p:spPr>
        <p:txBody>
          <a:bodyPr wrap="square">
            <a:spAutoFit/>
          </a:bodyPr>
          <a:lstStyle/>
          <a:p>
            <a:pPr algn="ctr" rtl="1"/>
            <a:r>
              <a:rPr lang="ar-SA" sz="2800" b="1" dirty="0">
                <a:solidFill>
                  <a:srgbClr val="FF0000"/>
                </a:solidFill>
                <a:latin typeface="Sakkal Majalla" panose="02000000000000000000" pitchFamily="2" charset="-78"/>
                <a:cs typeface="Sakkal Majalla" panose="02000000000000000000" pitchFamily="2" charset="-78"/>
              </a:rPr>
              <a:t>معايير حوكمة البيانات </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Data Governance Standards</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ar-SA" dirty="0">
              <a:solidFill>
                <a:srgbClr val="FF0000"/>
              </a:solidFill>
            </a:endParaRPr>
          </a:p>
        </p:txBody>
      </p:sp>
      <p:sp>
        <p:nvSpPr>
          <p:cNvPr id="5" name="مربع نص 4">
            <a:extLst>
              <a:ext uri="{FF2B5EF4-FFF2-40B4-BE49-F238E27FC236}">
                <a16:creationId xmlns:a16="http://schemas.microsoft.com/office/drawing/2014/main" id="{EDABCCD6-3A03-4DA8-D3DF-AA2D7BD92D42}"/>
              </a:ext>
            </a:extLst>
          </p:cNvPr>
          <p:cNvSpPr txBox="1"/>
          <p:nvPr/>
        </p:nvSpPr>
        <p:spPr>
          <a:xfrm>
            <a:off x="800405" y="497072"/>
            <a:ext cx="7862163" cy="750975"/>
          </a:xfrm>
          <a:prstGeom prst="rect">
            <a:avLst/>
          </a:prstGeom>
          <a:noFill/>
        </p:spPr>
        <p:txBody>
          <a:bodyPr wrap="square">
            <a:spAutoFit/>
          </a:bodyPr>
          <a:lstStyle/>
          <a:p>
            <a:pPr algn="r"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قامت منظمة المعايير الدولية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ISO</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بتطوير معيار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38505</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ISO / IEC</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لتطبيـق مـبـادئ حوكمة تقنية المعلومات على متطلبات إدارة البيانات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12" name="صورة 11">
            <a:extLst>
              <a:ext uri="{FF2B5EF4-FFF2-40B4-BE49-F238E27FC236}">
                <a16:creationId xmlns:a16="http://schemas.microsoft.com/office/drawing/2014/main" id="{8029232F-FD1D-6A9A-2A52-DE78C8350EB3}"/>
              </a:ext>
            </a:extLst>
          </p:cNvPr>
          <p:cNvPicPr>
            <a:picLocks noChangeAspect="1"/>
          </p:cNvPicPr>
          <p:nvPr/>
        </p:nvPicPr>
        <p:blipFill>
          <a:blip r:embed="rId2"/>
          <a:stretch>
            <a:fillRect/>
          </a:stretch>
        </p:blipFill>
        <p:spPr>
          <a:xfrm>
            <a:off x="5293496" y="1248045"/>
            <a:ext cx="3770146" cy="3398381"/>
          </a:xfrm>
          <a:prstGeom prst="rect">
            <a:avLst/>
          </a:prstGeom>
        </p:spPr>
      </p:pic>
      <p:pic>
        <p:nvPicPr>
          <p:cNvPr id="14" name="صورة 13">
            <a:extLst>
              <a:ext uri="{FF2B5EF4-FFF2-40B4-BE49-F238E27FC236}">
                <a16:creationId xmlns:a16="http://schemas.microsoft.com/office/drawing/2014/main" id="{7305DF5A-FCDF-2881-55DE-4853E6E33B44}"/>
              </a:ext>
            </a:extLst>
          </p:cNvPr>
          <p:cNvPicPr>
            <a:picLocks noChangeAspect="1"/>
          </p:cNvPicPr>
          <p:nvPr/>
        </p:nvPicPr>
        <p:blipFill>
          <a:blip r:embed="rId2"/>
          <a:stretch>
            <a:fillRect/>
          </a:stretch>
        </p:blipFill>
        <p:spPr>
          <a:xfrm flipH="1">
            <a:off x="186680" y="1248045"/>
            <a:ext cx="4134864" cy="3398381"/>
          </a:xfrm>
          <a:prstGeom prst="rect">
            <a:avLst/>
          </a:prstGeom>
        </p:spPr>
      </p:pic>
      <p:sp>
        <p:nvSpPr>
          <p:cNvPr id="16" name="مستطيل 15">
            <a:extLst>
              <a:ext uri="{FF2B5EF4-FFF2-40B4-BE49-F238E27FC236}">
                <a16:creationId xmlns:a16="http://schemas.microsoft.com/office/drawing/2014/main" id="{5FC82464-C895-F818-DC7A-4506E1175557}"/>
              </a:ext>
            </a:extLst>
          </p:cNvPr>
          <p:cNvSpPr/>
          <p:nvPr/>
        </p:nvSpPr>
        <p:spPr>
          <a:xfrm>
            <a:off x="4105873" y="2070337"/>
            <a:ext cx="1365037" cy="1815882"/>
          </a:xfrm>
          <a:prstGeom prst="rect">
            <a:avLst/>
          </a:prstGeom>
          <a:noFill/>
        </p:spPr>
        <p:txBody>
          <a:bodyPr wrap="square" lIns="91440" tIns="45720" rIns="91440" bIns="45720">
            <a:spAutoFit/>
          </a:bodyPr>
          <a:lstStyle/>
          <a:p>
            <a:pPr algn="ctr"/>
            <a:r>
              <a:rPr lang="ar-SA" sz="2800" dirty="0">
                <a:ln w="0"/>
                <a:solidFill>
                  <a:schemeClr val="tx1"/>
                </a:solidFill>
                <a:effectLst>
                  <a:glow rad="228600">
                    <a:schemeClr val="accent4">
                      <a:satMod val="175000"/>
                      <a:alpha val="40000"/>
                    </a:schemeClr>
                  </a:glow>
                  <a:outerShdw blurRad="38100" dist="19050" dir="2700000" algn="tl" rotWithShape="0">
                    <a:schemeClr val="dk1">
                      <a:alpha val="40000"/>
                    </a:schemeClr>
                  </a:outerShdw>
                </a:effectLst>
                <a:latin typeface="(A) Arslan Wessam B" panose="03020402040406030203" pitchFamily="66" charset="-78"/>
                <a:cs typeface="(A) Arslan Wessam B" panose="03020402040406030203" pitchFamily="66" charset="-78"/>
              </a:rPr>
              <a:t>المبادئ الستة</a:t>
            </a:r>
          </a:p>
          <a:p>
            <a:pPr algn="ctr"/>
            <a:r>
              <a:rPr lang="ar-SA" sz="2800" dirty="0">
                <a:ln w="0"/>
                <a:solidFill>
                  <a:schemeClr val="tx1"/>
                </a:solidFill>
                <a:effectLst>
                  <a:glow rad="228600">
                    <a:schemeClr val="accent4">
                      <a:satMod val="175000"/>
                      <a:alpha val="40000"/>
                    </a:schemeClr>
                  </a:glow>
                  <a:outerShdw blurRad="38100" dist="19050" dir="2700000" algn="tl" rotWithShape="0">
                    <a:schemeClr val="dk1">
                      <a:alpha val="40000"/>
                    </a:schemeClr>
                  </a:outerShdw>
                </a:effectLst>
                <a:latin typeface="(A) Arslan Wessam B" panose="03020402040406030203" pitchFamily="66" charset="-78"/>
                <a:cs typeface="(A) Arslan Wessam B" panose="03020402040406030203" pitchFamily="66" charset="-78"/>
              </a:rPr>
              <a:t>لحكومة البيانات</a:t>
            </a:r>
          </a:p>
        </p:txBody>
      </p:sp>
      <p:sp>
        <p:nvSpPr>
          <p:cNvPr id="18" name="Google Shape;2345;p56">
            <a:extLst>
              <a:ext uri="{FF2B5EF4-FFF2-40B4-BE49-F238E27FC236}">
                <a16:creationId xmlns:a16="http://schemas.microsoft.com/office/drawing/2014/main" id="{303EEBAF-4182-C2F7-0BCB-F1B890561098}"/>
              </a:ext>
            </a:extLst>
          </p:cNvPr>
          <p:cNvSpPr txBox="1">
            <a:spLocks/>
          </p:cNvSpPr>
          <p:nvPr/>
        </p:nvSpPr>
        <p:spPr>
          <a:xfrm>
            <a:off x="7876019" y="1888741"/>
            <a:ext cx="1573097"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1400" dirty="0">
                <a:solidFill>
                  <a:schemeClr val="bg1"/>
                </a:solidFill>
                <a:effectLst>
                  <a:glow rad="228600">
                    <a:schemeClr val="accent3">
                      <a:satMod val="175000"/>
                      <a:alpha val="40000"/>
                    </a:schemeClr>
                  </a:glow>
                </a:effectLst>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المسئولية</a:t>
            </a:r>
          </a:p>
        </p:txBody>
      </p:sp>
      <p:sp>
        <p:nvSpPr>
          <p:cNvPr id="19" name="مربع نص 18">
            <a:extLst>
              <a:ext uri="{FF2B5EF4-FFF2-40B4-BE49-F238E27FC236}">
                <a16:creationId xmlns:a16="http://schemas.microsoft.com/office/drawing/2014/main" id="{6D24F82D-140B-D889-30FF-EDA5C3DB0CF6}"/>
              </a:ext>
            </a:extLst>
          </p:cNvPr>
          <p:cNvSpPr txBox="1"/>
          <p:nvPr/>
        </p:nvSpPr>
        <p:spPr>
          <a:xfrm>
            <a:off x="6341332" y="2043290"/>
            <a:ext cx="2051143" cy="322845"/>
          </a:xfrm>
          <a:prstGeom prst="rect">
            <a:avLst/>
          </a:prstGeom>
          <a:noFill/>
        </p:spPr>
        <p:txBody>
          <a:bodyPr wrap="square">
            <a:spAutoFit/>
          </a:bodyPr>
          <a:lstStyle/>
          <a:p>
            <a:pPr algn="ctr" rtl="1">
              <a:lnSpc>
                <a:spcPct val="107000"/>
              </a:lnSpc>
              <a:spcAft>
                <a:spcPts val="800"/>
              </a:spcAft>
            </a:pPr>
            <a:r>
              <a:rPr lang="ar-SA"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تعين للأفراد.</a:t>
            </a:r>
            <a:endParaRPr lang="en-US"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1" name="Google Shape;2345;p56">
            <a:extLst>
              <a:ext uri="{FF2B5EF4-FFF2-40B4-BE49-F238E27FC236}">
                <a16:creationId xmlns:a16="http://schemas.microsoft.com/office/drawing/2014/main" id="{349A19E3-FD5C-155A-F0A6-728EBD9CD27F}"/>
              </a:ext>
            </a:extLst>
          </p:cNvPr>
          <p:cNvSpPr txBox="1">
            <a:spLocks/>
          </p:cNvSpPr>
          <p:nvPr/>
        </p:nvSpPr>
        <p:spPr>
          <a:xfrm>
            <a:off x="7954148" y="2711438"/>
            <a:ext cx="1416837"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1400" dirty="0">
                <a:solidFill>
                  <a:schemeClr val="bg1"/>
                </a:solidFill>
                <a:effectLst>
                  <a:glow rad="228600">
                    <a:schemeClr val="accent2">
                      <a:satMod val="175000"/>
                      <a:alpha val="40000"/>
                    </a:schemeClr>
                  </a:glow>
                </a:effectLst>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الاستراتيجية</a:t>
            </a:r>
          </a:p>
        </p:txBody>
      </p:sp>
      <p:sp>
        <p:nvSpPr>
          <p:cNvPr id="22" name="مربع نص 21">
            <a:extLst>
              <a:ext uri="{FF2B5EF4-FFF2-40B4-BE49-F238E27FC236}">
                <a16:creationId xmlns:a16="http://schemas.microsoft.com/office/drawing/2014/main" id="{F0EB4DC9-2CB3-C7CE-446C-B6AA38F3A44B}"/>
              </a:ext>
            </a:extLst>
          </p:cNvPr>
          <p:cNvSpPr txBox="1"/>
          <p:nvPr/>
        </p:nvSpPr>
        <p:spPr>
          <a:xfrm>
            <a:off x="6560495" y="2689221"/>
            <a:ext cx="1612816" cy="553357"/>
          </a:xfrm>
          <a:prstGeom prst="rect">
            <a:avLst/>
          </a:prstGeom>
          <a:noFill/>
        </p:spPr>
        <p:txBody>
          <a:bodyPr wrap="square">
            <a:spAutoFit/>
          </a:bodyPr>
          <a:lstStyle/>
          <a:p>
            <a:pPr algn="ctr" rtl="1">
              <a:lnSpc>
                <a:spcPct val="107000"/>
              </a:lnSpc>
              <a:spcAft>
                <a:spcPts val="800"/>
              </a:spcAft>
            </a:pPr>
            <a:r>
              <a:rPr lang="ar-SA"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تتوافق مع مهمة ورؤية المؤسسة.</a:t>
            </a:r>
            <a:endParaRPr lang="en-US"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4" name="Google Shape;2345;p56">
            <a:extLst>
              <a:ext uri="{FF2B5EF4-FFF2-40B4-BE49-F238E27FC236}">
                <a16:creationId xmlns:a16="http://schemas.microsoft.com/office/drawing/2014/main" id="{BFFC947C-2C54-677C-3BC7-1D0A1B75A9BF}"/>
              </a:ext>
            </a:extLst>
          </p:cNvPr>
          <p:cNvSpPr txBox="1">
            <a:spLocks/>
          </p:cNvSpPr>
          <p:nvPr/>
        </p:nvSpPr>
        <p:spPr>
          <a:xfrm>
            <a:off x="8032279" y="3461405"/>
            <a:ext cx="1416837"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1400" dirty="0">
                <a:solidFill>
                  <a:schemeClr val="bg1"/>
                </a:solidFill>
                <a:effectLst>
                  <a:glow rad="228600">
                    <a:schemeClr val="accent6">
                      <a:satMod val="175000"/>
                      <a:alpha val="40000"/>
                    </a:schemeClr>
                  </a:glow>
                </a:effectLst>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الحيازة</a:t>
            </a:r>
          </a:p>
        </p:txBody>
      </p:sp>
      <p:sp>
        <p:nvSpPr>
          <p:cNvPr id="25" name="مربع نص 24">
            <a:extLst>
              <a:ext uri="{FF2B5EF4-FFF2-40B4-BE49-F238E27FC236}">
                <a16:creationId xmlns:a16="http://schemas.microsoft.com/office/drawing/2014/main" id="{11515912-082D-5B36-C13D-EE685B157462}"/>
              </a:ext>
            </a:extLst>
          </p:cNvPr>
          <p:cNvSpPr txBox="1"/>
          <p:nvPr/>
        </p:nvSpPr>
        <p:spPr>
          <a:xfrm>
            <a:off x="6460868" y="3531595"/>
            <a:ext cx="1612816" cy="553357"/>
          </a:xfrm>
          <a:prstGeom prst="rect">
            <a:avLst/>
          </a:prstGeom>
          <a:noFill/>
        </p:spPr>
        <p:txBody>
          <a:bodyPr wrap="square">
            <a:spAutoFit/>
          </a:bodyPr>
          <a:lstStyle/>
          <a:p>
            <a:pPr algn="ctr" rtl="1">
              <a:lnSpc>
                <a:spcPct val="107000"/>
              </a:lnSpc>
              <a:spcAft>
                <a:spcPts val="800"/>
              </a:spcAft>
            </a:pPr>
            <a:r>
              <a:rPr lang="ar-SA"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تتوافق مع المتطلبات التنظيمية.</a:t>
            </a:r>
            <a:endParaRPr lang="en-US"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7" name="Google Shape;2345;p56">
            <a:extLst>
              <a:ext uri="{FF2B5EF4-FFF2-40B4-BE49-F238E27FC236}">
                <a16:creationId xmlns:a16="http://schemas.microsoft.com/office/drawing/2014/main" id="{EC6E1276-E2A1-8FD9-A0E0-017F3303C1B0}"/>
              </a:ext>
            </a:extLst>
          </p:cNvPr>
          <p:cNvSpPr txBox="1">
            <a:spLocks/>
          </p:cNvSpPr>
          <p:nvPr/>
        </p:nvSpPr>
        <p:spPr>
          <a:xfrm>
            <a:off x="-198794" y="1888741"/>
            <a:ext cx="1573097"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1400" dirty="0">
                <a:solidFill>
                  <a:schemeClr val="bg1"/>
                </a:solidFill>
                <a:effectLst>
                  <a:glow rad="228600">
                    <a:schemeClr val="accent3">
                      <a:satMod val="175000"/>
                      <a:alpha val="40000"/>
                    </a:schemeClr>
                  </a:glow>
                </a:effectLst>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التوافق</a:t>
            </a:r>
          </a:p>
        </p:txBody>
      </p:sp>
      <p:sp>
        <p:nvSpPr>
          <p:cNvPr id="28" name="مربع نص 27">
            <a:extLst>
              <a:ext uri="{FF2B5EF4-FFF2-40B4-BE49-F238E27FC236}">
                <a16:creationId xmlns:a16="http://schemas.microsoft.com/office/drawing/2014/main" id="{072614E9-F004-F48E-5AD7-4AEFCC928454}"/>
              </a:ext>
            </a:extLst>
          </p:cNvPr>
          <p:cNvSpPr txBox="1"/>
          <p:nvPr/>
        </p:nvSpPr>
        <p:spPr>
          <a:xfrm>
            <a:off x="992469" y="1942003"/>
            <a:ext cx="2239837" cy="553357"/>
          </a:xfrm>
          <a:prstGeom prst="rect">
            <a:avLst/>
          </a:prstGeom>
          <a:noFill/>
        </p:spPr>
        <p:txBody>
          <a:bodyPr wrap="square">
            <a:spAutoFit/>
          </a:bodyPr>
          <a:lstStyle/>
          <a:p>
            <a:pPr algn="ctr" rtl="1">
              <a:lnSpc>
                <a:spcPct val="107000"/>
              </a:lnSpc>
              <a:spcAft>
                <a:spcPts val="800"/>
              </a:spcAft>
            </a:pPr>
            <a:r>
              <a:rPr lang="ar-SA"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ضمان الامتثال للتشريعات والسياسات الداخلية وأخلاقيات العمل .</a:t>
            </a:r>
            <a:endParaRPr lang="en-US"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30" name="Google Shape;2345;p56">
            <a:extLst>
              <a:ext uri="{FF2B5EF4-FFF2-40B4-BE49-F238E27FC236}">
                <a16:creationId xmlns:a16="http://schemas.microsoft.com/office/drawing/2014/main" id="{60530DDD-B6BF-E324-2081-555CC800A90A}"/>
              </a:ext>
            </a:extLst>
          </p:cNvPr>
          <p:cNvSpPr txBox="1">
            <a:spLocks/>
          </p:cNvSpPr>
          <p:nvPr/>
        </p:nvSpPr>
        <p:spPr>
          <a:xfrm>
            <a:off x="-120665" y="2726962"/>
            <a:ext cx="1416837"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1400" dirty="0">
                <a:solidFill>
                  <a:schemeClr val="bg1"/>
                </a:solidFill>
                <a:effectLst>
                  <a:glow rad="228600">
                    <a:schemeClr val="accent2">
                      <a:satMod val="175000"/>
                      <a:alpha val="40000"/>
                    </a:schemeClr>
                  </a:glow>
                </a:effectLst>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الأداء</a:t>
            </a:r>
          </a:p>
        </p:txBody>
      </p:sp>
      <p:sp>
        <p:nvSpPr>
          <p:cNvPr id="31" name="مربع نص 30">
            <a:extLst>
              <a:ext uri="{FF2B5EF4-FFF2-40B4-BE49-F238E27FC236}">
                <a16:creationId xmlns:a16="http://schemas.microsoft.com/office/drawing/2014/main" id="{E7697D13-FC4E-3194-66F7-F71640989C57}"/>
              </a:ext>
            </a:extLst>
          </p:cNvPr>
          <p:cNvSpPr txBox="1"/>
          <p:nvPr/>
        </p:nvSpPr>
        <p:spPr>
          <a:xfrm>
            <a:off x="1018244" y="2865406"/>
            <a:ext cx="2051143" cy="322845"/>
          </a:xfrm>
          <a:prstGeom prst="rect">
            <a:avLst/>
          </a:prstGeom>
          <a:noFill/>
        </p:spPr>
        <p:txBody>
          <a:bodyPr wrap="square">
            <a:spAutoFit/>
          </a:bodyPr>
          <a:lstStyle/>
          <a:p>
            <a:pPr algn="ctr" rtl="1">
              <a:lnSpc>
                <a:spcPct val="107000"/>
              </a:lnSpc>
              <a:spcAft>
                <a:spcPts val="800"/>
              </a:spcAft>
            </a:pPr>
            <a:r>
              <a:rPr lang="ar-SA"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تلبية متطلبات المؤسسة .</a:t>
            </a:r>
            <a:endParaRPr lang="en-US"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23553" name="Google Shape;2345;p56">
            <a:extLst>
              <a:ext uri="{FF2B5EF4-FFF2-40B4-BE49-F238E27FC236}">
                <a16:creationId xmlns:a16="http://schemas.microsoft.com/office/drawing/2014/main" id="{7AA40302-890E-BD03-1B26-814E332122C2}"/>
              </a:ext>
            </a:extLst>
          </p:cNvPr>
          <p:cNvSpPr txBox="1">
            <a:spLocks/>
          </p:cNvSpPr>
          <p:nvPr/>
        </p:nvSpPr>
        <p:spPr>
          <a:xfrm>
            <a:off x="59541" y="3492244"/>
            <a:ext cx="1035003"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1400" dirty="0">
                <a:solidFill>
                  <a:schemeClr val="bg1"/>
                </a:solidFill>
                <a:effectLst>
                  <a:glow rad="228600">
                    <a:schemeClr val="accent6">
                      <a:satMod val="175000"/>
                      <a:alpha val="40000"/>
                    </a:schemeClr>
                  </a:glow>
                </a:effectLst>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السلوك الإنساني</a:t>
            </a:r>
          </a:p>
        </p:txBody>
      </p:sp>
      <p:sp>
        <p:nvSpPr>
          <p:cNvPr id="23555" name="مربع نص 23554">
            <a:extLst>
              <a:ext uri="{FF2B5EF4-FFF2-40B4-BE49-F238E27FC236}">
                <a16:creationId xmlns:a16="http://schemas.microsoft.com/office/drawing/2014/main" id="{16D0D307-FE33-A046-F5FA-169DF5AC9A72}"/>
              </a:ext>
            </a:extLst>
          </p:cNvPr>
          <p:cNvSpPr txBox="1"/>
          <p:nvPr/>
        </p:nvSpPr>
        <p:spPr>
          <a:xfrm>
            <a:off x="1105458" y="3672240"/>
            <a:ext cx="2051143" cy="322845"/>
          </a:xfrm>
          <a:prstGeom prst="rect">
            <a:avLst/>
          </a:prstGeom>
          <a:noFill/>
        </p:spPr>
        <p:txBody>
          <a:bodyPr wrap="square">
            <a:spAutoFit/>
          </a:bodyPr>
          <a:lstStyle/>
          <a:p>
            <a:pPr algn="ctr" rtl="1">
              <a:lnSpc>
                <a:spcPct val="107000"/>
              </a:lnSpc>
              <a:spcAft>
                <a:spcPts val="800"/>
              </a:spcAft>
            </a:pPr>
            <a:r>
              <a:rPr lang="ar-SA" b="1"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تشجيع الناس على المشاركة .</a:t>
            </a:r>
            <a:endParaRPr lang="en-US"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09990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8" grpId="0"/>
      <p:bldP spid="31" grpId="0"/>
      <p:bldP spid="235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cxnSp>
        <p:nvCxnSpPr>
          <p:cNvPr id="344" name="Google Shape;344;p37"/>
          <p:cNvCxnSpPr/>
          <p:nvPr/>
        </p:nvCxnSpPr>
        <p:spPr>
          <a:xfrm>
            <a:off x="3492800" y="3811513"/>
            <a:ext cx="4473600" cy="0"/>
          </a:xfrm>
          <a:prstGeom prst="straightConnector1">
            <a:avLst/>
          </a:prstGeom>
          <a:noFill/>
          <a:ln w="19050" cap="flat" cmpd="sng">
            <a:solidFill>
              <a:srgbClr val="376D00"/>
            </a:solidFill>
            <a:prstDash val="solid"/>
            <a:round/>
            <a:headEnd type="none" w="med" len="med"/>
            <a:tailEnd type="none" w="med" len="med"/>
          </a:ln>
        </p:spPr>
      </p:cxnSp>
      <p:sp>
        <p:nvSpPr>
          <p:cNvPr id="345" name="Google Shape;345;p37"/>
          <p:cNvSpPr txBox="1">
            <a:spLocks noGrp="1"/>
          </p:cNvSpPr>
          <p:nvPr>
            <p:ph type="subTitle" idx="2"/>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endParaRPr sz="1800" dirty="0">
              <a:solidFill>
                <a:schemeClr val="tx1"/>
              </a:solidFill>
              <a:effectLst>
                <a:glow rad="228600">
                  <a:schemeClr val="accent1">
                    <a:satMod val="175000"/>
                    <a:alpha val="40000"/>
                  </a:schemeClr>
                </a:glow>
              </a:effectLst>
              <a:cs typeface="Akhbar MT" pitchFamily="2" charset="-78"/>
            </a:endParaRPr>
          </a:p>
        </p:txBody>
      </p:sp>
      <p:sp>
        <p:nvSpPr>
          <p:cNvPr id="9" name="مربع نص 8">
            <a:extLst>
              <a:ext uri="{FF2B5EF4-FFF2-40B4-BE49-F238E27FC236}">
                <a16:creationId xmlns:a16="http://schemas.microsoft.com/office/drawing/2014/main" id="{B1ED7D34-88E5-8143-7C41-6355C3B6FB19}"/>
              </a:ext>
            </a:extLst>
          </p:cNvPr>
          <p:cNvSpPr txBox="1"/>
          <p:nvPr/>
        </p:nvSpPr>
        <p:spPr>
          <a:xfrm>
            <a:off x="3050436" y="2377405"/>
            <a:ext cx="4577786" cy="707886"/>
          </a:xfrm>
          <a:prstGeom prst="rect">
            <a:avLst/>
          </a:prstGeom>
          <a:noFill/>
        </p:spPr>
        <p:txBody>
          <a:bodyPr wrap="square">
            <a:spAutoFit/>
          </a:bodyPr>
          <a:lstStyle/>
          <a:p>
            <a:pPr algn="ctr"/>
            <a:r>
              <a:rPr lang="ar-SA" altLang="en-US" sz="4000" b="1" kern="1200" dirty="0">
                <a:solidFill>
                  <a:schemeClr val="bg1">
                    <a:lumMod val="90000"/>
                    <a:lumOff val="10000"/>
                  </a:schemeClr>
                </a:solidFill>
                <a:effectLst>
                  <a:glow rad="228600">
                    <a:schemeClr val="accent1">
                      <a:satMod val="175000"/>
                      <a:alpha val="40000"/>
                    </a:schemeClr>
                  </a:glow>
                  <a:outerShdw blurRad="38100" dist="38100" dir="2700000" algn="tl">
                    <a:srgbClr val="000000">
                      <a:alpha val="43137"/>
                    </a:srgbClr>
                  </a:outerShdw>
                </a:effectLst>
                <a:cs typeface="Akhbar MT" pitchFamily="2" charset="-78"/>
              </a:rPr>
              <a:t>التعامل مع البيانات</a:t>
            </a:r>
            <a:endParaRPr lang="ar-SA" sz="4000" dirty="0">
              <a:solidFill>
                <a:schemeClr val="bg1">
                  <a:lumMod val="90000"/>
                  <a:lumOff val="10000"/>
                </a:schemeClr>
              </a:solidFill>
              <a:effectLst>
                <a:glow rad="228600">
                  <a:schemeClr val="accent1">
                    <a:satMod val="175000"/>
                    <a:alpha val="40000"/>
                  </a:schemeClr>
                </a:glow>
              </a:effectLst>
              <a:cs typeface="Akhbar MT" pitchFamily="2" charset="-78"/>
            </a:endParaRPr>
          </a:p>
        </p:txBody>
      </p:sp>
      <p:sp>
        <p:nvSpPr>
          <p:cNvPr id="11" name="مربع نص 10">
            <a:extLst>
              <a:ext uri="{FF2B5EF4-FFF2-40B4-BE49-F238E27FC236}">
                <a16:creationId xmlns:a16="http://schemas.microsoft.com/office/drawing/2014/main" id="{D0ECCE6F-8979-4A68-4B16-F7C71ED4302E}"/>
              </a:ext>
            </a:extLst>
          </p:cNvPr>
          <p:cNvSpPr txBox="1"/>
          <p:nvPr/>
        </p:nvSpPr>
        <p:spPr>
          <a:xfrm>
            <a:off x="2646302" y="190083"/>
            <a:ext cx="4743898" cy="1754326"/>
          </a:xfrm>
          <a:prstGeom prst="rect">
            <a:avLst/>
          </a:prstGeom>
          <a:noFill/>
        </p:spPr>
        <p:txBody>
          <a:bodyPr wrap="square">
            <a:spAutoFit/>
          </a:bodyPr>
          <a:lstStyle/>
          <a:p>
            <a:pPr algn="ctr" rtl="1"/>
            <a:r>
              <a:rPr lang="ar-SA" sz="5400" b="1" dirty="0">
                <a:solidFill>
                  <a:srgbClr val="002060"/>
                </a:solidFill>
                <a:effectLst>
                  <a:glow rad="228600">
                    <a:schemeClr val="accent5">
                      <a:satMod val="175000"/>
                      <a:alpha val="40000"/>
                    </a:schemeClr>
                  </a:glow>
                </a:effectLst>
                <a:latin typeface="Calibri" panose="020F0502020204030204" pitchFamily="34" charset="0"/>
                <a:ea typeface="GE SS Two Bold" panose="020A0503020102020204" pitchFamily="18" charset="-78"/>
                <a:cs typeface="Akhbar MT" pitchFamily="2" charset="-78"/>
              </a:rPr>
              <a:t>الوحدة الأولى</a:t>
            </a:r>
          </a:p>
          <a:p>
            <a:pPr algn="ctr" rtl="1"/>
            <a:r>
              <a:rPr lang="ar-SA" sz="5400" b="1" dirty="0">
                <a:solidFill>
                  <a:srgbClr val="002060"/>
                </a:solidFill>
                <a:effectLst>
                  <a:glow rad="228600">
                    <a:schemeClr val="accent5">
                      <a:satMod val="175000"/>
                      <a:alpha val="40000"/>
                    </a:schemeClr>
                  </a:glow>
                </a:effectLst>
                <a:latin typeface="Calibri" panose="020F0502020204030204" pitchFamily="34" charset="0"/>
                <a:ea typeface="GE SS Two Bold" panose="020A0503020102020204" pitchFamily="18" charset="-78"/>
                <a:cs typeface="Akhbar MT" pitchFamily="2" charset="-78"/>
              </a:rPr>
              <a:t>علم البيانات</a:t>
            </a:r>
            <a:endParaRPr lang="ar-SA" sz="5400" b="1" dirty="0">
              <a:solidFill>
                <a:srgbClr val="002060"/>
              </a:solidFill>
              <a:effectLst>
                <a:glow rad="228600">
                  <a:schemeClr val="accent5">
                    <a:satMod val="175000"/>
                    <a:alpha val="40000"/>
                  </a:schemeClr>
                </a:glow>
              </a:effectLst>
              <a:latin typeface="Calibri" panose="020F0502020204030204" pitchFamily="34" charset="0"/>
              <a:ea typeface="GE SS Two Bold" panose="020A0503020102020204" pitchFamily="18" charset="-78"/>
              <a:cs typeface="Akhbar MT" pitchFamily="2" charset="-78"/>
              <a:sym typeface="Wingdings" panose="05000000000000000000" pitchFamily="2" charset="2"/>
            </a:endParaRPr>
          </a:p>
        </p:txBody>
      </p:sp>
      <p:pic>
        <p:nvPicPr>
          <p:cNvPr id="2" name="Picture 2" descr="البيانات الضخمة ما أهميتها وما أهمية الاسثمار في تحليلها .. وكيف ستؤثر في  حياتنا وقراراتنا؟ - ركتن المتحدة للإعلام">
            <a:extLst>
              <a:ext uri="{FF2B5EF4-FFF2-40B4-BE49-F238E27FC236}">
                <a16:creationId xmlns:a16="http://schemas.microsoft.com/office/drawing/2014/main" id="{3DD8286D-D4AD-B4E6-E65F-F0E3183CA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90" y="190083"/>
            <a:ext cx="2844346" cy="42138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6629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pic>
        <p:nvPicPr>
          <p:cNvPr id="3" name="صورة 2">
            <a:extLst>
              <a:ext uri="{FF2B5EF4-FFF2-40B4-BE49-F238E27FC236}">
                <a16:creationId xmlns:a16="http://schemas.microsoft.com/office/drawing/2014/main" id="{834D8A9A-2934-9A43-1FBA-E8B5BA4785F3}"/>
              </a:ext>
            </a:extLst>
          </p:cNvPr>
          <p:cNvPicPr>
            <a:picLocks noChangeAspect="1"/>
          </p:cNvPicPr>
          <p:nvPr/>
        </p:nvPicPr>
        <p:blipFill rotWithShape="1">
          <a:blip r:embed="rId2"/>
          <a:srcRect l="4194" t="11017" b="13029"/>
          <a:stretch/>
        </p:blipFill>
        <p:spPr>
          <a:xfrm>
            <a:off x="2892056" y="250293"/>
            <a:ext cx="5648657" cy="701750"/>
          </a:xfrm>
          <a:prstGeom prst="rect">
            <a:avLst/>
          </a:prstGeom>
          <a:ln>
            <a:noFill/>
          </a:ln>
          <a:effectLst>
            <a:softEdge rad="112500"/>
          </a:effectLst>
        </p:spPr>
      </p:pic>
      <p:pic>
        <p:nvPicPr>
          <p:cNvPr id="5" name="صورة 4">
            <a:extLst>
              <a:ext uri="{FF2B5EF4-FFF2-40B4-BE49-F238E27FC236}">
                <a16:creationId xmlns:a16="http://schemas.microsoft.com/office/drawing/2014/main" id="{25FE4289-A009-33D0-45DF-25D2CEC56A75}"/>
              </a:ext>
            </a:extLst>
          </p:cNvPr>
          <p:cNvPicPr>
            <a:picLocks noChangeAspect="1"/>
          </p:cNvPicPr>
          <p:nvPr/>
        </p:nvPicPr>
        <p:blipFill>
          <a:blip r:embed="rId3"/>
          <a:stretch>
            <a:fillRect/>
          </a:stretch>
        </p:blipFill>
        <p:spPr>
          <a:xfrm>
            <a:off x="2741981" y="1274072"/>
            <a:ext cx="5895975" cy="857250"/>
          </a:xfrm>
          <a:prstGeom prst="rect">
            <a:avLst/>
          </a:prstGeom>
        </p:spPr>
      </p:pic>
      <p:pic>
        <p:nvPicPr>
          <p:cNvPr id="8" name="صورة 7">
            <a:extLst>
              <a:ext uri="{FF2B5EF4-FFF2-40B4-BE49-F238E27FC236}">
                <a16:creationId xmlns:a16="http://schemas.microsoft.com/office/drawing/2014/main" id="{8373A310-F7D2-3C8A-7A54-7CB83BAA9349}"/>
              </a:ext>
            </a:extLst>
          </p:cNvPr>
          <p:cNvPicPr>
            <a:picLocks noChangeAspect="1"/>
          </p:cNvPicPr>
          <p:nvPr/>
        </p:nvPicPr>
        <p:blipFill rotWithShape="1">
          <a:blip r:embed="rId4"/>
          <a:srcRect l="2915"/>
          <a:stretch/>
        </p:blipFill>
        <p:spPr>
          <a:xfrm>
            <a:off x="2741981" y="1991981"/>
            <a:ext cx="6186488" cy="2466975"/>
          </a:xfrm>
          <a:prstGeom prst="rect">
            <a:avLst/>
          </a:prstGeom>
        </p:spPr>
      </p:pic>
      <p:pic>
        <p:nvPicPr>
          <p:cNvPr id="10" name="صورة 9">
            <a:extLst>
              <a:ext uri="{FF2B5EF4-FFF2-40B4-BE49-F238E27FC236}">
                <a16:creationId xmlns:a16="http://schemas.microsoft.com/office/drawing/2014/main" id="{E7877FD1-A46B-BC48-3E07-8BF3FCDCDC1A}"/>
              </a:ext>
            </a:extLst>
          </p:cNvPr>
          <p:cNvPicPr>
            <a:picLocks noChangeAspect="1"/>
          </p:cNvPicPr>
          <p:nvPr/>
        </p:nvPicPr>
        <p:blipFill>
          <a:blip r:embed="rId5"/>
          <a:stretch>
            <a:fillRect/>
          </a:stretch>
        </p:blipFill>
        <p:spPr>
          <a:xfrm>
            <a:off x="136537" y="1653040"/>
            <a:ext cx="2160096" cy="3159361"/>
          </a:xfrm>
          <a:prstGeom prst="rect">
            <a:avLst/>
          </a:prstGeom>
          <a:ln>
            <a:noFill/>
          </a:ln>
          <a:effectLst>
            <a:softEdge rad="112500"/>
          </a:effectLst>
        </p:spPr>
      </p:pic>
      <p:sp>
        <p:nvSpPr>
          <p:cNvPr id="11" name="مستطيل: زوايا مستديرة 10">
            <a:extLst>
              <a:ext uri="{FF2B5EF4-FFF2-40B4-BE49-F238E27FC236}">
                <a16:creationId xmlns:a16="http://schemas.microsoft.com/office/drawing/2014/main" id="{0747DCE8-74AC-A90D-E0A2-2FEC29D8BC1B}"/>
              </a:ext>
            </a:extLst>
          </p:cNvPr>
          <p:cNvSpPr/>
          <p:nvPr/>
        </p:nvSpPr>
        <p:spPr>
          <a:xfrm>
            <a:off x="2822722" y="3601706"/>
            <a:ext cx="5895975" cy="857250"/>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63905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1E5A218F-B24C-6C38-C2D4-B1636E4FBE43}"/>
              </a:ext>
            </a:extLst>
          </p:cNvPr>
          <p:cNvSpPr txBox="1"/>
          <p:nvPr/>
        </p:nvSpPr>
        <p:spPr>
          <a:xfrm>
            <a:off x="2466976" y="183399"/>
            <a:ext cx="4210047" cy="800219"/>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معايير إدارة البيانات السعودية </a:t>
            </a:r>
          </a:p>
          <a:p>
            <a:pPr algn="ct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Saudi Data Management Standards</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ar-SA" dirty="0">
              <a:solidFill>
                <a:srgbClr val="FF0000"/>
              </a:solidFill>
            </a:endParaRPr>
          </a:p>
        </p:txBody>
      </p:sp>
      <p:sp>
        <p:nvSpPr>
          <p:cNvPr id="5" name="مربع نص 4">
            <a:extLst>
              <a:ext uri="{FF2B5EF4-FFF2-40B4-BE49-F238E27FC236}">
                <a16:creationId xmlns:a16="http://schemas.microsoft.com/office/drawing/2014/main" id="{13D4EBE0-A4BC-7388-76A7-8B834768921E}"/>
              </a:ext>
            </a:extLst>
          </p:cNvPr>
          <p:cNvSpPr txBox="1"/>
          <p:nvPr/>
        </p:nvSpPr>
        <p:spPr>
          <a:xfrm>
            <a:off x="0" y="1083901"/>
            <a:ext cx="9061698" cy="2273443"/>
          </a:xfrm>
          <a:prstGeom prst="rect">
            <a:avLst/>
          </a:prstGeom>
          <a:noFill/>
        </p:spPr>
        <p:txBody>
          <a:bodyPr wrap="square">
            <a:spAutoFit/>
          </a:bodyPr>
          <a:lstStyle/>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على غرار متطلبات إدارة البيانات الدولية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38505</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ISO / IEC</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 طـور مكتب إدارة البيانات الوطنية ( </a:t>
            </a:r>
            <a:r>
              <a:rPr lang="en-US" sz="2000" dirty="0">
                <a:effectLst/>
                <a:latin typeface="Sakkal Majalla" panose="02000000000000000000" pitchFamily="2" charset="-78"/>
                <a:ea typeface="Calibri" panose="020F0502020204030204" pitchFamily="34" charset="0"/>
                <a:cs typeface="Sakkal Majalla" panose="02000000000000000000" pitchFamily="2" charset="-78"/>
              </a:rPr>
              <a:t>NDMO</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 ضوابط إدارة البيانات الوطنية وحماية البيانات الشخصية في المملكة . </a:t>
            </a:r>
          </a:p>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يعتبر مكتب إدارة البيانات الوطنية مسؤولا عن تنفيذ الضوابط والسياسات وآليات الحوكمة والضوابط الخاصة بالبيانات والذكاء الاصطناعي ومتابعة الامتثال مـن قبـل المنظمات والشركات . </a:t>
            </a:r>
          </a:p>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تنطبق المعايير على جميع البيانات بغض النظر عن النموذج أو النوع بما فيها السجلات الورقية والبيانات الرقمية والتسجيلات الصوتية والصور ومقاطع الفيديو ، وكذلك المستندات المكتوبة بخط اليد أو أي شكل من أشكال البيانات المسجلة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29700" name="Picture 4" descr="مكتب إدارة البيانات الوطنية الوطنية إدارة البيانات ضوابط ومواصفات وح">
            <a:extLst>
              <a:ext uri="{FF2B5EF4-FFF2-40B4-BE49-F238E27FC236}">
                <a16:creationId xmlns:a16="http://schemas.microsoft.com/office/drawing/2014/main" id="{0992F292-7372-AB56-6DAF-D88CF4237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211" y="3357344"/>
            <a:ext cx="3402419" cy="120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901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pic>
        <p:nvPicPr>
          <p:cNvPr id="3" name="صورة 2" descr="صورة تحتوي على نص&#10;&#10;تم إنشاء الوصف تلقائياً">
            <a:extLst>
              <a:ext uri="{FF2B5EF4-FFF2-40B4-BE49-F238E27FC236}">
                <a16:creationId xmlns:a16="http://schemas.microsoft.com/office/drawing/2014/main" id="{A59C4E3D-4EFB-161B-FE66-7F80F85B6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81" y="1087836"/>
            <a:ext cx="8666361" cy="3683364"/>
          </a:xfrm>
          <a:prstGeom prst="rect">
            <a:avLst/>
          </a:prstGeom>
        </p:spPr>
      </p:pic>
      <p:sp>
        <p:nvSpPr>
          <p:cNvPr id="5" name="مربع نص 4">
            <a:extLst>
              <a:ext uri="{FF2B5EF4-FFF2-40B4-BE49-F238E27FC236}">
                <a16:creationId xmlns:a16="http://schemas.microsoft.com/office/drawing/2014/main" id="{F19D17B3-D7C4-5B24-625A-0A3749C78EA4}"/>
              </a:ext>
            </a:extLst>
          </p:cNvPr>
          <p:cNvSpPr txBox="1"/>
          <p:nvPr/>
        </p:nvSpPr>
        <p:spPr>
          <a:xfrm>
            <a:off x="2318120" y="287617"/>
            <a:ext cx="4210047" cy="800219"/>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معايير إدارة البيانات السعودية </a:t>
            </a:r>
          </a:p>
          <a:p>
            <a:pPr algn="ct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Saudi Data Management Standards</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ar-SA" dirty="0">
              <a:solidFill>
                <a:srgbClr val="FF0000"/>
              </a:solidFill>
            </a:endParaRPr>
          </a:p>
        </p:txBody>
      </p:sp>
    </p:spTree>
    <p:extLst>
      <p:ext uri="{BB962C8B-B14F-4D97-AF65-F5344CB8AC3E}">
        <p14:creationId xmlns:p14="http://schemas.microsoft.com/office/powerpoint/2010/main" val="1065004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2" name="مربع نص 1">
            <a:extLst>
              <a:ext uri="{FF2B5EF4-FFF2-40B4-BE49-F238E27FC236}">
                <a16:creationId xmlns:a16="http://schemas.microsoft.com/office/drawing/2014/main" id="{C7921496-41F8-EB1B-A875-2B73025A9576}"/>
              </a:ext>
            </a:extLst>
          </p:cNvPr>
          <p:cNvSpPr txBox="1"/>
          <p:nvPr/>
        </p:nvSpPr>
        <p:spPr>
          <a:xfrm>
            <a:off x="1189864" y="242616"/>
            <a:ext cx="6764272" cy="523220"/>
          </a:xfrm>
          <a:prstGeom prst="rect">
            <a:avLst/>
          </a:prstGeom>
          <a:noFill/>
        </p:spPr>
        <p:txBody>
          <a:bodyPr wrap="square">
            <a:spAutoFit/>
          </a:bodyPr>
          <a:lstStyle/>
          <a:p>
            <a:pPr algn="r" rtl="1"/>
            <a:r>
              <a:rPr lang="ar-SA" sz="2800" b="1" dirty="0">
                <a:solidFill>
                  <a:srgbClr val="FF0000"/>
                </a:solidFill>
                <a:latin typeface="Sakkal Majalla" panose="02000000000000000000" pitchFamily="2" charset="-78"/>
                <a:cs typeface="Sakkal Majalla" panose="02000000000000000000" pitchFamily="2" charset="-78"/>
              </a:rPr>
              <a:t>حوكمة البيانات وإدارتها </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Data Governance versus Data Management</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ar-SA" dirty="0">
              <a:solidFill>
                <a:srgbClr val="FF0000"/>
              </a:solidFill>
            </a:endParaRPr>
          </a:p>
        </p:txBody>
      </p:sp>
      <p:sp>
        <p:nvSpPr>
          <p:cNvPr id="3" name="مربع نص 2">
            <a:extLst>
              <a:ext uri="{FF2B5EF4-FFF2-40B4-BE49-F238E27FC236}">
                <a16:creationId xmlns:a16="http://schemas.microsoft.com/office/drawing/2014/main" id="{4D047480-A0C0-5314-D250-8CBD3F0513A4}"/>
              </a:ext>
            </a:extLst>
          </p:cNvPr>
          <p:cNvSpPr txBox="1"/>
          <p:nvPr/>
        </p:nvSpPr>
        <p:spPr>
          <a:xfrm>
            <a:off x="196601" y="993591"/>
            <a:ext cx="8750798" cy="1409617"/>
          </a:xfrm>
          <a:prstGeom prst="rect">
            <a:avLst/>
          </a:prstGeom>
          <a:noFill/>
        </p:spPr>
        <p:txBody>
          <a:bodyPr wrap="square">
            <a:spAutoFit/>
          </a:bodyPr>
          <a:lstStyle/>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حوكمة البيانات هـي أحـد مكونات إدارة البيانات الشاملة ، ووضع القواعد الإرشادية لحوكمة البيانات دون التنفيذ الفعلي لها يعتبر مضيعة للوقت والجهد دون معنى أو قيمة حقيقية ، فحوكمة البيانات تحدد جميع الضوابط والسياسات والعمليات ، والتي تنفذ بواسطة إدارة البيانات ، والتي مهمتهـا هـي جمع البيانات واستخدامها في صنع القرار من خلال اتباع أساسيات الحوكمة والتي تتمثل بالضوابط والسياسات والعمليات المتعلقة بالبيانات.</a:t>
            </a:r>
          </a:p>
        </p:txBody>
      </p:sp>
      <p:sp>
        <p:nvSpPr>
          <p:cNvPr id="4" name="مربع نص 3">
            <a:extLst>
              <a:ext uri="{FF2B5EF4-FFF2-40B4-BE49-F238E27FC236}">
                <a16:creationId xmlns:a16="http://schemas.microsoft.com/office/drawing/2014/main" id="{1E3038D2-0AE8-90BB-6EA0-75BE01BDCB8E}"/>
              </a:ext>
            </a:extLst>
          </p:cNvPr>
          <p:cNvSpPr txBox="1"/>
          <p:nvPr/>
        </p:nvSpPr>
        <p:spPr>
          <a:xfrm>
            <a:off x="268236" y="2403208"/>
            <a:ext cx="8607528" cy="1080296"/>
          </a:xfrm>
          <a:prstGeom prst="rect">
            <a:avLst/>
          </a:prstGeom>
          <a:noFill/>
        </p:spPr>
        <p:txBody>
          <a:bodyPr wrap="square">
            <a:spAutoFit/>
          </a:bodyPr>
          <a:lstStyle/>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تشبه حوكمة البيانات عملية تطوير التصميم لبناء منزل جديد ، أما إدارة البيانات فهي عملية البناء نفسها ، فإذا تخيلت هذا الأمر ، فيمكنك بناء منزل دون تصميم ولكن هذا البناء سيكون أقل كفاءة وجودة ، مع وجود احتمال الفشل في بنائه بالدرجة الأولى</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5" name="مربع نص 4">
            <a:extLst>
              <a:ext uri="{FF2B5EF4-FFF2-40B4-BE49-F238E27FC236}">
                <a16:creationId xmlns:a16="http://schemas.microsoft.com/office/drawing/2014/main" id="{95CF4F93-2547-B665-736E-DEAF98B8FB2A}"/>
              </a:ext>
            </a:extLst>
          </p:cNvPr>
          <p:cNvSpPr txBox="1"/>
          <p:nvPr/>
        </p:nvSpPr>
        <p:spPr>
          <a:xfrm>
            <a:off x="2870791" y="3483504"/>
            <a:ext cx="6004802" cy="750975"/>
          </a:xfrm>
          <a:prstGeom prst="rect">
            <a:avLst/>
          </a:prstGeom>
          <a:noFill/>
        </p:spPr>
        <p:txBody>
          <a:bodyPr wrap="square">
            <a:spAutoFit/>
          </a:bodyPr>
          <a:lstStyle/>
          <a:p>
            <a:pPr algn="r" rtl="1">
              <a:lnSpc>
                <a:spcPct val="107000"/>
              </a:lnSpc>
              <a:spcAft>
                <a:spcPts val="800"/>
              </a:spcAft>
            </a:pPr>
            <a:r>
              <a:rPr lang="ar-SA" sz="2000" b="1"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إدارة البيانات : </a:t>
            </a:r>
            <a:r>
              <a:rPr lang="ar-SA" sz="2000" b="1" dirty="0">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rPr>
              <a:t>إدارة البيانات هـي إنشاء وتنفيذ البنـي والسياسات والإجراءات التي تدير احتياجات دورة حياة البيانات الكاملة للمؤسسة .</a:t>
            </a:r>
            <a:endParaRPr lang="en-US" sz="2000" b="1" dirty="0">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27650" name="Picture 2" descr="حوكمة البيانات والحماية وإدارة الامتثال - Meirc">
            <a:extLst>
              <a:ext uri="{FF2B5EF4-FFF2-40B4-BE49-F238E27FC236}">
                <a16:creationId xmlns:a16="http://schemas.microsoft.com/office/drawing/2014/main" id="{9FB60E28-C690-0106-F84B-EF20D1AFA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01" y="3133828"/>
            <a:ext cx="2257425" cy="1504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9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1C9B6FFC-C568-BCA8-21F2-F713AC39434A}"/>
              </a:ext>
            </a:extLst>
          </p:cNvPr>
          <p:cNvSpPr txBox="1"/>
          <p:nvPr/>
        </p:nvSpPr>
        <p:spPr>
          <a:xfrm>
            <a:off x="1359638" y="119510"/>
            <a:ext cx="6094476" cy="523220"/>
          </a:xfrm>
          <a:prstGeom prst="rect">
            <a:avLst/>
          </a:prstGeom>
          <a:noFill/>
        </p:spPr>
        <p:txBody>
          <a:bodyPr wrap="square">
            <a:spAutoFit/>
          </a:bodyPr>
          <a:lstStyle/>
          <a:p>
            <a:pPr algn="r" rtl="1"/>
            <a:r>
              <a:rPr lang="ar-SA" sz="2800" b="1" dirty="0">
                <a:solidFill>
                  <a:srgbClr val="FF0000"/>
                </a:solidFill>
                <a:latin typeface="Sakkal Majalla" panose="02000000000000000000" pitchFamily="2" charset="-78"/>
                <a:cs typeface="Sakkal Majalla" panose="02000000000000000000" pitchFamily="2" charset="-78"/>
              </a:rPr>
              <a:t>تحديات حوكمة البيانات </a:t>
            </a:r>
            <a:r>
              <a:rPr lang="en-US"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Data Governance Challenges</a:t>
            </a:r>
            <a:endParaRPr lang="ar-SA" dirty="0">
              <a:solidFill>
                <a:srgbClr val="FF0000"/>
              </a:solidFill>
            </a:endParaRPr>
          </a:p>
        </p:txBody>
      </p:sp>
      <p:sp>
        <p:nvSpPr>
          <p:cNvPr id="5" name="مربع نص 4">
            <a:extLst>
              <a:ext uri="{FF2B5EF4-FFF2-40B4-BE49-F238E27FC236}">
                <a16:creationId xmlns:a16="http://schemas.microsoft.com/office/drawing/2014/main" id="{F5902386-CED7-5D86-9161-C2574CE39E21}"/>
              </a:ext>
            </a:extLst>
          </p:cNvPr>
          <p:cNvSpPr txBox="1"/>
          <p:nvPr/>
        </p:nvSpPr>
        <p:spPr>
          <a:xfrm>
            <a:off x="2743200" y="1672197"/>
            <a:ext cx="6195856" cy="2397579"/>
          </a:xfrm>
          <a:prstGeom prst="rect">
            <a:avLst/>
          </a:prstGeom>
          <a:noFill/>
        </p:spPr>
        <p:txBody>
          <a:bodyPr wrap="square">
            <a:spAutoFit/>
          </a:bodyPr>
          <a:lstStyle/>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تعد التحديات المرتبطة بالبيانات السحابية والبيانات الضخمة من الأمور الشائعة التي تواجهها المؤسسات بخصوص حوكمة البيانات ، فالخدمات السحابية وأنظمة البيانات الضخمة تستدعي متطلبات حوكمة جديدة . لقد كان تركيز برامج حوكمة البيانات حتى وقت قريب على البيانات المنظمة المخزنة في مركز البيانات ، أما الآن فأصبح من الضروري التعامل مع الكثير من البيانات المنظمة وغير المنظمة وشبه المنظمة التي قد تظهر معا في بيئات البيانات الضخمة ، بالإضافة إلى تهديدات الخصوصية المرتبطة بأنظمة البيانات السحابية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26626" name="Picture 2" descr="Data &amp; AI Governance | Data Management Consulting | AlyData | Washington">
            <a:extLst>
              <a:ext uri="{FF2B5EF4-FFF2-40B4-BE49-F238E27FC236}">
                <a16:creationId xmlns:a16="http://schemas.microsoft.com/office/drawing/2014/main" id="{398B9BC7-6B98-F56B-A4E3-956BEB651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38" y="1403498"/>
            <a:ext cx="2191636" cy="29349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02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B8FD6402-03A2-55A4-252E-914F670F6C0A}"/>
              </a:ext>
            </a:extLst>
          </p:cNvPr>
          <p:cNvSpPr txBox="1"/>
          <p:nvPr/>
        </p:nvSpPr>
        <p:spPr>
          <a:xfrm>
            <a:off x="1524762" y="165442"/>
            <a:ext cx="6094476" cy="523220"/>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من المسؤول عن حوكمة البيانات ؟ </a:t>
            </a:r>
          </a:p>
        </p:txBody>
      </p:sp>
      <p:sp>
        <p:nvSpPr>
          <p:cNvPr id="5" name="مربع نص 4">
            <a:extLst>
              <a:ext uri="{FF2B5EF4-FFF2-40B4-BE49-F238E27FC236}">
                <a16:creationId xmlns:a16="http://schemas.microsoft.com/office/drawing/2014/main" id="{7C7BDB1C-3619-2BF1-43A5-56A36F0EE10B}"/>
              </a:ext>
            </a:extLst>
          </p:cNvPr>
          <p:cNvSpPr txBox="1"/>
          <p:nvPr/>
        </p:nvSpPr>
        <p:spPr>
          <a:xfrm>
            <a:off x="2677383" y="953745"/>
            <a:ext cx="6094477" cy="3817455"/>
          </a:xfrm>
          <a:prstGeom prst="rect">
            <a:avLst/>
          </a:prstGeom>
          <a:noFill/>
        </p:spPr>
        <p:txBody>
          <a:bodyPr wrap="square">
            <a:spAutoFit/>
          </a:bodyPr>
          <a:lstStyle/>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تضم عملية حوكمة البيانات مجموعة متنوعة من الأشخاص في معظم المؤسسات ، ويتحمل المسئولية الرئيسة عن الحوكمة عادة </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رئيس قسم المعلومات ( </a:t>
            </a:r>
            <a:r>
              <a:rPr lang="en-US" sz="2000" b="1" dirty="0">
                <a:effectLst/>
                <a:latin typeface="Sakkal Majalla" panose="02000000000000000000" pitchFamily="2" charset="-78"/>
                <a:ea typeface="Calibri" panose="020F0502020204030204" pitchFamily="34" charset="0"/>
                <a:cs typeface="Sakkal Majalla" panose="02000000000000000000" pitchFamily="2" charset="-78"/>
              </a:rPr>
              <a:t>CIO</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 )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أو </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كبير مسؤولي البيانات ( </a:t>
            </a:r>
            <a:r>
              <a:rPr lang="en-US" sz="2000" b="1" dirty="0">
                <a:effectLst/>
                <a:latin typeface="Sakkal Majalla" panose="02000000000000000000" pitchFamily="2" charset="-78"/>
                <a:ea typeface="Calibri" panose="020F0502020204030204" pitchFamily="34" charset="0"/>
                <a:cs typeface="Sakkal Majalla" panose="02000000000000000000" pitchFamily="2" charset="-78"/>
              </a:rPr>
              <a:t>CDO</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 ) ومدير إدارة البيانات ( </a:t>
            </a:r>
            <a:r>
              <a:rPr lang="en-US" sz="2000" b="1" dirty="0">
                <a:effectLst/>
                <a:latin typeface="Sakkal Majalla" panose="02000000000000000000" pitchFamily="2" charset="-78"/>
                <a:ea typeface="Calibri" panose="020F0502020204030204" pitchFamily="34" charset="0"/>
                <a:cs typeface="Sakkal Majalla" panose="02000000000000000000" pitchFamily="2" charset="-78"/>
              </a:rPr>
              <a:t>DGM</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 )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 </a:t>
            </a:r>
          </a:p>
          <a:p>
            <a:pPr algn="just" rtl="1">
              <a:lnSpc>
                <a:spcPct val="107000"/>
              </a:lnSpc>
              <a:spcAft>
                <a:spcPts val="800"/>
              </a:spcAft>
            </a:pPr>
            <a:r>
              <a:rPr lang="ar-SA" sz="2000" dirty="0">
                <a:effectLst/>
                <a:latin typeface="Sakkal Majalla" panose="02000000000000000000" pitchFamily="2" charset="-78"/>
                <a:ea typeface="Calibri" panose="020F0502020204030204" pitchFamily="34" charset="0"/>
                <a:cs typeface="Sakkal Majalla" panose="02000000000000000000" pitchFamily="2" charset="-78"/>
              </a:rPr>
              <a:t>يعد رئيس قسم المعلومات أحد كبار المسؤولين التنفيذيين عن برنامج حوكمة البيانات وتشمل مسؤولياته الحصول على الموافقة ، والتمويل ، والتوظيف في البرنامج ، وكذلك تقديم المبادرات ، وتقييم تطـور البرنامج ، والترويج له بفاعلية . فاعتمادا على حجم المؤسسة ، يتم تعيين مدير </a:t>
            </a:r>
            <a:r>
              <a:rPr lang="ar-SA" sz="2000" b="1" dirty="0">
                <a:effectLst/>
                <a:latin typeface="Sakkal Majalla" panose="02000000000000000000" pitchFamily="2" charset="-78"/>
                <a:ea typeface="Calibri" panose="020F0502020204030204" pitchFamily="34" charset="0"/>
                <a:cs typeface="Sakkal Majalla" panose="02000000000000000000" pitchFamily="2" charset="-78"/>
              </a:rPr>
              <a:t>عام لإدارة البيانات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ولقيادة وتنسيق مبادرة الحوكمة ، حيث يتـولـى عقد الاجتماعات ، وتنفيذ الدورات التدريبية ، وتتبع مؤشرات الأداء الرئيسة ، وإدارة الاتصالات الداخلية للمبادرة . ويعمل مدير إدارة البيانات مع مالكي البيانات والمسؤولين الذين يضمنـون تطبيق ضوابط وقواعد حوكمة البيانات واتباع المستخدمين النهائيين لها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pic>
        <p:nvPicPr>
          <p:cNvPr id="25602" name="Picture 2" descr="حوكمة البيانات والحماية وإدارة الامتثال - Meirc">
            <a:extLst>
              <a:ext uri="{FF2B5EF4-FFF2-40B4-BE49-F238E27FC236}">
                <a16:creationId xmlns:a16="http://schemas.microsoft.com/office/drawing/2014/main" id="{0A45BE88-B95A-7101-C018-1801EF3B7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0" y="1108099"/>
            <a:ext cx="2135123" cy="3508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859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3" name="مربع نص 2">
            <a:extLst>
              <a:ext uri="{FF2B5EF4-FFF2-40B4-BE49-F238E27FC236}">
                <a16:creationId xmlns:a16="http://schemas.microsoft.com/office/drawing/2014/main" id="{B8FD6402-03A2-55A4-252E-914F670F6C0A}"/>
              </a:ext>
            </a:extLst>
          </p:cNvPr>
          <p:cNvSpPr txBox="1"/>
          <p:nvPr/>
        </p:nvSpPr>
        <p:spPr>
          <a:xfrm>
            <a:off x="1524762" y="165442"/>
            <a:ext cx="6094476" cy="523220"/>
          </a:xfrm>
          <a:prstGeom prst="rect">
            <a:avLst/>
          </a:prstGeom>
          <a:noFill/>
        </p:spPr>
        <p:txBody>
          <a:bodyPr wrap="square">
            <a:spAutoFit/>
          </a:bodyPr>
          <a:lstStyle/>
          <a:p>
            <a:pPr algn="ctr"/>
            <a:r>
              <a:rPr lang="ar-SA" sz="2800" b="1" dirty="0">
                <a:solidFill>
                  <a:srgbClr val="FF0000"/>
                </a:solidFill>
                <a:latin typeface="Sakkal Majalla" panose="02000000000000000000" pitchFamily="2" charset="-78"/>
                <a:cs typeface="Sakkal Majalla" panose="02000000000000000000" pitchFamily="2" charset="-78"/>
              </a:rPr>
              <a:t>من المسؤول عن حوكمة البيانات ؟ </a:t>
            </a:r>
          </a:p>
        </p:txBody>
      </p:sp>
      <p:pic>
        <p:nvPicPr>
          <p:cNvPr id="25602" name="Picture 2" descr="حوكمة البيانات والحماية وإدارة الامتثال - Meirc">
            <a:extLst>
              <a:ext uri="{FF2B5EF4-FFF2-40B4-BE49-F238E27FC236}">
                <a16:creationId xmlns:a16="http://schemas.microsoft.com/office/drawing/2014/main" id="{0A45BE88-B95A-7101-C018-1801EF3B7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0" y="1108099"/>
            <a:ext cx="2135123" cy="3508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F47D9DC0-6349-674A-7AE6-3CABEC889813}"/>
              </a:ext>
            </a:extLst>
          </p:cNvPr>
          <p:cNvSpPr txBox="1"/>
          <p:nvPr/>
        </p:nvSpPr>
        <p:spPr>
          <a:xfrm>
            <a:off x="3296091" y="1482009"/>
            <a:ext cx="5022183" cy="421654"/>
          </a:xfrm>
          <a:prstGeom prst="rect">
            <a:avLst/>
          </a:prstGeom>
          <a:noFill/>
        </p:spPr>
        <p:txBody>
          <a:bodyPr wrap="square">
            <a:spAutoFit/>
          </a:bodyPr>
          <a:lstStyle/>
          <a:p>
            <a:pPr algn="r" rtl="1">
              <a:lnSpc>
                <a:spcPct val="107000"/>
              </a:lnSpc>
              <a:spcAft>
                <a:spcPts val="800"/>
              </a:spcAft>
            </a:pPr>
            <a:r>
              <a:rPr lang="ar-SA" sz="2000" b="1"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مالك البيانات :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شخص أو أشخاص مسؤولون عن بيانات محددة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8" name="مربع نص 7">
            <a:extLst>
              <a:ext uri="{FF2B5EF4-FFF2-40B4-BE49-F238E27FC236}">
                <a16:creationId xmlns:a16="http://schemas.microsoft.com/office/drawing/2014/main" id="{1BEADB21-1429-79F3-1E33-EB06D63E23D9}"/>
              </a:ext>
            </a:extLst>
          </p:cNvPr>
          <p:cNvSpPr txBox="1"/>
          <p:nvPr/>
        </p:nvSpPr>
        <p:spPr>
          <a:xfrm>
            <a:off x="3721395" y="2475903"/>
            <a:ext cx="4596879" cy="1080296"/>
          </a:xfrm>
          <a:prstGeom prst="rect">
            <a:avLst/>
          </a:prstGeom>
          <a:noFill/>
        </p:spPr>
        <p:txBody>
          <a:bodyPr wrap="square">
            <a:spAutoFit/>
          </a:bodyPr>
          <a:lstStyle/>
          <a:p>
            <a:pPr algn="just" rtl="1">
              <a:lnSpc>
                <a:spcPct val="107000"/>
              </a:lnSpc>
              <a:spcAft>
                <a:spcPts val="800"/>
              </a:spcAft>
            </a:pPr>
            <a:r>
              <a:rPr lang="ar-SA" sz="2000" b="1"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مشرف بيانات : </a:t>
            </a:r>
            <a:r>
              <a:rPr lang="ar-SA" sz="2000" dirty="0">
                <a:effectLst/>
                <a:latin typeface="Sakkal Majalla" panose="02000000000000000000" pitchFamily="2" charset="-78"/>
                <a:ea typeface="Calibri" panose="020F0502020204030204" pitchFamily="34" charset="0"/>
                <a:cs typeface="Sakkal Majalla" panose="02000000000000000000" pitchFamily="2" charset="-78"/>
              </a:rPr>
              <a:t>تتضمن مهام مشرف البيانات إدارة البيانات من خلال تنفيذ سياسات حوكمة البيانات والمحافظة عليها داخل المؤسسة .</a:t>
            </a:r>
            <a:endParaRPr lang="en-US" sz="2000" dirty="0">
              <a:effectLst/>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032304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60290E5-7A60-CCF6-E12C-08D23A462A48}"/>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a:solidFill>
                  <a:schemeClr val="tx1"/>
                </a:solidFill>
                <a:effectLst>
                  <a:glow rad="228600">
                    <a:schemeClr val="accent1">
                      <a:satMod val="175000"/>
                      <a:alpha val="40000"/>
                    </a:schemeClr>
                  </a:glow>
                </a:effectLst>
                <a:cs typeface="Akhbar MT" pitchFamily="2" charset="-78"/>
              </a:rPr>
              <a:t>اعداد المعلمة / منال الرحيلي</a:t>
            </a:r>
            <a:endParaRPr lang="ar-SA" sz="1800" dirty="0">
              <a:solidFill>
                <a:schemeClr val="tx1"/>
              </a:solidFill>
              <a:effectLst>
                <a:glow rad="228600">
                  <a:schemeClr val="accent1">
                    <a:satMod val="175000"/>
                    <a:alpha val="40000"/>
                  </a:schemeClr>
                </a:glow>
              </a:effectLst>
              <a:cs typeface="Akhbar MT" pitchFamily="2" charset="-78"/>
            </a:endParaRPr>
          </a:p>
        </p:txBody>
      </p:sp>
      <p:sp>
        <p:nvSpPr>
          <p:cNvPr id="8" name="مربع نص 7">
            <a:extLst>
              <a:ext uri="{FF2B5EF4-FFF2-40B4-BE49-F238E27FC236}">
                <a16:creationId xmlns:a16="http://schemas.microsoft.com/office/drawing/2014/main" id="{21D47FB6-E3DD-A264-6BA3-D26B3AA7857B}"/>
              </a:ext>
            </a:extLst>
          </p:cNvPr>
          <p:cNvSpPr txBox="1"/>
          <p:nvPr/>
        </p:nvSpPr>
        <p:spPr>
          <a:xfrm>
            <a:off x="2167398" y="1650797"/>
            <a:ext cx="5052109" cy="707886"/>
          </a:xfrm>
          <a:prstGeom prst="rect">
            <a:avLst/>
          </a:prstGeom>
          <a:noFill/>
        </p:spPr>
        <p:txBody>
          <a:bodyPr wrap="square">
            <a:spAutoFit/>
          </a:bodyPr>
          <a:lstStyle/>
          <a:p>
            <a:pPr algn="ctr"/>
            <a:r>
              <a:rPr lang="ar-SA" sz="4000" b="1" dirty="0">
                <a:effectLst>
                  <a:glow rad="228600">
                    <a:schemeClr val="accent2">
                      <a:satMod val="175000"/>
                      <a:alpha val="40000"/>
                    </a:schemeClr>
                  </a:glow>
                </a:effectLst>
                <a:latin typeface="Sakkal Majalla" panose="02000000000000000000" pitchFamily="2" charset="-78"/>
                <a:ea typeface="Calibri" panose="020F0502020204030204" pitchFamily="34" charset="0"/>
                <a:cs typeface="Sakkal Majalla" panose="02000000000000000000" pitchFamily="2" charset="-78"/>
              </a:rPr>
              <a:t>ما أهمية حكومة البيانات ؟</a:t>
            </a:r>
            <a:endParaRPr lang="ar-SA" sz="4000" b="1" dirty="0">
              <a:effectLst>
                <a:glow rad="228600">
                  <a:schemeClr val="accent2">
                    <a:satMod val="175000"/>
                    <a:alpha val="40000"/>
                  </a:schemeClr>
                </a:glow>
              </a:effectLst>
            </a:endParaRPr>
          </a:p>
        </p:txBody>
      </p:sp>
      <p:pic>
        <p:nvPicPr>
          <p:cNvPr id="10" name="صورة 1">
            <a:extLst>
              <a:ext uri="{FF2B5EF4-FFF2-40B4-BE49-F238E27FC236}">
                <a16:creationId xmlns:a16="http://schemas.microsoft.com/office/drawing/2014/main" id="{3BA6F710-7A34-3186-46E5-6527DB3BD4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857" y="1863864"/>
            <a:ext cx="2608078"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صورة 2">
            <a:extLst>
              <a:ext uri="{FF2B5EF4-FFF2-40B4-BE49-F238E27FC236}">
                <a16:creationId xmlns:a16="http://schemas.microsoft.com/office/drawing/2014/main" id="{D2AF891D-B06C-7D7A-CFBE-BFE9A49A54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6690" y="196518"/>
            <a:ext cx="2166495" cy="110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مستطيل 13">
            <a:extLst>
              <a:ext uri="{FF2B5EF4-FFF2-40B4-BE49-F238E27FC236}">
                <a16:creationId xmlns:a16="http://schemas.microsoft.com/office/drawing/2014/main" id="{5B95CAC6-D410-A518-0E01-5510423358F9}"/>
              </a:ext>
            </a:extLst>
          </p:cNvPr>
          <p:cNvSpPr/>
          <p:nvPr/>
        </p:nvSpPr>
        <p:spPr>
          <a:xfrm>
            <a:off x="7022799" y="3264832"/>
            <a:ext cx="1802251" cy="1104540"/>
          </a:xfrm>
          <a:prstGeom prst="rect">
            <a:avLst/>
          </a:prstGeom>
          <a:effectLst>
            <a:outerShdw blurRad="76200" dist="12700" dir="2700000" sy="-23000" kx="-800400" algn="bl"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1" anchor="ctr"/>
          <a:lstStyle/>
          <a:p>
            <a:pPr algn="ctr" rtl="1" eaLnBrk="1" hangingPunct="1">
              <a:defRPr/>
            </a:pPr>
            <a:r>
              <a:rPr lang="ar-SA" b="1" dirty="0">
                <a:effectLst>
                  <a:glow rad="228600">
                    <a:schemeClr val="accent4">
                      <a:satMod val="175000"/>
                      <a:alpha val="40000"/>
                    </a:schemeClr>
                  </a:glow>
                </a:effectLst>
                <a:latin typeface="Arial Black" pitchFamily="34" charset="0"/>
              </a:rPr>
              <a:t>إستراتيجية </a:t>
            </a:r>
          </a:p>
          <a:p>
            <a:pPr algn="ctr" rtl="1" eaLnBrk="1" hangingPunct="1">
              <a:defRPr/>
            </a:pPr>
            <a:r>
              <a:rPr lang="ar-SA" b="1" dirty="0">
                <a:effectLst>
                  <a:glow rad="228600">
                    <a:schemeClr val="accent4">
                      <a:satMod val="175000"/>
                      <a:alpha val="40000"/>
                    </a:schemeClr>
                  </a:glow>
                </a:effectLst>
                <a:latin typeface="Arial Black" pitchFamily="34" charset="0"/>
              </a:rPr>
              <a:t>أرسل سؤالاً</a:t>
            </a:r>
          </a:p>
        </p:txBody>
      </p:sp>
    </p:spTree>
    <p:extLst>
      <p:ext uri="{BB962C8B-B14F-4D97-AF65-F5344CB8AC3E}">
        <p14:creationId xmlns:p14="http://schemas.microsoft.com/office/powerpoint/2010/main" val="2762530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p>
        </p:txBody>
      </p:sp>
      <p:sp>
        <p:nvSpPr>
          <p:cNvPr id="3" name="مربع نص 2">
            <a:extLst>
              <a:ext uri="{FF2B5EF4-FFF2-40B4-BE49-F238E27FC236}">
                <a16:creationId xmlns:a16="http://schemas.microsoft.com/office/drawing/2014/main" id="{D7AF7C4B-3EA0-615C-B5E1-7210FB6A1DF3}"/>
              </a:ext>
            </a:extLst>
          </p:cNvPr>
          <p:cNvSpPr txBox="1"/>
          <p:nvPr/>
        </p:nvSpPr>
        <p:spPr>
          <a:xfrm>
            <a:off x="2657317" y="0"/>
            <a:ext cx="3829365" cy="707886"/>
          </a:xfrm>
          <a:prstGeom prst="rect">
            <a:avLst/>
          </a:prstGeom>
          <a:noFill/>
        </p:spPr>
        <p:txBody>
          <a:bodyPr wrap="square">
            <a:spAutoFit/>
          </a:bodyPr>
          <a:lstStyle/>
          <a:p>
            <a:pPr algn="ctr"/>
            <a:r>
              <a:rPr lang="ar-SA" sz="4000" b="1" dirty="0">
                <a:effectLst>
                  <a:glow rad="228600">
                    <a:schemeClr val="accent2">
                      <a:satMod val="175000"/>
                      <a:alpha val="40000"/>
                    </a:schemeClr>
                  </a:glow>
                </a:effectLst>
                <a:latin typeface="Sakkal Majalla" panose="02000000000000000000" pitchFamily="2" charset="-78"/>
                <a:ea typeface="Calibri" panose="020F0502020204030204" pitchFamily="34" charset="0"/>
                <a:cs typeface="Sakkal Majalla" panose="02000000000000000000" pitchFamily="2" charset="-78"/>
              </a:rPr>
              <a:t>تقويم ختامي </a:t>
            </a:r>
            <a:endParaRPr lang="ar-SA" sz="4000" b="1" dirty="0">
              <a:effectLst>
                <a:glow rad="228600">
                  <a:schemeClr val="accent2">
                    <a:satMod val="175000"/>
                    <a:alpha val="40000"/>
                  </a:schemeClr>
                </a:glow>
              </a:effectLst>
            </a:endParaRPr>
          </a:p>
        </p:txBody>
      </p:sp>
      <p:pic>
        <p:nvPicPr>
          <p:cNvPr id="5" name="صورة 4">
            <a:extLst>
              <a:ext uri="{FF2B5EF4-FFF2-40B4-BE49-F238E27FC236}">
                <a16:creationId xmlns:a16="http://schemas.microsoft.com/office/drawing/2014/main" id="{4C01189F-9B44-588C-9800-45BCDF063DE9}"/>
              </a:ext>
            </a:extLst>
          </p:cNvPr>
          <p:cNvPicPr>
            <a:picLocks noChangeAspect="1"/>
          </p:cNvPicPr>
          <p:nvPr/>
        </p:nvPicPr>
        <p:blipFill>
          <a:blip r:embed="rId2"/>
          <a:stretch>
            <a:fillRect/>
          </a:stretch>
        </p:blipFill>
        <p:spPr>
          <a:xfrm>
            <a:off x="308344" y="759464"/>
            <a:ext cx="8598306" cy="707886"/>
          </a:xfrm>
          <a:prstGeom prst="rect">
            <a:avLst/>
          </a:prstGeom>
        </p:spPr>
      </p:pic>
      <p:pic>
        <p:nvPicPr>
          <p:cNvPr id="8" name="صورة 7">
            <a:extLst>
              <a:ext uri="{FF2B5EF4-FFF2-40B4-BE49-F238E27FC236}">
                <a16:creationId xmlns:a16="http://schemas.microsoft.com/office/drawing/2014/main" id="{F21D7A98-8C21-6901-6F19-69189A1C2586}"/>
              </a:ext>
            </a:extLst>
          </p:cNvPr>
          <p:cNvPicPr>
            <a:picLocks noChangeAspect="1"/>
          </p:cNvPicPr>
          <p:nvPr/>
        </p:nvPicPr>
        <p:blipFill>
          <a:blip r:embed="rId3"/>
          <a:stretch>
            <a:fillRect/>
          </a:stretch>
        </p:blipFill>
        <p:spPr>
          <a:xfrm>
            <a:off x="6458725" y="1562100"/>
            <a:ext cx="2447925" cy="1009650"/>
          </a:xfrm>
          <a:prstGeom prst="rect">
            <a:avLst/>
          </a:prstGeom>
        </p:spPr>
      </p:pic>
      <p:pic>
        <p:nvPicPr>
          <p:cNvPr id="10" name="صورة 9">
            <a:extLst>
              <a:ext uri="{FF2B5EF4-FFF2-40B4-BE49-F238E27FC236}">
                <a16:creationId xmlns:a16="http://schemas.microsoft.com/office/drawing/2014/main" id="{D8A9F23F-1098-79DB-6B8B-58000F4C7E71}"/>
              </a:ext>
            </a:extLst>
          </p:cNvPr>
          <p:cNvPicPr>
            <a:picLocks noChangeAspect="1"/>
          </p:cNvPicPr>
          <p:nvPr/>
        </p:nvPicPr>
        <p:blipFill rotWithShape="1">
          <a:blip r:embed="rId4"/>
          <a:srcRect l="4719" t="6828" r="8038" b="4271"/>
          <a:stretch/>
        </p:blipFill>
        <p:spPr>
          <a:xfrm>
            <a:off x="6826766" y="2969906"/>
            <a:ext cx="1711842" cy="1414130"/>
          </a:xfrm>
          <a:prstGeom prst="rect">
            <a:avLst/>
          </a:prstGeom>
          <a:ln>
            <a:noFill/>
          </a:ln>
          <a:effectLst>
            <a:softEdge rad="112500"/>
          </a:effectLst>
        </p:spPr>
      </p:pic>
      <p:cxnSp>
        <p:nvCxnSpPr>
          <p:cNvPr id="12" name="رابط كسهم مستقيم 11">
            <a:extLst>
              <a:ext uri="{FF2B5EF4-FFF2-40B4-BE49-F238E27FC236}">
                <a16:creationId xmlns:a16="http://schemas.microsoft.com/office/drawing/2014/main" id="{89C87854-C812-144C-CCDD-C5CE7E96FE8A}"/>
              </a:ext>
            </a:extLst>
          </p:cNvPr>
          <p:cNvCxnSpPr>
            <a:cxnSpLocks/>
          </p:cNvCxnSpPr>
          <p:nvPr/>
        </p:nvCxnSpPr>
        <p:spPr>
          <a:xfrm>
            <a:off x="7650789" y="2486689"/>
            <a:ext cx="0" cy="483217"/>
          </a:xfrm>
          <a:prstGeom prst="straightConnector1">
            <a:avLst/>
          </a:prstGeom>
          <a:ln>
            <a:solidFill>
              <a:srgbClr val="1F9D96"/>
            </a:solidFill>
            <a:tailEnd type="triangle"/>
          </a:ln>
        </p:spPr>
        <p:style>
          <a:lnRef idx="1">
            <a:schemeClr val="accent1"/>
          </a:lnRef>
          <a:fillRef idx="0">
            <a:schemeClr val="accent1"/>
          </a:fillRef>
          <a:effectRef idx="0">
            <a:schemeClr val="accent1"/>
          </a:effectRef>
          <a:fontRef idx="minor">
            <a:schemeClr val="tx1"/>
          </a:fontRef>
        </p:style>
      </p:cxnSp>
      <p:pic>
        <p:nvPicPr>
          <p:cNvPr id="19" name="صورة 18">
            <a:extLst>
              <a:ext uri="{FF2B5EF4-FFF2-40B4-BE49-F238E27FC236}">
                <a16:creationId xmlns:a16="http://schemas.microsoft.com/office/drawing/2014/main" id="{E67B17C4-EE00-6B4D-0CEB-99C986A3FB47}"/>
              </a:ext>
            </a:extLst>
          </p:cNvPr>
          <p:cNvPicPr>
            <a:picLocks noChangeAspect="1"/>
          </p:cNvPicPr>
          <p:nvPr/>
        </p:nvPicPr>
        <p:blipFill>
          <a:blip r:embed="rId5"/>
          <a:stretch>
            <a:fillRect/>
          </a:stretch>
        </p:blipFill>
        <p:spPr>
          <a:xfrm>
            <a:off x="3424293" y="1562100"/>
            <a:ext cx="2438400" cy="1000125"/>
          </a:xfrm>
          <a:prstGeom prst="rect">
            <a:avLst/>
          </a:prstGeom>
        </p:spPr>
      </p:pic>
      <p:cxnSp>
        <p:nvCxnSpPr>
          <p:cNvPr id="20" name="رابط كسهم مستقيم 19">
            <a:extLst>
              <a:ext uri="{FF2B5EF4-FFF2-40B4-BE49-F238E27FC236}">
                <a16:creationId xmlns:a16="http://schemas.microsoft.com/office/drawing/2014/main" id="{D8CB066D-C664-1122-31E2-D65CA61F7744}"/>
              </a:ext>
            </a:extLst>
          </p:cNvPr>
          <p:cNvCxnSpPr>
            <a:cxnSpLocks/>
          </p:cNvCxnSpPr>
          <p:nvPr/>
        </p:nvCxnSpPr>
        <p:spPr>
          <a:xfrm>
            <a:off x="4643493" y="2486689"/>
            <a:ext cx="0" cy="483217"/>
          </a:xfrm>
          <a:prstGeom prst="straightConnector1">
            <a:avLst/>
          </a:prstGeom>
          <a:ln>
            <a:solidFill>
              <a:srgbClr val="1F9D96"/>
            </a:solidFill>
            <a:tailEnd type="triangle"/>
          </a:ln>
        </p:spPr>
        <p:style>
          <a:lnRef idx="1">
            <a:schemeClr val="accent1"/>
          </a:lnRef>
          <a:fillRef idx="0">
            <a:schemeClr val="accent1"/>
          </a:fillRef>
          <a:effectRef idx="0">
            <a:schemeClr val="accent1"/>
          </a:effectRef>
          <a:fontRef idx="minor">
            <a:schemeClr val="tx1"/>
          </a:fontRef>
        </p:style>
      </p:cxnSp>
      <p:pic>
        <p:nvPicPr>
          <p:cNvPr id="22" name="صورة 21">
            <a:extLst>
              <a:ext uri="{FF2B5EF4-FFF2-40B4-BE49-F238E27FC236}">
                <a16:creationId xmlns:a16="http://schemas.microsoft.com/office/drawing/2014/main" id="{07A7200C-C2B7-ABB2-7CD3-B6AE51F06CF6}"/>
              </a:ext>
            </a:extLst>
          </p:cNvPr>
          <p:cNvPicPr>
            <a:picLocks noChangeAspect="1"/>
          </p:cNvPicPr>
          <p:nvPr/>
        </p:nvPicPr>
        <p:blipFill rotWithShape="1">
          <a:blip r:embed="rId4"/>
          <a:srcRect l="4719" t="6828" r="8038" b="4271"/>
          <a:stretch/>
        </p:blipFill>
        <p:spPr>
          <a:xfrm>
            <a:off x="3846992" y="2916861"/>
            <a:ext cx="1711842" cy="1414130"/>
          </a:xfrm>
          <a:prstGeom prst="rect">
            <a:avLst/>
          </a:prstGeom>
          <a:ln>
            <a:noFill/>
          </a:ln>
          <a:effectLst>
            <a:softEdge rad="112500"/>
          </a:effectLst>
        </p:spPr>
      </p:pic>
      <p:pic>
        <p:nvPicPr>
          <p:cNvPr id="24" name="صورة 23">
            <a:extLst>
              <a:ext uri="{FF2B5EF4-FFF2-40B4-BE49-F238E27FC236}">
                <a16:creationId xmlns:a16="http://schemas.microsoft.com/office/drawing/2014/main" id="{FCE33536-20A4-0867-EA3D-BCDC881C32EB}"/>
              </a:ext>
            </a:extLst>
          </p:cNvPr>
          <p:cNvPicPr>
            <a:picLocks noChangeAspect="1"/>
          </p:cNvPicPr>
          <p:nvPr/>
        </p:nvPicPr>
        <p:blipFill rotWithShape="1">
          <a:blip r:embed="rId6"/>
          <a:srcRect l="5466"/>
          <a:stretch/>
        </p:blipFill>
        <p:spPr>
          <a:xfrm>
            <a:off x="552893" y="1457325"/>
            <a:ext cx="2350130" cy="1104900"/>
          </a:xfrm>
          <a:prstGeom prst="rect">
            <a:avLst/>
          </a:prstGeom>
        </p:spPr>
      </p:pic>
      <p:cxnSp>
        <p:nvCxnSpPr>
          <p:cNvPr id="25" name="رابط كسهم مستقيم 24">
            <a:extLst>
              <a:ext uri="{FF2B5EF4-FFF2-40B4-BE49-F238E27FC236}">
                <a16:creationId xmlns:a16="http://schemas.microsoft.com/office/drawing/2014/main" id="{43F4441A-E3E7-FF98-367B-E2E174051E33}"/>
              </a:ext>
            </a:extLst>
          </p:cNvPr>
          <p:cNvCxnSpPr>
            <a:cxnSpLocks/>
          </p:cNvCxnSpPr>
          <p:nvPr/>
        </p:nvCxnSpPr>
        <p:spPr>
          <a:xfrm>
            <a:off x="1691186" y="2486689"/>
            <a:ext cx="0" cy="483217"/>
          </a:xfrm>
          <a:prstGeom prst="straightConnector1">
            <a:avLst/>
          </a:prstGeom>
          <a:ln>
            <a:solidFill>
              <a:srgbClr val="1F9D96"/>
            </a:solidFill>
            <a:tailEnd type="triangle"/>
          </a:ln>
        </p:spPr>
        <p:style>
          <a:lnRef idx="1">
            <a:schemeClr val="accent1"/>
          </a:lnRef>
          <a:fillRef idx="0">
            <a:schemeClr val="accent1"/>
          </a:fillRef>
          <a:effectRef idx="0">
            <a:schemeClr val="accent1"/>
          </a:effectRef>
          <a:fontRef idx="minor">
            <a:schemeClr val="tx1"/>
          </a:fontRef>
        </p:style>
      </p:cxnSp>
      <p:pic>
        <p:nvPicPr>
          <p:cNvPr id="27" name="صورة 26">
            <a:extLst>
              <a:ext uri="{FF2B5EF4-FFF2-40B4-BE49-F238E27FC236}">
                <a16:creationId xmlns:a16="http://schemas.microsoft.com/office/drawing/2014/main" id="{7939AA8A-D929-FEAC-786E-4B1D56CBB03F}"/>
              </a:ext>
            </a:extLst>
          </p:cNvPr>
          <p:cNvPicPr>
            <a:picLocks noChangeAspect="1"/>
          </p:cNvPicPr>
          <p:nvPr/>
        </p:nvPicPr>
        <p:blipFill rotWithShape="1">
          <a:blip r:embed="rId4"/>
          <a:srcRect l="4719" t="6828" r="8038" b="4271"/>
          <a:stretch/>
        </p:blipFill>
        <p:spPr>
          <a:xfrm>
            <a:off x="839697" y="2916861"/>
            <a:ext cx="1711842" cy="1414130"/>
          </a:xfrm>
          <a:prstGeom prst="rect">
            <a:avLst/>
          </a:prstGeom>
          <a:ln>
            <a:noFill/>
          </a:ln>
          <a:effectLst>
            <a:softEdge rad="112500"/>
          </a:effectLst>
        </p:spPr>
      </p:pic>
      <p:sp>
        <p:nvSpPr>
          <p:cNvPr id="28" name="مستطيل: زوايا مستديرة 27">
            <a:extLst>
              <a:ext uri="{FF2B5EF4-FFF2-40B4-BE49-F238E27FC236}">
                <a16:creationId xmlns:a16="http://schemas.microsoft.com/office/drawing/2014/main" id="{112767CB-F475-B3A7-98DF-577CA62B16E0}"/>
              </a:ext>
            </a:extLst>
          </p:cNvPr>
          <p:cNvSpPr/>
          <p:nvPr/>
        </p:nvSpPr>
        <p:spPr>
          <a:xfrm>
            <a:off x="6826765" y="3496339"/>
            <a:ext cx="1711842" cy="398156"/>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29" name="مستطيل: زوايا مستديرة 28">
            <a:extLst>
              <a:ext uri="{FF2B5EF4-FFF2-40B4-BE49-F238E27FC236}">
                <a16:creationId xmlns:a16="http://schemas.microsoft.com/office/drawing/2014/main" id="{EA5DC6AB-8032-5FFE-3407-DF1375450B3F}"/>
              </a:ext>
            </a:extLst>
          </p:cNvPr>
          <p:cNvSpPr/>
          <p:nvPr/>
        </p:nvSpPr>
        <p:spPr>
          <a:xfrm>
            <a:off x="3846992" y="3846611"/>
            <a:ext cx="1711842" cy="398156"/>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30" name="مستطيل: زوايا مستديرة 29">
            <a:extLst>
              <a:ext uri="{FF2B5EF4-FFF2-40B4-BE49-F238E27FC236}">
                <a16:creationId xmlns:a16="http://schemas.microsoft.com/office/drawing/2014/main" id="{BB377E03-B7EB-2EF9-FD27-81D6F6C766E2}"/>
              </a:ext>
            </a:extLst>
          </p:cNvPr>
          <p:cNvSpPr/>
          <p:nvPr/>
        </p:nvSpPr>
        <p:spPr>
          <a:xfrm>
            <a:off x="816437" y="3448455"/>
            <a:ext cx="1711842" cy="398156"/>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Tree>
    <p:extLst>
      <p:ext uri="{BB962C8B-B14F-4D97-AF65-F5344CB8AC3E}">
        <p14:creationId xmlns:p14="http://schemas.microsoft.com/office/powerpoint/2010/main" val="405624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5;p37">
            <a:extLst>
              <a:ext uri="{FF2B5EF4-FFF2-40B4-BE49-F238E27FC236}">
                <a16:creationId xmlns:a16="http://schemas.microsoft.com/office/drawing/2014/main" id="{F0971688-D133-130F-1F96-C688F6623874}"/>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p>
        </p:txBody>
      </p:sp>
      <p:sp>
        <p:nvSpPr>
          <p:cNvPr id="3" name="مربع نص 2">
            <a:extLst>
              <a:ext uri="{FF2B5EF4-FFF2-40B4-BE49-F238E27FC236}">
                <a16:creationId xmlns:a16="http://schemas.microsoft.com/office/drawing/2014/main" id="{D7AF7C4B-3EA0-615C-B5E1-7210FB6A1DF3}"/>
              </a:ext>
            </a:extLst>
          </p:cNvPr>
          <p:cNvSpPr txBox="1"/>
          <p:nvPr/>
        </p:nvSpPr>
        <p:spPr>
          <a:xfrm>
            <a:off x="2657317" y="0"/>
            <a:ext cx="3829365" cy="707886"/>
          </a:xfrm>
          <a:prstGeom prst="rect">
            <a:avLst/>
          </a:prstGeom>
          <a:noFill/>
        </p:spPr>
        <p:txBody>
          <a:bodyPr wrap="square">
            <a:spAutoFit/>
          </a:bodyPr>
          <a:lstStyle/>
          <a:p>
            <a:pPr algn="ctr"/>
            <a:r>
              <a:rPr lang="ar-SA" sz="4000" b="1" dirty="0">
                <a:effectLst>
                  <a:glow rad="228600">
                    <a:schemeClr val="accent2">
                      <a:satMod val="175000"/>
                      <a:alpha val="40000"/>
                    </a:schemeClr>
                  </a:glow>
                </a:effectLst>
                <a:latin typeface="Sakkal Majalla" panose="02000000000000000000" pitchFamily="2" charset="-78"/>
                <a:ea typeface="Calibri" panose="020F0502020204030204" pitchFamily="34" charset="0"/>
                <a:cs typeface="Sakkal Majalla" panose="02000000000000000000" pitchFamily="2" charset="-78"/>
              </a:rPr>
              <a:t>تقويم ختامي </a:t>
            </a:r>
            <a:endParaRPr lang="ar-SA" sz="4000" b="1" dirty="0">
              <a:effectLst>
                <a:glow rad="228600">
                  <a:schemeClr val="accent2">
                    <a:satMod val="175000"/>
                    <a:alpha val="40000"/>
                  </a:schemeClr>
                </a:glow>
              </a:effectLst>
            </a:endParaRPr>
          </a:p>
        </p:txBody>
      </p:sp>
      <p:pic>
        <p:nvPicPr>
          <p:cNvPr id="5" name="صورة 4">
            <a:extLst>
              <a:ext uri="{FF2B5EF4-FFF2-40B4-BE49-F238E27FC236}">
                <a16:creationId xmlns:a16="http://schemas.microsoft.com/office/drawing/2014/main" id="{4C01189F-9B44-588C-9800-45BCDF063DE9}"/>
              </a:ext>
            </a:extLst>
          </p:cNvPr>
          <p:cNvPicPr>
            <a:picLocks noChangeAspect="1"/>
          </p:cNvPicPr>
          <p:nvPr/>
        </p:nvPicPr>
        <p:blipFill>
          <a:blip r:embed="rId2"/>
          <a:stretch>
            <a:fillRect/>
          </a:stretch>
        </p:blipFill>
        <p:spPr>
          <a:xfrm>
            <a:off x="308344" y="759464"/>
            <a:ext cx="8598306" cy="707886"/>
          </a:xfrm>
          <a:prstGeom prst="rect">
            <a:avLst/>
          </a:prstGeom>
        </p:spPr>
      </p:pic>
      <p:pic>
        <p:nvPicPr>
          <p:cNvPr id="10" name="صورة 9">
            <a:extLst>
              <a:ext uri="{FF2B5EF4-FFF2-40B4-BE49-F238E27FC236}">
                <a16:creationId xmlns:a16="http://schemas.microsoft.com/office/drawing/2014/main" id="{D8A9F23F-1098-79DB-6B8B-58000F4C7E71}"/>
              </a:ext>
            </a:extLst>
          </p:cNvPr>
          <p:cNvPicPr>
            <a:picLocks noChangeAspect="1"/>
          </p:cNvPicPr>
          <p:nvPr/>
        </p:nvPicPr>
        <p:blipFill rotWithShape="1">
          <a:blip r:embed="rId3"/>
          <a:srcRect l="4719" t="6828" r="8038" b="4271"/>
          <a:stretch/>
        </p:blipFill>
        <p:spPr>
          <a:xfrm>
            <a:off x="6826766" y="2969906"/>
            <a:ext cx="1711842" cy="1414130"/>
          </a:xfrm>
          <a:prstGeom prst="rect">
            <a:avLst/>
          </a:prstGeom>
          <a:ln>
            <a:noFill/>
          </a:ln>
          <a:effectLst>
            <a:softEdge rad="112500"/>
          </a:effectLst>
        </p:spPr>
      </p:pic>
      <p:cxnSp>
        <p:nvCxnSpPr>
          <p:cNvPr id="12" name="رابط كسهم مستقيم 11">
            <a:extLst>
              <a:ext uri="{FF2B5EF4-FFF2-40B4-BE49-F238E27FC236}">
                <a16:creationId xmlns:a16="http://schemas.microsoft.com/office/drawing/2014/main" id="{89C87854-C812-144C-CCDD-C5CE7E96FE8A}"/>
              </a:ext>
            </a:extLst>
          </p:cNvPr>
          <p:cNvCxnSpPr>
            <a:cxnSpLocks/>
          </p:cNvCxnSpPr>
          <p:nvPr/>
        </p:nvCxnSpPr>
        <p:spPr>
          <a:xfrm>
            <a:off x="7650789" y="2486689"/>
            <a:ext cx="0" cy="483217"/>
          </a:xfrm>
          <a:prstGeom prst="straightConnector1">
            <a:avLst/>
          </a:prstGeom>
          <a:ln>
            <a:solidFill>
              <a:srgbClr val="1F9D9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رابط كسهم مستقيم 24">
            <a:extLst>
              <a:ext uri="{FF2B5EF4-FFF2-40B4-BE49-F238E27FC236}">
                <a16:creationId xmlns:a16="http://schemas.microsoft.com/office/drawing/2014/main" id="{43F4441A-E3E7-FF98-367B-E2E174051E33}"/>
              </a:ext>
            </a:extLst>
          </p:cNvPr>
          <p:cNvCxnSpPr>
            <a:cxnSpLocks/>
          </p:cNvCxnSpPr>
          <p:nvPr/>
        </p:nvCxnSpPr>
        <p:spPr>
          <a:xfrm>
            <a:off x="1691186" y="2486689"/>
            <a:ext cx="0" cy="483217"/>
          </a:xfrm>
          <a:prstGeom prst="straightConnector1">
            <a:avLst/>
          </a:prstGeom>
          <a:ln>
            <a:solidFill>
              <a:srgbClr val="1F9D96"/>
            </a:solidFill>
            <a:tailEnd type="triangle"/>
          </a:ln>
        </p:spPr>
        <p:style>
          <a:lnRef idx="1">
            <a:schemeClr val="accent1"/>
          </a:lnRef>
          <a:fillRef idx="0">
            <a:schemeClr val="accent1"/>
          </a:fillRef>
          <a:effectRef idx="0">
            <a:schemeClr val="accent1"/>
          </a:effectRef>
          <a:fontRef idx="minor">
            <a:schemeClr val="tx1"/>
          </a:fontRef>
        </p:style>
      </p:cxnSp>
      <p:pic>
        <p:nvPicPr>
          <p:cNvPr id="27" name="صورة 26">
            <a:extLst>
              <a:ext uri="{FF2B5EF4-FFF2-40B4-BE49-F238E27FC236}">
                <a16:creationId xmlns:a16="http://schemas.microsoft.com/office/drawing/2014/main" id="{7939AA8A-D929-FEAC-786E-4B1D56CBB03F}"/>
              </a:ext>
            </a:extLst>
          </p:cNvPr>
          <p:cNvPicPr>
            <a:picLocks noChangeAspect="1"/>
          </p:cNvPicPr>
          <p:nvPr/>
        </p:nvPicPr>
        <p:blipFill rotWithShape="1">
          <a:blip r:embed="rId3"/>
          <a:srcRect l="4719" t="6828" r="8038" b="4271"/>
          <a:stretch/>
        </p:blipFill>
        <p:spPr>
          <a:xfrm>
            <a:off x="839697" y="2916861"/>
            <a:ext cx="1711842" cy="1414130"/>
          </a:xfrm>
          <a:prstGeom prst="rect">
            <a:avLst/>
          </a:prstGeom>
          <a:ln>
            <a:noFill/>
          </a:ln>
          <a:effectLst>
            <a:softEdge rad="112500"/>
          </a:effectLst>
        </p:spPr>
      </p:pic>
      <p:pic>
        <p:nvPicPr>
          <p:cNvPr id="4" name="صورة 3">
            <a:extLst>
              <a:ext uri="{FF2B5EF4-FFF2-40B4-BE49-F238E27FC236}">
                <a16:creationId xmlns:a16="http://schemas.microsoft.com/office/drawing/2014/main" id="{3EFA0703-12E1-5D4B-F90C-151565BCBB1B}"/>
              </a:ext>
            </a:extLst>
          </p:cNvPr>
          <p:cNvPicPr>
            <a:picLocks noChangeAspect="1"/>
          </p:cNvPicPr>
          <p:nvPr/>
        </p:nvPicPr>
        <p:blipFill rotWithShape="1">
          <a:blip r:embed="rId4"/>
          <a:srcRect b="5045"/>
          <a:stretch/>
        </p:blipFill>
        <p:spPr>
          <a:xfrm>
            <a:off x="6430150" y="1518928"/>
            <a:ext cx="2476500" cy="967761"/>
          </a:xfrm>
          <a:prstGeom prst="rect">
            <a:avLst/>
          </a:prstGeom>
        </p:spPr>
      </p:pic>
      <p:pic>
        <p:nvPicPr>
          <p:cNvPr id="9" name="صورة 8">
            <a:extLst>
              <a:ext uri="{FF2B5EF4-FFF2-40B4-BE49-F238E27FC236}">
                <a16:creationId xmlns:a16="http://schemas.microsoft.com/office/drawing/2014/main" id="{55F07246-6353-3840-C492-5F1F80DB4D24}"/>
              </a:ext>
            </a:extLst>
          </p:cNvPr>
          <p:cNvPicPr>
            <a:picLocks noChangeAspect="1"/>
          </p:cNvPicPr>
          <p:nvPr/>
        </p:nvPicPr>
        <p:blipFill rotWithShape="1">
          <a:blip r:embed="rId5"/>
          <a:srcRect l="6615" r="3255" b="5045"/>
          <a:stretch/>
        </p:blipFill>
        <p:spPr>
          <a:xfrm>
            <a:off x="532237" y="1555776"/>
            <a:ext cx="2317898" cy="967762"/>
          </a:xfrm>
          <a:prstGeom prst="rect">
            <a:avLst/>
          </a:prstGeom>
        </p:spPr>
      </p:pic>
      <p:sp>
        <p:nvSpPr>
          <p:cNvPr id="11" name="مستطيل: زوايا مستديرة 10">
            <a:extLst>
              <a:ext uri="{FF2B5EF4-FFF2-40B4-BE49-F238E27FC236}">
                <a16:creationId xmlns:a16="http://schemas.microsoft.com/office/drawing/2014/main" id="{666F17CB-01DA-5C84-FDA6-6DA63C3E01D5}"/>
              </a:ext>
            </a:extLst>
          </p:cNvPr>
          <p:cNvSpPr/>
          <p:nvPr/>
        </p:nvSpPr>
        <p:spPr>
          <a:xfrm>
            <a:off x="6826766" y="3079737"/>
            <a:ext cx="1711842" cy="398156"/>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13" name="مستطيل: زوايا مستديرة 12">
            <a:extLst>
              <a:ext uri="{FF2B5EF4-FFF2-40B4-BE49-F238E27FC236}">
                <a16:creationId xmlns:a16="http://schemas.microsoft.com/office/drawing/2014/main" id="{DFCDE11D-D2CC-CB81-B92D-763838944C08}"/>
              </a:ext>
            </a:extLst>
          </p:cNvPr>
          <p:cNvSpPr/>
          <p:nvPr/>
        </p:nvSpPr>
        <p:spPr>
          <a:xfrm>
            <a:off x="835265" y="3865057"/>
            <a:ext cx="1711842" cy="398156"/>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pic>
        <p:nvPicPr>
          <p:cNvPr id="34820" name="Picture 4" descr="الحكيم في ادوات التقويم : 2014">
            <a:extLst>
              <a:ext uri="{FF2B5EF4-FFF2-40B4-BE49-F238E27FC236}">
                <a16:creationId xmlns:a16="http://schemas.microsoft.com/office/drawing/2014/main" id="{3DEB289C-18E3-F62B-0B27-CB8600195D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7871" y="1854514"/>
            <a:ext cx="3135996" cy="23735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12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5" name="Google Shape;345;p37"/>
          <p:cNvSpPr txBox="1">
            <a:spLocks noGrp="1"/>
          </p:cNvSpPr>
          <p:nvPr>
            <p:ph type="subTitle" idx="2"/>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endParaRPr sz="1800" dirty="0">
              <a:solidFill>
                <a:schemeClr val="tx1"/>
              </a:solidFill>
              <a:effectLst>
                <a:glow rad="228600">
                  <a:schemeClr val="accent1">
                    <a:satMod val="175000"/>
                    <a:alpha val="40000"/>
                  </a:schemeClr>
                </a:glow>
              </a:effectLst>
              <a:cs typeface="Akhbar MT" pitchFamily="2" charset="-78"/>
            </a:endParaRPr>
          </a:p>
        </p:txBody>
      </p:sp>
      <p:grpSp>
        <p:nvGrpSpPr>
          <p:cNvPr id="346" name="Google Shape;346;p37"/>
          <p:cNvGrpSpPr/>
          <p:nvPr/>
        </p:nvGrpSpPr>
        <p:grpSpPr>
          <a:xfrm rot="-1400235">
            <a:off x="315631" y="376350"/>
            <a:ext cx="773329" cy="390284"/>
            <a:chOff x="3074383" y="127425"/>
            <a:chExt cx="1048062" cy="528936"/>
          </a:xfrm>
        </p:grpSpPr>
        <p:sp>
          <p:nvSpPr>
            <p:cNvPr id="347" name="Google Shape;347;p37"/>
            <p:cNvSpPr/>
            <p:nvPr/>
          </p:nvSpPr>
          <p:spPr>
            <a:xfrm>
              <a:off x="3075463" y="127425"/>
              <a:ext cx="1046983" cy="528759"/>
            </a:xfrm>
            <a:custGeom>
              <a:avLst/>
              <a:gdLst/>
              <a:ahLst/>
              <a:cxnLst/>
              <a:rect l="l" t="t" r="r" b="b"/>
              <a:pathLst>
                <a:path w="17690" h="8934" extrusionOk="0">
                  <a:moveTo>
                    <a:pt x="9062" y="1"/>
                  </a:moveTo>
                  <a:cubicBezTo>
                    <a:pt x="7228" y="1"/>
                    <a:pt x="5649" y="1110"/>
                    <a:pt x="4961" y="2692"/>
                  </a:cubicBezTo>
                  <a:cubicBezTo>
                    <a:pt x="3588" y="2704"/>
                    <a:pt x="2427" y="3598"/>
                    <a:pt x="2021" y="4839"/>
                  </a:cubicBezTo>
                  <a:cubicBezTo>
                    <a:pt x="1987" y="4906"/>
                    <a:pt x="1951" y="4977"/>
                    <a:pt x="1920" y="5048"/>
                  </a:cubicBezTo>
                  <a:cubicBezTo>
                    <a:pt x="860" y="5054"/>
                    <a:pt x="6" y="5914"/>
                    <a:pt x="6" y="6977"/>
                  </a:cubicBezTo>
                  <a:cubicBezTo>
                    <a:pt x="0" y="8046"/>
                    <a:pt x="869" y="8909"/>
                    <a:pt x="1935" y="8909"/>
                  </a:cubicBezTo>
                  <a:lnTo>
                    <a:pt x="4614" y="8909"/>
                  </a:lnTo>
                  <a:cubicBezTo>
                    <a:pt x="4737" y="8924"/>
                    <a:pt x="4859" y="8933"/>
                    <a:pt x="4985" y="8933"/>
                  </a:cubicBezTo>
                  <a:lnTo>
                    <a:pt x="13792" y="8933"/>
                  </a:lnTo>
                  <a:cubicBezTo>
                    <a:pt x="13909" y="8933"/>
                    <a:pt x="14022" y="8924"/>
                    <a:pt x="14136" y="8912"/>
                  </a:cubicBezTo>
                  <a:lnTo>
                    <a:pt x="16342" y="8912"/>
                  </a:lnTo>
                  <a:cubicBezTo>
                    <a:pt x="17088" y="8912"/>
                    <a:pt x="17690" y="8310"/>
                    <a:pt x="17690" y="7566"/>
                  </a:cubicBezTo>
                  <a:cubicBezTo>
                    <a:pt x="17690" y="6943"/>
                    <a:pt x="17269" y="6418"/>
                    <a:pt x="16695" y="6264"/>
                  </a:cubicBezTo>
                  <a:cubicBezTo>
                    <a:pt x="16704" y="6184"/>
                    <a:pt x="16707" y="6101"/>
                    <a:pt x="16707" y="6018"/>
                  </a:cubicBezTo>
                  <a:cubicBezTo>
                    <a:pt x="16707" y="4409"/>
                    <a:pt x="15402" y="3103"/>
                    <a:pt x="13792" y="3103"/>
                  </a:cubicBezTo>
                  <a:cubicBezTo>
                    <a:pt x="13635" y="3103"/>
                    <a:pt x="13482" y="3116"/>
                    <a:pt x="13328" y="3140"/>
                  </a:cubicBezTo>
                  <a:cubicBezTo>
                    <a:pt x="12763" y="1322"/>
                    <a:pt x="11067" y="1"/>
                    <a:pt x="9062"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37"/>
            <p:cNvSpPr/>
            <p:nvPr/>
          </p:nvSpPr>
          <p:spPr>
            <a:xfrm>
              <a:off x="3074383" y="327408"/>
              <a:ext cx="543851" cy="327293"/>
            </a:xfrm>
            <a:custGeom>
              <a:avLst/>
              <a:gdLst/>
              <a:ahLst/>
              <a:cxnLst/>
              <a:rect l="l" t="t" r="r" b="b"/>
              <a:pathLst>
                <a:path w="9189" h="5530" extrusionOk="0">
                  <a:moveTo>
                    <a:pt x="4455" y="1"/>
                  </a:moveTo>
                  <a:cubicBezTo>
                    <a:pt x="3318" y="1"/>
                    <a:pt x="2341" y="689"/>
                    <a:pt x="1917" y="1669"/>
                  </a:cubicBezTo>
                  <a:cubicBezTo>
                    <a:pt x="858" y="1675"/>
                    <a:pt x="1" y="2535"/>
                    <a:pt x="1" y="3598"/>
                  </a:cubicBezTo>
                  <a:cubicBezTo>
                    <a:pt x="1" y="4667"/>
                    <a:pt x="864" y="5530"/>
                    <a:pt x="1933" y="5530"/>
                  </a:cubicBezTo>
                  <a:lnTo>
                    <a:pt x="7385" y="5530"/>
                  </a:lnTo>
                  <a:cubicBezTo>
                    <a:pt x="8383" y="5530"/>
                    <a:pt x="9188" y="4725"/>
                    <a:pt x="9188" y="3727"/>
                  </a:cubicBezTo>
                  <a:cubicBezTo>
                    <a:pt x="9188" y="2731"/>
                    <a:pt x="8383" y="1921"/>
                    <a:pt x="7385" y="1921"/>
                  </a:cubicBezTo>
                  <a:cubicBezTo>
                    <a:pt x="7287" y="1921"/>
                    <a:pt x="7191" y="1930"/>
                    <a:pt x="7096" y="1945"/>
                  </a:cubicBezTo>
                  <a:cubicBezTo>
                    <a:pt x="6746" y="818"/>
                    <a:pt x="5696" y="1"/>
                    <a:pt x="4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37"/>
            <p:cNvSpPr/>
            <p:nvPr/>
          </p:nvSpPr>
          <p:spPr>
            <a:xfrm>
              <a:off x="3184583" y="127425"/>
              <a:ext cx="878661" cy="528936"/>
            </a:xfrm>
            <a:custGeom>
              <a:avLst/>
              <a:gdLst/>
              <a:ahLst/>
              <a:cxnLst/>
              <a:rect l="l" t="t" r="r" b="b"/>
              <a:pathLst>
                <a:path w="14846" h="8937" extrusionOk="0">
                  <a:moveTo>
                    <a:pt x="7200" y="1"/>
                  </a:moveTo>
                  <a:cubicBezTo>
                    <a:pt x="5363" y="1"/>
                    <a:pt x="3788" y="1110"/>
                    <a:pt x="3099" y="2692"/>
                  </a:cubicBezTo>
                  <a:cubicBezTo>
                    <a:pt x="1385" y="2704"/>
                    <a:pt x="0" y="4098"/>
                    <a:pt x="0" y="5816"/>
                  </a:cubicBezTo>
                  <a:cubicBezTo>
                    <a:pt x="0" y="7539"/>
                    <a:pt x="1398" y="8936"/>
                    <a:pt x="3121" y="8936"/>
                  </a:cubicBezTo>
                  <a:lnTo>
                    <a:pt x="11931" y="8936"/>
                  </a:lnTo>
                  <a:cubicBezTo>
                    <a:pt x="13540" y="8936"/>
                    <a:pt x="14846" y="7631"/>
                    <a:pt x="14846" y="6021"/>
                  </a:cubicBezTo>
                  <a:cubicBezTo>
                    <a:pt x="14846" y="4412"/>
                    <a:pt x="13540" y="3103"/>
                    <a:pt x="11931" y="3103"/>
                  </a:cubicBezTo>
                  <a:cubicBezTo>
                    <a:pt x="11774" y="3103"/>
                    <a:pt x="11620" y="3116"/>
                    <a:pt x="11467" y="3143"/>
                  </a:cubicBezTo>
                  <a:cubicBezTo>
                    <a:pt x="10902" y="1322"/>
                    <a:pt x="9203" y="1"/>
                    <a:pt x="72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37"/>
            <p:cNvSpPr/>
            <p:nvPr/>
          </p:nvSpPr>
          <p:spPr>
            <a:xfrm>
              <a:off x="3458724" y="311961"/>
              <a:ext cx="663050" cy="342918"/>
            </a:xfrm>
            <a:custGeom>
              <a:avLst/>
              <a:gdLst/>
              <a:ahLst/>
              <a:cxnLst/>
              <a:rect l="l" t="t" r="r" b="b"/>
              <a:pathLst>
                <a:path w="11203" h="5794" extrusionOk="0">
                  <a:moveTo>
                    <a:pt x="4663" y="1"/>
                  </a:moveTo>
                  <a:cubicBezTo>
                    <a:pt x="3474" y="1"/>
                    <a:pt x="2451" y="719"/>
                    <a:pt x="2006" y="1748"/>
                  </a:cubicBezTo>
                  <a:cubicBezTo>
                    <a:pt x="897" y="1755"/>
                    <a:pt x="0" y="2658"/>
                    <a:pt x="0" y="3773"/>
                  </a:cubicBezTo>
                  <a:cubicBezTo>
                    <a:pt x="0" y="4888"/>
                    <a:pt x="906" y="5794"/>
                    <a:pt x="2021" y="5794"/>
                  </a:cubicBezTo>
                  <a:lnTo>
                    <a:pt x="9854" y="5794"/>
                  </a:lnTo>
                  <a:cubicBezTo>
                    <a:pt x="10601" y="5794"/>
                    <a:pt x="11203" y="5192"/>
                    <a:pt x="11203" y="4448"/>
                  </a:cubicBezTo>
                  <a:cubicBezTo>
                    <a:pt x="11203" y="3702"/>
                    <a:pt x="10598" y="3097"/>
                    <a:pt x="9851" y="3097"/>
                  </a:cubicBezTo>
                  <a:cubicBezTo>
                    <a:pt x="9820" y="3097"/>
                    <a:pt x="9790" y="3097"/>
                    <a:pt x="9759" y="3100"/>
                  </a:cubicBezTo>
                  <a:cubicBezTo>
                    <a:pt x="9495" y="2261"/>
                    <a:pt x="8712" y="1659"/>
                    <a:pt x="7790" y="1659"/>
                  </a:cubicBezTo>
                  <a:cubicBezTo>
                    <a:pt x="7624" y="1659"/>
                    <a:pt x="7464" y="1678"/>
                    <a:pt x="7311" y="1718"/>
                  </a:cubicBezTo>
                  <a:cubicBezTo>
                    <a:pt x="6856" y="707"/>
                    <a:pt x="5843" y="1"/>
                    <a:pt x="46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63" name="Google Shape;363;p37"/>
          <p:cNvGrpSpPr/>
          <p:nvPr/>
        </p:nvGrpSpPr>
        <p:grpSpPr>
          <a:xfrm rot="914808">
            <a:off x="1673967" y="1867180"/>
            <a:ext cx="1439462" cy="1086218"/>
            <a:chOff x="3262265" y="850500"/>
            <a:chExt cx="917242" cy="692139"/>
          </a:xfrm>
        </p:grpSpPr>
        <p:sp>
          <p:nvSpPr>
            <p:cNvPr id="364" name="Google Shape;364;p37"/>
            <p:cNvSpPr/>
            <p:nvPr/>
          </p:nvSpPr>
          <p:spPr>
            <a:xfrm>
              <a:off x="3262938" y="850500"/>
              <a:ext cx="916570" cy="692139"/>
            </a:xfrm>
            <a:custGeom>
              <a:avLst/>
              <a:gdLst/>
              <a:ahLst/>
              <a:cxnLst/>
              <a:rect l="l" t="t" r="r" b="b"/>
              <a:pathLst>
                <a:path w="12595" h="9511" extrusionOk="0">
                  <a:moveTo>
                    <a:pt x="1601" y="0"/>
                  </a:moveTo>
                  <a:lnTo>
                    <a:pt x="1" y="4061"/>
                  </a:lnTo>
                  <a:lnTo>
                    <a:pt x="1" y="4725"/>
                  </a:lnTo>
                  <a:lnTo>
                    <a:pt x="5994" y="4725"/>
                  </a:lnTo>
                  <a:lnTo>
                    <a:pt x="5994" y="8930"/>
                  </a:lnTo>
                  <a:lnTo>
                    <a:pt x="4780" y="8930"/>
                  </a:lnTo>
                  <a:lnTo>
                    <a:pt x="4780" y="9510"/>
                  </a:lnTo>
                  <a:lnTo>
                    <a:pt x="7818" y="9510"/>
                  </a:lnTo>
                  <a:lnTo>
                    <a:pt x="7818" y="8930"/>
                  </a:lnTo>
                  <a:lnTo>
                    <a:pt x="6617" y="8930"/>
                  </a:lnTo>
                  <a:lnTo>
                    <a:pt x="6617" y="4725"/>
                  </a:lnTo>
                  <a:lnTo>
                    <a:pt x="12595" y="4725"/>
                  </a:lnTo>
                  <a:lnTo>
                    <a:pt x="12595" y="4061"/>
                  </a:lnTo>
                  <a:lnTo>
                    <a:pt x="10994" y="0"/>
                  </a:lnTo>
                  <a:lnTo>
                    <a:pt x="6301" y="0"/>
                  </a:lnTo>
                  <a:lnTo>
                    <a:pt x="6301" y="4061"/>
                  </a:lnTo>
                  <a:lnTo>
                    <a:pt x="6301" y="4725"/>
                  </a:lnTo>
                  <a:lnTo>
                    <a:pt x="6298" y="4725"/>
                  </a:lnTo>
                  <a:lnTo>
                    <a:pt x="6298" y="4061"/>
                  </a:lnTo>
                  <a:lnTo>
                    <a:pt x="6298"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37"/>
            <p:cNvSpPr/>
            <p:nvPr/>
          </p:nvSpPr>
          <p:spPr>
            <a:xfrm>
              <a:off x="3262265" y="850500"/>
              <a:ext cx="916570" cy="692139"/>
            </a:xfrm>
            <a:custGeom>
              <a:avLst/>
              <a:gdLst/>
              <a:ahLst/>
              <a:cxnLst/>
              <a:rect l="l" t="t" r="r" b="b"/>
              <a:pathLst>
                <a:path w="12595" h="9511" extrusionOk="0">
                  <a:moveTo>
                    <a:pt x="1601" y="0"/>
                  </a:moveTo>
                  <a:lnTo>
                    <a:pt x="1" y="4061"/>
                  </a:lnTo>
                  <a:lnTo>
                    <a:pt x="1" y="4725"/>
                  </a:lnTo>
                  <a:lnTo>
                    <a:pt x="5993" y="4725"/>
                  </a:lnTo>
                  <a:lnTo>
                    <a:pt x="5993" y="8930"/>
                  </a:lnTo>
                  <a:lnTo>
                    <a:pt x="4780" y="8930"/>
                  </a:lnTo>
                  <a:lnTo>
                    <a:pt x="4780" y="9510"/>
                  </a:lnTo>
                  <a:lnTo>
                    <a:pt x="7818" y="9510"/>
                  </a:lnTo>
                  <a:lnTo>
                    <a:pt x="7818" y="8930"/>
                  </a:lnTo>
                  <a:lnTo>
                    <a:pt x="6617" y="8930"/>
                  </a:lnTo>
                  <a:lnTo>
                    <a:pt x="6617" y="4725"/>
                  </a:lnTo>
                  <a:lnTo>
                    <a:pt x="12595" y="4725"/>
                  </a:lnTo>
                  <a:lnTo>
                    <a:pt x="12595" y="4061"/>
                  </a:lnTo>
                  <a:lnTo>
                    <a:pt x="109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37"/>
            <p:cNvSpPr/>
            <p:nvPr/>
          </p:nvSpPr>
          <p:spPr>
            <a:xfrm>
              <a:off x="3262265" y="850500"/>
              <a:ext cx="458321" cy="295602"/>
            </a:xfrm>
            <a:custGeom>
              <a:avLst/>
              <a:gdLst/>
              <a:ahLst/>
              <a:cxnLst/>
              <a:rect l="l" t="t" r="r" b="b"/>
              <a:pathLst>
                <a:path w="6298" h="4062" extrusionOk="0">
                  <a:moveTo>
                    <a:pt x="1601" y="0"/>
                  </a:moveTo>
                  <a:lnTo>
                    <a:pt x="1" y="4061"/>
                  </a:lnTo>
                  <a:lnTo>
                    <a:pt x="6298" y="4061"/>
                  </a:lnTo>
                  <a:lnTo>
                    <a:pt x="6298" y="0"/>
                  </a:lnTo>
                  <a:close/>
                </a:path>
              </a:pathLst>
            </a:custGeom>
            <a:solidFill>
              <a:srgbClr val="394A66">
                <a:alpha val="45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37"/>
            <p:cNvSpPr/>
            <p:nvPr/>
          </p:nvSpPr>
          <p:spPr>
            <a:xfrm>
              <a:off x="3720509" y="850500"/>
              <a:ext cx="458321" cy="295602"/>
            </a:xfrm>
            <a:custGeom>
              <a:avLst/>
              <a:gdLst/>
              <a:ahLst/>
              <a:cxnLst/>
              <a:rect l="l" t="t" r="r" b="b"/>
              <a:pathLst>
                <a:path w="6298" h="4062" extrusionOk="0">
                  <a:moveTo>
                    <a:pt x="1" y="0"/>
                  </a:moveTo>
                  <a:lnTo>
                    <a:pt x="1" y="4061"/>
                  </a:lnTo>
                  <a:lnTo>
                    <a:pt x="6298" y="4061"/>
                  </a:lnTo>
                  <a:lnTo>
                    <a:pt x="4697" y="0"/>
                  </a:lnTo>
                  <a:close/>
                </a:path>
              </a:pathLst>
            </a:custGeom>
            <a:solidFill>
              <a:srgbClr val="C4D9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37"/>
            <p:cNvSpPr/>
            <p:nvPr/>
          </p:nvSpPr>
          <p:spPr>
            <a:xfrm>
              <a:off x="3540762" y="882010"/>
              <a:ext cx="157698" cy="93076"/>
            </a:xfrm>
            <a:custGeom>
              <a:avLst/>
              <a:gdLst/>
              <a:ahLst/>
              <a:cxnLst/>
              <a:rect l="l" t="t" r="r" b="b"/>
              <a:pathLst>
                <a:path w="2167" h="1279" extrusionOk="0">
                  <a:moveTo>
                    <a:pt x="213" y="0"/>
                  </a:moveTo>
                  <a:lnTo>
                    <a:pt x="1" y="1278"/>
                  </a:lnTo>
                  <a:lnTo>
                    <a:pt x="2166" y="1278"/>
                  </a:lnTo>
                  <a:lnTo>
                    <a:pt x="2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37"/>
            <p:cNvSpPr/>
            <p:nvPr/>
          </p:nvSpPr>
          <p:spPr>
            <a:xfrm>
              <a:off x="3363272" y="882010"/>
              <a:ext cx="167741" cy="93076"/>
            </a:xfrm>
            <a:custGeom>
              <a:avLst/>
              <a:gdLst/>
              <a:ahLst/>
              <a:cxnLst/>
              <a:rect l="l" t="t" r="r" b="b"/>
              <a:pathLst>
                <a:path w="2305" h="1279" extrusionOk="0">
                  <a:moveTo>
                    <a:pt x="508" y="0"/>
                  </a:moveTo>
                  <a:lnTo>
                    <a:pt x="1" y="1278"/>
                  </a:lnTo>
                  <a:lnTo>
                    <a:pt x="2071" y="1278"/>
                  </a:lnTo>
                  <a:lnTo>
                    <a:pt x="23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37"/>
            <p:cNvSpPr/>
            <p:nvPr/>
          </p:nvSpPr>
          <p:spPr>
            <a:xfrm>
              <a:off x="3308548" y="998227"/>
              <a:ext cx="201216" cy="116290"/>
            </a:xfrm>
            <a:custGeom>
              <a:avLst/>
              <a:gdLst/>
              <a:ahLst/>
              <a:cxnLst/>
              <a:rect l="l" t="t" r="r" b="b"/>
              <a:pathLst>
                <a:path w="2765" h="1598" extrusionOk="0">
                  <a:moveTo>
                    <a:pt x="630" y="1"/>
                  </a:moveTo>
                  <a:lnTo>
                    <a:pt x="0" y="1598"/>
                  </a:lnTo>
                  <a:lnTo>
                    <a:pt x="2473" y="1598"/>
                  </a:lnTo>
                  <a:lnTo>
                    <a:pt x="27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37"/>
            <p:cNvSpPr/>
            <p:nvPr/>
          </p:nvSpPr>
          <p:spPr>
            <a:xfrm>
              <a:off x="3518203" y="998227"/>
              <a:ext cx="180257" cy="116290"/>
            </a:xfrm>
            <a:custGeom>
              <a:avLst/>
              <a:gdLst/>
              <a:ahLst/>
              <a:cxnLst/>
              <a:rect l="l" t="t" r="r" b="b"/>
              <a:pathLst>
                <a:path w="2477" h="1598" extrusionOk="0">
                  <a:moveTo>
                    <a:pt x="262" y="1"/>
                  </a:moveTo>
                  <a:lnTo>
                    <a:pt x="1" y="1598"/>
                  </a:lnTo>
                  <a:lnTo>
                    <a:pt x="2476" y="1598"/>
                  </a:lnTo>
                  <a:lnTo>
                    <a:pt x="24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2;p37"/>
            <p:cNvSpPr/>
            <p:nvPr/>
          </p:nvSpPr>
          <p:spPr>
            <a:xfrm>
              <a:off x="3908260" y="882010"/>
              <a:ext cx="169342" cy="93076"/>
            </a:xfrm>
            <a:custGeom>
              <a:avLst/>
              <a:gdLst/>
              <a:ahLst/>
              <a:cxnLst/>
              <a:rect l="l" t="t" r="r" b="b"/>
              <a:pathLst>
                <a:path w="2327" h="1279" extrusionOk="0">
                  <a:moveTo>
                    <a:pt x="1" y="0"/>
                  </a:moveTo>
                  <a:lnTo>
                    <a:pt x="234" y="1278"/>
                  </a:lnTo>
                  <a:lnTo>
                    <a:pt x="2326" y="1278"/>
                  </a:lnTo>
                  <a:lnTo>
                    <a:pt x="18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3;p37"/>
            <p:cNvSpPr/>
            <p:nvPr/>
          </p:nvSpPr>
          <p:spPr>
            <a:xfrm>
              <a:off x="3929509" y="998227"/>
              <a:ext cx="202817" cy="116290"/>
            </a:xfrm>
            <a:custGeom>
              <a:avLst/>
              <a:gdLst/>
              <a:ahLst/>
              <a:cxnLst/>
              <a:rect l="l" t="t" r="r" b="b"/>
              <a:pathLst>
                <a:path w="2787" h="1598" extrusionOk="0">
                  <a:moveTo>
                    <a:pt x="1" y="1"/>
                  </a:moveTo>
                  <a:lnTo>
                    <a:pt x="292" y="1598"/>
                  </a:lnTo>
                  <a:lnTo>
                    <a:pt x="2787" y="1598"/>
                  </a:lnTo>
                  <a:lnTo>
                    <a:pt x="21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37"/>
            <p:cNvSpPr/>
            <p:nvPr/>
          </p:nvSpPr>
          <p:spPr>
            <a:xfrm>
              <a:off x="3739939" y="998227"/>
              <a:ext cx="181131" cy="116290"/>
            </a:xfrm>
            <a:custGeom>
              <a:avLst/>
              <a:gdLst/>
              <a:ahLst/>
              <a:cxnLst/>
              <a:rect l="l" t="t" r="r" b="b"/>
              <a:pathLst>
                <a:path w="2489" h="1598" extrusionOk="0">
                  <a:moveTo>
                    <a:pt x="1" y="1"/>
                  </a:moveTo>
                  <a:lnTo>
                    <a:pt x="1" y="1598"/>
                  </a:lnTo>
                  <a:lnTo>
                    <a:pt x="2489" y="1598"/>
                  </a:lnTo>
                  <a:lnTo>
                    <a:pt x="22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37"/>
            <p:cNvSpPr/>
            <p:nvPr/>
          </p:nvSpPr>
          <p:spPr>
            <a:xfrm>
              <a:off x="3739939" y="882010"/>
              <a:ext cx="158571" cy="93076"/>
            </a:xfrm>
            <a:custGeom>
              <a:avLst/>
              <a:gdLst/>
              <a:ahLst/>
              <a:cxnLst/>
              <a:rect l="l" t="t" r="r" b="b"/>
              <a:pathLst>
                <a:path w="2179" h="1279" extrusionOk="0">
                  <a:moveTo>
                    <a:pt x="1" y="0"/>
                  </a:moveTo>
                  <a:lnTo>
                    <a:pt x="1" y="1278"/>
                  </a:lnTo>
                  <a:lnTo>
                    <a:pt x="2179" y="1278"/>
                  </a:lnTo>
                  <a:lnTo>
                    <a:pt x="19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37"/>
            <p:cNvSpPr/>
            <p:nvPr/>
          </p:nvSpPr>
          <p:spPr>
            <a:xfrm>
              <a:off x="3262265" y="1146026"/>
              <a:ext cx="458321" cy="48321"/>
            </a:xfrm>
            <a:custGeom>
              <a:avLst/>
              <a:gdLst/>
              <a:ahLst/>
              <a:cxnLst/>
              <a:rect l="l" t="t" r="r" b="b"/>
              <a:pathLst>
                <a:path w="6298" h="664" extrusionOk="0">
                  <a:moveTo>
                    <a:pt x="1" y="0"/>
                  </a:moveTo>
                  <a:lnTo>
                    <a:pt x="1" y="664"/>
                  </a:lnTo>
                  <a:lnTo>
                    <a:pt x="6298" y="664"/>
                  </a:lnTo>
                  <a:lnTo>
                    <a:pt x="62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37"/>
            <p:cNvSpPr/>
            <p:nvPr/>
          </p:nvSpPr>
          <p:spPr>
            <a:xfrm>
              <a:off x="3698386" y="1194274"/>
              <a:ext cx="22632" cy="336063"/>
            </a:xfrm>
            <a:custGeom>
              <a:avLst/>
              <a:gdLst/>
              <a:ahLst/>
              <a:cxnLst/>
              <a:rect l="l" t="t" r="r" b="b"/>
              <a:pathLst>
                <a:path w="311" h="4618" extrusionOk="0">
                  <a:moveTo>
                    <a:pt x="0" y="1"/>
                  </a:moveTo>
                  <a:lnTo>
                    <a:pt x="0" y="4617"/>
                  </a:lnTo>
                  <a:lnTo>
                    <a:pt x="311" y="4617"/>
                  </a:lnTo>
                  <a:lnTo>
                    <a:pt x="3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37"/>
            <p:cNvSpPr/>
            <p:nvPr/>
          </p:nvSpPr>
          <p:spPr>
            <a:xfrm>
              <a:off x="3720945" y="1194274"/>
              <a:ext cx="22923" cy="336063"/>
            </a:xfrm>
            <a:custGeom>
              <a:avLst/>
              <a:gdLst/>
              <a:ahLst/>
              <a:cxnLst/>
              <a:rect l="l" t="t" r="r" b="b"/>
              <a:pathLst>
                <a:path w="315" h="4618" extrusionOk="0">
                  <a:moveTo>
                    <a:pt x="1" y="1"/>
                  </a:moveTo>
                  <a:lnTo>
                    <a:pt x="1" y="4617"/>
                  </a:lnTo>
                  <a:lnTo>
                    <a:pt x="314" y="4617"/>
                  </a:lnTo>
                  <a:lnTo>
                    <a:pt x="31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37"/>
            <p:cNvSpPr/>
            <p:nvPr/>
          </p:nvSpPr>
          <p:spPr>
            <a:xfrm>
              <a:off x="3610114" y="1500279"/>
              <a:ext cx="110905" cy="42354"/>
            </a:xfrm>
            <a:custGeom>
              <a:avLst/>
              <a:gdLst/>
              <a:ahLst/>
              <a:cxnLst/>
              <a:rect l="l" t="t" r="r" b="b"/>
              <a:pathLst>
                <a:path w="1524" h="582" extrusionOk="0">
                  <a:moveTo>
                    <a:pt x="0" y="1"/>
                  </a:moveTo>
                  <a:lnTo>
                    <a:pt x="0" y="581"/>
                  </a:lnTo>
                  <a:lnTo>
                    <a:pt x="1524" y="581"/>
                  </a:lnTo>
                  <a:lnTo>
                    <a:pt x="15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37"/>
            <p:cNvSpPr/>
            <p:nvPr/>
          </p:nvSpPr>
          <p:spPr>
            <a:xfrm>
              <a:off x="3720509" y="1500279"/>
              <a:ext cx="110978" cy="42354"/>
            </a:xfrm>
            <a:custGeom>
              <a:avLst/>
              <a:gdLst/>
              <a:ahLst/>
              <a:cxnLst/>
              <a:rect l="l" t="t" r="r" b="b"/>
              <a:pathLst>
                <a:path w="1525" h="582" extrusionOk="0">
                  <a:moveTo>
                    <a:pt x="1" y="1"/>
                  </a:moveTo>
                  <a:lnTo>
                    <a:pt x="1" y="581"/>
                  </a:lnTo>
                  <a:lnTo>
                    <a:pt x="1524" y="581"/>
                  </a:lnTo>
                  <a:lnTo>
                    <a:pt x="15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2" name="Google Shape;412;p37"/>
          <p:cNvGrpSpPr/>
          <p:nvPr/>
        </p:nvGrpSpPr>
        <p:grpSpPr>
          <a:xfrm rot="-1182931">
            <a:off x="8007229" y="44833"/>
            <a:ext cx="839843" cy="839641"/>
            <a:chOff x="-13250" y="2940250"/>
            <a:chExt cx="995857" cy="995617"/>
          </a:xfrm>
        </p:grpSpPr>
        <p:sp>
          <p:nvSpPr>
            <p:cNvPr id="413" name="Google Shape;413;p37"/>
            <p:cNvSpPr/>
            <p:nvPr/>
          </p:nvSpPr>
          <p:spPr>
            <a:xfrm>
              <a:off x="-13250" y="2940250"/>
              <a:ext cx="995857" cy="995617"/>
            </a:xfrm>
            <a:custGeom>
              <a:avLst/>
              <a:gdLst/>
              <a:ahLst/>
              <a:cxnLst/>
              <a:rect l="l" t="t" r="r" b="b"/>
              <a:pathLst>
                <a:path w="12435" h="12432" extrusionOk="0">
                  <a:moveTo>
                    <a:pt x="6220" y="0"/>
                  </a:moveTo>
                  <a:cubicBezTo>
                    <a:pt x="5987" y="0"/>
                    <a:pt x="5793" y="190"/>
                    <a:pt x="5793" y="427"/>
                  </a:cubicBezTo>
                  <a:lnTo>
                    <a:pt x="5793" y="1834"/>
                  </a:lnTo>
                  <a:cubicBezTo>
                    <a:pt x="5793" y="1987"/>
                    <a:pt x="5873" y="2120"/>
                    <a:pt x="5993" y="2196"/>
                  </a:cubicBezTo>
                  <a:cubicBezTo>
                    <a:pt x="5627" y="2215"/>
                    <a:pt x="5274" y="2285"/>
                    <a:pt x="4942" y="2396"/>
                  </a:cubicBezTo>
                  <a:cubicBezTo>
                    <a:pt x="5022" y="2279"/>
                    <a:pt x="5044" y="2126"/>
                    <a:pt x="4992" y="1987"/>
                  </a:cubicBezTo>
                  <a:lnTo>
                    <a:pt x="4469" y="679"/>
                  </a:lnTo>
                  <a:cubicBezTo>
                    <a:pt x="4402" y="513"/>
                    <a:pt x="4241" y="411"/>
                    <a:pt x="4072" y="411"/>
                  </a:cubicBezTo>
                  <a:cubicBezTo>
                    <a:pt x="4019" y="411"/>
                    <a:pt x="3966" y="421"/>
                    <a:pt x="3913" y="442"/>
                  </a:cubicBezTo>
                  <a:cubicBezTo>
                    <a:pt x="3806" y="482"/>
                    <a:pt x="3723" y="565"/>
                    <a:pt x="3677" y="673"/>
                  </a:cubicBezTo>
                  <a:cubicBezTo>
                    <a:pt x="3631" y="774"/>
                    <a:pt x="3631" y="894"/>
                    <a:pt x="3674" y="998"/>
                  </a:cubicBezTo>
                  <a:lnTo>
                    <a:pt x="4196" y="2307"/>
                  </a:lnTo>
                  <a:cubicBezTo>
                    <a:pt x="4251" y="2445"/>
                    <a:pt x="4368" y="2540"/>
                    <a:pt x="4512" y="2568"/>
                  </a:cubicBezTo>
                  <a:cubicBezTo>
                    <a:pt x="4159" y="2734"/>
                    <a:pt x="3830" y="2949"/>
                    <a:pt x="3545" y="3201"/>
                  </a:cubicBezTo>
                  <a:cubicBezTo>
                    <a:pt x="3569" y="3069"/>
                    <a:pt x="3532" y="2918"/>
                    <a:pt x="3428" y="2814"/>
                  </a:cubicBezTo>
                  <a:lnTo>
                    <a:pt x="2430" y="1818"/>
                  </a:lnTo>
                  <a:cubicBezTo>
                    <a:pt x="2347" y="1737"/>
                    <a:pt x="2238" y="1696"/>
                    <a:pt x="2128" y="1696"/>
                  </a:cubicBezTo>
                  <a:cubicBezTo>
                    <a:pt x="2019" y="1696"/>
                    <a:pt x="1909" y="1737"/>
                    <a:pt x="1825" y="1818"/>
                  </a:cubicBezTo>
                  <a:cubicBezTo>
                    <a:pt x="1659" y="1984"/>
                    <a:pt x="1659" y="2258"/>
                    <a:pt x="1825" y="2427"/>
                  </a:cubicBezTo>
                  <a:lnTo>
                    <a:pt x="2823" y="3425"/>
                  </a:lnTo>
                  <a:cubicBezTo>
                    <a:pt x="2903" y="3505"/>
                    <a:pt x="3010" y="3551"/>
                    <a:pt x="3124" y="3551"/>
                  </a:cubicBezTo>
                  <a:cubicBezTo>
                    <a:pt x="3152" y="3551"/>
                    <a:pt x="3179" y="3548"/>
                    <a:pt x="3207" y="3545"/>
                  </a:cubicBezTo>
                  <a:lnTo>
                    <a:pt x="3207" y="3545"/>
                  </a:lnTo>
                  <a:cubicBezTo>
                    <a:pt x="2970" y="3806"/>
                    <a:pt x="2771" y="4092"/>
                    <a:pt x="2611" y="4405"/>
                  </a:cubicBezTo>
                  <a:cubicBezTo>
                    <a:pt x="2608" y="4380"/>
                    <a:pt x="2599" y="4359"/>
                    <a:pt x="2593" y="4334"/>
                  </a:cubicBezTo>
                  <a:cubicBezTo>
                    <a:pt x="2550" y="4227"/>
                    <a:pt x="2470" y="4147"/>
                    <a:pt x="2362" y="4101"/>
                  </a:cubicBezTo>
                  <a:lnTo>
                    <a:pt x="1066" y="3548"/>
                  </a:lnTo>
                  <a:cubicBezTo>
                    <a:pt x="1014" y="3524"/>
                    <a:pt x="958" y="3513"/>
                    <a:pt x="901" y="3513"/>
                  </a:cubicBezTo>
                  <a:cubicBezTo>
                    <a:pt x="847" y="3513"/>
                    <a:pt x="792" y="3524"/>
                    <a:pt x="740" y="3545"/>
                  </a:cubicBezTo>
                  <a:cubicBezTo>
                    <a:pt x="633" y="3585"/>
                    <a:pt x="553" y="3668"/>
                    <a:pt x="507" y="3775"/>
                  </a:cubicBezTo>
                  <a:cubicBezTo>
                    <a:pt x="461" y="3877"/>
                    <a:pt x="461" y="3996"/>
                    <a:pt x="504" y="4101"/>
                  </a:cubicBezTo>
                  <a:cubicBezTo>
                    <a:pt x="544" y="4205"/>
                    <a:pt x="627" y="4288"/>
                    <a:pt x="734" y="4334"/>
                  </a:cubicBezTo>
                  <a:lnTo>
                    <a:pt x="2027" y="4887"/>
                  </a:lnTo>
                  <a:cubicBezTo>
                    <a:pt x="2080" y="4912"/>
                    <a:pt x="2138" y="4921"/>
                    <a:pt x="2196" y="4921"/>
                  </a:cubicBezTo>
                  <a:cubicBezTo>
                    <a:pt x="2273" y="4921"/>
                    <a:pt x="2350" y="4899"/>
                    <a:pt x="2414" y="4866"/>
                  </a:cubicBezTo>
                  <a:lnTo>
                    <a:pt x="2414" y="4866"/>
                  </a:lnTo>
                  <a:cubicBezTo>
                    <a:pt x="2288" y="5210"/>
                    <a:pt x="2209" y="5578"/>
                    <a:pt x="2181" y="5959"/>
                  </a:cubicBezTo>
                  <a:cubicBezTo>
                    <a:pt x="2104" y="5858"/>
                    <a:pt x="1981" y="5793"/>
                    <a:pt x="1843" y="5793"/>
                  </a:cubicBezTo>
                  <a:lnTo>
                    <a:pt x="427" y="5793"/>
                  </a:lnTo>
                  <a:cubicBezTo>
                    <a:pt x="194" y="5793"/>
                    <a:pt x="0" y="5987"/>
                    <a:pt x="0" y="6220"/>
                  </a:cubicBezTo>
                  <a:cubicBezTo>
                    <a:pt x="0" y="6454"/>
                    <a:pt x="194" y="6647"/>
                    <a:pt x="427" y="6647"/>
                  </a:cubicBezTo>
                  <a:lnTo>
                    <a:pt x="1837" y="6647"/>
                  </a:lnTo>
                  <a:cubicBezTo>
                    <a:pt x="1969" y="6647"/>
                    <a:pt x="2092" y="6580"/>
                    <a:pt x="2169" y="6484"/>
                  </a:cubicBezTo>
                  <a:cubicBezTo>
                    <a:pt x="2190" y="6825"/>
                    <a:pt x="2252" y="7157"/>
                    <a:pt x="2350" y="7470"/>
                  </a:cubicBezTo>
                  <a:cubicBezTo>
                    <a:pt x="2287" y="7438"/>
                    <a:pt x="2217" y="7421"/>
                    <a:pt x="2146" y="7421"/>
                  </a:cubicBezTo>
                  <a:cubicBezTo>
                    <a:pt x="2094" y="7421"/>
                    <a:pt x="2042" y="7430"/>
                    <a:pt x="1990" y="7449"/>
                  </a:cubicBezTo>
                  <a:lnTo>
                    <a:pt x="679" y="7971"/>
                  </a:lnTo>
                  <a:cubicBezTo>
                    <a:pt x="571" y="8014"/>
                    <a:pt x="491" y="8094"/>
                    <a:pt x="445" y="8202"/>
                  </a:cubicBezTo>
                  <a:cubicBezTo>
                    <a:pt x="399" y="8306"/>
                    <a:pt x="399" y="8423"/>
                    <a:pt x="442" y="8527"/>
                  </a:cubicBezTo>
                  <a:cubicBezTo>
                    <a:pt x="507" y="8693"/>
                    <a:pt x="664" y="8797"/>
                    <a:pt x="839" y="8797"/>
                  </a:cubicBezTo>
                  <a:cubicBezTo>
                    <a:pt x="891" y="8797"/>
                    <a:pt x="946" y="8785"/>
                    <a:pt x="995" y="8767"/>
                  </a:cubicBezTo>
                  <a:lnTo>
                    <a:pt x="2304" y="8245"/>
                  </a:lnTo>
                  <a:cubicBezTo>
                    <a:pt x="2427" y="8192"/>
                    <a:pt x="2513" y="8097"/>
                    <a:pt x="2550" y="7983"/>
                  </a:cubicBezTo>
                  <a:cubicBezTo>
                    <a:pt x="2706" y="8312"/>
                    <a:pt x="2906" y="8616"/>
                    <a:pt x="3142" y="8890"/>
                  </a:cubicBezTo>
                  <a:cubicBezTo>
                    <a:pt x="3132" y="8889"/>
                    <a:pt x="3121" y="8888"/>
                    <a:pt x="3110" y="8888"/>
                  </a:cubicBezTo>
                  <a:cubicBezTo>
                    <a:pt x="3001" y="8888"/>
                    <a:pt x="2892" y="8931"/>
                    <a:pt x="2811" y="9012"/>
                  </a:cubicBezTo>
                  <a:lnTo>
                    <a:pt x="1815" y="10005"/>
                  </a:lnTo>
                  <a:cubicBezTo>
                    <a:pt x="1653" y="10170"/>
                    <a:pt x="1653" y="10444"/>
                    <a:pt x="1815" y="10613"/>
                  </a:cubicBezTo>
                  <a:cubicBezTo>
                    <a:pt x="1898" y="10693"/>
                    <a:pt x="2006" y="10739"/>
                    <a:pt x="2119" y="10739"/>
                  </a:cubicBezTo>
                  <a:cubicBezTo>
                    <a:pt x="2236" y="10739"/>
                    <a:pt x="2344" y="10693"/>
                    <a:pt x="2424" y="10613"/>
                  </a:cubicBezTo>
                  <a:lnTo>
                    <a:pt x="3419" y="9618"/>
                  </a:lnTo>
                  <a:cubicBezTo>
                    <a:pt x="3499" y="9538"/>
                    <a:pt x="3545" y="9430"/>
                    <a:pt x="3545" y="9313"/>
                  </a:cubicBezTo>
                  <a:lnTo>
                    <a:pt x="3545" y="9289"/>
                  </a:lnTo>
                  <a:cubicBezTo>
                    <a:pt x="3791" y="9504"/>
                    <a:pt x="4058" y="9688"/>
                    <a:pt x="4346" y="9842"/>
                  </a:cubicBezTo>
                  <a:cubicBezTo>
                    <a:pt x="4340" y="9845"/>
                    <a:pt x="4334" y="9845"/>
                    <a:pt x="4328" y="9848"/>
                  </a:cubicBezTo>
                  <a:cubicBezTo>
                    <a:pt x="4221" y="9891"/>
                    <a:pt x="4141" y="9971"/>
                    <a:pt x="4095" y="10078"/>
                  </a:cubicBezTo>
                  <a:lnTo>
                    <a:pt x="3542" y="11372"/>
                  </a:lnTo>
                  <a:cubicBezTo>
                    <a:pt x="3450" y="11587"/>
                    <a:pt x="3548" y="11842"/>
                    <a:pt x="3766" y="11934"/>
                  </a:cubicBezTo>
                  <a:cubicBezTo>
                    <a:pt x="3821" y="11955"/>
                    <a:pt x="3880" y="11967"/>
                    <a:pt x="3935" y="11967"/>
                  </a:cubicBezTo>
                  <a:cubicBezTo>
                    <a:pt x="4110" y="11967"/>
                    <a:pt x="4264" y="11863"/>
                    <a:pt x="4328" y="11706"/>
                  </a:cubicBezTo>
                  <a:lnTo>
                    <a:pt x="4881" y="10413"/>
                  </a:lnTo>
                  <a:cubicBezTo>
                    <a:pt x="4927" y="10309"/>
                    <a:pt x="4927" y="10189"/>
                    <a:pt x="4884" y="10088"/>
                  </a:cubicBezTo>
                  <a:cubicBezTo>
                    <a:pt x="4884" y="10081"/>
                    <a:pt x="4881" y="10078"/>
                    <a:pt x="4878" y="10072"/>
                  </a:cubicBezTo>
                  <a:lnTo>
                    <a:pt x="4878" y="10072"/>
                  </a:lnTo>
                  <a:cubicBezTo>
                    <a:pt x="5207" y="10186"/>
                    <a:pt x="5557" y="10260"/>
                    <a:pt x="5916" y="10287"/>
                  </a:cubicBezTo>
                  <a:cubicBezTo>
                    <a:pt x="5833" y="10364"/>
                    <a:pt x="5784" y="10475"/>
                    <a:pt x="5784" y="10597"/>
                  </a:cubicBezTo>
                  <a:lnTo>
                    <a:pt x="5784" y="12007"/>
                  </a:lnTo>
                  <a:cubicBezTo>
                    <a:pt x="5784" y="12241"/>
                    <a:pt x="5974" y="12431"/>
                    <a:pt x="6208" y="12431"/>
                  </a:cubicBezTo>
                  <a:cubicBezTo>
                    <a:pt x="6444" y="12431"/>
                    <a:pt x="6635" y="12241"/>
                    <a:pt x="6635" y="12007"/>
                  </a:cubicBezTo>
                  <a:lnTo>
                    <a:pt x="6635" y="10601"/>
                  </a:lnTo>
                  <a:cubicBezTo>
                    <a:pt x="6635" y="10478"/>
                    <a:pt x="6583" y="10367"/>
                    <a:pt x="6500" y="10290"/>
                  </a:cubicBezTo>
                  <a:cubicBezTo>
                    <a:pt x="6831" y="10266"/>
                    <a:pt x="7145" y="10201"/>
                    <a:pt x="7449" y="10106"/>
                  </a:cubicBezTo>
                  <a:lnTo>
                    <a:pt x="7449" y="10106"/>
                  </a:lnTo>
                  <a:cubicBezTo>
                    <a:pt x="7400" y="10210"/>
                    <a:pt x="7391" y="10333"/>
                    <a:pt x="7437" y="10447"/>
                  </a:cubicBezTo>
                  <a:lnTo>
                    <a:pt x="7959" y="11756"/>
                  </a:lnTo>
                  <a:cubicBezTo>
                    <a:pt x="8026" y="11921"/>
                    <a:pt x="8183" y="12026"/>
                    <a:pt x="8355" y="12026"/>
                  </a:cubicBezTo>
                  <a:cubicBezTo>
                    <a:pt x="8410" y="12026"/>
                    <a:pt x="8463" y="12014"/>
                    <a:pt x="8512" y="11995"/>
                  </a:cubicBezTo>
                  <a:cubicBezTo>
                    <a:pt x="8733" y="11906"/>
                    <a:pt x="8840" y="11657"/>
                    <a:pt x="8751" y="11439"/>
                  </a:cubicBezTo>
                  <a:lnTo>
                    <a:pt x="8229" y="10127"/>
                  </a:lnTo>
                  <a:cubicBezTo>
                    <a:pt x="8183" y="10014"/>
                    <a:pt x="8091" y="9928"/>
                    <a:pt x="7983" y="9888"/>
                  </a:cubicBezTo>
                  <a:cubicBezTo>
                    <a:pt x="8306" y="9728"/>
                    <a:pt x="8604" y="9525"/>
                    <a:pt x="8874" y="9292"/>
                  </a:cubicBezTo>
                  <a:lnTo>
                    <a:pt x="8874" y="9292"/>
                  </a:lnTo>
                  <a:cubicBezTo>
                    <a:pt x="8865" y="9412"/>
                    <a:pt x="8908" y="9529"/>
                    <a:pt x="8997" y="9618"/>
                  </a:cubicBezTo>
                  <a:lnTo>
                    <a:pt x="9992" y="10613"/>
                  </a:lnTo>
                  <a:cubicBezTo>
                    <a:pt x="10072" y="10693"/>
                    <a:pt x="10180" y="10739"/>
                    <a:pt x="10293" y="10739"/>
                  </a:cubicBezTo>
                  <a:cubicBezTo>
                    <a:pt x="10410" y="10739"/>
                    <a:pt x="10518" y="10693"/>
                    <a:pt x="10597" y="10613"/>
                  </a:cubicBezTo>
                  <a:cubicBezTo>
                    <a:pt x="10677" y="10533"/>
                    <a:pt x="10723" y="10425"/>
                    <a:pt x="10723" y="10309"/>
                  </a:cubicBezTo>
                  <a:cubicBezTo>
                    <a:pt x="10723" y="10195"/>
                    <a:pt x="10677" y="10088"/>
                    <a:pt x="10597" y="10005"/>
                  </a:cubicBezTo>
                  <a:lnTo>
                    <a:pt x="9602" y="9012"/>
                  </a:lnTo>
                  <a:cubicBezTo>
                    <a:pt x="9522" y="8930"/>
                    <a:pt x="9415" y="8883"/>
                    <a:pt x="9301" y="8883"/>
                  </a:cubicBezTo>
                  <a:lnTo>
                    <a:pt x="9273" y="8883"/>
                  </a:lnTo>
                  <a:cubicBezTo>
                    <a:pt x="9489" y="8635"/>
                    <a:pt x="9673" y="8361"/>
                    <a:pt x="9823" y="8066"/>
                  </a:cubicBezTo>
                  <a:cubicBezTo>
                    <a:pt x="9826" y="8079"/>
                    <a:pt x="9829" y="8091"/>
                    <a:pt x="9833" y="8097"/>
                  </a:cubicBezTo>
                  <a:cubicBezTo>
                    <a:pt x="9876" y="8205"/>
                    <a:pt x="9955" y="8284"/>
                    <a:pt x="10063" y="8331"/>
                  </a:cubicBezTo>
                  <a:lnTo>
                    <a:pt x="11359" y="8890"/>
                  </a:lnTo>
                  <a:cubicBezTo>
                    <a:pt x="11411" y="8911"/>
                    <a:pt x="11470" y="8923"/>
                    <a:pt x="11528" y="8923"/>
                  </a:cubicBezTo>
                  <a:cubicBezTo>
                    <a:pt x="11700" y="8923"/>
                    <a:pt x="11854" y="8819"/>
                    <a:pt x="11918" y="8662"/>
                  </a:cubicBezTo>
                  <a:cubicBezTo>
                    <a:pt x="11964" y="8558"/>
                    <a:pt x="11964" y="8438"/>
                    <a:pt x="11921" y="8337"/>
                  </a:cubicBezTo>
                  <a:cubicBezTo>
                    <a:pt x="11881" y="8229"/>
                    <a:pt x="11798" y="8146"/>
                    <a:pt x="11691" y="8100"/>
                  </a:cubicBezTo>
                  <a:lnTo>
                    <a:pt x="10398" y="7547"/>
                  </a:lnTo>
                  <a:cubicBezTo>
                    <a:pt x="10345" y="7524"/>
                    <a:pt x="10288" y="7512"/>
                    <a:pt x="10232" y="7512"/>
                  </a:cubicBezTo>
                  <a:cubicBezTo>
                    <a:pt x="10178" y="7512"/>
                    <a:pt x="10123" y="7523"/>
                    <a:pt x="10072" y="7544"/>
                  </a:cubicBezTo>
                  <a:cubicBezTo>
                    <a:pt x="10060" y="7547"/>
                    <a:pt x="10048" y="7556"/>
                    <a:pt x="10038" y="7560"/>
                  </a:cubicBezTo>
                  <a:cubicBezTo>
                    <a:pt x="10155" y="7219"/>
                    <a:pt x="10229" y="6856"/>
                    <a:pt x="10247" y="6481"/>
                  </a:cubicBezTo>
                  <a:cubicBezTo>
                    <a:pt x="10324" y="6580"/>
                    <a:pt x="10447" y="6641"/>
                    <a:pt x="10582" y="6641"/>
                  </a:cubicBezTo>
                  <a:lnTo>
                    <a:pt x="11992" y="6641"/>
                  </a:lnTo>
                  <a:cubicBezTo>
                    <a:pt x="12225" y="6641"/>
                    <a:pt x="12419" y="6451"/>
                    <a:pt x="12419" y="6217"/>
                  </a:cubicBezTo>
                  <a:cubicBezTo>
                    <a:pt x="12434" y="5987"/>
                    <a:pt x="12241" y="5793"/>
                    <a:pt x="12007" y="5793"/>
                  </a:cubicBezTo>
                  <a:lnTo>
                    <a:pt x="10597" y="5793"/>
                  </a:lnTo>
                  <a:cubicBezTo>
                    <a:pt x="10459" y="5793"/>
                    <a:pt x="10336" y="5858"/>
                    <a:pt x="10260" y="5959"/>
                  </a:cubicBezTo>
                  <a:cubicBezTo>
                    <a:pt x="10238" y="5609"/>
                    <a:pt x="10167" y="5274"/>
                    <a:pt x="10060" y="4958"/>
                  </a:cubicBezTo>
                  <a:lnTo>
                    <a:pt x="10060" y="4958"/>
                  </a:lnTo>
                  <a:cubicBezTo>
                    <a:pt x="10124" y="4998"/>
                    <a:pt x="10201" y="5022"/>
                    <a:pt x="10287" y="5022"/>
                  </a:cubicBezTo>
                  <a:cubicBezTo>
                    <a:pt x="10339" y="5022"/>
                    <a:pt x="10395" y="5010"/>
                    <a:pt x="10444" y="4992"/>
                  </a:cubicBezTo>
                  <a:lnTo>
                    <a:pt x="11752" y="4469"/>
                  </a:lnTo>
                  <a:cubicBezTo>
                    <a:pt x="11974" y="4380"/>
                    <a:pt x="12081" y="4131"/>
                    <a:pt x="11992" y="3913"/>
                  </a:cubicBezTo>
                  <a:cubicBezTo>
                    <a:pt x="11924" y="3745"/>
                    <a:pt x="11764" y="3642"/>
                    <a:pt x="11595" y="3642"/>
                  </a:cubicBezTo>
                  <a:cubicBezTo>
                    <a:pt x="11542" y="3642"/>
                    <a:pt x="11488" y="3653"/>
                    <a:pt x="11436" y="3674"/>
                  </a:cubicBezTo>
                  <a:lnTo>
                    <a:pt x="10124" y="4196"/>
                  </a:lnTo>
                  <a:cubicBezTo>
                    <a:pt x="10017" y="4239"/>
                    <a:pt x="9937" y="4319"/>
                    <a:pt x="9891" y="4426"/>
                  </a:cubicBezTo>
                  <a:cubicBezTo>
                    <a:pt x="9885" y="4451"/>
                    <a:pt x="9876" y="4469"/>
                    <a:pt x="9866" y="4491"/>
                  </a:cubicBezTo>
                  <a:cubicBezTo>
                    <a:pt x="9700" y="4147"/>
                    <a:pt x="9482" y="3827"/>
                    <a:pt x="9230" y="3545"/>
                  </a:cubicBezTo>
                  <a:lnTo>
                    <a:pt x="9230" y="3545"/>
                  </a:lnTo>
                  <a:cubicBezTo>
                    <a:pt x="9258" y="3548"/>
                    <a:pt x="9283" y="3551"/>
                    <a:pt x="9310" y="3551"/>
                  </a:cubicBezTo>
                  <a:cubicBezTo>
                    <a:pt x="9427" y="3551"/>
                    <a:pt x="9535" y="3505"/>
                    <a:pt x="9614" y="3425"/>
                  </a:cubicBezTo>
                  <a:lnTo>
                    <a:pt x="10610" y="2427"/>
                  </a:lnTo>
                  <a:cubicBezTo>
                    <a:pt x="10690" y="2347"/>
                    <a:pt x="10736" y="2239"/>
                    <a:pt x="10736" y="2123"/>
                  </a:cubicBezTo>
                  <a:cubicBezTo>
                    <a:pt x="10736" y="2009"/>
                    <a:pt x="10690" y="1901"/>
                    <a:pt x="10610" y="1818"/>
                  </a:cubicBezTo>
                  <a:cubicBezTo>
                    <a:pt x="10527" y="1737"/>
                    <a:pt x="10417" y="1696"/>
                    <a:pt x="10307" y="1696"/>
                  </a:cubicBezTo>
                  <a:cubicBezTo>
                    <a:pt x="10197" y="1696"/>
                    <a:pt x="10086" y="1737"/>
                    <a:pt x="10001" y="1818"/>
                  </a:cubicBezTo>
                  <a:lnTo>
                    <a:pt x="9006" y="2814"/>
                  </a:lnTo>
                  <a:cubicBezTo>
                    <a:pt x="8905" y="2918"/>
                    <a:pt x="8865" y="3069"/>
                    <a:pt x="8893" y="3201"/>
                  </a:cubicBezTo>
                  <a:cubicBezTo>
                    <a:pt x="8628" y="2967"/>
                    <a:pt x="8330" y="2768"/>
                    <a:pt x="8008" y="2608"/>
                  </a:cubicBezTo>
                  <a:cubicBezTo>
                    <a:pt x="8152" y="2583"/>
                    <a:pt x="8275" y="2488"/>
                    <a:pt x="8330" y="2353"/>
                  </a:cubicBezTo>
                  <a:lnTo>
                    <a:pt x="8890" y="1060"/>
                  </a:lnTo>
                  <a:cubicBezTo>
                    <a:pt x="8982" y="845"/>
                    <a:pt x="8880" y="590"/>
                    <a:pt x="8662" y="498"/>
                  </a:cubicBezTo>
                  <a:cubicBezTo>
                    <a:pt x="8608" y="475"/>
                    <a:pt x="8551" y="464"/>
                    <a:pt x="8495" y="464"/>
                  </a:cubicBezTo>
                  <a:cubicBezTo>
                    <a:pt x="8328" y="464"/>
                    <a:pt x="8169" y="561"/>
                    <a:pt x="8100" y="725"/>
                  </a:cubicBezTo>
                  <a:lnTo>
                    <a:pt x="7547" y="2018"/>
                  </a:lnTo>
                  <a:cubicBezTo>
                    <a:pt x="7501" y="2123"/>
                    <a:pt x="7501" y="2242"/>
                    <a:pt x="7544" y="2347"/>
                  </a:cubicBezTo>
                  <a:cubicBezTo>
                    <a:pt x="7556" y="2371"/>
                    <a:pt x="7572" y="2399"/>
                    <a:pt x="7587" y="2427"/>
                  </a:cubicBezTo>
                  <a:cubicBezTo>
                    <a:pt x="7225" y="2295"/>
                    <a:pt x="6841" y="2215"/>
                    <a:pt x="6448" y="2196"/>
                  </a:cubicBezTo>
                  <a:cubicBezTo>
                    <a:pt x="6564" y="2120"/>
                    <a:pt x="6647" y="1984"/>
                    <a:pt x="6647" y="1834"/>
                  </a:cubicBezTo>
                  <a:lnTo>
                    <a:pt x="6647" y="427"/>
                  </a:lnTo>
                  <a:cubicBezTo>
                    <a:pt x="6647" y="190"/>
                    <a:pt x="6454" y="0"/>
                    <a:pt x="6220"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37"/>
            <p:cNvSpPr/>
            <p:nvPr/>
          </p:nvSpPr>
          <p:spPr>
            <a:xfrm>
              <a:off x="172689" y="3128609"/>
              <a:ext cx="312171" cy="624423"/>
            </a:xfrm>
            <a:custGeom>
              <a:avLst/>
              <a:gdLst/>
              <a:ahLst/>
              <a:cxnLst/>
              <a:rect l="l" t="t" r="r" b="b"/>
              <a:pathLst>
                <a:path w="3898" h="7797" extrusionOk="0">
                  <a:moveTo>
                    <a:pt x="3898" y="1"/>
                  </a:moveTo>
                  <a:cubicBezTo>
                    <a:pt x="1748" y="1"/>
                    <a:pt x="0" y="1746"/>
                    <a:pt x="0" y="3899"/>
                  </a:cubicBezTo>
                  <a:cubicBezTo>
                    <a:pt x="0" y="6049"/>
                    <a:pt x="1745" y="7797"/>
                    <a:pt x="3898" y="7797"/>
                  </a:cubicBezTo>
                  <a:lnTo>
                    <a:pt x="38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37"/>
            <p:cNvSpPr/>
            <p:nvPr/>
          </p:nvSpPr>
          <p:spPr>
            <a:xfrm>
              <a:off x="484856" y="3128609"/>
              <a:ext cx="312171" cy="624423"/>
            </a:xfrm>
            <a:custGeom>
              <a:avLst/>
              <a:gdLst/>
              <a:ahLst/>
              <a:cxnLst/>
              <a:rect l="l" t="t" r="r" b="b"/>
              <a:pathLst>
                <a:path w="3898" h="7797" extrusionOk="0">
                  <a:moveTo>
                    <a:pt x="0" y="1"/>
                  </a:moveTo>
                  <a:lnTo>
                    <a:pt x="0" y="7797"/>
                  </a:lnTo>
                  <a:cubicBezTo>
                    <a:pt x="2153" y="7797"/>
                    <a:pt x="3898" y="6049"/>
                    <a:pt x="3898" y="3899"/>
                  </a:cubicBezTo>
                  <a:cubicBezTo>
                    <a:pt x="3898" y="1746"/>
                    <a:pt x="215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37"/>
            <p:cNvSpPr/>
            <p:nvPr/>
          </p:nvSpPr>
          <p:spPr>
            <a:xfrm>
              <a:off x="462913" y="2952983"/>
              <a:ext cx="43887" cy="156806"/>
            </a:xfrm>
            <a:custGeom>
              <a:avLst/>
              <a:gdLst/>
              <a:ahLst/>
              <a:cxnLst/>
              <a:rect l="l" t="t" r="r" b="b"/>
              <a:pathLst>
                <a:path w="548" h="1958" extrusionOk="0">
                  <a:moveTo>
                    <a:pt x="274" y="1"/>
                  </a:moveTo>
                  <a:cubicBezTo>
                    <a:pt x="123" y="1"/>
                    <a:pt x="1" y="124"/>
                    <a:pt x="1" y="274"/>
                  </a:cubicBezTo>
                  <a:lnTo>
                    <a:pt x="1" y="1684"/>
                  </a:lnTo>
                  <a:cubicBezTo>
                    <a:pt x="1" y="1835"/>
                    <a:pt x="123" y="1957"/>
                    <a:pt x="274" y="1957"/>
                  </a:cubicBezTo>
                  <a:cubicBezTo>
                    <a:pt x="425" y="1957"/>
                    <a:pt x="547" y="1835"/>
                    <a:pt x="547" y="1684"/>
                  </a:cubicBezTo>
                  <a:lnTo>
                    <a:pt x="547" y="274"/>
                  </a:lnTo>
                  <a:cubicBezTo>
                    <a:pt x="547" y="124"/>
                    <a:pt x="425" y="1"/>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37"/>
            <p:cNvSpPr/>
            <p:nvPr/>
          </p:nvSpPr>
          <p:spPr>
            <a:xfrm>
              <a:off x="462913" y="3767285"/>
              <a:ext cx="43887" cy="156726"/>
            </a:xfrm>
            <a:custGeom>
              <a:avLst/>
              <a:gdLst/>
              <a:ahLst/>
              <a:cxnLst/>
              <a:rect l="l" t="t" r="r" b="b"/>
              <a:pathLst>
                <a:path w="548" h="1957" extrusionOk="0">
                  <a:moveTo>
                    <a:pt x="274" y="0"/>
                  </a:moveTo>
                  <a:cubicBezTo>
                    <a:pt x="123" y="0"/>
                    <a:pt x="1" y="123"/>
                    <a:pt x="1" y="274"/>
                  </a:cubicBezTo>
                  <a:lnTo>
                    <a:pt x="1" y="1683"/>
                  </a:lnTo>
                  <a:cubicBezTo>
                    <a:pt x="1" y="1834"/>
                    <a:pt x="123" y="1957"/>
                    <a:pt x="274" y="1957"/>
                  </a:cubicBezTo>
                  <a:cubicBezTo>
                    <a:pt x="425" y="1957"/>
                    <a:pt x="547" y="1834"/>
                    <a:pt x="547" y="1683"/>
                  </a:cubicBezTo>
                  <a:lnTo>
                    <a:pt x="547" y="274"/>
                  </a:lnTo>
                  <a:cubicBezTo>
                    <a:pt x="547" y="123"/>
                    <a:pt x="425"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37"/>
            <p:cNvSpPr/>
            <p:nvPr/>
          </p:nvSpPr>
          <p:spPr>
            <a:xfrm>
              <a:off x="813681" y="3416674"/>
              <a:ext cx="156806" cy="43887"/>
            </a:xfrm>
            <a:custGeom>
              <a:avLst/>
              <a:gdLst/>
              <a:ahLst/>
              <a:cxnLst/>
              <a:rect l="l" t="t" r="r" b="b"/>
              <a:pathLst>
                <a:path w="1958" h="548" extrusionOk="0">
                  <a:moveTo>
                    <a:pt x="274" y="1"/>
                  </a:moveTo>
                  <a:cubicBezTo>
                    <a:pt x="124" y="1"/>
                    <a:pt x="1" y="124"/>
                    <a:pt x="1" y="274"/>
                  </a:cubicBezTo>
                  <a:cubicBezTo>
                    <a:pt x="1" y="425"/>
                    <a:pt x="124" y="548"/>
                    <a:pt x="274" y="548"/>
                  </a:cubicBezTo>
                  <a:lnTo>
                    <a:pt x="1684" y="548"/>
                  </a:lnTo>
                  <a:cubicBezTo>
                    <a:pt x="1835" y="548"/>
                    <a:pt x="1958" y="425"/>
                    <a:pt x="1958" y="274"/>
                  </a:cubicBezTo>
                  <a:cubicBezTo>
                    <a:pt x="1958" y="124"/>
                    <a:pt x="1835" y="1"/>
                    <a:pt x="1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37"/>
            <p:cNvSpPr/>
            <p:nvPr/>
          </p:nvSpPr>
          <p:spPr>
            <a:xfrm>
              <a:off x="-774" y="3416674"/>
              <a:ext cx="156566" cy="43887"/>
            </a:xfrm>
            <a:custGeom>
              <a:avLst/>
              <a:gdLst/>
              <a:ahLst/>
              <a:cxnLst/>
              <a:rect l="l" t="t" r="r" b="b"/>
              <a:pathLst>
                <a:path w="1955" h="548" extrusionOk="0">
                  <a:moveTo>
                    <a:pt x="274" y="1"/>
                  </a:moveTo>
                  <a:cubicBezTo>
                    <a:pt x="123" y="1"/>
                    <a:pt x="0" y="124"/>
                    <a:pt x="0" y="274"/>
                  </a:cubicBezTo>
                  <a:cubicBezTo>
                    <a:pt x="0" y="425"/>
                    <a:pt x="123" y="548"/>
                    <a:pt x="274" y="548"/>
                  </a:cubicBezTo>
                  <a:lnTo>
                    <a:pt x="1684" y="548"/>
                  </a:lnTo>
                  <a:cubicBezTo>
                    <a:pt x="1837" y="548"/>
                    <a:pt x="1954" y="425"/>
                    <a:pt x="1954" y="274"/>
                  </a:cubicBezTo>
                  <a:cubicBezTo>
                    <a:pt x="1954" y="124"/>
                    <a:pt x="1831" y="1"/>
                    <a:pt x="16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37"/>
            <p:cNvSpPr/>
            <p:nvPr/>
          </p:nvSpPr>
          <p:spPr>
            <a:xfrm>
              <a:off x="708691" y="3088727"/>
              <a:ext cx="127976" cy="123651"/>
            </a:xfrm>
            <a:custGeom>
              <a:avLst/>
              <a:gdLst/>
              <a:ahLst/>
              <a:cxnLst/>
              <a:rect l="l" t="t" r="r" b="b"/>
              <a:pathLst>
                <a:path w="1598" h="1544" extrusionOk="0">
                  <a:moveTo>
                    <a:pt x="1295" y="1"/>
                  </a:moveTo>
                  <a:cubicBezTo>
                    <a:pt x="1224" y="1"/>
                    <a:pt x="1154" y="27"/>
                    <a:pt x="1100" y="81"/>
                  </a:cubicBezTo>
                  <a:lnTo>
                    <a:pt x="108" y="1076"/>
                  </a:lnTo>
                  <a:cubicBezTo>
                    <a:pt x="0" y="1184"/>
                    <a:pt x="0" y="1356"/>
                    <a:pt x="108" y="1463"/>
                  </a:cubicBezTo>
                  <a:cubicBezTo>
                    <a:pt x="160" y="1516"/>
                    <a:pt x="234" y="1543"/>
                    <a:pt x="304" y="1543"/>
                  </a:cubicBezTo>
                  <a:cubicBezTo>
                    <a:pt x="372" y="1543"/>
                    <a:pt x="443" y="1516"/>
                    <a:pt x="495" y="1463"/>
                  </a:cubicBezTo>
                  <a:lnTo>
                    <a:pt x="1490" y="468"/>
                  </a:lnTo>
                  <a:cubicBezTo>
                    <a:pt x="1598" y="361"/>
                    <a:pt x="1598" y="189"/>
                    <a:pt x="1490" y="81"/>
                  </a:cubicBezTo>
                  <a:cubicBezTo>
                    <a:pt x="1436" y="27"/>
                    <a:pt x="1366" y="1"/>
                    <a:pt x="1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37"/>
            <p:cNvSpPr/>
            <p:nvPr/>
          </p:nvSpPr>
          <p:spPr>
            <a:xfrm>
              <a:off x="132807" y="3664616"/>
              <a:ext cx="127976" cy="123651"/>
            </a:xfrm>
            <a:custGeom>
              <a:avLst/>
              <a:gdLst/>
              <a:ahLst/>
              <a:cxnLst/>
              <a:rect l="l" t="t" r="r" b="b"/>
              <a:pathLst>
                <a:path w="1598" h="1544" extrusionOk="0">
                  <a:moveTo>
                    <a:pt x="1295" y="0"/>
                  </a:moveTo>
                  <a:cubicBezTo>
                    <a:pt x="1224" y="0"/>
                    <a:pt x="1154" y="27"/>
                    <a:pt x="1100" y="81"/>
                  </a:cubicBezTo>
                  <a:lnTo>
                    <a:pt x="108" y="1076"/>
                  </a:lnTo>
                  <a:cubicBezTo>
                    <a:pt x="0" y="1184"/>
                    <a:pt x="0" y="1356"/>
                    <a:pt x="108" y="1463"/>
                  </a:cubicBezTo>
                  <a:cubicBezTo>
                    <a:pt x="160" y="1519"/>
                    <a:pt x="234" y="1543"/>
                    <a:pt x="301" y="1543"/>
                  </a:cubicBezTo>
                  <a:cubicBezTo>
                    <a:pt x="372" y="1543"/>
                    <a:pt x="440" y="1519"/>
                    <a:pt x="495" y="1463"/>
                  </a:cubicBezTo>
                  <a:lnTo>
                    <a:pt x="1490" y="468"/>
                  </a:lnTo>
                  <a:cubicBezTo>
                    <a:pt x="1598" y="361"/>
                    <a:pt x="1598" y="189"/>
                    <a:pt x="1490" y="81"/>
                  </a:cubicBezTo>
                  <a:cubicBezTo>
                    <a:pt x="1436" y="27"/>
                    <a:pt x="1366" y="0"/>
                    <a:pt x="1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37"/>
            <p:cNvSpPr/>
            <p:nvPr/>
          </p:nvSpPr>
          <p:spPr>
            <a:xfrm>
              <a:off x="708691" y="3664616"/>
              <a:ext cx="128216" cy="123651"/>
            </a:xfrm>
            <a:custGeom>
              <a:avLst/>
              <a:gdLst/>
              <a:ahLst/>
              <a:cxnLst/>
              <a:rect l="l" t="t" r="r" b="b"/>
              <a:pathLst>
                <a:path w="1601" h="1544" extrusionOk="0">
                  <a:moveTo>
                    <a:pt x="301" y="0"/>
                  </a:moveTo>
                  <a:cubicBezTo>
                    <a:pt x="231" y="0"/>
                    <a:pt x="162" y="27"/>
                    <a:pt x="108" y="81"/>
                  </a:cubicBezTo>
                  <a:cubicBezTo>
                    <a:pt x="0" y="189"/>
                    <a:pt x="0" y="361"/>
                    <a:pt x="108" y="468"/>
                  </a:cubicBezTo>
                  <a:lnTo>
                    <a:pt x="1106" y="1463"/>
                  </a:lnTo>
                  <a:cubicBezTo>
                    <a:pt x="1155" y="1519"/>
                    <a:pt x="1229" y="1543"/>
                    <a:pt x="1297" y="1543"/>
                  </a:cubicBezTo>
                  <a:cubicBezTo>
                    <a:pt x="1367" y="1543"/>
                    <a:pt x="1441" y="1519"/>
                    <a:pt x="1493" y="1463"/>
                  </a:cubicBezTo>
                  <a:cubicBezTo>
                    <a:pt x="1601" y="1356"/>
                    <a:pt x="1601" y="1184"/>
                    <a:pt x="1493" y="1076"/>
                  </a:cubicBezTo>
                  <a:lnTo>
                    <a:pt x="495" y="81"/>
                  </a:lnTo>
                  <a:cubicBezTo>
                    <a:pt x="441" y="27"/>
                    <a:pt x="37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37"/>
            <p:cNvSpPr/>
            <p:nvPr/>
          </p:nvSpPr>
          <p:spPr>
            <a:xfrm>
              <a:off x="132326" y="3088727"/>
              <a:ext cx="128456" cy="123651"/>
            </a:xfrm>
            <a:custGeom>
              <a:avLst/>
              <a:gdLst/>
              <a:ahLst/>
              <a:cxnLst/>
              <a:rect l="l" t="t" r="r" b="b"/>
              <a:pathLst>
                <a:path w="1604" h="1544" extrusionOk="0">
                  <a:moveTo>
                    <a:pt x="303" y="1"/>
                  </a:moveTo>
                  <a:cubicBezTo>
                    <a:pt x="232" y="1"/>
                    <a:pt x="162" y="27"/>
                    <a:pt x="108" y="81"/>
                  </a:cubicBezTo>
                  <a:cubicBezTo>
                    <a:pt x="0" y="189"/>
                    <a:pt x="0" y="361"/>
                    <a:pt x="108" y="468"/>
                  </a:cubicBezTo>
                  <a:lnTo>
                    <a:pt x="1106" y="1463"/>
                  </a:lnTo>
                  <a:cubicBezTo>
                    <a:pt x="1161" y="1516"/>
                    <a:pt x="1235" y="1543"/>
                    <a:pt x="1303" y="1543"/>
                  </a:cubicBezTo>
                  <a:cubicBezTo>
                    <a:pt x="1376" y="1543"/>
                    <a:pt x="1444" y="1516"/>
                    <a:pt x="1496" y="1463"/>
                  </a:cubicBezTo>
                  <a:cubicBezTo>
                    <a:pt x="1604" y="1356"/>
                    <a:pt x="1604" y="1184"/>
                    <a:pt x="1496" y="1076"/>
                  </a:cubicBezTo>
                  <a:lnTo>
                    <a:pt x="498" y="81"/>
                  </a:lnTo>
                  <a:cubicBezTo>
                    <a:pt x="444" y="27"/>
                    <a:pt x="373" y="1"/>
                    <a:pt x="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37"/>
            <p:cNvSpPr/>
            <p:nvPr/>
          </p:nvSpPr>
          <p:spPr>
            <a:xfrm>
              <a:off x="597935" y="2990143"/>
              <a:ext cx="94100" cy="147917"/>
            </a:xfrm>
            <a:custGeom>
              <a:avLst/>
              <a:gdLst/>
              <a:ahLst/>
              <a:cxnLst/>
              <a:rect l="l" t="t" r="r" b="b"/>
              <a:pathLst>
                <a:path w="1175" h="1847" extrusionOk="0">
                  <a:moveTo>
                    <a:pt x="866" y="1"/>
                  </a:moveTo>
                  <a:cubicBezTo>
                    <a:pt x="760" y="1"/>
                    <a:pt x="658" y="63"/>
                    <a:pt x="612" y="166"/>
                  </a:cubicBezTo>
                  <a:lnTo>
                    <a:pt x="59" y="1463"/>
                  </a:lnTo>
                  <a:cubicBezTo>
                    <a:pt x="1" y="1601"/>
                    <a:pt x="65" y="1761"/>
                    <a:pt x="204" y="1822"/>
                  </a:cubicBezTo>
                  <a:cubicBezTo>
                    <a:pt x="238" y="1837"/>
                    <a:pt x="277" y="1847"/>
                    <a:pt x="311" y="1847"/>
                  </a:cubicBezTo>
                  <a:cubicBezTo>
                    <a:pt x="419" y="1847"/>
                    <a:pt x="520" y="1785"/>
                    <a:pt x="563" y="1678"/>
                  </a:cubicBezTo>
                  <a:lnTo>
                    <a:pt x="1116" y="381"/>
                  </a:lnTo>
                  <a:cubicBezTo>
                    <a:pt x="1174" y="243"/>
                    <a:pt x="1110" y="84"/>
                    <a:pt x="972" y="22"/>
                  </a:cubicBezTo>
                  <a:cubicBezTo>
                    <a:pt x="937" y="7"/>
                    <a:pt x="901" y="1"/>
                    <a:pt x="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37"/>
            <p:cNvSpPr/>
            <p:nvPr/>
          </p:nvSpPr>
          <p:spPr>
            <a:xfrm>
              <a:off x="277198" y="3738935"/>
              <a:ext cx="94020" cy="147677"/>
            </a:xfrm>
            <a:custGeom>
              <a:avLst/>
              <a:gdLst/>
              <a:ahLst/>
              <a:cxnLst/>
              <a:rect l="l" t="t" r="r" b="b"/>
              <a:pathLst>
                <a:path w="1174" h="1844" extrusionOk="0">
                  <a:moveTo>
                    <a:pt x="865" y="1"/>
                  </a:moveTo>
                  <a:cubicBezTo>
                    <a:pt x="759" y="1"/>
                    <a:pt x="658" y="63"/>
                    <a:pt x="612" y="167"/>
                  </a:cubicBezTo>
                  <a:lnTo>
                    <a:pt x="59" y="1460"/>
                  </a:lnTo>
                  <a:cubicBezTo>
                    <a:pt x="0" y="1598"/>
                    <a:pt x="65" y="1761"/>
                    <a:pt x="203" y="1822"/>
                  </a:cubicBezTo>
                  <a:cubicBezTo>
                    <a:pt x="240" y="1838"/>
                    <a:pt x="277" y="1844"/>
                    <a:pt x="311" y="1844"/>
                  </a:cubicBezTo>
                  <a:cubicBezTo>
                    <a:pt x="418" y="1844"/>
                    <a:pt x="520" y="1779"/>
                    <a:pt x="566" y="1675"/>
                  </a:cubicBezTo>
                  <a:lnTo>
                    <a:pt x="1119" y="382"/>
                  </a:lnTo>
                  <a:cubicBezTo>
                    <a:pt x="1174" y="244"/>
                    <a:pt x="1109" y="84"/>
                    <a:pt x="971" y="22"/>
                  </a:cubicBezTo>
                  <a:cubicBezTo>
                    <a:pt x="937" y="8"/>
                    <a:pt x="901" y="1"/>
                    <a:pt x="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37"/>
            <p:cNvSpPr/>
            <p:nvPr/>
          </p:nvSpPr>
          <p:spPr>
            <a:xfrm>
              <a:off x="782449" y="3554500"/>
              <a:ext cx="153603" cy="88334"/>
            </a:xfrm>
            <a:custGeom>
              <a:avLst/>
              <a:gdLst/>
              <a:ahLst/>
              <a:cxnLst/>
              <a:rect l="l" t="t" r="r" b="b"/>
              <a:pathLst>
                <a:path w="1918" h="1103" extrusionOk="0">
                  <a:moveTo>
                    <a:pt x="313" y="0"/>
                  </a:moveTo>
                  <a:cubicBezTo>
                    <a:pt x="207" y="0"/>
                    <a:pt x="105" y="62"/>
                    <a:pt x="59" y="166"/>
                  </a:cubicBezTo>
                  <a:cubicBezTo>
                    <a:pt x="1" y="304"/>
                    <a:pt x="65" y="467"/>
                    <a:pt x="204" y="528"/>
                  </a:cubicBezTo>
                  <a:lnTo>
                    <a:pt x="1497" y="1081"/>
                  </a:lnTo>
                  <a:cubicBezTo>
                    <a:pt x="1534" y="1097"/>
                    <a:pt x="1570" y="1103"/>
                    <a:pt x="1604" y="1103"/>
                  </a:cubicBezTo>
                  <a:cubicBezTo>
                    <a:pt x="1712" y="1103"/>
                    <a:pt x="1813" y="1041"/>
                    <a:pt x="1859" y="934"/>
                  </a:cubicBezTo>
                  <a:cubicBezTo>
                    <a:pt x="1918" y="796"/>
                    <a:pt x="1850" y="636"/>
                    <a:pt x="1712" y="575"/>
                  </a:cubicBezTo>
                  <a:lnTo>
                    <a:pt x="419" y="22"/>
                  </a:lnTo>
                  <a:cubicBezTo>
                    <a:pt x="384" y="7"/>
                    <a:pt x="348" y="0"/>
                    <a:pt x="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37"/>
            <p:cNvSpPr/>
            <p:nvPr/>
          </p:nvSpPr>
          <p:spPr>
            <a:xfrm>
              <a:off x="33663" y="3234001"/>
              <a:ext cx="153603" cy="88574"/>
            </a:xfrm>
            <a:custGeom>
              <a:avLst/>
              <a:gdLst/>
              <a:ahLst/>
              <a:cxnLst/>
              <a:rect l="l" t="t" r="r" b="b"/>
              <a:pathLst>
                <a:path w="1918" h="1106" extrusionOk="0">
                  <a:moveTo>
                    <a:pt x="315" y="0"/>
                  </a:moveTo>
                  <a:cubicBezTo>
                    <a:pt x="208" y="0"/>
                    <a:pt x="105" y="64"/>
                    <a:pt x="59" y="169"/>
                  </a:cubicBezTo>
                  <a:cubicBezTo>
                    <a:pt x="0" y="307"/>
                    <a:pt x="65" y="467"/>
                    <a:pt x="203" y="528"/>
                  </a:cubicBezTo>
                  <a:lnTo>
                    <a:pt x="1499" y="1081"/>
                  </a:lnTo>
                  <a:cubicBezTo>
                    <a:pt x="1533" y="1096"/>
                    <a:pt x="1570" y="1105"/>
                    <a:pt x="1607" y="1105"/>
                  </a:cubicBezTo>
                  <a:cubicBezTo>
                    <a:pt x="1715" y="1105"/>
                    <a:pt x="1813" y="1038"/>
                    <a:pt x="1859" y="937"/>
                  </a:cubicBezTo>
                  <a:cubicBezTo>
                    <a:pt x="1917" y="798"/>
                    <a:pt x="1853" y="636"/>
                    <a:pt x="1715" y="574"/>
                  </a:cubicBezTo>
                  <a:lnTo>
                    <a:pt x="418" y="21"/>
                  </a:lnTo>
                  <a:cubicBezTo>
                    <a:pt x="384" y="7"/>
                    <a:pt x="349" y="0"/>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37"/>
            <p:cNvSpPr/>
            <p:nvPr/>
          </p:nvSpPr>
          <p:spPr>
            <a:xfrm>
              <a:off x="785412" y="3244172"/>
              <a:ext cx="155045" cy="86011"/>
            </a:xfrm>
            <a:custGeom>
              <a:avLst/>
              <a:gdLst/>
              <a:ahLst/>
              <a:cxnLst/>
              <a:rect l="l" t="t" r="r" b="b"/>
              <a:pathLst>
                <a:path w="1936" h="1074" extrusionOk="0">
                  <a:moveTo>
                    <a:pt x="1624" y="1"/>
                  </a:moveTo>
                  <a:cubicBezTo>
                    <a:pt x="1590" y="1"/>
                    <a:pt x="1555" y="7"/>
                    <a:pt x="1521" y="20"/>
                  </a:cubicBezTo>
                  <a:lnTo>
                    <a:pt x="213" y="542"/>
                  </a:lnTo>
                  <a:cubicBezTo>
                    <a:pt x="71" y="601"/>
                    <a:pt x="1" y="757"/>
                    <a:pt x="59" y="902"/>
                  </a:cubicBezTo>
                  <a:cubicBezTo>
                    <a:pt x="102" y="1009"/>
                    <a:pt x="206" y="1074"/>
                    <a:pt x="314" y="1074"/>
                  </a:cubicBezTo>
                  <a:cubicBezTo>
                    <a:pt x="348" y="1074"/>
                    <a:pt x="382" y="1064"/>
                    <a:pt x="415" y="1055"/>
                  </a:cubicBezTo>
                  <a:lnTo>
                    <a:pt x="1727" y="533"/>
                  </a:lnTo>
                  <a:cubicBezTo>
                    <a:pt x="1868" y="475"/>
                    <a:pt x="1936" y="318"/>
                    <a:pt x="1881" y="174"/>
                  </a:cubicBezTo>
                  <a:cubicBezTo>
                    <a:pt x="1836" y="66"/>
                    <a:pt x="1734" y="1"/>
                    <a:pt x="1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37"/>
            <p:cNvSpPr/>
            <p:nvPr/>
          </p:nvSpPr>
          <p:spPr>
            <a:xfrm>
              <a:off x="29258" y="3546812"/>
              <a:ext cx="155285" cy="85931"/>
            </a:xfrm>
            <a:custGeom>
              <a:avLst/>
              <a:gdLst/>
              <a:ahLst/>
              <a:cxnLst/>
              <a:rect l="l" t="t" r="r" b="b"/>
              <a:pathLst>
                <a:path w="1939" h="1073" extrusionOk="0">
                  <a:moveTo>
                    <a:pt x="1625" y="0"/>
                  </a:moveTo>
                  <a:cubicBezTo>
                    <a:pt x="1591" y="0"/>
                    <a:pt x="1557" y="6"/>
                    <a:pt x="1524" y="19"/>
                  </a:cubicBezTo>
                  <a:lnTo>
                    <a:pt x="212" y="542"/>
                  </a:lnTo>
                  <a:cubicBezTo>
                    <a:pt x="71" y="600"/>
                    <a:pt x="0" y="757"/>
                    <a:pt x="59" y="901"/>
                  </a:cubicBezTo>
                  <a:cubicBezTo>
                    <a:pt x="102" y="1008"/>
                    <a:pt x="206" y="1073"/>
                    <a:pt x="314" y="1073"/>
                  </a:cubicBezTo>
                  <a:cubicBezTo>
                    <a:pt x="347" y="1073"/>
                    <a:pt x="381" y="1064"/>
                    <a:pt x="415" y="1054"/>
                  </a:cubicBezTo>
                  <a:lnTo>
                    <a:pt x="1727" y="532"/>
                  </a:lnTo>
                  <a:cubicBezTo>
                    <a:pt x="1868" y="474"/>
                    <a:pt x="1938" y="317"/>
                    <a:pt x="1880" y="173"/>
                  </a:cubicBezTo>
                  <a:cubicBezTo>
                    <a:pt x="1836" y="65"/>
                    <a:pt x="1734" y="0"/>
                    <a:pt x="1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37"/>
            <p:cNvSpPr/>
            <p:nvPr/>
          </p:nvSpPr>
          <p:spPr>
            <a:xfrm>
              <a:off x="590087" y="3741738"/>
              <a:ext cx="92098" cy="149118"/>
            </a:xfrm>
            <a:custGeom>
              <a:avLst/>
              <a:gdLst/>
              <a:ahLst/>
              <a:cxnLst/>
              <a:rect l="l" t="t" r="r" b="b"/>
              <a:pathLst>
                <a:path w="1150" h="1862" extrusionOk="0">
                  <a:moveTo>
                    <a:pt x="315" y="1"/>
                  </a:moveTo>
                  <a:cubicBezTo>
                    <a:pt x="281" y="1"/>
                    <a:pt x="246" y="7"/>
                    <a:pt x="213" y="21"/>
                  </a:cubicBezTo>
                  <a:cubicBezTo>
                    <a:pt x="71" y="80"/>
                    <a:pt x="1" y="236"/>
                    <a:pt x="59" y="378"/>
                  </a:cubicBezTo>
                  <a:lnTo>
                    <a:pt x="581" y="1686"/>
                  </a:lnTo>
                  <a:cubicBezTo>
                    <a:pt x="624" y="1794"/>
                    <a:pt x="729" y="1861"/>
                    <a:pt x="836" y="1861"/>
                  </a:cubicBezTo>
                  <a:cubicBezTo>
                    <a:pt x="870" y="1861"/>
                    <a:pt x="904" y="1855"/>
                    <a:pt x="941" y="1840"/>
                  </a:cubicBezTo>
                  <a:cubicBezTo>
                    <a:pt x="1082" y="1784"/>
                    <a:pt x="1150" y="1625"/>
                    <a:pt x="1094" y="1483"/>
                  </a:cubicBezTo>
                  <a:lnTo>
                    <a:pt x="569" y="175"/>
                  </a:lnTo>
                  <a:cubicBezTo>
                    <a:pt x="527" y="67"/>
                    <a:pt x="424" y="1"/>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37"/>
            <p:cNvSpPr/>
            <p:nvPr/>
          </p:nvSpPr>
          <p:spPr>
            <a:xfrm>
              <a:off x="287769" y="2985898"/>
              <a:ext cx="91857" cy="148958"/>
            </a:xfrm>
            <a:custGeom>
              <a:avLst/>
              <a:gdLst/>
              <a:ahLst/>
              <a:cxnLst/>
              <a:rect l="l" t="t" r="r" b="b"/>
              <a:pathLst>
                <a:path w="1147" h="1860" extrusionOk="0">
                  <a:moveTo>
                    <a:pt x="311" y="1"/>
                  </a:moveTo>
                  <a:cubicBezTo>
                    <a:pt x="277" y="1"/>
                    <a:pt x="243" y="7"/>
                    <a:pt x="209" y="20"/>
                  </a:cubicBezTo>
                  <a:cubicBezTo>
                    <a:pt x="68" y="78"/>
                    <a:pt x="1" y="235"/>
                    <a:pt x="56" y="379"/>
                  </a:cubicBezTo>
                  <a:lnTo>
                    <a:pt x="578" y="1688"/>
                  </a:lnTo>
                  <a:cubicBezTo>
                    <a:pt x="621" y="1795"/>
                    <a:pt x="725" y="1860"/>
                    <a:pt x="833" y="1860"/>
                  </a:cubicBezTo>
                  <a:cubicBezTo>
                    <a:pt x="867" y="1860"/>
                    <a:pt x="901" y="1854"/>
                    <a:pt x="937" y="1841"/>
                  </a:cubicBezTo>
                  <a:cubicBezTo>
                    <a:pt x="1079" y="1783"/>
                    <a:pt x="1146" y="1626"/>
                    <a:pt x="1091" y="1485"/>
                  </a:cubicBezTo>
                  <a:lnTo>
                    <a:pt x="569" y="173"/>
                  </a:lnTo>
                  <a:cubicBezTo>
                    <a:pt x="524" y="65"/>
                    <a:pt x="421" y="1"/>
                    <a:pt x="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7"/>
            <p:cNvSpPr/>
            <p:nvPr/>
          </p:nvSpPr>
          <p:spPr>
            <a:xfrm>
              <a:off x="177614" y="3128609"/>
              <a:ext cx="312171" cy="624423"/>
            </a:xfrm>
            <a:custGeom>
              <a:avLst/>
              <a:gdLst/>
              <a:ahLst/>
              <a:cxnLst/>
              <a:rect l="l" t="t" r="r" b="b"/>
              <a:pathLst>
                <a:path w="3898" h="7797" extrusionOk="0">
                  <a:moveTo>
                    <a:pt x="3898" y="1"/>
                  </a:moveTo>
                  <a:cubicBezTo>
                    <a:pt x="1748" y="1"/>
                    <a:pt x="0" y="1746"/>
                    <a:pt x="0" y="3899"/>
                  </a:cubicBezTo>
                  <a:cubicBezTo>
                    <a:pt x="0" y="6049"/>
                    <a:pt x="1745" y="7797"/>
                    <a:pt x="3898" y="7797"/>
                  </a:cubicBezTo>
                  <a:lnTo>
                    <a:pt x="3898" y="1"/>
                  </a:lnTo>
                  <a:close/>
                </a:path>
              </a:pathLst>
            </a:custGeom>
            <a:solidFill>
              <a:srgbClr val="FF9200">
                <a:alpha val="4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33" name="Google Shape;433;p37"/>
          <p:cNvGrpSpPr/>
          <p:nvPr/>
        </p:nvGrpSpPr>
        <p:grpSpPr>
          <a:xfrm rot="880694">
            <a:off x="2103041" y="363374"/>
            <a:ext cx="773047" cy="1192119"/>
            <a:chOff x="864725" y="114250"/>
            <a:chExt cx="773019" cy="1192075"/>
          </a:xfrm>
        </p:grpSpPr>
        <p:sp>
          <p:nvSpPr>
            <p:cNvPr id="434" name="Google Shape;434;p37"/>
            <p:cNvSpPr/>
            <p:nvPr/>
          </p:nvSpPr>
          <p:spPr>
            <a:xfrm>
              <a:off x="869225" y="114250"/>
              <a:ext cx="768519" cy="995634"/>
            </a:xfrm>
            <a:custGeom>
              <a:avLst/>
              <a:gdLst/>
              <a:ahLst/>
              <a:cxnLst/>
              <a:rect l="l" t="t" r="r" b="b"/>
              <a:pathLst>
                <a:path w="7158" h="9124" extrusionOk="0">
                  <a:moveTo>
                    <a:pt x="3579" y="1"/>
                  </a:moveTo>
                  <a:cubicBezTo>
                    <a:pt x="1600" y="1"/>
                    <a:pt x="0" y="1601"/>
                    <a:pt x="0" y="3580"/>
                  </a:cubicBezTo>
                  <a:cubicBezTo>
                    <a:pt x="3" y="4827"/>
                    <a:pt x="639" y="5926"/>
                    <a:pt x="1607" y="6565"/>
                  </a:cubicBezTo>
                  <a:cubicBezTo>
                    <a:pt x="1791" y="6688"/>
                    <a:pt x="1905" y="6897"/>
                    <a:pt x="1905" y="7115"/>
                  </a:cubicBezTo>
                  <a:lnTo>
                    <a:pt x="1905" y="7739"/>
                  </a:lnTo>
                  <a:cubicBezTo>
                    <a:pt x="1905" y="7923"/>
                    <a:pt x="1981" y="8083"/>
                    <a:pt x="2107" y="8199"/>
                  </a:cubicBezTo>
                  <a:cubicBezTo>
                    <a:pt x="1991" y="8230"/>
                    <a:pt x="1905" y="8338"/>
                    <a:pt x="1905" y="8464"/>
                  </a:cubicBezTo>
                  <a:lnTo>
                    <a:pt x="1905" y="8851"/>
                  </a:lnTo>
                  <a:cubicBezTo>
                    <a:pt x="1905" y="9001"/>
                    <a:pt x="2027" y="9124"/>
                    <a:pt x="2175" y="9124"/>
                  </a:cubicBezTo>
                  <a:lnTo>
                    <a:pt x="4982" y="9124"/>
                  </a:lnTo>
                  <a:cubicBezTo>
                    <a:pt x="5133" y="9124"/>
                    <a:pt x="5256" y="9001"/>
                    <a:pt x="5256" y="8851"/>
                  </a:cubicBezTo>
                  <a:lnTo>
                    <a:pt x="5256" y="8464"/>
                  </a:lnTo>
                  <a:cubicBezTo>
                    <a:pt x="5256" y="8338"/>
                    <a:pt x="5170" y="8233"/>
                    <a:pt x="5053" y="8199"/>
                  </a:cubicBezTo>
                  <a:cubicBezTo>
                    <a:pt x="5176" y="8083"/>
                    <a:pt x="5256" y="7917"/>
                    <a:pt x="5256" y="7739"/>
                  </a:cubicBezTo>
                  <a:lnTo>
                    <a:pt x="5256" y="7115"/>
                  </a:lnTo>
                  <a:cubicBezTo>
                    <a:pt x="5256" y="6894"/>
                    <a:pt x="5366" y="6685"/>
                    <a:pt x="5551" y="6565"/>
                  </a:cubicBezTo>
                  <a:cubicBezTo>
                    <a:pt x="6518" y="5926"/>
                    <a:pt x="7157" y="4827"/>
                    <a:pt x="7157" y="3580"/>
                  </a:cubicBezTo>
                  <a:cubicBezTo>
                    <a:pt x="7157" y="1601"/>
                    <a:pt x="5554" y="1"/>
                    <a:pt x="3579"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37"/>
            <p:cNvSpPr/>
            <p:nvPr/>
          </p:nvSpPr>
          <p:spPr>
            <a:xfrm>
              <a:off x="1073975" y="1178573"/>
              <a:ext cx="359574" cy="127101"/>
            </a:xfrm>
            <a:custGeom>
              <a:avLst/>
              <a:gdLst/>
              <a:ahLst/>
              <a:cxnLst/>
              <a:rect l="l" t="t" r="r" b="b"/>
              <a:pathLst>
                <a:path w="3349" h="902" extrusionOk="0">
                  <a:moveTo>
                    <a:pt x="246" y="1"/>
                  </a:moveTo>
                  <a:cubicBezTo>
                    <a:pt x="108" y="16"/>
                    <a:pt x="1" y="130"/>
                    <a:pt x="1" y="271"/>
                  </a:cubicBezTo>
                  <a:cubicBezTo>
                    <a:pt x="1" y="621"/>
                    <a:pt x="280" y="901"/>
                    <a:pt x="630" y="901"/>
                  </a:cubicBezTo>
                  <a:lnTo>
                    <a:pt x="2719" y="901"/>
                  </a:lnTo>
                  <a:cubicBezTo>
                    <a:pt x="3069" y="901"/>
                    <a:pt x="3349" y="621"/>
                    <a:pt x="3349" y="271"/>
                  </a:cubicBezTo>
                  <a:cubicBezTo>
                    <a:pt x="3349" y="124"/>
                    <a:pt x="3226" y="1"/>
                    <a:pt x="3075"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37"/>
            <p:cNvSpPr/>
            <p:nvPr/>
          </p:nvSpPr>
          <p:spPr>
            <a:xfrm>
              <a:off x="864725" y="114250"/>
              <a:ext cx="768519" cy="898538"/>
            </a:xfrm>
            <a:custGeom>
              <a:avLst/>
              <a:gdLst/>
              <a:ahLst/>
              <a:cxnLst/>
              <a:rect l="l" t="t" r="r" b="b"/>
              <a:pathLst>
                <a:path w="7158" h="8369" extrusionOk="0">
                  <a:moveTo>
                    <a:pt x="3579" y="1"/>
                  </a:moveTo>
                  <a:cubicBezTo>
                    <a:pt x="1604" y="1"/>
                    <a:pt x="1" y="1601"/>
                    <a:pt x="1" y="3580"/>
                  </a:cubicBezTo>
                  <a:cubicBezTo>
                    <a:pt x="1" y="4827"/>
                    <a:pt x="640" y="5926"/>
                    <a:pt x="1607" y="6565"/>
                  </a:cubicBezTo>
                  <a:cubicBezTo>
                    <a:pt x="1791" y="6688"/>
                    <a:pt x="1902" y="6897"/>
                    <a:pt x="1902" y="7115"/>
                  </a:cubicBezTo>
                  <a:lnTo>
                    <a:pt x="1902" y="7739"/>
                  </a:lnTo>
                  <a:cubicBezTo>
                    <a:pt x="1902" y="8086"/>
                    <a:pt x="2182" y="8368"/>
                    <a:pt x="2532" y="8368"/>
                  </a:cubicBezTo>
                  <a:lnTo>
                    <a:pt x="4624" y="8368"/>
                  </a:lnTo>
                  <a:cubicBezTo>
                    <a:pt x="4974" y="8368"/>
                    <a:pt x="5253" y="8086"/>
                    <a:pt x="5253" y="7739"/>
                  </a:cubicBezTo>
                  <a:lnTo>
                    <a:pt x="5253" y="7115"/>
                  </a:lnTo>
                  <a:cubicBezTo>
                    <a:pt x="5253" y="6894"/>
                    <a:pt x="5367" y="6685"/>
                    <a:pt x="5551" y="6565"/>
                  </a:cubicBezTo>
                  <a:cubicBezTo>
                    <a:pt x="6519" y="5926"/>
                    <a:pt x="7158" y="4827"/>
                    <a:pt x="7158" y="3580"/>
                  </a:cubicBezTo>
                  <a:cubicBezTo>
                    <a:pt x="7158" y="1601"/>
                    <a:pt x="5557" y="1"/>
                    <a:pt x="3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37"/>
            <p:cNvSpPr/>
            <p:nvPr/>
          </p:nvSpPr>
          <p:spPr>
            <a:xfrm>
              <a:off x="864725" y="114250"/>
              <a:ext cx="384367" cy="898538"/>
            </a:xfrm>
            <a:custGeom>
              <a:avLst/>
              <a:gdLst/>
              <a:ahLst/>
              <a:cxnLst/>
              <a:rect l="l" t="t" r="r" b="b"/>
              <a:pathLst>
                <a:path w="3580" h="8369" extrusionOk="0">
                  <a:moveTo>
                    <a:pt x="3576" y="1"/>
                  </a:moveTo>
                  <a:lnTo>
                    <a:pt x="3576" y="1"/>
                  </a:lnTo>
                  <a:lnTo>
                    <a:pt x="3576" y="1"/>
                  </a:lnTo>
                  <a:cubicBezTo>
                    <a:pt x="3577" y="1"/>
                    <a:pt x="3578" y="1"/>
                    <a:pt x="3579" y="1"/>
                  </a:cubicBezTo>
                  <a:close/>
                  <a:moveTo>
                    <a:pt x="3576" y="1"/>
                  </a:moveTo>
                  <a:cubicBezTo>
                    <a:pt x="1602" y="3"/>
                    <a:pt x="1" y="1603"/>
                    <a:pt x="1" y="3580"/>
                  </a:cubicBezTo>
                  <a:cubicBezTo>
                    <a:pt x="1" y="4827"/>
                    <a:pt x="640" y="5926"/>
                    <a:pt x="1607" y="6565"/>
                  </a:cubicBezTo>
                  <a:cubicBezTo>
                    <a:pt x="1791" y="6688"/>
                    <a:pt x="1902" y="6897"/>
                    <a:pt x="1902" y="7115"/>
                  </a:cubicBezTo>
                  <a:lnTo>
                    <a:pt x="1902" y="7739"/>
                  </a:lnTo>
                  <a:cubicBezTo>
                    <a:pt x="1902" y="8086"/>
                    <a:pt x="2182" y="8368"/>
                    <a:pt x="2532" y="8368"/>
                  </a:cubicBezTo>
                  <a:lnTo>
                    <a:pt x="3576" y="8368"/>
                  </a:lnTo>
                  <a:lnTo>
                    <a:pt x="3576" y="7158"/>
                  </a:lnTo>
                  <a:lnTo>
                    <a:pt x="3576" y="6574"/>
                  </a:lnTo>
                  <a:lnTo>
                    <a:pt x="3576" y="1"/>
                  </a:lnTo>
                  <a:close/>
                </a:path>
              </a:pathLst>
            </a:custGeom>
            <a:solidFill>
              <a:srgbClr val="FF9200">
                <a:alpha val="4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37"/>
            <p:cNvSpPr/>
            <p:nvPr/>
          </p:nvSpPr>
          <p:spPr>
            <a:xfrm>
              <a:off x="1125300" y="434198"/>
              <a:ext cx="138608" cy="573973"/>
            </a:xfrm>
            <a:custGeom>
              <a:avLst/>
              <a:gdLst/>
              <a:ahLst/>
              <a:cxnLst/>
              <a:rect l="l" t="t" r="r" b="b"/>
              <a:pathLst>
                <a:path w="1291" h="5346" extrusionOk="0">
                  <a:moveTo>
                    <a:pt x="158" y="1"/>
                  </a:moveTo>
                  <a:cubicBezTo>
                    <a:pt x="114" y="1"/>
                    <a:pt x="71" y="23"/>
                    <a:pt x="43" y="62"/>
                  </a:cubicBezTo>
                  <a:cubicBezTo>
                    <a:pt x="0" y="126"/>
                    <a:pt x="22" y="206"/>
                    <a:pt x="83" y="249"/>
                  </a:cubicBezTo>
                  <a:lnTo>
                    <a:pt x="1020" y="861"/>
                  </a:lnTo>
                  <a:lnTo>
                    <a:pt x="1020" y="5210"/>
                  </a:lnTo>
                  <a:cubicBezTo>
                    <a:pt x="1020" y="5284"/>
                    <a:pt x="1082" y="5345"/>
                    <a:pt x="1152" y="5345"/>
                  </a:cubicBezTo>
                  <a:cubicBezTo>
                    <a:pt x="1226" y="5345"/>
                    <a:pt x="1287" y="5284"/>
                    <a:pt x="1290" y="5210"/>
                  </a:cubicBezTo>
                  <a:lnTo>
                    <a:pt x="1290" y="787"/>
                  </a:lnTo>
                  <a:cubicBezTo>
                    <a:pt x="1290" y="741"/>
                    <a:pt x="1269" y="698"/>
                    <a:pt x="1229" y="673"/>
                  </a:cubicBezTo>
                  <a:lnTo>
                    <a:pt x="231" y="22"/>
                  </a:lnTo>
                  <a:cubicBezTo>
                    <a:pt x="208" y="8"/>
                    <a:pt x="182" y="1"/>
                    <a:pt x="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7"/>
            <p:cNvSpPr/>
            <p:nvPr/>
          </p:nvSpPr>
          <p:spPr>
            <a:xfrm>
              <a:off x="1068933" y="1209267"/>
              <a:ext cx="359887" cy="97058"/>
            </a:xfrm>
            <a:custGeom>
              <a:avLst/>
              <a:gdLst/>
              <a:ahLst/>
              <a:cxnLst/>
              <a:rect l="l" t="t" r="r" b="b"/>
              <a:pathLst>
                <a:path w="3352" h="904" extrusionOk="0">
                  <a:moveTo>
                    <a:pt x="3080" y="0"/>
                  </a:moveTo>
                  <a:cubicBezTo>
                    <a:pt x="3079" y="0"/>
                    <a:pt x="3077" y="0"/>
                    <a:pt x="3075" y="0"/>
                  </a:cubicBezTo>
                  <a:lnTo>
                    <a:pt x="273" y="0"/>
                  </a:lnTo>
                  <a:cubicBezTo>
                    <a:pt x="123" y="0"/>
                    <a:pt x="0" y="123"/>
                    <a:pt x="0" y="273"/>
                  </a:cubicBezTo>
                  <a:cubicBezTo>
                    <a:pt x="0" y="621"/>
                    <a:pt x="280" y="903"/>
                    <a:pt x="630" y="903"/>
                  </a:cubicBezTo>
                  <a:lnTo>
                    <a:pt x="2722" y="903"/>
                  </a:lnTo>
                  <a:cubicBezTo>
                    <a:pt x="3072" y="903"/>
                    <a:pt x="3351" y="621"/>
                    <a:pt x="3351" y="273"/>
                  </a:cubicBezTo>
                  <a:cubicBezTo>
                    <a:pt x="3351" y="122"/>
                    <a:pt x="3231" y="0"/>
                    <a:pt x="3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37"/>
            <p:cNvSpPr/>
            <p:nvPr/>
          </p:nvSpPr>
          <p:spPr>
            <a:xfrm>
              <a:off x="1069256" y="1101043"/>
              <a:ext cx="359565" cy="100386"/>
            </a:xfrm>
            <a:custGeom>
              <a:avLst/>
              <a:gdLst/>
              <a:ahLst/>
              <a:cxnLst/>
              <a:rect l="l" t="t" r="r" b="b"/>
              <a:pathLst>
                <a:path w="3349" h="935" extrusionOk="0">
                  <a:moveTo>
                    <a:pt x="274" y="1"/>
                  </a:moveTo>
                  <a:cubicBezTo>
                    <a:pt x="123" y="1"/>
                    <a:pt x="0" y="123"/>
                    <a:pt x="0" y="274"/>
                  </a:cubicBezTo>
                  <a:lnTo>
                    <a:pt x="0" y="661"/>
                  </a:lnTo>
                  <a:cubicBezTo>
                    <a:pt x="0" y="811"/>
                    <a:pt x="123" y="934"/>
                    <a:pt x="274" y="934"/>
                  </a:cubicBezTo>
                  <a:lnTo>
                    <a:pt x="3078" y="934"/>
                  </a:lnTo>
                  <a:cubicBezTo>
                    <a:pt x="3225" y="934"/>
                    <a:pt x="3348" y="811"/>
                    <a:pt x="3348" y="661"/>
                  </a:cubicBezTo>
                  <a:lnTo>
                    <a:pt x="3348" y="274"/>
                  </a:lnTo>
                  <a:cubicBezTo>
                    <a:pt x="3348" y="123"/>
                    <a:pt x="3225" y="1"/>
                    <a:pt x="3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7"/>
            <p:cNvSpPr/>
            <p:nvPr/>
          </p:nvSpPr>
          <p:spPr>
            <a:xfrm>
              <a:off x="1069256" y="993570"/>
              <a:ext cx="359565" cy="100279"/>
            </a:xfrm>
            <a:custGeom>
              <a:avLst/>
              <a:gdLst/>
              <a:ahLst/>
              <a:cxnLst/>
              <a:rect l="l" t="t" r="r" b="b"/>
              <a:pathLst>
                <a:path w="3349" h="934" extrusionOk="0">
                  <a:moveTo>
                    <a:pt x="274" y="0"/>
                  </a:moveTo>
                  <a:cubicBezTo>
                    <a:pt x="123" y="0"/>
                    <a:pt x="0" y="123"/>
                    <a:pt x="0" y="274"/>
                  </a:cubicBezTo>
                  <a:lnTo>
                    <a:pt x="0" y="661"/>
                  </a:lnTo>
                  <a:cubicBezTo>
                    <a:pt x="0" y="811"/>
                    <a:pt x="123" y="934"/>
                    <a:pt x="274" y="934"/>
                  </a:cubicBezTo>
                  <a:lnTo>
                    <a:pt x="3078" y="934"/>
                  </a:lnTo>
                  <a:cubicBezTo>
                    <a:pt x="3225" y="934"/>
                    <a:pt x="3348" y="811"/>
                    <a:pt x="3348" y="661"/>
                  </a:cubicBezTo>
                  <a:lnTo>
                    <a:pt x="3348" y="274"/>
                  </a:lnTo>
                  <a:cubicBezTo>
                    <a:pt x="3348" y="123"/>
                    <a:pt x="3225" y="0"/>
                    <a:pt x="3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37"/>
            <p:cNvSpPr/>
            <p:nvPr/>
          </p:nvSpPr>
          <p:spPr>
            <a:xfrm>
              <a:off x="1069256" y="993570"/>
              <a:ext cx="179836" cy="100279"/>
            </a:xfrm>
            <a:custGeom>
              <a:avLst/>
              <a:gdLst/>
              <a:ahLst/>
              <a:cxnLst/>
              <a:rect l="l" t="t" r="r" b="b"/>
              <a:pathLst>
                <a:path w="1675" h="934" extrusionOk="0">
                  <a:moveTo>
                    <a:pt x="274" y="0"/>
                  </a:moveTo>
                  <a:cubicBezTo>
                    <a:pt x="123" y="0"/>
                    <a:pt x="0" y="123"/>
                    <a:pt x="0" y="274"/>
                  </a:cubicBezTo>
                  <a:lnTo>
                    <a:pt x="0" y="661"/>
                  </a:lnTo>
                  <a:cubicBezTo>
                    <a:pt x="0" y="811"/>
                    <a:pt x="123" y="934"/>
                    <a:pt x="274" y="934"/>
                  </a:cubicBezTo>
                  <a:lnTo>
                    <a:pt x="1674" y="934"/>
                  </a:lnTo>
                  <a:lnTo>
                    <a:pt x="16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7"/>
            <p:cNvSpPr/>
            <p:nvPr/>
          </p:nvSpPr>
          <p:spPr>
            <a:xfrm>
              <a:off x="1069256" y="1101043"/>
              <a:ext cx="179836" cy="100386"/>
            </a:xfrm>
            <a:custGeom>
              <a:avLst/>
              <a:gdLst/>
              <a:ahLst/>
              <a:cxnLst/>
              <a:rect l="l" t="t" r="r" b="b"/>
              <a:pathLst>
                <a:path w="1675" h="935" extrusionOk="0">
                  <a:moveTo>
                    <a:pt x="274" y="1"/>
                  </a:moveTo>
                  <a:cubicBezTo>
                    <a:pt x="123" y="1"/>
                    <a:pt x="0" y="123"/>
                    <a:pt x="0" y="274"/>
                  </a:cubicBezTo>
                  <a:lnTo>
                    <a:pt x="0" y="661"/>
                  </a:lnTo>
                  <a:cubicBezTo>
                    <a:pt x="0" y="811"/>
                    <a:pt x="123" y="934"/>
                    <a:pt x="274" y="934"/>
                  </a:cubicBezTo>
                  <a:lnTo>
                    <a:pt x="1674" y="934"/>
                  </a:lnTo>
                  <a:lnTo>
                    <a:pt x="1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37"/>
            <p:cNvSpPr/>
            <p:nvPr/>
          </p:nvSpPr>
          <p:spPr>
            <a:xfrm>
              <a:off x="1069256" y="1208837"/>
              <a:ext cx="179836" cy="96843"/>
            </a:xfrm>
            <a:custGeom>
              <a:avLst/>
              <a:gdLst/>
              <a:ahLst/>
              <a:cxnLst/>
              <a:rect l="l" t="t" r="r" b="b"/>
              <a:pathLst>
                <a:path w="1675" h="902" extrusionOk="0">
                  <a:moveTo>
                    <a:pt x="274" y="1"/>
                  </a:moveTo>
                  <a:cubicBezTo>
                    <a:pt x="123" y="1"/>
                    <a:pt x="0" y="124"/>
                    <a:pt x="0" y="271"/>
                  </a:cubicBezTo>
                  <a:cubicBezTo>
                    <a:pt x="0" y="621"/>
                    <a:pt x="283" y="901"/>
                    <a:pt x="630" y="901"/>
                  </a:cubicBezTo>
                  <a:lnTo>
                    <a:pt x="1674" y="901"/>
                  </a:lnTo>
                  <a:lnTo>
                    <a:pt x="1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7"/>
            <p:cNvSpPr/>
            <p:nvPr/>
          </p:nvSpPr>
          <p:spPr>
            <a:xfrm>
              <a:off x="1011493" y="355070"/>
              <a:ext cx="250805" cy="186922"/>
            </a:xfrm>
            <a:custGeom>
              <a:avLst/>
              <a:gdLst/>
              <a:ahLst/>
              <a:cxnLst/>
              <a:rect l="l" t="t" r="r" b="b"/>
              <a:pathLst>
                <a:path w="2336" h="1741" extrusionOk="0">
                  <a:moveTo>
                    <a:pt x="1" y="0"/>
                  </a:moveTo>
                  <a:lnTo>
                    <a:pt x="1" y="0"/>
                  </a:lnTo>
                  <a:cubicBezTo>
                    <a:pt x="1" y="0"/>
                    <a:pt x="480" y="1740"/>
                    <a:pt x="1608" y="1740"/>
                  </a:cubicBezTo>
                  <a:cubicBezTo>
                    <a:pt x="1826" y="1740"/>
                    <a:pt x="2068" y="1675"/>
                    <a:pt x="2335" y="1521"/>
                  </a:cubicBezTo>
                  <a:cubicBezTo>
                    <a:pt x="2335" y="1521"/>
                    <a:pt x="2329" y="529"/>
                    <a:pt x="1629" y="280"/>
                  </a:cubicBezTo>
                  <a:cubicBezTo>
                    <a:pt x="928" y="3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37"/>
            <p:cNvSpPr/>
            <p:nvPr/>
          </p:nvSpPr>
          <p:spPr>
            <a:xfrm>
              <a:off x="1011493" y="355392"/>
              <a:ext cx="250805" cy="186600"/>
            </a:xfrm>
            <a:custGeom>
              <a:avLst/>
              <a:gdLst/>
              <a:ahLst/>
              <a:cxnLst/>
              <a:rect l="l" t="t" r="r" b="b"/>
              <a:pathLst>
                <a:path w="2336" h="1738" extrusionOk="0">
                  <a:moveTo>
                    <a:pt x="1" y="0"/>
                  </a:moveTo>
                  <a:cubicBezTo>
                    <a:pt x="1" y="1"/>
                    <a:pt x="480" y="1737"/>
                    <a:pt x="1608" y="1737"/>
                  </a:cubicBezTo>
                  <a:cubicBezTo>
                    <a:pt x="1825" y="1737"/>
                    <a:pt x="2068" y="1672"/>
                    <a:pt x="2335" y="1518"/>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p37"/>
            <p:cNvSpPr/>
            <p:nvPr/>
          </p:nvSpPr>
          <p:spPr>
            <a:xfrm>
              <a:off x="1248985" y="602439"/>
              <a:ext cx="250697" cy="186708"/>
            </a:xfrm>
            <a:custGeom>
              <a:avLst/>
              <a:gdLst/>
              <a:ahLst/>
              <a:cxnLst/>
              <a:rect l="l" t="t" r="r" b="b"/>
              <a:pathLst>
                <a:path w="2335" h="1739" extrusionOk="0">
                  <a:moveTo>
                    <a:pt x="2335" y="0"/>
                  </a:moveTo>
                  <a:cubicBezTo>
                    <a:pt x="2335" y="0"/>
                    <a:pt x="1410" y="34"/>
                    <a:pt x="707" y="280"/>
                  </a:cubicBezTo>
                  <a:cubicBezTo>
                    <a:pt x="9" y="528"/>
                    <a:pt x="0" y="1521"/>
                    <a:pt x="0" y="1521"/>
                  </a:cubicBezTo>
                  <a:cubicBezTo>
                    <a:pt x="268" y="1674"/>
                    <a:pt x="509" y="1739"/>
                    <a:pt x="727" y="1739"/>
                  </a:cubicBezTo>
                  <a:cubicBezTo>
                    <a:pt x="1857" y="1739"/>
                    <a:pt x="2335" y="0"/>
                    <a:pt x="2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p37"/>
            <p:cNvSpPr/>
            <p:nvPr/>
          </p:nvSpPr>
          <p:spPr>
            <a:xfrm>
              <a:off x="1248985" y="602761"/>
              <a:ext cx="250697" cy="186386"/>
            </a:xfrm>
            <a:custGeom>
              <a:avLst/>
              <a:gdLst/>
              <a:ahLst/>
              <a:cxnLst/>
              <a:rect l="l" t="t" r="r" b="b"/>
              <a:pathLst>
                <a:path w="2335" h="1736" extrusionOk="0">
                  <a:moveTo>
                    <a:pt x="2335" y="0"/>
                  </a:moveTo>
                  <a:cubicBezTo>
                    <a:pt x="2335" y="0"/>
                    <a:pt x="2335" y="0"/>
                    <a:pt x="2335" y="0"/>
                  </a:cubicBezTo>
                  <a:lnTo>
                    <a:pt x="2335" y="0"/>
                  </a:lnTo>
                  <a:lnTo>
                    <a:pt x="2335" y="0"/>
                  </a:lnTo>
                  <a:cubicBezTo>
                    <a:pt x="2335" y="0"/>
                    <a:pt x="2335" y="0"/>
                    <a:pt x="2335" y="0"/>
                  </a:cubicBezTo>
                  <a:close/>
                  <a:moveTo>
                    <a:pt x="2335" y="0"/>
                  </a:moveTo>
                  <a:lnTo>
                    <a:pt x="0" y="1518"/>
                  </a:lnTo>
                  <a:cubicBezTo>
                    <a:pt x="268" y="1671"/>
                    <a:pt x="509" y="1736"/>
                    <a:pt x="727" y="1736"/>
                  </a:cubicBezTo>
                  <a:cubicBezTo>
                    <a:pt x="1855" y="1736"/>
                    <a:pt x="2333" y="4"/>
                    <a:pt x="2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9" name="مربع نص 8">
            <a:extLst>
              <a:ext uri="{FF2B5EF4-FFF2-40B4-BE49-F238E27FC236}">
                <a16:creationId xmlns:a16="http://schemas.microsoft.com/office/drawing/2014/main" id="{B1ED7D34-88E5-8143-7C41-6355C3B6FB19}"/>
              </a:ext>
            </a:extLst>
          </p:cNvPr>
          <p:cNvSpPr txBox="1"/>
          <p:nvPr/>
        </p:nvSpPr>
        <p:spPr>
          <a:xfrm>
            <a:off x="2594349" y="248744"/>
            <a:ext cx="4577786" cy="707886"/>
          </a:xfrm>
          <a:prstGeom prst="rect">
            <a:avLst/>
          </a:prstGeom>
          <a:noFill/>
        </p:spPr>
        <p:txBody>
          <a:bodyPr wrap="square">
            <a:spAutoFit/>
          </a:bodyPr>
          <a:lstStyle/>
          <a:p>
            <a:pPr algn="ctr"/>
            <a:r>
              <a:rPr lang="ar-SA" altLang="en-US" sz="4000" b="1" kern="1200" dirty="0">
                <a:solidFill>
                  <a:schemeClr val="bg1">
                    <a:lumMod val="90000"/>
                    <a:lumOff val="10000"/>
                  </a:schemeClr>
                </a:solidFill>
                <a:effectLst>
                  <a:glow rad="228600">
                    <a:schemeClr val="accent1">
                      <a:satMod val="175000"/>
                      <a:alpha val="40000"/>
                    </a:schemeClr>
                  </a:glow>
                  <a:outerShdw blurRad="38100" dist="38100" dir="2700000" algn="tl">
                    <a:srgbClr val="000000">
                      <a:alpha val="43137"/>
                    </a:srgbClr>
                  </a:outerShdw>
                </a:effectLst>
                <a:cs typeface="Akhbar MT" pitchFamily="2" charset="-78"/>
              </a:rPr>
              <a:t>الوحدة الأولى </a:t>
            </a:r>
            <a:endParaRPr lang="ar-SA" sz="4000" dirty="0">
              <a:solidFill>
                <a:schemeClr val="bg1">
                  <a:lumMod val="90000"/>
                  <a:lumOff val="10000"/>
                </a:schemeClr>
              </a:solidFill>
              <a:effectLst>
                <a:glow rad="228600">
                  <a:schemeClr val="accent1">
                    <a:satMod val="175000"/>
                    <a:alpha val="40000"/>
                  </a:schemeClr>
                </a:glow>
              </a:effectLst>
              <a:cs typeface="Akhbar MT" pitchFamily="2" charset="-78"/>
            </a:endParaRPr>
          </a:p>
        </p:txBody>
      </p:sp>
      <p:pic>
        <p:nvPicPr>
          <p:cNvPr id="1026" name="Picture 2" descr="البيانات رئيس الإنسان المعرفة, خلاصة, الذكاء الاصطناعي, الوعي PNG والمتجهات  للتحميل مجانا">
            <a:extLst>
              <a:ext uri="{FF2B5EF4-FFF2-40B4-BE49-F238E27FC236}">
                <a16:creationId xmlns:a16="http://schemas.microsoft.com/office/drawing/2014/main" id="{B847551C-E13D-B84C-E1F1-F179A83C4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3803" y="1200819"/>
            <a:ext cx="1309105" cy="1604140"/>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040661E5-20FD-5DA6-40E9-6D638552D093}"/>
              </a:ext>
            </a:extLst>
          </p:cNvPr>
          <p:cNvPicPr>
            <a:picLocks noChangeAspect="1"/>
          </p:cNvPicPr>
          <p:nvPr/>
        </p:nvPicPr>
        <p:blipFill rotWithShape="1">
          <a:blip r:embed="rId4"/>
          <a:srcRect l="2167" t="2642" r="5543" b="3233"/>
          <a:stretch/>
        </p:blipFill>
        <p:spPr>
          <a:xfrm>
            <a:off x="3570353" y="1073662"/>
            <a:ext cx="4946551" cy="34625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275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8" name="AutoShape 14" descr="منزل كليب ارت">
            <a:extLst>
              <a:ext uri="{FF2B5EF4-FFF2-40B4-BE49-F238E27FC236}">
                <a16:creationId xmlns:a16="http://schemas.microsoft.com/office/drawing/2014/main" id="{A2CB72CC-3488-4E50-7B0B-2612DD9AE591}"/>
              </a:ext>
            </a:extLst>
          </p:cNvPr>
          <p:cNvSpPr>
            <a:spLocks noChangeAspect="1" noChangeArrowheads="1"/>
          </p:cNvSpPr>
          <p:nvPr/>
        </p:nvSpPr>
        <p:spPr bwMode="auto">
          <a:xfrm>
            <a:off x="4419600" y="2444436"/>
            <a:ext cx="304800" cy="279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1026" name="Picture 2" descr="الواجب APK for Android Download">
            <a:extLst>
              <a:ext uri="{FF2B5EF4-FFF2-40B4-BE49-F238E27FC236}">
                <a16:creationId xmlns:a16="http://schemas.microsoft.com/office/drawing/2014/main" id="{69F9184F-A88B-E2D1-918A-B1953FFC5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50" y="223283"/>
            <a:ext cx="2152650" cy="4316819"/>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345;p37">
            <a:extLst>
              <a:ext uri="{FF2B5EF4-FFF2-40B4-BE49-F238E27FC236}">
                <a16:creationId xmlns:a16="http://schemas.microsoft.com/office/drawing/2014/main" id="{B49B749D-6EFF-F369-C92E-5C994E0B2BC2}"/>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p>
        </p:txBody>
      </p:sp>
      <p:sp>
        <p:nvSpPr>
          <p:cNvPr id="12" name="مربع نص 11">
            <a:extLst>
              <a:ext uri="{FF2B5EF4-FFF2-40B4-BE49-F238E27FC236}">
                <a16:creationId xmlns:a16="http://schemas.microsoft.com/office/drawing/2014/main" id="{F8E72446-DDDF-0F74-5992-FBBB72DAA32F}"/>
              </a:ext>
            </a:extLst>
          </p:cNvPr>
          <p:cNvSpPr txBox="1"/>
          <p:nvPr/>
        </p:nvSpPr>
        <p:spPr>
          <a:xfrm>
            <a:off x="2498651" y="2291905"/>
            <a:ext cx="5535638" cy="584775"/>
          </a:xfrm>
          <a:prstGeom prst="rect">
            <a:avLst/>
          </a:prstGeom>
          <a:noFill/>
        </p:spPr>
        <p:txBody>
          <a:bodyPr wrap="square">
            <a:spAutoFit/>
          </a:bodyPr>
          <a:lstStyle/>
          <a:p>
            <a:pPr algn="ctr"/>
            <a:r>
              <a:rPr lang="ar-SA" sz="3200" b="1" dirty="0">
                <a:latin typeface="Sakkal Majalla" panose="02000000000000000000" pitchFamily="2" charset="-78"/>
                <a:ea typeface="Calibri" panose="020F0502020204030204" pitchFamily="34" charset="0"/>
                <a:cs typeface="Sakkal Majalla" panose="02000000000000000000" pitchFamily="2" charset="-78"/>
              </a:rPr>
              <a:t>9 صــــــــــــــــــــــــــــــــــــــــــــــــــــ 32 </a:t>
            </a:r>
            <a:r>
              <a:rPr lang="ar-SA" sz="3200" b="1" dirty="0">
                <a:effectLst/>
                <a:latin typeface="Sakkal Majalla" panose="02000000000000000000" pitchFamily="2" charset="-78"/>
                <a:ea typeface="Calibri" panose="020F0502020204030204" pitchFamily="34" charset="0"/>
                <a:cs typeface="Sakkal Majalla" panose="02000000000000000000" pitchFamily="2" charset="-78"/>
              </a:rPr>
              <a:t>؟</a:t>
            </a:r>
            <a:endParaRPr lang="ar-SA" sz="3200" b="1" dirty="0"/>
          </a:p>
        </p:txBody>
      </p:sp>
    </p:spTree>
    <p:extLst>
      <p:ext uri="{BB962C8B-B14F-4D97-AF65-F5344CB8AC3E}">
        <p14:creationId xmlns:p14="http://schemas.microsoft.com/office/powerpoint/2010/main" val="980290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grpSp>
        <p:nvGrpSpPr>
          <p:cNvPr id="458" name="Google Shape;458;p38"/>
          <p:cNvGrpSpPr/>
          <p:nvPr/>
        </p:nvGrpSpPr>
        <p:grpSpPr>
          <a:xfrm>
            <a:off x="8840235" y="121431"/>
            <a:ext cx="235238" cy="242263"/>
            <a:chOff x="3146663" y="2304000"/>
            <a:chExt cx="93750" cy="96550"/>
          </a:xfrm>
        </p:grpSpPr>
        <p:sp>
          <p:nvSpPr>
            <p:cNvPr id="459" name="Google Shape;459;p38"/>
            <p:cNvSpPr/>
            <p:nvPr/>
          </p:nvSpPr>
          <p:spPr>
            <a:xfrm>
              <a:off x="3147113" y="2304000"/>
              <a:ext cx="93300" cy="96475"/>
            </a:xfrm>
            <a:custGeom>
              <a:avLst/>
              <a:gdLst/>
              <a:ahLst/>
              <a:cxnLst/>
              <a:rect l="l" t="t" r="r" b="b"/>
              <a:pathLst>
                <a:path w="3732" h="3859" extrusionOk="0">
                  <a:moveTo>
                    <a:pt x="2747" y="1"/>
                  </a:moveTo>
                  <a:cubicBezTo>
                    <a:pt x="2746" y="1"/>
                    <a:pt x="1518" y="760"/>
                    <a:pt x="762" y="1635"/>
                  </a:cubicBezTo>
                  <a:cubicBezTo>
                    <a:pt x="0" y="2510"/>
                    <a:pt x="762" y="3859"/>
                    <a:pt x="762" y="3859"/>
                  </a:cubicBezTo>
                  <a:cubicBezTo>
                    <a:pt x="768" y="3859"/>
                    <a:pt x="774" y="3859"/>
                    <a:pt x="780" y="3859"/>
                  </a:cubicBezTo>
                  <a:cubicBezTo>
                    <a:pt x="3732" y="3859"/>
                    <a:pt x="2747" y="1"/>
                    <a:pt x="2747"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38"/>
            <p:cNvSpPr/>
            <p:nvPr/>
          </p:nvSpPr>
          <p:spPr>
            <a:xfrm>
              <a:off x="3146663" y="2304075"/>
              <a:ext cx="93500" cy="96475"/>
            </a:xfrm>
            <a:custGeom>
              <a:avLst/>
              <a:gdLst/>
              <a:ahLst/>
              <a:cxnLst/>
              <a:rect l="l" t="t" r="r" b="b"/>
              <a:pathLst>
                <a:path w="3740" h="3859" extrusionOk="0">
                  <a:moveTo>
                    <a:pt x="2747" y="1"/>
                  </a:moveTo>
                  <a:cubicBezTo>
                    <a:pt x="2747" y="1"/>
                    <a:pt x="1521" y="760"/>
                    <a:pt x="763" y="1638"/>
                  </a:cubicBezTo>
                  <a:cubicBezTo>
                    <a:pt x="1" y="2514"/>
                    <a:pt x="763" y="3859"/>
                    <a:pt x="763" y="3859"/>
                  </a:cubicBezTo>
                  <a:cubicBezTo>
                    <a:pt x="767" y="3859"/>
                    <a:pt x="772" y="3859"/>
                    <a:pt x="777" y="3859"/>
                  </a:cubicBezTo>
                  <a:cubicBezTo>
                    <a:pt x="3739" y="3859"/>
                    <a:pt x="2747" y="1"/>
                    <a:pt x="27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461;p38"/>
            <p:cNvSpPr/>
            <p:nvPr/>
          </p:nvSpPr>
          <p:spPr>
            <a:xfrm>
              <a:off x="3165713" y="2304075"/>
              <a:ext cx="74400" cy="96475"/>
            </a:xfrm>
            <a:custGeom>
              <a:avLst/>
              <a:gdLst/>
              <a:ahLst/>
              <a:cxnLst/>
              <a:rect l="l" t="t" r="r" b="b"/>
              <a:pathLst>
                <a:path w="2976" h="3859" extrusionOk="0">
                  <a:moveTo>
                    <a:pt x="1985" y="1"/>
                  </a:moveTo>
                  <a:cubicBezTo>
                    <a:pt x="1985" y="1"/>
                    <a:pt x="1985" y="1"/>
                    <a:pt x="1985" y="1"/>
                  </a:cubicBezTo>
                  <a:lnTo>
                    <a:pt x="1" y="3859"/>
                  </a:lnTo>
                  <a:cubicBezTo>
                    <a:pt x="5" y="3859"/>
                    <a:pt x="10" y="3859"/>
                    <a:pt x="15" y="3859"/>
                  </a:cubicBezTo>
                  <a:cubicBezTo>
                    <a:pt x="2976" y="3859"/>
                    <a:pt x="1989" y="1"/>
                    <a:pt x="1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2" name="Google Shape;462;p38"/>
          <p:cNvGrpSpPr/>
          <p:nvPr/>
        </p:nvGrpSpPr>
        <p:grpSpPr>
          <a:xfrm rot="-1468270">
            <a:off x="8431601" y="158884"/>
            <a:ext cx="336045" cy="627991"/>
            <a:chOff x="3091250" y="2515500"/>
            <a:chExt cx="133925" cy="250275"/>
          </a:xfrm>
        </p:grpSpPr>
        <p:sp>
          <p:nvSpPr>
            <p:cNvPr id="463" name="Google Shape;463;p38"/>
            <p:cNvSpPr/>
            <p:nvPr/>
          </p:nvSpPr>
          <p:spPr>
            <a:xfrm>
              <a:off x="3091525" y="2515500"/>
              <a:ext cx="133650" cy="250275"/>
            </a:xfrm>
            <a:custGeom>
              <a:avLst/>
              <a:gdLst/>
              <a:ahLst/>
              <a:cxnLst/>
              <a:rect l="l" t="t" r="r" b="b"/>
              <a:pathLst>
                <a:path w="5346" h="10011" extrusionOk="0">
                  <a:moveTo>
                    <a:pt x="1337" y="0"/>
                  </a:moveTo>
                  <a:lnTo>
                    <a:pt x="1337" y="845"/>
                  </a:lnTo>
                  <a:lnTo>
                    <a:pt x="1" y="845"/>
                  </a:lnTo>
                  <a:lnTo>
                    <a:pt x="1" y="10011"/>
                  </a:lnTo>
                  <a:lnTo>
                    <a:pt x="5346" y="10011"/>
                  </a:lnTo>
                  <a:lnTo>
                    <a:pt x="5346" y="845"/>
                  </a:lnTo>
                  <a:lnTo>
                    <a:pt x="4009" y="845"/>
                  </a:lnTo>
                  <a:lnTo>
                    <a:pt x="4009"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38"/>
            <p:cNvSpPr/>
            <p:nvPr/>
          </p:nvSpPr>
          <p:spPr>
            <a:xfrm>
              <a:off x="3091250" y="2536600"/>
              <a:ext cx="66825" cy="229175"/>
            </a:xfrm>
            <a:custGeom>
              <a:avLst/>
              <a:gdLst/>
              <a:ahLst/>
              <a:cxnLst/>
              <a:rect l="l" t="t" r="r" b="b"/>
              <a:pathLst>
                <a:path w="2673" h="9167" extrusionOk="0">
                  <a:moveTo>
                    <a:pt x="0" y="1"/>
                  </a:moveTo>
                  <a:lnTo>
                    <a:pt x="0" y="9167"/>
                  </a:lnTo>
                  <a:lnTo>
                    <a:pt x="2673" y="9167"/>
                  </a:lnTo>
                  <a:lnTo>
                    <a:pt x="26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 name="Google Shape;465;p38"/>
            <p:cNvSpPr/>
            <p:nvPr/>
          </p:nvSpPr>
          <p:spPr>
            <a:xfrm>
              <a:off x="3157975" y="2536600"/>
              <a:ext cx="66850" cy="229175"/>
            </a:xfrm>
            <a:custGeom>
              <a:avLst/>
              <a:gdLst/>
              <a:ahLst/>
              <a:cxnLst/>
              <a:rect l="l" t="t" r="r" b="b"/>
              <a:pathLst>
                <a:path w="2674" h="9167" extrusionOk="0">
                  <a:moveTo>
                    <a:pt x="1" y="1"/>
                  </a:moveTo>
                  <a:lnTo>
                    <a:pt x="1" y="9167"/>
                  </a:lnTo>
                  <a:lnTo>
                    <a:pt x="2673" y="9167"/>
                  </a:lnTo>
                  <a:lnTo>
                    <a:pt x="26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466;p38"/>
            <p:cNvSpPr/>
            <p:nvPr/>
          </p:nvSpPr>
          <p:spPr>
            <a:xfrm>
              <a:off x="3124650" y="2515500"/>
              <a:ext cx="66677" cy="21275"/>
            </a:xfrm>
            <a:custGeom>
              <a:avLst/>
              <a:gdLst/>
              <a:ahLst/>
              <a:cxnLst/>
              <a:rect l="l" t="t" r="r" b="b"/>
              <a:pathLst>
                <a:path w="1334" h="851" extrusionOk="0">
                  <a:moveTo>
                    <a:pt x="1" y="0"/>
                  </a:moveTo>
                  <a:lnTo>
                    <a:pt x="1" y="851"/>
                  </a:lnTo>
                  <a:lnTo>
                    <a:pt x="1334" y="851"/>
                  </a:lnTo>
                  <a:lnTo>
                    <a:pt x="13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467;p38"/>
            <p:cNvSpPr/>
            <p:nvPr/>
          </p:nvSpPr>
          <p:spPr>
            <a:xfrm>
              <a:off x="3157975" y="2515500"/>
              <a:ext cx="33425" cy="21275"/>
            </a:xfrm>
            <a:custGeom>
              <a:avLst/>
              <a:gdLst/>
              <a:ahLst/>
              <a:cxnLst/>
              <a:rect l="l" t="t" r="r" b="b"/>
              <a:pathLst>
                <a:path w="1337" h="851" extrusionOk="0">
                  <a:moveTo>
                    <a:pt x="1" y="0"/>
                  </a:moveTo>
                  <a:lnTo>
                    <a:pt x="1" y="851"/>
                  </a:lnTo>
                  <a:lnTo>
                    <a:pt x="1337" y="851"/>
                  </a:lnTo>
                  <a:lnTo>
                    <a:pt x="1337" y="0"/>
                  </a:lnTo>
                  <a:close/>
                </a:path>
              </a:pathLst>
            </a:custGeom>
            <a:solidFill>
              <a:srgbClr val="FF9200">
                <a:alpha val="4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468;p38"/>
            <p:cNvSpPr/>
            <p:nvPr/>
          </p:nvSpPr>
          <p:spPr>
            <a:xfrm>
              <a:off x="3091250" y="2536600"/>
              <a:ext cx="27825" cy="229175"/>
            </a:xfrm>
            <a:custGeom>
              <a:avLst/>
              <a:gdLst/>
              <a:ahLst/>
              <a:cxnLst/>
              <a:rect l="l" t="t" r="r" b="b"/>
              <a:pathLst>
                <a:path w="1113" h="9167" extrusionOk="0">
                  <a:moveTo>
                    <a:pt x="0" y="1"/>
                  </a:moveTo>
                  <a:lnTo>
                    <a:pt x="0" y="9167"/>
                  </a:lnTo>
                  <a:lnTo>
                    <a:pt x="1112" y="9167"/>
                  </a:lnTo>
                  <a:lnTo>
                    <a:pt x="1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38"/>
            <p:cNvSpPr/>
            <p:nvPr/>
          </p:nvSpPr>
          <p:spPr>
            <a:xfrm>
              <a:off x="3197075" y="2536600"/>
              <a:ext cx="27900" cy="229175"/>
            </a:xfrm>
            <a:custGeom>
              <a:avLst/>
              <a:gdLst/>
              <a:ahLst/>
              <a:cxnLst/>
              <a:rect l="l" t="t" r="r" b="b"/>
              <a:pathLst>
                <a:path w="1116" h="9167" extrusionOk="0">
                  <a:moveTo>
                    <a:pt x="0" y="1"/>
                  </a:moveTo>
                  <a:lnTo>
                    <a:pt x="0" y="9167"/>
                  </a:lnTo>
                  <a:lnTo>
                    <a:pt x="1115" y="9167"/>
                  </a:lnTo>
                  <a:lnTo>
                    <a:pt x="1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38"/>
            <p:cNvSpPr/>
            <p:nvPr/>
          </p:nvSpPr>
          <p:spPr>
            <a:xfrm>
              <a:off x="3110225" y="2575400"/>
              <a:ext cx="95625" cy="170025"/>
            </a:xfrm>
            <a:custGeom>
              <a:avLst/>
              <a:gdLst/>
              <a:ahLst/>
              <a:cxnLst/>
              <a:rect l="l" t="t" r="r" b="b"/>
              <a:pathLst>
                <a:path w="3825" h="6801" extrusionOk="0">
                  <a:moveTo>
                    <a:pt x="0" y="0"/>
                  </a:moveTo>
                  <a:lnTo>
                    <a:pt x="0" y="6801"/>
                  </a:lnTo>
                  <a:lnTo>
                    <a:pt x="3824" y="6801"/>
                  </a:lnTo>
                  <a:lnTo>
                    <a:pt x="382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38"/>
            <p:cNvSpPr/>
            <p:nvPr/>
          </p:nvSpPr>
          <p:spPr>
            <a:xfrm>
              <a:off x="3115200" y="2582375"/>
              <a:ext cx="42875" cy="20000"/>
            </a:xfrm>
            <a:custGeom>
              <a:avLst/>
              <a:gdLst/>
              <a:ahLst/>
              <a:cxnLst/>
              <a:rect l="l" t="t" r="r" b="b"/>
              <a:pathLst>
                <a:path w="1715" h="800" extrusionOk="0">
                  <a:moveTo>
                    <a:pt x="1" y="1"/>
                  </a:moveTo>
                  <a:lnTo>
                    <a:pt x="1" y="799"/>
                  </a:lnTo>
                  <a:lnTo>
                    <a:pt x="1715" y="799"/>
                  </a:lnTo>
                  <a:lnTo>
                    <a:pt x="1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38"/>
            <p:cNvSpPr/>
            <p:nvPr/>
          </p:nvSpPr>
          <p:spPr>
            <a:xfrm>
              <a:off x="3157975" y="2582375"/>
              <a:ext cx="42875" cy="20000"/>
            </a:xfrm>
            <a:custGeom>
              <a:avLst/>
              <a:gdLst/>
              <a:ahLst/>
              <a:cxnLst/>
              <a:rect l="l" t="t" r="r" b="b"/>
              <a:pathLst>
                <a:path w="1715" h="800" extrusionOk="0">
                  <a:moveTo>
                    <a:pt x="1" y="1"/>
                  </a:moveTo>
                  <a:lnTo>
                    <a:pt x="1" y="799"/>
                  </a:lnTo>
                  <a:lnTo>
                    <a:pt x="1715" y="799"/>
                  </a:lnTo>
                  <a:lnTo>
                    <a:pt x="17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473;p38"/>
            <p:cNvSpPr/>
            <p:nvPr/>
          </p:nvSpPr>
          <p:spPr>
            <a:xfrm>
              <a:off x="3115200" y="2605325"/>
              <a:ext cx="42875" cy="20000"/>
            </a:xfrm>
            <a:custGeom>
              <a:avLst/>
              <a:gdLst/>
              <a:ahLst/>
              <a:cxnLst/>
              <a:rect l="l" t="t" r="r" b="b"/>
              <a:pathLst>
                <a:path w="1715" h="800" extrusionOk="0">
                  <a:moveTo>
                    <a:pt x="1" y="1"/>
                  </a:moveTo>
                  <a:lnTo>
                    <a:pt x="1" y="800"/>
                  </a:lnTo>
                  <a:lnTo>
                    <a:pt x="1715" y="800"/>
                  </a:lnTo>
                  <a:lnTo>
                    <a:pt x="1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474;p38"/>
            <p:cNvSpPr/>
            <p:nvPr/>
          </p:nvSpPr>
          <p:spPr>
            <a:xfrm>
              <a:off x="3157975" y="2605325"/>
              <a:ext cx="42875" cy="20000"/>
            </a:xfrm>
            <a:custGeom>
              <a:avLst/>
              <a:gdLst/>
              <a:ahLst/>
              <a:cxnLst/>
              <a:rect l="l" t="t" r="r" b="b"/>
              <a:pathLst>
                <a:path w="1715" h="800" extrusionOk="0">
                  <a:moveTo>
                    <a:pt x="1" y="1"/>
                  </a:moveTo>
                  <a:lnTo>
                    <a:pt x="1" y="800"/>
                  </a:lnTo>
                  <a:lnTo>
                    <a:pt x="1715" y="800"/>
                  </a:lnTo>
                  <a:lnTo>
                    <a:pt x="1715" y="1"/>
                  </a:lnTo>
                  <a:close/>
                </a:path>
              </a:pathLst>
            </a:custGeom>
            <a:solidFill>
              <a:srgbClr val="76C6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38"/>
            <p:cNvSpPr/>
            <p:nvPr/>
          </p:nvSpPr>
          <p:spPr>
            <a:xfrm>
              <a:off x="3115200" y="2628300"/>
              <a:ext cx="42875" cy="20000"/>
            </a:xfrm>
            <a:custGeom>
              <a:avLst/>
              <a:gdLst/>
              <a:ahLst/>
              <a:cxnLst/>
              <a:rect l="l" t="t" r="r" b="b"/>
              <a:pathLst>
                <a:path w="1715" h="800" extrusionOk="0">
                  <a:moveTo>
                    <a:pt x="1" y="0"/>
                  </a:moveTo>
                  <a:lnTo>
                    <a:pt x="1" y="799"/>
                  </a:lnTo>
                  <a:lnTo>
                    <a:pt x="1715" y="799"/>
                  </a:lnTo>
                  <a:lnTo>
                    <a:pt x="17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38"/>
            <p:cNvSpPr/>
            <p:nvPr/>
          </p:nvSpPr>
          <p:spPr>
            <a:xfrm>
              <a:off x="3157975" y="2628300"/>
              <a:ext cx="42875" cy="20000"/>
            </a:xfrm>
            <a:custGeom>
              <a:avLst/>
              <a:gdLst/>
              <a:ahLst/>
              <a:cxnLst/>
              <a:rect l="l" t="t" r="r" b="b"/>
              <a:pathLst>
                <a:path w="1715" h="800" extrusionOk="0">
                  <a:moveTo>
                    <a:pt x="1" y="0"/>
                  </a:moveTo>
                  <a:lnTo>
                    <a:pt x="1" y="799"/>
                  </a:lnTo>
                  <a:lnTo>
                    <a:pt x="1715" y="799"/>
                  </a:lnTo>
                  <a:lnTo>
                    <a:pt x="1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38"/>
            <p:cNvSpPr/>
            <p:nvPr/>
          </p:nvSpPr>
          <p:spPr>
            <a:xfrm>
              <a:off x="3115200" y="2651175"/>
              <a:ext cx="42875" cy="20000"/>
            </a:xfrm>
            <a:custGeom>
              <a:avLst/>
              <a:gdLst/>
              <a:ahLst/>
              <a:cxnLst/>
              <a:rect l="l" t="t" r="r" b="b"/>
              <a:pathLst>
                <a:path w="1715" h="800" extrusionOk="0">
                  <a:moveTo>
                    <a:pt x="1" y="1"/>
                  </a:moveTo>
                  <a:lnTo>
                    <a:pt x="1" y="799"/>
                  </a:lnTo>
                  <a:lnTo>
                    <a:pt x="1715" y="799"/>
                  </a:lnTo>
                  <a:lnTo>
                    <a:pt x="17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38"/>
            <p:cNvSpPr/>
            <p:nvPr/>
          </p:nvSpPr>
          <p:spPr>
            <a:xfrm>
              <a:off x="3157975" y="2651175"/>
              <a:ext cx="42875" cy="20000"/>
            </a:xfrm>
            <a:custGeom>
              <a:avLst/>
              <a:gdLst/>
              <a:ahLst/>
              <a:cxnLst/>
              <a:rect l="l" t="t" r="r" b="b"/>
              <a:pathLst>
                <a:path w="1715" h="800" extrusionOk="0">
                  <a:moveTo>
                    <a:pt x="1" y="1"/>
                  </a:moveTo>
                  <a:lnTo>
                    <a:pt x="1" y="799"/>
                  </a:lnTo>
                  <a:lnTo>
                    <a:pt x="1715" y="799"/>
                  </a:lnTo>
                  <a:lnTo>
                    <a:pt x="17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479;p38"/>
            <p:cNvSpPr/>
            <p:nvPr/>
          </p:nvSpPr>
          <p:spPr>
            <a:xfrm>
              <a:off x="3115200" y="2674075"/>
              <a:ext cx="42875" cy="19975"/>
            </a:xfrm>
            <a:custGeom>
              <a:avLst/>
              <a:gdLst/>
              <a:ahLst/>
              <a:cxnLst/>
              <a:rect l="l" t="t" r="r" b="b"/>
              <a:pathLst>
                <a:path w="1715" h="799" extrusionOk="0">
                  <a:moveTo>
                    <a:pt x="1" y="0"/>
                  </a:moveTo>
                  <a:lnTo>
                    <a:pt x="1" y="799"/>
                  </a:lnTo>
                  <a:lnTo>
                    <a:pt x="1715" y="799"/>
                  </a:lnTo>
                  <a:lnTo>
                    <a:pt x="17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p38"/>
            <p:cNvSpPr/>
            <p:nvPr/>
          </p:nvSpPr>
          <p:spPr>
            <a:xfrm>
              <a:off x="3157975" y="2674075"/>
              <a:ext cx="42875" cy="19975"/>
            </a:xfrm>
            <a:custGeom>
              <a:avLst/>
              <a:gdLst/>
              <a:ahLst/>
              <a:cxnLst/>
              <a:rect l="l" t="t" r="r" b="b"/>
              <a:pathLst>
                <a:path w="1715" h="799" extrusionOk="0">
                  <a:moveTo>
                    <a:pt x="1" y="0"/>
                  </a:moveTo>
                  <a:lnTo>
                    <a:pt x="1" y="799"/>
                  </a:lnTo>
                  <a:lnTo>
                    <a:pt x="1715" y="799"/>
                  </a:lnTo>
                  <a:lnTo>
                    <a:pt x="1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481;p38"/>
            <p:cNvSpPr/>
            <p:nvPr/>
          </p:nvSpPr>
          <p:spPr>
            <a:xfrm>
              <a:off x="3115200" y="2697025"/>
              <a:ext cx="42875" cy="20000"/>
            </a:xfrm>
            <a:custGeom>
              <a:avLst/>
              <a:gdLst/>
              <a:ahLst/>
              <a:cxnLst/>
              <a:rect l="l" t="t" r="r" b="b"/>
              <a:pathLst>
                <a:path w="1715" h="800" extrusionOk="0">
                  <a:moveTo>
                    <a:pt x="1" y="1"/>
                  </a:moveTo>
                  <a:lnTo>
                    <a:pt x="1" y="799"/>
                  </a:lnTo>
                  <a:lnTo>
                    <a:pt x="1715" y="799"/>
                  </a:lnTo>
                  <a:lnTo>
                    <a:pt x="17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38"/>
            <p:cNvSpPr/>
            <p:nvPr/>
          </p:nvSpPr>
          <p:spPr>
            <a:xfrm>
              <a:off x="3157975" y="2697025"/>
              <a:ext cx="42875" cy="20000"/>
            </a:xfrm>
            <a:custGeom>
              <a:avLst/>
              <a:gdLst/>
              <a:ahLst/>
              <a:cxnLst/>
              <a:rect l="l" t="t" r="r" b="b"/>
              <a:pathLst>
                <a:path w="1715" h="800" extrusionOk="0">
                  <a:moveTo>
                    <a:pt x="1" y="1"/>
                  </a:moveTo>
                  <a:lnTo>
                    <a:pt x="1" y="799"/>
                  </a:lnTo>
                  <a:lnTo>
                    <a:pt x="1715" y="799"/>
                  </a:lnTo>
                  <a:lnTo>
                    <a:pt x="17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38"/>
            <p:cNvSpPr/>
            <p:nvPr/>
          </p:nvSpPr>
          <p:spPr>
            <a:xfrm>
              <a:off x="3115200" y="2720000"/>
              <a:ext cx="42875" cy="19975"/>
            </a:xfrm>
            <a:custGeom>
              <a:avLst/>
              <a:gdLst/>
              <a:ahLst/>
              <a:cxnLst/>
              <a:rect l="l" t="t" r="r" b="b"/>
              <a:pathLst>
                <a:path w="1715" h="799" extrusionOk="0">
                  <a:moveTo>
                    <a:pt x="1" y="0"/>
                  </a:moveTo>
                  <a:lnTo>
                    <a:pt x="1" y="799"/>
                  </a:lnTo>
                  <a:lnTo>
                    <a:pt x="1715" y="799"/>
                  </a:lnTo>
                  <a:lnTo>
                    <a:pt x="17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38"/>
            <p:cNvSpPr/>
            <p:nvPr/>
          </p:nvSpPr>
          <p:spPr>
            <a:xfrm>
              <a:off x="3157975" y="2720000"/>
              <a:ext cx="42875" cy="19975"/>
            </a:xfrm>
            <a:custGeom>
              <a:avLst/>
              <a:gdLst/>
              <a:ahLst/>
              <a:cxnLst/>
              <a:rect l="l" t="t" r="r" b="b"/>
              <a:pathLst>
                <a:path w="1715" h="799" extrusionOk="0">
                  <a:moveTo>
                    <a:pt x="1" y="0"/>
                  </a:moveTo>
                  <a:lnTo>
                    <a:pt x="1" y="799"/>
                  </a:lnTo>
                  <a:lnTo>
                    <a:pt x="1715" y="799"/>
                  </a:lnTo>
                  <a:lnTo>
                    <a:pt x="17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 name="Google Shape;485;p38"/>
            <p:cNvSpPr/>
            <p:nvPr/>
          </p:nvSpPr>
          <p:spPr>
            <a:xfrm>
              <a:off x="3155900" y="2543900"/>
              <a:ext cx="4325" cy="24750"/>
            </a:xfrm>
            <a:custGeom>
              <a:avLst/>
              <a:gdLst/>
              <a:ahLst/>
              <a:cxnLst/>
              <a:rect l="l" t="t" r="r" b="b"/>
              <a:pathLst>
                <a:path w="173" h="990" extrusionOk="0">
                  <a:moveTo>
                    <a:pt x="1" y="1"/>
                  </a:moveTo>
                  <a:lnTo>
                    <a:pt x="1" y="990"/>
                  </a:lnTo>
                  <a:lnTo>
                    <a:pt x="173" y="990"/>
                  </a:lnTo>
                  <a:lnTo>
                    <a:pt x="17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 name="Google Shape;486;p38"/>
            <p:cNvSpPr/>
            <p:nvPr/>
          </p:nvSpPr>
          <p:spPr>
            <a:xfrm>
              <a:off x="3145775" y="2554125"/>
              <a:ext cx="24675" cy="4325"/>
            </a:xfrm>
            <a:custGeom>
              <a:avLst/>
              <a:gdLst/>
              <a:ahLst/>
              <a:cxnLst/>
              <a:rect l="l" t="t" r="r" b="b"/>
              <a:pathLst>
                <a:path w="987" h="173" extrusionOk="0">
                  <a:moveTo>
                    <a:pt x="0" y="0"/>
                  </a:moveTo>
                  <a:lnTo>
                    <a:pt x="0" y="172"/>
                  </a:lnTo>
                  <a:lnTo>
                    <a:pt x="986" y="172"/>
                  </a:lnTo>
                  <a:lnTo>
                    <a:pt x="9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7" name="Google Shape;487;p38"/>
          <p:cNvGrpSpPr/>
          <p:nvPr/>
        </p:nvGrpSpPr>
        <p:grpSpPr>
          <a:xfrm rot="841025">
            <a:off x="102344" y="258397"/>
            <a:ext cx="447275" cy="625913"/>
            <a:chOff x="7877949" y="4508284"/>
            <a:chExt cx="560451" cy="784290"/>
          </a:xfrm>
        </p:grpSpPr>
        <p:sp>
          <p:nvSpPr>
            <p:cNvPr id="488" name="Google Shape;488;p38"/>
            <p:cNvSpPr/>
            <p:nvPr/>
          </p:nvSpPr>
          <p:spPr>
            <a:xfrm>
              <a:off x="7877949" y="4508284"/>
              <a:ext cx="538019" cy="783421"/>
            </a:xfrm>
            <a:custGeom>
              <a:avLst/>
              <a:gdLst/>
              <a:ahLst/>
              <a:cxnLst/>
              <a:rect l="l" t="t" r="r" b="b"/>
              <a:pathLst>
                <a:path w="9287" h="13523" extrusionOk="0">
                  <a:moveTo>
                    <a:pt x="4832" y="1"/>
                  </a:moveTo>
                  <a:cubicBezTo>
                    <a:pt x="2105" y="1"/>
                    <a:pt x="1" y="2504"/>
                    <a:pt x="575" y="5260"/>
                  </a:cubicBezTo>
                  <a:cubicBezTo>
                    <a:pt x="1097" y="7763"/>
                    <a:pt x="3604" y="9287"/>
                    <a:pt x="3604" y="10113"/>
                  </a:cubicBezTo>
                  <a:lnTo>
                    <a:pt x="3604" y="10844"/>
                  </a:lnTo>
                  <a:lnTo>
                    <a:pt x="3490" y="10844"/>
                  </a:lnTo>
                  <a:lnTo>
                    <a:pt x="3490" y="11458"/>
                  </a:lnTo>
                  <a:lnTo>
                    <a:pt x="3604" y="11458"/>
                  </a:lnTo>
                  <a:lnTo>
                    <a:pt x="3604" y="11784"/>
                  </a:lnTo>
                  <a:lnTo>
                    <a:pt x="3604" y="11913"/>
                  </a:lnTo>
                  <a:lnTo>
                    <a:pt x="3604" y="12174"/>
                  </a:lnTo>
                  <a:lnTo>
                    <a:pt x="3604" y="12306"/>
                  </a:lnTo>
                  <a:lnTo>
                    <a:pt x="3604" y="12567"/>
                  </a:lnTo>
                  <a:lnTo>
                    <a:pt x="3604" y="12696"/>
                  </a:lnTo>
                  <a:lnTo>
                    <a:pt x="3604" y="12718"/>
                  </a:lnTo>
                  <a:cubicBezTo>
                    <a:pt x="3604" y="12887"/>
                    <a:pt x="3742" y="13025"/>
                    <a:pt x="3911" y="13025"/>
                  </a:cubicBezTo>
                  <a:lnTo>
                    <a:pt x="3988" y="13025"/>
                  </a:lnTo>
                  <a:lnTo>
                    <a:pt x="4077" y="13307"/>
                  </a:lnTo>
                  <a:cubicBezTo>
                    <a:pt x="4117" y="13440"/>
                    <a:pt x="4233" y="13522"/>
                    <a:pt x="4372" y="13522"/>
                  </a:cubicBezTo>
                  <a:lnTo>
                    <a:pt x="5302" y="13522"/>
                  </a:lnTo>
                  <a:cubicBezTo>
                    <a:pt x="5438" y="13522"/>
                    <a:pt x="5554" y="13433"/>
                    <a:pt x="5597" y="13307"/>
                  </a:cubicBezTo>
                  <a:lnTo>
                    <a:pt x="5686" y="13025"/>
                  </a:lnTo>
                  <a:lnTo>
                    <a:pt x="5763" y="13025"/>
                  </a:lnTo>
                  <a:cubicBezTo>
                    <a:pt x="5932" y="13025"/>
                    <a:pt x="6070" y="12887"/>
                    <a:pt x="6070" y="12718"/>
                  </a:cubicBezTo>
                  <a:lnTo>
                    <a:pt x="6070" y="12696"/>
                  </a:lnTo>
                  <a:lnTo>
                    <a:pt x="6070" y="12567"/>
                  </a:lnTo>
                  <a:lnTo>
                    <a:pt x="6070" y="12306"/>
                  </a:lnTo>
                  <a:lnTo>
                    <a:pt x="6070" y="12174"/>
                  </a:lnTo>
                  <a:lnTo>
                    <a:pt x="6070" y="11913"/>
                  </a:lnTo>
                  <a:lnTo>
                    <a:pt x="6070" y="11784"/>
                  </a:lnTo>
                  <a:lnTo>
                    <a:pt x="6070" y="11458"/>
                  </a:lnTo>
                  <a:lnTo>
                    <a:pt x="6184" y="11458"/>
                  </a:lnTo>
                  <a:lnTo>
                    <a:pt x="6184" y="10844"/>
                  </a:lnTo>
                  <a:lnTo>
                    <a:pt x="6070" y="10844"/>
                  </a:lnTo>
                  <a:lnTo>
                    <a:pt x="6070" y="10113"/>
                  </a:lnTo>
                  <a:cubicBezTo>
                    <a:pt x="6070" y="9287"/>
                    <a:pt x="8577" y="7760"/>
                    <a:pt x="9099" y="5260"/>
                  </a:cubicBezTo>
                  <a:cubicBezTo>
                    <a:pt x="9102" y="5247"/>
                    <a:pt x="9108" y="5232"/>
                    <a:pt x="9108" y="5223"/>
                  </a:cubicBezTo>
                  <a:cubicBezTo>
                    <a:pt x="9111" y="5210"/>
                    <a:pt x="9111" y="5198"/>
                    <a:pt x="9114" y="5186"/>
                  </a:cubicBezTo>
                  <a:cubicBezTo>
                    <a:pt x="9286" y="4304"/>
                    <a:pt x="9179" y="3435"/>
                    <a:pt x="8856" y="2673"/>
                  </a:cubicBezTo>
                  <a:cubicBezTo>
                    <a:pt x="8838" y="2667"/>
                    <a:pt x="8835" y="2664"/>
                    <a:pt x="8832" y="2658"/>
                  </a:cubicBezTo>
                  <a:cubicBezTo>
                    <a:pt x="8823" y="2636"/>
                    <a:pt x="8810" y="2615"/>
                    <a:pt x="8804" y="2596"/>
                  </a:cubicBezTo>
                  <a:cubicBezTo>
                    <a:pt x="8795" y="2575"/>
                    <a:pt x="8789" y="2556"/>
                    <a:pt x="8776" y="2538"/>
                  </a:cubicBezTo>
                  <a:cubicBezTo>
                    <a:pt x="8773" y="2526"/>
                    <a:pt x="8764" y="2513"/>
                    <a:pt x="8761" y="2504"/>
                  </a:cubicBezTo>
                  <a:cubicBezTo>
                    <a:pt x="8746" y="2473"/>
                    <a:pt x="8733" y="2446"/>
                    <a:pt x="8718" y="2415"/>
                  </a:cubicBezTo>
                  <a:cubicBezTo>
                    <a:pt x="8718" y="2412"/>
                    <a:pt x="8718" y="2412"/>
                    <a:pt x="8715" y="2406"/>
                  </a:cubicBezTo>
                  <a:cubicBezTo>
                    <a:pt x="8466" y="1911"/>
                    <a:pt x="8128" y="1469"/>
                    <a:pt x="7720" y="1107"/>
                  </a:cubicBezTo>
                  <a:lnTo>
                    <a:pt x="7717" y="1100"/>
                  </a:lnTo>
                  <a:cubicBezTo>
                    <a:pt x="7689" y="1079"/>
                    <a:pt x="7668" y="1054"/>
                    <a:pt x="7640" y="1033"/>
                  </a:cubicBezTo>
                  <a:cubicBezTo>
                    <a:pt x="7634" y="1024"/>
                    <a:pt x="7625" y="1021"/>
                    <a:pt x="7622" y="1014"/>
                  </a:cubicBezTo>
                  <a:cubicBezTo>
                    <a:pt x="7603" y="996"/>
                    <a:pt x="7582" y="978"/>
                    <a:pt x="7560" y="962"/>
                  </a:cubicBezTo>
                  <a:cubicBezTo>
                    <a:pt x="7548" y="956"/>
                    <a:pt x="7536" y="944"/>
                    <a:pt x="7526" y="938"/>
                  </a:cubicBezTo>
                  <a:cubicBezTo>
                    <a:pt x="7511" y="925"/>
                    <a:pt x="7499" y="913"/>
                    <a:pt x="7483" y="901"/>
                  </a:cubicBezTo>
                  <a:cubicBezTo>
                    <a:pt x="7468" y="888"/>
                    <a:pt x="7449" y="876"/>
                    <a:pt x="7434" y="864"/>
                  </a:cubicBezTo>
                  <a:cubicBezTo>
                    <a:pt x="7428" y="861"/>
                    <a:pt x="7422" y="855"/>
                    <a:pt x="7419" y="852"/>
                  </a:cubicBezTo>
                  <a:cubicBezTo>
                    <a:pt x="6841" y="422"/>
                    <a:pt x="6150" y="130"/>
                    <a:pt x="5395" y="35"/>
                  </a:cubicBezTo>
                  <a:cubicBezTo>
                    <a:pt x="5385" y="35"/>
                    <a:pt x="5379" y="35"/>
                    <a:pt x="5376" y="28"/>
                  </a:cubicBezTo>
                  <a:cubicBezTo>
                    <a:pt x="5348" y="25"/>
                    <a:pt x="5321" y="22"/>
                    <a:pt x="5293" y="22"/>
                  </a:cubicBezTo>
                  <a:cubicBezTo>
                    <a:pt x="5284" y="22"/>
                    <a:pt x="5269" y="19"/>
                    <a:pt x="5256" y="19"/>
                  </a:cubicBezTo>
                  <a:cubicBezTo>
                    <a:pt x="5232" y="16"/>
                    <a:pt x="5210" y="16"/>
                    <a:pt x="5186" y="10"/>
                  </a:cubicBezTo>
                  <a:cubicBezTo>
                    <a:pt x="5167" y="10"/>
                    <a:pt x="5149" y="7"/>
                    <a:pt x="5133" y="7"/>
                  </a:cubicBezTo>
                  <a:cubicBezTo>
                    <a:pt x="5115" y="7"/>
                    <a:pt x="5093" y="4"/>
                    <a:pt x="5072" y="4"/>
                  </a:cubicBezTo>
                  <a:cubicBezTo>
                    <a:pt x="5047" y="4"/>
                    <a:pt x="5026" y="1"/>
                    <a:pt x="4998"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38"/>
            <p:cNvSpPr/>
            <p:nvPr/>
          </p:nvSpPr>
          <p:spPr>
            <a:xfrm>
              <a:off x="7877960" y="4508632"/>
              <a:ext cx="560439" cy="639459"/>
            </a:xfrm>
            <a:custGeom>
              <a:avLst/>
              <a:gdLst/>
              <a:ahLst/>
              <a:cxnLst/>
              <a:rect l="l" t="t" r="r" b="b"/>
              <a:pathLst>
                <a:path w="9674" h="11038" extrusionOk="0">
                  <a:moveTo>
                    <a:pt x="4836" y="1"/>
                  </a:moveTo>
                  <a:cubicBezTo>
                    <a:pt x="2105" y="1"/>
                    <a:pt x="1" y="2504"/>
                    <a:pt x="578" y="5263"/>
                  </a:cubicBezTo>
                  <a:cubicBezTo>
                    <a:pt x="1101" y="7766"/>
                    <a:pt x="3607" y="9290"/>
                    <a:pt x="3607" y="10116"/>
                  </a:cubicBezTo>
                  <a:lnTo>
                    <a:pt x="3607" y="11038"/>
                  </a:lnTo>
                  <a:lnTo>
                    <a:pt x="6064" y="11038"/>
                  </a:lnTo>
                  <a:lnTo>
                    <a:pt x="6064" y="10116"/>
                  </a:lnTo>
                  <a:cubicBezTo>
                    <a:pt x="6064" y="9290"/>
                    <a:pt x="8577" y="7760"/>
                    <a:pt x="9093" y="5263"/>
                  </a:cubicBezTo>
                  <a:cubicBezTo>
                    <a:pt x="9674" y="2563"/>
                    <a:pt x="7609" y="1"/>
                    <a:pt x="4836" y="1"/>
                  </a:cubicBezTo>
                  <a:close/>
                </a:path>
              </a:pathLst>
            </a:custGeom>
            <a:solidFill>
              <a:srgbClr val="B0C5D9">
                <a:alpha val="58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38"/>
            <p:cNvSpPr/>
            <p:nvPr/>
          </p:nvSpPr>
          <p:spPr>
            <a:xfrm>
              <a:off x="8149191" y="4544085"/>
              <a:ext cx="225705" cy="225531"/>
            </a:xfrm>
            <a:custGeom>
              <a:avLst/>
              <a:gdLst/>
              <a:ahLst/>
              <a:cxnLst/>
              <a:rect l="l" t="t" r="r" b="b"/>
              <a:pathLst>
                <a:path w="3896" h="3893" extrusionOk="0">
                  <a:moveTo>
                    <a:pt x="154" y="0"/>
                  </a:moveTo>
                  <a:cubicBezTo>
                    <a:pt x="71" y="0"/>
                    <a:pt x="0" y="68"/>
                    <a:pt x="0" y="154"/>
                  </a:cubicBezTo>
                  <a:cubicBezTo>
                    <a:pt x="0" y="237"/>
                    <a:pt x="71" y="307"/>
                    <a:pt x="154" y="307"/>
                  </a:cubicBezTo>
                  <a:cubicBezTo>
                    <a:pt x="2046" y="307"/>
                    <a:pt x="3588" y="1846"/>
                    <a:pt x="3588" y="3738"/>
                  </a:cubicBezTo>
                  <a:cubicBezTo>
                    <a:pt x="3588" y="3824"/>
                    <a:pt x="3655" y="3892"/>
                    <a:pt x="3741" y="3892"/>
                  </a:cubicBezTo>
                  <a:cubicBezTo>
                    <a:pt x="3824" y="3892"/>
                    <a:pt x="3895" y="3824"/>
                    <a:pt x="3895" y="3738"/>
                  </a:cubicBezTo>
                  <a:cubicBezTo>
                    <a:pt x="3895" y="1677"/>
                    <a:pt x="2215" y="0"/>
                    <a:pt x="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38"/>
            <p:cNvSpPr/>
            <p:nvPr/>
          </p:nvSpPr>
          <p:spPr>
            <a:xfrm>
              <a:off x="8086916" y="5162780"/>
              <a:ext cx="142398" cy="100397"/>
            </a:xfrm>
            <a:custGeom>
              <a:avLst/>
              <a:gdLst/>
              <a:ahLst/>
              <a:cxnLst/>
              <a:rect l="l" t="t" r="r" b="b"/>
              <a:pathLst>
                <a:path w="2458" h="1733" extrusionOk="0">
                  <a:moveTo>
                    <a:pt x="0" y="1"/>
                  </a:moveTo>
                  <a:lnTo>
                    <a:pt x="0" y="1426"/>
                  </a:lnTo>
                  <a:cubicBezTo>
                    <a:pt x="0" y="1595"/>
                    <a:pt x="138" y="1733"/>
                    <a:pt x="307" y="1733"/>
                  </a:cubicBezTo>
                  <a:lnTo>
                    <a:pt x="2150" y="1733"/>
                  </a:lnTo>
                  <a:cubicBezTo>
                    <a:pt x="2319" y="1733"/>
                    <a:pt x="2457" y="1595"/>
                    <a:pt x="2457" y="1426"/>
                  </a:cubicBezTo>
                  <a:lnTo>
                    <a:pt x="24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492;p38"/>
            <p:cNvSpPr/>
            <p:nvPr/>
          </p:nvSpPr>
          <p:spPr>
            <a:xfrm>
              <a:off x="8108929" y="5262942"/>
              <a:ext cx="97964" cy="28908"/>
            </a:xfrm>
            <a:custGeom>
              <a:avLst/>
              <a:gdLst/>
              <a:ahLst/>
              <a:cxnLst/>
              <a:rect l="l" t="t" r="r" b="b"/>
              <a:pathLst>
                <a:path w="1691" h="499" extrusionOk="0">
                  <a:moveTo>
                    <a:pt x="1" y="1"/>
                  </a:moveTo>
                  <a:lnTo>
                    <a:pt x="90" y="284"/>
                  </a:lnTo>
                  <a:cubicBezTo>
                    <a:pt x="130" y="409"/>
                    <a:pt x="250" y="499"/>
                    <a:pt x="385" y="499"/>
                  </a:cubicBezTo>
                  <a:lnTo>
                    <a:pt x="1313" y="499"/>
                  </a:lnTo>
                  <a:cubicBezTo>
                    <a:pt x="1451" y="499"/>
                    <a:pt x="1571" y="416"/>
                    <a:pt x="1611" y="284"/>
                  </a:cubicBezTo>
                  <a:lnTo>
                    <a:pt x="16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 name="Google Shape;493;p38"/>
            <p:cNvSpPr/>
            <p:nvPr/>
          </p:nvSpPr>
          <p:spPr>
            <a:xfrm>
              <a:off x="8086916" y="5236641"/>
              <a:ext cx="142398" cy="7705"/>
            </a:xfrm>
            <a:custGeom>
              <a:avLst/>
              <a:gdLst/>
              <a:ahLst/>
              <a:cxnLst/>
              <a:rect l="l" t="t" r="r" b="b"/>
              <a:pathLst>
                <a:path w="2458" h="133" extrusionOk="0">
                  <a:moveTo>
                    <a:pt x="0" y="0"/>
                  </a:moveTo>
                  <a:lnTo>
                    <a:pt x="0" y="132"/>
                  </a:lnTo>
                  <a:lnTo>
                    <a:pt x="2457" y="132"/>
                  </a:lnTo>
                  <a:lnTo>
                    <a:pt x="2457" y="0"/>
                  </a:lnTo>
                  <a:close/>
                </a:path>
              </a:pathLst>
            </a:custGeom>
            <a:solidFill>
              <a:srgbClr val="2C3A4C">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494;p38"/>
            <p:cNvSpPr/>
            <p:nvPr/>
          </p:nvSpPr>
          <p:spPr>
            <a:xfrm>
              <a:off x="8086916" y="5214049"/>
              <a:ext cx="142398" cy="7531"/>
            </a:xfrm>
            <a:custGeom>
              <a:avLst/>
              <a:gdLst/>
              <a:ahLst/>
              <a:cxnLst/>
              <a:rect l="l" t="t" r="r" b="b"/>
              <a:pathLst>
                <a:path w="2458" h="130" extrusionOk="0">
                  <a:moveTo>
                    <a:pt x="0" y="0"/>
                  </a:moveTo>
                  <a:lnTo>
                    <a:pt x="0" y="129"/>
                  </a:lnTo>
                  <a:lnTo>
                    <a:pt x="2457" y="129"/>
                  </a:lnTo>
                  <a:lnTo>
                    <a:pt x="2457" y="0"/>
                  </a:lnTo>
                  <a:close/>
                </a:path>
              </a:pathLst>
            </a:custGeom>
            <a:solidFill>
              <a:srgbClr val="2C3A4C">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495;p38"/>
            <p:cNvSpPr/>
            <p:nvPr/>
          </p:nvSpPr>
          <p:spPr>
            <a:xfrm>
              <a:off x="8086916" y="5191282"/>
              <a:ext cx="142398" cy="7705"/>
            </a:xfrm>
            <a:custGeom>
              <a:avLst/>
              <a:gdLst/>
              <a:ahLst/>
              <a:cxnLst/>
              <a:rect l="l" t="t" r="r" b="b"/>
              <a:pathLst>
                <a:path w="2458" h="133" extrusionOk="0">
                  <a:moveTo>
                    <a:pt x="0" y="0"/>
                  </a:moveTo>
                  <a:lnTo>
                    <a:pt x="0" y="132"/>
                  </a:lnTo>
                  <a:lnTo>
                    <a:pt x="2457" y="132"/>
                  </a:lnTo>
                  <a:lnTo>
                    <a:pt x="2457" y="0"/>
                  </a:lnTo>
                  <a:close/>
                </a:path>
              </a:pathLst>
            </a:custGeom>
            <a:solidFill>
              <a:srgbClr val="2C3A4C">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38"/>
            <p:cNvSpPr/>
            <p:nvPr/>
          </p:nvSpPr>
          <p:spPr>
            <a:xfrm>
              <a:off x="7944696" y="4637643"/>
              <a:ext cx="187817" cy="287287"/>
            </a:xfrm>
            <a:custGeom>
              <a:avLst/>
              <a:gdLst/>
              <a:ahLst/>
              <a:cxnLst/>
              <a:rect l="l" t="t" r="r" b="b"/>
              <a:pathLst>
                <a:path w="3242" h="4959" extrusionOk="0">
                  <a:moveTo>
                    <a:pt x="1641" y="1"/>
                  </a:moveTo>
                  <a:lnTo>
                    <a:pt x="1641" y="1"/>
                  </a:lnTo>
                  <a:cubicBezTo>
                    <a:pt x="747" y="1088"/>
                    <a:pt x="1" y="4673"/>
                    <a:pt x="3232" y="4959"/>
                  </a:cubicBezTo>
                  <a:cubicBezTo>
                    <a:pt x="2848" y="4102"/>
                    <a:pt x="3241" y="3346"/>
                    <a:pt x="3002" y="2206"/>
                  </a:cubicBezTo>
                  <a:cubicBezTo>
                    <a:pt x="2759" y="1061"/>
                    <a:pt x="1641" y="1"/>
                    <a:pt x="1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 name="Google Shape;497;p38"/>
            <p:cNvSpPr/>
            <p:nvPr/>
          </p:nvSpPr>
          <p:spPr>
            <a:xfrm>
              <a:off x="8139227" y="4637643"/>
              <a:ext cx="95067" cy="153637"/>
            </a:xfrm>
            <a:custGeom>
              <a:avLst/>
              <a:gdLst/>
              <a:ahLst/>
              <a:cxnLst/>
              <a:rect l="l" t="t" r="r" b="b"/>
              <a:pathLst>
                <a:path w="1641" h="2652" extrusionOk="0">
                  <a:moveTo>
                    <a:pt x="1103" y="1"/>
                  </a:moveTo>
                  <a:lnTo>
                    <a:pt x="1103" y="1"/>
                  </a:lnTo>
                  <a:cubicBezTo>
                    <a:pt x="77" y="600"/>
                    <a:pt x="0" y="2114"/>
                    <a:pt x="399" y="2652"/>
                  </a:cubicBezTo>
                  <a:cubicBezTo>
                    <a:pt x="1640" y="2025"/>
                    <a:pt x="1432" y="465"/>
                    <a:pt x="1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 name="Google Shape;498;p38"/>
            <p:cNvSpPr/>
            <p:nvPr/>
          </p:nvSpPr>
          <p:spPr>
            <a:xfrm>
              <a:off x="8158054" y="4750317"/>
              <a:ext cx="140660" cy="210585"/>
            </a:xfrm>
            <a:custGeom>
              <a:avLst/>
              <a:gdLst/>
              <a:ahLst/>
              <a:cxnLst/>
              <a:rect l="l" t="t" r="r" b="b"/>
              <a:pathLst>
                <a:path w="2428" h="3635" extrusionOk="0">
                  <a:moveTo>
                    <a:pt x="2427" y="0"/>
                  </a:moveTo>
                  <a:lnTo>
                    <a:pt x="2427" y="0"/>
                  </a:lnTo>
                  <a:cubicBezTo>
                    <a:pt x="1478" y="77"/>
                    <a:pt x="1" y="1161"/>
                    <a:pt x="1" y="3634"/>
                  </a:cubicBezTo>
                  <a:cubicBezTo>
                    <a:pt x="2314" y="3124"/>
                    <a:pt x="2427" y="0"/>
                    <a:pt x="2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 name="Google Shape;499;p38"/>
            <p:cNvSpPr/>
            <p:nvPr/>
          </p:nvSpPr>
          <p:spPr>
            <a:xfrm>
              <a:off x="8042425" y="4691749"/>
              <a:ext cx="119457" cy="325697"/>
            </a:xfrm>
            <a:custGeom>
              <a:avLst/>
              <a:gdLst/>
              <a:ahLst/>
              <a:cxnLst/>
              <a:rect l="l" t="t" r="r" b="b"/>
              <a:pathLst>
                <a:path w="2062" h="5622" extrusionOk="0">
                  <a:moveTo>
                    <a:pt x="9" y="1"/>
                  </a:moveTo>
                  <a:cubicBezTo>
                    <a:pt x="9" y="1"/>
                    <a:pt x="3" y="96"/>
                    <a:pt x="0" y="271"/>
                  </a:cubicBezTo>
                  <a:cubicBezTo>
                    <a:pt x="3" y="357"/>
                    <a:pt x="6" y="458"/>
                    <a:pt x="15" y="572"/>
                  </a:cubicBezTo>
                  <a:cubicBezTo>
                    <a:pt x="28" y="689"/>
                    <a:pt x="37" y="818"/>
                    <a:pt x="65" y="956"/>
                  </a:cubicBezTo>
                  <a:cubicBezTo>
                    <a:pt x="89" y="1097"/>
                    <a:pt x="123" y="1248"/>
                    <a:pt x="160" y="1404"/>
                  </a:cubicBezTo>
                  <a:cubicBezTo>
                    <a:pt x="203" y="1564"/>
                    <a:pt x="252" y="1727"/>
                    <a:pt x="310" y="1896"/>
                  </a:cubicBezTo>
                  <a:cubicBezTo>
                    <a:pt x="341" y="1976"/>
                    <a:pt x="378" y="2065"/>
                    <a:pt x="406" y="2151"/>
                  </a:cubicBezTo>
                  <a:cubicBezTo>
                    <a:pt x="442" y="2234"/>
                    <a:pt x="479" y="2320"/>
                    <a:pt x="513" y="2406"/>
                  </a:cubicBezTo>
                  <a:cubicBezTo>
                    <a:pt x="590" y="2575"/>
                    <a:pt x="673" y="2750"/>
                    <a:pt x="762" y="2919"/>
                  </a:cubicBezTo>
                  <a:cubicBezTo>
                    <a:pt x="937" y="3257"/>
                    <a:pt x="1137" y="3582"/>
                    <a:pt x="1339" y="3874"/>
                  </a:cubicBezTo>
                  <a:cubicBezTo>
                    <a:pt x="1389" y="3948"/>
                    <a:pt x="1435" y="4019"/>
                    <a:pt x="1487" y="4089"/>
                  </a:cubicBezTo>
                  <a:cubicBezTo>
                    <a:pt x="1533" y="4163"/>
                    <a:pt x="1570" y="4230"/>
                    <a:pt x="1610" y="4301"/>
                  </a:cubicBezTo>
                  <a:cubicBezTo>
                    <a:pt x="1683" y="4439"/>
                    <a:pt x="1736" y="4581"/>
                    <a:pt x="1782" y="4710"/>
                  </a:cubicBezTo>
                  <a:cubicBezTo>
                    <a:pt x="1865" y="4971"/>
                    <a:pt x="1895" y="5201"/>
                    <a:pt x="1908" y="5364"/>
                  </a:cubicBezTo>
                  <a:cubicBezTo>
                    <a:pt x="1911" y="5444"/>
                    <a:pt x="1911" y="5505"/>
                    <a:pt x="1911" y="5548"/>
                  </a:cubicBezTo>
                  <a:cubicBezTo>
                    <a:pt x="1911" y="5591"/>
                    <a:pt x="1908" y="5610"/>
                    <a:pt x="1908" y="5610"/>
                  </a:cubicBezTo>
                  <a:lnTo>
                    <a:pt x="2061" y="5622"/>
                  </a:lnTo>
                  <a:lnTo>
                    <a:pt x="2061" y="5548"/>
                  </a:lnTo>
                  <a:cubicBezTo>
                    <a:pt x="2061" y="5502"/>
                    <a:pt x="2061" y="5432"/>
                    <a:pt x="2055" y="5349"/>
                  </a:cubicBezTo>
                  <a:cubicBezTo>
                    <a:pt x="2043" y="5180"/>
                    <a:pt x="2000" y="4937"/>
                    <a:pt x="1908" y="4661"/>
                  </a:cubicBezTo>
                  <a:cubicBezTo>
                    <a:pt x="1859" y="4522"/>
                    <a:pt x="1797" y="4378"/>
                    <a:pt x="1717" y="4230"/>
                  </a:cubicBezTo>
                  <a:cubicBezTo>
                    <a:pt x="1631" y="4083"/>
                    <a:pt x="1536" y="3939"/>
                    <a:pt x="1428" y="3797"/>
                  </a:cubicBezTo>
                  <a:cubicBezTo>
                    <a:pt x="1223" y="3515"/>
                    <a:pt x="1014" y="3198"/>
                    <a:pt x="829" y="2870"/>
                  </a:cubicBezTo>
                  <a:cubicBezTo>
                    <a:pt x="737" y="2704"/>
                    <a:pt x="651" y="2538"/>
                    <a:pt x="571" y="2369"/>
                  </a:cubicBezTo>
                  <a:cubicBezTo>
                    <a:pt x="538" y="2280"/>
                    <a:pt x="498" y="2200"/>
                    <a:pt x="461" y="2117"/>
                  </a:cubicBezTo>
                  <a:cubicBezTo>
                    <a:pt x="427" y="2031"/>
                    <a:pt x="396" y="1948"/>
                    <a:pt x="360" y="1865"/>
                  </a:cubicBezTo>
                  <a:cubicBezTo>
                    <a:pt x="298" y="1702"/>
                    <a:pt x="246" y="1540"/>
                    <a:pt x="200" y="1383"/>
                  </a:cubicBezTo>
                  <a:cubicBezTo>
                    <a:pt x="157" y="1226"/>
                    <a:pt x="120" y="1076"/>
                    <a:pt x="92" y="938"/>
                  </a:cubicBezTo>
                  <a:cubicBezTo>
                    <a:pt x="62" y="799"/>
                    <a:pt x="46" y="673"/>
                    <a:pt x="31" y="557"/>
                  </a:cubicBezTo>
                  <a:cubicBezTo>
                    <a:pt x="19" y="446"/>
                    <a:pt x="15" y="345"/>
                    <a:pt x="9" y="262"/>
                  </a:cubicBezTo>
                  <a:lnTo>
                    <a:pt x="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500;p38"/>
            <p:cNvSpPr/>
            <p:nvPr/>
          </p:nvSpPr>
          <p:spPr>
            <a:xfrm>
              <a:off x="8153593" y="4819370"/>
              <a:ext cx="97790" cy="302002"/>
            </a:xfrm>
            <a:custGeom>
              <a:avLst/>
              <a:gdLst/>
              <a:ahLst/>
              <a:cxnLst/>
              <a:rect l="l" t="t" r="r" b="b"/>
              <a:pathLst>
                <a:path w="1688" h="5213" extrusionOk="0">
                  <a:moveTo>
                    <a:pt x="1687" y="0"/>
                  </a:moveTo>
                  <a:cubicBezTo>
                    <a:pt x="1687" y="0"/>
                    <a:pt x="1626" y="68"/>
                    <a:pt x="1521" y="169"/>
                  </a:cubicBezTo>
                  <a:cubicBezTo>
                    <a:pt x="1411" y="277"/>
                    <a:pt x="1248" y="430"/>
                    <a:pt x="1070" y="630"/>
                  </a:cubicBezTo>
                  <a:cubicBezTo>
                    <a:pt x="981" y="731"/>
                    <a:pt x="886" y="842"/>
                    <a:pt x="793" y="965"/>
                  </a:cubicBezTo>
                  <a:cubicBezTo>
                    <a:pt x="695" y="1088"/>
                    <a:pt x="603" y="1223"/>
                    <a:pt x="520" y="1367"/>
                  </a:cubicBezTo>
                  <a:cubicBezTo>
                    <a:pt x="477" y="1441"/>
                    <a:pt x="434" y="1514"/>
                    <a:pt x="397" y="1594"/>
                  </a:cubicBezTo>
                  <a:cubicBezTo>
                    <a:pt x="357" y="1674"/>
                    <a:pt x="317" y="1751"/>
                    <a:pt x="287" y="1837"/>
                  </a:cubicBezTo>
                  <a:cubicBezTo>
                    <a:pt x="213" y="2003"/>
                    <a:pt x="158" y="2175"/>
                    <a:pt x="118" y="2350"/>
                  </a:cubicBezTo>
                  <a:cubicBezTo>
                    <a:pt x="72" y="2528"/>
                    <a:pt x="47" y="2709"/>
                    <a:pt x="26" y="2884"/>
                  </a:cubicBezTo>
                  <a:cubicBezTo>
                    <a:pt x="13" y="3066"/>
                    <a:pt x="4" y="3241"/>
                    <a:pt x="4" y="3407"/>
                  </a:cubicBezTo>
                  <a:cubicBezTo>
                    <a:pt x="1" y="3741"/>
                    <a:pt x="1" y="4052"/>
                    <a:pt x="1" y="4322"/>
                  </a:cubicBezTo>
                  <a:cubicBezTo>
                    <a:pt x="1" y="4853"/>
                    <a:pt x="4" y="5213"/>
                    <a:pt x="4" y="5213"/>
                  </a:cubicBezTo>
                  <a:lnTo>
                    <a:pt x="158" y="5213"/>
                  </a:lnTo>
                  <a:cubicBezTo>
                    <a:pt x="158" y="5213"/>
                    <a:pt x="158" y="4853"/>
                    <a:pt x="164" y="4322"/>
                  </a:cubicBezTo>
                  <a:cubicBezTo>
                    <a:pt x="158" y="4052"/>
                    <a:pt x="158" y="3741"/>
                    <a:pt x="158" y="3407"/>
                  </a:cubicBezTo>
                  <a:cubicBezTo>
                    <a:pt x="155" y="3241"/>
                    <a:pt x="164" y="3072"/>
                    <a:pt x="167" y="2900"/>
                  </a:cubicBezTo>
                  <a:cubicBezTo>
                    <a:pt x="182" y="2731"/>
                    <a:pt x="204" y="2556"/>
                    <a:pt x="244" y="2387"/>
                  </a:cubicBezTo>
                  <a:cubicBezTo>
                    <a:pt x="280" y="2218"/>
                    <a:pt x="333" y="2049"/>
                    <a:pt x="394" y="1886"/>
                  </a:cubicBezTo>
                  <a:cubicBezTo>
                    <a:pt x="419" y="1803"/>
                    <a:pt x="459" y="1726"/>
                    <a:pt x="492" y="1650"/>
                  </a:cubicBezTo>
                  <a:cubicBezTo>
                    <a:pt x="523" y="1573"/>
                    <a:pt x="566" y="1499"/>
                    <a:pt x="603" y="1425"/>
                  </a:cubicBezTo>
                  <a:cubicBezTo>
                    <a:pt x="680" y="1281"/>
                    <a:pt x="769" y="1146"/>
                    <a:pt x="855" y="1020"/>
                  </a:cubicBezTo>
                  <a:cubicBezTo>
                    <a:pt x="938" y="897"/>
                    <a:pt x="1027" y="780"/>
                    <a:pt x="1110" y="676"/>
                  </a:cubicBezTo>
                  <a:cubicBezTo>
                    <a:pt x="1196" y="575"/>
                    <a:pt x="1276" y="482"/>
                    <a:pt x="1346" y="399"/>
                  </a:cubicBezTo>
                  <a:cubicBezTo>
                    <a:pt x="1414" y="320"/>
                    <a:pt x="1478" y="246"/>
                    <a:pt x="1531" y="191"/>
                  </a:cubicBezTo>
                  <a:cubicBezTo>
                    <a:pt x="1632" y="71"/>
                    <a:pt x="1687" y="0"/>
                    <a:pt x="1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501;p38"/>
            <p:cNvSpPr/>
            <p:nvPr/>
          </p:nvSpPr>
          <p:spPr>
            <a:xfrm>
              <a:off x="8093114" y="5094654"/>
              <a:ext cx="129247" cy="42233"/>
            </a:xfrm>
            <a:custGeom>
              <a:avLst/>
              <a:gdLst/>
              <a:ahLst/>
              <a:cxnLst/>
              <a:rect l="l" t="t" r="r" b="b"/>
              <a:pathLst>
                <a:path w="2231" h="729" extrusionOk="0">
                  <a:moveTo>
                    <a:pt x="1" y="0"/>
                  </a:moveTo>
                  <a:lnTo>
                    <a:pt x="1" y="728"/>
                  </a:lnTo>
                  <a:lnTo>
                    <a:pt x="2231" y="728"/>
                  </a:lnTo>
                  <a:lnTo>
                    <a:pt x="22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 name="Google Shape;502;p38"/>
            <p:cNvSpPr/>
            <p:nvPr/>
          </p:nvSpPr>
          <p:spPr>
            <a:xfrm>
              <a:off x="8080138" y="5136827"/>
              <a:ext cx="155780" cy="35628"/>
            </a:xfrm>
            <a:custGeom>
              <a:avLst/>
              <a:gdLst/>
              <a:ahLst/>
              <a:cxnLst/>
              <a:rect l="l" t="t" r="r" b="b"/>
              <a:pathLst>
                <a:path w="2689" h="615" extrusionOk="0">
                  <a:moveTo>
                    <a:pt x="0" y="0"/>
                  </a:moveTo>
                  <a:lnTo>
                    <a:pt x="0" y="614"/>
                  </a:lnTo>
                  <a:lnTo>
                    <a:pt x="2688" y="614"/>
                  </a:lnTo>
                  <a:lnTo>
                    <a:pt x="26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 name="Google Shape;503;p38"/>
            <p:cNvSpPr/>
            <p:nvPr/>
          </p:nvSpPr>
          <p:spPr>
            <a:xfrm>
              <a:off x="8158054" y="4508806"/>
              <a:ext cx="252412" cy="783769"/>
            </a:xfrm>
            <a:custGeom>
              <a:avLst/>
              <a:gdLst/>
              <a:ahLst/>
              <a:cxnLst/>
              <a:rect l="l" t="t" r="r" b="b"/>
              <a:pathLst>
                <a:path w="4357" h="13529" extrusionOk="0">
                  <a:moveTo>
                    <a:pt x="1" y="1"/>
                  </a:moveTo>
                  <a:lnTo>
                    <a:pt x="1" y="13529"/>
                  </a:lnTo>
                  <a:lnTo>
                    <a:pt x="465" y="13529"/>
                  </a:lnTo>
                  <a:lnTo>
                    <a:pt x="465" y="13523"/>
                  </a:lnTo>
                  <a:cubicBezTo>
                    <a:pt x="600" y="13523"/>
                    <a:pt x="720" y="13434"/>
                    <a:pt x="763" y="13308"/>
                  </a:cubicBezTo>
                  <a:lnTo>
                    <a:pt x="849" y="13022"/>
                  </a:lnTo>
                  <a:lnTo>
                    <a:pt x="925" y="13022"/>
                  </a:lnTo>
                  <a:cubicBezTo>
                    <a:pt x="1094" y="13022"/>
                    <a:pt x="1232" y="12884"/>
                    <a:pt x="1232" y="12715"/>
                  </a:cubicBezTo>
                  <a:lnTo>
                    <a:pt x="1232" y="12696"/>
                  </a:lnTo>
                  <a:lnTo>
                    <a:pt x="1232" y="12564"/>
                  </a:lnTo>
                  <a:lnTo>
                    <a:pt x="1232" y="12303"/>
                  </a:lnTo>
                  <a:lnTo>
                    <a:pt x="1232" y="12174"/>
                  </a:lnTo>
                  <a:lnTo>
                    <a:pt x="1232" y="11913"/>
                  </a:lnTo>
                  <a:lnTo>
                    <a:pt x="1232" y="11781"/>
                  </a:lnTo>
                  <a:lnTo>
                    <a:pt x="1232" y="11455"/>
                  </a:lnTo>
                  <a:lnTo>
                    <a:pt x="1349" y="11455"/>
                  </a:lnTo>
                  <a:lnTo>
                    <a:pt x="1349" y="10841"/>
                  </a:lnTo>
                  <a:lnTo>
                    <a:pt x="1232" y="10841"/>
                  </a:lnTo>
                  <a:lnTo>
                    <a:pt x="1232" y="10110"/>
                  </a:lnTo>
                  <a:cubicBezTo>
                    <a:pt x="1232" y="9287"/>
                    <a:pt x="3742" y="7757"/>
                    <a:pt x="4264" y="5257"/>
                  </a:cubicBezTo>
                  <a:cubicBezTo>
                    <a:pt x="4267" y="5247"/>
                    <a:pt x="4270" y="5232"/>
                    <a:pt x="4270" y="5220"/>
                  </a:cubicBezTo>
                  <a:lnTo>
                    <a:pt x="4295" y="5094"/>
                  </a:lnTo>
                  <a:cubicBezTo>
                    <a:pt x="4301" y="5051"/>
                    <a:pt x="4310" y="5005"/>
                    <a:pt x="4313" y="4962"/>
                  </a:cubicBezTo>
                  <a:cubicBezTo>
                    <a:pt x="4316" y="4928"/>
                    <a:pt x="4320" y="4894"/>
                    <a:pt x="4326" y="4864"/>
                  </a:cubicBezTo>
                  <a:cubicBezTo>
                    <a:pt x="4332" y="4808"/>
                    <a:pt x="4335" y="4750"/>
                    <a:pt x="4341" y="4698"/>
                  </a:cubicBezTo>
                  <a:cubicBezTo>
                    <a:pt x="4344" y="4670"/>
                    <a:pt x="4344" y="4639"/>
                    <a:pt x="4347" y="4612"/>
                  </a:cubicBezTo>
                  <a:cubicBezTo>
                    <a:pt x="4350" y="4529"/>
                    <a:pt x="4356" y="4443"/>
                    <a:pt x="4356" y="4357"/>
                  </a:cubicBezTo>
                  <a:cubicBezTo>
                    <a:pt x="4356" y="1952"/>
                    <a:pt x="2406" y="1"/>
                    <a:pt x="1" y="1"/>
                  </a:cubicBezTo>
                  <a:close/>
                </a:path>
              </a:pathLst>
            </a:custGeom>
            <a:solidFill>
              <a:srgbClr val="FFFFFF">
                <a:alpha val="28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4" name="Google Shape;504;p38"/>
          <p:cNvGrpSpPr/>
          <p:nvPr/>
        </p:nvGrpSpPr>
        <p:grpSpPr>
          <a:xfrm rot="-1604192">
            <a:off x="8638982" y="3928762"/>
            <a:ext cx="333773" cy="638893"/>
            <a:chOff x="6692313" y="4433554"/>
            <a:chExt cx="421445" cy="806710"/>
          </a:xfrm>
        </p:grpSpPr>
        <p:sp>
          <p:nvSpPr>
            <p:cNvPr id="505" name="Google Shape;505;p38"/>
            <p:cNvSpPr/>
            <p:nvPr/>
          </p:nvSpPr>
          <p:spPr>
            <a:xfrm>
              <a:off x="6692313" y="4433554"/>
              <a:ext cx="421111" cy="806536"/>
            </a:xfrm>
            <a:custGeom>
              <a:avLst/>
              <a:gdLst/>
              <a:ahLst/>
              <a:cxnLst/>
              <a:rect l="l" t="t" r="r" b="b"/>
              <a:pathLst>
                <a:path w="7269" h="13922" extrusionOk="0">
                  <a:moveTo>
                    <a:pt x="4114" y="3960"/>
                  </a:moveTo>
                  <a:cubicBezTo>
                    <a:pt x="4197" y="4000"/>
                    <a:pt x="4277" y="4034"/>
                    <a:pt x="4350" y="4061"/>
                  </a:cubicBezTo>
                  <a:cubicBezTo>
                    <a:pt x="4363" y="4166"/>
                    <a:pt x="4366" y="4267"/>
                    <a:pt x="4363" y="4369"/>
                  </a:cubicBezTo>
                  <a:cubicBezTo>
                    <a:pt x="4363" y="4544"/>
                    <a:pt x="4323" y="4713"/>
                    <a:pt x="4289" y="4882"/>
                  </a:cubicBezTo>
                  <a:cubicBezTo>
                    <a:pt x="4240" y="5047"/>
                    <a:pt x="4184" y="5210"/>
                    <a:pt x="4114" y="5358"/>
                  </a:cubicBezTo>
                  <a:cubicBezTo>
                    <a:pt x="4043" y="5508"/>
                    <a:pt x="3960" y="5643"/>
                    <a:pt x="3874" y="5772"/>
                  </a:cubicBezTo>
                  <a:cubicBezTo>
                    <a:pt x="3785" y="5895"/>
                    <a:pt x="3699" y="6012"/>
                    <a:pt x="3610" y="6107"/>
                  </a:cubicBezTo>
                  <a:cubicBezTo>
                    <a:pt x="3537" y="6186"/>
                    <a:pt x="3464" y="6259"/>
                    <a:pt x="3397" y="6321"/>
                  </a:cubicBezTo>
                  <a:lnTo>
                    <a:pt x="3397" y="6321"/>
                  </a:lnTo>
                  <a:lnTo>
                    <a:pt x="2480" y="6322"/>
                  </a:lnTo>
                  <a:lnTo>
                    <a:pt x="4114" y="3960"/>
                  </a:lnTo>
                  <a:close/>
                  <a:moveTo>
                    <a:pt x="4983" y="1"/>
                  </a:moveTo>
                  <a:lnTo>
                    <a:pt x="4012" y="1490"/>
                  </a:lnTo>
                  <a:cubicBezTo>
                    <a:pt x="3395" y="848"/>
                    <a:pt x="2538" y="483"/>
                    <a:pt x="2301" y="277"/>
                  </a:cubicBezTo>
                  <a:lnTo>
                    <a:pt x="2301" y="277"/>
                  </a:lnTo>
                  <a:cubicBezTo>
                    <a:pt x="2301" y="277"/>
                    <a:pt x="2102" y="1082"/>
                    <a:pt x="2320" y="2099"/>
                  </a:cubicBezTo>
                  <a:cubicBezTo>
                    <a:pt x="2403" y="2492"/>
                    <a:pt x="2639" y="2845"/>
                    <a:pt x="2934" y="3143"/>
                  </a:cubicBezTo>
                  <a:lnTo>
                    <a:pt x="673" y="6608"/>
                  </a:lnTo>
                  <a:lnTo>
                    <a:pt x="1" y="7631"/>
                  </a:lnTo>
                  <a:lnTo>
                    <a:pt x="1217" y="7631"/>
                  </a:lnTo>
                  <a:lnTo>
                    <a:pt x="4750" y="7637"/>
                  </a:lnTo>
                  <a:lnTo>
                    <a:pt x="1217" y="13922"/>
                  </a:lnTo>
                  <a:lnTo>
                    <a:pt x="6439" y="7345"/>
                  </a:lnTo>
                  <a:lnTo>
                    <a:pt x="7268" y="6304"/>
                  </a:lnTo>
                  <a:lnTo>
                    <a:pt x="5886" y="6307"/>
                  </a:lnTo>
                  <a:lnTo>
                    <a:pt x="4301" y="6310"/>
                  </a:lnTo>
                  <a:lnTo>
                    <a:pt x="4301" y="6310"/>
                  </a:lnTo>
                  <a:cubicBezTo>
                    <a:pt x="4338" y="6258"/>
                    <a:pt x="4378" y="6199"/>
                    <a:pt x="4421" y="6141"/>
                  </a:cubicBezTo>
                  <a:cubicBezTo>
                    <a:pt x="4479" y="6080"/>
                    <a:pt x="4535" y="6000"/>
                    <a:pt x="4614" y="5941"/>
                  </a:cubicBezTo>
                  <a:cubicBezTo>
                    <a:pt x="4654" y="5911"/>
                    <a:pt x="4691" y="5877"/>
                    <a:pt x="4731" y="5846"/>
                  </a:cubicBezTo>
                  <a:cubicBezTo>
                    <a:pt x="4759" y="5825"/>
                    <a:pt x="4783" y="5803"/>
                    <a:pt x="4814" y="5785"/>
                  </a:cubicBezTo>
                  <a:cubicBezTo>
                    <a:pt x="5072" y="5919"/>
                    <a:pt x="5321" y="5978"/>
                    <a:pt x="5555" y="5978"/>
                  </a:cubicBezTo>
                  <a:cubicBezTo>
                    <a:pt x="6434" y="5978"/>
                    <a:pt x="7111" y="5150"/>
                    <a:pt x="7268" y="4372"/>
                  </a:cubicBezTo>
                  <a:lnTo>
                    <a:pt x="7268" y="4372"/>
                  </a:lnTo>
                  <a:cubicBezTo>
                    <a:pt x="7249" y="4374"/>
                    <a:pt x="7227" y="4375"/>
                    <a:pt x="7204" y="4375"/>
                  </a:cubicBezTo>
                  <a:cubicBezTo>
                    <a:pt x="6957" y="4375"/>
                    <a:pt x="6490" y="4254"/>
                    <a:pt x="6028" y="4254"/>
                  </a:cubicBezTo>
                  <a:cubicBezTo>
                    <a:pt x="5373" y="4254"/>
                    <a:pt x="4727" y="4498"/>
                    <a:pt x="4734" y="5677"/>
                  </a:cubicBezTo>
                  <a:cubicBezTo>
                    <a:pt x="4657" y="5723"/>
                    <a:pt x="4590" y="5782"/>
                    <a:pt x="4522" y="5834"/>
                  </a:cubicBezTo>
                  <a:cubicBezTo>
                    <a:pt x="4439" y="5895"/>
                    <a:pt x="4375" y="5981"/>
                    <a:pt x="4304" y="6049"/>
                  </a:cubicBezTo>
                  <a:cubicBezTo>
                    <a:pt x="4243" y="6126"/>
                    <a:pt x="4194" y="6202"/>
                    <a:pt x="4144" y="6273"/>
                  </a:cubicBezTo>
                  <a:lnTo>
                    <a:pt x="4120" y="6319"/>
                  </a:lnTo>
                  <a:lnTo>
                    <a:pt x="3618" y="6320"/>
                  </a:lnTo>
                  <a:lnTo>
                    <a:pt x="3618" y="6320"/>
                  </a:lnTo>
                  <a:cubicBezTo>
                    <a:pt x="3654" y="6287"/>
                    <a:pt x="3688" y="6254"/>
                    <a:pt x="3724" y="6212"/>
                  </a:cubicBezTo>
                  <a:cubicBezTo>
                    <a:pt x="3816" y="6107"/>
                    <a:pt x="3908" y="5987"/>
                    <a:pt x="4000" y="5858"/>
                  </a:cubicBezTo>
                  <a:cubicBezTo>
                    <a:pt x="4086" y="5726"/>
                    <a:pt x="4178" y="5582"/>
                    <a:pt x="4249" y="5425"/>
                  </a:cubicBezTo>
                  <a:cubicBezTo>
                    <a:pt x="4326" y="5272"/>
                    <a:pt x="4384" y="5097"/>
                    <a:pt x="4433" y="4922"/>
                  </a:cubicBezTo>
                  <a:cubicBezTo>
                    <a:pt x="4476" y="4743"/>
                    <a:pt x="4510" y="4559"/>
                    <a:pt x="4516" y="4372"/>
                  </a:cubicBezTo>
                  <a:cubicBezTo>
                    <a:pt x="4522" y="4280"/>
                    <a:pt x="4510" y="4184"/>
                    <a:pt x="4507" y="4092"/>
                  </a:cubicBezTo>
                  <a:cubicBezTo>
                    <a:pt x="4501" y="4043"/>
                    <a:pt x="4492" y="4000"/>
                    <a:pt x="4485" y="3957"/>
                  </a:cubicBezTo>
                  <a:cubicBezTo>
                    <a:pt x="4599" y="3665"/>
                    <a:pt x="4661" y="3398"/>
                    <a:pt x="4676" y="3146"/>
                  </a:cubicBezTo>
                  <a:lnTo>
                    <a:pt x="6519" y="452"/>
                  </a:lnTo>
                  <a:lnTo>
                    <a:pt x="6835" y="1"/>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38"/>
            <p:cNvSpPr/>
            <p:nvPr/>
          </p:nvSpPr>
          <p:spPr>
            <a:xfrm>
              <a:off x="6692704" y="4433554"/>
              <a:ext cx="421053" cy="806710"/>
            </a:xfrm>
            <a:custGeom>
              <a:avLst/>
              <a:gdLst/>
              <a:ahLst/>
              <a:cxnLst/>
              <a:rect l="l" t="t" r="r" b="b"/>
              <a:pathLst>
                <a:path w="7268" h="13925" extrusionOk="0">
                  <a:moveTo>
                    <a:pt x="4989" y="1"/>
                  </a:moveTo>
                  <a:lnTo>
                    <a:pt x="673" y="6608"/>
                  </a:lnTo>
                  <a:lnTo>
                    <a:pt x="0" y="7637"/>
                  </a:lnTo>
                  <a:lnTo>
                    <a:pt x="1217" y="7637"/>
                  </a:lnTo>
                  <a:lnTo>
                    <a:pt x="4749" y="7643"/>
                  </a:lnTo>
                  <a:lnTo>
                    <a:pt x="1217" y="13925"/>
                  </a:lnTo>
                  <a:lnTo>
                    <a:pt x="6442" y="7348"/>
                  </a:lnTo>
                  <a:lnTo>
                    <a:pt x="7268" y="6307"/>
                  </a:lnTo>
                  <a:lnTo>
                    <a:pt x="5886" y="6307"/>
                  </a:lnTo>
                  <a:lnTo>
                    <a:pt x="2476" y="6316"/>
                  </a:lnTo>
                  <a:lnTo>
                    <a:pt x="2476" y="6316"/>
                  </a:lnTo>
                  <a:lnTo>
                    <a:pt x="6525" y="452"/>
                  </a:lnTo>
                  <a:lnTo>
                    <a:pt x="68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 name="Google Shape;507;p38"/>
            <p:cNvSpPr/>
            <p:nvPr/>
          </p:nvSpPr>
          <p:spPr>
            <a:xfrm>
              <a:off x="6814590" y="4449601"/>
              <a:ext cx="196855" cy="220317"/>
            </a:xfrm>
            <a:custGeom>
              <a:avLst/>
              <a:gdLst/>
              <a:ahLst/>
              <a:cxnLst/>
              <a:rect l="l" t="t" r="r" b="b"/>
              <a:pathLst>
                <a:path w="3398" h="3803" extrusionOk="0">
                  <a:moveTo>
                    <a:pt x="197" y="0"/>
                  </a:moveTo>
                  <a:cubicBezTo>
                    <a:pt x="197" y="0"/>
                    <a:pt x="0" y="805"/>
                    <a:pt x="215" y="1828"/>
                  </a:cubicBezTo>
                  <a:cubicBezTo>
                    <a:pt x="430" y="2844"/>
                    <a:pt x="1671" y="3594"/>
                    <a:pt x="2323" y="3803"/>
                  </a:cubicBezTo>
                  <a:cubicBezTo>
                    <a:pt x="3398" y="1361"/>
                    <a:pt x="655" y="402"/>
                    <a:pt x="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508;p38"/>
            <p:cNvSpPr/>
            <p:nvPr/>
          </p:nvSpPr>
          <p:spPr>
            <a:xfrm>
              <a:off x="6965267" y="4679526"/>
              <a:ext cx="148481" cy="100165"/>
            </a:xfrm>
            <a:custGeom>
              <a:avLst/>
              <a:gdLst/>
              <a:ahLst/>
              <a:cxnLst/>
              <a:rect l="l" t="t" r="r" b="b"/>
              <a:pathLst>
                <a:path w="2563" h="1729" extrusionOk="0">
                  <a:moveTo>
                    <a:pt x="1321" y="0"/>
                  </a:moveTo>
                  <a:cubicBezTo>
                    <a:pt x="655" y="0"/>
                    <a:pt x="1" y="254"/>
                    <a:pt x="29" y="1490"/>
                  </a:cubicBezTo>
                  <a:cubicBezTo>
                    <a:pt x="315" y="1656"/>
                    <a:pt x="592" y="1728"/>
                    <a:pt x="852" y="1728"/>
                  </a:cubicBezTo>
                  <a:cubicBezTo>
                    <a:pt x="1730" y="1728"/>
                    <a:pt x="2406" y="902"/>
                    <a:pt x="2563" y="120"/>
                  </a:cubicBezTo>
                  <a:lnTo>
                    <a:pt x="2563" y="120"/>
                  </a:lnTo>
                  <a:cubicBezTo>
                    <a:pt x="2544" y="122"/>
                    <a:pt x="2522" y="123"/>
                    <a:pt x="2499" y="123"/>
                  </a:cubicBezTo>
                  <a:cubicBezTo>
                    <a:pt x="2252" y="123"/>
                    <a:pt x="1784" y="0"/>
                    <a:pt x="1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509;p38"/>
            <p:cNvSpPr/>
            <p:nvPr/>
          </p:nvSpPr>
          <p:spPr>
            <a:xfrm>
              <a:off x="6873679" y="4542116"/>
              <a:ext cx="80816" cy="257394"/>
            </a:xfrm>
            <a:custGeom>
              <a:avLst/>
              <a:gdLst/>
              <a:ahLst/>
              <a:cxnLst/>
              <a:rect l="l" t="t" r="r" b="b"/>
              <a:pathLst>
                <a:path w="1395" h="4443" extrusionOk="0">
                  <a:moveTo>
                    <a:pt x="9" y="0"/>
                  </a:moveTo>
                  <a:lnTo>
                    <a:pt x="0" y="3"/>
                  </a:lnTo>
                  <a:cubicBezTo>
                    <a:pt x="0" y="3"/>
                    <a:pt x="55" y="71"/>
                    <a:pt x="160" y="194"/>
                  </a:cubicBezTo>
                  <a:cubicBezTo>
                    <a:pt x="212" y="265"/>
                    <a:pt x="283" y="344"/>
                    <a:pt x="360" y="440"/>
                  </a:cubicBezTo>
                  <a:cubicBezTo>
                    <a:pt x="424" y="523"/>
                    <a:pt x="492" y="606"/>
                    <a:pt x="565" y="707"/>
                  </a:cubicBezTo>
                  <a:cubicBezTo>
                    <a:pt x="648" y="814"/>
                    <a:pt x="728" y="931"/>
                    <a:pt x="811" y="1063"/>
                  </a:cubicBezTo>
                  <a:cubicBezTo>
                    <a:pt x="888" y="1198"/>
                    <a:pt x="974" y="1337"/>
                    <a:pt x="1038" y="1490"/>
                  </a:cubicBezTo>
                  <a:cubicBezTo>
                    <a:pt x="1084" y="1598"/>
                    <a:pt x="1131" y="1711"/>
                    <a:pt x="1161" y="1828"/>
                  </a:cubicBezTo>
                  <a:cubicBezTo>
                    <a:pt x="1177" y="1877"/>
                    <a:pt x="1189" y="1923"/>
                    <a:pt x="1195" y="1969"/>
                  </a:cubicBezTo>
                  <a:cubicBezTo>
                    <a:pt x="1226" y="2138"/>
                    <a:pt x="1238" y="2313"/>
                    <a:pt x="1235" y="2488"/>
                  </a:cubicBezTo>
                  <a:cubicBezTo>
                    <a:pt x="1235" y="2660"/>
                    <a:pt x="1201" y="2833"/>
                    <a:pt x="1161" y="3001"/>
                  </a:cubicBezTo>
                  <a:cubicBezTo>
                    <a:pt x="1112" y="3167"/>
                    <a:pt x="1057" y="3333"/>
                    <a:pt x="986" y="3478"/>
                  </a:cubicBezTo>
                  <a:cubicBezTo>
                    <a:pt x="916" y="3631"/>
                    <a:pt x="833" y="3766"/>
                    <a:pt x="747" y="3892"/>
                  </a:cubicBezTo>
                  <a:cubicBezTo>
                    <a:pt x="657" y="4015"/>
                    <a:pt x="571" y="4126"/>
                    <a:pt x="482" y="4227"/>
                  </a:cubicBezTo>
                  <a:cubicBezTo>
                    <a:pt x="406" y="4310"/>
                    <a:pt x="335" y="4381"/>
                    <a:pt x="267" y="4442"/>
                  </a:cubicBezTo>
                  <a:lnTo>
                    <a:pt x="489" y="4442"/>
                  </a:lnTo>
                  <a:cubicBezTo>
                    <a:pt x="525" y="4408"/>
                    <a:pt x="562" y="4368"/>
                    <a:pt x="596" y="4332"/>
                  </a:cubicBezTo>
                  <a:cubicBezTo>
                    <a:pt x="688" y="4227"/>
                    <a:pt x="780" y="4107"/>
                    <a:pt x="873" y="3978"/>
                  </a:cubicBezTo>
                  <a:cubicBezTo>
                    <a:pt x="962" y="3843"/>
                    <a:pt x="1051" y="3702"/>
                    <a:pt x="1124" y="3542"/>
                  </a:cubicBezTo>
                  <a:cubicBezTo>
                    <a:pt x="1201" y="3385"/>
                    <a:pt x="1256" y="3216"/>
                    <a:pt x="1309" y="3041"/>
                  </a:cubicBezTo>
                  <a:cubicBezTo>
                    <a:pt x="1349" y="2863"/>
                    <a:pt x="1389" y="2679"/>
                    <a:pt x="1389" y="2492"/>
                  </a:cubicBezTo>
                  <a:cubicBezTo>
                    <a:pt x="1395" y="2396"/>
                    <a:pt x="1385" y="2304"/>
                    <a:pt x="1389" y="2212"/>
                  </a:cubicBezTo>
                  <a:cubicBezTo>
                    <a:pt x="1373" y="2114"/>
                    <a:pt x="1358" y="2034"/>
                    <a:pt x="1330" y="1942"/>
                  </a:cubicBezTo>
                  <a:cubicBezTo>
                    <a:pt x="1312" y="1862"/>
                    <a:pt x="1284" y="1782"/>
                    <a:pt x="1253" y="1705"/>
                  </a:cubicBezTo>
                  <a:cubicBezTo>
                    <a:pt x="1220" y="1613"/>
                    <a:pt x="1180" y="1527"/>
                    <a:pt x="1140" y="1444"/>
                  </a:cubicBezTo>
                  <a:cubicBezTo>
                    <a:pt x="1063" y="1290"/>
                    <a:pt x="968" y="1152"/>
                    <a:pt x="882" y="1020"/>
                  </a:cubicBezTo>
                  <a:cubicBezTo>
                    <a:pt x="790" y="894"/>
                    <a:pt x="700" y="774"/>
                    <a:pt x="611" y="670"/>
                  </a:cubicBezTo>
                  <a:cubicBezTo>
                    <a:pt x="528" y="575"/>
                    <a:pt x="452" y="486"/>
                    <a:pt x="381" y="409"/>
                  </a:cubicBezTo>
                  <a:cubicBezTo>
                    <a:pt x="304" y="323"/>
                    <a:pt x="231" y="246"/>
                    <a:pt x="175" y="185"/>
                  </a:cubicBezTo>
                  <a:cubicBezTo>
                    <a:pt x="68" y="68"/>
                    <a:pt x="9"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510;p38"/>
            <p:cNvSpPr/>
            <p:nvPr/>
          </p:nvSpPr>
          <p:spPr>
            <a:xfrm>
              <a:off x="6931146" y="4718803"/>
              <a:ext cx="151146" cy="79947"/>
            </a:xfrm>
            <a:custGeom>
              <a:avLst/>
              <a:gdLst/>
              <a:ahLst/>
              <a:cxnLst/>
              <a:rect l="l" t="t" r="r" b="b"/>
              <a:pathLst>
                <a:path w="2609" h="1380" extrusionOk="0">
                  <a:moveTo>
                    <a:pt x="2608" y="1"/>
                  </a:moveTo>
                  <a:cubicBezTo>
                    <a:pt x="2605" y="1"/>
                    <a:pt x="2593" y="10"/>
                    <a:pt x="2568" y="13"/>
                  </a:cubicBezTo>
                  <a:cubicBezTo>
                    <a:pt x="2550" y="25"/>
                    <a:pt x="2519" y="47"/>
                    <a:pt x="2473" y="62"/>
                  </a:cubicBezTo>
                  <a:cubicBezTo>
                    <a:pt x="2390" y="105"/>
                    <a:pt x="2258" y="139"/>
                    <a:pt x="2101" y="182"/>
                  </a:cubicBezTo>
                  <a:cubicBezTo>
                    <a:pt x="1785" y="268"/>
                    <a:pt x="1361" y="369"/>
                    <a:pt x="956" y="554"/>
                  </a:cubicBezTo>
                  <a:cubicBezTo>
                    <a:pt x="857" y="600"/>
                    <a:pt x="756" y="646"/>
                    <a:pt x="664" y="707"/>
                  </a:cubicBezTo>
                  <a:cubicBezTo>
                    <a:pt x="572" y="762"/>
                    <a:pt x="486" y="830"/>
                    <a:pt x="403" y="898"/>
                  </a:cubicBezTo>
                  <a:cubicBezTo>
                    <a:pt x="320" y="962"/>
                    <a:pt x="255" y="1042"/>
                    <a:pt x="185" y="1113"/>
                  </a:cubicBezTo>
                  <a:cubicBezTo>
                    <a:pt x="123" y="1189"/>
                    <a:pt x="74" y="1266"/>
                    <a:pt x="25" y="1334"/>
                  </a:cubicBezTo>
                  <a:lnTo>
                    <a:pt x="0" y="1380"/>
                  </a:lnTo>
                  <a:lnTo>
                    <a:pt x="185" y="1380"/>
                  </a:lnTo>
                  <a:cubicBezTo>
                    <a:pt x="218" y="1328"/>
                    <a:pt x="258" y="1269"/>
                    <a:pt x="304" y="1211"/>
                  </a:cubicBezTo>
                  <a:cubicBezTo>
                    <a:pt x="369" y="1149"/>
                    <a:pt x="424" y="1073"/>
                    <a:pt x="501" y="1011"/>
                  </a:cubicBezTo>
                  <a:cubicBezTo>
                    <a:pt x="538" y="980"/>
                    <a:pt x="578" y="947"/>
                    <a:pt x="615" y="916"/>
                  </a:cubicBezTo>
                  <a:cubicBezTo>
                    <a:pt x="655" y="885"/>
                    <a:pt x="701" y="858"/>
                    <a:pt x="741" y="827"/>
                  </a:cubicBezTo>
                  <a:cubicBezTo>
                    <a:pt x="824" y="765"/>
                    <a:pt x="919" y="716"/>
                    <a:pt x="1011" y="661"/>
                  </a:cubicBezTo>
                  <a:cubicBezTo>
                    <a:pt x="1392" y="461"/>
                    <a:pt x="1810" y="335"/>
                    <a:pt x="2117" y="231"/>
                  </a:cubicBezTo>
                  <a:cubicBezTo>
                    <a:pt x="2270" y="179"/>
                    <a:pt x="2399" y="133"/>
                    <a:pt x="2485" y="87"/>
                  </a:cubicBezTo>
                  <a:cubicBezTo>
                    <a:pt x="2528" y="62"/>
                    <a:pt x="2559" y="41"/>
                    <a:pt x="2577" y="25"/>
                  </a:cubicBezTo>
                  <a:cubicBezTo>
                    <a:pt x="2593" y="13"/>
                    <a:pt x="2605" y="7"/>
                    <a:pt x="2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1" name="Google Shape;511;p38"/>
          <p:cNvGrpSpPr/>
          <p:nvPr/>
        </p:nvGrpSpPr>
        <p:grpSpPr>
          <a:xfrm rot="-1396822">
            <a:off x="50266" y="4060373"/>
            <a:ext cx="680708" cy="394596"/>
            <a:chOff x="753489" y="4226263"/>
            <a:chExt cx="924843" cy="536117"/>
          </a:xfrm>
        </p:grpSpPr>
        <p:sp>
          <p:nvSpPr>
            <p:cNvPr id="512" name="Google Shape;512;p38"/>
            <p:cNvSpPr/>
            <p:nvPr/>
          </p:nvSpPr>
          <p:spPr>
            <a:xfrm>
              <a:off x="753511" y="4226263"/>
              <a:ext cx="924821" cy="535167"/>
            </a:xfrm>
            <a:custGeom>
              <a:avLst/>
              <a:gdLst/>
              <a:ahLst/>
              <a:cxnLst/>
              <a:rect l="l" t="t" r="r" b="b"/>
              <a:pathLst>
                <a:path w="9726" h="5628" extrusionOk="0">
                  <a:moveTo>
                    <a:pt x="6009" y="1"/>
                  </a:moveTo>
                  <a:cubicBezTo>
                    <a:pt x="5404" y="1"/>
                    <a:pt x="4854" y="246"/>
                    <a:pt x="4454" y="636"/>
                  </a:cubicBezTo>
                  <a:cubicBezTo>
                    <a:pt x="4304" y="642"/>
                    <a:pt x="4163" y="661"/>
                    <a:pt x="4021" y="692"/>
                  </a:cubicBezTo>
                  <a:cubicBezTo>
                    <a:pt x="3905" y="673"/>
                    <a:pt x="3785" y="658"/>
                    <a:pt x="3662" y="658"/>
                  </a:cubicBezTo>
                  <a:cubicBezTo>
                    <a:pt x="2753" y="658"/>
                    <a:pt x="1988" y="1266"/>
                    <a:pt x="1748" y="2095"/>
                  </a:cubicBezTo>
                  <a:cubicBezTo>
                    <a:pt x="1687" y="2089"/>
                    <a:pt x="1625" y="2086"/>
                    <a:pt x="1564" y="2086"/>
                  </a:cubicBezTo>
                  <a:cubicBezTo>
                    <a:pt x="698" y="2086"/>
                    <a:pt x="0" y="2783"/>
                    <a:pt x="0" y="3647"/>
                  </a:cubicBezTo>
                  <a:lnTo>
                    <a:pt x="0" y="5210"/>
                  </a:lnTo>
                  <a:lnTo>
                    <a:pt x="541" y="5210"/>
                  </a:lnTo>
                  <a:lnTo>
                    <a:pt x="541" y="5628"/>
                  </a:lnTo>
                  <a:lnTo>
                    <a:pt x="2258" y="5628"/>
                  </a:lnTo>
                  <a:cubicBezTo>
                    <a:pt x="2654" y="5628"/>
                    <a:pt x="3020" y="5496"/>
                    <a:pt x="3309" y="5269"/>
                  </a:cubicBezTo>
                  <a:cubicBezTo>
                    <a:pt x="3674" y="5474"/>
                    <a:pt x="4092" y="5597"/>
                    <a:pt x="4544" y="5597"/>
                  </a:cubicBezTo>
                  <a:cubicBezTo>
                    <a:pt x="5173" y="5597"/>
                    <a:pt x="5745" y="5364"/>
                    <a:pt x="6184" y="4980"/>
                  </a:cubicBezTo>
                  <a:cubicBezTo>
                    <a:pt x="6516" y="5152"/>
                    <a:pt x="6896" y="5253"/>
                    <a:pt x="7296" y="5253"/>
                  </a:cubicBezTo>
                  <a:cubicBezTo>
                    <a:pt x="8641" y="5253"/>
                    <a:pt x="9725" y="4163"/>
                    <a:pt x="9725" y="2820"/>
                  </a:cubicBezTo>
                  <a:cubicBezTo>
                    <a:pt x="9725" y="1481"/>
                    <a:pt x="8641" y="391"/>
                    <a:pt x="7296" y="391"/>
                  </a:cubicBezTo>
                  <a:lnTo>
                    <a:pt x="7265" y="391"/>
                  </a:lnTo>
                  <a:cubicBezTo>
                    <a:pt x="6909" y="145"/>
                    <a:pt x="6473" y="1"/>
                    <a:pt x="6009"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 name="Google Shape;513;p38"/>
            <p:cNvSpPr/>
            <p:nvPr/>
          </p:nvSpPr>
          <p:spPr>
            <a:xfrm>
              <a:off x="753489" y="4226548"/>
              <a:ext cx="782000" cy="495514"/>
            </a:xfrm>
            <a:custGeom>
              <a:avLst/>
              <a:gdLst/>
              <a:ahLst/>
              <a:cxnLst/>
              <a:rect l="l" t="t" r="r" b="b"/>
              <a:pathLst>
                <a:path w="8224" h="5211" extrusionOk="0">
                  <a:moveTo>
                    <a:pt x="6009" y="1"/>
                  </a:moveTo>
                  <a:cubicBezTo>
                    <a:pt x="5336" y="1"/>
                    <a:pt x="4734" y="302"/>
                    <a:pt x="4326" y="772"/>
                  </a:cubicBezTo>
                  <a:cubicBezTo>
                    <a:pt x="4120" y="701"/>
                    <a:pt x="3893" y="658"/>
                    <a:pt x="3662" y="658"/>
                  </a:cubicBezTo>
                  <a:cubicBezTo>
                    <a:pt x="2753" y="658"/>
                    <a:pt x="1988" y="1269"/>
                    <a:pt x="1745" y="2099"/>
                  </a:cubicBezTo>
                  <a:cubicBezTo>
                    <a:pt x="1684" y="2089"/>
                    <a:pt x="1623" y="2086"/>
                    <a:pt x="1561" y="2086"/>
                  </a:cubicBezTo>
                  <a:cubicBezTo>
                    <a:pt x="698" y="2086"/>
                    <a:pt x="1" y="2784"/>
                    <a:pt x="1" y="3650"/>
                  </a:cubicBezTo>
                  <a:lnTo>
                    <a:pt x="1" y="5210"/>
                  </a:lnTo>
                  <a:lnTo>
                    <a:pt x="1561" y="5210"/>
                  </a:lnTo>
                  <a:cubicBezTo>
                    <a:pt x="2120" y="5210"/>
                    <a:pt x="2606" y="4918"/>
                    <a:pt x="2882" y="4482"/>
                  </a:cubicBezTo>
                  <a:cubicBezTo>
                    <a:pt x="3122" y="4584"/>
                    <a:pt x="3386" y="4639"/>
                    <a:pt x="3662" y="4639"/>
                  </a:cubicBezTo>
                  <a:cubicBezTo>
                    <a:pt x="4157" y="4639"/>
                    <a:pt x="4608" y="4458"/>
                    <a:pt x="4955" y="4163"/>
                  </a:cubicBezTo>
                  <a:cubicBezTo>
                    <a:pt x="5272" y="4332"/>
                    <a:pt x="5628" y="4427"/>
                    <a:pt x="6009" y="4427"/>
                  </a:cubicBezTo>
                  <a:cubicBezTo>
                    <a:pt x="7232" y="4427"/>
                    <a:pt x="8224" y="3438"/>
                    <a:pt x="8224" y="2212"/>
                  </a:cubicBezTo>
                  <a:cubicBezTo>
                    <a:pt x="8224" y="993"/>
                    <a:pt x="7228" y="1"/>
                    <a:pt x="6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514;p38"/>
            <p:cNvSpPr/>
            <p:nvPr/>
          </p:nvSpPr>
          <p:spPr>
            <a:xfrm>
              <a:off x="804646" y="4263347"/>
              <a:ext cx="873664" cy="499032"/>
            </a:xfrm>
            <a:custGeom>
              <a:avLst/>
              <a:gdLst/>
              <a:ahLst/>
              <a:cxnLst/>
              <a:rect l="l" t="t" r="r" b="b"/>
              <a:pathLst>
                <a:path w="9188" h="5248" extrusionOk="0">
                  <a:moveTo>
                    <a:pt x="6758" y="1"/>
                  </a:moveTo>
                  <a:cubicBezTo>
                    <a:pt x="6168" y="1"/>
                    <a:pt x="5628" y="213"/>
                    <a:pt x="5207" y="560"/>
                  </a:cubicBezTo>
                  <a:cubicBezTo>
                    <a:pt x="4847" y="360"/>
                    <a:pt x="4439" y="246"/>
                    <a:pt x="4000" y="246"/>
                  </a:cubicBezTo>
                  <a:cubicBezTo>
                    <a:pt x="2952" y="246"/>
                    <a:pt x="2058" y="898"/>
                    <a:pt x="1693" y="1819"/>
                  </a:cubicBezTo>
                  <a:cubicBezTo>
                    <a:pt x="756" y="1828"/>
                    <a:pt x="0" y="2593"/>
                    <a:pt x="0" y="3530"/>
                  </a:cubicBezTo>
                  <a:lnTo>
                    <a:pt x="0" y="5247"/>
                  </a:lnTo>
                  <a:lnTo>
                    <a:pt x="1720" y="5247"/>
                  </a:lnTo>
                  <a:cubicBezTo>
                    <a:pt x="2114" y="5247"/>
                    <a:pt x="2479" y="5112"/>
                    <a:pt x="2771" y="4885"/>
                  </a:cubicBezTo>
                  <a:cubicBezTo>
                    <a:pt x="3137" y="5094"/>
                    <a:pt x="3554" y="5216"/>
                    <a:pt x="4003" y="5216"/>
                  </a:cubicBezTo>
                  <a:cubicBezTo>
                    <a:pt x="4632" y="5216"/>
                    <a:pt x="5207" y="4983"/>
                    <a:pt x="5643" y="4599"/>
                  </a:cubicBezTo>
                  <a:cubicBezTo>
                    <a:pt x="5978" y="4771"/>
                    <a:pt x="6356" y="4869"/>
                    <a:pt x="6758" y="4869"/>
                  </a:cubicBezTo>
                  <a:cubicBezTo>
                    <a:pt x="8100" y="4869"/>
                    <a:pt x="9188" y="3779"/>
                    <a:pt x="9188" y="2440"/>
                  </a:cubicBezTo>
                  <a:cubicBezTo>
                    <a:pt x="9188" y="1091"/>
                    <a:pt x="8100" y="1"/>
                    <a:pt x="6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15" name="Google Shape;515;p38"/>
          <p:cNvSpPr txBox="1">
            <a:spLocks noGrp="1"/>
          </p:cNvSpPr>
          <p:nvPr>
            <p:ph type="subTitle" idx="1"/>
          </p:nvPr>
        </p:nvSpPr>
        <p:spPr>
          <a:xfrm>
            <a:off x="0" y="4718209"/>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p>
            <a:pPr marL="0" indent="0"/>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p>
        </p:txBody>
      </p:sp>
      <p:sp>
        <p:nvSpPr>
          <p:cNvPr id="4" name="عنوان 4">
            <a:extLst>
              <a:ext uri="{FF2B5EF4-FFF2-40B4-BE49-F238E27FC236}">
                <a16:creationId xmlns:a16="http://schemas.microsoft.com/office/drawing/2014/main" id="{7BF835F5-F53D-513C-25DD-0EA2DD4C6240}"/>
              </a:ext>
            </a:extLst>
          </p:cNvPr>
          <p:cNvSpPr txBox="1">
            <a:spLocks/>
          </p:cNvSpPr>
          <p:nvPr/>
        </p:nvSpPr>
        <p:spPr>
          <a:xfrm>
            <a:off x="5087232" y="165885"/>
            <a:ext cx="2967967" cy="1308763"/>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1800" b="1" dirty="0">
                <a:solidFill>
                  <a:srgbClr val="C00000"/>
                </a:solidFill>
                <a:latin typeface="Calibri" panose="020F0502020204030204" pitchFamily="34" charset="0"/>
                <a:cs typeface="Akhbar MT" pitchFamily="2" charset="-78"/>
              </a:rPr>
              <a:t>اليوم : </a:t>
            </a:r>
          </a:p>
          <a:p>
            <a:pPr>
              <a:lnSpc>
                <a:spcPct val="150000"/>
              </a:lnSpc>
            </a:pPr>
            <a:r>
              <a:rPr lang="ar-SA" sz="1800" b="1" dirty="0">
                <a:solidFill>
                  <a:srgbClr val="C00000"/>
                </a:solidFill>
                <a:latin typeface="Calibri" panose="020F0502020204030204" pitchFamily="34" charset="0"/>
                <a:cs typeface="Akhbar MT" pitchFamily="2" charset="-78"/>
              </a:rPr>
              <a:t>التاريخ :  </a:t>
            </a:r>
            <a:r>
              <a:rPr lang="ar-SA" sz="1800" b="1" dirty="0">
                <a:latin typeface="Calibri" panose="020F0502020204030204" pitchFamily="34" charset="0"/>
                <a:cs typeface="Akhbar MT" pitchFamily="2" charset="-78"/>
              </a:rPr>
              <a:t>/ 2 / 1444هـ </a:t>
            </a:r>
          </a:p>
          <a:p>
            <a:pPr>
              <a:lnSpc>
                <a:spcPct val="150000"/>
              </a:lnSpc>
            </a:pPr>
            <a:r>
              <a:rPr lang="ar-SA" sz="1800" b="1" dirty="0">
                <a:solidFill>
                  <a:srgbClr val="C00000"/>
                </a:solidFill>
                <a:latin typeface="Calibri" panose="020F0502020204030204" pitchFamily="34" charset="0"/>
                <a:cs typeface="Akhbar MT" pitchFamily="2" charset="-78"/>
              </a:rPr>
              <a:t>الشعبة : </a:t>
            </a:r>
            <a:r>
              <a:rPr lang="ar-SA" sz="1800" b="1" dirty="0">
                <a:latin typeface="Calibri" panose="020F0502020204030204" pitchFamily="34" charset="0"/>
                <a:cs typeface="Akhbar MT" pitchFamily="2" charset="-78"/>
              </a:rPr>
              <a:t>209</a:t>
            </a:r>
          </a:p>
          <a:p>
            <a:pPr>
              <a:lnSpc>
                <a:spcPct val="100000"/>
              </a:lnSpc>
            </a:pPr>
            <a:r>
              <a:rPr lang="ar-SA" sz="1800" b="1" dirty="0">
                <a:solidFill>
                  <a:srgbClr val="C00000"/>
                </a:solidFill>
                <a:latin typeface="Calibri" panose="020F0502020204030204" pitchFamily="34" charset="0"/>
                <a:cs typeface="Akhbar MT" pitchFamily="2" charset="-78"/>
              </a:rPr>
              <a:t>الوحدة : </a:t>
            </a:r>
            <a:r>
              <a:rPr lang="ar-SA" sz="1800" b="1" dirty="0">
                <a:latin typeface="Calibri" panose="020F0502020204030204" pitchFamily="34" charset="0"/>
                <a:cs typeface="Akhbar MT" pitchFamily="2" charset="-78"/>
              </a:rPr>
              <a:t>الأولى / التعامل مع البيانات</a:t>
            </a:r>
            <a:endParaRPr lang="ar-SA" sz="1800" b="1" dirty="0">
              <a:cs typeface="Akhbar MT" pitchFamily="2" charset="-78"/>
            </a:endParaRPr>
          </a:p>
          <a:p>
            <a:pPr>
              <a:lnSpc>
                <a:spcPct val="150000"/>
              </a:lnSpc>
            </a:pPr>
            <a:endParaRPr lang="ar-SA" sz="1800" b="1" dirty="0">
              <a:latin typeface="Calibri" panose="020F0502020204030204" pitchFamily="34" charset="0"/>
              <a:cs typeface="Akhbar MT" pitchFamily="2" charset="-78"/>
            </a:endParaRPr>
          </a:p>
          <a:p>
            <a:pPr>
              <a:lnSpc>
                <a:spcPct val="150000"/>
              </a:lnSpc>
            </a:pPr>
            <a:endParaRPr lang="ar-SA" sz="1800" b="1" dirty="0">
              <a:solidFill>
                <a:srgbClr val="C00000"/>
              </a:solidFill>
              <a:latin typeface="Calibri" panose="020F0502020204030204" pitchFamily="34" charset="0"/>
              <a:cs typeface="Akhbar MT" pitchFamily="2" charset="-78"/>
            </a:endParaRPr>
          </a:p>
        </p:txBody>
      </p:sp>
      <p:pic>
        <p:nvPicPr>
          <p:cNvPr id="2052" name="Picture 4" descr="قواعد البيانات تعرف على خصائصها | قاعدة المعرفة - استضافة كواليتي">
            <a:extLst>
              <a:ext uri="{FF2B5EF4-FFF2-40B4-BE49-F238E27FC236}">
                <a16:creationId xmlns:a16="http://schemas.microsoft.com/office/drawing/2014/main" id="{9C7CBD8D-1758-83CC-F5C1-5E53DACBC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81" y="347914"/>
            <a:ext cx="3118557" cy="38959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عنوان 4">
            <a:extLst>
              <a:ext uri="{FF2B5EF4-FFF2-40B4-BE49-F238E27FC236}">
                <a16:creationId xmlns:a16="http://schemas.microsoft.com/office/drawing/2014/main" id="{A4834313-0346-BDFC-E95C-F6416CC32213}"/>
              </a:ext>
            </a:extLst>
          </p:cNvPr>
          <p:cNvSpPr txBox="1">
            <a:spLocks/>
          </p:cNvSpPr>
          <p:nvPr/>
        </p:nvSpPr>
        <p:spPr>
          <a:xfrm>
            <a:off x="3772653" y="1960013"/>
            <a:ext cx="4896734" cy="2101809"/>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600" b="1" dirty="0">
                <a:solidFill>
                  <a:srgbClr val="002060"/>
                </a:solidFill>
                <a:latin typeface="Calibri" panose="020F0502020204030204" pitchFamily="34" charset="0"/>
                <a:cs typeface="Calibri" panose="020F0502020204030204" pitchFamily="34" charset="0"/>
              </a:rPr>
              <a:t>الدرس الثاني</a:t>
            </a:r>
            <a:br>
              <a:rPr lang="ar-SA" sz="3600" b="1" dirty="0">
                <a:latin typeface="Calibri" panose="020F0502020204030204" pitchFamily="34" charset="0"/>
                <a:cs typeface="Calibri" panose="020F0502020204030204" pitchFamily="34" charset="0"/>
              </a:rPr>
            </a:br>
            <a:r>
              <a:rPr lang="ar-SA" sz="3600" b="1" dirty="0">
                <a:latin typeface="Calibri" panose="020F0502020204030204" pitchFamily="34" charset="0"/>
                <a:cs typeface="Calibri" panose="020F0502020204030204" pitchFamily="34" charset="0"/>
              </a:rPr>
              <a:t>التعامل مع البيانات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515" name="Google Shape;515;p38"/>
          <p:cNvSpPr txBox="1">
            <a:spLocks noGrp="1"/>
          </p:cNvSpPr>
          <p:nvPr>
            <p:ph type="subTitle" idx="1"/>
          </p:nvPr>
        </p:nvSpPr>
        <p:spPr>
          <a:xfrm>
            <a:off x="0" y="4718209"/>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p>
            <a:pPr marL="0" indent="0"/>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p>
        </p:txBody>
      </p:sp>
      <p:sp>
        <p:nvSpPr>
          <p:cNvPr id="8" name="AutoShape 14" descr="منزل كليب ارت">
            <a:extLst>
              <a:ext uri="{FF2B5EF4-FFF2-40B4-BE49-F238E27FC236}">
                <a16:creationId xmlns:a16="http://schemas.microsoft.com/office/drawing/2014/main" id="{A2CB72CC-3488-4E50-7B0B-2612DD9AE591}"/>
              </a:ext>
            </a:extLst>
          </p:cNvPr>
          <p:cNvSpPr>
            <a:spLocks noChangeAspect="1" noChangeArrowheads="1"/>
          </p:cNvSpPr>
          <p:nvPr/>
        </p:nvSpPr>
        <p:spPr bwMode="auto">
          <a:xfrm>
            <a:off x="4419600" y="2444436"/>
            <a:ext cx="304800" cy="279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2" name="Google Shape;2345;p56">
            <a:extLst>
              <a:ext uri="{FF2B5EF4-FFF2-40B4-BE49-F238E27FC236}">
                <a16:creationId xmlns:a16="http://schemas.microsoft.com/office/drawing/2014/main" id="{E98B0C41-2035-54A7-8103-207544375AA4}"/>
              </a:ext>
            </a:extLst>
          </p:cNvPr>
          <p:cNvSpPr txBox="1">
            <a:spLocks/>
          </p:cNvSpPr>
          <p:nvPr/>
        </p:nvSpPr>
        <p:spPr>
          <a:xfrm>
            <a:off x="6419132" y="345855"/>
            <a:ext cx="2056915" cy="4130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r" rtl="1"/>
            <a:r>
              <a:rPr lang="ar-SA" dirty="0">
                <a:solidFill>
                  <a:srgbClr val="C00000"/>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سنتعلم في هذ الدرس</a:t>
            </a:r>
          </a:p>
        </p:txBody>
      </p:sp>
      <p:sp>
        <p:nvSpPr>
          <p:cNvPr id="4" name="Google Shape;2345;p56">
            <a:extLst>
              <a:ext uri="{FF2B5EF4-FFF2-40B4-BE49-F238E27FC236}">
                <a16:creationId xmlns:a16="http://schemas.microsoft.com/office/drawing/2014/main" id="{F61523A4-1F7E-85B7-5CAC-5370697B1A78}"/>
              </a:ext>
            </a:extLst>
          </p:cNvPr>
          <p:cNvSpPr txBox="1">
            <a:spLocks/>
          </p:cNvSpPr>
          <p:nvPr/>
        </p:nvSpPr>
        <p:spPr>
          <a:xfrm>
            <a:off x="6591334" y="93815"/>
            <a:ext cx="1573097" cy="1865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r" rtl="1"/>
            <a:r>
              <a:rPr lang="ar-SA" dirty="0">
                <a:solidFill>
                  <a:srgbClr val="0070C0"/>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أهداف الدرس : </a:t>
            </a:r>
          </a:p>
        </p:txBody>
      </p:sp>
      <p:sp>
        <p:nvSpPr>
          <p:cNvPr id="5" name="مربع نص 4">
            <a:extLst>
              <a:ext uri="{FF2B5EF4-FFF2-40B4-BE49-F238E27FC236}">
                <a16:creationId xmlns:a16="http://schemas.microsoft.com/office/drawing/2014/main" id="{564DB2FB-6D56-837C-AC92-BD106E6FA6F4}"/>
              </a:ext>
            </a:extLst>
          </p:cNvPr>
          <p:cNvSpPr txBox="1"/>
          <p:nvPr/>
        </p:nvSpPr>
        <p:spPr>
          <a:xfrm>
            <a:off x="1532870" y="686050"/>
            <a:ext cx="6949437" cy="4031873"/>
          </a:xfrm>
          <a:prstGeom prst="rect">
            <a:avLst/>
          </a:prstGeom>
          <a:noFill/>
        </p:spPr>
        <p:txBody>
          <a:bodyPr wrap="square">
            <a:spAutoFit/>
          </a:bodyPr>
          <a:lstStyle/>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التعرف على تقنيات إدارة البيانات الضخمة.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 تصنف تقنيات البيانات الضخمة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التعرف على مفهوم مصطلح التنقيب في البيانات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التعرف على بعض المهام الرئيسية التي يتم إنجازها عن طريق التنقيب في البيانات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توضيح خطوات اكتشاف المعرفة .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يعدد مزايا وعيوب تخزين البيانات الضخمة </a:t>
            </a:r>
            <a:r>
              <a:rPr lang="ar-SA" sz="1600" b="1" dirty="0" err="1">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سحابيًا</a:t>
            </a: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التعرف على طرق تخزين البيانات الضخمة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التمييز بين التخزين </a:t>
            </a:r>
            <a:r>
              <a:rPr lang="ar-SA" sz="1600" b="1" dirty="0" err="1">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السحابي</a:t>
            </a: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 والتخزين الداخلي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التعرف على سياسية الشركات وحوكمة البيانات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التذكير بأهمية حوكمة البيانات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تعداد مكونات إطار عمل حوكمة البيانات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التذكير بمعايير حوكمة البيانات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تعريف مفهوم إدارة البيانات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تحديد مبادئ حوكمة البيانات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شرح طبيعة وظائف الأشخاص المسؤولين عن حوكمة البيانات .</a:t>
            </a:r>
          </a:p>
          <a:p>
            <a:pPr marL="342900" indent="-342900" algn="r" rtl="1">
              <a:buFont typeface="Wingdings" panose="05000000000000000000" pitchFamily="2" charset="2"/>
              <a:buChar char="q"/>
            </a:pPr>
            <a:r>
              <a:rPr lang="ar-SA" sz="1600" b="1" dirty="0">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التعرف على معايير إدارة البيانات السعودية .</a:t>
            </a:r>
          </a:p>
        </p:txBody>
      </p:sp>
      <p:pic>
        <p:nvPicPr>
          <p:cNvPr id="7" name="Picture 2" descr="البيانات الضخمة ما أهميتها وما أهمية الاسثمار في تحليلها .. وكيف ستؤثر في  حياتنا وقراراتنا؟ - ركتن المتحدة للإعلام">
            <a:extLst>
              <a:ext uri="{FF2B5EF4-FFF2-40B4-BE49-F238E27FC236}">
                <a16:creationId xmlns:a16="http://schemas.microsoft.com/office/drawing/2014/main" id="{CD70D5E2-67CC-455B-1E39-1A0FC0602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22" y="444675"/>
            <a:ext cx="2079910" cy="40460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9946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F74D3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F74D3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F74D3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F74D3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F74D3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5" end="5"/>
                                            </p:txEl>
                                          </p:spTgt>
                                        </p:tgtEl>
                                        <p:attrNameLst>
                                          <p:attrName>ppt_c</p:attrName>
                                        </p:attrNameLst>
                                      </p:cBhvr>
                                      <p:to>
                                        <a:srgbClr val="F74D3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6" end="6"/>
                                            </p:txEl>
                                          </p:spTgt>
                                        </p:tgtEl>
                                        <p:attrNameLst>
                                          <p:attrName>ppt_c</p:attrName>
                                        </p:attrNameLst>
                                      </p:cBhvr>
                                      <p:to>
                                        <a:srgbClr val="F74D3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7" end="7"/>
                                            </p:txEl>
                                          </p:spTgt>
                                        </p:tgtEl>
                                        <p:attrNameLst>
                                          <p:attrName>ppt_c</p:attrName>
                                        </p:attrNameLst>
                                      </p:cBhvr>
                                      <p:to>
                                        <a:srgbClr val="F74D31"/>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8" end="8"/>
                                            </p:txEl>
                                          </p:spTgt>
                                        </p:tgtEl>
                                        <p:attrNameLst>
                                          <p:attrName>ppt_c</p:attrName>
                                        </p:attrNameLst>
                                      </p:cBhvr>
                                      <p:to>
                                        <a:srgbClr val="F74D31"/>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9" end="9"/>
                                            </p:txEl>
                                          </p:spTgt>
                                        </p:tgtEl>
                                        <p:attrNameLst>
                                          <p:attrName>ppt_c</p:attrName>
                                        </p:attrNameLst>
                                      </p:cBhvr>
                                      <p:to>
                                        <a:srgbClr val="F74D31"/>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0" end="10"/>
                                            </p:txEl>
                                          </p:spTgt>
                                        </p:tgtEl>
                                        <p:attrNameLst>
                                          <p:attrName>ppt_c</p:attrName>
                                        </p:attrNameLst>
                                      </p:cBhvr>
                                      <p:to>
                                        <a:srgbClr val="F74D31"/>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1" end="11"/>
                                            </p:txEl>
                                          </p:spTgt>
                                        </p:tgtEl>
                                        <p:attrNameLst>
                                          <p:attrName>ppt_c</p:attrName>
                                        </p:attrNameLst>
                                      </p:cBhvr>
                                      <p:to>
                                        <a:srgbClr val="F74D31"/>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2" end="12"/>
                                            </p:txEl>
                                          </p:spTgt>
                                        </p:tgtEl>
                                        <p:attrNameLst>
                                          <p:attrName>ppt_c</p:attrName>
                                        </p:attrNameLst>
                                      </p:cBhvr>
                                      <p:to>
                                        <a:srgbClr val="F74D31"/>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3" end="13"/>
                                            </p:txEl>
                                          </p:spTgt>
                                        </p:tgtEl>
                                        <p:attrNameLst>
                                          <p:attrName>ppt_c</p:attrName>
                                        </p:attrNameLst>
                                      </p:cBhvr>
                                      <p:to>
                                        <a:srgbClr val="F74D31"/>
                                      </p:to>
                                    </p:animClr>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4" end="14"/>
                                            </p:txEl>
                                          </p:spTgt>
                                        </p:tgtEl>
                                        <p:attrNameLst>
                                          <p:attrName>ppt_c</p:attrName>
                                        </p:attrNameLst>
                                      </p:cBhvr>
                                      <p:to>
                                        <a:srgbClr val="F74D31"/>
                                      </p:to>
                                    </p:animClr>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
                                            <p:txEl>
                                              <p:pRg st="15" end="15"/>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5" end="15"/>
                                            </p:txEl>
                                          </p:spTgt>
                                        </p:tgtEl>
                                        <p:attrNameLst>
                                          <p:attrName>ppt_c</p:attrName>
                                        </p:attrNameLst>
                                      </p:cBhvr>
                                      <p:to>
                                        <a:srgbClr val="F74D3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8" name="AutoShape 14" descr="منزل كليب ارت">
            <a:extLst>
              <a:ext uri="{FF2B5EF4-FFF2-40B4-BE49-F238E27FC236}">
                <a16:creationId xmlns:a16="http://schemas.microsoft.com/office/drawing/2014/main" id="{A2CB72CC-3488-4E50-7B0B-2612DD9AE591}"/>
              </a:ext>
            </a:extLst>
          </p:cNvPr>
          <p:cNvSpPr>
            <a:spLocks noChangeAspect="1" noChangeArrowheads="1"/>
          </p:cNvSpPr>
          <p:nvPr/>
        </p:nvSpPr>
        <p:spPr bwMode="auto">
          <a:xfrm>
            <a:off x="4419600" y="2444436"/>
            <a:ext cx="304800" cy="279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6" name="Google Shape;515;p38">
            <a:extLst>
              <a:ext uri="{FF2B5EF4-FFF2-40B4-BE49-F238E27FC236}">
                <a16:creationId xmlns:a16="http://schemas.microsoft.com/office/drawing/2014/main" id="{460E1580-E968-D62C-4308-A5C58689340D}"/>
              </a:ext>
            </a:extLst>
          </p:cNvPr>
          <p:cNvSpPr txBox="1">
            <a:spLocks noGrp="1"/>
          </p:cNvSpPr>
          <p:nvPr>
            <p:ph type="subTitle" idx="1"/>
          </p:nvPr>
        </p:nvSpPr>
        <p:spPr>
          <a:xfrm>
            <a:off x="0" y="4768789"/>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p>
            <a:pPr marL="0" indent="0"/>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p>
        </p:txBody>
      </p:sp>
      <p:pic>
        <p:nvPicPr>
          <p:cNvPr id="11" name="Picture 2" descr="البيانات الضخمة ما أهميتها وما أهمية الاسثمار في تحليلها .. وكيف ستؤثر في  حياتنا وقراراتنا؟ - ركتن المتحدة للإعلام">
            <a:extLst>
              <a:ext uri="{FF2B5EF4-FFF2-40B4-BE49-F238E27FC236}">
                <a16:creationId xmlns:a16="http://schemas.microsoft.com/office/drawing/2014/main" id="{13A17359-B38B-4621-ACA2-81EF39BC6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9" y="521829"/>
            <a:ext cx="1276377" cy="40211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مستطيل: زوايا مستديرة 12">
            <a:extLst>
              <a:ext uri="{FF2B5EF4-FFF2-40B4-BE49-F238E27FC236}">
                <a16:creationId xmlns:a16="http://schemas.microsoft.com/office/drawing/2014/main" id="{82AFA7C4-D7CA-CE13-45B9-98E9DEE858D1}"/>
              </a:ext>
            </a:extLst>
          </p:cNvPr>
          <p:cNvSpPr/>
          <p:nvPr/>
        </p:nvSpPr>
        <p:spPr>
          <a:xfrm>
            <a:off x="2424223" y="267088"/>
            <a:ext cx="6134549" cy="1466019"/>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15" name="مربع نص 14">
            <a:extLst>
              <a:ext uri="{FF2B5EF4-FFF2-40B4-BE49-F238E27FC236}">
                <a16:creationId xmlns:a16="http://schemas.microsoft.com/office/drawing/2014/main" id="{4721343C-8308-C63D-DB91-6247D7DC7311}"/>
              </a:ext>
            </a:extLst>
          </p:cNvPr>
          <p:cNvSpPr txBox="1"/>
          <p:nvPr/>
        </p:nvSpPr>
        <p:spPr>
          <a:xfrm>
            <a:off x="2817628" y="269114"/>
            <a:ext cx="5741144" cy="1384995"/>
          </a:xfrm>
          <a:prstGeom prst="rect">
            <a:avLst/>
          </a:prstGeom>
          <a:noFill/>
        </p:spPr>
        <p:txBody>
          <a:bodyPr wrap="square">
            <a:spAutoFit/>
          </a:bodyPr>
          <a:lstStyle/>
          <a:p>
            <a:pPr algn="r"/>
            <a:r>
              <a:rPr lang="ar-SA" sz="28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طالبتي الغالية ....</a:t>
            </a:r>
          </a:p>
          <a:p>
            <a:pPr algn="r"/>
            <a:r>
              <a:rPr lang="ar-SA" sz="28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rPr>
              <a:t> </a:t>
            </a:r>
            <a:r>
              <a:rPr lang="ar-SA" sz="2800" dirty="0">
                <a:solidFill>
                  <a:schemeClr val="tx1"/>
                </a:solidFill>
                <a:effectLst/>
                <a:latin typeface="Sakkal Majalla" panose="02000000000000000000" pitchFamily="2" charset="-78"/>
                <a:ea typeface="Calibri" panose="020F0502020204030204" pitchFamily="34" charset="0"/>
                <a:cs typeface="Sakkal Majalla" panose="02000000000000000000" pitchFamily="2" charset="-78"/>
              </a:rPr>
              <a:t>استرجعي أهم الأفكار التي تعرفت عليها في الدرس السابق " البيانات الضخمة وخصائصها "؟ </a:t>
            </a:r>
            <a:endParaRPr lang="ar-SA" sz="2800" dirty="0">
              <a:solidFill>
                <a:schemeClr val="tx1"/>
              </a:solidFill>
              <a:latin typeface="Sakkal Majalla" panose="02000000000000000000" pitchFamily="2" charset="-78"/>
              <a:cs typeface="Sakkal Majalla" panose="02000000000000000000" pitchFamily="2" charset="-78"/>
            </a:endParaRPr>
          </a:p>
        </p:txBody>
      </p:sp>
      <p:pic>
        <p:nvPicPr>
          <p:cNvPr id="18" name="صورة 17">
            <a:extLst>
              <a:ext uri="{FF2B5EF4-FFF2-40B4-BE49-F238E27FC236}">
                <a16:creationId xmlns:a16="http://schemas.microsoft.com/office/drawing/2014/main" id="{C3A7CBE3-D3C0-1AD7-53E4-6B465492DF73}"/>
              </a:ext>
            </a:extLst>
          </p:cNvPr>
          <p:cNvPicPr>
            <a:picLocks noChangeAspect="1"/>
          </p:cNvPicPr>
          <p:nvPr/>
        </p:nvPicPr>
        <p:blipFill rotWithShape="1">
          <a:blip r:embed="rId4"/>
          <a:srcRect l="71904" t="19532" r="5283" b="44287"/>
          <a:stretch/>
        </p:blipFill>
        <p:spPr>
          <a:xfrm>
            <a:off x="2424223" y="2138821"/>
            <a:ext cx="1699345" cy="2211429"/>
          </a:xfrm>
          <a:prstGeom prst="rect">
            <a:avLst/>
          </a:prstGeom>
          <a:ln w="127000" cap="rnd">
            <a:solidFill>
              <a:srgbClr val="FFFFFF"/>
            </a:solidFill>
          </a:ln>
          <a:effectLst>
            <a:glow rad="101600">
              <a:schemeClr val="accent5">
                <a:satMod val="175000"/>
                <a:alpha val="40000"/>
              </a:schemeClr>
            </a:glow>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استراتيجية شريط الذكريات جاهزة للطباعة - طيوف">
            <a:extLst>
              <a:ext uri="{FF2B5EF4-FFF2-40B4-BE49-F238E27FC236}">
                <a16:creationId xmlns:a16="http://schemas.microsoft.com/office/drawing/2014/main" id="{65EE12BF-864F-9A4F-21FD-F496E6A0E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072648"/>
            <a:ext cx="4002841" cy="252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49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27"/>
          <p:cNvSpPr/>
          <p:nvPr/>
        </p:nvSpPr>
        <p:spPr>
          <a:xfrm>
            <a:off x="4770000" y="1543775"/>
            <a:ext cx="3916800" cy="3070755"/>
          </a:xfrm>
          <a:prstGeom prst="roundRect">
            <a:avLst>
              <a:gd name="adj" fmla="val 7339"/>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a:off x="5171900" y="1182263"/>
            <a:ext cx="3113100" cy="5904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7"/>
          <p:cNvSpPr/>
          <p:nvPr/>
        </p:nvSpPr>
        <p:spPr>
          <a:xfrm>
            <a:off x="514178" y="1543775"/>
            <a:ext cx="3916800" cy="3070755"/>
          </a:xfrm>
          <a:prstGeom prst="roundRect">
            <a:avLst>
              <a:gd name="adj" fmla="val 7339"/>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7"/>
          <p:cNvSpPr/>
          <p:nvPr/>
        </p:nvSpPr>
        <p:spPr>
          <a:xfrm>
            <a:off x="875150" y="1182263"/>
            <a:ext cx="3113100" cy="5904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7" name="Google Shape;597;p27"/>
          <p:cNvGrpSpPr/>
          <p:nvPr/>
        </p:nvGrpSpPr>
        <p:grpSpPr>
          <a:xfrm>
            <a:off x="3154479" y="2469375"/>
            <a:ext cx="419443" cy="420487"/>
            <a:chOff x="-3771675" y="3971775"/>
            <a:chExt cx="291300" cy="292025"/>
          </a:xfrm>
        </p:grpSpPr>
        <p:sp>
          <p:nvSpPr>
            <p:cNvPr id="598" name="Google Shape;598;p27"/>
            <p:cNvSpPr/>
            <p:nvPr/>
          </p:nvSpPr>
          <p:spPr>
            <a:xfrm>
              <a:off x="-3770100" y="3971775"/>
              <a:ext cx="218975" cy="66775"/>
            </a:xfrm>
            <a:custGeom>
              <a:avLst/>
              <a:gdLst/>
              <a:ahLst/>
              <a:cxnLst/>
              <a:rect l="l" t="t" r="r" b="b"/>
              <a:pathLst>
                <a:path w="8759" h="2671" extrusionOk="0">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7"/>
            <p:cNvSpPr/>
            <p:nvPr/>
          </p:nvSpPr>
          <p:spPr>
            <a:xfrm>
              <a:off x="-3771675" y="4030650"/>
              <a:ext cx="222125" cy="78000"/>
            </a:xfrm>
            <a:custGeom>
              <a:avLst/>
              <a:gdLst/>
              <a:ahLst/>
              <a:cxnLst/>
              <a:rect l="l" t="t" r="r" b="b"/>
              <a:pathLst>
                <a:path w="8885" h="3120" extrusionOk="0">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a:off x="-3669425" y="4074750"/>
              <a:ext cx="189050" cy="189050"/>
            </a:xfrm>
            <a:custGeom>
              <a:avLst/>
              <a:gdLst/>
              <a:ahLst/>
              <a:cxnLst/>
              <a:rect l="l" t="t" r="r" b="b"/>
              <a:pathLst>
                <a:path w="7562" h="7562" extrusionOk="0">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a:off x="-3771675" y="4099950"/>
              <a:ext cx="94525" cy="76425"/>
            </a:xfrm>
            <a:custGeom>
              <a:avLst/>
              <a:gdLst/>
              <a:ahLst/>
              <a:cxnLst/>
              <a:rect l="l" t="t" r="r" b="b"/>
              <a:pathLst>
                <a:path w="3781" h="3057" extrusionOk="0">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a:off x="-3771675" y="4167700"/>
              <a:ext cx="135500" cy="95325"/>
            </a:xfrm>
            <a:custGeom>
              <a:avLst/>
              <a:gdLst/>
              <a:ahLst/>
              <a:cxnLst/>
              <a:rect l="l" t="t" r="r" b="b"/>
              <a:pathLst>
                <a:path w="5420" h="3813" extrusionOk="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27"/>
          <p:cNvGrpSpPr/>
          <p:nvPr/>
        </p:nvGrpSpPr>
        <p:grpSpPr>
          <a:xfrm>
            <a:off x="7445098" y="2469307"/>
            <a:ext cx="431703" cy="420622"/>
            <a:chOff x="946175" y="3253275"/>
            <a:chExt cx="298550" cy="296150"/>
          </a:xfrm>
        </p:grpSpPr>
        <p:sp>
          <p:nvSpPr>
            <p:cNvPr id="608" name="Google Shape;608;p27"/>
            <p:cNvSpPr/>
            <p:nvPr/>
          </p:nvSpPr>
          <p:spPr>
            <a:xfrm>
              <a:off x="946175" y="3253275"/>
              <a:ext cx="209550" cy="261500"/>
            </a:xfrm>
            <a:custGeom>
              <a:avLst/>
              <a:gdLst/>
              <a:ahLst/>
              <a:cxnLst/>
              <a:rect l="l" t="t" r="r" b="b"/>
              <a:pathLst>
                <a:path w="8382" h="10460" extrusionOk="0">
                  <a:moveTo>
                    <a:pt x="348" y="0"/>
                  </a:moveTo>
                  <a:cubicBezTo>
                    <a:pt x="158" y="0"/>
                    <a:pt x="1" y="158"/>
                    <a:pt x="1" y="347"/>
                  </a:cubicBezTo>
                  <a:lnTo>
                    <a:pt x="1" y="10113"/>
                  </a:lnTo>
                  <a:cubicBezTo>
                    <a:pt x="1" y="10302"/>
                    <a:pt x="158" y="10460"/>
                    <a:pt x="348" y="10460"/>
                  </a:cubicBezTo>
                  <a:lnTo>
                    <a:pt x="694" y="10460"/>
                  </a:lnTo>
                  <a:lnTo>
                    <a:pt x="694" y="3875"/>
                  </a:lnTo>
                  <a:cubicBezTo>
                    <a:pt x="694" y="3623"/>
                    <a:pt x="820" y="3340"/>
                    <a:pt x="1009" y="3151"/>
                  </a:cubicBezTo>
                  <a:lnTo>
                    <a:pt x="3151" y="1008"/>
                  </a:lnTo>
                  <a:cubicBezTo>
                    <a:pt x="3340" y="819"/>
                    <a:pt x="3624" y="693"/>
                    <a:pt x="3908" y="693"/>
                  </a:cubicBezTo>
                  <a:lnTo>
                    <a:pt x="8381" y="693"/>
                  </a:lnTo>
                  <a:lnTo>
                    <a:pt x="8381" y="347"/>
                  </a:lnTo>
                  <a:cubicBezTo>
                    <a:pt x="8381" y="158"/>
                    <a:pt x="8224" y="0"/>
                    <a:pt x="80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p:nvPr/>
          </p:nvSpPr>
          <p:spPr>
            <a:xfrm>
              <a:off x="986350" y="3293425"/>
              <a:ext cx="47300" cy="48075"/>
            </a:xfrm>
            <a:custGeom>
              <a:avLst/>
              <a:gdLst/>
              <a:ahLst/>
              <a:cxnLst/>
              <a:rect l="l" t="t" r="r" b="b"/>
              <a:pathLst>
                <a:path w="1892" h="1923" extrusionOk="0">
                  <a:moveTo>
                    <a:pt x="1891" y="1"/>
                  </a:moveTo>
                  <a:lnTo>
                    <a:pt x="1" y="1923"/>
                  </a:lnTo>
                  <a:lnTo>
                    <a:pt x="1891" y="1923"/>
                  </a:lnTo>
                  <a:lnTo>
                    <a:pt x="18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7"/>
            <p:cNvSpPr/>
            <p:nvPr/>
          </p:nvSpPr>
          <p:spPr>
            <a:xfrm>
              <a:off x="1051725" y="3359600"/>
              <a:ext cx="122100" cy="121325"/>
            </a:xfrm>
            <a:custGeom>
              <a:avLst/>
              <a:gdLst/>
              <a:ahLst/>
              <a:cxnLst/>
              <a:rect l="l" t="t" r="r" b="b"/>
              <a:pathLst>
                <a:path w="4884" h="4853" extrusionOk="0">
                  <a:moveTo>
                    <a:pt x="2427" y="0"/>
                  </a:moveTo>
                  <a:cubicBezTo>
                    <a:pt x="1103" y="0"/>
                    <a:pt x="1" y="1103"/>
                    <a:pt x="1" y="2426"/>
                  </a:cubicBezTo>
                  <a:cubicBezTo>
                    <a:pt x="1" y="3749"/>
                    <a:pt x="1103" y="4852"/>
                    <a:pt x="2427" y="4852"/>
                  </a:cubicBezTo>
                  <a:cubicBezTo>
                    <a:pt x="3781" y="4852"/>
                    <a:pt x="4884" y="3749"/>
                    <a:pt x="4884" y="2426"/>
                  </a:cubicBezTo>
                  <a:cubicBezTo>
                    <a:pt x="4884" y="1103"/>
                    <a:pt x="3781" y="0"/>
                    <a:pt x="2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7"/>
            <p:cNvSpPr/>
            <p:nvPr/>
          </p:nvSpPr>
          <p:spPr>
            <a:xfrm>
              <a:off x="980050" y="3289500"/>
              <a:ext cx="192200" cy="242600"/>
            </a:xfrm>
            <a:custGeom>
              <a:avLst/>
              <a:gdLst/>
              <a:ahLst/>
              <a:cxnLst/>
              <a:rect l="l" t="t" r="r" b="b"/>
              <a:pathLst>
                <a:path w="7688" h="9704" extrusionOk="0">
                  <a:moveTo>
                    <a:pt x="2868" y="0"/>
                  </a:moveTo>
                  <a:lnTo>
                    <a:pt x="2868" y="2426"/>
                  </a:lnTo>
                  <a:cubicBezTo>
                    <a:pt x="2868" y="2647"/>
                    <a:pt x="2679" y="2804"/>
                    <a:pt x="2490" y="2804"/>
                  </a:cubicBezTo>
                  <a:lnTo>
                    <a:pt x="1" y="2804"/>
                  </a:lnTo>
                  <a:lnTo>
                    <a:pt x="1" y="9357"/>
                  </a:lnTo>
                  <a:cubicBezTo>
                    <a:pt x="1" y="9578"/>
                    <a:pt x="190" y="9704"/>
                    <a:pt x="379" y="9704"/>
                  </a:cubicBezTo>
                  <a:lnTo>
                    <a:pt x="7341" y="9704"/>
                  </a:lnTo>
                  <a:cubicBezTo>
                    <a:pt x="7467" y="9704"/>
                    <a:pt x="7593" y="9641"/>
                    <a:pt x="7625" y="9578"/>
                  </a:cubicBezTo>
                  <a:lnTo>
                    <a:pt x="6239" y="8192"/>
                  </a:lnTo>
                  <a:cubicBezTo>
                    <a:pt x="5924" y="8318"/>
                    <a:pt x="5609" y="8349"/>
                    <a:pt x="5262" y="8349"/>
                  </a:cubicBezTo>
                  <a:cubicBezTo>
                    <a:pt x="3529" y="8349"/>
                    <a:pt x="2143" y="6931"/>
                    <a:pt x="2143" y="5230"/>
                  </a:cubicBezTo>
                  <a:cubicBezTo>
                    <a:pt x="2143" y="3529"/>
                    <a:pt x="3561" y="2111"/>
                    <a:pt x="5262" y="2111"/>
                  </a:cubicBezTo>
                  <a:cubicBezTo>
                    <a:pt x="6239" y="2111"/>
                    <a:pt x="7121" y="2584"/>
                    <a:pt x="7688" y="3308"/>
                  </a:cubicBezTo>
                  <a:lnTo>
                    <a:pt x="7688" y="347"/>
                  </a:lnTo>
                  <a:cubicBezTo>
                    <a:pt x="7688" y="158"/>
                    <a:pt x="7530" y="0"/>
                    <a:pt x="7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a:off x="1154125" y="3460400"/>
              <a:ext cx="90600" cy="89025"/>
            </a:xfrm>
            <a:custGeom>
              <a:avLst/>
              <a:gdLst/>
              <a:ahLst/>
              <a:cxnLst/>
              <a:rect l="l" t="t" r="r" b="b"/>
              <a:pathLst>
                <a:path w="3624" h="3561" extrusionOk="0">
                  <a:moveTo>
                    <a:pt x="977" y="1"/>
                  </a:moveTo>
                  <a:cubicBezTo>
                    <a:pt x="693" y="410"/>
                    <a:pt x="378" y="757"/>
                    <a:pt x="0" y="1009"/>
                  </a:cubicBezTo>
                  <a:lnTo>
                    <a:pt x="2363" y="3372"/>
                  </a:lnTo>
                  <a:cubicBezTo>
                    <a:pt x="2489" y="3498"/>
                    <a:pt x="2662" y="3561"/>
                    <a:pt x="2840" y="3561"/>
                  </a:cubicBezTo>
                  <a:cubicBezTo>
                    <a:pt x="3017" y="3561"/>
                    <a:pt x="3198" y="3498"/>
                    <a:pt x="3340" y="3372"/>
                  </a:cubicBezTo>
                  <a:cubicBezTo>
                    <a:pt x="3623" y="3088"/>
                    <a:pt x="3623" y="2647"/>
                    <a:pt x="3340" y="2364"/>
                  </a:cubicBez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27"/>
          <p:cNvGrpSpPr/>
          <p:nvPr/>
        </p:nvGrpSpPr>
        <p:grpSpPr>
          <a:xfrm>
            <a:off x="5585532" y="2469313"/>
            <a:ext cx="420635" cy="420610"/>
            <a:chOff x="946175" y="3619500"/>
            <a:chExt cx="296975" cy="293825"/>
          </a:xfrm>
        </p:grpSpPr>
        <p:sp>
          <p:nvSpPr>
            <p:cNvPr id="614" name="Google Shape;614;p27"/>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7"/>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7"/>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طرق تعزيز الصحة العامة في الدولة - موضوع">
            <a:extLst>
              <a:ext uri="{FF2B5EF4-FFF2-40B4-BE49-F238E27FC236}">
                <a16:creationId xmlns:a16="http://schemas.microsoft.com/office/drawing/2014/main" id="{57CC6C12-7EB4-677B-8195-6BBDEA9D8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691" y="2156738"/>
            <a:ext cx="1659448" cy="22088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14ADEF81-95F8-F1E9-5E67-67DE5E8E779B}"/>
              </a:ext>
            </a:extLst>
          </p:cNvPr>
          <p:cNvSpPr txBox="1"/>
          <p:nvPr/>
        </p:nvSpPr>
        <p:spPr>
          <a:xfrm>
            <a:off x="6621139" y="2571750"/>
            <a:ext cx="1867433" cy="1475404"/>
          </a:xfrm>
          <a:prstGeom prst="rect">
            <a:avLst/>
          </a:prstGeom>
          <a:noFill/>
        </p:spPr>
        <p:txBody>
          <a:bodyPr wrap="square">
            <a:spAutoFit/>
          </a:bodyPr>
          <a:lstStyle/>
          <a:p>
            <a:pPr algn="ctr" rtl="1">
              <a:lnSpc>
                <a:spcPct val="107000"/>
              </a:lnSpc>
              <a:spcAft>
                <a:spcPts val="800"/>
              </a:spcAft>
            </a:pPr>
            <a:r>
              <a:rPr lang="ar-SA" sz="2800" b="1" dirty="0">
                <a:solidFill>
                  <a:srgbClr val="4472C4"/>
                </a:solidFill>
                <a:latin typeface="Sakkal Majalla" panose="02000000000000000000" pitchFamily="2" charset="-78"/>
                <a:ea typeface="Calibri" panose="020F0502020204030204" pitchFamily="34" charset="0"/>
                <a:cs typeface="Sakkal Majalla" panose="02000000000000000000" pitchFamily="2" charset="-78"/>
              </a:rPr>
              <a:t>تساعد في تطوير التطبيقات الصحية </a:t>
            </a:r>
          </a:p>
        </p:txBody>
      </p:sp>
      <p:sp>
        <p:nvSpPr>
          <p:cNvPr id="6" name="Google Shape;2345;p56">
            <a:extLst>
              <a:ext uri="{FF2B5EF4-FFF2-40B4-BE49-F238E27FC236}">
                <a16:creationId xmlns:a16="http://schemas.microsoft.com/office/drawing/2014/main" id="{70482F22-E125-9AB1-5708-1A9CD928AB8A}"/>
              </a:ext>
            </a:extLst>
          </p:cNvPr>
          <p:cNvSpPr txBox="1">
            <a:spLocks/>
          </p:cNvSpPr>
          <p:nvPr/>
        </p:nvSpPr>
        <p:spPr>
          <a:xfrm>
            <a:off x="5593041" y="1362035"/>
            <a:ext cx="2445744"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2400" dirty="0">
                <a:solidFill>
                  <a:srgbClr val="FF0000"/>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مجال الصحة العامة </a:t>
            </a:r>
          </a:p>
          <a:p>
            <a:pPr algn="ctr" rtl="1"/>
            <a:endParaRPr lang="ar-SA" sz="2400" dirty="0">
              <a:solidFill>
                <a:srgbClr val="FF0000"/>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endParaRPr>
          </a:p>
        </p:txBody>
      </p:sp>
      <p:pic>
        <p:nvPicPr>
          <p:cNvPr id="8" name="Picture 4" descr="كل ما تريد معرفته عن التجارة الإلكترونية ؟">
            <a:extLst>
              <a:ext uri="{FF2B5EF4-FFF2-40B4-BE49-F238E27FC236}">
                <a16:creationId xmlns:a16="http://schemas.microsoft.com/office/drawing/2014/main" id="{A2CB5100-652B-635F-B1FB-5A467B98C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14" y="2265535"/>
            <a:ext cx="1524483" cy="21000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مربع نص 8">
            <a:extLst>
              <a:ext uri="{FF2B5EF4-FFF2-40B4-BE49-F238E27FC236}">
                <a16:creationId xmlns:a16="http://schemas.microsoft.com/office/drawing/2014/main" id="{9BBF1E78-B622-7BA2-BA90-257CBD9C89DA}"/>
              </a:ext>
            </a:extLst>
          </p:cNvPr>
          <p:cNvSpPr txBox="1"/>
          <p:nvPr/>
        </p:nvSpPr>
        <p:spPr>
          <a:xfrm>
            <a:off x="1945226" y="2110726"/>
            <a:ext cx="2292827" cy="2397451"/>
          </a:xfrm>
          <a:prstGeom prst="rect">
            <a:avLst/>
          </a:prstGeom>
          <a:noFill/>
        </p:spPr>
        <p:txBody>
          <a:bodyPr wrap="square">
            <a:spAutoFit/>
          </a:bodyPr>
          <a:lstStyle/>
          <a:p>
            <a:pPr algn="ctr" rtl="1">
              <a:lnSpc>
                <a:spcPct val="107000"/>
              </a:lnSpc>
              <a:spcAft>
                <a:spcPts val="800"/>
              </a:spcAft>
            </a:pPr>
            <a:r>
              <a:rPr lang="ar-SA" sz="2800" b="1" dirty="0">
                <a:solidFill>
                  <a:srgbClr val="4472C4"/>
                </a:solidFill>
                <a:effectLst/>
                <a:latin typeface="Sakkal Majalla" panose="02000000000000000000" pitchFamily="2" charset="-78"/>
                <a:ea typeface="Calibri" panose="020F0502020204030204" pitchFamily="34" charset="0"/>
                <a:cs typeface="Sakkal Majalla" panose="02000000000000000000" pitchFamily="2" charset="-78"/>
              </a:rPr>
              <a:t>تعرف المشرفين عبى الصفحات الإلكترونية وعلى عادات الزبائن وتفضيلاتهم </a:t>
            </a:r>
            <a:endParaRPr lang="en-US" sz="28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13" name="Google Shape;345;p37">
            <a:extLst>
              <a:ext uri="{FF2B5EF4-FFF2-40B4-BE49-F238E27FC236}">
                <a16:creationId xmlns:a16="http://schemas.microsoft.com/office/drawing/2014/main" id="{DFC2273D-A3FC-80CE-6B95-5FBDBA43A1B8}"/>
              </a:ext>
            </a:extLst>
          </p:cNvPr>
          <p:cNvSpPr txBox="1">
            <a:spLocks/>
          </p:cNvSpPr>
          <p:nvPr/>
        </p:nvSpPr>
        <p:spPr>
          <a:xfrm>
            <a:off x="0" y="4771200"/>
            <a:ext cx="9144000" cy="372300"/>
          </a:xfrm>
          <a:prstGeom prst="rect">
            <a:avLst/>
          </a:prstGeom>
          <a:solidFill>
            <a:schemeClr val="accent1">
              <a:lumMod val="20000"/>
              <a:lumOff val="80000"/>
            </a:schemeClr>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ar-SA" sz="1800" dirty="0">
                <a:solidFill>
                  <a:schemeClr val="tx1"/>
                </a:solidFill>
                <a:effectLst>
                  <a:glow rad="228600">
                    <a:schemeClr val="accent1">
                      <a:satMod val="175000"/>
                      <a:alpha val="40000"/>
                    </a:schemeClr>
                  </a:glow>
                </a:effectLst>
                <a:cs typeface="Akhbar MT" pitchFamily="2" charset="-78"/>
              </a:rPr>
              <a:t>اعداد المعلمة / منال الرحيلي</a:t>
            </a:r>
          </a:p>
        </p:txBody>
      </p:sp>
      <p:sp>
        <p:nvSpPr>
          <p:cNvPr id="15" name="Google Shape;2345;p56">
            <a:extLst>
              <a:ext uri="{FF2B5EF4-FFF2-40B4-BE49-F238E27FC236}">
                <a16:creationId xmlns:a16="http://schemas.microsoft.com/office/drawing/2014/main" id="{AADD3BD6-B4DF-C290-D68E-D1928C26E2B4}"/>
              </a:ext>
            </a:extLst>
          </p:cNvPr>
          <p:cNvSpPr txBox="1">
            <a:spLocks/>
          </p:cNvSpPr>
          <p:nvPr/>
        </p:nvSpPr>
        <p:spPr>
          <a:xfrm>
            <a:off x="859000" y="1366907"/>
            <a:ext cx="2903702"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2400" dirty="0">
                <a:solidFill>
                  <a:srgbClr val="FF0000"/>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مجال التجارة الإلكترونية</a:t>
            </a:r>
          </a:p>
          <a:p>
            <a:pPr algn="ctr" rtl="1"/>
            <a:endParaRPr lang="ar-SA" sz="2400" dirty="0">
              <a:solidFill>
                <a:srgbClr val="FF0000"/>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endParaRPr>
          </a:p>
        </p:txBody>
      </p:sp>
      <p:sp>
        <p:nvSpPr>
          <p:cNvPr id="16" name="مربع نص 15">
            <a:extLst>
              <a:ext uri="{FF2B5EF4-FFF2-40B4-BE49-F238E27FC236}">
                <a16:creationId xmlns:a16="http://schemas.microsoft.com/office/drawing/2014/main" id="{4A604E2C-CEA3-BC4F-98C7-22C2F5A4AB32}"/>
              </a:ext>
            </a:extLst>
          </p:cNvPr>
          <p:cNvSpPr txBox="1"/>
          <p:nvPr/>
        </p:nvSpPr>
        <p:spPr>
          <a:xfrm>
            <a:off x="106330" y="484719"/>
            <a:ext cx="8580470" cy="487506"/>
          </a:xfrm>
          <a:prstGeom prst="rect">
            <a:avLst/>
          </a:prstGeom>
          <a:noFill/>
        </p:spPr>
        <p:txBody>
          <a:bodyPr wrap="square">
            <a:spAutoFit/>
          </a:bodyPr>
          <a:lstStyle/>
          <a:p>
            <a:pPr algn="just" rtl="1">
              <a:lnSpc>
                <a:spcPct val="107000"/>
              </a:lnSpc>
              <a:spcAft>
                <a:spcPts val="800"/>
              </a:spcAft>
            </a:pPr>
            <a:r>
              <a:rPr lang="ar-SA" sz="2400" b="1" dirty="0">
                <a:solidFill>
                  <a:srgbClr val="4472C4"/>
                </a:solidFill>
                <a:effectLst/>
                <a:latin typeface="Sakkal Majalla" panose="02000000000000000000" pitchFamily="2" charset="-78"/>
                <a:ea typeface="Calibri" panose="020F0502020204030204" pitchFamily="34" charset="0"/>
                <a:cs typeface="Sakkal Majalla" panose="02000000000000000000" pitchFamily="2" charset="-78"/>
              </a:rPr>
              <a:t>تقدم البيانات الضخمة ميزة تنافسية للمؤسسات إذا أحسنت الاستفادة منها وتحليلها </a:t>
            </a:r>
            <a:r>
              <a:rPr lang="ar-SA" sz="2400" b="1" dirty="0">
                <a:solidFill>
                  <a:srgbClr val="4472C4"/>
                </a:solidFill>
                <a:latin typeface="Sakkal Majalla" panose="02000000000000000000" pitchFamily="2" charset="-78"/>
                <a:ea typeface="Calibri" panose="020F0502020204030204" pitchFamily="34" charset="0"/>
                <a:cs typeface="Sakkal Majalla" panose="02000000000000000000" pitchFamily="2" charset="-78"/>
              </a:rPr>
              <a:t>فمثلا</a:t>
            </a:r>
            <a:endParaRPr lang="en-US" sz="2400" dirty="0">
              <a:solidFill>
                <a:srgbClr val="FF0000"/>
              </a:solidFill>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18" name="Google Shape;2345;p56">
            <a:extLst>
              <a:ext uri="{FF2B5EF4-FFF2-40B4-BE49-F238E27FC236}">
                <a16:creationId xmlns:a16="http://schemas.microsoft.com/office/drawing/2014/main" id="{5D5DD7B6-4208-145A-0018-6BD577F17446}"/>
              </a:ext>
            </a:extLst>
          </p:cNvPr>
          <p:cNvSpPr txBox="1">
            <a:spLocks/>
          </p:cNvSpPr>
          <p:nvPr/>
        </p:nvSpPr>
        <p:spPr>
          <a:xfrm>
            <a:off x="4019815" y="81192"/>
            <a:ext cx="1573097" cy="5336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NanumGothic ExtraBold"/>
              <a:buNone/>
              <a:defRPr sz="1800" b="1" i="0" u="none" strike="noStrike" cap="none">
                <a:solidFill>
                  <a:schemeClr val="lt1"/>
                </a:solidFill>
                <a:latin typeface="NanumGothic ExtraBold"/>
                <a:ea typeface="NanumGothic ExtraBold"/>
                <a:cs typeface="NanumGothic ExtraBold"/>
                <a:sym typeface="NanumGothic ExtraBold"/>
              </a:defRPr>
            </a:lvl1pPr>
            <a:lvl2pPr marR="0" lvl="1"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2pPr>
            <a:lvl3pPr marR="0" lvl="2"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3pPr>
            <a:lvl4pPr marR="0" lvl="3"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4pPr>
            <a:lvl5pPr marR="0" lvl="4"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5pPr>
            <a:lvl6pPr marR="0" lvl="5"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6pPr>
            <a:lvl7pPr marR="0" lvl="6"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7pPr>
            <a:lvl8pPr marR="0" lvl="7"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8pPr>
            <a:lvl9pPr marR="0" lvl="8" algn="ctr" rtl="0">
              <a:lnSpc>
                <a:spcPct val="100000"/>
              </a:lnSpc>
              <a:spcBef>
                <a:spcPts val="0"/>
              </a:spcBef>
              <a:spcAft>
                <a:spcPts val="0"/>
              </a:spcAft>
              <a:buClr>
                <a:schemeClr val="lt1"/>
              </a:buClr>
              <a:buSzPts val="1800"/>
              <a:buFont typeface="NanumGothic ExtraBold"/>
              <a:buNone/>
              <a:defRPr sz="1800" b="0" i="0" u="none" strike="noStrike" cap="none">
                <a:solidFill>
                  <a:schemeClr val="lt1"/>
                </a:solidFill>
                <a:latin typeface="NanumGothic ExtraBold"/>
                <a:ea typeface="NanumGothic ExtraBold"/>
                <a:cs typeface="NanumGothic ExtraBold"/>
                <a:sym typeface="NanumGothic ExtraBold"/>
              </a:defRPr>
            </a:lvl9pPr>
          </a:lstStyle>
          <a:p>
            <a:pPr algn="ctr" rtl="1"/>
            <a:r>
              <a:rPr lang="ar-SA" sz="2800" dirty="0">
                <a:solidFill>
                  <a:srgbClr val="FF0000"/>
                </a:solidFill>
                <a:latin typeface="Calibri" panose="020F0502020204030204" pitchFamily="34" charset="0"/>
                <a:ea typeface="GE SS Two Bold" panose="020A0503020102020204" pitchFamily="18" charset="-78"/>
                <a:cs typeface="Calibri" panose="020F0502020204030204" pitchFamily="34" charset="0"/>
                <a:sym typeface="Wingdings" panose="05000000000000000000" pitchFamily="2" charset="2"/>
              </a:rPr>
              <a:t>التهيئة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5" grpId="0"/>
      <p:bldP spid="16" grpId="0"/>
    </p:bldLst>
  </p:timing>
</p:sld>
</file>

<file path=ppt/theme/theme1.xml><?xml version="1.0" encoding="utf-8"?>
<a:theme xmlns:a="http://schemas.openxmlformats.org/drawingml/2006/main" name="Big Data Infographics by Slidesgo">
  <a:themeElements>
    <a:clrScheme name="Simple Light">
      <a:dk1>
        <a:srgbClr val="000000"/>
      </a:dk1>
      <a:lt1>
        <a:srgbClr val="FFFFFF"/>
      </a:lt1>
      <a:dk2>
        <a:srgbClr val="595959"/>
      </a:dk2>
      <a:lt2>
        <a:srgbClr val="EEEEEE"/>
      </a:lt2>
      <a:accent1>
        <a:srgbClr val="FFC64E"/>
      </a:accent1>
      <a:accent2>
        <a:srgbClr val="FF8001"/>
      </a:accent2>
      <a:accent3>
        <a:srgbClr val="5FD0DB"/>
      </a:accent3>
      <a:accent4>
        <a:srgbClr val="32AAD9"/>
      </a:accent4>
      <a:accent5>
        <a:srgbClr val="1A569C"/>
      </a:accent5>
      <a:accent6>
        <a:srgbClr val="D558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TotalTime>
  <Words>2973</Words>
  <Application>Microsoft Office PowerPoint</Application>
  <PresentationFormat>عرض على الشاشة (16:9)</PresentationFormat>
  <Paragraphs>229</Paragraphs>
  <Slides>50</Slides>
  <Notes>23</Notes>
  <HiddenSlides>0</HiddenSlides>
  <MMClips>2</MMClips>
  <ScaleCrop>false</ScaleCrop>
  <HeadingPairs>
    <vt:vector size="6" baseType="variant">
      <vt:variant>
        <vt:lpstr>الخطوط المستخدمة</vt:lpstr>
      </vt:variant>
      <vt:variant>
        <vt:i4>12</vt:i4>
      </vt:variant>
      <vt:variant>
        <vt:lpstr>نسق</vt:lpstr>
      </vt:variant>
      <vt:variant>
        <vt:i4>1</vt:i4>
      </vt:variant>
      <vt:variant>
        <vt:lpstr>عناوين الشرائح</vt:lpstr>
      </vt:variant>
      <vt:variant>
        <vt:i4>50</vt:i4>
      </vt:variant>
    </vt:vector>
  </HeadingPairs>
  <TitlesOfParts>
    <vt:vector size="63" baseType="lpstr">
      <vt:lpstr>Sakkal Majalla</vt:lpstr>
      <vt:lpstr>Arial Black</vt:lpstr>
      <vt:lpstr>NanumGothic ExtraBold</vt:lpstr>
      <vt:lpstr>Roboto</vt:lpstr>
      <vt:lpstr>Wingdings</vt:lpstr>
      <vt:lpstr>(A) Arslan Wessam B</vt:lpstr>
      <vt:lpstr>Traditional Arabic</vt:lpstr>
      <vt:lpstr>Fira Sans Extra Condensed SemiBold</vt:lpstr>
      <vt:lpstr>Fira Sans Extra Condensed</vt:lpstr>
      <vt:lpstr>Calibri</vt:lpstr>
      <vt:lpstr>Arial</vt:lpstr>
      <vt:lpstr>Audiowide</vt:lpstr>
      <vt:lpstr>Big Data Infographics by Slidesgo</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cp:lastModifiedBy>منال الرحيلي</cp:lastModifiedBy>
  <cp:revision>14</cp:revision>
  <dcterms:modified xsi:type="dcterms:W3CDTF">2022-09-03T11:27:54Z</dcterms:modified>
</cp:coreProperties>
</file>